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76"/>
  </p:notesMasterIdLst>
  <p:handoutMasterIdLst>
    <p:handoutMasterId r:id="rId77"/>
  </p:handoutMasterIdLst>
  <p:sldIdLst>
    <p:sldId id="735" r:id="rId2"/>
    <p:sldId id="707" r:id="rId3"/>
    <p:sldId id="257" r:id="rId4"/>
    <p:sldId id="708" r:id="rId5"/>
    <p:sldId id="736" r:id="rId6"/>
    <p:sldId id="709" r:id="rId7"/>
    <p:sldId id="259" r:id="rId8"/>
    <p:sldId id="260" r:id="rId9"/>
    <p:sldId id="710" r:id="rId10"/>
    <p:sldId id="405" r:id="rId11"/>
    <p:sldId id="404" r:id="rId12"/>
    <p:sldId id="460" r:id="rId13"/>
    <p:sldId id="712" r:id="rId14"/>
    <p:sldId id="713" r:id="rId15"/>
    <p:sldId id="715" r:id="rId16"/>
    <p:sldId id="717" r:id="rId17"/>
    <p:sldId id="716" r:id="rId18"/>
    <p:sldId id="718" r:id="rId19"/>
    <p:sldId id="719" r:id="rId20"/>
    <p:sldId id="720" r:id="rId21"/>
    <p:sldId id="721" r:id="rId22"/>
    <p:sldId id="462" r:id="rId23"/>
    <p:sldId id="464" r:id="rId24"/>
    <p:sldId id="465" r:id="rId25"/>
    <p:sldId id="461" r:id="rId26"/>
    <p:sldId id="668" r:id="rId27"/>
    <p:sldId id="466" r:id="rId28"/>
    <p:sldId id="468" r:id="rId29"/>
    <p:sldId id="666" r:id="rId30"/>
    <p:sldId id="670" r:id="rId31"/>
    <p:sldId id="671" r:id="rId32"/>
    <p:sldId id="672" r:id="rId33"/>
    <p:sldId id="673" r:id="rId34"/>
    <p:sldId id="674" r:id="rId35"/>
    <p:sldId id="675" r:id="rId36"/>
    <p:sldId id="676" r:id="rId37"/>
    <p:sldId id="677" r:id="rId38"/>
    <p:sldId id="592" r:id="rId39"/>
    <p:sldId id="722" r:id="rId40"/>
    <p:sldId id="561" r:id="rId41"/>
    <p:sldId id="310" r:id="rId42"/>
    <p:sldId id="586" r:id="rId43"/>
    <p:sldId id="723" r:id="rId44"/>
    <p:sldId id="724" r:id="rId45"/>
    <p:sldId id="726" r:id="rId46"/>
    <p:sldId id="725" r:id="rId47"/>
    <p:sldId id="393" r:id="rId48"/>
    <p:sldId id="588" r:id="rId49"/>
    <p:sldId id="589" r:id="rId50"/>
    <p:sldId id="690" r:id="rId51"/>
    <p:sldId id="590" r:id="rId52"/>
    <p:sldId id="395" r:id="rId53"/>
    <p:sldId id="396" r:id="rId54"/>
    <p:sldId id="691" r:id="rId55"/>
    <p:sldId id="692" r:id="rId56"/>
    <p:sldId id="693" r:id="rId57"/>
    <p:sldId id="324" r:id="rId58"/>
    <p:sldId id="728" r:id="rId59"/>
    <p:sldId id="319" r:id="rId60"/>
    <p:sldId id="731" r:id="rId61"/>
    <p:sldId id="694" r:id="rId62"/>
    <p:sldId id="475" r:id="rId63"/>
    <p:sldId id="476" r:id="rId64"/>
    <p:sldId id="327" r:id="rId65"/>
    <p:sldId id="697" r:id="rId66"/>
    <p:sldId id="328" r:id="rId67"/>
    <p:sldId id="331" r:id="rId68"/>
    <p:sldId id="732" r:id="rId69"/>
    <p:sldId id="734" r:id="rId70"/>
    <p:sldId id="733" r:id="rId71"/>
    <p:sldId id="336" r:id="rId72"/>
    <p:sldId id="698" r:id="rId73"/>
    <p:sldId id="699" r:id="rId74"/>
    <p:sldId id="631" r:id="rId7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25097-20C9-4B81-9AB3-8BF423C8D79B}" v="1029" dt="2025-08-20T12:42:18.635"/>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pos="3839"/>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altoft Søndergaard Malm" userId="e2f75136-f1d0-4e88-86c2-1dc5cc3fd740" providerId="ADAL" clId="{2A625097-20C9-4B81-9AB3-8BF423C8D79B}"/>
    <pc:docChg chg="undo custSel addSld delSld modSld sldOrd">
      <pc:chgData name="Thomas Saltoft Søndergaard Malm" userId="e2f75136-f1d0-4e88-86c2-1dc5cc3fd740" providerId="ADAL" clId="{2A625097-20C9-4B81-9AB3-8BF423C8D79B}" dt="2025-08-21T13:57:29.988" v="4443" actId="6549"/>
      <pc:docMkLst>
        <pc:docMk/>
      </pc:docMkLst>
      <pc:sldChg chg="del">
        <pc:chgData name="Thomas Saltoft Søndergaard Malm" userId="e2f75136-f1d0-4e88-86c2-1dc5cc3fd740" providerId="ADAL" clId="{2A625097-20C9-4B81-9AB3-8BF423C8D79B}" dt="2025-08-21T13:57:12.050" v="4437" actId="2696"/>
        <pc:sldMkLst>
          <pc:docMk/>
          <pc:sldMk cId="1920111014" sldId="256"/>
        </pc:sldMkLst>
      </pc:sldChg>
      <pc:sldChg chg="modSp mod">
        <pc:chgData name="Thomas Saltoft Søndergaard Malm" userId="e2f75136-f1d0-4e88-86c2-1dc5cc3fd740" providerId="ADAL" clId="{2A625097-20C9-4B81-9AB3-8BF423C8D79B}" dt="2025-08-20T09:31:42.401" v="4359" actId="20577"/>
        <pc:sldMkLst>
          <pc:docMk/>
          <pc:sldMk cId="2128536031" sldId="257"/>
        </pc:sldMkLst>
        <pc:spChg chg="mod">
          <ac:chgData name="Thomas Saltoft Søndergaard Malm" userId="e2f75136-f1d0-4e88-86c2-1dc5cc3fd740" providerId="ADAL" clId="{2A625097-20C9-4B81-9AB3-8BF423C8D79B}" dt="2025-08-20T09:31:42.401" v="4359" actId="20577"/>
          <ac:spMkLst>
            <pc:docMk/>
            <pc:sldMk cId="2128536031" sldId="257"/>
            <ac:spMk id="14" creationId="{00000000-0000-0000-0000-000000000000}"/>
          </ac:spMkLst>
        </pc:spChg>
      </pc:sldChg>
      <pc:sldChg chg="del mod modShow">
        <pc:chgData name="Thomas Saltoft Søndergaard Malm" userId="e2f75136-f1d0-4e88-86c2-1dc5cc3fd740" providerId="ADAL" clId="{2A625097-20C9-4B81-9AB3-8BF423C8D79B}" dt="2025-08-19T13:58:52.226" v="892" actId="2696"/>
        <pc:sldMkLst>
          <pc:docMk/>
          <pc:sldMk cId="3232147557" sldId="258"/>
        </pc:sldMkLst>
      </pc:sldChg>
      <pc:sldChg chg="modSp mod">
        <pc:chgData name="Thomas Saltoft Søndergaard Malm" userId="e2f75136-f1d0-4e88-86c2-1dc5cc3fd740" providerId="ADAL" clId="{2A625097-20C9-4B81-9AB3-8BF423C8D79B}" dt="2025-08-20T12:43:01.606" v="4433" actId="14100"/>
        <pc:sldMkLst>
          <pc:docMk/>
          <pc:sldMk cId="2343857525" sldId="259"/>
        </pc:sldMkLst>
        <pc:spChg chg="mod">
          <ac:chgData name="Thomas Saltoft Søndergaard Malm" userId="e2f75136-f1d0-4e88-86c2-1dc5cc3fd740" providerId="ADAL" clId="{2A625097-20C9-4B81-9AB3-8BF423C8D79B}" dt="2025-08-19T14:00:53.341" v="944" actId="20577"/>
          <ac:spMkLst>
            <pc:docMk/>
            <pc:sldMk cId="2343857525" sldId="259"/>
            <ac:spMk id="2" creationId="{6F7E026E-5EA4-DCA8-8CCD-F793702092FB}"/>
          </ac:spMkLst>
        </pc:spChg>
        <pc:spChg chg="mod">
          <ac:chgData name="Thomas Saltoft Søndergaard Malm" userId="e2f75136-f1d0-4e88-86c2-1dc5cc3fd740" providerId="ADAL" clId="{2A625097-20C9-4B81-9AB3-8BF423C8D79B}" dt="2025-08-20T12:43:01.606" v="4433" actId="14100"/>
          <ac:spMkLst>
            <pc:docMk/>
            <pc:sldMk cId="2343857525" sldId="259"/>
            <ac:spMk id="3" creationId="{DC4655A2-527E-B07C-96D6-46B23964144E}"/>
          </ac:spMkLst>
        </pc:spChg>
        <pc:spChg chg="mod">
          <ac:chgData name="Thomas Saltoft Søndergaard Malm" userId="e2f75136-f1d0-4e88-86c2-1dc5cc3fd740" providerId="ADAL" clId="{2A625097-20C9-4B81-9AB3-8BF423C8D79B}" dt="2025-08-20T12:42:23.075" v="4413" actId="1076"/>
          <ac:spMkLst>
            <pc:docMk/>
            <pc:sldMk cId="2343857525" sldId="259"/>
            <ac:spMk id="4" creationId="{397C0E2A-6D7A-BB6A-57D2-EA2163888EA5}"/>
          </ac:spMkLst>
        </pc:spChg>
      </pc:sldChg>
      <pc:sldChg chg="modSp mod">
        <pc:chgData name="Thomas Saltoft Søndergaard Malm" userId="e2f75136-f1d0-4e88-86c2-1dc5cc3fd740" providerId="ADAL" clId="{2A625097-20C9-4B81-9AB3-8BF423C8D79B}" dt="2025-08-19T18:26:36.286" v="2264" actId="20577"/>
        <pc:sldMkLst>
          <pc:docMk/>
          <pc:sldMk cId="263194993" sldId="260"/>
        </pc:sldMkLst>
        <pc:spChg chg="mod">
          <ac:chgData name="Thomas Saltoft Søndergaard Malm" userId="e2f75136-f1d0-4e88-86c2-1dc5cc3fd740" providerId="ADAL" clId="{2A625097-20C9-4B81-9AB3-8BF423C8D79B}" dt="2025-08-19T18:26:36.286" v="2264" actId="20577"/>
          <ac:spMkLst>
            <pc:docMk/>
            <pc:sldMk cId="263194993" sldId="260"/>
            <ac:spMk id="3" creationId="{1B435FC2-AB4B-B2FB-69E3-472C210F14E5}"/>
          </ac:spMkLst>
        </pc:spChg>
      </pc:sldChg>
      <pc:sldChg chg="addSp delSp modSp mod">
        <pc:chgData name="Thomas Saltoft Søndergaard Malm" userId="e2f75136-f1d0-4e88-86c2-1dc5cc3fd740" providerId="ADAL" clId="{2A625097-20C9-4B81-9AB3-8BF423C8D79B}" dt="2025-08-20T06:59:46.827" v="3831" actId="20577"/>
        <pc:sldMkLst>
          <pc:docMk/>
          <pc:sldMk cId="0" sldId="319"/>
        </pc:sldMkLst>
        <pc:spChg chg="add del mod">
          <ac:chgData name="Thomas Saltoft Søndergaard Malm" userId="e2f75136-f1d0-4e88-86c2-1dc5cc3fd740" providerId="ADAL" clId="{2A625097-20C9-4B81-9AB3-8BF423C8D79B}" dt="2025-08-20T06:37:45.558" v="3606" actId="478"/>
          <ac:spMkLst>
            <pc:docMk/>
            <pc:sldMk cId="0" sldId="319"/>
            <ac:spMk id="2" creationId="{07764F40-77BA-5958-4CCD-39BE6E684BD3}"/>
          </ac:spMkLst>
        </pc:spChg>
        <pc:spChg chg="add del mod">
          <ac:chgData name="Thomas Saltoft Søndergaard Malm" userId="e2f75136-f1d0-4e88-86c2-1dc5cc3fd740" providerId="ADAL" clId="{2A625097-20C9-4B81-9AB3-8BF423C8D79B}" dt="2025-08-20T06:37:43.820" v="3605" actId="478"/>
          <ac:spMkLst>
            <pc:docMk/>
            <pc:sldMk cId="0" sldId="319"/>
            <ac:spMk id="3" creationId="{05D69F14-3B6C-7571-E3A4-7D28EFD5146E}"/>
          </ac:spMkLst>
        </pc:spChg>
        <pc:spChg chg="add mod">
          <ac:chgData name="Thomas Saltoft Søndergaard Malm" userId="e2f75136-f1d0-4e88-86c2-1dc5cc3fd740" providerId="ADAL" clId="{2A625097-20C9-4B81-9AB3-8BF423C8D79B}" dt="2025-08-20T06:59:46.827" v="3831" actId="20577"/>
          <ac:spMkLst>
            <pc:docMk/>
            <pc:sldMk cId="0" sldId="319"/>
            <ac:spMk id="4" creationId="{EFF6DE9E-649E-1782-9BCE-617A6BFBBD16}"/>
          </ac:spMkLst>
        </pc:spChg>
        <pc:spChg chg="mod">
          <ac:chgData name="Thomas Saltoft Søndergaard Malm" userId="e2f75136-f1d0-4e88-86c2-1dc5cc3fd740" providerId="ADAL" clId="{2A625097-20C9-4B81-9AB3-8BF423C8D79B}" dt="2025-08-20T06:36:35.343" v="3573" actId="20577"/>
          <ac:spMkLst>
            <pc:docMk/>
            <pc:sldMk cId="0" sldId="319"/>
            <ac:spMk id="14338" creationId="{75A83D5C-071D-A8C7-FBA0-7BE0A57FF789}"/>
          </ac:spMkLst>
        </pc:spChg>
        <pc:picChg chg="mod">
          <ac:chgData name="Thomas Saltoft Søndergaard Malm" userId="e2f75136-f1d0-4e88-86c2-1dc5cc3fd740" providerId="ADAL" clId="{2A625097-20C9-4B81-9AB3-8BF423C8D79B}" dt="2025-08-13T06:32:29.368" v="174" actId="1076"/>
          <ac:picMkLst>
            <pc:docMk/>
            <pc:sldMk cId="0" sldId="319"/>
            <ac:picMk id="90115" creationId="{D2014010-4A4A-297B-4293-CE98DCBBE90E}"/>
          </ac:picMkLst>
        </pc:picChg>
      </pc:sldChg>
      <pc:sldChg chg="modSp mod ord">
        <pc:chgData name="Thomas Saltoft Søndergaard Malm" userId="e2f75136-f1d0-4e88-86c2-1dc5cc3fd740" providerId="ADAL" clId="{2A625097-20C9-4B81-9AB3-8BF423C8D79B}" dt="2025-08-13T06:44:55.066" v="309"/>
        <pc:sldMkLst>
          <pc:docMk/>
          <pc:sldMk cId="0" sldId="324"/>
        </pc:sldMkLst>
        <pc:spChg chg="mod">
          <ac:chgData name="Thomas Saltoft Søndergaard Malm" userId="e2f75136-f1d0-4e88-86c2-1dc5cc3fd740" providerId="ADAL" clId="{2A625097-20C9-4B81-9AB3-8BF423C8D79B}" dt="2025-08-13T06:44:25.049" v="307" actId="1076"/>
          <ac:spMkLst>
            <pc:docMk/>
            <pc:sldMk cId="0" sldId="324"/>
            <ac:spMk id="263170" creationId="{459A1A59-7DF5-B8F3-6B10-701F09FF0516}"/>
          </ac:spMkLst>
        </pc:spChg>
        <pc:picChg chg="mod">
          <ac:chgData name="Thomas Saltoft Søndergaard Malm" userId="e2f75136-f1d0-4e88-86c2-1dc5cc3fd740" providerId="ADAL" clId="{2A625097-20C9-4B81-9AB3-8BF423C8D79B}" dt="2025-08-13T06:44:20.536" v="306" actId="1076"/>
          <ac:picMkLst>
            <pc:docMk/>
            <pc:sldMk cId="0" sldId="324"/>
            <ac:picMk id="92165" creationId="{B83A9958-6B26-C65F-CD1C-765D318DDEF9}"/>
          </ac:picMkLst>
        </pc:picChg>
      </pc:sldChg>
      <pc:sldChg chg="modSp mod">
        <pc:chgData name="Thomas Saltoft Søndergaard Malm" userId="e2f75136-f1d0-4e88-86c2-1dc5cc3fd740" providerId="ADAL" clId="{2A625097-20C9-4B81-9AB3-8BF423C8D79B}" dt="2025-08-13T06:47:24.986" v="316" actId="1076"/>
        <pc:sldMkLst>
          <pc:docMk/>
          <pc:sldMk cId="0" sldId="328"/>
        </pc:sldMkLst>
        <pc:spChg chg="mod">
          <ac:chgData name="Thomas Saltoft Søndergaard Malm" userId="e2f75136-f1d0-4e88-86c2-1dc5cc3fd740" providerId="ADAL" clId="{2A625097-20C9-4B81-9AB3-8BF423C8D79B}" dt="2025-08-13T06:47:24.986" v="316" actId="1076"/>
          <ac:spMkLst>
            <pc:docMk/>
            <pc:sldMk cId="0" sldId="328"/>
            <ac:spMk id="251906" creationId="{94F55410-6C6C-F18B-E57C-EDB444AFBC9A}"/>
          </ac:spMkLst>
        </pc:spChg>
        <pc:picChg chg="mod">
          <ac:chgData name="Thomas Saltoft Søndergaard Malm" userId="e2f75136-f1d0-4e88-86c2-1dc5cc3fd740" providerId="ADAL" clId="{2A625097-20C9-4B81-9AB3-8BF423C8D79B}" dt="2025-08-13T06:47:21.496" v="315" actId="1076"/>
          <ac:picMkLst>
            <pc:docMk/>
            <pc:sldMk cId="0" sldId="328"/>
            <ac:picMk id="99333" creationId="{D61B61F3-6DDE-2A25-242B-ABA5E9B531E7}"/>
          </ac:picMkLst>
        </pc:picChg>
      </pc:sldChg>
      <pc:sldChg chg="addSp delSp modSp mod">
        <pc:chgData name="Thomas Saltoft Søndergaard Malm" userId="e2f75136-f1d0-4e88-86c2-1dc5cc3fd740" providerId="ADAL" clId="{2A625097-20C9-4B81-9AB3-8BF423C8D79B}" dt="2025-08-19T19:19:13.821" v="2820" actId="20577"/>
        <pc:sldMkLst>
          <pc:docMk/>
          <pc:sldMk cId="0" sldId="331"/>
        </pc:sldMkLst>
        <pc:spChg chg="add mod">
          <ac:chgData name="Thomas Saltoft Søndergaard Malm" userId="e2f75136-f1d0-4e88-86c2-1dc5cc3fd740" providerId="ADAL" clId="{2A625097-20C9-4B81-9AB3-8BF423C8D79B}" dt="2025-08-19T19:18:57.675" v="2810" actId="20577"/>
          <ac:spMkLst>
            <pc:docMk/>
            <pc:sldMk cId="0" sldId="331"/>
            <ac:spMk id="5" creationId="{ACD958CC-F0D5-03CD-8148-8A62C9A5FDB0}"/>
          </ac:spMkLst>
        </pc:spChg>
        <pc:spChg chg="add mod">
          <ac:chgData name="Thomas Saltoft Søndergaard Malm" userId="e2f75136-f1d0-4e88-86c2-1dc5cc3fd740" providerId="ADAL" clId="{2A625097-20C9-4B81-9AB3-8BF423C8D79B}" dt="2025-08-19T19:19:13.821" v="2820" actId="20577"/>
          <ac:spMkLst>
            <pc:docMk/>
            <pc:sldMk cId="0" sldId="331"/>
            <ac:spMk id="7" creationId="{83E533A1-DA61-2A6F-2873-1756460C30DA}"/>
          </ac:spMkLst>
        </pc:spChg>
        <pc:spChg chg="mod">
          <ac:chgData name="Thomas Saltoft Søndergaard Malm" userId="e2f75136-f1d0-4e88-86c2-1dc5cc3fd740" providerId="ADAL" clId="{2A625097-20C9-4B81-9AB3-8BF423C8D79B}" dt="2025-08-13T06:48:17.955" v="321" actId="1076"/>
          <ac:spMkLst>
            <pc:docMk/>
            <pc:sldMk cId="0" sldId="331"/>
            <ac:spMk id="8194" creationId="{FCDADD4F-5043-FF89-B0D5-76E04F365474}"/>
          </ac:spMkLst>
        </pc:spChg>
        <pc:picChg chg="mod">
          <ac:chgData name="Thomas Saltoft Søndergaard Malm" userId="e2f75136-f1d0-4e88-86c2-1dc5cc3fd740" providerId="ADAL" clId="{2A625097-20C9-4B81-9AB3-8BF423C8D79B}" dt="2025-08-13T06:50:06.537" v="334" actId="1076"/>
          <ac:picMkLst>
            <pc:docMk/>
            <pc:sldMk cId="0" sldId="331"/>
            <ac:picMk id="101379" creationId="{E6C572F8-C8C2-698E-E5F8-256127C9B534}"/>
          </ac:picMkLst>
        </pc:picChg>
      </pc:sldChg>
      <pc:sldChg chg="modSp mod">
        <pc:chgData name="Thomas Saltoft Søndergaard Malm" userId="e2f75136-f1d0-4e88-86c2-1dc5cc3fd740" providerId="ADAL" clId="{2A625097-20C9-4B81-9AB3-8BF423C8D79B}" dt="2025-08-13T06:47:40.171" v="317" actId="14100"/>
        <pc:sldMkLst>
          <pc:docMk/>
          <pc:sldMk cId="0" sldId="336"/>
        </pc:sldMkLst>
        <pc:spChg chg="mod">
          <ac:chgData name="Thomas Saltoft Søndergaard Malm" userId="e2f75136-f1d0-4e88-86c2-1dc5cc3fd740" providerId="ADAL" clId="{2A625097-20C9-4B81-9AB3-8BF423C8D79B}" dt="2025-08-13T06:47:40.171" v="317" actId="14100"/>
          <ac:spMkLst>
            <pc:docMk/>
            <pc:sldMk cId="0" sldId="336"/>
            <ac:spMk id="134146" creationId="{63596F49-2EC8-7880-CCA9-AFA6B127DF4B}"/>
          </ac:spMkLst>
        </pc:spChg>
      </pc:sldChg>
      <pc:sldChg chg="del">
        <pc:chgData name="Thomas Saltoft Søndergaard Malm" userId="e2f75136-f1d0-4e88-86c2-1dc5cc3fd740" providerId="ADAL" clId="{2A625097-20C9-4B81-9AB3-8BF423C8D79B}" dt="2025-08-13T07:07:11.671" v="509" actId="2696"/>
        <pc:sldMkLst>
          <pc:docMk/>
          <pc:sldMk cId="0" sldId="340"/>
        </pc:sldMkLst>
      </pc:sldChg>
      <pc:sldChg chg="del">
        <pc:chgData name="Thomas Saltoft Søndergaard Malm" userId="e2f75136-f1d0-4e88-86c2-1dc5cc3fd740" providerId="ADAL" clId="{2A625097-20C9-4B81-9AB3-8BF423C8D79B}" dt="2025-08-13T07:07:17.639" v="510" actId="2696"/>
        <pc:sldMkLst>
          <pc:docMk/>
          <pc:sldMk cId="0" sldId="341"/>
        </pc:sldMkLst>
      </pc:sldChg>
      <pc:sldChg chg="del">
        <pc:chgData name="Thomas Saltoft Søndergaard Malm" userId="e2f75136-f1d0-4e88-86c2-1dc5cc3fd740" providerId="ADAL" clId="{2A625097-20C9-4B81-9AB3-8BF423C8D79B}" dt="2025-08-13T07:07:23.685" v="512" actId="2696"/>
        <pc:sldMkLst>
          <pc:docMk/>
          <pc:sldMk cId="0" sldId="342"/>
        </pc:sldMkLst>
      </pc:sldChg>
      <pc:sldChg chg="del">
        <pc:chgData name="Thomas Saltoft Søndergaard Malm" userId="e2f75136-f1d0-4e88-86c2-1dc5cc3fd740" providerId="ADAL" clId="{2A625097-20C9-4B81-9AB3-8BF423C8D79B}" dt="2025-08-13T07:08:13.949" v="528" actId="2696"/>
        <pc:sldMkLst>
          <pc:docMk/>
          <pc:sldMk cId="0" sldId="344"/>
        </pc:sldMkLst>
      </pc:sldChg>
      <pc:sldChg chg="addSp modSp mod">
        <pc:chgData name="Thomas Saltoft Søndergaard Malm" userId="e2f75136-f1d0-4e88-86c2-1dc5cc3fd740" providerId="ADAL" clId="{2A625097-20C9-4B81-9AB3-8BF423C8D79B}" dt="2025-08-20T05:42:52.512" v="3262" actId="1076"/>
        <pc:sldMkLst>
          <pc:docMk/>
          <pc:sldMk cId="0" sldId="393"/>
        </pc:sldMkLst>
        <pc:spChg chg="add mod">
          <ac:chgData name="Thomas Saltoft Søndergaard Malm" userId="e2f75136-f1d0-4e88-86c2-1dc5cc3fd740" providerId="ADAL" clId="{2A625097-20C9-4B81-9AB3-8BF423C8D79B}" dt="2025-08-20T05:42:52.512" v="3262" actId="1076"/>
          <ac:spMkLst>
            <pc:docMk/>
            <pc:sldMk cId="0" sldId="393"/>
            <ac:spMk id="2" creationId="{35FF994C-187D-95B4-E088-6E0A6C40D25E}"/>
          </ac:spMkLst>
        </pc:spChg>
        <pc:picChg chg="mod">
          <ac:chgData name="Thomas Saltoft Søndergaard Malm" userId="e2f75136-f1d0-4e88-86c2-1dc5cc3fd740" providerId="ADAL" clId="{2A625097-20C9-4B81-9AB3-8BF423C8D79B}" dt="2025-08-20T05:42:47.609" v="3261" actId="1076"/>
          <ac:picMkLst>
            <pc:docMk/>
            <pc:sldMk cId="0" sldId="393"/>
            <ac:picMk id="68611" creationId="{62A281C0-3547-2840-B818-0D1B658F72F2}"/>
          </ac:picMkLst>
        </pc:picChg>
      </pc:sldChg>
      <pc:sldChg chg="delSp modSp mod">
        <pc:chgData name="Thomas Saltoft Søndergaard Malm" userId="e2f75136-f1d0-4e88-86c2-1dc5cc3fd740" providerId="ADAL" clId="{2A625097-20C9-4B81-9AB3-8BF423C8D79B}" dt="2025-08-20T09:33:38.033" v="4362" actId="478"/>
        <pc:sldMkLst>
          <pc:docMk/>
          <pc:sldMk cId="0" sldId="396"/>
        </pc:sldMkLst>
        <pc:spChg chg="del">
          <ac:chgData name="Thomas Saltoft Søndergaard Malm" userId="e2f75136-f1d0-4e88-86c2-1dc5cc3fd740" providerId="ADAL" clId="{2A625097-20C9-4B81-9AB3-8BF423C8D79B}" dt="2025-08-20T09:33:38.033" v="4362" actId="478"/>
          <ac:spMkLst>
            <pc:docMk/>
            <pc:sldMk cId="0" sldId="396"/>
            <ac:spMk id="73732" creationId="{04C6B0E3-FCF2-F064-55CA-138BC7167017}"/>
          </ac:spMkLst>
        </pc:spChg>
        <pc:spChg chg="mod">
          <ac:chgData name="Thomas Saltoft Søndergaard Malm" userId="e2f75136-f1d0-4e88-86c2-1dc5cc3fd740" providerId="ADAL" clId="{2A625097-20C9-4B81-9AB3-8BF423C8D79B}" dt="2025-08-20T09:32:03.760" v="4361" actId="5793"/>
          <ac:spMkLst>
            <pc:docMk/>
            <pc:sldMk cId="0" sldId="396"/>
            <ac:spMk id="73733" creationId="{6626AB2B-C2B2-119F-1E7D-07ECB9556EC6}"/>
          </ac:spMkLst>
        </pc:spChg>
      </pc:sldChg>
      <pc:sldChg chg="del">
        <pc:chgData name="Thomas Saltoft Søndergaard Malm" userId="e2f75136-f1d0-4e88-86c2-1dc5cc3fd740" providerId="ADAL" clId="{2A625097-20C9-4B81-9AB3-8BF423C8D79B}" dt="2025-08-19T14:02:47.988" v="953" actId="2696"/>
        <pc:sldMkLst>
          <pc:docMk/>
          <pc:sldMk cId="0" sldId="403"/>
        </pc:sldMkLst>
      </pc:sldChg>
      <pc:sldChg chg="delSp modSp mod modAnim">
        <pc:chgData name="Thomas Saltoft Søndergaard Malm" userId="e2f75136-f1d0-4e88-86c2-1dc5cc3fd740" providerId="ADAL" clId="{2A625097-20C9-4B81-9AB3-8BF423C8D79B}" dt="2025-08-19T18:32:18.052" v="2333" actId="20577"/>
        <pc:sldMkLst>
          <pc:docMk/>
          <pc:sldMk cId="2922409504" sldId="404"/>
        </pc:sldMkLst>
        <pc:spChg chg="mod">
          <ac:chgData name="Thomas Saltoft Søndergaard Malm" userId="e2f75136-f1d0-4e88-86c2-1dc5cc3fd740" providerId="ADAL" clId="{2A625097-20C9-4B81-9AB3-8BF423C8D79B}" dt="2025-08-19T14:07:35.350" v="985" actId="255"/>
          <ac:spMkLst>
            <pc:docMk/>
            <pc:sldMk cId="2922409504" sldId="404"/>
            <ac:spMk id="2" creationId="{971484A8-F89E-D34C-A6F3-79683E54A99D}"/>
          </ac:spMkLst>
        </pc:spChg>
        <pc:spChg chg="mod">
          <ac:chgData name="Thomas Saltoft Søndergaard Malm" userId="e2f75136-f1d0-4e88-86c2-1dc5cc3fd740" providerId="ADAL" clId="{2A625097-20C9-4B81-9AB3-8BF423C8D79B}" dt="2025-08-19T18:18:59.414" v="2231" actId="1076"/>
          <ac:spMkLst>
            <pc:docMk/>
            <pc:sldMk cId="2922409504" sldId="404"/>
            <ac:spMk id="4" creationId="{0F22DC2D-1DC9-5DB2-E44F-05F2CD86CEFC}"/>
          </ac:spMkLst>
        </pc:spChg>
        <pc:spChg chg="mod">
          <ac:chgData name="Thomas Saltoft Søndergaard Malm" userId="e2f75136-f1d0-4e88-86c2-1dc5cc3fd740" providerId="ADAL" clId="{2A625097-20C9-4B81-9AB3-8BF423C8D79B}" dt="2025-08-19T18:32:18.052" v="2333" actId="20577"/>
          <ac:spMkLst>
            <pc:docMk/>
            <pc:sldMk cId="2922409504" sldId="404"/>
            <ac:spMk id="21507" creationId="{9464CD08-9265-EBB3-77AE-EE10F42E5D5B}"/>
          </ac:spMkLst>
        </pc:spChg>
      </pc:sldChg>
      <pc:sldChg chg="addSp modSp mod">
        <pc:chgData name="Thomas Saltoft Søndergaard Malm" userId="e2f75136-f1d0-4e88-86c2-1dc5cc3fd740" providerId="ADAL" clId="{2A625097-20C9-4B81-9AB3-8BF423C8D79B}" dt="2025-08-19T14:07:55.032" v="989" actId="1076"/>
        <pc:sldMkLst>
          <pc:docMk/>
          <pc:sldMk cId="770857004" sldId="405"/>
        </pc:sldMkLst>
        <pc:spChg chg="mod">
          <ac:chgData name="Thomas Saltoft Søndergaard Malm" userId="e2f75136-f1d0-4e88-86c2-1dc5cc3fd740" providerId="ADAL" clId="{2A625097-20C9-4B81-9AB3-8BF423C8D79B}" dt="2025-08-19T14:07:42.155" v="987" actId="27636"/>
          <ac:spMkLst>
            <pc:docMk/>
            <pc:sldMk cId="770857004" sldId="405"/>
            <ac:spMk id="2" creationId="{812D5270-3487-47E6-B1DE-211774655171}"/>
          </ac:spMkLst>
        </pc:spChg>
        <pc:spChg chg="mod">
          <ac:chgData name="Thomas Saltoft Søndergaard Malm" userId="e2f75136-f1d0-4e88-86c2-1dc5cc3fd740" providerId="ADAL" clId="{2A625097-20C9-4B81-9AB3-8BF423C8D79B}" dt="2025-08-19T14:03:16.853" v="968" actId="20577"/>
          <ac:spMkLst>
            <pc:docMk/>
            <pc:sldMk cId="770857004" sldId="405"/>
            <ac:spMk id="3" creationId="{FD6E9DDC-9C78-4732-D79D-C1C3640C1D67}"/>
          </ac:spMkLst>
        </pc:spChg>
        <pc:spChg chg="add mod">
          <ac:chgData name="Thomas Saltoft Søndergaard Malm" userId="e2f75136-f1d0-4e88-86c2-1dc5cc3fd740" providerId="ADAL" clId="{2A625097-20C9-4B81-9AB3-8BF423C8D79B}" dt="2025-08-19T14:07:55.032" v="989" actId="1076"/>
          <ac:spMkLst>
            <pc:docMk/>
            <pc:sldMk cId="770857004" sldId="405"/>
            <ac:spMk id="4" creationId="{6FEB2FAA-A753-84CD-B247-CD72CE91DB19}"/>
          </ac:spMkLst>
        </pc:spChg>
      </pc:sldChg>
      <pc:sldChg chg="del">
        <pc:chgData name="Thomas Saltoft Søndergaard Malm" userId="e2f75136-f1d0-4e88-86c2-1dc5cc3fd740" providerId="ADAL" clId="{2A625097-20C9-4B81-9AB3-8BF423C8D79B}" dt="2025-08-13T07:07:26.063" v="513" actId="2696"/>
        <pc:sldMkLst>
          <pc:docMk/>
          <pc:sldMk cId="0" sldId="440"/>
        </pc:sldMkLst>
      </pc:sldChg>
      <pc:sldChg chg="del">
        <pc:chgData name="Thomas Saltoft Søndergaard Malm" userId="e2f75136-f1d0-4e88-86c2-1dc5cc3fd740" providerId="ADAL" clId="{2A625097-20C9-4B81-9AB3-8BF423C8D79B}" dt="2025-08-13T07:07:28.854" v="514" actId="2696"/>
        <pc:sldMkLst>
          <pc:docMk/>
          <pc:sldMk cId="0" sldId="441"/>
        </pc:sldMkLst>
      </pc:sldChg>
      <pc:sldChg chg="del">
        <pc:chgData name="Thomas Saltoft Søndergaard Malm" userId="e2f75136-f1d0-4e88-86c2-1dc5cc3fd740" providerId="ADAL" clId="{2A625097-20C9-4B81-9AB3-8BF423C8D79B}" dt="2025-08-13T07:07:34.085" v="515" actId="2696"/>
        <pc:sldMkLst>
          <pc:docMk/>
          <pc:sldMk cId="0" sldId="442"/>
        </pc:sldMkLst>
      </pc:sldChg>
      <pc:sldChg chg="del">
        <pc:chgData name="Thomas Saltoft Søndergaard Malm" userId="e2f75136-f1d0-4e88-86c2-1dc5cc3fd740" providerId="ADAL" clId="{2A625097-20C9-4B81-9AB3-8BF423C8D79B}" dt="2025-08-13T07:07:36.716" v="516" actId="2696"/>
        <pc:sldMkLst>
          <pc:docMk/>
          <pc:sldMk cId="0" sldId="443"/>
        </pc:sldMkLst>
      </pc:sldChg>
      <pc:sldChg chg="del">
        <pc:chgData name="Thomas Saltoft Søndergaard Malm" userId="e2f75136-f1d0-4e88-86c2-1dc5cc3fd740" providerId="ADAL" clId="{2A625097-20C9-4B81-9AB3-8BF423C8D79B}" dt="2025-08-13T07:07:39.469" v="517" actId="2696"/>
        <pc:sldMkLst>
          <pc:docMk/>
          <pc:sldMk cId="0" sldId="444"/>
        </pc:sldMkLst>
      </pc:sldChg>
      <pc:sldChg chg="del">
        <pc:chgData name="Thomas Saltoft Søndergaard Malm" userId="e2f75136-f1d0-4e88-86c2-1dc5cc3fd740" providerId="ADAL" clId="{2A625097-20C9-4B81-9AB3-8BF423C8D79B}" dt="2025-08-13T07:07:42.183" v="518" actId="2696"/>
        <pc:sldMkLst>
          <pc:docMk/>
          <pc:sldMk cId="0" sldId="445"/>
        </pc:sldMkLst>
      </pc:sldChg>
      <pc:sldChg chg="del">
        <pc:chgData name="Thomas Saltoft Søndergaard Malm" userId="e2f75136-f1d0-4e88-86c2-1dc5cc3fd740" providerId="ADAL" clId="{2A625097-20C9-4B81-9AB3-8BF423C8D79B}" dt="2025-08-13T07:07:44.621" v="519" actId="2696"/>
        <pc:sldMkLst>
          <pc:docMk/>
          <pc:sldMk cId="0" sldId="446"/>
        </pc:sldMkLst>
      </pc:sldChg>
      <pc:sldChg chg="del">
        <pc:chgData name="Thomas Saltoft Søndergaard Malm" userId="e2f75136-f1d0-4e88-86c2-1dc5cc3fd740" providerId="ADAL" clId="{2A625097-20C9-4B81-9AB3-8BF423C8D79B}" dt="2025-08-13T07:07:48.168" v="520" actId="2696"/>
        <pc:sldMkLst>
          <pc:docMk/>
          <pc:sldMk cId="0" sldId="447"/>
        </pc:sldMkLst>
      </pc:sldChg>
      <pc:sldChg chg="del">
        <pc:chgData name="Thomas Saltoft Søndergaard Malm" userId="e2f75136-f1d0-4e88-86c2-1dc5cc3fd740" providerId="ADAL" clId="{2A625097-20C9-4B81-9AB3-8BF423C8D79B}" dt="2025-08-13T07:08:25.199" v="531" actId="2696"/>
        <pc:sldMkLst>
          <pc:docMk/>
          <pc:sldMk cId="0" sldId="454"/>
        </pc:sldMkLst>
      </pc:sldChg>
      <pc:sldChg chg="del">
        <pc:chgData name="Thomas Saltoft Søndergaard Malm" userId="e2f75136-f1d0-4e88-86c2-1dc5cc3fd740" providerId="ADAL" clId="{2A625097-20C9-4B81-9AB3-8BF423C8D79B}" dt="2025-08-13T07:06:53.666" v="502" actId="2696"/>
        <pc:sldMkLst>
          <pc:docMk/>
          <pc:sldMk cId="0" sldId="457"/>
        </pc:sldMkLst>
      </pc:sldChg>
      <pc:sldChg chg="del">
        <pc:chgData name="Thomas Saltoft Søndergaard Malm" userId="e2f75136-f1d0-4e88-86c2-1dc5cc3fd740" providerId="ADAL" clId="{2A625097-20C9-4B81-9AB3-8BF423C8D79B}" dt="2025-08-13T07:06:56.199" v="503" actId="2696"/>
        <pc:sldMkLst>
          <pc:docMk/>
          <pc:sldMk cId="0" sldId="458"/>
        </pc:sldMkLst>
      </pc:sldChg>
      <pc:sldChg chg="del">
        <pc:chgData name="Thomas Saltoft Søndergaard Malm" userId="e2f75136-f1d0-4e88-86c2-1dc5cc3fd740" providerId="ADAL" clId="{2A625097-20C9-4B81-9AB3-8BF423C8D79B}" dt="2025-08-13T07:06:40.377" v="498" actId="2696"/>
        <pc:sldMkLst>
          <pc:docMk/>
          <pc:sldMk cId="0" sldId="459"/>
        </pc:sldMkLst>
      </pc:sldChg>
      <pc:sldChg chg="modSp mod ord">
        <pc:chgData name="Thomas Saltoft Søndergaard Malm" userId="e2f75136-f1d0-4e88-86c2-1dc5cc3fd740" providerId="ADAL" clId="{2A625097-20C9-4B81-9AB3-8BF423C8D79B}" dt="2025-08-19T18:33:36.542" v="2383" actId="27636"/>
        <pc:sldMkLst>
          <pc:docMk/>
          <pc:sldMk cId="0" sldId="460"/>
        </pc:sldMkLst>
        <pc:spChg chg="mod">
          <ac:chgData name="Thomas Saltoft Søndergaard Malm" userId="e2f75136-f1d0-4e88-86c2-1dc5cc3fd740" providerId="ADAL" clId="{2A625097-20C9-4B81-9AB3-8BF423C8D79B}" dt="2025-08-19T14:13:09.602" v="1086" actId="14100"/>
          <ac:spMkLst>
            <pc:docMk/>
            <pc:sldMk cId="0" sldId="460"/>
            <ac:spMk id="2" creationId="{98F1B68B-9A4F-6030-3CBC-5F2086B44300}"/>
          </ac:spMkLst>
        </pc:spChg>
        <pc:spChg chg="mod">
          <ac:chgData name="Thomas Saltoft Søndergaard Malm" userId="e2f75136-f1d0-4e88-86c2-1dc5cc3fd740" providerId="ADAL" clId="{2A625097-20C9-4B81-9AB3-8BF423C8D79B}" dt="2025-08-19T18:33:36.542" v="2383" actId="27636"/>
          <ac:spMkLst>
            <pc:docMk/>
            <pc:sldMk cId="0" sldId="460"/>
            <ac:spMk id="23555" creationId="{94C52951-A3F2-C53A-30F2-687240CFCE09}"/>
          </ac:spMkLst>
        </pc:spChg>
        <pc:picChg chg="mod">
          <ac:chgData name="Thomas Saltoft Søndergaard Malm" userId="e2f75136-f1d0-4e88-86c2-1dc5cc3fd740" providerId="ADAL" clId="{2A625097-20C9-4B81-9AB3-8BF423C8D79B}" dt="2025-08-19T14:23:12.050" v="1498" actId="1076"/>
          <ac:picMkLst>
            <pc:docMk/>
            <pc:sldMk cId="0" sldId="460"/>
            <ac:picMk id="6" creationId="{643AE24D-7F08-E90C-ED24-00FCD2D8B71B}"/>
          </ac:picMkLst>
        </pc:picChg>
        <pc:inkChg chg="mod">
          <ac:chgData name="Thomas Saltoft Søndergaard Malm" userId="e2f75136-f1d0-4e88-86c2-1dc5cc3fd740" providerId="ADAL" clId="{2A625097-20C9-4B81-9AB3-8BF423C8D79B}" dt="2025-08-19T14:23:12.050" v="1498" actId="1076"/>
          <ac:inkMkLst>
            <pc:docMk/>
            <pc:sldMk cId="0" sldId="460"/>
            <ac:inkMk id="9" creationId="{5B50D3AE-FC16-D061-7660-2C2965526ED7}"/>
          </ac:inkMkLst>
        </pc:inkChg>
        <pc:inkChg chg="mod">
          <ac:chgData name="Thomas Saltoft Søndergaard Malm" userId="e2f75136-f1d0-4e88-86c2-1dc5cc3fd740" providerId="ADAL" clId="{2A625097-20C9-4B81-9AB3-8BF423C8D79B}" dt="2025-08-19T14:23:12.050" v="1498" actId="1076"/>
          <ac:inkMkLst>
            <pc:docMk/>
            <pc:sldMk cId="0" sldId="460"/>
            <ac:inkMk id="11" creationId="{D745FD3B-A2B4-0AAA-B6C9-9938EE7021AF}"/>
          </ac:inkMkLst>
        </pc:inkChg>
      </pc:sldChg>
      <pc:sldChg chg="modSp mod">
        <pc:chgData name="Thomas Saltoft Søndergaard Malm" userId="e2f75136-f1d0-4e88-86c2-1dc5cc3fd740" providerId="ADAL" clId="{2A625097-20C9-4B81-9AB3-8BF423C8D79B}" dt="2025-08-20T05:55:50.280" v="3288" actId="20577"/>
        <pc:sldMkLst>
          <pc:docMk/>
          <pc:sldMk cId="3126519377" sldId="461"/>
        </pc:sldMkLst>
        <pc:spChg chg="mod">
          <ac:chgData name="Thomas Saltoft Søndergaard Malm" userId="e2f75136-f1d0-4e88-86c2-1dc5cc3fd740" providerId="ADAL" clId="{2A625097-20C9-4B81-9AB3-8BF423C8D79B}" dt="2025-08-19T19:10:47.359" v="2757" actId="1076"/>
          <ac:spMkLst>
            <pc:docMk/>
            <pc:sldMk cId="3126519377" sldId="461"/>
            <ac:spMk id="2" creationId="{C5B8FAD5-E144-9BC6-E2F7-F3ABC1C8801A}"/>
          </ac:spMkLst>
        </pc:spChg>
        <pc:spChg chg="mod">
          <ac:chgData name="Thomas Saltoft Søndergaard Malm" userId="e2f75136-f1d0-4e88-86c2-1dc5cc3fd740" providerId="ADAL" clId="{2A625097-20C9-4B81-9AB3-8BF423C8D79B}" dt="2025-08-20T05:55:50.280" v="3288" actId="20577"/>
          <ac:spMkLst>
            <pc:docMk/>
            <pc:sldMk cId="3126519377" sldId="461"/>
            <ac:spMk id="3" creationId="{4E1717D1-1A43-3430-1772-E3E527989D48}"/>
          </ac:spMkLst>
        </pc:spChg>
        <pc:picChg chg="mod">
          <ac:chgData name="Thomas Saltoft Søndergaard Malm" userId="e2f75136-f1d0-4e88-86c2-1dc5cc3fd740" providerId="ADAL" clId="{2A625097-20C9-4B81-9AB3-8BF423C8D79B}" dt="2025-08-19T19:10:16.797" v="2750" actId="1076"/>
          <ac:picMkLst>
            <pc:docMk/>
            <pc:sldMk cId="3126519377" sldId="461"/>
            <ac:picMk id="7" creationId="{EF586F82-1C8A-1003-6BD7-1AE7197BE1DB}"/>
          </ac:picMkLst>
        </pc:picChg>
      </pc:sldChg>
      <pc:sldChg chg="modSp mod">
        <pc:chgData name="Thomas Saltoft Søndergaard Malm" userId="e2f75136-f1d0-4e88-86c2-1dc5cc3fd740" providerId="ADAL" clId="{2A625097-20C9-4B81-9AB3-8BF423C8D79B}" dt="2025-08-19T19:10:37.958" v="2755" actId="1076"/>
        <pc:sldMkLst>
          <pc:docMk/>
          <pc:sldMk cId="3691444415" sldId="464"/>
        </pc:sldMkLst>
        <pc:spChg chg="mod">
          <ac:chgData name="Thomas Saltoft Søndergaard Malm" userId="e2f75136-f1d0-4e88-86c2-1dc5cc3fd740" providerId="ADAL" clId="{2A625097-20C9-4B81-9AB3-8BF423C8D79B}" dt="2025-08-19T19:10:35.919" v="2754" actId="14100"/>
          <ac:spMkLst>
            <pc:docMk/>
            <pc:sldMk cId="3691444415" sldId="464"/>
            <ac:spMk id="2" creationId="{C5B8FAD5-E144-9BC6-E2F7-F3ABC1C8801A}"/>
          </ac:spMkLst>
        </pc:spChg>
        <pc:spChg chg="mod">
          <ac:chgData name="Thomas Saltoft Søndergaard Malm" userId="e2f75136-f1d0-4e88-86c2-1dc5cc3fd740" providerId="ADAL" clId="{2A625097-20C9-4B81-9AB3-8BF423C8D79B}" dt="2025-08-19T19:07:09.156" v="2704" actId="20577"/>
          <ac:spMkLst>
            <pc:docMk/>
            <pc:sldMk cId="3691444415" sldId="464"/>
            <ac:spMk id="3" creationId="{4E1717D1-1A43-3430-1772-E3E527989D48}"/>
          </ac:spMkLst>
        </pc:spChg>
        <pc:picChg chg="mod">
          <ac:chgData name="Thomas Saltoft Søndergaard Malm" userId="e2f75136-f1d0-4e88-86c2-1dc5cc3fd740" providerId="ADAL" clId="{2A625097-20C9-4B81-9AB3-8BF423C8D79B}" dt="2025-08-19T19:10:37.958" v="2755" actId="1076"/>
          <ac:picMkLst>
            <pc:docMk/>
            <pc:sldMk cId="3691444415" sldId="464"/>
            <ac:picMk id="6" creationId="{0D0C4FE4-F791-4E66-E6CF-D081A35736A5}"/>
          </ac:picMkLst>
        </pc:picChg>
      </pc:sldChg>
      <pc:sldChg chg="modSp mod">
        <pc:chgData name="Thomas Saltoft Søndergaard Malm" userId="e2f75136-f1d0-4e88-86c2-1dc5cc3fd740" providerId="ADAL" clId="{2A625097-20C9-4B81-9AB3-8BF423C8D79B}" dt="2025-08-19T19:10:30.809" v="2753" actId="14100"/>
        <pc:sldMkLst>
          <pc:docMk/>
          <pc:sldMk cId="3526198669" sldId="465"/>
        </pc:sldMkLst>
        <pc:spChg chg="mod">
          <ac:chgData name="Thomas Saltoft Søndergaard Malm" userId="e2f75136-f1d0-4e88-86c2-1dc5cc3fd740" providerId="ADAL" clId="{2A625097-20C9-4B81-9AB3-8BF423C8D79B}" dt="2025-08-19T19:10:30.809" v="2753" actId="14100"/>
          <ac:spMkLst>
            <pc:docMk/>
            <pc:sldMk cId="3526198669" sldId="465"/>
            <ac:spMk id="2" creationId="{C5B8FAD5-E144-9BC6-E2F7-F3ABC1C8801A}"/>
          </ac:spMkLst>
        </pc:spChg>
        <pc:spChg chg="mod">
          <ac:chgData name="Thomas Saltoft Søndergaard Malm" userId="e2f75136-f1d0-4e88-86c2-1dc5cc3fd740" providerId="ADAL" clId="{2A625097-20C9-4B81-9AB3-8BF423C8D79B}" dt="2025-08-19T19:07:41.616" v="2723" actId="27636"/>
          <ac:spMkLst>
            <pc:docMk/>
            <pc:sldMk cId="3526198669" sldId="465"/>
            <ac:spMk id="3" creationId="{4E1717D1-1A43-3430-1772-E3E527989D48}"/>
          </ac:spMkLst>
        </pc:spChg>
      </pc:sldChg>
      <pc:sldChg chg="modSp mod">
        <pc:chgData name="Thomas Saltoft Søndergaard Malm" userId="e2f75136-f1d0-4e88-86c2-1dc5cc3fd740" providerId="ADAL" clId="{2A625097-20C9-4B81-9AB3-8BF423C8D79B}" dt="2025-08-19T19:11:04.435" v="2760" actId="207"/>
        <pc:sldMkLst>
          <pc:docMk/>
          <pc:sldMk cId="596579281" sldId="466"/>
        </pc:sldMkLst>
        <pc:spChg chg="mod">
          <ac:chgData name="Thomas Saltoft Søndergaard Malm" userId="e2f75136-f1d0-4e88-86c2-1dc5cc3fd740" providerId="ADAL" clId="{2A625097-20C9-4B81-9AB3-8BF423C8D79B}" dt="2025-08-19T19:11:04.435" v="2760" actId="207"/>
          <ac:spMkLst>
            <pc:docMk/>
            <pc:sldMk cId="596579281" sldId="466"/>
            <ac:spMk id="2" creationId="{6647B64A-AC1A-1D4B-5F8A-0AD79E2A808F}"/>
          </ac:spMkLst>
        </pc:spChg>
        <pc:spChg chg="mod">
          <ac:chgData name="Thomas Saltoft Søndergaard Malm" userId="e2f75136-f1d0-4e88-86c2-1dc5cc3fd740" providerId="ADAL" clId="{2A625097-20C9-4B81-9AB3-8BF423C8D79B}" dt="2025-08-19T19:06:37.460" v="2685" actId="20577"/>
          <ac:spMkLst>
            <pc:docMk/>
            <pc:sldMk cId="596579281" sldId="466"/>
            <ac:spMk id="3" creationId="{4AB4D595-36FC-8116-9F05-4E1B713BB904}"/>
          </ac:spMkLst>
        </pc:spChg>
      </pc:sldChg>
      <pc:sldChg chg="addSp modSp mod">
        <pc:chgData name="Thomas Saltoft Søndergaard Malm" userId="e2f75136-f1d0-4e88-86c2-1dc5cc3fd740" providerId="ADAL" clId="{2A625097-20C9-4B81-9AB3-8BF423C8D79B}" dt="2025-08-19T19:11:14.935" v="2761" actId="207"/>
        <pc:sldMkLst>
          <pc:docMk/>
          <pc:sldMk cId="1197418262" sldId="468"/>
        </pc:sldMkLst>
        <pc:spChg chg="mod">
          <ac:chgData name="Thomas Saltoft Søndergaard Malm" userId="e2f75136-f1d0-4e88-86c2-1dc5cc3fd740" providerId="ADAL" clId="{2A625097-20C9-4B81-9AB3-8BF423C8D79B}" dt="2025-08-19T19:11:14.935" v="2761" actId="207"/>
          <ac:spMkLst>
            <pc:docMk/>
            <pc:sldMk cId="1197418262" sldId="468"/>
            <ac:spMk id="2" creationId="{6647B64A-AC1A-1D4B-5F8A-0AD79E2A808F}"/>
          </ac:spMkLst>
        </pc:spChg>
        <pc:spChg chg="mod">
          <ac:chgData name="Thomas Saltoft Søndergaard Malm" userId="e2f75136-f1d0-4e88-86c2-1dc5cc3fd740" providerId="ADAL" clId="{2A625097-20C9-4B81-9AB3-8BF423C8D79B}" dt="2025-08-19T18:52:54.426" v="2457" actId="1076"/>
          <ac:spMkLst>
            <pc:docMk/>
            <pc:sldMk cId="1197418262" sldId="468"/>
            <ac:spMk id="3" creationId="{4AB4D595-36FC-8116-9F05-4E1B713BB904}"/>
          </ac:spMkLst>
        </pc:spChg>
        <pc:picChg chg="add mod">
          <ac:chgData name="Thomas Saltoft Søndergaard Malm" userId="e2f75136-f1d0-4e88-86c2-1dc5cc3fd740" providerId="ADAL" clId="{2A625097-20C9-4B81-9AB3-8BF423C8D79B}" dt="2025-08-19T18:52:57.667" v="2458" actId="1076"/>
          <ac:picMkLst>
            <pc:docMk/>
            <pc:sldMk cId="1197418262" sldId="468"/>
            <ac:picMk id="5" creationId="{A3AE4C51-F1F0-5AFD-4039-D44315A1D8B0}"/>
          </ac:picMkLst>
        </pc:picChg>
      </pc:sldChg>
      <pc:sldChg chg="modSp">
        <pc:chgData name="Thomas Saltoft Søndergaard Malm" userId="e2f75136-f1d0-4e88-86c2-1dc5cc3fd740" providerId="ADAL" clId="{2A625097-20C9-4B81-9AB3-8BF423C8D79B}" dt="2025-08-13T06:45:58.374" v="313" actId="1076"/>
        <pc:sldMkLst>
          <pc:docMk/>
          <pc:sldMk cId="0" sldId="475"/>
        </pc:sldMkLst>
        <pc:picChg chg="mod">
          <ac:chgData name="Thomas Saltoft Søndergaard Malm" userId="e2f75136-f1d0-4e88-86c2-1dc5cc3fd740" providerId="ADAL" clId="{2A625097-20C9-4B81-9AB3-8BF423C8D79B}" dt="2025-08-13T06:45:58.374" v="313" actId="1076"/>
          <ac:picMkLst>
            <pc:docMk/>
            <pc:sldMk cId="0" sldId="475"/>
            <ac:picMk id="3" creationId="{510CB966-144D-2B74-6EE2-0C9E2019C865}"/>
          </ac:picMkLst>
        </pc:picChg>
        <pc:picChg chg="mod">
          <ac:chgData name="Thomas Saltoft Søndergaard Malm" userId="e2f75136-f1d0-4e88-86c2-1dc5cc3fd740" providerId="ADAL" clId="{2A625097-20C9-4B81-9AB3-8BF423C8D79B}" dt="2025-08-13T06:45:52.835" v="312" actId="1076"/>
          <ac:picMkLst>
            <pc:docMk/>
            <pc:sldMk cId="0" sldId="475"/>
            <ac:picMk id="95236" creationId="{B1E1018A-A913-D9C4-1589-DED4D4D496AF}"/>
          </ac:picMkLst>
        </pc:picChg>
      </pc:sldChg>
      <pc:sldChg chg="modSp">
        <pc:chgData name="Thomas Saltoft Søndergaard Malm" userId="e2f75136-f1d0-4e88-86c2-1dc5cc3fd740" providerId="ADAL" clId="{2A625097-20C9-4B81-9AB3-8BF423C8D79B}" dt="2025-08-13T06:46:15.360" v="314" actId="1076"/>
        <pc:sldMkLst>
          <pc:docMk/>
          <pc:sldMk cId="0" sldId="476"/>
        </pc:sldMkLst>
        <pc:picChg chg="mod">
          <ac:chgData name="Thomas Saltoft Søndergaard Malm" userId="e2f75136-f1d0-4e88-86c2-1dc5cc3fd740" providerId="ADAL" clId="{2A625097-20C9-4B81-9AB3-8BF423C8D79B}" dt="2025-08-13T06:46:15.360" v="314" actId="1076"/>
          <ac:picMkLst>
            <pc:docMk/>
            <pc:sldMk cId="0" sldId="476"/>
            <ac:picMk id="96260" creationId="{4AC16784-7183-816B-7D11-B98ACAFC4C5A}"/>
          </ac:picMkLst>
        </pc:picChg>
      </pc:sldChg>
      <pc:sldChg chg="del">
        <pc:chgData name="Thomas Saltoft Søndergaard Malm" userId="e2f75136-f1d0-4e88-86c2-1dc5cc3fd740" providerId="ADAL" clId="{2A625097-20C9-4B81-9AB3-8BF423C8D79B}" dt="2025-08-13T07:06:43.413" v="499" actId="2696"/>
        <pc:sldMkLst>
          <pc:docMk/>
          <pc:sldMk cId="0" sldId="486"/>
        </pc:sldMkLst>
      </pc:sldChg>
      <pc:sldChg chg="del">
        <pc:chgData name="Thomas Saltoft Søndergaard Malm" userId="e2f75136-f1d0-4e88-86c2-1dc5cc3fd740" providerId="ADAL" clId="{2A625097-20C9-4B81-9AB3-8BF423C8D79B}" dt="2025-08-13T07:06:47.809" v="500" actId="2696"/>
        <pc:sldMkLst>
          <pc:docMk/>
          <pc:sldMk cId="0" sldId="487"/>
        </pc:sldMkLst>
      </pc:sldChg>
      <pc:sldChg chg="del">
        <pc:chgData name="Thomas Saltoft Søndergaard Malm" userId="e2f75136-f1d0-4e88-86c2-1dc5cc3fd740" providerId="ADAL" clId="{2A625097-20C9-4B81-9AB3-8BF423C8D79B}" dt="2025-08-13T07:06:58.495" v="504" actId="2696"/>
        <pc:sldMkLst>
          <pc:docMk/>
          <pc:sldMk cId="0" sldId="488"/>
        </pc:sldMkLst>
      </pc:sldChg>
      <pc:sldChg chg="del">
        <pc:chgData name="Thomas Saltoft Søndergaard Malm" userId="e2f75136-f1d0-4e88-86c2-1dc5cc3fd740" providerId="ADAL" clId="{2A625097-20C9-4B81-9AB3-8BF423C8D79B}" dt="2025-08-13T07:07:01.332" v="505" actId="2696"/>
        <pc:sldMkLst>
          <pc:docMk/>
          <pc:sldMk cId="0" sldId="489"/>
        </pc:sldMkLst>
      </pc:sldChg>
      <pc:sldChg chg="del">
        <pc:chgData name="Thomas Saltoft Søndergaard Malm" userId="e2f75136-f1d0-4e88-86c2-1dc5cc3fd740" providerId="ADAL" clId="{2A625097-20C9-4B81-9AB3-8BF423C8D79B}" dt="2025-08-13T07:07:06.535" v="507" actId="2696"/>
        <pc:sldMkLst>
          <pc:docMk/>
          <pc:sldMk cId="0" sldId="490"/>
        </pc:sldMkLst>
      </pc:sldChg>
      <pc:sldChg chg="del">
        <pc:chgData name="Thomas Saltoft Søndergaard Malm" userId="e2f75136-f1d0-4e88-86c2-1dc5cc3fd740" providerId="ADAL" clId="{2A625097-20C9-4B81-9AB3-8BF423C8D79B}" dt="2025-08-13T07:07:09.259" v="508" actId="2696"/>
        <pc:sldMkLst>
          <pc:docMk/>
          <pc:sldMk cId="0" sldId="491"/>
        </pc:sldMkLst>
      </pc:sldChg>
      <pc:sldChg chg="del">
        <pc:chgData name="Thomas Saltoft Søndergaard Malm" userId="e2f75136-f1d0-4e88-86c2-1dc5cc3fd740" providerId="ADAL" clId="{2A625097-20C9-4B81-9AB3-8BF423C8D79B}" dt="2025-08-13T07:06:20.335" v="491" actId="2696"/>
        <pc:sldMkLst>
          <pc:docMk/>
          <pc:sldMk cId="0" sldId="527"/>
        </pc:sldMkLst>
      </pc:sldChg>
      <pc:sldChg chg="del">
        <pc:chgData name="Thomas Saltoft Søndergaard Malm" userId="e2f75136-f1d0-4e88-86c2-1dc5cc3fd740" providerId="ADAL" clId="{2A625097-20C9-4B81-9AB3-8BF423C8D79B}" dt="2025-08-13T07:08:01.668" v="524" actId="2696"/>
        <pc:sldMkLst>
          <pc:docMk/>
          <pc:sldMk cId="0" sldId="532"/>
        </pc:sldMkLst>
      </pc:sldChg>
      <pc:sldChg chg="del">
        <pc:chgData name="Thomas Saltoft Søndergaard Malm" userId="e2f75136-f1d0-4e88-86c2-1dc5cc3fd740" providerId="ADAL" clId="{2A625097-20C9-4B81-9AB3-8BF423C8D79B}" dt="2025-08-13T07:08:04.580" v="525" actId="2696"/>
        <pc:sldMkLst>
          <pc:docMk/>
          <pc:sldMk cId="0" sldId="533"/>
        </pc:sldMkLst>
      </pc:sldChg>
      <pc:sldChg chg="del">
        <pc:chgData name="Thomas Saltoft Søndergaard Malm" userId="e2f75136-f1d0-4e88-86c2-1dc5cc3fd740" providerId="ADAL" clId="{2A625097-20C9-4B81-9AB3-8BF423C8D79B}" dt="2025-08-13T07:08:11.258" v="527" actId="2696"/>
        <pc:sldMkLst>
          <pc:docMk/>
          <pc:sldMk cId="0" sldId="534"/>
        </pc:sldMkLst>
      </pc:sldChg>
      <pc:sldChg chg="modSp">
        <pc:chgData name="Thomas Saltoft Søndergaard Malm" userId="e2f75136-f1d0-4e88-86c2-1dc5cc3fd740" providerId="ADAL" clId="{2A625097-20C9-4B81-9AB3-8BF423C8D79B}" dt="2025-08-20T09:36:12.153" v="4394" actId="20577"/>
        <pc:sldMkLst>
          <pc:docMk/>
          <pc:sldMk cId="0" sldId="561"/>
        </pc:sldMkLst>
        <pc:spChg chg="mod">
          <ac:chgData name="Thomas Saltoft Søndergaard Malm" userId="e2f75136-f1d0-4e88-86c2-1dc5cc3fd740" providerId="ADAL" clId="{2A625097-20C9-4B81-9AB3-8BF423C8D79B}" dt="2025-08-20T09:36:12.153" v="4394" actId="20577"/>
          <ac:spMkLst>
            <pc:docMk/>
            <pc:sldMk cId="0" sldId="561"/>
            <ac:spMk id="3" creationId="{BDA6F3F3-CCBD-2039-72F8-CD7AABD699EC}"/>
          </ac:spMkLst>
        </pc:spChg>
      </pc:sldChg>
      <pc:sldChg chg="del">
        <pc:chgData name="Thomas Saltoft Søndergaard Malm" userId="e2f75136-f1d0-4e88-86c2-1dc5cc3fd740" providerId="ADAL" clId="{2A625097-20C9-4B81-9AB3-8BF423C8D79B}" dt="2025-08-13T07:06:50.521" v="501" actId="2696"/>
        <pc:sldMkLst>
          <pc:docMk/>
          <pc:sldMk cId="0" sldId="575"/>
        </pc:sldMkLst>
      </pc:sldChg>
      <pc:sldChg chg="modSp mod">
        <pc:chgData name="Thomas Saltoft Søndergaard Malm" userId="e2f75136-f1d0-4e88-86c2-1dc5cc3fd740" providerId="ADAL" clId="{2A625097-20C9-4B81-9AB3-8BF423C8D79B}" dt="2025-08-19T19:14:29.308" v="2784" actId="14100"/>
        <pc:sldMkLst>
          <pc:docMk/>
          <pc:sldMk cId="0" sldId="586"/>
        </pc:sldMkLst>
        <pc:spChg chg="mod">
          <ac:chgData name="Thomas Saltoft Søndergaard Malm" userId="e2f75136-f1d0-4e88-86c2-1dc5cc3fd740" providerId="ADAL" clId="{2A625097-20C9-4B81-9AB3-8BF423C8D79B}" dt="2025-08-19T19:14:29.308" v="2784" actId="14100"/>
          <ac:spMkLst>
            <pc:docMk/>
            <pc:sldMk cId="0" sldId="586"/>
            <ac:spMk id="183298" creationId="{DFE36925-E9F2-C990-465A-9B662FBDB17C}"/>
          </ac:spMkLst>
        </pc:spChg>
      </pc:sldChg>
      <pc:sldChg chg="del">
        <pc:chgData name="Thomas Saltoft Søndergaard Malm" userId="e2f75136-f1d0-4e88-86c2-1dc5cc3fd740" providerId="ADAL" clId="{2A625097-20C9-4B81-9AB3-8BF423C8D79B}" dt="2025-08-19T19:13:09.101" v="2780" actId="2696"/>
        <pc:sldMkLst>
          <pc:docMk/>
          <pc:sldMk cId="0" sldId="587"/>
        </pc:sldMkLst>
      </pc:sldChg>
      <pc:sldChg chg="modSp mod">
        <pc:chgData name="Thomas Saltoft Søndergaard Malm" userId="e2f75136-f1d0-4e88-86c2-1dc5cc3fd740" providerId="ADAL" clId="{2A625097-20C9-4B81-9AB3-8BF423C8D79B}" dt="2025-08-20T05:48:52.365" v="3282" actId="20577"/>
        <pc:sldMkLst>
          <pc:docMk/>
          <pc:sldMk cId="0" sldId="589"/>
        </pc:sldMkLst>
        <pc:spChg chg="mod">
          <ac:chgData name="Thomas Saltoft Søndergaard Malm" userId="e2f75136-f1d0-4e88-86c2-1dc5cc3fd740" providerId="ADAL" clId="{2A625097-20C9-4B81-9AB3-8BF423C8D79B}" dt="2025-08-20T05:48:52.365" v="3282" actId="20577"/>
          <ac:spMkLst>
            <pc:docMk/>
            <pc:sldMk cId="0" sldId="589"/>
            <ac:spMk id="61443" creationId="{0341BCF3-1C32-626D-F9C2-92757F1C36FF}"/>
          </ac:spMkLst>
        </pc:spChg>
      </pc:sldChg>
      <pc:sldChg chg="modSp mod">
        <pc:chgData name="Thomas Saltoft Søndergaard Malm" userId="e2f75136-f1d0-4e88-86c2-1dc5cc3fd740" providerId="ADAL" clId="{2A625097-20C9-4B81-9AB3-8BF423C8D79B}" dt="2025-08-13T06:29:04.135" v="136" actId="1076"/>
        <pc:sldMkLst>
          <pc:docMk/>
          <pc:sldMk cId="0" sldId="590"/>
        </pc:sldMkLst>
        <pc:spChg chg="mod">
          <ac:chgData name="Thomas Saltoft Søndergaard Malm" userId="e2f75136-f1d0-4e88-86c2-1dc5cc3fd740" providerId="ADAL" clId="{2A625097-20C9-4B81-9AB3-8BF423C8D79B}" dt="2025-08-13T06:28:13.713" v="127" actId="20577"/>
          <ac:spMkLst>
            <pc:docMk/>
            <pc:sldMk cId="0" sldId="590"/>
            <ac:spMk id="2" creationId="{50DB19BF-866B-DDF9-5AE8-827F84D0B864}"/>
          </ac:spMkLst>
        </pc:spChg>
        <pc:spChg chg="mod">
          <ac:chgData name="Thomas Saltoft Søndergaard Malm" userId="e2f75136-f1d0-4e88-86c2-1dc5cc3fd740" providerId="ADAL" clId="{2A625097-20C9-4B81-9AB3-8BF423C8D79B}" dt="2025-08-13T06:28:44.789" v="133" actId="5793"/>
          <ac:spMkLst>
            <pc:docMk/>
            <pc:sldMk cId="0" sldId="590"/>
            <ac:spMk id="66563" creationId="{AD44AD1E-7A20-0C1C-CBE1-310309A9EA85}"/>
          </ac:spMkLst>
        </pc:spChg>
        <pc:spChg chg="mod">
          <ac:chgData name="Thomas Saltoft Søndergaard Malm" userId="e2f75136-f1d0-4e88-86c2-1dc5cc3fd740" providerId="ADAL" clId="{2A625097-20C9-4B81-9AB3-8BF423C8D79B}" dt="2025-08-13T06:29:04.135" v="136" actId="1076"/>
          <ac:spMkLst>
            <pc:docMk/>
            <pc:sldMk cId="0" sldId="590"/>
            <ac:spMk id="66564" creationId="{77CED8AD-1E1B-B0AE-6858-2AE255C540B3}"/>
          </ac:spMkLst>
        </pc:spChg>
        <pc:spChg chg="mod">
          <ac:chgData name="Thomas Saltoft Søndergaard Malm" userId="e2f75136-f1d0-4e88-86c2-1dc5cc3fd740" providerId="ADAL" clId="{2A625097-20C9-4B81-9AB3-8BF423C8D79B}" dt="2025-08-13T06:28:56.415" v="134" actId="1076"/>
          <ac:spMkLst>
            <pc:docMk/>
            <pc:sldMk cId="0" sldId="590"/>
            <ac:spMk id="66565" creationId="{7CAAA6C8-8702-ABD6-B093-40E7DC30062D}"/>
          </ac:spMkLst>
        </pc:spChg>
      </pc:sldChg>
      <pc:sldChg chg="addSp modSp mod">
        <pc:chgData name="Thomas Saltoft Søndergaard Malm" userId="e2f75136-f1d0-4e88-86c2-1dc5cc3fd740" providerId="ADAL" clId="{2A625097-20C9-4B81-9AB3-8BF423C8D79B}" dt="2025-08-20T08:55:16.811" v="4348" actId="20577"/>
        <pc:sldMkLst>
          <pc:docMk/>
          <pc:sldMk cId="0" sldId="631"/>
        </pc:sldMkLst>
        <pc:spChg chg="mod">
          <ac:chgData name="Thomas Saltoft Søndergaard Malm" userId="e2f75136-f1d0-4e88-86c2-1dc5cc3fd740" providerId="ADAL" clId="{2A625097-20C9-4B81-9AB3-8BF423C8D79B}" dt="2025-08-13T07:09:31.806" v="538" actId="1076"/>
          <ac:spMkLst>
            <pc:docMk/>
            <pc:sldMk cId="0" sldId="631"/>
            <ac:spMk id="2" creationId="{8945D14D-B628-2F43-1FD8-5F47D16D61D0}"/>
          </ac:spMkLst>
        </pc:spChg>
        <pc:spChg chg="add mod">
          <ac:chgData name="Thomas Saltoft Søndergaard Malm" userId="e2f75136-f1d0-4e88-86c2-1dc5cc3fd740" providerId="ADAL" clId="{2A625097-20C9-4B81-9AB3-8BF423C8D79B}" dt="2025-08-20T08:55:16.811" v="4348" actId="20577"/>
          <ac:spMkLst>
            <pc:docMk/>
            <pc:sldMk cId="0" sldId="631"/>
            <ac:spMk id="4" creationId="{2398E435-B2B3-D901-6D41-AE1CDCFC3554}"/>
          </ac:spMkLst>
        </pc:spChg>
        <pc:spChg chg="add mod">
          <ac:chgData name="Thomas Saltoft Søndergaard Malm" userId="e2f75136-f1d0-4e88-86c2-1dc5cc3fd740" providerId="ADAL" clId="{2A625097-20C9-4B81-9AB3-8BF423C8D79B}" dt="2025-08-20T08:54:37.435" v="4330" actId="1076"/>
          <ac:spMkLst>
            <pc:docMk/>
            <pc:sldMk cId="0" sldId="631"/>
            <ac:spMk id="6" creationId="{A83B9BE9-013D-3204-F129-BCAF5920D74F}"/>
          </ac:spMkLst>
        </pc:spChg>
        <pc:inkChg chg="add">
          <ac:chgData name="Thomas Saltoft Søndergaard Malm" userId="e2f75136-f1d0-4e88-86c2-1dc5cc3fd740" providerId="ADAL" clId="{2A625097-20C9-4B81-9AB3-8BF423C8D79B}" dt="2025-08-20T08:54:23.259" v="4329" actId="9405"/>
          <ac:inkMkLst>
            <pc:docMk/>
            <pc:sldMk cId="0" sldId="631"/>
            <ac:inkMk id="3" creationId="{E1801CBF-4B42-2E57-5027-72E560095421}"/>
          </ac:inkMkLst>
        </pc:inkChg>
      </pc:sldChg>
      <pc:sldChg chg="del">
        <pc:chgData name="Thomas Saltoft Søndergaard Malm" userId="e2f75136-f1d0-4e88-86c2-1dc5cc3fd740" providerId="ADAL" clId="{2A625097-20C9-4B81-9AB3-8BF423C8D79B}" dt="2025-08-18T05:20:21.491" v="547" actId="2696"/>
        <pc:sldMkLst>
          <pc:docMk/>
          <pc:sldMk cId="0" sldId="633"/>
        </pc:sldMkLst>
      </pc:sldChg>
      <pc:sldChg chg="del">
        <pc:chgData name="Thomas Saltoft Søndergaard Malm" userId="e2f75136-f1d0-4e88-86c2-1dc5cc3fd740" providerId="ADAL" clId="{2A625097-20C9-4B81-9AB3-8BF423C8D79B}" dt="2025-08-18T05:20:23.759" v="548" actId="2696"/>
        <pc:sldMkLst>
          <pc:docMk/>
          <pc:sldMk cId="0" sldId="634"/>
        </pc:sldMkLst>
      </pc:sldChg>
      <pc:sldChg chg="del">
        <pc:chgData name="Thomas Saltoft Søndergaard Malm" userId="e2f75136-f1d0-4e88-86c2-1dc5cc3fd740" providerId="ADAL" clId="{2A625097-20C9-4B81-9AB3-8BF423C8D79B}" dt="2025-08-18T05:20:25.826" v="549" actId="2696"/>
        <pc:sldMkLst>
          <pc:docMk/>
          <pc:sldMk cId="0" sldId="635"/>
        </pc:sldMkLst>
      </pc:sldChg>
      <pc:sldChg chg="del">
        <pc:chgData name="Thomas Saltoft Søndergaard Malm" userId="e2f75136-f1d0-4e88-86c2-1dc5cc3fd740" providerId="ADAL" clId="{2A625097-20C9-4B81-9AB3-8BF423C8D79B}" dt="2025-08-13T07:06:28.712" v="494" actId="2696"/>
        <pc:sldMkLst>
          <pc:docMk/>
          <pc:sldMk cId="0" sldId="646"/>
        </pc:sldMkLst>
      </pc:sldChg>
      <pc:sldChg chg="del">
        <pc:chgData name="Thomas Saltoft Søndergaard Malm" userId="e2f75136-f1d0-4e88-86c2-1dc5cc3fd740" providerId="ADAL" clId="{2A625097-20C9-4B81-9AB3-8BF423C8D79B}" dt="2025-08-13T07:06:32.214" v="495" actId="2696"/>
        <pc:sldMkLst>
          <pc:docMk/>
          <pc:sldMk cId="0" sldId="647"/>
        </pc:sldMkLst>
      </pc:sldChg>
      <pc:sldChg chg="del">
        <pc:chgData name="Thomas Saltoft Søndergaard Malm" userId="e2f75136-f1d0-4e88-86c2-1dc5cc3fd740" providerId="ADAL" clId="{2A625097-20C9-4B81-9AB3-8BF423C8D79B}" dt="2025-08-13T07:06:34.965" v="496" actId="2696"/>
        <pc:sldMkLst>
          <pc:docMk/>
          <pc:sldMk cId="0" sldId="649"/>
        </pc:sldMkLst>
      </pc:sldChg>
      <pc:sldChg chg="del">
        <pc:chgData name="Thomas Saltoft Søndergaard Malm" userId="e2f75136-f1d0-4e88-86c2-1dc5cc3fd740" providerId="ADAL" clId="{2A625097-20C9-4B81-9AB3-8BF423C8D79B}" dt="2025-08-13T07:06:37.960" v="497" actId="2696"/>
        <pc:sldMkLst>
          <pc:docMk/>
          <pc:sldMk cId="0" sldId="651"/>
        </pc:sldMkLst>
      </pc:sldChg>
      <pc:sldChg chg="modSp mod">
        <pc:chgData name="Thomas Saltoft Søndergaard Malm" userId="e2f75136-f1d0-4e88-86c2-1dc5cc3fd740" providerId="ADAL" clId="{2A625097-20C9-4B81-9AB3-8BF423C8D79B}" dt="2025-08-19T19:11:21.386" v="2762" actId="207"/>
        <pc:sldMkLst>
          <pc:docMk/>
          <pc:sldMk cId="281838639" sldId="666"/>
        </pc:sldMkLst>
        <pc:spChg chg="mod">
          <ac:chgData name="Thomas Saltoft Søndergaard Malm" userId="e2f75136-f1d0-4e88-86c2-1dc5cc3fd740" providerId="ADAL" clId="{2A625097-20C9-4B81-9AB3-8BF423C8D79B}" dt="2025-08-19T19:11:21.386" v="2762" actId="207"/>
          <ac:spMkLst>
            <pc:docMk/>
            <pc:sldMk cId="281838639" sldId="666"/>
            <ac:spMk id="2" creationId="{AB1FCCEB-FE9C-E38E-F91B-2ED84FEC46AA}"/>
          </ac:spMkLst>
        </pc:spChg>
        <pc:spChg chg="mod">
          <ac:chgData name="Thomas Saltoft Søndergaard Malm" userId="e2f75136-f1d0-4e88-86c2-1dc5cc3fd740" providerId="ADAL" clId="{2A625097-20C9-4B81-9AB3-8BF423C8D79B}" dt="2025-08-19T18:54:59.315" v="2623" actId="20577"/>
          <ac:spMkLst>
            <pc:docMk/>
            <pc:sldMk cId="281838639" sldId="666"/>
            <ac:spMk id="3" creationId="{6F27FCAA-2E26-882C-1F41-7E4E03C30924}"/>
          </ac:spMkLst>
        </pc:spChg>
      </pc:sldChg>
      <pc:sldChg chg="modSp mod">
        <pc:chgData name="Thomas Saltoft Søndergaard Malm" userId="e2f75136-f1d0-4e88-86c2-1dc5cc3fd740" providerId="ADAL" clId="{2A625097-20C9-4B81-9AB3-8BF423C8D79B}" dt="2025-08-19T19:10:23.949" v="2752" actId="1076"/>
        <pc:sldMkLst>
          <pc:docMk/>
          <pc:sldMk cId="3064381235" sldId="668"/>
        </pc:sldMkLst>
        <pc:spChg chg="mod">
          <ac:chgData name="Thomas Saltoft Søndergaard Malm" userId="e2f75136-f1d0-4e88-86c2-1dc5cc3fd740" providerId="ADAL" clId="{2A625097-20C9-4B81-9AB3-8BF423C8D79B}" dt="2025-08-19T19:10:23.949" v="2752" actId="1076"/>
          <ac:spMkLst>
            <pc:docMk/>
            <pc:sldMk cId="3064381235" sldId="668"/>
            <ac:spMk id="2" creationId="{C5B8FAD5-E144-9BC6-E2F7-F3ABC1C8801A}"/>
          </ac:spMkLst>
        </pc:spChg>
        <pc:spChg chg="mod">
          <ac:chgData name="Thomas Saltoft Søndergaard Malm" userId="e2f75136-f1d0-4e88-86c2-1dc5cc3fd740" providerId="ADAL" clId="{2A625097-20C9-4B81-9AB3-8BF423C8D79B}" dt="2025-08-19T19:10:10.077" v="2748" actId="14100"/>
          <ac:spMkLst>
            <pc:docMk/>
            <pc:sldMk cId="3064381235" sldId="668"/>
            <ac:spMk id="3" creationId="{4E1717D1-1A43-3430-1772-E3E527989D48}"/>
          </ac:spMkLst>
        </pc:spChg>
        <pc:picChg chg="mod">
          <ac:chgData name="Thomas Saltoft Søndergaard Malm" userId="e2f75136-f1d0-4e88-86c2-1dc5cc3fd740" providerId="ADAL" clId="{2A625097-20C9-4B81-9AB3-8BF423C8D79B}" dt="2025-08-19T19:10:12.485" v="2749" actId="1076"/>
          <ac:picMkLst>
            <pc:docMk/>
            <pc:sldMk cId="3064381235" sldId="668"/>
            <ac:picMk id="6" creationId="{BB941034-D145-6331-4E2A-6C4FAECF7E6C}"/>
          </ac:picMkLst>
        </pc:picChg>
      </pc:sldChg>
      <pc:sldChg chg="delSp modSp mod">
        <pc:chgData name="Thomas Saltoft Søndergaard Malm" userId="e2f75136-f1d0-4e88-86c2-1dc5cc3fd740" providerId="ADAL" clId="{2A625097-20C9-4B81-9AB3-8BF423C8D79B}" dt="2025-08-19T19:11:36.654" v="2766" actId="207"/>
        <pc:sldMkLst>
          <pc:docMk/>
          <pc:sldMk cId="4040292737" sldId="670"/>
        </pc:sldMkLst>
        <pc:spChg chg="mod">
          <ac:chgData name="Thomas Saltoft Søndergaard Malm" userId="e2f75136-f1d0-4e88-86c2-1dc5cc3fd740" providerId="ADAL" clId="{2A625097-20C9-4B81-9AB3-8BF423C8D79B}" dt="2025-08-19T19:11:27.069" v="2763" actId="207"/>
          <ac:spMkLst>
            <pc:docMk/>
            <pc:sldMk cId="4040292737" sldId="670"/>
            <ac:spMk id="2" creationId="{AB1FCCEB-FE9C-E38E-F91B-2ED84FEC46AA}"/>
          </ac:spMkLst>
        </pc:spChg>
        <pc:spChg chg="mod">
          <ac:chgData name="Thomas Saltoft Søndergaard Malm" userId="e2f75136-f1d0-4e88-86c2-1dc5cc3fd740" providerId="ADAL" clId="{2A625097-20C9-4B81-9AB3-8BF423C8D79B}" dt="2025-08-19T19:11:36.654" v="2766" actId="207"/>
          <ac:spMkLst>
            <pc:docMk/>
            <pc:sldMk cId="4040292737" sldId="670"/>
            <ac:spMk id="3" creationId="{6F27FCAA-2E26-882C-1F41-7E4E03C30924}"/>
          </ac:spMkLst>
        </pc:spChg>
      </pc:sldChg>
      <pc:sldChg chg="modSp mod">
        <pc:chgData name="Thomas Saltoft Søndergaard Malm" userId="e2f75136-f1d0-4e88-86c2-1dc5cc3fd740" providerId="ADAL" clId="{2A625097-20C9-4B81-9AB3-8BF423C8D79B}" dt="2025-08-19T18:56:21.448" v="2638" actId="20577"/>
        <pc:sldMkLst>
          <pc:docMk/>
          <pc:sldMk cId="1907884143" sldId="672"/>
        </pc:sldMkLst>
        <pc:spChg chg="mod">
          <ac:chgData name="Thomas Saltoft Søndergaard Malm" userId="e2f75136-f1d0-4e88-86c2-1dc5cc3fd740" providerId="ADAL" clId="{2A625097-20C9-4B81-9AB3-8BF423C8D79B}" dt="2025-08-19T18:56:21.448" v="2638" actId="20577"/>
          <ac:spMkLst>
            <pc:docMk/>
            <pc:sldMk cId="1907884143" sldId="672"/>
            <ac:spMk id="3" creationId="{CB923EBB-6FFA-1B1E-894A-5ECBF5DCAB9C}"/>
          </ac:spMkLst>
        </pc:spChg>
      </pc:sldChg>
      <pc:sldChg chg="modSp mod">
        <pc:chgData name="Thomas Saltoft Søndergaard Malm" userId="e2f75136-f1d0-4e88-86c2-1dc5cc3fd740" providerId="ADAL" clId="{2A625097-20C9-4B81-9AB3-8BF423C8D79B}" dt="2025-08-19T18:58:50.601" v="2654" actId="20577"/>
        <pc:sldMkLst>
          <pc:docMk/>
          <pc:sldMk cId="972317940" sldId="673"/>
        </pc:sldMkLst>
        <pc:spChg chg="mod">
          <ac:chgData name="Thomas Saltoft Søndergaard Malm" userId="e2f75136-f1d0-4e88-86c2-1dc5cc3fd740" providerId="ADAL" clId="{2A625097-20C9-4B81-9AB3-8BF423C8D79B}" dt="2025-08-19T18:58:50.601" v="2654" actId="20577"/>
          <ac:spMkLst>
            <pc:docMk/>
            <pc:sldMk cId="972317940" sldId="673"/>
            <ac:spMk id="3" creationId="{26B31B94-E1C9-0253-185C-2F655B5003B7}"/>
          </ac:spMkLst>
        </pc:spChg>
      </pc:sldChg>
      <pc:sldChg chg="modSp mod">
        <pc:chgData name="Thomas Saltoft Søndergaard Malm" userId="e2f75136-f1d0-4e88-86c2-1dc5cc3fd740" providerId="ADAL" clId="{2A625097-20C9-4B81-9AB3-8BF423C8D79B}" dt="2025-08-19T18:59:58.785" v="2671" actId="20577"/>
        <pc:sldMkLst>
          <pc:docMk/>
          <pc:sldMk cId="3781527407" sldId="674"/>
        </pc:sldMkLst>
        <pc:spChg chg="mod">
          <ac:chgData name="Thomas Saltoft Søndergaard Malm" userId="e2f75136-f1d0-4e88-86c2-1dc5cc3fd740" providerId="ADAL" clId="{2A625097-20C9-4B81-9AB3-8BF423C8D79B}" dt="2025-08-19T18:59:58.785" v="2671" actId="20577"/>
          <ac:spMkLst>
            <pc:docMk/>
            <pc:sldMk cId="3781527407" sldId="674"/>
            <ac:spMk id="3" creationId="{26B31B94-E1C9-0253-185C-2F655B5003B7}"/>
          </ac:spMkLst>
        </pc:spChg>
      </pc:sldChg>
      <pc:sldChg chg="modSp mod">
        <pc:chgData name="Thomas Saltoft Søndergaard Malm" userId="e2f75136-f1d0-4e88-86c2-1dc5cc3fd740" providerId="ADAL" clId="{2A625097-20C9-4B81-9AB3-8BF423C8D79B}" dt="2025-08-19T19:00:46.665" v="2682" actId="313"/>
        <pc:sldMkLst>
          <pc:docMk/>
          <pc:sldMk cId="272247409" sldId="675"/>
        </pc:sldMkLst>
        <pc:spChg chg="mod">
          <ac:chgData name="Thomas Saltoft Søndergaard Malm" userId="e2f75136-f1d0-4e88-86c2-1dc5cc3fd740" providerId="ADAL" clId="{2A625097-20C9-4B81-9AB3-8BF423C8D79B}" dt="2025-08-19T19:00:46.665" v="2682" actId="313"/>
          <ac:spMkLst>
            <pc:docMk/>
            <pc:sldMk cId="272247409" sldId="675"/>
            <ac:spMk id="3" creationId="{9B32C01B-0D7A-52AD-A57F-E520C9F51A38}"/>
          </ac:spMkLst>
        </pc:spChg>
      </pc:sldChg>
      <pc:sldChg chg="modSp mod">
        <pc:chgData name="Thomas Saltoft Søndergaard Malm" userId="e2f75136-f1d0-4e88-86c2-1dc5cc3fd740" providerId="ADAL" clId="{2A625097-20C9-4B81-9AB3-8BF423C8D79B}" dt="2025-08-20T05:36:12.765" v="3228" actId="2711"/>
        <pc:sldMkLst>
          <pc:docMk/>
          <pc:sldMk cId="1428596047" sldId="676"/>
        </pc:sldMkLst>
        <pc:spChg chg="mod">
          <ac:chgData name="Thomas Saltoft Søndergaard Malm" userId="e2f75136-f1d0-4e88-86c2-1dc5cc3fd740" providerId="ADAL" clId="{2A625097-20C9-4B81-9AB3-8BF423C8D79B}" dt="2025-08-20T05:36:12.765" v="3228" actId="2711"/>
          <ac:spMkLst>
            <pc:docMk/>
            <pc:sldMk cId="1428596047" sldId="676"/>
            <ac:spMk id="3" creationId="{9B32C01B-0D7A-52AD-A57F-E520C9F51A38}"/>
          </ac:spMkLst>
        </pc:spChg>
      </pc:sldChg>
      <pc:sldChg chg="modSp mod">
        <pc:chgData name="Thomas Saltoft Søndergaard Malm" userId="e2f75136-f1d0-4e88-86c2-1dc5cc3fd740" providerId="ADAL" clId="{2A625097-20C9-4B81-9AB3-8BF423C8D79B}" dt="2025-08-20T05:36:27.065" v="3230" actId="255"/>
        <pc:sldMkLst>
          <pc:docMk/>
          <pc:sldMk cId="4015396581" sldId="677"/>
        </pc:sldMkLst>
        <pc:spChg chg="mod">
          <ac:chgData name="Thomas Saltoft Søndergaard Malm" userId="e2f75136-f1d0-4e88-86c2-1dc5cc3fd740" providerId="ADAL" clId="{2A625097-20C9-4B81-9AB3-8BF423C8D79B}" dt="2025-08-20T05:36:27.065" v="3230" actId="255"/>
          <ac:spMkLst>
            <pc:docMk/>
            <pc:sldMk cId="4015396581" sldId="677"/>
            <ac:spMk id="3" creationId="{9B32C01B-0D7A-52AD-A57F-E520C9F51A38}"/>
          </ac:spMkLst>
        </pc:spChg>
      </pc:sldChg>
      <pc:sldChg chg="del">
        <pc:chgData name="Thomas Saltoft Søndergaard Malm" userId="e2f75136-f1d0-4e88-86c2-1dc5cc3fd740" providerId="ADAL" clId="{2A625097-20C9-4B81-9AB3-8BF423C8D79B}" dt="2025-08-13T07:06:25.902" v="493" actId="2696"/>
        <pc:sldMkLst>
          <pc:docMk/>
          <pc:sldMk cId="0" sldId="678"/>
        </pc:sldMkLst>
      </pc:sldChg>
      <pc:sldChg chg="del">
        <pc:chgData name="Thomas Saltoft Søndergaard Malm" userId="e2f75136-f1d0-4e88-86c2-1dc5cc3fd740" providerId="ADAL" clId="{2A625097-20C9-4B81-9AB3-8BF423C8D79B}" dt="2025-08-13T07:08:08.006" v="526" actId="2696"/>
        <pc:sldMkLst>
          <pc:docMk/>
          <pc:sldMk cId="0" sldId="680"/>
        </pc:sldMkLst>
      </pc:sldChg>
      <pc:sldChg chg="del">
        <pc:chgData name="Thomas Saltoft Søndergaard Malm" userId="e2f75136-f1d0-4e88-86c2-1dc5cc3fd740" providerId="ADAL" clId="{2A625097-20C9-4B81-9AB3-8BF423C8D79B}" dt="2025-08-13T07:07:04.071" v="506" actId="2696"/>
        <pc:sldMkLst>
          <pc:docMk/>
          <pc:sldMk cId="0" sldId="681"/>
        </pc:sldMkLst>
      </pc:sldChg>
      <pc:sldChg chg="addSp delSp modSp mod">
        <pc:chgData name="Thomas Saltoft Søndergaard Malm" userId="e2f75136-f1d0-4e88-86c2-1dc5cc3fd740" providerId="ADAL" clId="{2A625097-20C9-4B81-9AB3-8BF423C8D79B}" dt="2025-08-20T06:01:16.439" v="3386" actId="1076"/>
        <pc:sldMkLst>
          <pc:docMk/>
          <pc:sldMk cId="0" sldId="690"/>
        </pc:sldMkLst>
        <pc:spChg chg="mod">
          <ac:chgData name="Thomas Saltoft Søndergaard Malm" userId="e2f75136-f1d0-4e88-86c2-1dc5cc3fd740" providerId="ADAL" clId="{2A625097-20C9-4B81-9AB3-8BF423C8D79B}" dt="2025-08-13T06:20:39.370" v="123" actId="1076"/>
          <ac:spMkLst>
            <pc:docMk/>
            <pc:sldMk cId="0" sldId="690"/>
            <ac:spMk id="2" creationId="{37E2DF3E-8CF3-8D59-AE3F-4EB1F4F95101}"/>
          </ac:spMkLst>
        </pc:spChg>
        <pc:spChg chg="mod">
          <ac:chgData name="Thomas Saltoft Søndergaard Malm" userId="e2f75136-f1d0-4e88-86c2-1dc5cc3fd740" providerId="ADAL" clId="{2A625097-20C9-4B81-9AB3-8BF423C8D79B}" dt="2025-08-13T06:20:53.249" v="126" actId="1076"/>
          <ac:spMkLst>
            <pc:docMk/>
            <pc:sldMk cId="0" sldId="690"/>
            <ac:spMk id="3" creationId="{5CBEBF3D-4FA4-1298-809C-736DA0C2CADE}"/>
          </ac:spMkLst>
        </pc:spChg>
        <pc:spChg chg="add del mod">
          <ac:chgData name="Thomas Saltoft Søndergaard Malm" userId="e2f75136-f1d0-4e88-86c2-1dc5cc3fd740" providerId="ADAL" clId="{2A625097-20C9-4B81-9AB3-8BF423C8D79B}" dt="2025-08-20T05:57:05.685" v="3299" actId="478"/>
          <ac:spMkLst>
            <pc:docMk/>
            <pc:sldMk cId="0" sldId="690"/>
            <ac:spMk id="4" creationId="{E56F2DA0-61CC-9883-B17A-95D55C6F5D35}"/>
          </ac:spMkLst>
        </pc:spChg>
        <pc:spChg chg="add del mod">
          <ac:chgData name="Thomas Saltoft Søndergaard Malm" userId="e2f75136-f1d0-4e88-86c2-1dc5cc3fd740" providerId="ADAL" clId="{2A625097-20C9-4B81-9AB3-8BF423C8D79B}" dt="2025-08-20T06:00:07.048" v="3355" actId="478"/>
          <ac:spMkLst>
            <pc:docMk/>
            <pc:sldMk cId="0" sldId="690"/>
            <ac:spMk id="6" creationId="{AF326907-9A05-BF82-B715-D786E2F7C71D}"/>
          </ac:spMkLst>
        </pc:spChg>
        <pc:spChg chg="add del mod">
          <ac:chgData name="Thomas Saltoft Søndergaard Malm" userId="e2f75136-f1d0-4e88-86c2-1dc5cc3fd740" providerId="ADAL" clId="{2A625097-20C9-4B81-9AB3-8BF423C8D79B}" dt="2025-08-20T05:58:17.597" v="3323" actId="478"/>
          <ac:spMkLst>
            <pc:docMk/>
            <pc:sldMk cId="0" sldId="690"/>
            <ac:spMk id="8" creationId="{A49A0E70-7079-99EF-7E56-0CC1B0835321}"/>
          </ac:spMkLst>
        </pc:spChg>
        <pc:spChg chg="mod">
          <ac:chgData name="Thomas Saltoft Søndergaard Malm" userId="e2f75136-f1d0-4e88-86c2-1dc5cc3fd740" providerId="ADAL" clId="{2A625097-20C9-4B81-9AB3-8BF423C8D79B}" dt="2025-08-13T06:20:53.249" v="126" actId="1076"/>
          <ac:spMkLst>
            <pc:docMk/>
            <pc:sldMk cId="0" sldId="690"/>
            <ac:spMk id="9" creationId="{D539E201-CA19-4AF0-AF9F-F0AF77624F7A}"/>
          </ac:spMkLst>
        </pc:spChg>
        <pc:spChg chg="mod">
          <ac:chgData name="Thomas Saltoft Søndergaard Malm" userId="e2f75136-f1d0-4e88-86c2-1dc5cc3fd740" providerId="ADAL" clId="{2A625097-20C9-4B81-9AB3-8BF423C8D79B}" dt="2025-08-13T06:20:53.249" v="126" actId="1076"/>
          <ac:spMkLst>
            <pc:docMk/>
            <pc:sldMk cId="0" sldId="690"/>
            <ac:spMk id="10" creationId="{D8AE5D3F-E66B-EA73-1B3C-B9EC3E006405}"/>
          </ac:spMkLst>
        </pc:spChg>
        <pc:spChg chg="mod">
          <ac:chgData name="Thomas Saltoft Søndergaard Malm" userId="e2f75136-f1d0-4e88-86c2-1dc5cc3fd740" providerId="ADAL" clId="{2A625097-20C9-4B81-9AB3-8BF423C8D79B}" dt="2025-08-13T06:20:53.249" v="126" actId="1076"/>
          <ac:spMkLst>
            <pc:docMk/>
            <pc:sldMk cId="0" sldId="690"/>
            <ac:spMk id="11" creationId="{64DBFE35-7A16-C3A1-5079-80D55AC3AC0F}"/>
          </ac:spMkLst>
        </pc:spChg>
        <pc:spChg chg="mod">
          <ac:chgData name="Thomas Saltoft Søndergaard Malm" userId="e2f75136-f1d0-4e88-86c2-1dc5cc3fd740" providerId="ADAL" clId="{2A625097-20C9-4B81-9AB3-8BF423C8D79B}" dt="2025-08-13T06:20:53.249" v="126" actId="1076"/>
          <ac:spMkLst>
            <pc:docMk/>
            <pc:sldMk cId="0" sldId="690"/>
            <ac:spMk id="12" creationId="{975B056A-F390-72CF-D4F6-56AE92B2A5AA}"/>
          </ac:spMkLst>
        </pc:spChg>
        <pc:spChg chg="mod">
          <ac:chgData name="Thomas Saltoft Søndergaard Malm" userId="e2f75136-f1d0-4e88-86c2-1dc5cc3fd740" providerId="ADAL" clId="{2A625097-20C9-4B81-9AB3-8BF423C8D79B}" dt="2025-08-13T06:20:53.249" v="126" actId="1076"/>
          <ac:spMkLst>
            <pc:docMk/>
            <pc:sldMk cId="0" sldId="690"/>
            <ac:spMk id="13" creationId="{187ACDFA-8826-2AFA-2EFC-D7A5108D1DF7}"/>
          </ac:spMkLst>
        </pc:spChg>
        <pc:spChg chg="add del mod">
          <ac:chgData name="Thomas Saltoft Søndergaard Malm" userId="e2f75136-f1d0-4e88-86c2-1dc5cc3fd740" providerId="ADAL" clId="{2A625097-20C9-4B81-9AB3-8BF423C8D79B}" dt="2025-08-20T06:00:56.804" v="3381" actId="478"/>
          <ac:spMkLst>
            <pc:docMk/>
            <pc:sldMk cId="0" sldId="690"/>
            <ac:spMk id="14" creationId="{9365BA51-7518-AEF4-50B5-9A344456F808}"/>
          </ac:spMkLst>
        </pc:spChg>
        <pc:spChg chg="mod">
          <ac:chgData name="Thomas Saltoft Søndergaard Malm" userId="e2f75136-f1d0-4e88-86c2-1dc5cc3fd740" providerId="ADAL" clId="{2A625097-20C9-4B81-9AB3-8BF423C8D79B}" dt="2025-08-13T06:20:53.249" v="126" actId="1076"/>
          <ac:spMkLst>
            <pc:docMk/>
            <pc:sldMk cId="0" sldId="690"/>
            <ac:spMk id="15" creationId="{D16856B2-1230-9E76-D5A7-18DF4925A554}"/>
          </ac:spMkLst>
        </pc:spChg>
        <pc:spChg chg="mod">
          <ac:chgData name="Thomas Saltoft Søndergaard Malm" userId="e2f75136-f1d0-4e88-86c2-1dc5cc3fd740" providerId="ADAL" clId="{2A625097-20C9-4B81-9AB3-8BF423C8D79B}" dt="2025-08-13T06:20:53.249" v="126" actId="1076"/>
          <ac:spMkLst>
            <pc:docMk/>
            <pc:sldMk cId="0" sldId="690"/>
            <ac:spMk id="16" creationId="{5D8E467F-07E9-DAC1-8431-5DC789637450}"/>
          </ac:spMkLst>
        </pc:spChg>
        <pc:spChg chg="add mod">
          <ac:chgData name="Thomas Saltoft Søndergaard Malm" userId="e2f75136-f1d0-4e88-86c2-1dc5cc3fd740" providerId="ADAL" clId="{2A625097-20C9-4B81-9AB3-8BF423C8D79B}" dt="2025-08-20T06:01:16.439" v="3386" actId="1076"/>
          <ac:spMkLst>
            <pc:docMk/>
            <pc:sldMk cId="0" sldId="690"/>
            <ac:spMk id="17" creationId="{F2B5F195-81BE-906D-55C5-068C95CC6580}"/>
          </ac:spMkLst>
        </pc:spChg>
        <pc:spChg chg="add mod">
          <ac:chgData name="Thomas Saltoft Søndergaard Malm" userId="e2f75136-f1d0-4e88-86c2-1dc5cc3fd740" providerId="ADAL" clId="{2A625097-20C9-4B81-9AB3-8BF423C8D79B}" dt="2025-08-20T06:01:10.832" v="3385" actId="1076"/>
          <ac:spMkLst>
            <pc:docMk/>
            <pc:sldMk cId="0" sldId="690"/>
            <ac:spMk id="18" creationId="{CC52846D-9492-C431-E243-745DBEA7CA8C}"/>
          </ac:spMkLst>
        </pc:spChg>
        <pc:spChg chg="add mod">
          <ac:chgData name="Thomas Saltoft Søndergaard Malm" userId="e2f75136-f1d0-4e88-86c2-1dc5cc3fd740" providerId="ADAL" clId="{2A625097-20C9-4B81-9AB3-8BF423C8D79B}" dt="2025-08-20T06:01:07.535" v="3384" actId="1076"/>
          <ac:spMkLst>
            <pc:docMk/>
            <pc:sldMk cId="0" sldId="690"/>
            <ac:spMk id="19" creationId="{523DD8E2-0427-1E5C-628F-4B75BBE2E263}"/>
          </ac:spMkLst>
        </pc:spChg>
        <pc:spChg chg="mod">
          <ac:chgData name="Thomas Saltoft Søndergaard Malm" userId="e2f75136-f1d0-4e88-86c2-1dc5cc3fd740" providerId="ADAL" clId="{2A625097-20C9-4B81-9AB3-8BF423C8D79B}" dt="2025-08-20T05:56:51.557" v="3297" actId="1076"/>
          <ac:spMkLst>
            <pc:docMk/>
            <pc:sldMk cId="0" sldId="690"/>
            <ac:spMk id="65545" creationId="{A9B8F84B-A4C5-ED44-132F-43825B4312F6}"/>
          </ac:spMkLst>
        </pc:spChg>
        <pc:spChg chg="mod">
          <ac:chgData name="Thomas Saltoft Søndergaard Malm" userId="e2f75136-f1d0-4e88-86c2-1dc5cc3fd740" providerId="ADAL" clId="{2A625097-20C9-4B81-9AB3-8BF423C8D79B}" dt="2025-08-13T06:20:43.985" v="124" actId="1076"/>
          <ac:spMkLst>
            <pc:docMk/>
            <pc:sldMk cId="0" sldId="690"/>
            <ac:spMk id="65547" creationId="{E917AD60-6FFF-235B-7E8A-9DFB4B897120}"/>
          </ac:spMkLst>
        </pc:spChg>
        <pc:spChg chg="mod">
          <ac:chgData name="Thomas Saltoft Søndergaard Malm" userId="e2f75136-f1d0-4e88-86c2-1dc5cc3fd740" providerId="ADAL" clId="{2A625097-20C9-4B81-9AB3-8BF423C8D79B}" dt="2025-08-13T06:20:43.985" v="124" actId="1076"/>
          <ac:spMkLst>
            <pc:docMk/>
            <pc:sldMk cId="0" sldId="690"/>
            <ac:spMk id="65548" creationId="{C081A822-29E1-C4D1-35EC-CD769F8FA411}"/>
          </ac:spMkLst>
        </pc:spChg>
        <pc:spChg chg="del mod">
          <ac:chgData name="Thomas Saltoft Søndergaard Malm" userId="e2f75136-f1d0-4e88-86c2-1dc5cc3fd740" providerId="ADAL" clId="{2A625097-20C9-4B81-9AB3-8BF423C8D79B}" dt="2025-08-20T05:58:19.195" v="3325" actId="478"/>
          <ac:spMkLst>
            <pc:docMk/>
            <pc:sldMk cId="0" sldId="690"/>
            <ac:spMk id="65549" creationId="{14EBBD5B-00C0-4C9F-D30B-8A1E3192CA66}"/>
          </ac:spMkLst>
        </pc:spChg>
        <pc:spChg chg="del mod">
          <ac:chgData name="Thomas Saltoft Søndergaard Malm" userId="e2f75136-f1d0-4e88-86c2-1dc5cc3fd740" providerId="ADAL" clId="{2A625097-20C9-4B81-9AB3-8BF423C8D79B}" dt="2025-08-20T06:00:08.635" v="3356" actId="478"/>
          <ac:spMkLst>
            <pc:docMk/>
            <pc:sldMk cId="0" sldId="690"/>
            <ac:spMk id="65550" creationId="{CA2206DE-5357-BB97-93E8-BD5EA496CC57}"/>
          </ac:spMkLst>
        </pc:spChg>
        <pc:spChg chg="del mod">
          <ac:chgData name="Thomas Saltoft Søndergaard Malm" userId="e2f75136-f1d0-4e88-86c2-1dc5cc3fd740" providerId="ADAL" clId="{2A625097-20C9-4B81-9AB3-8BF423C8D79B}" dt="2025-08-20T06:00:58.107" v="3382" actId="478"/>
          <ac:spMkLst>
            <pc:docMk/>
            <pc:sldMk cId="0" sldId="690"/>
            <ac:spMk id="65551" creationId="{674AEB49-7228-EB10-9A6A-6640102A0316}"/>
          </ac:spMkLst>
        </pc:spChg>
        <pc:cxnChg chg="mod">
          <ac:chgData name="Thomas Saltoft Søndergaard Malm" userId="e2f75136-f1d0-4e88-86c2-1dc5cc3fd740" providerId="ADAL" clId="{2A625097-20C9-4B81-9AB3-8BF423C8D79B}" dt="2025-08-13T06:20:53.249" v="126" actId="1076"/>
          <ac:cxnSpMkLst>
            <pc:docMk/>
            <pc:sldMk cId="0" sldId="690"/>
            <ac:cxnSpMk id="5" creationId="{FC031409-BDB0-E75A-9A9C-786196C2DE63}"/>
          </ac:cxnSpMkLst>
        </pc:cxnChg>
        <pc:cxnChg chg="mod">
          <ac:chgData name="Thomas Saltoft Søndergaard Malm" userId="e2f75136-f1d0-4e88-86c2-1dc5cc3fd740" providerId="ADAL" clId="{2A625097-20C9-4B81-9AB3-8BF423C8D79B}" dt="2025-08-13T06:20:53.249" v="126" actId="1076"/>
          <ac:cxnSpMkLst>
            <pc:docMk/>
            <pc:sldMk cId="0" sldId="690"/>
            <ac:cxnSpMk id="7" creationId="{EFE1C6DF-BC7B-C7EC-C3EE-C9165F119864}"/>
          </ac:cxnSpMkLst>
        </pc:cxnChg>
      </pc:sldChg>
      <pc:sldChg chg="modSp mod">
        <pc:chgData name="Thomas Saltoft Søndergaard Malm" userId="e2f75136-f1d0-4e88-86c2-1dc5cc3fd740" providerId="ADAL" clId="{2A625097-20C9-4B81-9AB3-8BF423C8D79B}" dt="2025-08-13T06:31:03.509" v="158" actId="12"/>
        <pc:sldMkLst>
          <pc:docMk/>
          <pc:sldMk cId="2841248806" sldId="691"/>
        </pc:sldMkLst>
        <pc:spChg chg="mod">
          <ac:chgData name="Thomas Saltoft Søndergaard Malm" userId="e2f75136-f1d0-4e88-86c2-1dc5cc3fd740" providerId="ADAL" clId="{2A625097-20C9-4B81-9AB3-8BF423C8D79B}" dt="2025-08-13T06:30:26.651" v="137" actId="1076"/>
          <ac:spMkLst>
            <pc:docMk/>
            <pc:sldMk cId="2841248806" sldId="691"/>
            <ac:spMk id="2" creationId="{AB1FCCEB-FE9C-E38E-F91B-2ED84FEC46AA}"/>
          </ac:spMkLst>
        </pc:spChg>
        <pc:spChg chg="mod">
          <ac:chgData name="Thomas Saltoft Søndergaard Malm" userId="e2f75136-f1d0-4e88-86c2-1dc5cc3fd740" providerId="ADAL" clId="{2A625097-20C9-4B81-9AB3-8BF423C8D79B}" dt="2025-08-13T06:31:03.509" v="158" actId="12"/>
          <ac:spMkLst>
            <pc:docMk/>
            <pc:sldMk cId="2841248806" sldId="691"/>
            <ac:spMk id="3" creationId="{6F27FCAA-2E26-882C-1F41-7E4E03C30924}"/>
          </ac:spMkLst>
        </pc:spChg>
        <pc:picChg chg="mod">
          <ac:chgData name="Thomas Saltoft Søndergaard Malm" userId="e2f75136-f1d0-4e88-86c2-1dc5cc3fd740" providerId="ADAL" clId="{2A625097-20C9-4B81-9AB3-8BF423C8D79B}" dt="2025-08-13T06:30:29.286" v="138" actId="1076"/>
          <ac:picMkLst>
            <pc:docMk/>
            <pc:sldMk cId="2841248806" sldId="691"/>
            <ac:picMk id="1026" creationId="{3C4A60BC-6BF3-61D4-0392-40A3BF1DA2CC}"/>
          </ac:picMkLst>
        </pc:picChg>
      </pc:sldChg>
      <pc:sldChg chg="addSp delSp modSp mod">
        <pc:chgData name="Thomas Saltoft Søndergaard Malm" userId="e2f75136-f1d0-4e88-86c2-1dc5cc3fd740" providerId="ADAL" clId="{2A625097-20C9-4B81-9AB3-8BF423C8D79B}" dt="2025-08-13T06:32:08.591" v="169" actId="20577"/>
        <pc:sldMkLst>
          <pc:docMk/>
          <pc:sldMk cId="1255249642" sldId="692"/>
        </pc:sldMkLst>
        <pc:spChg chg="mod">
          <ac:chgData name="Thomas Saltoft Søndergaard Malm" userId="e2f75136-f1d0-4e88-86c2-1dc5cc3fd740" providerId="ADAL" clId="{2A625097-20C9-4B81-9AB3-8BF423C8D79B}" dt="2025-08-13T06:31:52.913" v="160" actId="1076"/>
          <ac:spMkLst>
            <pc:docMk/>
            <pc:sldMk cId="1255249642" sldId="692"/>
            <ac:spMk id="2" creationId="{AB1FCCEB-FE9C-E38E-F91B-2ED84FEC46AA}"/>
          </ac:spMkLst>
        </pc:spChg>
        <pc:spChg chg="add del mod">
          <ac:chgData name="Thomas Saltoft Søndergaard Malm" userId="e2f75136-f1d0-4e88-86c2-1dc5cc3fd740" providerId="ADAL" clId="{2A625097-20C9-4B81-9AB3-8BF423C8D79B}" dt="2025-08-13T06:32:08.591" v="169" actId="20577"/>
          <ac:spMkLst>
            <pc:docMk/>
            <pc:sldMk cId="1255249642" sldId="692"/>
            <ac:spMk id="3" creationId="{6F27FCAA-2E26-882C-1F41-7E4E03C30924}"/>
          </ac:spMkLst>
        </pc:spChg>
        <pc:picChg chg="mod">
          <ac:chgData name="Thomas Saltoft Søndergaard Malm" userId="e2f75136-f1d0-4e88-86c2-1dc5cc3fd740" providerId="ADAL" clId="{2A625097-20C9-4B81-9AB3-8BF423C8D79B}" dt="2025-08-13T06:31:50.168" v="159" actId="1076"/>
          <ac:picMkLst>
            <pc:docMk/>
            <pc:sldMk cId="1255249642" sldId="692"/>
            <ac:picMk id="4" creationId="{792B7653-5F6A-A654-2DEE-64966A43CBE1}"/>
          </ac:picMkLst>
        </pc:picChg>
      </pc:sldChg>
      <pc:sldChg chg="modSp mod">
        <pc:chgData name="Thomas Saltoft Søndergaard Malm" userId="e2f75136-f1d0-4e88-86c2-1dc5cc3fd740" providerId="ADAL" clId="{2A625097-20C9-4B81-9AB3-8BF423C8D79B}" dt="2025-08-13T06:32:24.862" v="173" actId="1076"/>
        <pc:sldMkLst>
          <pc:docMk/>
          <pc:sldMk cId="1042364936" sldId="693"/>
        </pc:sldMkLst>
        <pc:spChg chg="mod">
          <ac:chgData name="Thomas Saltoft Søndergaard Malm" userId="e2f75136-f1d0-4e88-86c2-1dc5cc3fd740" providerId="ADAL" clId="{2A625097-20C9-4B81-9AB3-8BF423C8D79B}" dt="2025-08-13T06:32:24.862" v="173" actId="1076"/>
          <ac:spMkLst>
            <pc:docMk/>
            <pc:sldMk cId="1042364936" sldId="693"/>
            <ac:spMk id="2" creationId="{8A8968D1-6B40-CBE5-3C49-D3B86B8491AA}"/>
          </ac:spMkLst>
        </pc:spChg>
        <pc:picChg chg="mod">
          <ac:chgData name="Thomas Saltoft Søndergaard Malm" userId="e2f75136-f1d0-4e88-86c2-1dc5cc3fd740" providerId="ADAL" clId="{2A625097-20C9-4B81-9AB3-8BF423C8D79B}" dt="2025-08-13T06:32:14.325" v="170" actId="1076"/>
          <ac:picMkLst>
            <pc:docMk/>
            <pc:sldMk cId="1042364936" sldId="693"/>
            <ac:picMk id="4" creationId="{0A49374B-10A2-824E-F0FA-1EB29A88BDB8}"/>
          </ac:picMkLst>
        </pc:picChg>
        <pc:picChg chg="mod">
          <ac:chgData name="Thomas Saltoft Søndergaard Malm" userId="e2f75136-f1d0-4e88-86c2-1dc5cc3fd740" providerId="ADAL" clId="{2A625097-20C9-4B81-9AB3-8BF423C8D79B}" dt="2025-08-13T06:32:16.382" v="171" actId="1076"/>
          <ac:picMkLst>
            <pc:docMk/>
            <pc:sldMk cId="1042364936" sldId="693"/>
            <ac:picMk id="5" creationId="{627890C3-E28C-30EC-B23A-1B46A9DA5996}"/>
          </ac:picMkLst>
        </pc:picChg>
      </pc:sldChg>
      <pc:sldChg chg="modSp mod">
        <pc:chgData name="Thomas Saltoft Søndergaard Malm" userId="e2f75136-f1d0-4e88-86c2-1dc5cc3fd740" providerId="ADAL" clId="{2A625097-20C9-4B81-9AB3-8BF423C8D79B}" dt="2025-08-13T06:45:41.363" v="311" actId="1076"/>
        <pc:sldMkLst>
          <pc:docMk/>
          <pc:sldMk cId="4107244833" sldId="694"/>
        </pc:sldMkLst>
        <pc:spChg chg="mod">
          <ac:chgData name="Thomas Saltoft Søndergaard Malm" userId="e2f75136-f1d0-4e88-86c2-1dc5cc3fd740" providerId="ADAL" clId="{2A625097-20C9-4B81-9AB3-8BF423C8D79B}" dt="2025-08-13T06:45:36.595" v="310" actId="1076"/>
          <ac:spMkLst>
            <pc:docMk/>
            <pc:sldMk cId="4107244833" sldId="694"/>
            <ac:spMk id="2" creationId="{AB1FCCEB-FE9C-E38E-F91B-2ED84FEC46AA}"/>
          </ac:spMkLst>
        </pc:spChg>
        <pc:picChg chg="mod">
          <ac:chgData name="Thomas Saltoft Søndergaard Malm" userId="e2f75136-f1d0-4e88-86c2-1dc5cc3fd740" providerId="ADAL" clId="{2A625097-20C9-4B81-9AB3-8BF423C8D79B}" dt="2025-08-13T06:45:41.363" v="311" actId="1076"/>
          <ac:picMkLst>
            <pc:docMk/>
            <pc:sldMk cId="4107244833" sldId="694"/>
            <ac:picMk id="19458" creationId="{3692904A-9BF0-7BC0-7063-4220CC9DA700}"/>
          </ac:picMkLst>
        </pc:picChg>
      </pc:sldChg>
      <pc:sldChg chg="del">
        <pc:chgData name="Thomas Saltoft Søndergaard Malm" userId="e2f75136-f1d0-4e88-86c2-1dc5cc3fd740" providerId="ADAL" clId="{2A625097-20C9-4B81-9AB3-8BF423C8D79B}" dt="2025-08-13T07:06:23.073" v="492" actId="2696"/>
        <pc:sldMkLst>
          <pc:docMk/>
          <pc:sldMk cId="0" sldId="696"/>
        </pc:sldMkLst>
      </pc:sldChg>
      <pc:sldChg chg="del">
        <pc:chgData name="Thomas Saltoft Søndergaard Malm" userId="e2f75136-f1d0-4e88-86c2-1dc5cc3fd740" providerId="ADAL" clId="{2A625097-20C9-4B81-9AB3-8BF423C8D79B}" dt="2025-08-13T07:07:50.728" v="521" actId="2696"/>
        <pc:sldMkLst>
          <pc:docMk/>
          <pc:sldMk cId="0" sldId="700"/>
        </pc:sldMkLst>
      </pc:sldChg>
      <pc:sldChg chg="del">
        <pc:chgData name="Thomas Saltoft Søndergaard Malm" userId="e2f75136-f1d0-4e88-86c2-1dc5cc3fd740" providerId="ADAL" clId="{2A625097-20C9-4B81-9AB3-8BF423C8D79B}" dt="2025-08-13T07:07:53.545" v="522" actId="2696"/>
        <pc:sldMkLst>
          <pc:docMk/>
          <pc:sldMk cId="0" sldId="701"/>
        </pc:sldMkLst>
      </pc:sldChg>
      <pc:sldChg chg="del">
        <pc:chgData name="Thomas Saltoft Søndergaard Malm" userId="e2f75136-f1d0-4e88-86c2-1dc5cc3fd740" providerId="ADAL" clId="{2A625097-20C9-4B81-9AB3-8BF423C8D79B}" dt="2025-08-13T07:07:58.716" v="523" actId="2696"/>
        <pc:sldMkLst>
          <pc:docMk/>
          <pc:sldMk cId="0" sldId="702"/>
        </pc:sldMkLst>
      </pc:sldChg>
      <pc:sldChg chg="del">
        <pc:chgData name="Thomas Saltoft Søndergaard Malm" userId="e2f75136-f1d0-4e88-86c2-1dc5cc3fd740" providerId="ADAL" clId="{2A625097-20C9-4B81-9AB3-8BF423C8D79B}" dt="2025-08-13T07:08:19.379" v="529" actId="2696"/>
        <pc:sldMkLst>
          <pc:docMk/>
          <pc:sldMk cId="0" sldId="703"/>
        </pc:sldMkLst>
      </pc:sldChg>
      <pc:sldChg chg="del">
        <pc:chgData name="Thomas Saltoft Søndergaard Malm" userId="e2f75136-f1d0-4e88-86c2-1dc5cc3fd740" providerId="ADAL" clId="{2A625097-20C9-4B81-9AB3-8BF423C8D79B}" dt="2025-08-13T07:08:22.913" v="530" actId="2696"/>
        <pc:sldMkLst>
          <pc:docMk/>
          <pc:sldMk cId="0" sldId="704"/>
        </pc:sldMkLst>
      </pc:sldChg>
      <pc:sldChg chg="del">
        <pc:chgData name="Thomas Saltoft Søndergaard Malm" userId="e2f75136-f1d0-4e88-86c2-1dc5cc3fd740" providerId="ADAL" clId="{2A625097-20C9-4B81-9AB3-8BF423C8D79B}" dt="2025-08-13T07:07:20.572" v="511" actId="2696"/>
        <pc:sldMkLst>
          <pc:docMk/>
          <pc:sldMk cId="2820946219" sldId="705"/>
        </pc:sldMkLst>
      </pc:sldChg>
      <pc:sldChg chg="modSp del mod ord">
        <pc:chgData name="Thomas Saltoft Søndergaard Malm" userId="e2f75136-f1d0-4e88-86c2-1dc5cc3fd740" providerId="ADAL" clId="{2A625097-20C9-4B81-9AB3-8BF423C8D79B}" dt="2025-08-20T07:20:33.173" v="3841" actId="47"/>
        <pc:sldMkLst>
          <pc:docMk/>
          <pc:sldMk cId="4035943603" sldId="706"/>
        </pc:sldMkLst>
      </pc:sldChg>
      <pc:sldChg chg="addSp delSp modSp new mod modShow">
        <pc:chgData name="Thomas Saltoft Søndergaard Malm" userId="e2f75136-f1d0-4e88-86c2-1dc5cc3fd740" providerId="ADAL" clId="{2A625097-20C9-4B81-9AB3-8BF423C8D79B}" dt="2025-08-19T13:41:42.258" v="713" actId="1076"/>
        <pc:sldMkLst>
          <pc:docMk/>
          <pc:sldMk cId="1966145941" sldId="707"/>
        </pc:sldMkLst>
        <pc:spChg chg="mod">
          <ac:chgData name="Thomas Saltoft Søndergaard Malm" userId="e2f75136-f1d0-4e88-86c2-1dc5cc3fd740" providerId="ADAL" clId="{2A625097-20C9-4B81-9AB3-8BF423C8D79B}" dt="2025-08-19T13:41:38.735" v="712" actId="20577"/>
          <ac:spMkLst>
            <pc:docMk/>
            <pc:sldMk cId="1966145941" sldId="707"/>
            <ac:spMk id="2" creationId="{68156F66-54D3-CFEE-1FF8-3340E36CCAAD}"/>
          </ac:spMkLst>
        </pc:spChg>
        <pc:picChg chg="add mod">
          <ac:chgData name="Thomas Saltoft Søndergaard Malm" userId="e2f75136-f1d0-4e88-86c2-1dc5cc3fd740" providerId="ADAL" clId="{2A625097-20C9-4B81-9AB3-8BF423C8D79B}" dt="2025-08-19T13:41:42.258" v="713" actId="1076"/>
          <ac:picMkLst>
            <pc:docMk/>
            <pc:sldMk cId="1966145941" sldId="707"/>
            <ac:picMk id="4" creationId="{864144B4-8B93-EDB9-EDAD-A2C325CBEE2C}"/>
          </ac:picMkLst>
        </pc:picChg>
      </pc:sldChg>
      <pc:sldChg chg="addSp delSp modSp new mod">
        <pc:chgData name="Thomas Saltoft Søndergaard Malm" userId="e2f75136-f1d0-4e88-86c2-1dc5cc3fd740" providerId="ADAL" clId="{2A625097-20C9-4B81-9AB3-8BF423C8D79B}" dt="2025-08-21T13:57:29.988" v="4443" actId="6549"/>
        <pc:sldMkLst>
          <pc:docMk/>
          <pc:sldMk cId="3544268235" sldId="708"/>
        </pc:sldMkLst>
        <pc:spChg chg="mod">
          <ac:chgData name="Thomas Saltoft Søndergaard Malm" userId="e2f75136-f1d0-4e88-86c2-1dc5cc3fd740" providerId="ADAL" clId="{2A625097-20C9-4B81-9AB3-8BF423C8D79B}" dt="2025-08-19T13:54:40.045" v="849" actId="313"/>
          <ac:spMkLst>
            <pc:docMk/>
            <pc:sldMk cId="3544268235" sldId="708"/>
            <ac:spMk id="2" creationId="{D15B73CA-F024-A897-722E-25D29A5B2F1B}"/>
          </ac:spMkLst>
        </pc:spChg>
        <pc:spChg chg="mod">
          <ac:chgData name="Thomas Saltoft Søndergaard Malm" userId="e2f75136-f1d0-4e88-86c2-1dc5cc3fd740" providerId="ADAL" clId="{2A625097-20C9-4B81-9AB3-8BF423C8D79B}" dt="2025-08-21T13:57:29.988" v="4443" actId="6549"/>
          <ac:spMkLst>
            <pc:docMk/>
            <pc:sldMk cId="3544268235" sldId="708"/>
            <ac:spMk id="3" creationId="{A0F08A17-F28F-18FB-0A05-57AD1DB14225}"/>
          </ac:spMkLst>
        </pc:spChg>
        <pc:spChg chg="add del">
          <ac:chgData name="Thomas Saltoft Søndergaard Malm" userId="e2f75136-f1d0-4e88-86c2-1dc5cc3fd740" providerId="ADAL" clId="{2A625097-20C9-4B81-9AB3-8BF423C8D79B}" dt="2025-08-21T05:53:50.292" v="4435" actId="22"/>
          <ac:spMkLst>
            <pc:docMk/>
            <pc:sldMk cId="3544268235" sldId="708"/>
            <ac:spMk id="5" creationId="{EA7ED407-3B88-E8AF-880F-4D88F84B7395}"/>
          </ac:spMkLst>
        </pc:spChg>
      </pc:sldChg>
      <pc:sldChg chg="addSp modSp new mod">
        <pc:chgData name="Thomas Saltoft Søndergaard Malm" userId="e2f75136-f1d0-4e88-86c2-1dc5cc3fd740" providerId="ADAL" clId="{2A625097-20C9-4B81-9AB3-8BF423C8D79B}" dt="2025-08-19T18:23:48.555" v="2246" actId="5793"/>
        <pc:sldMkLst>
          <pc:docMk/>
          <pc:sldMk cId="3392433070" sldId="709"/>
        </pc:sldMkLst>
        <pc:spChg chg="mod">
          <ac:chgData name="Thomas Saltoft Søndergaard Malm" userId="e2f75136-f1d0-4e88-86c2-1dc5cc3fd740" providerId="ADAL" clId="{2A625097-20C9-4B81-9AB3-8BF423C8D79B}" dt="2025-08-19T13:58:22.806" v="868" actId="1076"/>
          <ac:spMkLst>
            <pc:docMk/>
            <pc:sldMk cId="3392433070" sldId="709"/>
            <ac:spMk id="2" creationId="{05C04AD1-A42E-B764-7E6F-05D912D18A12}"/>
          </ac:spMkLst>
        </pc:spChg>
        <pc:spChg chg="mod">
          <ac:chgData name="Thomas Saltoft Søndergaard Malm" userId="e2f75136-f1d0-4e88-86c2-1dc5cc3fd740" providerId="ADAL" clId="{2A625097-20C9-4B81-9AB3-8BF423C8D79B}" dt="2025-08-19T18:23:48.555" v="2246" actId="5793"/>
          <ac:spMkLst>
            <pc:docMk/>
            <pc:sldMk cId="3392433070" sldId="709"/>
            <ac:spMk id="3" creationId="{0C5AC299-72C7-E172-7177-44177AFA8B1D}"/>
          </ac:spMkLst>
        </pc:spChg>
        <pc:picChg chg="add mod">
          <ac:chgData name="Thomas Saltoft Søndergaard Malm" userId="e2f75136-f1d0-4e88-86c2-1dc5cc3fd740" providerId="ADAL" clId="{2A625097-20C9-4B81-9AB3-8BF423C8D79B}" dt="2025-08-19T13:58:24.956" v="869" actId="1076"/>
          <ac:picMkLst>
            <pc:docMk/>
            <pc:sldMk cId="3392433070" sldId="709"/>
            <ac:picMk id="5" creationId="{6F419B50-301F-F447-C125-A215263F86A8}"/>
          </ac:picMkLst>
        </pc:picChg>
      </pc:sldChg>
      <pc:sldChg chg="addSp delSp modSp add mod ord">
        <pc:chgData name="Thomas Saltoft Søndergaard Malm" userId="e2f75136-f1d0-4e88-86c2-1dc5cc3fd740" providerId="ADAL" clId="{2A625097-20C9-4B81-9AB3-8BF423C8D79B}" dt="2025-08-19T18:30:20.313" v="2288" actId="14100"/>
        <pc:sldMkLst>
          <pc:docMk/>
          <pc:sldMk cId="1671032428" sldId="710"/>
        </pc:sldMkLst>
        <pc:spChg chg="add mod">
          <ac:chgData name="Thomas Saltoft Søndergaard Malm" userId="e2f75136-f1d0-4e88-86c2-1dc5cc3fd740" providerId="ADAL" clId="{2A625097-20C9-4B81-9AB3-8BF423C8D79B}" dt="2025-08-19T14:02:57.298" v="956" actId="14100"/>
          <ac:spMkLst>
            <pc:docMk/>
            <pc:sldMk cId="1671032428" sldId="710"/>
            <ac:spMk id="6" creationId="{AED0DCCB-8F96-A19C-5576-51F6C90CD277}"/>
          </ac:spMkLst>
        </pc:spChg>
        <pc:spChg chg="add mod">
          <ac:chgData name="Thomas Saltoft Søndergaard Malm" userId="e2f75136-f1d0-4e88-86c2-1dc5cc3fd740" providerId="ADAL" clId="{2A625097-20C9-4B81-9AB3-8BF423C8D79B}" dt="2025-08-19T14:02:57.298" v="956" actId="14100"/>
          <ac:spMkLst>
            <pc:docMk/>
            <pc:sldMk cId="1671032428" sldId="710"/>
            <ac:spMk id="9" creationId="{31062DCF-98FA-B973-886E-47CCD3FFD150}"/>
          </ac:spMkLst>
        </pc:spChg>
        <pc:spChg chg="add mod">
          <ac:chgData name="Thomas Saltoft Søndergaard Malm" userId="e2f75136-f1d0-4e88-86c2-1dc5cc3fd740" providerId="ADAL" clId="{2A625097-20C9-4B81-9AB3-8BF423C8D79B}" dt="2025-08-19T14:08:18.057" v="993" actId="20577"/>
          <ac:spMkLst>
            <pc:docMk/>
            <pc:sldMk cId="1671032428" sldId="710"/>
            <ac:spMk id="10" creationId="{60C1039C-CCCF-B51A-DDE8-489B57938217}"/>
          </ac:spMkLst>
        </pc:spChg>
        <pc:spChg chg="add mod">
          <ac:chgData name="Thomas Saltoft Søndergaard Malm" userId="e2f75136-f1d0-4e88-86c2-1dc5cc3fd740" providerId="ADAL" clId="{2A625097-20C9-4B81-9AB3-8BF423C8D79B}" dt="2025-08-19T14:02:57.298" v="956" actId="14100"/>
          <ac:spMkLst>
            <pc:docMk/>
            <pc:sldMk cId="1671032428" sldId="710"/>
            <ac:spMk id="11" creationId="{8AAF9204-8703-588A-C9F7-9327B476ECC5}"/>
          </ac:spMkLst>
        </pc:spChg>
        <pc:spChg chg="add mod">
          <ac:chgData name="Thomas Saltoft Søndergaard Malm" userId="e2f75136-f1d0-4e88-86c2-1dc5cc3fd740" providerId="ADAL" clId="{2A625097-20C9-4B81-9AB3-8BF423C8D79B}" dt="2025-08-19T18:29:44.596" v="2284" actId="207"/>
          <ac:spMkLst>
            <pc:docMk/>
            <pc:sldMk cId="1671032428" sldId="710"/>
            <ac:spMk id="12" creationId="{A5ED4372-C01A-DA46-3B96-B9222E48F835}"/>
          </ac:spMkLst>
        </pc:spChg>
        <pc:spChg chg="add mod">
          <ac:chgData name="Thomas Saltoft Søndergaard Malm" userId="e2f75136-f1d0-4e88-86c2-1dc5cc3fd740" providerId="ADAL" clId="{2A625097-20C9-4B81-9AB3-8BF423C8D79B}" dt="2025-08-19T14:02:57.298" v="956" actId="14100"/>
          <ac:spMkLst>
            <pc:docMk/>
            <pc:sldMk cId="1671032428" sldId="710"/>
            <ac:spMk id="13" creationId="{0CDA15C0-4053-93E0-0BDE-D0CF6C7FBB8A}"/>
          </ac:spMkLst>
        </pc:spChg>
        <pc:spChg chg="add mod">
          <ac:chgData name="Thomas Saltoft Søndergaard Malm" userId="e2f75136-f1d0-4e88-86c2-1dc5cc3fd740" providerId="ADAL" clId="{2A625097-20C9-4B81-9AB3-8BF423C8D79B}" dt="2025-08-19T18:29:09.035" v="2278" actId="1076"/>
          <ac:spMkLst>
            <pc:docMk/>
            <pc:sldMk cId="1671032428" sldId="710"/>
            <ac:spMk id="15" creationId="{9812FFA7-CD08-29B3-C8A2-240EE17A3F88}"/>
          </ac:spMkLst>
        </pc:spChg>
        <pc:spChg chg="add mod">
          <ac:chgData name="Thomas Saltoft Søndergaard Malm" userId="e2f75136-f1d0-4e88-86c2-1dc5cc3fd740" providerId="ADAL" clId="{2A625097-20C9-4B81-9AB3-8BF423C8D79B}" dt="2025-08-19T14:02:57.298" v="956" actId="14100"/>
          <ac:spMkLst>
            <pc:docMk/>
            <pc:sldMk cId="1671032428" sldId="710"/>
            <ac:spMk id="18" creationId="{767B53BB-EA7E-F0DF-7DB0-C1A466608F6C}"/>
          </ac:spMkLst>
        </pc:spChg>
        <pc:spChg chg="add mod">
          <ac:chgData name="Thomas Saltoft Søndergaard Malm" userId="e2f75136-f1d0-4e88-86c2-1dc5cc3fd740" providerId="ADAL" clId="{2A625097-20C9-4B81-9AB3-8BF423C8D79B}" dt="2025-08-19T18:30:10.711" v="2287" actId="20577"/>
          <ac:spMkLst>
            <pc:docMk/>
            <pc:sldMk cId="1671032428" sldId="710"/>
            <ac:spMk id="20" creationId="{B687A1BF-8D3B-BE6D-F571-E1885311585E}"/>
          </ac:spMkLst>
        </pc:spChg>
        <pc:spChg chg="add mod">
          <ac:chgData name="Thomas Saltoft Søndergaard Malm" userId="e2f75136-f1d0-4e88-86c2-1dc5cc3fd740" providerId="ADAL" clId="{2A625097-20C9-4B81-9AB3-8BF423C8D79B}" dt="2025-08-19T14:02:35.785" v="952"/>
          <ac:spMkLst>
            <pc:docMk/>
            <pc:sldMk cId="1671032428" sldId="710"/>
            <ac:spMk id="23" creationId="{4429995E-141B-A226-63C2-4C556A54C882}"/>
          </ac:spMkLst>
        </pc:spChg>
        <pc:picChg chg="add mod">
          <ac:chgData name="Thomas Saltoft Søndergaard Malm" userId="e2f75136-f1d0-4e88-86c2-1dc5cc3fd740" providerId="ADAL" clId="{2A625097-20C9-4B81-9AB3-8BF423C8D79B}" dt="2025-08-19T14:02:57.298" v="956" actId="14100"/>
          <ac:picMkLst>
            <pc:docMk/>
            <pc:sldMk cId="1671032428" sldId="710"/>
            <ac:picMk id="2" creationId="{89D36148-14B1-1997-C779-6B134E2CE267}"/>
          </ac:picMkLst>
        </pc:picChg>
        <pc:cxnChg chg="mod">
          <ac:chgData name="Thomas Saltoft Søndergaard Malm" userId="e2f75136-f1d0-4e88-86c2-1dc5cc3fd740" providerId="ADAL" clId="{2A625097-20C9-4B81-9AB3-8BF423C8D79B}" dt="2025-08-19T18:29:24.555" v="2282" actId="14100"/>
          <ac:cxnSpMkLst>
            <pc:docMk/>
            <pc:sldMk cId="1671032428" sldId="710"/>
            <ac:cxnSpMk id="14" creationId="{A3F0AF62-DDE2-DD5E-3CEE-CABA23599E51}"/>
          </ac:cxnSpMkLst>
        </pc:cxnChg>
        <pc:cxnChg chg="mod">
          <ac:chgData name="Thomas Saltoft Søndergaard Malm" userId="e2f75136-f1d0-4e88-86c2-1dc5cc3fd740" providerId="ADAL" clId="{2A625097-20C9-4B81-9AB3-8BF423C8D79B}" dt="2025-08-19T18:28:04.917" v="2269" actId="14100"/>
          <ac:cxnSpMkLst>
            <pc:docMk/>
            <pc:sldMk cId="1671032428" sldId="710"/>
            <ac:cxnSpMk id="19" creationId="{CC7357E4-FF3B-F2A4-017C-49BAFEE42394}"/>
          </ac:cxnSpMkLst>
        </pc:cxnChg>
        <pc:cxnChg chg="mod">
          <ac:chgData name="Thomas Saltoft Søndergaard Malm" userId="e2f75136-f1d0-4e88-86c2-1dc5cc3fd740" providerId="ADAL" clId="{2A625097-20C9-4B81-9AB3-8BF423C8D79B}" dt="2025-08-19T18:29:14.288" v="2280" actId="14100"/>
          <ac:cxnSpMkLst>
            <pc:docMk/>
            <pc:sldMk cId="1671032428" sldId="710"/>
            <ac:cxnSpMk id="21" creationId="{DD54BBC9-FD20-5ED8-7185-F7B9CA132012}"/>
          </ac:cxnSpMkLst>
        </pc:cxnChg>
        <pc:cxnChg chg="mod">
          <ac:chgData name="Thomas Saltoft Søndergaard Malm" userId="e2f75136-f1d0-4e88-86c2-1dc5cc3fd740" providerId="ADAL" clId="{2A625097-20C9-4B81-9AB3-8BF423C8D79B}" dt="2025-08-19T18:30:20.313" v="2288" actId="14100"/>
          <ac:cxnSpMkLst>
            <pc:docMk/>
            <pc:sldMk cId="1671032428" sldId="710"/>
            <ac:cxnSpMk id="22" creationId="{0ADAE868-FF61-CA51-20EC-F5E4B8161ACD}"/>
          </ac:cxnSpMkLst>
        </pc:cxnChg>
      </pc:sldChg>
      <pc:sldChg chg="new del">
        <pc:chgData name="Thomas Saltoft Søndergaard Malm" userId="e2f75136-f1d0-4e88-86c2-1dc5cc3fd740" providerId="ADAL" clId="{2A625097-20C9-4B81-9AB3-8BF423C8D79B}" dt="2025-08-19T14:13:32.394" v="1090" actId="47"/>
        <pc:sldMkLst>
          <pc:docMk/>
          <pc:sldMk cId="4105417329" sldId="711"/>
        </pc:sldMkLst>
      </pc:sldChg>
      <pc:sldChg chg="addSp delSp modSp add mod ord">
        <pc:chgData name="Thomas Saltoft Søndergaard Malm" userId="e2f75136-f1d0-4e88-86c2-1dc5cc3fd740" providerId="ADAL" clId="{2A625097-20C9-4B81-9AB3-8BF423C8D79B}" dt="2025-08-19T18:16:21.102" v="2207" actId="27636"/>
        <pc:sldMkLst>
          <pc:docMk/>
          <pc:sldMk cId="3393491625" sldId="712"/>
        </pc:sldMkLst>
        <pc:spChg chg="mod">
          <ac:chgData name="Thomas Saltoft Søndergaard Malm" userId="e2f75136-f1d0-4e88-86c2-1dc5cc3fd740" providerId="ADAL" clId="{2A625097-20C9-4B81-9AB3-8BF423C8D79B}" dt="2025-08-19T14:13:42.785" v="1108" actId="20577"/>
          <ac:spMkLst>
            <pc:docMk/>
            <pc:sldMk cId="3393491625" sldId="712"/>
            <ac:spMk id="2" creationId="{A2129D9A-8246-B91B-D8F8-BF5E2469EDCA}"/>
          </ac:spMkLst>
        </pc:spChg>
        <pc:spChg chg="mod">
          <ac:chgData name="Thomas Saltoft Søndergaard Malm" userId="e2f75136-f1d0-4e88-86c2-1dc5cc3fd740" providerId="ADAL" clId="{2A625097-20C9-4B81-9AB3-8BF423C8D79B}" dt="2025-08-19T18:16:21.102" v="2207" actId="27636"/>
          <ac:spMkLst>
            <pc:docMk/>
            <pc:sldMk cId="3393491625" sldId="712"/>
            <ac:spMk id="23555" creationId="{8E6ABBAA-22F7-FAB5-117B-48AD2165C840}"/>
          </ac:spMkLst>
        </pc:spChg>
        <pc:picChg chg="add mod">
          <ac:chgData name="Thomas Saltoft Søndergaard Malm" userId="e2f75136-f1d0-4e88-86c2-1dc5cc3fd740" providerId="ADAL" clId="{2A625097-20C9-4B81-9AB3-8BF423C8D79B}" dt="2025-08-19T14:15:14.744" v="1175" actId="1076"/>
          <ac:picMkLst>
            <pc:docMk/>
            <pc:sldMk cId="3393491625" sldId="712"/>
            <ac:picMk id="4" creationId="{01A52837-DF0C-50AB-8959-E5A07BA45B0B}"/>
          </ac:picMkLst>
        </pc:picChg>
      </pc:sldChg>
      <pc:sldChg chg="addSp delSp modSp add mod">
        <pc:chgData name="Thomas Saltoft Søndergaard Malm" userId="e2f75136-f1d0-4e88-86c2-1dc5cc3fd740" providerId="ADAL" clId="{2A625097-20C9-4B81-9AB3-8BF423C8D79B}" dt="2025-08-19T18:18:19.028" v="2227" actId="20577"/>
        <pc:sldMkLst>
          <pc:docMk/>
          <pc:sldMk cId="428554134" sldId="713"/>
        </pc:sldMkLst>
        <pc:spChg chg="mod">
          <ac:chgData name="Thomas Saltoft Søndergaard Malm" userId="e2f75136-f1d0-4e88-86c2-1dc5cc3fd740" providerId="ADAL" clId="{2A625097-20C9-4B81-9AB3-8BF423C8D79B}" dt="2025-08-19T14:18:43.935" v="1364" actId="20577"/>
          <ac:spMkLst>
            <pc:docMk/>
            <pc:sldMk cId="428554134" sldId="713"/>
            <ac:spMk id="2" creationId="{0058B6FE-0221-178B-9868-FD4F19CA3583}"/>
          </ac:spMkLst>
        </pc:spChg>
        <pc:spChg chg="add mod">
          <ac:chgData name="Thomas Saltoft Søndergaard Malm" userId="e2f75136-f1d0-4e88-86c2-1dc5cc3fd740" providerId="ADAL" clId="{2A625097-20C9-4B81-9AB3-8BF423C8D79B}" dt="2025-08-19T18:18:16.428" v="2225" actId="20577"/>
          <ac:spMkLst>
            <pc:docMk/>
            <pc:sldMk cId="428554134" sldId="713"/>
            <ac:spMk id="3" creationId="{68B1C402-7771-8D29-D6DE-840E3362562A}"/>
          </ac:spMkLst>
        </pc:spChg>
        <pc:spChg chg="mod">
          <ac:chgData name="Thomas Saltoft Søndergaard Malm" userId="e2f75136-f1d0-4e88-86c2-1dc5cc3fd740" providerId="ADAL" clId="{2A625097-20C9-4B81-9AB3-8BF423C8D79B}" dt="2025-08-19T18:18:19.028" v="2227" actId="20577"/>
          <ac:spMkLst>
            <pc:docMk/>
            <pc:sldMk cId="428554134" sldId="713"/>
            <ac:spMk id="23555" creationId="{3E50F4A3-55CA-1BB3-516F-FCA4CB22540E}"/>
          </ac:spMkLst>
        </pc:spChg>
      </pc:sldChg>
      <pc:sldChg chg="addSp delSp modSp add del mod ord">
        <pc:chgData name="Thomas Saltoft Søndergaard Malm" userId="e2f75136-f1d0-4e88-86c2-1dc5cc3fd740" providerId="ADAL" clId="{2A625097-20C9-4B81-9AB3-8BF423C8D79B}" dt="2025-08-19T14:31:03.742" v="1750" actId="47"/>
        <pc:sldMkLst>
          <pc:docMk/>
          <pc:sldMk cId="4058312502" sldId="714"/>
        </pc:sldMkLst>
      </pc:sldChg>
      <pc:sldChg chg="addSp delSp modSp add mod ord">
        <pc:chgData name="Thomas Saltoft Søndergaard Malm" userId="e2f75136-f1d0-4e88-86c2-1dc5cc3fd740" providerId="ADAL" clId="{2A625097-20C9-4B81-9AB3-8BF423C8D79B}" dt="2025-08-19T18:12:59.525" v="2161" actId="20577"/>
        <pc:sldMkLst>
          <pc:docMk/>
          <pc:sldMk cId="414814771" sldId="715"/>
        </pc:sldMkLst>
        <pc:spChg chg="add mod">
          <ac:chgData name="Thomas Saltoft Søndergaard Malm" userId="e2f75136-f1d0-4e88-86c2-1dc5cc3fd740" providerId="ADAL" clId="{2A625097-20C9-4B81-9AB3-8BF423C8D79B}" dt="2025-08-19T14:26:43.237" v="1586" actId="20577"/>
          <ac:spMkLst>
            <pc:docMk/>
            <pc:sldMk cId="414814771" sldId="715"/>
            <ac:spMk id="4" creationId="{666F2AA2-8D19-BC5E-BB24-0ACD976B08B2}"/>
          </ac:spMkLst>
        </pc:spChg>
        <pc:spChg chg="add mod ord">
          <ac:chgData name="Thomas Saltoft Søndergaard Malm" userId="e2f75136-f1d0-4e88-86c2-1dc5cc3fd740" providerId="ADAL" clId="{2A625097-20C9-4B81-9AB3-8BF423C8D79B}" dt="2025-08-19T15:32:37.914" v="2155" actId="1076"/>
          <ac:spMkLst>
            <pc:docMk/>
            <pc:sldMk cId="414814771" sldId="715"/>
            <ac:spMk id="6" creationId="{DDEABF46-48CF-A356-DA70-F8D028C301F2}"/>
          </ac:spMkLst>
        </pc:spChg>
        <pc:spChg chg="add mod ord">
          <ac:chgData name="Thomas Saltoft Søndergaard Malm" userId="e2f75136-f1d0-4e88-86c2-1dc5cc3fd740" providerId="ADAL" clId="{2A625097-20C9-4B81-9AB3-8BF423C8D79B}" dt="2025-08-19T15:32:36.535" v="2152" actId="1076"/>
          <ac:spMkLst>
            <pc:docMk/>
            <pc:sldMk cId="414814771" sldId="715"/>
            <ac:spMk id="7" creationId="{3FD9FD49-A97F-91BD-6020-38C5F2521D96}"/>
          </ac:spMkLst>
        </pc:spChg>
        <pc:spChg chg="add mod">
          <ac:chgData name="Thomas Saltoft Søndergaard Malm" userId="e2f75136-f1d0-4e88-86c2-1dc5cc3fd740" providerId="ADAL" clId="{2A625097-20C9-4B81-9AB3-8BF423C8D79B}" dt="2025-08-19T14:30:01.075" v="1692" actId="20577"/>
          <ac:spMkLst>
            <pc:docMk/>
            <pc:sldMk cId="414814771" sldId="715"/>
            <ac:spMk id="8" creationId="{8CE701AF-5A2C-C3D8-5094-7612C45370A3}"/>
          </ac:spMkLst>
        </pc:spChg>
        <pc:spChg chg="add mod">
          <ac:chgData name="Thomas Saltoft Søndergaard Malm" userId="e2f75136-f1d0-4e88-86c2-1dc5cc3fd740" providerId="ADAL" clId="{2A625097-20C9-4B81-9AB3-8BF423C8D79B}" dt="2025-08-19T14:29:59.660" v="1690" actId="20577"/>
          <ac:spMkLst>
            <pc:docMk/>
            <pc:sldMk cId="414814771" sldId="715"/>
            <ac:spMk id="9" creationId="{B84E2420-EDD9-027A-F053-E81978D70C3C}"/>
          </ac:spMkLst>
        </pc:spChg>
        <pc:spChg chg="add mod ord">
          <ac:chgData name="Thomas Saltoft Søndergaard Malm" userId="e2f75136-f1d0-4e88-86c2-1dc5cc3fd740" providerId="ADAL" clId="{2A625097-20C9-4B81-9AB3-8BF423C8D79B}" dt="2025-08-19T18:12:59.525" v="2161" actId="20577"/>
          <ac:spMkLst>
            <pc:docMk/>
            <pc:sldMk cId="414814771" sldId="715"/>
            <ac:spMk id="10" creationId="{551B5CB6-1853-DF92-004F-EBF2DCA36345}"/>
          </ac:spMkLst>
        </pc:spChg>
        <pc:picChg chg="add mod">
          <ac:chgData name="Thomas Saltoft Søndergaard Malm" userId="e2f75136-f1d0-4e88-86c2-1dc5cc3fd740" providerId="ADAL" clId="{2A625097-20C9-4B81-9AB3-8BF423C8D79B}" dt="2025-08-19T15:31:51.916" v="2136" actId="1076"/>
          <ac:picMkLst>
            <pc:docMk/>
            <pc:sldMk cId="414814771" sldId="715"/>
            <ac:picMk id="12" creationId="{C85A9368-D7D0-0786-48B1-529EDBC1BB5E}"/>
          </ac:picMkLst>
        </pc:picChg>
      </pc:sldChg>
      <pc:sldChg chg="addSp delSp modSp add mod ord modAnim">
        <pc:chgData name="Thomas Saltoft Søndergaard Malm" userId="e2f75136-f1d0-4e88-86c2-1dc5cc3fd740" providerId="ADAL" clId="{2A625097-20C9-4B81-9AB3-8BF423C8D79B}" dt="2025-08-19T18:15:52.679" v="2195" actId="207"/>
        <pc:sldMkLst>
          <pc:docMk/>
          <pc:sldMk cId="2556387057" sldId="716"/>
        </pc:sldMkLst>
        <pc:spChg chg="add mod">
          <ac:chgData name="Thomas Saltoft Søndergaard Malm" userId="e2f75136-f1d0-4e88-86c2-1dc5cc3fd740" providerId="ADAL" clId="{2A625097-20C9-4B81-9AB3-8BF423C8D79B}" dt="2025-08-19T18:15:52.679" v="2195" actId="207"/>
          <ac:spMkLst>
            <pc:docMk/>
            <pc:sldMk cId="2556387057" sldId="716"/>
            <ac:spMk id="3" creationId="{2CBE0BB0-0443-53E8-5493-EBC6296722C7}"/>
          </ac:spMkLst>
        </pc:spChg>
        <pc:spChg chg="add mod">
          <ac:chgData name="Thomas Saltoft Søndergaard Malm" userId="e2f75136-f1d0-4e88-86c2-1dc5cc3fd740" providerId="ADAL" clId="{2A625097-20C9-4B81-9AB3-8BF423C8D79B}" dt="2025-08-19T14:44:52.701" v="1882" actId="1076"/>
          <ac:spMkLst>
            <pc:docMk/>
            <pc:sldMk cId="2556387057" sldId="716"/>
            <ac:spMk id="5" creationId="{AC56498D-CEE2-D9FB-F580-C36700CE4368}"/>
          </ac:spMkLst>
        </pc:spChg>
      </pc:sldChg>
      <pc:sldChg chg="addSp modSp add mod">
        <pc:chgData name="Thomas Saltoft Søndergaard Malm" userId="e2f75136-f1d0-4e88-86c2-1dc5cc3fd740" providerId="ADAL" clId="{2A625097-20C9-4B81-9AB3-8BF423C8D79B}" dt="2025-08-19T14:33:04.337" v="1771" actId="20577"/>
        <pc:sldMkLst>
          <pc:docMk/>
          <pc:sldMk cId="18779431" sldId="717"/>
        </pc:sldMkLst>
        <pc:spChg chg="add mod">
          <ac:chgData name="Thomas Saltoft Søndergaard Malm" userId="e2f75136-f1d0-4e88-86c2-1dc5cc3fd740" providerId="ADAL" clId="{2A625097-20C9-4B81-9AB3-8BF423C8D79B}" dt="2025-08-19T14:33:04.337" v="1771" actId="20577"/>
          <ac:spMkLst>
            <pc:docMk/>
            <pc:sldMk cId="18779431" sldId="717"/>
            <ac:spMk id="17" creationId="{A0042456-EC8A-5CCE-1041-4BD2F7F485C6}"/>
          </ac:spMkLst>
        </pc:spChg>
        <pc:picChg chg="add mod">
          <ac:chgData name="Thomas Saltoft Søndergaard Malm" userId="e2f75136-f1d0-4e88-86c2-1dc5cc3fd740" providerId="ADAL" clId="{2A625097-20C9-4B81-9AB3-8BF423C8D79B}" dt="2025-08-19T14:32:23.416" v="1761" actId="1076"/>
          <ac:picMkLst>
            <pc:docMk/>
            <pc:sldMk cId="18779431" sldId="717"/>
            <ac:picMk id="16" creationId="{29813770-38E3-78A3-B2E1-A8E0FEA0E376}"/>
          </ac:picMkLst>
        </pc:picChg>
      </pc:sldChg>
      <pc:sldChg chg="addSp modSp add mod">
        <pc:chgData name="Thomas Saltoft Søndergaard Malm" userId="e2f75136-f1d0-4e88-86c2-1dc5cc3fd740" providerId="ADAL" clId="{2A625097-20C9-4B81-9AB3-8BF423C8D79B}" dt="2025-08-19T18:15:27.198" v="2193" actId="20577"/>
        <pc:sldMkLst>
          <pc:docMk/>
          <pc:sldMk cId="4275267168" sldId="718"/>
        </pc:sldMkLst>
        <pc:spChg chg="add mod">
          <ac:chgData name="Thomas Saltoft Søndergaard Malm" userId="e2f75136-f1d0-4e88-86c2-1dc5cc3fd740" providerId="ADAL" clId="{2A625097-20C9-4B81-9AB3-8BF423C8D79B}" dt="2025-08-19T18:15:27.198" v="2193" actId="20577"/>
          <ac:spMkLst>
            <pc:docMk/>
            <pc:sldMk cId="4275267168" sldId="718"/>
            <ac:spMk id="3" creationId="{0167B8BE-48A7-746E-409E-BBE1A8EC9D2F}"/>
          </ac:spMkLst>
        </pc:spChg>
      </pc:sldChg>
      <pc:sldChg chg="addSp delSp modSp add mod">
        <pc:chgData name="Thomas Saltoft Søndergaard Malm" userId="e2f75136-f1d0-4e88-86c2-1dc5cc3fd740" providerId="ADAL" clId="{2A625097-20C9-4B81-9AB3-8BF423C8D79B}" dt="2025-08-19T14:47:55.446" v="1925" actId="1076"/>
        <pc:sldMkLst>
          <pc:docMk/>
          <pc:sldMk cId="2598891001" sldId="719"/>
        </pc:sldMkLst>
        <pc:spChg chg="add mod">
          <ac:chgData name="Thomas Saltoft Søndergaard Malm" userId="e2f75136-f1d0-4e88-86c2-1dc5cc3fd740" providerId="ADAL" clId="{2A625097-20C9-4B81-9AB3-8BF423C8D79B}" dt="2025-08-19T14:47:55.446" v="1925" actId="1076"/>
          <ac:spMkLst>
            <pc:docMk/>
            <pc:sldMk cId="2598891001" sldId="719"/>
            <ac:spMk id="5" creationId="{878A3F91-8DA7-0BC4-D03E-41C1AEC001DF}"/>
          </ac:spMkLst>
        </pc:spChg>
        <pc:spChg chg="add mod">
          <ac:chgData name="Thomas Saltoft Søndergaard Malm" userId="e2f75136-f1d0-4e88-86c2-1dc5cc3fd740" providerId="ADAL" clId="{2A625097-20C9-4B81-9AB3-8BF423C8D79B}" dt="2025-08-19T14:47:51.669" v="1924" actId="1076"/>
          <ac:spMkLst>
            <pc:docMk/>
            <pc:sldMk cId="2598891001" sldId="719"/>
            <ac:spMk id="6" creationId="{6FF7B1FB-7D6E-4DB6-0E19-1FA58F6E59CF}"/>
          </ac:spMkLst>
        </pc:spChg>
      </pc:sldChg>
      <pc:sldChg chg="addSp delSp modSp add mod setBg modAnim setClrOvrMap">
        <pc:chgData name="Thomas Saltoft Søndergaard Malm" userId="e2f75136-f1d0-4e88-86c2-1dc5cc3fd740" providerId="ADAL" clId="{2A625097-20C9-4B81-9AB3-8BF423C8D79B}" dt="2025-08-19T18:44:56.724" v="2431" actId="20577"/>
        <pc:sldMkLst>
          <pc:docMk/>
          <pc:sldMk cId="2637806825" sldId="720"/>
        </pc:sldMkLst>
        <pc:spChg chg="mod">
          <ac:chgData name="Thomas Saltoft Søndergaard Malm" userId="e2f75136-f1d0-4e88-86c2-1dc5cc3fd740" providerId="ADAL" clId="{2A625097-20C9-4B81-9AB3-8BF423C8D79B}" dt="2025-08-19T14:53:41.367" v="2000" actId="1076"/>
          <ac:spMkLst>
            <pc:docMk/>
            <pc:sldMk cId="2637806825" sldId="720"/>
            <ac:spMk id="4" creationId="{E68D1908-E66A-1B02-FF0A-09FF32BBB880}"/>
          </ac:spMkLst>
        </pc:spChg>
        <pc:spChg chg="add mod">
          <ac:chgData name="Thomas Saltoft Søndergaard Malm" userId="e2f75136-f1d0-4e88-86c2-1dc5cc3fd740" providerId="ADAL" clId="{2A625097-20C9-4B81-9AB3-8BF423C8D79B}" dt="2025-08-19T18:44:56.724" v="2431" actId="20577"/>
          <ac:spMkLst>
            <pc:docMk/>
            <pc:sldMk cId="2637806825" sldId="720"/>
            <ac:spMk id="7" creationId="{8EEF9BC1-D20B-9AD9-0154-7FE9FD6EA6FD}"/>
          </ac:spMkLst>
        </pc:spChg>
        <pc:spChg chg="add mod">
          <ac:chgData name="Thomas Saltoft Søndergaard Malm" userId="e2f75136-f1d0-4e88-86c2-1dc5cc3fd740" providerId="ADAL" clId="{2A625097-20C9-4B81-9AB3-8BF423C8D79B}" dt="2025-08-19T15:07:16.670" v="2028" actId="1076"/>
          <ac:spMkLst>
            <pc:docMk/>
            <pc:sldMk cId="2637806825" sldId="720"/>
            <ac:spMk id="8" creationId="{3CBA7473-8482-0D09-C772-7BAB8FEB394E}"/>
          </ac:spMkLst>
        </pc:spChg>
        <pc:spChg chg="add">
          <ac:chgData name="Thomas Saltoft Søndergaard Malm" userId="e2f75136-f1d0-4e88-86c2-1dc5cc3fd740" providerId="ADAL" clId="{2A625097-20C9-4B81-9AB3-8BF423C8D79B}" dt="2025-08-19T14:50:07.469" v="1934" actId="26606"/>
          <ac:spMkLst>
            <pc:docMk/>
            <pc:sldMk cId="2637806825" sldId="720"/>
            <ac:spMk id="54278" creationId="{6B25638D-3D06-41D1-8060-4D2707C60AE8}"/>
          </ac:spMkLst>
        </pc:spChg>
        <pc:spChg chg="add">
          <ac:chgData name="Thomas Saltoft Søndergaard Malm" userId="e2f75136-f1d0-4e88-86c2-1dc5cc3fd740" providerId="ADAL" clId="{2A625097-20C9-4B81-9AB3-8BF423C8D79B}" dt="2025-08-19T14:50:07.469" v="1934" actId="26606"/>
          <ac:spMkLst>
            <pc:docMk/>
            <pc:sldMk cId="2637806825" sldId="720"/>
            <ac:spMk id="54290" creationId="{15240637-2F09-4884-B1C0-AE637D6B4B77}"/>
          </ac:spMkLst>
        </pc:spChg>
        <pc:grpChg chg="add">
          <ac:chgData name="Thomas Saltoft Søndergaard Malm" userId="e2f75136-f1d0-4e88-86c2-1dc5cc3fd740" providerId="ADAL" clId="{2A625097-20C9-4B81-9AB3-8BF423C8D79B}" dt="2025-08-19T14:50:07.469" v="1934" actId="26606"/>
          <ac:grpSpMkLst>
            <pc:docMk/>
            <pc:sldMk cId="2637806825" sldId="720"/>
            <ac:grpSpMk id="54282" creationId="{641EEA8D-6824-476E-9148-3BF2056878A6}"/>
          </ac:grpSpMkLst>
        </pc:grpChg>
        <pc:picChg chg="add mod">
          <ac:chgData name="Thomas Saltoft Søndergaard Malm" userId="e2f75136-f1d0-4e88-86c2-1dc5cc3fd740" providerId="ADAL" clId="{2A625097-20C9-4B81-9AB3-8BF423C8D79B}" dt="2025-08-19T15:07:11.043" v="2026" actId="1076"/>
          <ac:picMkLst>
            <pc:docMk/>
            <pc:sldMk cId="2637806825" sldId="720"/>
            <ac:picMk id="3" creationId="{2583A5D8-EA4A-C94F-6187-36AB3F03B57D}"/>
          </ac:picMkLst>
        </pc:picChg>
        <pc:picChg chg="add">
          <ac:chgData name="Thomas Saltoft Søndergaard Malm" userId="e2f75136-f1d0-4e88-86c2-1dc5cc3fd740" providerId="ADAL" clId="{2A625097-20C9-4B81-9AB3-8BF423C8D79B}" dt="2025-08-19T14:50:07.469" v="1934" actId="26606"/>
          <ac:picMkLst>
            <pc:docMk/>
            <pc:sldMk cId="2637806825" sldId="720"/>
            <ac:picMk id="54279" creationId="{8161BB1E-0062-4056-AB94-121EF614D5FB}"/>
          </ac:picMkLst>
        </pc:picChg>
        <pc:cxnChg chg="add">
          <ac:chgData name="Thomas Saltoft Søndergaard Malm" userId="e2f75136-f1d0-4e88-86c2-1dc5cc3fd740" providerId="ADAL" clId="{2A625097-20C9-4B81-9AB3-8BF423C8D79B}" dt="2025-08-19T14:50:07.469" v="1934" actId="26606"/>
          <ac:cxnSpMkLst>
            <pc:docMk/>
            <pc:sldMk cId="2637806825" sldId="720"/>
            <ac:cxnSpMk id="54280" creationId="{8FBC01E2-D629-4319-B5CB-BFA461B8CF30}"/>
          </ac:cxnSpMkLst>
        </pc:cxnChg>
      </pc:sldChg>
      <pc:sldChg chg="addSp delSp modSp add mod modAnim">
        <pc:chgData name="Thomas Saltoft Søndergaard Malm" userId="e2f75136-f1d0-4e88-86c2-1dc5cc3fd740" providerId="ADAL" clId="{2A625097-20C9-4B81-9AB3-8BF423C8D79B}" dt="2025-08-20T05:35:25.341" v="3227" actId="1076"/>
        <pc:sldMkLst>
          <pc:docMk/>
          <pc:sldMk cId="3668787831" sldId="721"/>
        </pc:sldMkLst>
        <pc:spChg chg="add mod">
          <ac:chgData name="Thomas Saltoft Søndergaard Malm" userId="e2f75136-f1d0-4e88-86c2-1dc5cc3fd740" providerId="ADAL" clId="{2A625097-20C9-4B81-9AB3-8BF423C8D79B}" dt="2025-08-19T15:11:30.737" v="2133" actId="113"/>
          <ac:spMkLst>
            <pc:docMk/>
            <pc:sldMk cId="3668787831" sldId="721"/>
            <ac:spMk id="2" creationId="{1768C651-1D90-28DD-2950-D7EF73992F83}"/>
          </ac:spMkLst>
        </pc:spChg>
        <pc:spChg chg="add mod">
          <ac:chgData name="Thomas Saltoft Søndergaard Malm" userId="e2f75136-f1d0-4e88-86c2-1dc5cc3fd740" providerId="ADAL" clId="{2A625097-20C9-4B81-9AB3-8BF423C8D79B}" dt="2025-08-20T05:35:25.341" v="3227" actId="1076"/>
          <ac:spMkLst>
            <pc:docMk/>
            <pc:sldMk cId="3668787831" sldId="721"/>
            <ac:spMk id="5" creationId="{26023981-70DF-3A2D-92EC-F41B16CA9447}"/>
          </ac:spMkLst>
        </pc:spChg>
      </pc:sldChg>
      <pc:sldChg chg="addSp delSp modSp add mod ord">
        <pc:chgData name="Thomas Saltoft Søndergaard Malm" userId="e2f75136-f1d0-4e88-86c2-1dc5cc3fd740" providerId="ADAL" clId="{2A625097-20C9-4B81-9AB3-8BF423C8D79B}" dt="2025-08-19T19:13:18.661" v="2783" actId="14100"/>
        <pc:sldMkLst>
          <pc:docMk/>
          <pc:sldMk cId="801056768" sldId="722"/>
        </pc:sldMkLst>
        <pc:spChg chg="add mod">
          <ac:chgData name="Thomas Saltoft Søndergaard Malm" userId="e2f75136-f1d0-4e88-86c2-1dc5cc3fd740" providerId="ADAL" clId="{2A625097-20C9-4B81-9AB3-8BF423C8D79B}" dt="2025-08-19T19:13:03.268" v="2779"/>
          <ac:spMkLst>
            <pc:docMk/>
            <pc:sldMk cId="801056768" sldId="722"/>
            <ac:spMk id="2" creationId="{CF80A225-1974-9E03-29D6-1C9AB1386D93}"/>
          </ac:spMkLst>
        </pc:spChg>
        <pc:spChg chg="add mod">
          <ac:chgData name="Thomas Saltoft Søndergaard Malm" userId="e2f75136-f1d0-4e88-86c2-1dc5cc3fd740" providerId="ADAL" clId="{2A625097-20C9-4B81-9AB3-8BF423C8D79B}" dt="2025-08-19T19:13:03.268" v="2779"/>
          <ac:spMkLst>
            <pc:docMk/>
            <pc:sldMk cId="801056768" sldId="722"/>
            <ac:spMk id="7" creationId="{F140EB6C-DA06-AEFA-3023-E73FF0B814F9}"/>
          </ac:spMkLst>
        </pc:spChg>
        <pc:spChg chg="add mod">
          <ac:chgData name="Thomas Saltoft Søndergaard Malm" userId="e2f75136-f1d0-4e88-86c2-1dc5cc3fd740" providerId="ADAL" clId="{2A625097-20C9-4B81-9AB3-8BF423C8D79B}" dt="2025-08-19T19:13:03.268" v="2779"/>
          <ac:spMkLst>
            <pc:docMk/>
            <pc:sldMk cId="801056768" sldId="722"/>
            <ac:spMk id="12" creationId="{D45A10D2-4CEA-823D-898F-4886416D10B0}"/>
          </ac:spMkLst>
        </pc:spChg>
        <pc:spChg chg="add mod">
          <ac:chgData name="Thomas Saltoft Søndergaard Malm" userId="e2f75136-f1d0-4e88-86c2-1dc5cc3fd740" providerId="ADAL" clId="{2A625097-20C9-4B81-9AB3-8BF423C8D79B}" dt="2025-08-19T19:13:18.661" v="2783" actId="14100"/>
          <ac:spMkLst>
            <pc:docMk/>
            <pc:sldMk cId="801056768" sldId="722"/>
            <ac:spMk id="14" creationId="{07140BB1-3DF0-A910-5E82-58C9209B1D62}"/>
          </ac:spMkLst>
        </pc:spChg>
        <pc:spChg chg="add mod">
          <ac:chgData name="Thomas Saltoft Søndergaard Malm" userId="e2f75136-f1d0-4e88-86c2-1dc5cc3fd740" providerId="ADAL" clId="{2A625097-20C9-4B81-9AB3-8BF423C8D79B}" dt="2025-08-19T19:13:03.268" v="2779"/>
          <ac:spMkLst>
            <pc:docMk/>
            <pc:sldMk cId="801056768" sldId="722"/>
            <ac:spMk id="17" creationId="{34CA85FA-7E28-F4EB-A0A1-0BD92175E3B4}"/>
          </ac:spMkLst>
        </pc:spChg>
        <pc:picChg chg="add mod">
          <ac:chgData name="Thomas Saltoft Søndergaard Malm" userId="e2f75136-f1d0-4e88-86c2-1dc5cc3fd740" providerId="ADAL" clId="{2A625097-20C9-4B81-9AB3-8BF423C8D79B}" dt="2025-08-19T19:13:03.268" v="2779"/>
          <ac:picMkLst>
            <pc:docMk/>
            <pc:sldMk cId="801056768" sldId="722"/>
            <ac:picMk id="4" creationId="{58ACFB7D-7382-6E7F-5519-CE7A3783E93D}"/>
          </ac:picMkLst>
        </pc:picChg>
        <pc:cxnChg chg="add mod">
          <ac:chgData name="Thomas Saltoft Søndergaard Malm" userId="e2f75136-f1d0-4e88-86c2-1dc5cc3fd740" providerId="ADAL" clId="{2A625097-20C9-4B81-9AB3-8BF423C8D79B}" dt="2025-08-19T19:13:03.268" v="2779"/>
          <ac:cxnSpMkLst>
            <pc:docMk/>
            <pc:sldMk cId="801056768" sldId="722"/>
            <ac:cxnSpMk id="5" creationId="{04F43086-D3F5-E5EA-AFA1-03E3094EE180}"/>
          </ac:cxnSpMkLst>
        </pc:cxnChg>
        <pc:cxnChg chg="add mod">
          <ac:chgData name="Thomas Saltoft Søndergaard Malm" userId="e2f75136-f1d0-4e88-86c2-1dc5cc3fd740" providerId="ADAL" clId="{2A625097-20C9-4B81-9AB3-8BF423C8D79B}" dt="2025-08-19T19:13:03.268" v="2779"/>
          <ac:cxnSpMkLst>
            <pc:docMk/>
            <pc:sldMk cId="801056768" sldId="722"/>
            <ac:cxnSpMk id="8" creationId="{3DF408EF-412C-D4DB-36B9-0E1929F9B460}"/>
          </ac:cxnSpMkLst>
        </pc:cxnChg>
        <pc:cxnChg chg="add mod">
          <ac:chgData name="Thomas Saltoft Søndergaard Malm" userId="e2f75136-f1d0-4e88-86c2-1dc5cc3fd740" providerId="ADAL" clId="{2A625097-20C9-4B81-9AB3-8BF423C8D79B}" dt="2025-08-19T19:13:03.268" v="2779"/>
          <ac:cxnSpMkLst>
            <pc:docMk/>
            <pc:sldMk cId="801056768" sldId="722"/>
            <ac:cxnSpMk id="11" creationId="{6BCF6D6A-80A8-4426-4C85-0609BD2ADE78}"/>
          </ac:cxnSpMkLst>
        </pc:cxnChg>
        <pc:cxnChg chg="add mod">
          <ac:chgData name="Thomas Saltoft Søndergaard Malm" userId="e2f75136-f1d0-4e88-86c2-1dc5cc3fd740" providerId="ADAL" clId="{2A625097-20C9-4B81-9AB3-8BF423C8D79B}" dt="2025-08-19T19:13:03.268" v="2779"/>
          <ac:cxnSpMkLst>
            <pc:docMk/>
            <pc:sldMk cId="801056768" sldId="722"/>
            <ac:cxnSpMk id="18" creationId="{855EF91C-61E8-FF2A-8F1F-D3D366CE526D}"/>
          </ac:cxnSpMkLst>
        </pc:cxnChg>
      </pc:sldChg>
      <pc:sldChg chg="addSp delSp modSp new mod setBg addAnim delAnim">
        <pc:chgData name="Thomas Saltoft Søndergaard Malm" userId="e2f75136-f1d0-4e88-86c2-1dc5cc3fd740" providerId="ADAL" clId="{2A625097-20C9-4B81-9AB3-8BF423C8D79B}" dt="2025-08-19T19:33:14.040" v="3066"/>
        <pc:sldMkLst>
          <pc:docMk/>
          <pc:sldMk cId="4038894170" sldId="723"/>
        </pc:sldMkLst>
        <pc:spChg chg="mod">
          <ac:chgData name="Thomas Saltoft Søndergaard Malm" userId="e2f75136-f1d0-4e88-86c2-1dc5cc3fd740" providerId="ADAL" clId="{2A625097-20C9-4B81-9AB3-8BF423C8D79B}" dt="2025-08-19T19:33:14.035" v="3065" actId="26606"/>
          <ac:spMkLst>
            <pc:docMk/>
            <pc:sldMk cId="4038894170" sldId="723"/>
            <ac:spMk id="2" creationId="{9B3B0221-471B-E3C6-61F5-0D422FBDCB15}"/>
          </ac:spMkLst>
        </pc:spChg>
        <pc:spChg chg="add">
          <ac:chgData name="Thomas Saltoft Søndergaard Malm" userId="e2f75136-f1d0-4e88-86c2-1dc5cc3fd740" providerId="ADAL" clId="{2A625097-20C9-4B81-9AB3-8BF423C8D79B}" dt="2025-08-19T19:33:14.035" v="3065" actId="26606"/>
          <ac:spMkLst>
            <pc:docMk/>
            <pc:sldMk cId="4038894170" sldId="723"/>
            <ac:spMk id="11" creationId="{130B326A-C054-4820-AFCA-FCB009ABC693}"/>
          </ac:spMkLst>
        </pc:spChg>
        <pc:spChg chg="add">
          <ac:chgData name="Thomas Saltoft Søndergaard Malm" userId="e2f75136-f1d0-4e88-86c2-1dc5cc3fd740" providerId="ADAL" clId="{2A625097-20C9-4B81-9AB3-8BF423C8D79B}" dt="2025-08-19T19:33:14.035" v="3065" actId="26606"/>
          <ac:spMkLst>
            <pc:docMk/>
            <pc:sldMk cId="4038894170" sldId="723"/>
            <ac:spMk id="14" creationId="{758BF2A9-3176-445B-8155-3DE9C796844D}"/>
          </ac:spMkLst>
        </pc:spChg>
        <pc:picChg chg="add">
          <ac:chgData name="Thomas Saltoft Søndergaard Malm" userId="e2f75136-f1d0-4e88-86c2-1dc5cc3fd740" providerId="ADAL" clId="{2A625097-20C9-4B81-9AB3-8BF423C8D79B}" dt="2025-08-19T19:33:14.035" v="3065" actId="26606"/>
          <ac:picMkLst>
            <pc:docMk/>
            <pc:sldMk cId="4038894170" sldId="723"/>
            <ac:picMk id="10" creationId="{E265DFC7-1B2A-4A32-9C43-C48EA6FF6140}"/>
          </ac:picMkLst>
        </pc:picChg>
        <pc:picChg chg="add">
          <ac:chgData name="Thomas Saltoft Søndergaard Malm" userId="e2f75136-f1d0-4e88-86c2-1dc5cc3fd740" providerId="ADAL" clId="{2A625097-20C9-4B81-9AB3-8BF423C8D79B}" dt="2025-08-19T19:33:14.035" v="3065" actId="26606"/>
          <ac:picMkLst>
            <pc:docMk/>
            <pc:sldMk cId="4038894170" sldId="723"/>
            <ac:picMk id="13" creationId="{6C51879C-C3EF-4519-8CBD-7B6AFAD195A7}"/>
          </ac:picMkLst>
        </pc:picChg>
        <pc:cxnChg chg="add">
          <ac:chgData name="Thomas Saltoft Søndergaard Malm" userId="e2f75136-f1d0-4e88-86c2-1dc5cc3fd740" providerId="ADAL" clId="{2A625097-20C9-4B81-9AB3-8BF423C8D79B}" dt="2025-08-19T19:33:14.035" v="3065" actId="26606"/>
          <ac:cxnSpMkLst>
            <pc:docMk/>
            <pc:sldMk cId="4038894170" sldId="723"/>
            <ac:cxnSpMk id="12" creationId="{853B328C-A402-44DE-AABB-9BFBB6617629}"/>
          </ac:cxnSpMkLst>
        </pc:cxnChg>
      </pc:sldChg>
      <pc:sldChg chg="addSp delSp modSp add mod setBg delAnim modAnim">
        <pc:chgData name="Thomas Saltoft Søndergaard Malm" userId="e2f75136-f1d0-4e88-86c2-1dc5cc3fd740" providerId="ADAL" clId="{2A625097-20C9-4B81-9AB3-8BF423C8D79B}" dt="2025-08-20T05:37:28.264" v="3232"/>
        <pc:sldMkLst>
          <pc:docMk/>
          <pc:sldMk cId="4166166788" sldId="724"/>
        </pc:sldMkLst>
        <pc:spChg chg="mod">
          <ac:chgData name="Thomas Saltoft Søndergaard Malm" userId="e2f75136-f1d0-4e88-86c2-1dc5cc3fd740" providerId="ADAL" clId="{2A625097-20C9-4B81-9AB3-8BF423C8D79B}" dt="2025-08-19T19:43:26.894" v="3209" actId="1076"/>
          <ac:spMkLst>
            <pc:docMk/>
            <pc:sldMk cId="4166166788" sldId="724"/>
            <ac:spMk id="2" creationId="{BF1F141B-26CD-9870-D4DB-6B56786C2E0C}"/>
          </ac:spMkLst>
        </pc:spChg>
        <pc:spChg chg="add mod">
          <ac:chgData name="Thomas Saltoft Søndergaard Malm" userId="e2f75136-f1d0-4e88-86c2-1dc5cc3fd740" providerId="ADAL" clId="{2A625097-20C9-4B81-9AB3-8BF423C8D79B}" dt="2025-08-19T19:43:24.521" v="3208" actId="1076"/>
          <ac:spMkLst>
            <pc:docMk/>
            <pc:sldMk cId="4166166788" sldId="724"/>
            <ac:spMk id="4" creationId="{5E54B81C-D795-11F4-B736-8E3116209B1B}"/>
          </ac:spMkLst>
        </pc:spChg>
        <pc:picChg chg="add mod">
          <ac:chgData name="Thomas Saltoft Søndergaard Malm" userId="e2f75136-f1d0-4e88-86c2-1dc5cc3fd740" providerId="ADAL" clId="{2A625097-20C9-4B81-9AB3-8BF423C8D79B}" dt="2025-08-19T19:42:38.498" v="3203" actId="1076"/>
          <ac:picMkLst>
            <pc:docMk/>
            <pc:sldMk cId="4166166788" sldId="724"/>
            <ac:picMk id="8" creationId="{22C47D42-3EF4-47E8-B20F-9C3B1FCD4DB3}"/>
          </ac:picMkLst>
        </pc:picChg>
        <pc:inkChg chg="add">
          <ac:chgData name="Thomas Saltoft Søndergaard Malm" userId="e2f75136-f1d0-4e88-86c2-1dc5cc3fd740" providerId="ADAL" clId="{2A625097-20C9-4B81-9AB3-8BF423C8D79B}" dt="2025-08-19T19:42:06.440" v="3200" actId="9405"/>
          <ac:inkMkLst>
            <pc:docMk/>
            <pc:sldMk cId="4166166788" sldId="724"/>
            <ac:inkMk id="21" creationId="{BDA08A8B-2D5C-E888-325B-1F503E1202C2}"/>
          </ac:inkMkLst>
        </pc:inkChg>
        <pc:inkChg chg="add">
          <ac:chgData name="Thomas Saltoft Søndergaard Malm" userId="e2f75136-f1d0-4e88-86c2-1dc5cc3fd740" providerId="ADAL" clId="{2A625097-20C9-4B81-9AB3-8BF423C8D79B}" dt="2025-08-19T19:43:01.805" v="3205" actId="9405"/>
          <ac:inkMkLst>
            <pc:docMk/>
            <pc:sldMk cId="4166166788" sldId="724"/>
            <ac:inkMk id="25" creationId="{8616F832-ECD7-D486-4821-CDC159531EFE}"/>
          </ac:inkMkLst>
        </pc:inkChg>
      </pc:sldChg>
      <pc:sldChg chg="addSp delSp modSp add mod modAnim">
        <pc:chgData name="Thomas Saltoft Søndergaard Malm" userId="e2f75136-f1d0-4e88-86c2-1dc5cc3fd740" providerId="ADAL" clId="{2A625097-20C9-4B81-9AB3-8BF423C8D79B}" dt="2025-08-19T19:37:15.885" v="3159"/>
        <pc:sldMkLst>
          <pc:docMk/>
          <pc:sldMk cId="3026737119" sldId="725"/>
        </pc:sldMkLst>
        <pc:spChg chg="mod">
          <ac:chgData name="Thomas Saltoft Søndergaard Malm" userId="e2f75136-f1d0-4e88-86c2-1dc5cc3fd740" providerId="ADAL" clId="{2A625097-20C9-4B81-9AB3-8BF423C8D79B}" dt="2025-08-19T19:29:33.285" v="3046" actId="1076"/>
          <ac:spMkLst>
            <pc:docMk/>
            <pc:sldMk cId="3026737119" sldId="725"/>
            <ac:spMk id="2" creationId="{3CCA740C-62CC-22B9-D91B-596964C8FA46}"/>
          </ac:spMkLst>
        </pc:spChg>
        <pc:spChg chg="mod">
          <ac:chgData name="Thomas Saltoft Søndergaard Malm" userId="e2f75136-f1d0-4e88-86c2-1dc5cc3fd740" providerId="ADAL" clId="{2A625097-20C9-4B81-9AB3-8BF423C8D79B}" dt="2025-08-19T19:29:22.450" v="3042" actId="20577"/>
          <ac:spMkLst>
            <pc:docMk/>
            <pc:sldMk cId="3026737119" sldId="725"/>
            <ac:spMk id="4" creationId="{69B1DD3F-3D57-FF93-C129-6E0090181B45}"/>
          </ac:spMkLst>
        </pc:spChg>
        <pc:picChg chg="add mod">
          <ac:chgData name="Thomas Saltoft Søndergaard Malm" userId="e2f75136-f1d0-4e88-86c2-1dc5cc3fd740" providerId="ADAL" clId="{2A625097-20C9-4B81-9AB3-8BF423C8D79B}" dt="2025-08-19T19:30:05.380" v="3053" actId="1076"/>
          <ac:picMkLst>
            <pc:docMk/>
            <pc:sldMk cId="3026737119" sldId="725"/>
            <ac:picMk id="5" creationId="{74A52E97-810D-CEDA-DF33-4435B9EDAB98}"/>
          </ac:picMkLst>
        </pc:picChg>
        <pc:inkChg chg="add">
          <ac:chgData name="Thomas Saltoft Søndergaard Malm" userId="e2f75136-f1d0-4e88-86c2-1dc5cc3fd740" providerId="ADAL" clId="{2A625097-20C9-4B81-9AB3-8BF423C8D79B}" dt="2025-08-19T19:31:06.285" v="3055" actId="9405"/>
          <ac:inkMkLst>
            <pc:docMk/>
            <pc:sldMk cId="3026737119" sldId="725"/>
            <ac:inkMk id="8" creationId="{46BEDF97-BEC8-46A3-9665-FA0B3CBCBA12}"/>
          </ac:inkMkLst>
        </pc:inkChg>
        <pc:inkChg chg="add">
          <ac:chgData name="Thomas Saltoft Søndergaard Malm" userId="e2f75136-f1d0-4e88-86c2-1dc5cc3fd740" providerId="ADAL" clId="{2A625097-20C9-4B81-9AB3-8BF423C8D79B}" dt="2025-08-19T19:31:34.354" v="3057" actId="9405"/>
          <ac:inkMkLst>
            <pc:docMk/>
            <pc:sldMk cId="3026737119" sldId="725"/>
            <ac:inkMk id="9" creationId="{F7467C22-F500-E96F-6240-5B6E17A7854F}"/>
          </ac:inkMkLst>
        </pc:inkChg>
        <pc:inkChg chg="add">
          <ac:chgData name="Thomas Saltoft Søndergaard Malm" userId="e2f75136-f1d0-4e88-86c2-1dc5cc3fd740" providerId="ADAL" clId="{2A625097-20C9-4B81-9AB3-8BF423C8D79B}" dt="2025-08-19T19:31:47.085" v="3058" actId="9405"/>
          <ac:inkMkLst>
            <pc:docMk/>
            <pc:sldMk cId="3026737119" sldId="725"/>
            <ac:inkMk id="10" creationId="{F537BFE7-6B9F-B299-4F6D-31285675D415}"/>
          </ac:inkMkLst>
        </pc:inkChg>
        <pc:inkChg chg="add">
          <ac:chgData name="Thomas Saltoft Søndergaard Malm" userId="e2f75136-f1d0-4e88-86c2-1dc5cc3fd740" providerId="ADAL" clId="{2A625097-20C9-4B81-9AB3-8BF423C8D79B}" dt="2025-08-19T19:31:56.592" v="3059" actId="9405"/>
          <ac:inkMkLst>
            <pc:docMk/>
            <pc:sldMk cId="3026737119" sldId="725"/>
            <ac:inkMk id="11" creationId="{25C0FC8D-56C2-E9D4-E132-E0B8AE2590AE}"/>
          </ac:inkMkLst>
        </pc:inkChg>
      </pc:sldChg>
      <pc:sldChg chg="modSp add mod modAnim">
        <pc:chgData name="Thomas Saltoft Søndergaard Malm" userId="e2f75136-f1d0-4e88-86c2-1dc5cc3fd740" providerId="ADAL" clId="{2A625097-20C9-4B81-9AB3-8BF423C8D79B}" dt="2025-08-20T09:34:26.550" v="4371" actId="20577"/>
        <pc:sldMkLst>
          <pc:docMk/>
          <pc:sldMk cId="216929643" sldId="726"/>
        </pc:sldMkLst>
        <pc:spChg chg="mod">
          <ac:chgData name="Thomas Saltoft Søndergaard Malm" userId="e2f75136-f1d0-4e88-86c2-1dc5cc3fd740" providerId="ADAL" clId="{2A625097-20C9-4B81-9AB3-8BF423C8D79B}" dt="2025-08-20T09:34:26.550" v="4371" actId="20577"/>
          <ac:spMkLst>
            <pc:docMk/>
            <pc:sldMk cId="216929643" sldId="726"/>
            <ac:spMk id="4" creationId="{F8DFDE60-1DE6-858F-C466-1A6789A60383}"/>
          </ac:spMkLst>
        </pc:spChg>
      </pc:sldChg>
      <pc:sldChg chg="new del">
        <pc:chgData name="Thomas Saltoft Søndergaard Malm" userId="e2f75136-f1d0-4e88-86c2-1dc5cc3fd740" providerId="ADAL" clId="{2A625097-20C9-4B81-9AB3-8BF423C8D79B}" dt="2025-08-20T06:10:41.346" v="3400" actId="2696"/>
        <pc:sldMkLst>
          <pc:docMk/>
          <pc:sldMk cId="3563790121" sldId="727"/>
        </pc:sldMkLst>
      </pc:sldChg>
      <pc:sldChg chg="modSp add ord">
        <pc:chgData name="Thomas Saltoft Søndergaard Malm" userId="e2f75136-f1d0-4e88-86c2-1dc5cc3fd740" providerId="ADAL" clId="{2A625097-20C9-4B81-9AB3-8BF423C8D79B}" dt="2025-08-20T06:08:14.574" v="3399" actId="20577"/>
        <pc:sldMkLst>
          <pc:docMk/>
          <pc:sldMk cId="3633532962" sldId="728"/>
        </pc:sldMkLst>
        <pc:spChg chg="mod">
          <ac:chgData name="Thomas Saltoft Søndergaard Malm" userId="e2f75136-f1d0-4e88-86c2-1dc5cc3fd740" providerId="ADAL" clId="{2A625097-20C9-4B81-9AB3-8BF423C8D79B}" dt="2025-08-20T06:08:14.574" v="3399" actId="20577"/>
          <ac:spMkLst>
            <pc:docMk/>
            <pc:sldMk cId="3633532962" sldId="728"/>
            <ac:spMk id="2" creationId="{897ECAC2-F284-D2F6-8AB0-8C330197B64A}"/>
          </ac:spMkLst>
        </pc:spChg>
      </pc:sldChg>
      <pc:sldChg chg="addSp delSp modSp new del mod">
        <pc:chgData name="Thomas Saltoft Søndergaard Malm" userId="e2f75136-f1d0-4e88-86c2-1dc5cc3fd740" providerId="ADAL" clId="{2A625097-20C9-4B81-9AB3-8BF423C8D79B}" dt="2025-08-20T06:30:02.206" v="3406" actId="47"/>
        <pc:sldMkLst>
          <pc:docMk/>
          <pc:sldMk cId="2574573957" sldId="729"/>
        </pc:sldMkLst>
        <pc:spChg chg="del">
          <ac:chgData name="Thomas Saltoft Søndergaard Malm" userId="e2f75136-f1d0-4e88-86c2-1dc5cc3fd740" providerId="ADAL" clId="{2A625097-20C9-4B81-9AB3-8BF423C8D79B}" dt="2025-08-20T06:29:12.853" v="3403" actId="478"/>
          <ac:spMkLst>
            <pc:docMk/>
            <pc:sldMk cId="2574573957" sldId="729"/>
            <ac:spMk id="2" creationId="{28B343BC-A4CC-8226-CC24-3A2F60B09B65}"/>
          </ac:spMkLst>
        </pc:spChg>
        <pc:spChg chg="add mod">
          <ac:chgData name="Thomas Saltoft Søndergaard Malm" userId="e2f75136-f1d0-4e88-86c2-1dc5cc3fd740" providerId="ADAL" clId="{2A625097-20C9-4B81-9AB3-8BF423C8D79B}" dt="2025-08-20T06:29:15.839" v="3404" actId="1076"/>
          <ac:spMkLst>
            <pc:docMk/>
            <pc:sldMk cId="2574573957" sldId="729"/>
            <ac:spMk id="3" creationId="{54824FC8-A92D-EC89-A19E-DA5879BD90EF}"/>
          </ac:spMkLst>
        </pc:spChg>
      </pc:sldChg>
      <pc:sldChg chg="addSp delSp modSp add mod setBg modAnim">
        <pc:chgData name="Thomas Saltoft Søndergaard Malm" userId="e2f75136-f1d0-4e88-86c2-1dc5cc3fd740" providerId="ADAL" clId="{2A625097-20C9-4B81-9AB3-8BF423C8D79B}" dt="2025-08-20T06:59:05.949" v="3820" actId="20577"/>
        <pc:sldMkLst>
          <pc:docMk/>
          <pc:sldMk cId="3382633464" sldId="731"/>
        </pc:sldMkLst>
        <pc:spChg chg="add mod">
          <ac:chgData name="Thomas Saltoft Søndergaard Malm" userId="e2f75136-f1d0-4e88-86c2-1dc5cc3fd740" providerId="ADAL" clId="{2A625097-20C9-4B81-9AB3-8BF423C8D79B}" dt="2025-08-20T06:45:26.585" v="3672" actId="20577"/>
          <ac:spMkLst>
            <pc:docMk/>
            <pc:sldMk cId="3382633464" sldId="731"/>
            <ac:spMk id="2" creationId="{855AAABE-0058-146B-109C-4EE8F2FC0DB9}"/>
          </ac:spMkLst>
        </pc:spChg>
        <pc:spChg chg="del mod">
          <ac:chgData name="Thomas Saltoft Søndergaard Malm" userId="e2f75136-f1d0-4e88-86c2-1dc5cc3fd740" providerId="ADAL" clId="{2A625097-20C9-4B81-9AB3-8BF423C8D79B}" dt="2025-08-20T06:33:26.916" v="3519" actId="478"/>
          <ac:spMkLst>
            <pc:docMk/>
            <pc:sldMk cId="3382633464" sldId="731"/>
            <ac:spMk id="3" creationId="{06AB6804-F42C-B490-FC08-D8F747719653}"/>
          </ac:spMkLst>
        </pc:spChg>
        <pc:spChg chg="del">
          <ac:chgData name="Thomas Saltoft Søndergaard Malm" userId="e2f75136-f1d0-4e88-86c2-1dc5cc3fd740" providerId="ADAL" clId="{2A625097-20C9-4B81-9AB3-8BF423C8D79B}" dt="2025-08-20T06:33:28.413" v="3520" actId="478"/>
          <ac:spMkLst>
            <pc:docMk/>
            <pc:sldMk cId="3382633464" sldId="731"/>
            <ac:spMk id="4" creationId="{2536EB94-F477-5246-347B-D16CC5C0BC68}"/>
          </ac:spMkLst>
        </pc:spChg>
        <pc:spChg chg="add del mod">
          <ac:chgData name="Thomas Saltoft Søndergaard Malm" userId="e2f75136-f1d0-4e88-86c2-1dc5cc3fd740" providerId="ADAL" clId="{2A625097-20C9-4B81-9AB3-8BF423C8D79B}" dt="2025-08-20T06:35:54.035" v="3558" actId="478"/>
          <ac:spMkLst>
            <pc:docMk/>
            <pc:sldMk cId="3382633464" sldId="731"/>
            <ac:spMk id="5" creationId="{9C5BE832-F509-F0DF-A952-45795D737628}"/>
          </ac:spMkLst>
        </pc:spChg>
        <pc:spChg chg="add mod">
          <ac:chgData name="Thomas Saltoft Søndergaard Malm" userId="e2f75136-f1d0-4e88-86c2-1dc5cc3fd740" providerId="ADAL" clId="{2A625097-20C9-4B81-9AB3-8BF423C8D79B}" dt="2025-08-20T06:55:49.769" v="3734" actId="20577"/>
          <ac:spMkLst>
            <pc:docMk/>
            <pc:sldMk cId="3382633464" sldId="731"/>
            <ac:spMk id="6" creationId="{28E5390E-E106-BC18-4070-52FF2B7CCB59}"/>
          </ac:spMkLst>
        </pc:spChg>
        <pc:spChg chg="add mod">
          <ac:chgData name="Thomas Saltoft Søndergaard Malm" userId="e2f75136-f1d0-4e88-86c2-1dc5cc3fd740" providerId="ADAL" clId="{2A625097-20C9-4B81-9AB3-8BF423C8D79B}" dt="2025-08-20T06:59:05.949" v="3820" actId="20577"/>
          <ac:spMkLst>
            <pc:docMk/>
            <pc:sldMk cId="3382633464" sldId="731"/>
            <ac:spMk id="7" creationId="{BDAFBADF-0D4B-CCE0-227F-945E859B3F5C}"/>
          </ac:spMkLst>
        </pc:spChg>
        <pc:spChg chg="del mod">
          <ac:chgData name="Thomas Saltoft Søndergaard Malm" userId="e2f75136-f1d0-4e88-86c2-1dc5cc3fd740" providerId="ADAL" clId="{2A625097-20C9-4B81-9AB3-8BF423C8D79B}" dt="2025-08-20T06:35:52.308" v="3557" actId="478"/>
          <ac:spMkLst>
            <pc:docMk/>
            <pc:sldMk cId="3382633464" sldId="731"/>
            <ac:spMk id="9" creationId="{7C9BA753-190D-EF9B-64A8-8820408FD7EF}"/>
          </ac:spMkLst>
        </pc:spChg>
        <pc:spChg chg="mod">
          <ac:chgData name="Thomas Saltoft Søndergaard Malm" userId="e2f75136-f1d0-4e88-86c2-1dc5cc3fd740" providerId="ADAL" clId="{2A625097-20C9-4B81-9AB3-8BF423C8D79B}" dt="2025-08-20T06:30:15.056" v="3414" actId="207"/>
          <ac:spMkLst>
            <pc:docMk/>
            <pc:sldMk cId="3382633464" sldId="731"/>
            <ac:spMk id="181253" creationId="{E6BC71F1-1DFC-8494-E045-DC4C2CA803EE}"/>
          </ac:spMkLst>
        </pc:spChg>
      </pc:sldChg>
      <pc:sldChg chg="modSp add ord">
        <pc:chgData name="Thomas Saltoft Søndergaard Malm" userId="e2f75136-f1d0-4e88-86c2-1dc5cc3fd740" providerId="ADAL" clId="{2A625097-20C9-4B81-9AB3-8BF423C8D79B}" dt="2025-08-20T07:20:50.046" v="3851"/>
        <pc:sldMkLst>
          <pc:docMk/>
          <pc:sldMk cId="373051999" sldId="732"/>
        </pc:sldMkLst>
        <pc:spChg chg="mod">
          <ac:chgData name="Thomas Saltoft Søndergaard Malm" userId="e2f75136-f1d0-4e88-86c2-1dc5cc3fd740" providerId="ADAL" clId="{2A625097-20C9-4B81-9AB3-8BF423C8D79B}" dt="2025-08-20T07:20:39.396" v="3849" actId="20577"/>
          <ac:spMkLst>
            <pc:docMk/>
            <pc:sldMk cId="373051999" sldId="732"/>
            <ac:spMk id="2" creationId="{B8C5247B-D1FE-5CD1-BD12-1865729001F7}"/>
          </ac:spMkLst>
        </pc:spChg>
      </pc:sldChg>
      <pc:sldChg chg="add del">
        <pc:chgData name="Thomas Saltoft Søndergaard Malm" userId="e2f75136-f1d0-4e88-86c2-1dc5cc3fd740" providerId="ADAL" clId="{2A625097-20C9-4B81-9AB3-8BF423C8D79B}" dt="2025-08-20T07:19:41.397" v="3833" actId="2696"/>
        <pc:sldMkLst>
          <pc:docMk/>
          <pc:sldMk cId="2341632504" sldId="732"/>
        </pc:sldMkLst>
      </pc:sldChg>
      <pc:sldChg chg="add del ord">
        <pc:chgData name="Thomas Saltoft Søndergaard Malm" userId="e2f75136-f1d0-4e88-86c2-1dc5cc3fd740" providerId="ADAL" clId="{2A625097-20C9-4B81-9AB3-8BF423C8D79B}" dt="2025-08-20T07:20:16.585" v="3837" actId="2696"/>
        <pc:sldMkLst>
          <pc:docMk/>
          <pc:sldMk cId="2399923421" sldId="732"/>
        </pc:sldMkLst>
      </pc:sldChg>
      <pc:sldChg chg="modSp add mod ord">
        <pc:chgData name="Thomas Saltoft Søndergaard Malm" userId="e2f75136-f1d0-4e88-86c2-1dc5cc3fd740" providerId="ADAL" clId="{2A625097-20C9-4B81-9AB3-8BF423C8D79B}" dt="2025-08-20T08:53:08.792" v="4328" actId="20577"/>
        <pc:sldMkLst>
          <pc:docMk/>
          <pc:sldMk cId="1872332669" sldId="733"/>
        </pc:sldMkLst>
        <pc:spChg chg="mod">
          <ac:chgData name="Thomas Saltoft Søndergaard Malm" userId="e2f75136-f1d0-4e88-86c2-1dc5cc3fd740" providerId="ADAL" clId="{2A625097-20C9-4B81-9AB3-8BF423C8D79B}" dt="2025-08-20T08:46:09.431" v="4133" actId="20577"/>
          <ac:spMkLst>
            <pc:docMk/>
            <pc:sldMk cId="1872332669" sldId="733"/>
            <ac:spMk id="2" creationId="{3768A9E3-8E5A-7683-007C-9AB755DBC808}"/>
          </ac:spMkLst>
        </pc:spChg>
        <pc:spChg chg="mod">
          <ac:chgData name="Thomas Saltoft Søndergaard Malm" userId="e2f75136-f1d0-4e88-86c2-1dc5cc3fd740" providerId="ADAL" clId="{2A625097-20C9-4B81-9AB3-8BF423C8D79B}" dt="2025-08-20T08:48:36.088" v="4243" actId="20577"/>
          <ac:spMkLst>
            <pc:docMk/>
            <pc:sldMk cId="1872332669" sldId="733"/>
            <ac:spMk id="6" creationId="{2C7D992D-D28D-3D98-5C89-EC3281EBFC9F}"/>
          </ac:spMkLst>
        </pc:spChg>
        <pc:spChg chg="mod">
          <ac:chgData name="Thomas Saltoft Søndergaard Malm" userId="e2f75136-f1d0-4e88-86c2-1dc5cc3fd740" providerId="ADAL" clId="{2A625097-20C9-4B81-9AB3-8BF423C8D79B}" dt="2025-08-20T08:53:08.792" v="4328" actId="20577"/>
          <ac:spMkLst>
            <pc:docMk/>
            <pc:sldMk cId="1872332669" sldId="733"/>
            <ac:spMk id="7" creationId="{866C7112-6776-F439-C74D-DE86BFD7F25E}"/>
          </ac:spMkLst>
        </pc:spChg>
        <pc:spChg chg="mod">
          <ac:chgData name="Thomas Saltoft Søndergaard Malm" userId="e2f75136-f1d0-4e88-86c2-1dc5cc3fd740" providerId="ADAL" clId="{2A625097-20C9-4B81-9AB3-8BF423C8D79B}" dt="2025-08-20T08:08:38.060" v="3865" actId="20577"/>
          <ac:spMkLst>
            <pc:docMk/>
            <pc:sldMk cId="1872332669" sldId="733"/>
            <ac:spMk id="181253" creationId="{4E63E030-94FD-DF6B-1F16-7E57D5EAD819}"/>
          </ac:spMkLst>
        </pc:spChg>
      </pc:sldChg>
      <pc:sldChg chg="addSp delSp modSp add mod ord">
        <pc:chgData name="Thomas Saltoft Søndergaard Malm" userId="e2f75136-f1d0-4e88-86c2-1dc5cc3fd740" providerId="ADAL" clId="{2A625097-20C9-4B81-9AB3-8BF423C8D79B}" dt="2025-08-20T08:44:26.141" v="4099" actId="20577"/>
        <pc:sldMkLst>
          <pc:docMk/>
          <pc:sldMk cId="2821856189" sldId="734"/>
        </pc:sldMkLst>
        <pc:spChg chg="add mod">
          <ac:chgData name="Thomas Saltoft Søndergaard Malm" userId="e2f75136-f1d0-4e88-86c2-1dc5cc3fd740" providerId="ADAL" clId="{2A625097-20C9-4B81-9AB3-8BF423C8D79B}" dt="2025-08-20T08:23:27.454" v="3977" actId="1076"/>
          <ac:spMkLst>
            <pc:docMk/>
            <pc:sldMk cId="2821856189" sldId="734"/>
            <ac:spMk id="3" creationId="{F980768A-1540-7F19-FCF4-F97E2D9F56AF}"/>
          </ac:spMkLst>
        </pc:spChg>
        <pc:spChg chg="mod">
          <ac:chgData name="Thomas Saltoft Søndergaard Malm" userId="e2f75136-f1d0-4e88-86c2-1dc5cc3fd740" providerId="ADAL" clId="{2A625097-20C9-4B81-9AB3-8BF423C8D79B}" dt="2025-08-20T08:44:26.141" v="4099" actId="20577"/>
          <ac:spMkLst>
            <pc:docMk/>
            <pc:sldMk cId="2821856189" sldId="734"/>
            <ac:spMk id="4" creationId="{2FF1DA33-7772-7C7A-25DC-2606E6D3A090}"/>
          </ac:spMkLst>
        </pc:spChg>
        <pc:spChg chg="add mod">
          <ac:chgData name="Thomas Saltoft Søndergaard Malm" userId="e2f75136-f1d0-4e88-86c2-1dc5cc3fd740" providerId="ADAL" clId="{2A625097-20C9-4B81-9AB3-8BF423C8D79B}" dt="2025-08-20T08:23:38.591" v="3980" actId="14100"/>
          <ac:spMkLst>
            <pc:docMk/>
            <pc:sldMk cId="2821856189" sldId="734"/>
            <ac:spMk id="5" creationId="{12363B2B-26A5-D440-20D4-D54440401A3E}"/>
          </ac:spMkLst>
        </pc:spChg>
        <pc:spChg chg="mod">
          <ac:chgData name="Thomas Saltoft Søndergaard Malm" userId="e2f75136-f1d0-4e88-86c2-1dc5cc3fd740" providerId="ADAL" clId="{2A625097-20C9-4B81-9AB3-8BF423C8D79B}" dt="2025-08-20T08:08:52.666" v="3873" actId="20577"/>
          <ac:spMkLst>
            <pc:docMk/>
            <pc:sldMk cId="2821856189" sldId="734"/>
            <ac:spMk id="14338" creationId="{669A05C3-E954-8001-9293-4C60C84D3B48}"/>
          </ac:spMkLst>
        </pc:spChg>
        <pc:picChg chg="add mod">
          <ac:chgData name="Thomas Saltoft Søndergaard Malm" userId="e2f75136-f1d0-4e88-86c2-1dc5cc3fd740" providerId="ADAL" clId="{2A625097-20C9-4B81-9AB3-8BF423C8D79B}" dt="2025-08-20T08:18:15.296" v="3876" actId="1076"/>
          <ac:picMkLst>
            <pc:docMk/>
            <pc:sldMk cId="2821856189" sldId="734"/>
            <ac:picMk id="2" creationId="{8F8E7C9E-B440-81FD-7487-BBB028B33F83}"/>
          </ac:picMkLst>
        </pc:picChg>
        <pc:picChg chg="del">
          <ac:chgData name="Thomas Saltoft Søndergaard Malm" userId="e2f75136-f1d0-4e88-86c2-1dc5cc3fd740" providerId="ADAL" clId="{2A625097-20C9-4B81-9AB3-8BF423C8D79B}" dt="2025-08-20T08:17:56.154" v="3874" actId="478"/>
          <ac:picMkLst>
            <pc:docMk/>
            <pc:sldMk cId="2821856189" sldId="734"/>
            <ac:picMk id="90115" creationId="{F335482F-C262-C21B-40CA-2098009FCE2F}"/>
          </ac:picMkLst>
        </pc:picChg>
      </pc:sldChg>
      <pc:sldChg chg="add">
        <pc:chgData name="Thomas Saltoft Søndergaard Malm" userId="e2f75136-f1d0-4e88-86c2-1dc5cc3fd740" providerId="ADAL" clId="{2A625097-20C9-4B81-9AB3-8BF423C8D79B}" dt="2025-08-20T09:39:36.788" v="4395" actId="2890"/>
        <pc:sldMkLst>
          <pc:docMk/>
          <pc:sldMk cId="547700953" sldId="735"/>
        </pc:sldMkLst>
      </pc:sldChg>
      <pc:sldChg chg="add">
        <pc:chgData name="Thomas Saltoft Søndergaard Malm" userId="e2f75136-f1d0-4e88-86c2-1dc5cc3fd740" providerId="ADAL" clId="{2A625097-20C9-4B81-9AB3-8BF423C8D79B}" dt="2025-08-21T05:54:00.158" v="4436" actId="2890"/>
        <pc:sldMkLst>
          <pc:docMk/>
          <pc:sldMk cId="3691093243" sldId="73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B58A5552-68BF-4376-821B-02FA19E4DEF5}" type="datetime1">
              <a:rPr lang="da-DK" smtClean="0"/>
              <a:t>21-08-2025</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da-DK"/>
              <a:t>‹nr.›</a:t>
            </a:fld>
            <a:endParaRPr lang="da-DK"/>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12T11:12:42.418"/>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231 1,'1191'0,"-2594"0,1384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12T11:12:59.809"/>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0 1,'1653'0,"-1635"0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19T19:42:06.440"/>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1,'0'5345,"0"-5328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19T19:43:01.805"/>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1,'0'5335,"0"-5311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19T19:31:06.285"/>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1,'0'6017,"0"-6008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19T19:31:34.354"/>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1,'0'6052,"0"-6033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19T19:31:47.085"/>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1,'0'6040,"0"-6016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19T19:31:56.592"/>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1,'0'5954,"0"-5929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0T08:54:23.253"/>
    </inkml:context>
    <inkml:brush xml:id="br0">
      <inkml:brushProperty name="width" value="0.1" units="cm"/>
      <inkml:brushProperty name="height" value="0.1" units="cm"/>
      <inkml:brushProperty name="color" value="#E71224"/>
      <inkml:brushProperty name="ignorePressure" value="1"/>
    </inkml:brush>
  </inkml:definitions>
  <inkml:trace contextRef="#ctx0" brushRef="#br0">0 1,'1449'0,"-1416"0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7B830105-7781-4788-B41B-E45943212E47}" type="datetime1">
              <a:rPr lang="da-DK" noProof="0" smtClean="0"/>
              <a:t>21-08-2025</a:t>
            </a:fld>
            <a:endParaRPr lang="da-DK" noProof="0"/>
          </a:p>
        </p:txBody>
      </p:sp>
      <p:sp>
        <p:nvSpPr>
          <p:cNvPr id="4" name="Pladsholder til slidebille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noProof="0"/>
              <a:t>Rediger typografien i masterens</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da-DK" noProof="0"/>
              <a:t>‹nr.›</a:t>
            </a:fld>
            <a:endParaRPr lang="da-DK" noProof="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8EBE4-18D4-4170-BB3C-6B88C20A085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4EE43C3-6533-3B25-9D05-FA1123337EA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001B56A-C225-8F6A-1F5F-378C7189BBB6}"/>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01EA18BB-DE17-55FD-3D60-58C75BE1E47F}"/>
              </a:ext>
            </a:extLst>
          </p:cNvPr>
          <p:cNvSpPr>
            <a:spLocks noGrp="1"/>
          </p:cNvSpPr>
          <p:nvPr>
            <p:ph type="sldNum" sz="quarter" idx="10"/>
          </p:nvPr>
        </p:nvSpPr>
        <p:spPr/>
        <p:txBody>
          <a:bodyPr/>
          <a:lstStyle/>
          <a:p>
            <a:pPr rtl="0"/>
            <a:fld id="{01F2A70B-78F2-4DCF-B53B-C990D2FAFB8A}" type="slidenum">
              <a:rPr lang="da-DK" noProof="0" smtClean="0"/>
              <a:t>1</a:t>
            </a:fld>
            <a:endParaRPr lang="da-DK" noProof="0"/>
          </a:p>
        </p:txBody>
      </p:sp>
    </p:spTree>
    <p:extLst>
      <p:ext uri="{BB962C8B-B14F-4D97-AF65-F5344CB8AC3E}">
        <p14:creationId xmlns:p14="http://schemas.microsoft.com/office/powerpoint/2010/main" val="330957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7B48BF3-3400-C30B-90F9-0FFE2ED11B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Calibri" panose="020F0502020204030204" pitchFamily="34" charset="0"/>
              </a:defRPr>
            </a:lvl1pPr>
            <a:lvl2pPr marL="742950" indent="-285750">
              <a:spcBef>
                <a:spcPct val="30000"/>
              </a:spcBef>
              <a:defRPr sz="1000">
                <a:solidFill>
                  <a:schemeClr val="tx1"/>
                </a:solidFill>
                <a:latin typeface="Calibri" panose="020F0502020204030204" pitchFamily="34" charset="0"/>
              </a:defRPr>
            </a:lvl2pPr>
            <a:lvl3pPr marL="1143000" indent="-228600">
              <a:spcBef>
                <a:spcPct val="30000"/>
              </a:spcBef>
              <a:defRPr sz="1000">
                <a:solidFill>
                  <a:schemeClr val="tx1"/>
                </a:solidFill>
                <a:latin typeface="Calibri" panose="020F0502020204030204" pitchFamily="34" charset="0"/>
              </a:defRPr>
            </a:lvl3pPr>
            <a:lvl4pPr marL="1600200" indent="-228600">
              <a:spcBef>
                <a:spcPct val="30000"/>
              </a:spcBef>
              <a:defRPr sz="1000">
                <a:solidFill>
                  <a:schemeClr val="tx1"/>
                </a:solidFill>
                <a:latin typeface="Calibri" panose="020F0502020204030204" pitchFamily="34" charset="0"/>
              </a:defRPr>
            </a:lvl4pPr>
            <a:lvl5pPr marL="2057400" indent="-228600">
              <a:spcBef>
                <a:spcPct val="30000"/>
              </a:spcBef>
              <a:defRPr sz="1000">
                <a:solidFill>
                  <a:schemeClr val="tx1"/>
                </a:solidFill>
                <a:latin typeface="Calibri" panose="020F0502020204030204" pitchFamily="34" charset="0"/>
              </a:defRPr>
            </a:lvl5pPr>
            <a:lvl6pPr marL="2514600" indent="-228600" eaLnBrk="0" fontAlgn="base" hangingPunct="0">
              <a:spcBef>
                <a:spcPct val="30000"/>
              </a:spcBef>
              <a:spcAft>
                <a:spcPct val="0"/>
              </a:spcAft>
              <a:defRPr sz="1000">
                <a:solidFill>
                  <a:schemeClr val="tx1"/>
                </a:solidFill>
                <a:latin typeface="Calibri" panose="020F0502020204030204" pitchFamily="34" charset="0"/>
              </a:defRPr>
            </a:lvl6pPr>
            <a:lvl7pPr marL="2971800" indent="-228600" eaLnBrk="0" fontAlgn="base" hangingPunct="0">
              <a:spcBef>
                <a:spcPct val="30000"/>
              </a:spcBef>
              <a:spcAft>
                <a:spcPct val="0"/>
              </a:spcAft>
              <a:defRPr sz="1000">
                <a:solidFill>
                  <a:schemeClr val="tx1"/>
                </a:solidFill>
                <a:latin typeface="Calibri" panose="020F0502020204030204" pitchFamily="34" charset="0"/>
              </a:defRPr>
            </a:lvl7pPr>
            <a:lvl8pPr marL="3429000" indent="-228600" eaLnBrk="0" fontAlgn="base" hangingPunct="0">
              <a:spcBef>
                <a:spcPct val="30000"/>
              </a:spcBef>
              <a:spcAft>
                <a:spcPct val="0"/>
              </a:spcAft>
              <a:defRPr sz="1000">
                <a:solidFill>
                  <a:schemeClr val="tx1"/>
                </a:solidFill>
                <a:latin typeface="Calibri" panose="020F0502020204030204" pitchFamily="34" charset="0"/>
              </a:defRPr>
            </a:lvl8pPr>
            <a:lvl9pPr marL="3886200" indent="-228600"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508086A7-04C5-4F88-BDCB-DB841CC59516}" type="slidenum">
              <a:rPr lang="en-GB" altLang="da-DK" sz="1200"/>
              <a:pPr>
                <a:spcBef>
                  <a:spcPct val="0"/>
                </a:spcBef>
              </a:pPr>
              <a:t>52</a:t>
            </a:fld>
            <a:endParaRPr lang="en-GB" altLang="da-DK" sz="1200"/>
          </a:p>
        </p:txBody>
      </p:sp>
      <p:sp>
        <p:nvSpPr>
          <p:cNvPr id="72707" name="Rectangle 2">
            <a:extLst>
              <a:ext uri="{FF2B5EF4-FFF2-40B4-BE49-F238E27FC236}">
                <a16:creationId xmlns:a16="http://schemas.microsoft.com/office/drawing/2014/main" id="{C0EF3A30-0C2B-4D58-56EB-BF11DA1C909F}"/>
              </a:ext>
            </a:extLst>
          </p:cNvPr>
          <p:cNvSpPr>
            <a:spLocks noGrp="1" noRot="1" noChangeAspect="1" noChangeArrowheads="1" noTextEdit="1"/>
          </p:cNvSpPr>
          <p:nvPr>
            <p:ph type="sldImg"/>
          </p:nvPr>
        </p:nvSpPr>
        <p:spPr bwMode="auto">
          <a:xfrm>
            <a:off x="493713" y="385763"/>
            <a:ext cx="5810250" cy="327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9B2319AE-5416-C771-2BC5-E6D6970C49D0}"/>
              </a:ext>
            </a:extLst>
          </p:cNvPr>
          <p:cNvSpPr>
            <a:spLocks noGrp="1" noChangeArrowheads="1"/>
          </p:cNvSpPr>
          <p:nvPr>
            <p:ph type="body" idx="1"/>
          </p:nvPr>
        </p:nvSpPr>
        <p:spPr bwMode="auto">
          <a:xfrm>
            <a:off x="376238" y="3854450"/>
            <a:ext cx="6169025" cy="563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da-DK" altLang="da-DK" sz="700"/>
              <a:t>Følerprincippet for en FJVR.</a:t>
            </a:r>
          </a:p>
          <a:p>
            <a:pPr eaLnBrk="1" hangingPunct="1">
              <a:lnSpc>
                <a:spcPct val="80000"/>
              </a:lnSpc>
              <a:spcBef>
                <a:spcPct val="0"/>
              </a:spcBef>
            </a:pPr>
            <a:endParaRPr lang="da-DK" altLang="da-DK" sz="700"/>
          </a:p>
          <a:p>
            <a:pPr eaLnBrk="1" hangingPunct="1">
              <a:lnSpc>
                <a:spcPct val="80000"/>
              </a:lnSpc>
              <a:spcBef>
                <a:spcPct val="0"/>
              </a:spcBef>
            </a:pPr>
            <a:r>
              <a:rPr lang="da-DK" altLang="da-DK" sz="700"/>
              <a:t>Den glasfylde bælg (termostaten) påvirkes primært via ventil temperaturen.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5ACBA75-3B84-C429-9590-4BFD7FC016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Calibri" panose="020F0502020204030204" pitchFamily="34" charset="0"/>
              </a:defRPr>
            </a:lvl1pPr>
            <a:lvl2pPr marL="742950" indent="-285750">
              <a:spcBef>
                <a:spcPct val="30000"/>
              </a:spcBef>
              <a:defRPr sz="1000">
                <a:solidFill>
                  <a:schemeClr val="tx1"/>
                </a:solidFill>
                <a:latin typeface="Calibri" panose="020F0502020204030204" pitchFamily="34" charset="0"/>
              </a:defRPr>
            </a:lvl2pPr>
            <a:lvl3pPr marL="1143000" indent="-228600">
              <a:spcBef>
                <a:spcPct val="30000"/>
              </a:spcBef>
              <a:defRPr sz="1000">
                <a:solidFill>
                  <a:schemeClr val="tx1"/>
                </a:solidFill>
                <a:latin typeface="Calibri" panose="020F0502020204030204" pitchFamily="34" charset="0"/>
              </a:defRPr>
            </a:lvl3pPr>
            <a:lvl4pPr marL="1600200" indent="-228600">
              <a:spcBef>
                <a:spcPct val="30000"/>
              </a:spcBef>
              <a:defRPr sz="1000">
                <a:solidFill>
                  <a:schemeClr val="tx1"/>
                </a:solidFill>
                <a:latin typeface="Calibri" panose="020F0502020204030204" pitchFamily="34" charset="0"/>
              </a:defRPr>
            </a:lvl4pPr>
            <a:lvl5pPr marL="2057400" indent="-228600">
              <a:spcBef>
                <a:spcPct val="30000"/>
              </a:spcBef>
              <a:defRPr sz="1000">
                <a:solidFill>
                  <a:schemeClr val="tx1"/>
                </a:solidFill>
                <a:latin typeface="Calibri" panose="020F0502020204030204" pitchFamily="34" charset="0"/>
              </a:defRPr>
            </a:lvl5pPr>
            <a:lvl6pPr marL="2514600" indent="-228600" eaLnBrk="0" fontAlgn="base" hangingPunct="0">
              <a:spcBef>
                <a:spcPct val="30000"/>
              </a:spcBef>
              <a:spcAft>
                <a:spcPct val="0"/>
              </a:spcAft>
              <a:defRPr sz="1000">
                <a:solidFill>
                  <a:schemeClr val="tx1"/>
                </a:solidFill>
                <a:latin typeface="Calibri" panose="020F0502020204030204" pitchFamily="34" charset="0"/>
              </a:defRPr>
            </a:lvl6pPr>
            <a:lvl7pPr marL="2971800" indent="-228600" eaLnBrk="0" fontAlgn="base" hangingPunct="0">
              <a:spcBef>
                <a:spcPct val="30000"/>
              </a:spcBef>
              <a:spcAft>
                <a:spcPct val="0"/>
              </a:spcAft>
              <a:defRPr sz="1000">
                <a:solidFill>
                  <a:schemeClr val="tx1"/>
                </a:solidFill>
                <a:latin typeface="Calibri" panose="020F0502020204030204" pitchFamily="34" charset="0"/>
              </a:defRPr>
            </a:lvl7pPr>
            <a:lvl8pPr marL="3429000" indent="-228600" eaLnBrk="0" fontAlgn="base" hangingPunct="0">
              <a:spcBef>
                <a:spcPct val="30000"/>
              </a:spcBef>
              <a:spcAft>
                <a:spcPct val="0"/>
              </a:spcAft>
              <a:defRPr sz="1000">
                <a:solidFill>
                  <a:schemeClr val="tx1"/>
                </a:solidFill>
                <a:latin typeface="Calibri" panose="020F0502020204030204" pitchFamily="34" charset="0"/>
              </a:defRPr>
            </a:lvl8pPr>
            <a:lvl9pPr marL="3886200" indent="-228600"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8EC93A8-3447-482E-A4AB-5A1BD87EE24E}" type="slidenum">
              <a:rPr lang="en-GB" altLang="da-DK" sz="1200"/>
              <a:pPr>
                <a:spcBef>
                  <a:spcPct val="0"/>
                </a:spcBef>
              </a:pPr>
              <a:t>53</a:t>
            </a:fld>
            <a:endParaRPr lang="en-GB" altLang="da-DK" sz="1200"/>
          </a:p>
        </p:txBody>
      </p:sp>
      <p:sp>
        <p:nvSpPr>
          <p:cNvPr id="74755" name="Rectangle 2">
            <a:extLst>
              <a:ext uri="{FF2B5EF4-FFF2-40B4-BE49-F238E27FC236}">
                <a16:creationId xmlns:a16="http://schemas.microsoft.com/office/drawing/2014/main" id="{2506E88F-4DDF-D8A1-B0DF-E5E9EFE2D6A4}"/>
              </a:ext>
            </a:extLst>
          </p:cNvPr>
          <p:cNvSpPr>
            <a:spLocks noGrp="1" noRot="1" noChangeAspect="1" noChangeArrowheads="1" noTextEdit="1"/>
          </p:cNvSpPr>
          <p:nvPr>
            <p:ph type="sldImg"/>
          </p:nvPr>
        </p:nvSpPr>
        <p:spPr bwMode="auto">
          <a:xfrm>
            <a:off x="493713" y="385763"/>
            <a:ext cx="5810250" cy="327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4C00242A-0A45-C9EB-8951-52D4EBD6BBE8}"/>
              </a:ext>
            </a:extLst>
          </p:cNvPr>
          <p:cNvSpPr>
            <a:spLocks noGrp="1" noChangeArrowheads="1"/>
          </p:cNvSpPr>
          <p:nvPr>
            <p:ph type="body" idx="1"/>
          </p:nvPr>
        </p:nvSpPr>
        <p:spPr bwMode="auto">
          <a:xfrm>
            <a:off x="376238" y="3854450"/>
            <a:ext cx="6169025" cy="563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da-DK" altLang="da-DK" sz="7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dsholder til diasbillede 1">
            <a:extLst>
              <a:ext uri="{FF2B5EF4-FFF2-40B4-BE49-F238E27FC236}">
                <a16:creationId xmlns:a16="http://schemas.microsoft.com/office/drawing/2014/main" id="{FC87EEBD-4E40-4C4D-13FA-06A8C6587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Pladsholder til noter 2">
            <a:extLst>
              <a:ext uri="{FF2B5EF4-FFF2-40B4-BE49-F238E27FC236}">
                <a16:creationId xmlns:a16="http://schemas.microsoft.com/office/drawing/2014/main" id="{3EB5E849-26A4-379F-91CF-0B672AF1A0B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da-DK" altLang="da-DK" sz="1598"/>
          </a:p>
        </p:txBody>
      </p:sp>
      <p:sp>
        <p:nvSpPr>
          <p:cNvPr id="91140" name="Pladsholder til diasnummer 3">
            <a:extLst>
              <a:ext uri="{FF2B5EF4-FFF2-40B4-BE49-F238E27FC236}">
                <a16:creationId xmlns:a16="http://schemas.microsoft.com/office/drawing/2014/main" id="{0723142E-20C5-DD85-A3FA-869F213E8D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Calibri" panose="020F0502020204030204" pitchFamily="34" charset="0"/>
              </a:defRPr>
            </a:lvl1pPr>
            <a:lvl2pPr marL="742950" indent="-285750">
              <a:spcBef>
                <a:spcPct val="30000"/>
              </a:spcBef>
              <a:defRPr sz="1000">
                <a:solidFill>
                  <a:schemeClr val="tx1"/>
                </a:solidFill>
                <a:latin typeface="Calibri" panose="020F0502020204030204" pitchFamily="34" charset="0"/>
              </a:defRPr>
            </a:lvl2pPr>
            <a:lvl3pPr marL="1143000" indent="-228600">
              <a:spcBef>
                <a:spcPct val="30000"/>
              </a:spcBef>
              <a:defRPr sz="1000">
                <a:solidFill>
                  <a:schemeClr val="tx1"/>
                </a:solidFill>
                <a:latin typeface="Calibri" panose="020F0502020204030204" pitchFamily="34" charset="0"/>
              </a:defRPr>
            </a:lvl3pPr>
            <a:lvl4pPr marL="1600200" indent="-228600">
              <a:spcBef>
                <a:spcPct val="30000"/>
              </a:spcBef>
              <a:defRPr sz="1000">
                <a:solidFill>
                  <a:schemeClr val="tx1"/>
                </a:solidFill>
                <a:latin typeface="Calibri" panose="020F0502020204030204" pitchFamily="34" charset="0"/>
              </a:defRPr>
            </a:lvl4pPr>
            <a:lvl5pPr marL="2057400" indent="-228600">
              <a:spcBef>
                <a:spcPct val="30000"/>
              </a:spcBef>
              <a:defRPr sz="1000">
                <a:solidFill>
                  <a:schemeClr val="tx1"/>
                </a:solidFill>
                <a:latin typeface="Calibri" panose="020F0502020204030204" pitchFamily="34" charset="0"/>
              </a:defRPr>
            </a:lvl5pPr>
            <a:lvl6pPr marL="2514600" indent="-228600" eaLnBrk="0" fontAlgn="base" hangingPunct="0">
              <a:spcBef>
                <a:spcPct val="30000"/>
              </a:spcBef>
              <a:spcAft>
                <a:spcPct val="0"/>
              </a:spcAft>
              <a:defRPr sz="1000">
                <a:solidFill>
                  <a:schemeClr val="tx1"/>
                </a:solidFill>
                <a:latin typeface="Calibri" panose="020F0502020204030204" pitchFamily="34" charset="0"/>
              </a:defRPr>
            </a:lvl6pPr>
            <a:lvl7pPr marL="2971800" indent="-228600" eaLnBrk="0" fontAlgn="base" hangingPunct="0">
              <a:spcBef>
                <a:spcPct val="30000"/>
              </a:spcBef>
              <a:spcAft>
                <a:spcPct val="0"/>
              </a:spcAft>
              <a:defRPr sz="1000">
                <a:solidFill>
                  <a:schemeClr val="tx1"/>
                </a:solidFill>
                <a:latin typeface="Calibri" panose="020F0502020204030204" pitchFamily="34" charset="0"/>
              </a:defRPr>
            </a:lvl7pPr>
            <a:lvl8pPr marL="3429000" indent="-228600" eaLnBrk="0" fontAlgn="base" hangingPunct="0">
              <a:spcBef>
                <a:spcPct val="30000"/>
              </a:spcBef>
              <a:spcAft>
                <a:spcPct val="0"/>
              </a:spcAft>
              <a:defRPr sz="1000">
                <a:solidFill>
                  <a:schemeClr val="tx1"/>
                </a:solidFill>
                <a:latin typeface="Calibri" panose="020F0502020204030204" pitchFamily="34" charset="0"/>
              </a:defRPr>
            </a:lvl8pPr>
            <a:lvl9pPr marL="3886200" indent="-228600"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3C3C2974-39D6-47BC-84D2-FAAF44E92B51}" type="slidenum">
              <a:rPr lang="da-DK" altLang="da-DK" sz="1200"/>
              <a:pPr>
                <a:spcBef>
                  <a:spcPct val="0"/>
                </a:spcBef>
              </a:pPr>
              <a:t>59</a:t>
            </a:fld>
            <a:endParaRPr lang="da-DK" altLang="da-DK"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A59BB-1E7A-36F7-7EE8-202CBF236E66}"/>
            </a:ext>
          </a:extLst>
        </p:cNvPr>
        <p:cNvGrpSpPr/>
        <p:nvPr/>
      </p:nvGrpSpPr>
      <p:grpSpPr>
        <a:xfrm>
          <a:off x="0" y="0"/>
          <a:ext cx="0" cy="0"/>
          <a:chOff x="0" y="0"/>
          <a:chExt cx="0" cy="0"/>
        </a:xfrm>
      </p:grpSpPr>
      <p:sp>
        <p:nvSpPr>
          <p:cNvPr id="91138" name="Pladsholder til diasbillede 1">
            <a:extLst>
              <a:ext uri="{FF2B5EF4-FFF2-40B4-BE49-F238E27FC236}">
                <a16:creationId xmlns:a16="http://schemas.microsoft.com/office/drawing/2014/main" id="{20154629-7AFC-44CB-4CA6-E8A9DDA9A5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Pladsholder til noter 2">
            <a:extLst>
              <a:ext uri="{FF2B5EF4-FFF2-40B4-BE49-F238E27FC236}">
                <a16:creationId xmlns:a16="http://schemas.microsoft.com/office/drawing/2014/main" id="{20DE6CB2-30B5-4BD7-F257-62B3F60D2F3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da-DK" altLang="da-DK" sz="1598"/>
          </a:p>
        </p:txBody>
      </p:sp>
      <p:sp>
        <p:nvSpPr>
          <p:cNvPr id="91140" name="Pladsholder til diasnummer 3">
            <a:extLst>
              <a:ext uri="{FF2B5EF4-FFF2-40B4-BE49-F238E27FC236}">
                <a16:creationId xmlns:a16="http://schemas.microsoft.com/office/drawing/2014/main" id="{D4415971-BEFB-B516-D26B-1A84DFAB06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Calibri" panose="020F0502020204030204" pitchFamily="34" charset="0"/>
              </a:defRPr>
            </a:lvl1pPr>
            <a:lvl2pPr marL="742950" indent="-285750">
              <a:spcBef>
                <a:spcPct val="30000"/>
              </a:spcBef>
              <a:defRPr sz="1000">
                <a:solidFill>
                  <a:schemeClr val="tx1"/>
                </a:solidFill>
                <a:latin typeface="Calibri" panose="020F0502020204030204" pitchFamily="34" charset="0"/>
              </a:defRPr>
            </a:lvl2pPr>
            <a:lvl3pPr marL="1143000" indent="-228600">
              <a:spcBef>
                <a:spcPct val="30000"/>
              </a:spcBef>
              <a:defRPr sz="1000">
                <a:solidFill>
                  <a:schemeClr val="tx1"/>
                </a:solidFill>
                <a:latin typeface="Calibri" panose="020F0502020204030204" pitchFamily="34" charset="0"/>
              </a:defRPr>
            </a:lvl3pPr>
            <a:lvl4pPr marL="1600200" indent="-228600">
              <a:spcBef>
                <a:spcPct val="30000"/>
              </a:spcBef>
              <a:defRPr sz="1000">
                <a:solidFill>
                  <a:schemeClr val="tx1"/>
                </a:solidFill>
                <a:latin typeface="Calibri" panose="020F0502020204030204" pitchFamily="34" charset="0"/>
              </a:defRPr>
            </a:lvl4pPr>
            <a:lvl5pPr marL="2057400" indent="-228600">
              <a:spcBef>
                <a:spcPct val="30000"/>
              </a:spcBef>
              <a:defRPr sz="1000">
                <a:solidFill>
                  <a:schemeClr val="tx1"/>
                </a:solidFill>
                <a:latin typeface="Calibri" panose="020F0502020204030204" pitchFamily="34" charset="0"/>
              </a:defRPr>
            </a:lvl5pPr>
            <a:lvl6pPr marL="2514600" indent="-228600" eaLnBrk="0" fontAlgn="base" hangingPunct="0">
              <a:spcBef>
                <a:spcPct val="30000"/>
              </a:spcBef>
              <a:spcAft>
                <a:spcPct val="0"/>
              </a:spcAft>
              <a:defRPr sz="1000">
                <a:solidFill>
                  <a:schemeClr val="tx1"/>
                </a:solidFill>
                <a:latin typeface="Calibri" panose="020F0502020204030204" pitchFamily="34" charset="0"/>
              </a:defRPr>
            </a:lvl6pPr>
            <a:lvl7pPr marL="2971800" indent="-228600" eaLnBrk="0" fontAlgn="base" hangingPunct="0">
              <a:spcBef>
                <a:spcPct val="30000"/>
              </a:spcBef>
              <a:spcAft>
                <a:spcPct val="0"/>
              </a:spcAft>
              <a:defRPr sz="1000">
                <a:solidFill>
                  <a:schemeClr val="tx1"/>
                </a:solidFill>
                <a:latin typeface="Calibri" panose="020F0502020204030204" pitchFamily="34" charset="0"/>
              </a:defRPr>
            </a:lvl7pPr>
            <a:lvl8pPr marL="3429000" indent="-228600" eaLnBrk="0" fontAlgn="base" hangingPunct="0">
              <a:spcBef>
                <a:spcPct val="30000"/>
              </a:spcBef>
              <a:spcAft>
                <a:spcPct val="0"/>
              </a:spcAft>
              <a:defRPr sz="1000">
                <a:solidFill>
                  <a:schemeClr val="tx1"/>
                </a:solidFill>
                <a:latin typeface="Calibri" panose="020F0502020204030204" pitchFamily="34" charset="0"/>
              </a:defRPr>
            </a:lvl8pPr>
            <a:lvl9pPr marL="3886200" indent="-228600"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3C3C2974-39D6-47BC-84D2-FAAF44E92B51}" type="slidenum">
              <a:rPr lang="da-DK" altLang="da-DK" sz="1200"/>
              <a:pPr>
                <a:spcBef>
                  <a:spcPct val="0"/>
                </a:spcBef>
              </a:pPr>
              <a:t>69</a:t>
            </a:fld>
            <a:endParaRPr lang="da-DK" altLang="da-DK" sz="1200"/>
          </a:p>
        </p:txBody>
      </p:sp>
    </p:spTree>
    <p:extLst>
      <p:ext uri="{BB962C8B-B14F-4D97-AF65-F5344CB8AC3E}">
        <p14:creationId xmlns:p14="http://schemas.microsoft.com/office/powerpoint/2010/main" val="55337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01F2A70B-78F2-4DCF-B53B-C990D2FAFB8A}" type="slidenum">
              <a:rPr lang="da-DK" noProof="0" smtClean="0"/>
              <a:t>3</a:t>
            </a:fld>
            <a:endParaRPr lang="da-DK" noProof="0"/>
          </a:p>
        </p:txBody>
      </p:sp>
    </p:spTree>
    <p:extLst>
      <p:ext uri="{BB962C8B-B14F-4D97-AF65-F5344CB8AC3E}">
        <p14:creationId xmlns:p14="http://schemas.microsoft.com/office/powerpoint/2010/main" val="343393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slidebillede 1">
            <a:extLst>
              <a:ext uri="{FF2B5EF4-FFF2-40B4-BE49-F238E27FC236}">
                <a16:creationId xmlns:a16="http://schemas.microsoft.com/office/drawing/2014/main" id="{60689CB8-F30C-DE7B-CF81-F1BA868CD4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dsholder til noter 2">
            <a:extLst>
              <a:ext uri="{FF2B5EF4-FFF2-40B4-BE49-F238E27FC236}">
                <a16:creationId xmlns:a16="http://schemas.microsoft.com/office/drawing/2014/main" id="{A8564251-0BCF-1415-40CC-6D8130D1F6F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da-DK" altLang="da-DK" sz="1598"/>
          </a:p>
        </p:txBody>
      </p:sp>
      <p:sp>
        <p:nvSpPr>
          <p:cNvPr id="24580" name="Pladsholder til slidenummer 3">
            <a:extLst>
              <a:ext uri="{FF2B5EF4-FFF2-40B4-BE49-F238E27FC236}">
                <a16:creationId xmlns:a16="http://schemas.microsoft.com/office/drawing/2014/main" id="{19C5725A-BC82-6D3D-9D71-6812AA8034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13C32F-0E7A-4167-9590-4C007D26B2E6}" type="slidenum">
              <a:rPr lang="da-DK" altLang="da-DK">
                <a:latin typeface="Calibri" panose="020F0502020204030204" pitchFamily="34" charset="0"/>
              </a:rPr>
              <a:pPr/>
              <a:t>12</a:t>
            </a:fld>
            <a:endParaRPr lang="da-DK" altLang="da-DK">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0AEE3-911C-A95D-2DF5-49F1174D53EC}"/>
            </a:ext>
          </a:extLst>
        </p:cNvPr>
        <p:cNvGrpSpPr/>
        <p:nvPr/>
      </p:nvGrpSpPr>
      <p:grpSpPr>
        <a:xfrm>
          <a:off x="0" y="0"/>
          <a:ext cx="0" cy="0"/>
          <a:chOff x="0" y="0"/>
          <a:chExt cx="0" cy="0"/>
        </a:xfrm>
      </p:grpSpPr>
      <p:sp>
        <p:nvSpPr>
          <p:cNvPr id="24578" name="Pladsholder til slidebillede 1">
            <a:extLst>
              <a:ext uri="{FF2B5EF4-FFF2-40B4-BE49-F238E27FC236}">
                <a16:creationId xmlns:a16="http://schemas.microsoft.com/office/drawing/2014/main" id="{52EA0464-8056-79B2-57DD-F0C6552EE7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dsholder til noter 2">
            <a:extLst>
              <a:ext uri="{FF2B5EF4-FFF2-40B4-BE49-F238E27FC236}">
                <a16:creationId xmlns:a16="http://schemas.microsoft.com/office/drawing/2014/main" id="{96688627-160A-D233-3DFA-F360562F8B9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da-DK" altLang="da-DK" sz="1598"/>
          </a:p>
        </p:txBody>
      </p:sp>
      <p:sp>
        <p:nvSpPr>
          <p:cNvPr id="24580" name="Pladsholder til slidenummer 3">
            <a:extLst>
              <a:ext uri="{FF2B5EF4-FFF2-40B4-BE49-F238E27FC236}">
                <a16:creationId xmlns:a16="http://schemas.microsoft.com/office/drawing/2014/main" id="{7B2D5908-6A4A-AD94-1436-94A78C57B0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13C32F-0E7A-4167-9590-4C007D26B2E6}" type="slidenum">
              <a:rPr lang="da-DK" altLang="da-DK">
                <a:latin typeface="Calibri" panose="020F0502020204030204" pitchFamily="34" charset="0"/>
              </a:rPr>
              <a:pPr/>
              <a:t>13</a:t>
            </a:fld>
            <a:endParaRPr lang="da-DK" altLang="da-DK">
              <a:latin typeface="Calibri" panose="020F0502020204030204" pitchFamily="34" charset="0"/>
            </a:endParaRPr>
          </a:p>
        </p:txBody>
      </p:sp>
    </p:spTree>
    <p:extLst>
      <p:ext uri="{BB962C8B-B14F-4D97-AF65-F5344CB8AC3E}">
        <p14:creationId xmlns:p14="http://schemas.microsoft.com/office/powerpoint/2010/main" val="408344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451AB-1428-D34E-BB99-A89636875A48}"/>
            </a:ext>
          </a:extLst>
        </p:cNvPr>
        <p:cNvGrpSpPr/>
        <p:nvPr/>
      </p:nvGrpSpPr>
      <p:grpSpPr>
        <a:xfrm>
          <a:off x="0" y="0"/>
          <a:ext cx="0" cy="0"/>
          <a:chOff x="0" y="0"/>
          <a:chExt cx="0" cy="0"/>
        </a:xfrm>
      </p:grpSpPr>
      <p:sp>
        <p:nvSpPr>
          <p:cNvPr id="24578" name="Pladsholder til slidebillede 1">
            <a:extLst>
              <a:ext uri="{FF2B5EF4-FFF2-40B4-BE49-F238E27FC236}">
                <a16:creationId xmlns:a16="http://schemas.microsoft.com/office/drawing/2014/main" id="{0AC77E8D-7B2B-253F-8C95-B48C115CB1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dsholder til noter 2">
            <a:extLst>
              <a:ext uri="{FF2B5EF4-FFF2-40B4-BE49-F238E27FC236}">
                <a16:creationId xmlns:a16="http://schemas.microsoft.com/office/drawing/2014/main" id="{6E92F1D9-D9BB-F77B-1D5F-F4857C01AF8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da-DK" altLang="da-DK" sz="1598"/>
          </a:p>
        </p:txBody>
      </p:sp>
      <p:sp>
        <p:nvSpPr>
          <p:cNvPr id="24580" name="Pladsholder til slidenummer 3">
            <a:extLst>
              <a:ext uri="{FF2B5EF4-FFF2-40B4-BE49-F238E27FC236}">
                <a16:creationId xmlns:a16="http://schemas.microsoft.com/office/drawing/2014/main" id="{CDD106B6-6063-0ECB-A3C8-F6DAB0FDAE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13C32F-0E7A-4167-9590-4C007D26B2E6}" type="slidenum">
              <a:rPr lang="da-DK" altLang="da-DK">
                <a:latin typeface="Calibri" panose="020F0502020204030204" pitchFamily="34" charset="0"/>
              </a:rPr>
              <a:pPr/>
              <a:t>14</a:t>
            </a:fld>
            <a:endParaRPr lang="da-DK" altLang="da-DK">
              <a:latin typeface="Calibri" panose="020F0502020204030204" pitchFamily="34" charset="0"/>
            </a:endParaRPr>
          </a:p>
        </p:txBody>
      </p:sp>
    </p:spTree>
    <p:extLst>
      <p:ext uri="{BB962C8B-B14F-4D97-AF65-F5344CB8AC3E}">
        <p14:creationId xmlns:p14="http://schemas.microsoft.com/office/powerpoint/2010/main" val="9271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01F2A70B-78F2-4DCF-B53B-C990D2FAFB8A}" type="slidenum">
              <a:rPr lang="da-DK" noProof="0" smtClean="0"/>
              <a:t>22</a:t>
            </a:fld>
            <a:endParaRPr lang="da-DK" noProof="0"/>
          </a:p>
        </p:txBody>
      </p:sp>
    </p:spTree>
    <p:extLst>
      <p:ext uri="{BB962C8B-B14F-4D97-AF65-F5344CB8AC3E}">
        <p14:creationId xmlns:p14="http://schemas.microsoft.com/office/powerpoint/2010/main" val="288753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01F2A70B-78F2-4DCF-B53B-C990D2FAFB8A}" type="slidenum">
              <a:rPr lang="da-DK" noProof="0" smtClean="0"/>
              <a:t>31</a:t>
            </a:fld>
            <a:endParaRPr lang="da-DK" noProof="0"/>
          </a:p>
        </p:txBody>
      </p:sp>
    </p:spTree>
    <p:extLst>
      <p:ext uri="{BB962C8B-B14F-4D97-AF65-F5344CB8AC3E}">
        <p14:creationId xmlns:p14="http://schemas.microsoft.com/office/powerpoint/2010/main" val="89806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296CACF-B843-C8A8-8568-D3E622292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Calibri" panose="020F0502020204030204" pitchFamily="34" charset="0"/>
              </a:defRPr>
            </a:lvl1pPr>
            <a:lvl2pPr marL="742950" indent="-285750">
              <a:spcBef>
                <a:spcPct val="30000"/>
              </a:spcBef>
              <a:defRPr sz="1000">
                <a:solidFill>
                  <a:schemeClr val="tx1"/>
                </a:solidFill>
                <a:latin typeface="Calibri" panose="020F0502020204030204" pitchFamily="34" charset="0"/>
              </a:defRPr>
            </a:lvl2pPr>
            <a:lvl3pPr marL="1143000" indent="-228600">
              <a:spcBef>
                <a:spcPct val="30000"/>
              </a:spcBef>
              <a:defRPr sz="1000">
                <a:solidFill>
                  <a:schemeClr val="tx1"/>
                </a:solidFill>
                <a:latin typeface="Calibri" panose="020F0502020204030204" pitchFamily="34" charset="0"/>
              </a:defRPr>
            </a:lvl3pPr>
            <a:lvl4pPr marL="1600200" indent="-228600">
              <a:spcBef>
                <a:spcPct val="30000"/>
              </a:spcBef>
              <a:defRPr sz="1000">
                <a:solidFill>
                  <a:schemeClr val="tx1"/>
                </a:solidFill>
                <a:latin typeface="Calibri" panose="020F0502020204030204" pitchFamily="34" charset="0"/>
              </a:defRPr>
            </a:lvl4pPr>
            <a:lvl5pPr marL="2057400" indent="-228600">
              <a:spcBef>
                <a:spcPct val="30000"/>
              </a:spcBef>
              <a:defRPr sz="1000">
                <a:solidFill>
                  <a:schemeClr val="tx1"/>
                </a:solidFill>
                <a:latin typeface="Calibri" panose="020F0502020204030204" pitchFamily="34" charset="0"/>
              </a:defRPr>
            </a:lvl5pPr>
            <a:lvl6pPr marL="2514600" indent="-228600" eaLnBrk="0" fontAlgn="base" hangingPunct="0">
              <a:spcBef>
                <a:spcPct val="30000"/>
              </a:spcBef>
              <a:spcAft>
                <a:spcPct val="0"/>
              </a:spcAft>
              <a:defRPr sz="1000">
                <a:solidFill>
                  <a:schemeClr val="tx1"/>
                </a:solidFill>
                <a:latin typeface="Calibri" panose="020F0502020204030204" pitchFamily="34" charset="0"/>
              </a:defRPr>
            </a:lvl6pPr>
            <a:lvl7pPr marL="2971800" indent="-228600" eaLnBrk="0" fontAlgn="base" hangingPunct="0">
              <a:spcBef>
                <a:spcPct val="30000"/>
              </a:spcBef>
              <a:spcAft>
                <a:spcPct val="0"/>
              </a:spcAft>
              <a:defRPr sz="1000">
                <a:solidFill>
                  <a:schemeClr val="tx1"/>
                </a:solidFill>
                <a:latin typeface="Calibri" panose="020F0502020204030204" pitchFamily="34" charset="0"/>
              </a:defRPr>
            </a:lvl7pPr>
            <a:lvl8pPr marL="3429000" indent="-228600" eaLnBrk="0" fontAlgn="base" hangingPunct="0">
              <a:spcBef>
                <a:spcPct val="30000"/>
              </a:spcBef>
              <a:spcAft>
                <a:spcPct val="0"/>
              </a:spcAft>
              <a:defRPr sz="1000">
                <a:solidFill>
                  <a:schemeClr val="tx1"/>
                </a:solidFill>
                <a:latin typeface="Calibri" panose="020F0502020204030204" pitchFamily="34" charset="0"/>
              </a:defRPr>
            </a:lvl8pPr>
            <a:lvl9pPr marL="3886200" indent="-228600"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BC8D5817-BE70-4F2F-8152-CD0BC7047B7B}" type="slidenum">
              <a:rPr lang="da-DK" altLang="da-DK" sz="1200"/>
              <a:pPr>
                <a:spcBef>
                  <a:spcPct val="0"/>
                </a:spcBef>
              </a:pPr>
              <a:t>41</a:t>
            </a:fld>
            <a:endParaRPr lang="da-DK" altLang="da-DK" sz="1200"/>
          </a:p>
        </p:txBody>
      </p:sp>
      <p:sp>
        <p:nvSpPr>
          <p:cNvPr id="56323" name="Rectangle 2">
            <a:extLst>
              <a:ext uri="{FF2B5EF4-FFF2-40B4-BE49-F238E27FC236}">
                <a16:creationId xmlns:a16="http://schemas.microsoft.com/office/drawing/2014/main" id="{2F523459-0E5A-C2F4-4A46-DA4CAEE8C757}"/>
              </a:ext>
            </a:extLst>
          </p:cNvPr>
          <p:cNvSpPr>
            <a:spLocks noGrp="1" noRot="1" noChangeAspect="1" noChangeArrowheads="1" noTextEdit="1"/>
          </p:cNvSpPr>
          <p:nvPr>
            <p:ph type="sldImg"/>
          </p:nvPr>
        </p:nvSpPr>
        <p:spPr bwMode="auto">
          <a:xfrm>
            <a:off x="98425" y="762000"/>
            <a:ext cx="6638925"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A3BF3BF4-EECF-D7E9-1D97-C11A6A2DA491}"/>
              </a:ext>
            </a:extLst>
          </p:cNvPr>
          <p:cNvSpPr>
            <a:spLocks noGrp="1" noChangeArrowheads="1"/>
          </p:cNvSpPr>
          <p:nvPr>
            <p:ph type="body" idx="1"/>
          </p:nvPr>
        </p:nvSpPr>
        <p:spPr bwMode="auto">
          <a:xfrm>
            <a:off x="920750" y="4729163"/>
            <a:ext cx="4989513" cy="44275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da-DK" altLang="da-DK" sz="1598"/>
              <a:t>Eksemplet: der er behov for 9 l/h ved et differenstryk på 0,1 bar derfor skal forindstillingen indstilles på 2. Hvis differenstrykkes over ventilen ikke er konstant vil vandmængden gennem ventilen variere.</a:t>
            </a:r>
          </a:p>
          <a:p>
            <a:pPr eaLnBrk="1" hangingPunct="1">
              <a:spcBef>
                <a:spcPct val="0"/>
              </a:spcBef>
              <a:defRPr/>
            </a:pPr>
            <a:r>
              <a:rPr lang="da-DK" altLang="da-DK" sz="1598"/>
              <a:t>Eksempel: forindstillingen på ventilen er indstillet på 2 differenstrykket ændres til 0,3 bar og vandmængden gennem ventilen er nu ca. 20 l/h.</a:t>
            </a:r>
          </a:p>
          <a:p>
            <a:pPr eaLnBrk="1" hangingPunct="1">
              <a:spcBef>
                <a:spcPct val="0"/>
              </a:spcBef>
              <a:defRPr/>
            </a:pPr>
            <a:r>
              <a:rPr lang="da-DK" altLang="da-DK" sz="1598"/>
              <a:t>Derfor er det meget vigtig at der er et konstant differenstryk over ventilen uanset om der er store anlæg med stigestrenge eller små villa huse.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DDBB133-3C42-FCC4-A263-3F0B647E7E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Calibri" panose="020F0502020204030204" pitchFamily="34" charset="0"/>
              </a:defRPr>
            </a:lvl1pPr>
            <a:lvl2pPr marL="742950" indent="-285750">
              <a:spcBef>
                <a:spcPct val="30000"/>
              </a:spcBef>
              <a:defRPr sz="1000">
                <a:solidFill>
                  <a:schemeClr val="tx1"/>
                </a:solidFill>
                <a:latin typeface="Calibri" panose="020F0502020204030204" pitchFamily="34" charset="0"/>
              </a:defRPr>
            </a:lvl2pPr>
            <a:lvl3pPr marL="1143000" indent="-228600">
              <a:spcBef>
                <a:spcPct val="30000"/>
              </a:spcBef>
              <a:defRPr sz="1000">
                <a:solidFill>
                  <a:schemeClr val="tx1"/>
                </a:solidFill>
                <a:latin typeface="Calibri" panose="020F0502020204030204" pitchFamily="34" charset="0"/>
              </a:defRPr>
            </a:lvl3pPr>
            <a:lvl4pPr marL="1600200" indent="-228600">
              <a:spcBef>
                <a:spcPct val="30000"/>
              </a:spcBef>
              <a:defRPr sz="1000">
                <a:solidFill>
                  <a:schemeClr val="tx1"/>
                </a:solidFill>
                <a:latin typeface="Calibri" panose="020F0502020204030204" pitchFamily="34" charset="0"/>
              </a:defRPr>
            </a:lvl4pPr>
            <a:lvl5pPr marL="2057400" indent="-228600">
              <a:spcBef>
                <a:spcPct val="30000"/>
              </a:spcBef>
              <a:defRPr sz="1000">
                <a:solidFill>
                  <a:schemeClr val="tx1"/>
                </a:solidFill>
                <a:latin typeface="Calibri" panose="020F0502020204030204" pitchFamily="34" charset="0"/>
              </a:defRPr>
            </a:lvl5pPr>
            <a:lvl6pPr marL="2514600" indent="-228600" eaLnBrk="0" fontAlgn="base" hangingPunct="0">
              <a:spcBef>
                <a:spcPct val="30000"/>
              </a:spcBef>
              <a:spcAft>
                <a:spcPct val="0"/>
              </a:spcAft>
              <a:defRPr sz="1000">
                <a:solidFill>
                  <a:schemeClr val="tx1"/>
                </a:solidFill>
                <a:latin typeface="Calibri" panose="020F0502020204030204" pitchFamily="34" charset="0"/>
              </a:defRPr>
            </a:lvl6pPr>
            <a:lvl7pPr marL="2971800" indent="-228600" eaLnBrk="0" fontAlgn="base" hangingPunct="0">
              <a:spcBef>
                <a:spcPct val="30000"/>
              </a:spcBef>
              <a:spcAft>
                <a:spcPct val="0"/>
              </a:spcAft>
              <a:defRPr sz="1000">
                <a:solidFill>
                  <a:schemeClr val="tx1"/>
                </a:solidFill>
                <a:latin typeface="Calibri" panose="020F0502020204030204" pitchFamily="34" charset="0"/>
              </a:defRPr>
            </a:lvl7pPr>
            <a:lvl8pPr marL="3429000" indent="-228600" eaLnBrk="0" fontAlgn="base" hangingPunct="0">
              <a:spcBef>
                <a:spcPct val="30000"/>
              </a:spcBef>
              <a:spcAft>
                <a:spcPct val="0"/>
              </a:spcAft>
              <a:defRPr sz="1000">
                <a:solidFill>
                  <a:schemeClr val="tx1"/>
                </a:solidFill>
                <a:latin typeface="Calibri" panose="020F0502020204030204" pitchFamily="34" charset="0"/>
              </a:defRPr>
            </a:lvl8pPr>
            <a:lvl9pPr marL="3886200" indent="-228600"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FE9C6A2A-940C-425E-AAC6-6FB4B571C7C3}" type="slidenum">
              <a:rPr lang="da-DK" altLang="da-DK" sz="1200"/>
              <a:pPr>
                <a:spcBef>
                  <a:spcPct val="0"/>
                </a:spcBef>
              </a:pPr>
              <a:t>42</a:t>
            </a:fld>
            <a:endParaRPr lang="da-DK" altLang="da-DK" sz="1200"/>
          </a:p>
        </p:txBody>
      </p:sp>
      <p:sp>
        <p:nvSpPr>
          <p:cNvPr id="58371" name="Rectangle 2">
            <a:extLst>
              <a:ext uri="{FF2B5EF4-FFF2-40B4-BE49-F238E27FC236}">
                <a16:creationId xmlns:a16="http://schemas.microsoft.com/office/drawing/2014/main" id="{A234241C-A386-EA3C-9930-F315DFED8343}"/>
              </a:ext>
            </a:extLst>
          </p:cNvPr>
          <p:cNvSpPr>
            <a:spLocks noGrp="1" noRot="1" noChangeAspect="1" noChangeArrowheads="1" noTextEdit="1"/>
          </p:cNvSpPr>
          <p:nvPr>
            <p:ph type="sldImg"/>
          </p:nvPr>
        </p:nvSpPr>
        <p:spPr bwMode="auto">
          <a:xfrm>
            <a:off x="493713" y="385763"/>
            <a:ext cx="5810250" cy="327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0B78D68F-A2A3-2DA9-8C3E-76820E913567}"/>
              </a:ext>
            </a:extLst>
          </p:cNvPr>
          <p:cNvSpPr>
            <a:spLocks noGrp="1" noChangeArrowheads="1"/>
          </p:cNvSpPr>
          <p:nvPr>
            <p:ph type="body" idx="1"/>
          </p:nvPr>
        </p:nvSpPr>
        <p:spPr bwMode="auto">
          <a:xfrm>
            <a:off x="376238" y="3859213"/>
            <a:ext cx="6170612" cy="56308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da-DK" altLang="da-DK" sz="1598"/>
          </a:p>
          <a:p>
            <a:pPr eaLnBrk="1" hangingPunct="1">
              <a:spcBef>
                <a:spcPct val="0"/>
              </a:spcBef>
              <a:defRPr/>
            </a:pPr>
            <a:r>
              <a:rPr lang="da-DK" altLang="da-DK" sz="1598" b="1"/>
              <a:t>Fordele</a:t>
            </a:r>
            <a:r>
              <a:rPr lang="da-DK" altLang="da-DK" sz="1598"/>
              <a:t>:</a:t>
            </a:r>
          </a:p>
          <a:p>
            <a:pPr eaLnBrk="1" hangingPunct="1">
              <a:spcBef>
                <a:spcPct val="0"/>
              </a:spcBef>
              <a:defRPr/>
            </a:pPr>
            <a:endParaRPr lang="da-DK" altLang="da-DK" sz="1598"/>
          </a:p>
          <a:p>
            <a:pPr eaLnBrk="1" hangingPunct="1">
              <a:spcBef>
                <a:spcPct val="0"/>
              </a:spcBef>
              <a:defRPr/>
            </a:pPr>
            <a:r>
              <a:rPr lang="da-DK" altLang="da-DK" sz="1598"/>
              <a:t>Trinløs Regulering</a:t>
            </a:r>
          </a:p>
          <a:p>
            <a:pPr eaLnBrk="1" hangingPunct="1">
              <a:spcBef>
                <a:spcPct val="0"/>
              </a:spcBef>
              <a:defRPr/>
            </a:pPr>
            <a:r>
              <a:rPr lang="da-DK" altLang="da-DK" sz="1598"/>
              <a:t>Ingen brug af Værktøj</a:t>
            </a:r>
          </a:p>
          <a:p>
            <a:pPr eaLnBrk="1" hangingPunct="1">
              <a:spcBef>
                <a:spcPct val="0"/>
              </a:spcBef>
              <a:defRPr/>
            </a:pPr>
            <a:r>
              <a:rPr lang="da-DK" altLang="da-DK" sz="1598"/>
              <a:t>Mulighed for fuld gennemskylning.</a:t>
            </a:r>
            <a:endParaRPr lang="en-GB" altLang="da-DK" sz="1598"/>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773961" y="802299"/>
            <a:ext cx="8634824" cy="2920713"/>
          </a:xfrm>
        </p:spPr>
        <p:txBody>
          <a:bodyPr bIns="0" anchor="b">
            <a:normAutofit/>
          </a:bodyPr>
          <a:lstStyle>
            <a:lvl1pPr algn="ctr">
              <a:defRPr sz="6598"/>
            </a:lvl1pPr>
          </a:lstStyle>
          <a:p>
            <a:r>
              <a:rPr lang="da-DK"/>
              <a:t>Klik for at redigere titeltypografien i masteren</a:t>
            </a:r>
            <a:endParaRPr lang="en-US" dirty="0"/>
          </a:p>
        </p:txBody>
      </p:sp>
      <p:sp>
        <p:nvSpPr>
          <p:cNvPr id="3" name="Subtitle 2"/>
          <p:cNvSpPr>
            <a:spLocks noGrp="1"/>
          </p:cNvSpPr>
          <p:nvPr>
            <p:ph type="subTitle" idx="1"/>
          </p:nvPr>
        </p:nvSpPr>
        <p:spPr>
          <a:xfrm>
            <a:off x="1773962" y="3724075"/>
            <a:ext cx="8634823" cy="977621"/>
          </a:xfrm>
        </p:spPr>
        <p:txBody>
          <a:bodyPr tIns="91440" bIns="91440">
            <a:normAutofit/>
          </a:bodyPr>
          <a:lstStyle>
            <a:lvl1pPr marL="0" indent="0" algn="ctr">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8/21/2025</a:t>
            </a:fld>
            <a:endParaRPr lang="en-US"/>
          </a:p>
        </p:txBody>
      </p:sp>
      <p:sp>
        <p:nvSpPr>
          <p:cNvPr id="5" name="Footer Placeholder 4"/>
          <p:cNvSpPr>
            <a:spLocks noGrp="1"/>
          </p:cNvSpPr>
          <p:nvPr>
            <p:ph type="ftr" sz="quarter" idx="11"/>
          </p:nvPr>
        </p:nvSpPr>
        <p:spPr>
          <a:xfrm>
            <a:off x="1451201" y="329308"/>
            <a:ext cx="5625309" cy="309201"/>
          </a:xfrm>
        </p:spPr>
        <p:txBody>
          <a:bodyPr/>
          <a:lstStyle/>
          <a:p>
            <a:endParaRPr lang="en-US"/>
          </a:p>
        </p:txBody>
      </p:sp>
      <p:sp>
        <p:nvSpPr>
          <p:cNvPr id="6" name="Slide Number Placeholder 5"/>
          <p:cNvSpPr>
            <a:spLocks noGrp="1"/>
          </p:cNvSpPr>
          <p:nvPr>
            <p:ph type="sldNum" sz="quarter" idx="12"/>
          </p:nvPr>
        </p:nvSpPr>
        <p:spPr>
          <a:xfrm>
            <a:off x="476710" y="798973"/>
            <a:ext cx="810808" cy="503578"/>
          </a:xfrm>
        </p:spPr>
        <p:txBody>
          <a:bodyPr/>
          <a:lstStyle/>
          <a:p>
            <a:fld id="{D57F1E4F-1CFF-5643-939E-02111984F565}" type="slidenum">
              <a:rPr lang="en-US" smtClean="0"/>
              <a:t>‹nr.›</a:t>
            </a:fld>
            <a:endParaRPr lang="en-US"/>
          </a:p>
        </p:txBody>
      </p:sp>
    </p:spTree>
    <p:extLst>
      <p:ext uri="{BB962C8B-B14F-4D97-AF65-F5344CB8AC3E}">
        <p14:creationId xmlns:p14="http://schemas.microsoft.com/office/powerpoint/2010/main" val="302891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rtl="0"/>
            <a:fld id="{3610F02B-7AC5-4464-9DE7-9D8C5FA889AC}" type="datetime1">
              <a:rPr lang="da-DK" noProof="0" smtClean="0"/>
              <a:t>21-08-2025</a:t>
            </a:fld>
            <a:endParaRPr lang="da-DK" noProof="0"/>
          </a:p>
        </p:txBody>
      </p:sp>
      <p:sp>
        <p:nvSpPr>
          <p:cNvPr id="5" name="Footer Placeholder 4"/>
          <p:cNvSpPr>
            <a:spLocks noGrp="1"/>
          </p:cNvSpPr>
          <p:nvPr>
            <p:ph type="ftr" sz="quarter" idx="11"/>
          </p:nvPr>
        </p:nvSpPr>
        <p:spPr/>
        <p:txBody>
          <a:bodyPr/>
          <a:lstStyle/>
          <a:p>
            <a:pPr rtl="0"/>
            <a:endParaRPr lang="da-DK" noProof="0"/>
          </a:p>
        </p:txBody>
      </p:sp>
      <p:sp>
        <p:nvSpPr>
          <p:cNvPr id="6" name="Slide Number Placeholder 5"/>
          <p:cNvSpPr>
            <a:spLocks noGrp="1"/>
          </p:cNvSpPr>
          <p:nvPr>
            <p:ph type="sldNum" sz="quarter" idx="12"/>
          </p:nvPr>
        </p:nvSpPr>
        <p:spPr/>
        <p:txBody>
          <a:bodyPr/>
          <a:lstStyle/>
          <a:p>
            <a:pPr rtl="0"/>
            <a:fld id="{25BA54BD-C84D-46CE-8B72-31BFB26ABA43}" type="slidenum">
              <a:rPr lang="da-DK" noProof="0" smtClean="0"/>
              <a:pPr rtl="0"/>
              <a:t>‹nr.›</a:t>
            </a:fld>
            <a:endParaRPr lang="da-DK" noProof="0"/>
          </a:p>
        </p:txBody>
      </p:sp>
    </p:spTree>
    <p:extLst>
      <p:ext uri="{BB962C8B-B14F-4D97-AF65-F5344CB8AC3E}">
        <p14:creationId xmlns:p14="http://schemas.microsoft.com/office/powerpoint/2010/main" val="41050908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675" y="798974"/>
            <a:ext cx="1615321" cy="4659889"/>
          </a:xfrm>
        </p:spPr>
        <p:txBody>
          <a:bodyPr vert="eaVert"/>
          <a:lstStyle>
            <a:lvl1pPr algn="l">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444296" y="798974"/>
            <a:ext cx="7516696" cy="465988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rtl="0"/>
            <a:fld id="{3610F02B-7AC5-4464-9DE7-9D8C5FA889AC}" type="datetime1">
              <a:rPr lang="da-DK" noProof="0" smtClean="0"/>
              <a:t>21-08-2025</a:t>
            </a:fld>
            <a:endParaRPr lang="da-DK" noProof="0"/>
          </a:p>
        </p:txBody>
      </p:sp>
      <p:sp>
        <p:nvSpPr>
          <p:cNvPr id="5" name="Footer Placeholder 4"/>
          <p:cNvSpPr>
            <a:spLocks noGrp="1"/>
          </p:cNvSpPr>
          <p:nvPr>
            <p:ph type="ftr" sz="quarter" idx="11"/>
          </p:nvPr>
        </p:nvSpPr>
        <p:spPr/>
        <p:txBody>
          <a:bodyPr/>
          <a:lstStyle/>
          <a:p>
            <a:pPr rtl="0"/>
            <a:endParaRPr lang="da-DK" noProof="0"/>
          </a:p>
        </p:txBody>
      </p:sp>
      <p:sp>
        <p:nvSpPr>
          <p:cNvPr id="6" name="Slide Number Placeholder 5"/>
          <p:cNvSpPr>
            <a:spLocks noGrp="1"/>
          </p:cNvSpPr>
          <p:nvPr>
            <p:ph type="sldNum" sz="quarter" idx="12"/>
          </p:nvPr>
        </p:nvSpPr>
        <p:spPr/>
        <p:txBody>
          <a:bodyPr/>
          <a:lstStyle/>
          <a:p>
            <a:pPr rtl="0"/>
            <a:fld id="{25BA54BD-C84D-46CE-8B72-31BFB26ABA43}" type="slidenum">
              <a:rPr lang="da-DK" noProof="0" smtClean="0"/>
              <a:pPr rtl="0"/>
              <a:t>‹nr.›</a:t>
            </a:fld>
            <a:endParaRPr lang="da-DK" noProof="0"/>
          </a:p>
        </p:txBody>
      </p:sp>
    </p:spTree>
    <p:extLst>
      <p:ext uri="{BB962C8B-B14F-4D97-AF65-F5344CB8AC3E}">
        <p14:creationId xmlns:p14="http://schemas.microsoft.com/office/powerpoint/2010/main" val="20936429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lvl1pPr rtl="0">
              <a:defRPr/>
            </a:lvl1pPr>
          </a:lstStyle>
          <a:p>
            <a:pPr rtl="0"/>
            <a:r>
              <a:rPr lang="da-DK"/>
              <a:t>Klik for at redigere titeltypografien i masteren</a:t>
            </a:r>
          </a:p>
        </p:txBody>
      </p:sp>
      <p:grpSp>
        <p:nvGrpSpPr>
          <p:cNvPr id="160" name="linje" descr="Linjegrafik"/>
          <p:cNvGrpSpPr/>
          <p:nvPr/>
        </p:nvGrpSpPr>
        <p:grpSpPr bwMode="invGray">
          <a:xfrm>
            <a:off x="1522413" y="1514475"/>
            <a:ext cx="10569575" cy="64008"/>
            <a:chOff x="1522413" y="1514475"/>
            <a:chExt cx="10569575" cy="64008"/>
          </a:xfrm>
        </p:grpSpPr>
        <p:sp>
          <p:nvSpPr>
            <p:cNvPr id="161" name="Kombinationstegning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62" name="Kombinationstegning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63" name="Kombinationstegning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64"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65"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66"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67"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68"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69"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70"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71"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72"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73"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74"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75"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76"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77"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78"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79"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80"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81"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82"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83"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84"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85"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86"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87"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88"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89"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90"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91"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92"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93"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94"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95"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96"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97"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98"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199"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00"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01"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02"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03"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04"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05"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06"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07"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08"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09"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10"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11"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12"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13"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14"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15"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16"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17"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18"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19"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20"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21"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22"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23"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24"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25"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26"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27"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28"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29"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30"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31"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32"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33"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sp>
          <p:nvSpPr>
            <p:cNvPr id="234"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a:ln>
                  <a:noFill/>
                </a:ln>
              </a:endParaRPr>
            </a:p>
          </p:txBody>
        </p:sp>
      </p:grpSp>
      <p:sp>
        <p:nvSpPr>
          <p:cNvPr id="3" name="Pladsholder til tekst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8" name="Pladsholder til sidefod 7"/>
          <p:cNvSpPr>
            <a:spLocks noGrp="1"/>
          </p:cNvSpPr>
          <p:nvPr>
            <p:ph type="ftr" sz="quarter" idx="11"/>
          </p:nvPr>
        </p:nvSpPr>
        <p:spPr/>
        <p:txBody>
          <a:bodyPr rtlCol="0"/>
          <a:lstStyle/>
          <a:p>
            <a:pPr rtl="0"/>
            <a:endParaRPr lang="da-DK"/>
          </a:p>
        </p:txBody>
      </p:sp>
      <p:sp>
        <p:nvSpPr>
          <p:cNvPr id="7" name="Pladsholder til dato 6"/>
          <p:cNvSpPr>
            <a:spLocks noGrp="1"/>
          </p:cNvSpPr>
          <p:nvPr>
            <p:ph type="dt" sz="half" idx="10"/>
          </p:nvPr>
        </p:nvSpPr>
        <p:spPr/>
        <p:txBody>
          <a:bodyPr rtlCol="0"/>
          <a:lstStyle/>
          <a:p>
            <a:pPr rtl="0"/>
            <a:fld id="{8422C3D4-773E-4853-A4C4-2BBF96061B1B}" type="datetime1">
              <a:rPr lang="da-DK" smtClean="0"/>
              <a:t>21-08-2025</a:t>
            </a:fld>
            <a:endParaRPr lang="da-DK"/>
          </a:p>
        </p:txBody>
      </p:sp>
      <p:sp>
        <p:nvSpPr>
          <p:cNvPr id="9" name="Pladsholder til slidenummer 8"/>
          <p:cNvSpPr>
            <a:spLocks noGrp="1"/>
          </p:cNvSpPr>
          <p:nvPr>
            <p:ph type="sldNum" sz="quarter" idx="12"/>
          </p:nvPr>
        </p:nvSpPr>
        <p:spPr/>
        <p:txBody>
          <a:bodyPr rtlCol="0"/>
          <a:lstStyle/>
          <a:p>
            <a:pPr rtl="0"/>
            <a:fld id="{25BA54BD-C84D-46CE-8B72-31BFB26ABA43}" type="slidenum">
              <a:rPr lang="da-DK"/>
              <a:t>‹nr.›</a:t>
            </a:fld>
            <a:endParaRPr lang="da-DK"/>
          </a:p>
        </p:txBody>
      </p:sp>
      <p:sp>
        <p:nvSpPr>
          <p:cNvPr id="85" name="Pladsholder til indhold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rtl="0"/>
            <a:fld id="{3610F02B-7AC5-4464-9DE7-9D8C5FA889AC}" type="datetime1">
              <a:rPr lang="da-DK" noProof="0" smtClean="0"/>
              <a:t>21-08-2025</a:t>
            </a:fld>
            <a:endParaRPr lang="da-DK" noProof="0"/>
          </a:p>
        </p:txBody>
      </p:sp>
      <p:sp>
        <p:nvSpPr>
          <p:cNvPr id="5" name="Footer Placeholder 4"/>
          <p:cNvSpPr>
            <a:spLocks noGrp="1"/>
          </p:cNvSpPr>
          <p:nvPr>
            <p:ph type="ftr" sz="quarter" idx="11"/>
          </p:nvPr>
        </p:nvSpPr>
        <p:spPr/>
        <p:txBody>
          <a:bodyPr/>
          <a:lstStyle/>
          <a:p>
            <a:pPr rtl="0"/>
            <a:endParaRPr lang="da-DK" noProof="0"/>
          </a:p>
        </p:txBody>
      </p:sp>
      <p:sp>
        <p:nvSpPr>
          <p:cNvPr id="6" name="Slide Number Placeholder 5"/>
          <p:cNvSpPr>
            <a:spLocks noGrp="1"/>
          </p:cNvSpPr>
          <p:nvPr>
            <p:ph type="sldNum" sz="quarter" idx="12"/>
          </p:nvPr>
        </p:nvSpPr>
        <p:spPr/>
        <p:txBody>
          <a:bodyPr/>
          <a:lstStyle/>
          <a:p>
            <a:pPr rtl="0"/>
            <a:fld id="{25BA54BD-C84D-46CE-8B72-31BFB26ABA43}" type="slidenum">
              <a:rPr lang="da-DK" noProof="0" smtClean="0"/>
              <a:pPr rtl="0"/>
              <a:t>‹nr.›</a:t>
            </a:fld>
            <a:endParaRPr lang="da-DK" noProof="0"/>
          </a:p>
        </p:txBody>
      </p:sp>
    </p:spTree>
    <p:extLst>
      <p:ext uri="{BB962C8B-B14F-4D97-AF65-F5344CB8AC3E}">
        <p14:creationId xmlns:p14="http://schemas.microsoft.com/office/powerpoint/2010/main" val="25669218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773961" y="1756131"/>
            <a:ext cx="8640903" cy="1969007"/>
          </a:xfrm>
        </p:spPr>
        <p:txBody>
          <a:bodyPr anchor="b">
            <a:normAutofit/>
          </a:bodyPr>
          <a:lstStyle>
            <a:lvl1pPr algn="ctr">
              <a:defRPr sz="3599"/>
            </a:lvl1pPr>
          </a:lstStyle>
          <a:p>
            <a:r>
              <a:rPr lang="da-DK"/>
              <a:t>Klik for at redigere titeltypografien i masteren</a:t>
            </a:r>
            <a:endParaRPr lang="en-US" dirty="0"/>
          </a:p>
        </p:txBody>
      </p:sp>
      <p:sp>
        <p:nvSpPr>
          <p:cNvPr id="3" name="Text Placeholder 2"/>
          <p:cNvSpPr>
            <a:spLocks noGrp="1"/>
          </p:cNvSpPr>
          <p:nvPr>
            <p:ph type="body" idx="1"/>
          </p:nvPr>
        </p:nvSpPr>
        <p:spPr>
          <a:xfrm>
            <a:off x="1773961" y="3725138"/>
            <a:ext cx="8640903" cy="1093987"/>
          </a:xfrm>
        </p:spPr>
        <p:txBody>
          <a:bodyPr tIns="91440">
            <a:normAutofit/>
          </a:bodyPr>
          <a:lstStyle>
            <a:lvl1pPr marL="0" indent="0" algn="ctr">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rtl="0"/>
            <a:fld id="{EB69C712-E677-4C52-B387-7616494AE3FE}" type="datetime1">
              <a:rPr lang="da-DK" smtClean="0"/>
              <a:t>21-08-2025</a:t>
            </a:fld>
            <a:endParaRPr lang="da-DK"/>
          </a:p>
        </p:txBody>
      </p:sp>
      <p:sp>
        <p:nvSpPr>
          <p:cNvPr id="5" name="Footer Placeholder 4"/>
          <p:cNvSpPr>
            <a:spLocks noGrp="1"/>
          </p:cNvSpPr>
          <p:nvPr>
            <p:ph type="ftr" sz="quarter" idx="11"/>
          </p:nvPr>
        </p:nvSpPr>
        <p:spPr/>
        <p:txBody>
          <a:bodyPr/>
          <a:lstStyle/>
          <a:p>
            <a:pPr rtl="0"/>
            <a:endParaRPr lang="da-DK"/>
          </a:p>
        </p:txBody>
      </p:sp>
      <p:sp>
        <p:nvSpPr>
          <p:cNvPr id="6" name="Slide Number Placeholder 5"/>
          <p:cNvSpPr>
            <a:spLocks noGrp="1"/>
          </p:cNvSpPr>
          <p:nvPr>
            <p:ph type="sldNum" sz="quarter" idx="12"/>
          </p:nvPr>
        </p:nvSpPr>
        <p:spPr/>
        <p:txBody>
          <a:bodyPr/>
          <a:lstStyle/>
          <a:p>
            <a:pPr rtl="0"/>
            <a:fld id="{25BA54BD-C84D-46CE-8B72-31BFB26ABA43}" type="slidenum">
              <a:rPr lang="da-DK" smtClean="0"/>
              <a:t>‹nr.›</a:t>
            </a:fld>
            <a:endParaRPr lang="da-DK"/>
          </a:p>
        </p:txBody>
      </p:sp>
    </p:spTree>
    <p:extLst>
      <p:ext uri="{BB962C8B-B14F-4D97-AF65-F5344CB8AC3E}">
        <p14:creationId xmlns:p14="http://schemas.microsoft.com/office/powerpoint/2010/main" val="305227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291157" cy="1059305"/>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446954" y="2010879"/>
            <a:ext cx="4487485" cy="34485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52511" y="2017343"/>
            <a:ext cx="4487485" cy="344152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pPr rtl="0"/>
            <a:fld id="{3610F02B-7AC5-4464-9DE7-9D8C5FA889AC}" type="datetime1">
              <a:rPr lang="da-DK" noProof="0" smtClean="0"/>
              <a:t>21-08-2025</a:t>
            </a:fld>
            <a:endParaRPr lang="da-DK" noProof="0"/>
          </a:p>
        </p:txBody>
      </p:sp>
      <p:sp>
        <p:nvSpPr>
          <p:cNvPr id="6" name="Footer Placeholder 5"/>
          <p:cNvSpPr>
            <a:spLocks noGrp="1"/>
          </p:cNvSpPr>
          <p:nvPr>
            <p:ph type="ftr" sz="quarter" idx="11"/>
          </p:nvPr>
        </p:nvSpPr>
        <p:spPr/>
        <p:txBody>
          <a:bodyPr/>
          <a:lstStyle/>
          <a:p>
            <a:pPr rtl="0"/>
            <a:endParaRPr lang="da-DK" noProof="0"/>
          </a:p>
        </p:txBody>
      </p:sp>
      <p:sp>
        <p:nvSpPr>
          <p:cNvPr id="7" name="Slide Number Placeholder 6"/>
          <p:cNvSpPr>
            <a:spLocks noGrp="1"/>
          </p:cNvSpPr>
          <p:nvPr>
            <p:ph type="sldNum" sz="quarter" idx="12"/>
          </p:nvPr>
        </p:nvSpPr>
        <p:spPr/>
        <p:txBody>
          <a:bodyPr/>
          <a:lstStyle/>
          <a:p>
            <a:pPr rtl="0"/>
            <a:fld id="{25BA54BD-C84D-46CE-8B72-31BFB26ABA43}" type="slidenum">
              <a:rPr lang="da-DK" noProof="0" smtClean="0"/>
              <a:pPr rtl="0"/>
              <a:t>‹nr.›</a:t>
            </a:fld>
            <a:endParaRPr lang="da-DK" noProof="0"/>
          </a:p>
        </p:txBody>
      </p:sp>
    </p:spTree>
    <p:extLst>
      <p:ext uri="{BB962C8B-B14F-4D97-AF65-F5344CB8AC3E}">
        <p14:creationId xmlns:p14="http://schemas.microsoft.com/office/powerpoint/2010/main" val="833168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293182" cy="1056319"/>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446814" y="2019550"/>
            <a:ext cx="4487625"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446814" y="2824270"/>
            <a:ext cx="4487625" cy="264445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54396" y="2023004"/>
            <a:ext cx="4487625"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254396" y="2821491"/>
            <a:ext cx="4487625" cy="263737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pPr rtl="0"/>
            <a:fld id="{3610F02B-7AC5-4464-9DE7-9D8C5FA889AC}" type="datetime1">
              <a:rPr lang="da-DK" noProof="0" smtClean="0"/>
              <a:t>21-08-2025</a:t>
            </a:fld>
            <a:endParaRPr lang="da-DK" noProof="0"/>
          </a:p>
        </p:txBody>
      </p:sp>
      <p:sp>
        <p:nvSpPr>
          <p:cNvPr id="8" name="Footer Placeholder 7"/>
          <p:cNvSpPr>
            <a:spLocks noGrp="1"/>
          </p:cNvSpPr>
          <p:nvPr>
            <p:ph type="ftr" sz="quarter" idx="11"/>
          </p:nvPr>
        </p:nvSpPr>
        <p:spPr/>
        <p:txBody>
          <a:bodyPr/>
          <a:lstStyle/>
          <a:p>
            <a:pPr rtl="0"/>
            <a:endParaRPr lang="da-DK" noProof="0"/>
          </a:p>
        </p:txBody>
      </p:sp>
      <p:sp>
        <p:nvSpPr>
          <p:cNvPr id="9" name="Slide Number Placeholder 8"/>
          <p:cNvSpPr>
            <a:spLocks noGrp="1"/>
          </p:cNvSpPr>
          <p:nvPr>
            <p:ph type="sldNum" sz="quarter" idx="12"/>
          </p:nvPr>
        </p:nvSpPr>
        <p:spPr/>
        <p:txBody>
          <a:bodyPr/>
          <a:lstStyle/>
          <a:p>
            <a:pPr rtl="0"/>
            <a:fld id="{25BA54BD-C84D-46CE-8B72-31BFB26ABA43}" type="slidenum">
              <a:rPr lang="da-DK" noProof="0" smtClean="0"/>
              <a:pPr rtl="0"/>
              <a:t>‹nr.›</a:t>
            </a:fld>
            <a:endParaRPr lang="da-DK" noProof="0"/>
          </a:p>
        </p:txBody>
      </p:sp>
    </p:spTree>
    <p:extLst>
      <p:ext uri="{BB962C8B-B14F-4D97-AF65-F5344CB8AC3E}">
        <p14:creationId xmlns:p14="http://schemas.microsoft.com/office/powerpoint/2010/main" val="9903922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pPr rtl="0"/>
            <a:fld id="{C5599742-ED83-43A0-BDE9-36A9334DB1BF}" type="datetime1">
              <a:rPr lang="da-DK" smtClean="0"/>
              <a:t>21-08-2025</a:t>
            </a:fld>
            <a:endParaRPr lang="da-DK"/>
          </a:p>
        </p:txBody>
      </p:sp>
      <p:sp>
        <p:nvSpPr>
          <p:cNvPr id="4" name="Footer Placeholder 3"/>
          <p:cNvSpPr>
            <a:spLocks noGrp="1"/>
          </p:cNvSpPr>
          <p:nvPr>
            <p:ph type="ftr" sz="quarter" idx="11"/>
          </p:nvPr>
        </p:nvSpPr>
        <p:spPr/>
        <p:txBody>
          <a:bodyPr/>
          <a:lstStyle/>
          <a:p>
            <a:pPr rtl="0"/>
            <a:endParaRPr lang="da-DK"/>
          </a:p>
        </p:txBody>
      </p:sp>
      <p:sp>
        <p:nvSpPr>
          <p:cNvPr id="5" name="Slide Number Placeholder 4"/>
          <p:cNvSpPr>
            <a:spLocks noGrp="1"/>
          </p:cNvSpPr>
          <p:nvPr>
            <p:ph type="sldNum" sz="quarter" idx="12"/>
          </p:nvPr>
        </p:nvSpPr>
        <p:spPr/>
        <p:txBody>
          <a:bodyPr/>
          <a:lstStyle/>
          <a:p>
            <a:pPr rtl="0"/>
            <a:fld id="{25BA54BD-C84D-46CE-8B72-31BFB26ABA43}" type="slidenum">
              <a:rPr lang="da-DK" smtClean="0"/>
              <a:t>‹nr.›</a:t>
            </a:fld>
            <a:endParaRPr lang="da-DK"/>
          </a:p>
        </p:txBody>
      </p:sp>
    </p:spTree>
    <p:extLst>
      <p:ext uri="{BB962C8B-B14F-4D97-AF65-F5344CB8AC3E}">
        <p14:creationId xmlns:p14="http://schemas.microsoft.com/office/powerpoint/2010/main" val="25508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CCDF4AA-14BB-4703-AF7C-B757E9E729E6}" type="datetime1">
              <a:rPr lang="da-DK" smtClean="0"/>
              <a:t>21-08-2025</a:t>
            </a:fld>
            <a:endParaRPr lang="da-DK"/>
          </a:p>
        </p:txBody>
      </p:sp>
      <p:sp>
        <p:nvSpPr>
          <p:cNvPr id="3" name="Footer Placeholder 2"/>
          <p:cNvSpPr>
            <a:spLocks noGrp="1"/>
          </p:cNvSpPr>
          <p:nvPr>
            <p:ph type="ftr" sz="quarter" idx="11"/>
          </p:nvPr>
        </p:nvSpPr>
        <p:spPr/>
        <p:txBody>
          <a:bodyPr/>
          <a:lstStyle/>
          <a:p>
            <a:pPr rtl="0"/>
            <a:endParaRPr lang="da-DK"/>
          </a:p>
        </p:txBody>
      </p:sp>
      <p:sp>
        <p:nvSpPr>
          <p:cNvPr id="4" name="Slide Number Placeholder 3"/>
          <p:cNvSpPr>
            <a:spLocks noGrp="1"/>
          </p:cNvSpPr>
          <p:nvPr>
            <p:ph type="sldNum" sz="quarter" idx="12"/>
          </p:nvPr>
        </p:nvSpPr>
        <p:spPr/>
        <p:txBody>
          <a:bodyPr/>
          <a:lstStyle/>
          <a:p>
            <a:pPr rtl="0"/>
            <a:fld id="{25BA54BD-C84D-46CE-8B72-31BFB26ABA43}" type="slidenum">
              <a:rPr lang="da-DK" smtClean="0"/>
              <a:t>‹nr.›</a:t>
            </a:fld>
            <a:endParaRPr lang="da-DK"/>
          </a:p>
        </p:txBody>
      </p:sp>
    </p:spTree>
    <p:extLst>
      <p:ext uri="{BB962C8B-B14F-4D97-AF65-F5344CB8AC3E}">
        <p14:creationId xmlns:p14="http://schemas.microsoft.com/office/powerpoint/2010/main" val="319481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2961196" cy="2406518"/>
          </a:xfrm>
        </p:spPr>
        <p:txBody>
          <a:bodyPr anchor="b">
            <a:normAutofit/>
          </a:bodyPr>
          <a:lstStyle>
            <a:lvl1pPr algn="l">
              <a:defRPr sz="2399"/>
            </a:lvl1pPr>
          </a:lstStyle>
          <a:p>
            <a:r>
              <a:rPr lang="da-DK"/>
              <a:t>Klik for at redigere titeltypografien i masteren</a:t>
            </a:r>
            <a:endParaRPr lang="en-US" dirty="0"/>
          </a:p>
        </p:txBody>
      </p:sp>
      <p:sp>
        <p:nvSpPr>
          <p:cNvPr id="3" name="Content Placeholder 2"/>
          <p:cNvSpPr>
            <a:spLocks noGrp="1"/>
          </p:cNvSpPr>
          <p:nvPr>
            <p:ph idx="1"/>
          </p:nvPr>
        </p:nvSpPr>
        <p:spPr>
          <a:xfrm>
            <a:off x="4729092" y="798974"/>
            <a:ext cx="6010904" cy="4658826"/>
          </a:xfrm>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444295" y="3205492"/>
            <a:ext cx="2961196"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pPr rtl="0"/>
            <a:fld id="{3610F02B-7AC5-4464-9DE7-9D8C5FA889AC}" type="datetime1">
              <a:rPr lang="da-DK" noProof="0" smtClean="0"/>
              <a:t>21-08-2025</a:t>
            </a:fld>
            <a:endParaRPr lang="da-DK" noProof="0"/>
          </a:p>
        </p:txBody>
      </p:sp>
      <p:sp>
        <p:nvSpPr>
          <p:cNvPr id="6" name="Footer Placeholder 5"/>
          <p:cNvSpPr>
            <a:spLocks noGrp="1"/>
          </p:cNvSpPr>
          <p:nvPr>
            <p:ph type="ftr" sz="quarter" idx="11"/>
          </p:nvPr>
        </p:nvSpPr>
        <p:spPr/>
        <p:txBody>
          <a:bodyPr/>
          <a:lstStyle/>
          <a:p>
            <a:pPr rtl="0"/>
            <a:endParaRPr lang="da-DK" noProof="0"/>
          </a:p>
        </p:txBody>
      </p:sp>
      <p:sp>
        <p:nvSpPr>
          <p:cNvPr id="7" name="Slide Number Placeholder 6"/>
          <p:cNvSpPr>
            <a:spLocks noGrp="1"/>
          </p:cNvSpPr>
          <p:nvPr>
            <p:ph type="sldNum" sz="quarter" idx="12"/>
          </p:nvPr>
        </p:nvSpPr>
        <p:spPr/>
        <p:txBody>
          <a:bodyPr/>
          <a:lstStyle/>
          <a:p>
            <a:pPr rtl="0"/>
            <a:fld id="{25BA54BD-C84D-46CE-8B72-31BFB26ABA43}" type="slidenum">
              <a:rPr lang="da-DK" noProof="0" smtClean="0"/>
              <a:pPr rtl="0"/>
              <a:t>‹nr.›</a:t>
            </a:fld>
            <a:endParaRPr lang="da-DK" noProof="0"/>
          </a:p>
        </p:txBody>
      </p:sp>
    </p:spTree>
    <p:extLst>
      <p:ext uri="{BB962C8B-B14F-4D97-AF65-F5344CB8AC3E}">
        <p14:creationId xmlns:p14="http://schemas.microsoft.com/office/powerpoint/2010/main" val="392973234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grpSp>
        <p:nvGrpSpPr>
          <p:cNvPr id="9" name="Group 8"/>
          <p:cNvGrpSpPr/>
          <p:nvPr/>
        </p:nvGrpSpPr>
        <p:grpSpPr>
          <a:xfrm>
            <a:off x="7475440" y="482171"/>
            <a:ext cx="4073472"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922299"/>
          </a:xfrm>
        </p:spPr>
        <p:txBody>
          <a:bodyPr anchor="b">
            <a:normAutofit/>
          </a:bodyPr>
          <a:lstStyle>
            <a:lvl1pPr>
              <a:defRPr sz="3199"/>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8122274" y="1122543"/>
            <a:ext cx="2790444"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199" dirty="0"/>
            </a:lvl1pPr>
          </a:lstStyle>
          <a:p>
            <a:pPr lvl="0" algn="ctr"/>
            <a:r>
              <a:rPr lang="da-DK"/>
              <a:t>Klik på ikonet for at tilføje et billede</a:t>
            </a:r>
            <a:endParaRPr lang="en-US" dirty="0"/>
          </a:p>
        </p:txBody>
      </p:sp>
      <p:sp>
        <p:nvSpPr>
          <p:cNvPr id="4" name="Text Placeholder 3"/>
          <p:cNvSpPr>
            <a:spLocks noGrp="1"/>
          </p:cNvSpPr>
          <p:nvPr>
            <p:ph type="body" sz="half" idx="2"/>
          </p:nvPr>
        </p:nvSpPr>
        <p:spPr>
          <a:xfrm>
            <a:off x="1449951" y="3059600"/>
            <a:ext cx="5522965" cy="2090134"/>
          </a:xfrm>
        </p:spPr>
        <p:txBody>
          <a:bodyP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pPr rtl="0"/>
            <a:fld id="{46714361-A0DC-4E42-9A21-11BA4A7A28B2}" type="datetime1">
              <a:rPr lang="da-DK" smtClean="0"/>
              <a:t>21-08-2025</a:t>
            </a:fld>
            <a:endParaRPr lang="da-DK"/>
          </a:p>
        </p:txBody>
      </p:sp>
      <p:sp>
        <p:nvSpPr>
          <p:cNvPr id="6" name="Footer Placeholder 5"/>
          <p:cNvSpPr>
            <a:spLocks noGrp="1"/>
          </p:cNvSpPr>
          <p:nvPr>
            <p:ph type="ftr" sz="quarter" idx="11"/>
          </p:nvPr>
        </p:nvSpPr>
        <p:spPr>
          <a:xfrm>
            <a:off x="1447005" y="318641"/>
            <a:ext cx="5539561" cy="320931"/>
          </a:xfrm>
        </p:spPr>
        <p:txBody>
          <a:bodyPr/>
          <a:lstStyle/>
          <a:p>
            <a:pPr rtl="0"/>
            <a:endParaRPr lang="da-DK"/>
          </a:p>
        </p:txBody>
      </p:sp>
      <p:sp>
        <p:nvSpPr>
          <p:cNvPr id="7" name="Slide Number Placeholder 6"/>
          <p:cNvSpPr>
            <a:spLocks noGrp="1"/>
          </p:cNvSpPr>
          <p:nvPr>
            <p:ph type="sldNum" sz="quarter" idx="12"/>
          </p:nvPr>
        </p:nvSpPr>
        <p:spPr/>
        <p:txBody>
          <a:bodyPr/>
          <a:lstStyle/>
          <a:p>
            <a:pPr rtl="0"/>
            <a:fld id="{25BA54BD-C84D-46CE-8B72-31BFB26ABA43}" type="slidenum">
              <a:rPr lang="da-DK" smtClean="0"/>
              <a:t>‹nr.›</a:t>
            </a:fld>
            <a:endParaRPr lang="da-DK"/>
          </a:p>
        </p:txBody>
      </p:sp>
    </p:spTree>
    <p:extLst>
      <p:ext uri="{BB962C8B-B14F-4D97-AF65-F5344CB8AC3E}">
        <p14:creationId xmlns:p14="http://schemas.microsoft.com/office/powerpoint/2010/main" val="33426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202" y="804520"/>
            <a:ext cx="9288795" cy="1049235"/>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451202" y="2015733"/>
            <a:ext cx="9288795" cy="345061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40194"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3610F02B-7AC5-4464-9DE7-9D8C5FA889AC}" type="datetime1">
              <a:rPr lang="da-DK" noProof="0" smtClean="0"/>
              <a:t>21-08-2025</a:t>
            </a:fld>
            <a:endParaRPr lang="da-DK" noProof="0"/>
          </a:p>
        </p:txBody>
      </p:sp>
      <p:sp>
        <p:nvSpPr>
          <p:cNvPr id="5" name="Footer Placeholder 4"/>
          <p:cNvSpPr>
            <a:spLocks noGrp="1"/>
          </p:cNvSpPr>
          <p:nvPr>
            <p:ph type="ftr" sz="quarter" idx="3"/>
          </p:nvPr>
        </p:nvSpPr>
        <p:spPr>
          <a:xfrm>
            <a:off x="1451201" y="329308"/>
            <a:ext cx="5625309"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da-DK" noProof="0"/>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pPr rtl="0"/>
            <a:fld id="{25BA54BD-C84D-46CE-8B72-31BFB26ABA43}" type="slidenum">
              <a:rPr lang="da-DK" noProof="0" smtClean="0"/>
              <a:pPr rtl="0"/>
              <a:t>‹nr.›</a:t>
            </a:fld>
            <a:endParaRPr lang="da-DK" noProof="0"/>
          </a:p>
        </p:txBody>
      </p:sp>
      <p:sp>
        <p:nvSpPr>
          <p:cNvPr id="9" name="Rectangle 8"/>
          <p:cNvSpPr/>
          <p:nvPr/>
        </p:nvSpPr>
        <p:spPr>
          <a:xfrm>
            <a:off x="0" y="3622291"/>
            <a:ext cx="12188825"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29338"/>
            <a:ext cx="12188825" cy="742950"/>
          </a:xfrm>
          <a:prstGeom prst="rect">
            <a:avLst/>
          </a:prstGeom>
        </p:spPr>
      </p:pic>
      <p:cxnSp>
        <p:nvCxnSpPr>
          <p:cNvPr id="12" name="Straight Connector 11"/>
          <p:cNvCxnSpPr/>
          <p:nvPr/>
        </p:nvCxnSpPr>
        <p:spPr>
          <a:xfrm>
            <a:off x="0" y="6138142"/>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188027"/>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6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126" rtl="0" eaLnBrk="1" latinLnBrk="0" hangingPunct="1">
        <a:lnSpc>
          <a:spcPct val="90000"/>
        </a:lnSpc>
        <a:spcBef>
          <a:spcPct val="0"/>
        </a:spcBef>
        <a:buNone/>
        <a:defRPr sz="3199" b="0" i="0" kern="1200" cap="all">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5.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customXml" Target="../ink/ink4.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customXml" Target="../ink/ink6.xm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customXml" Target="../ink/ink8.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oleObject" Target="../embeddings/oleObject2.bin"/><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customXml" Target="../ink/ink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C5DA90BD-559F-496B-4223-5AB12213B28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DD7C43-7A23-2614-D774-75656D331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E1B50C-7830-7689-90DC-DD1330A901D3}"/>
              </a:ext>
            </a:extLst>
          </p:cNvPr>
          <p:cNvPicPr>
            <a:picLocks noChangeAspect="1"/>
          </p:cNvPicPr>
          <p:nvPr/>
        </p:nvPicPr>
        <p:blipFill rotWithShape="1">
          <a:blip r:embed="rId3">
            <a:duotone>
              <a:schemeClr val="bg2">
                <a:shade val="45000"/>
                <a:satMod val="135000"/>
              </a:schemeClr>
              <a:prstClr val="white"/>
            </a:duotone>
            <a:alphaModFix amt="20000"/>
          </a:blip>
          <a:srcRect r="29"/>
          <a:stretch>
            <a:fillRect/>
          </a:stretch>
        </p:blipFill>
        <p:spPr>
          <a:xfrm>
            <a:off x="304" y="10"/>
            <a:ext cx="12188521" cy="6857990"/>
          </a:xfrm>
          <a:prstGeom prst="rect">
            <a:avLst/>
          </a:prstGeom>
        </p:spPr>
      </p:pic>
      <p:sp>
        <p:nvSpPr>
          <p:cNvPr id="11" name="Rectangle 10">
            <a:extLst>
              <a:ext uri="{FF2B5EF4-FFF2-40B4-BE49-F238E27FC236}">
                <a16:creationId xmlns:a16="http://schemas.microsoft.com/office/drawing/2014/main" id="{CB268E69-1356-F7D3-5D6C-5BE74A10C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88825"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9519788D-510C-22CE-D2CA-27A5FFE91CED}"/>
              </a:ext>
            </a:extLst>
          </p:cNvPr>
          <p:cNvSpPr>
            <a:spLocks noGrp="1"/>
          </p:cNvSpPr>
          <p:nvPr>
            <p:ph type="ctrTitle"/>
          </p:nvPr>
        </p:nvSpPr>
        <p:spPr>
          <a:xfrm>
            <a:off x="1773960" y="802298"/>
            <a:ext cx="8634824" cy="2920713"/>
          </a:xfrm>
        </p:spPr>
        <p:txBody>
          <a:bodyPr rtlCol="0">
            <a:normAutofit/>
          </a:bodyPr>
          <a:lstStyle/>
          <a:p>
            <a:pPr rtl="0"/>
            <a:r>
              <a:rPr lang="da-DK" dirty="0"/>
              <a:t>Fjernvarme service </a:t>
            </a:r>
          </a:p>
        </p:txBody>
      </p:sp>
      <p:pic>
        <p:nvPicPr>
          <p:cNvPr id="13" name="Picture 12">
            <a:extLst>
              <a:ext uri="{FF2B5EF4-FFF2-40B4-BE49-F238E27FC236}">
                <a16:creationId xmlns:a16="http://schemas.microsoft.com/office/drawing/2014/main" id="{73815F5E-EC43-DA20-A9FE-E135E26E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29338"/>
            <a:ext cx="12188825" cy="742950"/>
          </a:xfrm>
          <a:prstGeom prst="rect">
            <a:avLst/>
          </a:prstGeom>
        </p:spPr>
      </p:pic>
      <p:cxnSp>
        <p:nvCxnSpPr>
          <p:cNvPr id="15" name="Straight Connector 14">
            <a:extLst>
              <a:ext uri="{FF2B5EF4-FFF2-40B4-BE49-F238E27FC236}">
                <a16:creationId xmlns:a16="http://schemas.microsoft.com/office/drawing/2014/main" id="{7F6A7086-F763-B75B-83E8-15519464F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70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D5270-3487-47E6-B1DE-211774655171}"/>
              </a:ext>
            </a:extLst>
          </p:cNvPr>
          <p:cNvSpPr>
            <a:spLocks noGrp="1"/>
          </p:cNvSpPr>
          <p:nvPr>
            <p:ph type="title"/>
          </p:nvPr>
        </p:nvSpPr>
        <p:spPr/>
        <p:txBody>
          <a:bodyPr>
            <a:normAutofit/>
          </a:bodyPr>
          <a:lstStyle/>
          <a:p>
            <a:r>
              <a:rPr lang="da-DK" sz="2400" dirty="0"/>
              <a:t>Beregning </a:t>
            </a:r>
            <a:br>
              <a:rPr lang="da-DK" sz="2400" dirty="0"/>
            </a:br>
            <a:r>
              <a:rPr lang="da-DK" sz="2400" dirty="0"/>
              <a:t>af cirkulerende vandmængde.</a:t>
            </a:r>
          </a:p>
        </p:txBody>
      </p:sp>
      <p:sp>
        <p:nvSpPr>
          <p:cNvPr id="3" name="Pladsholder til indhold 2">
            <a:extLst>
              <a:ext uri="{FF2B5EF4-FFF2-40B4-BE49-F238E27FC236}">
                <a16:creationId xmlns:a16="http://schemas.microsoft.com/office/drawing/2014/main" id="{FD6E9DDC-9C78-4732-D79D-C1C3640C1D67}"/>
              </a:ext>
            </a:extLst>
          </p:cNvPr>
          <p:cNvSpPr>
            <a:spLocks noGrp="1"/>
          </p:cNvSpPr>
          <p:nvPr>
            <p:ph idx="1"/>
          </p:nvPr>
        </p:nvSpPr>
        <p:spPr/>
        <p:txBody>
          <a:bodyPr>
            <a:normAutofit/>
          </a:bodyPr>
          <a:lstStyle/>
          <a:p>
            <a:pPr marL="211019" indent="-211019" eaLnBrk="1" fontAlgn="auto" hangingPunct="1">
              <a:spcBef>
                <a:spcPts val="465"/>
              </a:spcBef>
              <a:spcAft>
                <a:spcPts val="0"/>
              </a:spcAft>
              <a:buFont typeface="Wingdings" panose="05000000000000000000" pitchFamily="2" charset="2"/>
              <a:buNone/>
              <a:defRPr/>
            </a:pPr>
            <a:endParaRPr lang="da-DK" altLang="da-DK" sz="1538" dirty="0"/>
          </a:p>
          <a:p>
            <a:pPr>
              <a:lnSpc>
                <a:spcPct val="160000"/>
              </a:lnSpc>
              <a:spcBef>
                <a:spcPts val="465"/>
              </a:spcBef>
              <a:defRPr/>
            </a:pPr>
            <a:r>
              <a:rPr lang="da-DK" altLang="da-DK" sz="2002" dirty="0"/>
              <a:t>For at kunne dimensionere ventiler, skal man kende den cirkulerende vandmængde  </a:t>
            </a:r>
          </a:p>
          <a:p>
            <a:pPr marL="0" indent="0" eaLnBrk="1" fontAlgn="auto" hangingPunct="1">
              <a:lnSpc>
                <a:spcPct val="160000"/>
              </a:lnSpc>
              <a:spcBef>
                <a:spcPts val="465"/>
              </a:spcBef>
              <a:spcAft>
                <a:spcPts val="0"/>
              </a:spcAft>
              <a:buNone/>
              <a:defRPr/>
            </a:pPr>
            <a:endParaRPr lang="da-DK" altLang="da-DK" sz="2002" dirty="0"/>
          </a:p>
          <a:p>
            <a:pPr marL="211019" indent="-211019" eaLnBrk="1" fontAlgn="auto" hangingPunct="1">
              <a:spcBef>
                <a:spcPts val="465"/>
              </a:spcBef>
              <a:spcAft>
                <a:spcPts val="0"/>
              </a:spcAft>
              <a:buFont typeface="Arial" charset="0"/>
              <a:buChar char="•"/>
              <a:defRPr/>
            </a:pPr>
            <a:r>
              <a:rPr lang="da-DK" altLang="da-DK" sz="2002" dirty="0"/>
              <a:t>W = varmetab i watt</a:t>
            </a:r>
          </a:p>
          <a:p>
            <a:pPr marL="211019" indent="-211019" eaLnBrk="1" fontAlgn="auto" hangingPunct="1">
              <a:spcBef>
                <a:spcPts val="465"/>
              </a:spcBef>
              <a:spcAft>
                <a:spcPts val="0"/>
              </a:spcAft>
              <a:buFont typeface="Arial" charset="0"/>
              <a:buChar char="•"/>
              <a:defRPr/>
            </a:pPr>
            <a:r>
              <a:rPr lang="da-DK" altLang="da-DK" sz="2002" dirty="0"/>
              <a:t>0,86 = omregningsfaktor til kcal. </a:t>
            </a:r>
            <a:endParaRPr lang="da-DK" altLang="da-DK" sz="2002" b="1" dirty="0"/>
          </a:p>
          <a:p>
            <a:pPr marL="211019" indent="-211019" eaLnBrk="1" fontAlgn="auto" hangingPunct="1">
              <a:spcBef>
                <a:spcPts val="465"/>
              </a:spcBef>
              <a:spcAft>
                <a:spcPts val="0"/>
              </a:spcAft>
              <a:buFont typeface="Arial" charset="0"/>
              <a:buChar char="•"/>
              <a:defRPr/>
            </a:pPr>
            <a:r>
              <a:rPr lang="da-DK" altLang="da-DK" sz="2002" dirty="0" err="1"/>
              <a:t>Δt</a:t>
            </a:r>
            <a:r>
              <a:rPr lang="da-DK" altLang="da-DK" sz="2002" dirty="0"/>
              <a:t> = temperaturdifferens</a:t>
            </a:r>
          </a:p>
          <a:p>
            <a:pPr marL="211019" indent="-211019" eaLnBrk="1" fontAlgn="auto" hangingPunct="1">
              <a:spcBef>
                <a:spcPts val="465"/>
              </a:spcBef>
              <a:spcAft>
                <a:spcPts val="0"/>
              </a:spcAft>
              <a:buFont typeface="Arial" charset="0"/>
              <a:buChar char="•"/>
              <a:defRPr/>
            </a:pPr>
            <a:endParaRPr lang="da-DK" altLang="da-DK" sz="1538" dirty="0"/>
          </a:p>
          <a:p>
            <a:pPr marL="0" indent="0" eaLnBrk="1" fontAlgn="auto" hangingPunct="1">
              <a:spcBef>
                <a:spcPts val="465"/>
              </a:spcBef>
              <a:spcAft>
                <a:spcPts val="0"/>
              </a:spcAft>
              <a:buNone/>
              <a:defRPr/>
            </a:pPr>
            <a:endParaRPr lang="da-DK" altLang="da-DK" sz="1538" dirty="0"/>
          </a:p>
        </p:txBody>
      </p:sp>
      <mc:AlternateContent xmlns:mc="http://schemas.openxmlformats.org/markup-compatibility/2006" xmlns:a14="http://schemas.microsoft.com/office/drawing/2010/main">
        <mc:Choice Requires="a14">
          <p:sp>
            <p:nvSpPr>
              <p:cNvPr id="4" name="Tekstfelt 3">
                <a:extLst>
                  <a:ext uri="{FF2B5EF4-FFF2-40B4-BE49-F238E27FC236}">
                    <a16:creationId xmlns:a16="http://schemas.microsoft.com/office/drawing/2014/main" id="{6FEB2FAA-A753-84CD-B247-CD72CE91DB19}"/>
                  </a:ext>
                </a:extLst>
              </p:cNvPr>
              <p:cNvSpPr txBox="1"/>
              <p:nvPr/>
            </p:nvSpPr>
            <p:spPr>
              <a:xfrm>
                <a:off x="6967716" y="3878540"/>
                <a:ext cx="2808313" cy="1325940"/>
              </a:xfrm>
              <a:prstGeom prst="rect">
                <a:avLst/>
              </a:prstGeom>
              <a:noFill/>
            </p:spPr>
            <p:txBody>
              <a:bodyPr wrap="square" lIns="0" tIns="0" rIns="0" bIns="0" rtlCol="0">
                <a:spAutoFit/>
              </a:bodyPr>
              <a:lstStyle/>
              <a:p>
                <a:r>
                  <a:rPr lang="da-DK" sz="4800" b="0" dirty="0"/>
                  <a:t>Q= </a:t>
                </a:r>
                <a14:m>
                  <m:oMath xmlns:m="http://schemas.openxmlformats.org/officeDocument/2006/math">
                    <m:f>
                      <m:fPr>
                        <m:ctrlPr>
                          <a:rPr lang="da-DK" sz="4800" b="0" i="1" smtClean="0">
                            <a:latin typeface="Cambria Math" panose="02040503050406030204" pitchFamily="18" charset="0"/>
                          </a:rPr>
                        </m:ctrlPr>
                      </m:fPr>
                      <m:num>
                        <m:r>
                          <a:rPr lang="da-DK" sz="4800" b="0" i="1" smtClean="0">
                            <a:latin typeface="Cambria Math" panose="02040503050406030204" pitchFamily="18" charset="0"/>
                          </a:rPr>
                          <m:t>𝑊</m:t>
                        </m:r>
                        <m:r>
                          <a:rPr lang="da-DK" sz="4800" b="0" i="1" smtClean="0">
                            <a:latin typeface="Cambria Math" panose="02040503050406030204" pitchFamily="18" charset="0"/>
                          </a:rPr>
                          <m:t>∗0,86</m:t>
                        </m:r>
                      </m:num>
                      <m:den>
                        <m:r>
                          <a:rPr lang="da-DK" sz="4800" b="0" i="1" smtClean="0">
                            <a:latin typeface="Cambria Math" panose="02040503050406030204" pitchFamily="18" charset="0"/>
                            <a:ea typeface="Cambria Math" panose="02040503050406030204" pitchFamily="18" charset="0"/>
                          </a:rPr>
                          <m:t>∆</m:t>
                        </m:r>
                        <m:r>
                          <a:rPr lang="da-DK" sz="4800" b="0" i="1" smtClean="0">
                            <a:latin typeface="Cambria Math" panose="02040503050406030204" pitchFamily="18" charset="0"/>
                            <a:ea typeface="Cambria Math" panose="02040503050406030204" pitchFamily="18" charset="0"/>
                          </a:rPr>
                          <m:t>𝑡</m:t>
                        </m:r>
                      </m:den>
                    </m:f>
                  </m:oMath>
                </a14:m>
                <a:endParaRPr lang="da-DK" sz="4800" b="0" dirty="0">
                  <a:latin typeface="Cambria Math" panose="02040503050406030204" pitchFamily="18" charset="0"/>
                  <a:ea typeface="Cambria Math" panose="02040503050406030204" pitchFamily="18" charset="0"/>
                </a:endParaRPr>
              </a:p>
              <a:p>
                <a:endParaRPr lang="da-DK" dirty="0"/>
              </a:p>
            </p:txBody>
          </p:sp>
        </mc:Choice>
        <mc:Fallback xmlns="">
          <p:sp>
            <p:nvSpPr>
              <p:cNvPr id="4" name="Tekstfelt 3">
                <a:extLst>
                  <a:ext uri="{FF2B5EF4-FFF2-40B4-BE49-F238E27FC236}">
                    <a16:creationId xmlns:a16="http://schemas.microsoft.com/office/drawing/2014/main" id="{6FEB2FAA-A753-84CD-B247-CD72CE91DB19}"/>
                  </a:ext>
                </a:extLst>
              </p:cNvPr>
              <p:cNvSpPr txBox="1">
                <a:spLocks noRot="1" noChangeAspect="1" noMove="1" noResize="1" noEditPoints="1" noAdjustHandles="1" noChangeArrowheads="1" noChangeShapeType="1" noTextEdit="1"/>
              </p:cNvSpPr>
              <p:nvPr/>
            </p:nvSpPr>
            <p:spPr>
              <a:xfrm>
                <a:off x="6967716" y="3878540"/>
                <a:ext cx="2808313" cy="1325940"/>
              </a:xfrm>
              <a:prstGeom prst="rect">
                <a:avLst/>
              </a:prstGeom>
              <a:blipFill>
                <a:blip r:embed="rId2"/>
                <a:stretch>
                  <a:fillRect l="-13232" t="-3670"/>
                </a:stretch>
              </a:blipFill>
            </p:spPr>
            <p:txBody>
              <a:bodyPr/>
              <a:lstStyle/>
              <a:p>
                <a:r>
                  <a:rPr lang="da-DK">
                    <a:noFill/>
                  </a:rPr>
                  <a:t> </a:t>
                </a:r>
              </a:p>
            </p:txBody>
          </p:sp>
        </mc:Fallback>
      </mc:AlternateContent>
    </p:spTree>
    <p:extLst>
      <p:ext uri="{BB962C8B-B14F-4D97-AF65-F5344CB8AC3E}">
        <p14:creationId xmlns:p14="http://schemas.microsoft.com/office/powerpoint/2010/main" val="77085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484A8-F89E-D34C-A6F3-79683E54A99D}"/>
              </a:ext>
            </a:extLst>
          </p:cNvPr>
          <p:cNvSpPr>
            <a:spLocks noGrp="1"/>
          </p:cNvSpPr>
          <p:nvPr>
            <p:ph type="title"/>
          </p:nvPr>
        </p:nvSpPr>
        <p:spPr/>
        <p:txBody>
          <a:bodyPr>
            <a:normAutofit/>
          </a:bodyPr>
          <a:lstStyle/>
          <a:p>
            <a:pPr>
              <a:defRPr/>
            </a:pPr>
            <a:r>
              <a:rPr lang="da-DK" sz="2400" dirty="0"/>
              <a:t>Beregning </a:t>
            </a:r>
            <a:br>
              <a:rPr lang="da-DK" sz="2400" dirty="0"/>
            </a:br>
            <a:r>
              <a:rPr lang="da-DK" sz="2400" dirty="0"/>
              <a:t>af cirkulerende vandmængde.</a:t>
            </a:r>
          </a:p>
        </p:txBody>
      </p:sp>
      <p:sp>
        <p:nvSpPr>
          <p:cNvPr id="21507" name="Pladsholder til indhold 2">
            <a:extLst>
              <a:ext uri="{FF2B5EF4-FFF2-40B4-BE49-F238E27FC236}">
                <a16:creationId xmlns:a16="http://schemas.microsoft.com/office/drawing/2014/main" id="{9464CD08-9265-EBB3-77AE-EE10F42E5D5B}"/>
              </a:ext>
            </a:extLst>
          </p:cNvPr>
          <p:cNvSpPr>
            <a:spLocks noGrp="1"/>
          </p:cNvSpPr>
          <p:nvPr>
            <p:ph idx="1"/>
          </p:nvPr>
        </p:nvSpPr>
        <p:spPr>
          <a:xfrm>
            <a:off x="645943" y="2153920"/>
            <a:ext cx="5745162" cy="4775199"/>
          </a:xfrm>
        </p:spPr>
        <p:txBody>
          <a:bodyPr anchor="ctr">
            <a:normAutofit fontScale="92500" lnSpcReduction="20000"/>
          </a:bodyPr>
          <a:lstStyle/>
          <a:p>
            <a:pPr marL="210042" indent="-210042">
              <a:spcBef>
                <a:spcPts val="465"/>
              </a:spcBef>
              <a:defRPr/>
            </a:pPr>
            <a:r>
              <a:rPr lang="da-DK" altLang="da-DK" sz="2200" dirty="0"/>
              <a:t>Huset 130m</a:t>
            </a:r>
            <a:r>
              <a:rPr lang="da-DK" altLang="da-DK" sz="2200" dirty="0">
                <a:latin typeface="Georgia" panose="02040502050405020303" pitchFamily="18" charset="0"/>
              </a:rPr>
              <a:t>²</a:t>
            </a:r>
            <a:r>
              <a:rPr lang="da-DK" altLang="da-DK" sz="2200" dirty="0"/>
              <a:t> er fra 1972  </a:t>
            </a:r>
          </a:p>
          <a:p>
            <a:pPr marL="210042" indent="-210042">
              <a:spcBef>
                <a:spcPts val="465"/>
              </a:spcBef>
              <a:defRPr/>
            </a:pPr>
            <a:r>
              <a:rPr lang="da-DK" altLang="da-DK" sz="2200" dirty="0"/>
              <a:t>Hvad er varmetabet pr. m</a:t>
            </a:r>
            <a:r>
              <a:rPr lang="da-DK" altLang="da-DK" sz="2200" dirty="0">
                <a:latin typeface="Georgia" panose="02040502050405020303" pitchFamily="18" charset="0"/>
              </a:rPr>
              <a:t>² = </a:t>
            </a:r>
            <a:r>
              <a:rPr lang="da-DK" altLang="da-DK" sz="2200" dirty="0"/>
              <a:t>55W</a:t>
            </a:r>
          </a:p>
          <a:p>
            <a:pPr marL="210042" indent="-210042">
              <a:spcBef>
                <a:spcPts val="465"/>
              </a:spcBef>
              <a:defRPr/>
            </a:pPr>
            <a:r>
              <a:rPr lang="da-DK" altLang="da-DK" sz="2200" dirty="0"/>
              <a:t>Husets samlet varmetab = 7.150W</a:t>
            </a:r>
          </a:p>
          <a:p>
            <a:pPr marL="210042" indent="-210042">
              <a:spcBef>
                <a:spcPts val="465"/>
              </a:spcBef>
              <a:defRPr/>
            </a:pPr>
            <a:r>
              <a:rPr lang="da-DK" altLang="da-DK" sz="2200" dirty="0" err="1"/>
              <a:t>Δt</a:t>
            </a:r>
            <a:r>
              <a:rPr lang="da-DK" altLang="da-DK" sz="2200" dirty="0"/>
              <a:t> = 30°C</a:t>
            </a:r>
          </a:p>
          <a:p>
            <a:pPr marL="210042" indent="-210042">
              <a:spcBef>
                <a:spcPts val="465"/>
              </a:spcBef>
              <a:defRPr/>
            </a:pPr>
            <a:r>
              <a:rPr lang="da-DK" altLang="da-DK" sz="2200" dirty="0"/>
              <a:t>Beregn cirkulerende vandmængde</a:t>
            </a:r>
          </a:p>
          <a:p>
            <a:pPr marL="210042" indent="-210042">
              <a:spcBef>
                <a:spcPts val="465"/>
              </a:spcBef>
              <a:defRPr/>
            </a:pPr>
            <a:endParaRPr lang="da-DK" altLang="da-DK" sz="1845" dirty="0"/>
          </a:p>
          <a:p>
            <a:pPr marL="210042" indent="-210042">
              <a:spcBef>
                <a:spcPts val="465"/>
              </a:spcBef>
              <a:defRPr/>
            </a:pPr>
            <a:endParaRPr lang="da-DK" altLang="da-DK" sz="1845" dirty="0"/>
          </a:p>
          <a:p>
            <a:pPr marL="210042" indent="-210042">
              <a:spcBef>
                <a:spcPts val="465"/>
              </a:spcBef>
              <a:defRPr/>
            </a:pPr>
            <a:endParaRPr lang="da-DK" altLang="da-DK" sz="1845" dirty="0"/>
          </a:p>
          <a:p>
            <a:pPr marL="210042" indent="-210042">
              <a:spcBef>
                <a:spcPts val="465"/>
              </a:spcBef>
              <a:defRPr/>
            </a:pPr>
            <a:endParaRPr lang="da-DK" altLang="da-DK" sz="1845" dirty="0"/>
          </a:p>
          <a:p>
            <a:pPr marL="210042" indent="-210042">
              <a:spcBef>
                <a:spcPts val="465"/>
              </a:spcBef>
              <a:defRPr/>
            </a:pPr>
            <a:endParaRPr lang="da-DK" altLang="da-DK" sz="1845" dirty="0"/>
          </a:p>
          <a:p>
            <a:pPr marL="210042" indent="-210042">
              <a:spcBef>
                <a:spcPts val="465"/>
              </a:spcBef>
              <a:defRPr/>
            </a:pPr>
            <a:endParaRPr lang="da-DK" altLang="da-DK" sz="1845" dirty="0"/>
          </a:p>
          <a:p>
            <a:pPr marL="210042" indent="-210042">
              <a:spcBef>
                <a:spcPts val="465"/>
              </a:spcBef>
              <a:defRPr/>
            </a:pPr>
            <a:endParaRPr lang="da-DK" altLang="da-DK" sz="1845" dirty="0"/>
          </a:p>
          <a:p>
            <a:pPr marL="0" indent="0">
              <a:spcBef>
                <a:spcPts val="465"/>
              </a:spcBef>
              <a:buNone/>
              <a:defRPr/>
            </a:pPr>
            <a:r>
              <a:rPr lang="da-DK" altLang="da-DK" sz="1845" dirty="0"/>
              <a:t>Side 17</a:t>
            </a:r>
          </a:p>
          <a:p>
            <a:pPr marL="210042" indent="-210042">
              <a:spcBef>
                <a:spcPts val="465"/>
              </a:spcBef>
              <a:defRPr/>
            </a:pPr>
            <a:endParaRPr lang="da-DK" altLang="da-DK" sz="1845" dirty="0"/>
          </a:p>
        </p:txBody>
      </p:sp>
      <mc:AlternateContent xmlns:mc="http://schemas.openxmlformats.org/markup-compatibility/2006" xmlns:a14="http://schemas.microsoft.com/office/drawing/2010/main">
        <mc:Choice Requires="a14">
          <p:sp>
            <p:nvSpPr>
              <p:cNvPr id="4" name="Tekstfelt 3">
                <a:extLst>
                  <a:ext uri="{FF2B5EF4-FFF2-40B4-BE49-F238E27FC236}">
                    <a16:creationId xmlns:a16="http://schemas.microsoft.com/office/drawing/2014/main" id="{0F22DC2D-1DC9-5DB2-E44F-05F2CD86CEFC}"/>
                  </a:ext>
                </a:extLst>
              </p:cNvPr>
              <p:cNvSpPr txBox="1"/>
              <p:nvPr/>
            </p:nvSpPr>
            <p:spPr>
              <a:xfrm>
                <a:off x="6253129" y="3722407"/>
                <a:ext cx="5289753" cy="983539"/>
              </a:xfrm>
              <a:prstGeom prst="rect">
                <a:avLst/>
              </a:prstGeom>
              <a:noFill/>
            </p:spPr>
            <p:txBody>
              <a:bodyPr wrap="square" lIns="0" tIns="0" rIns="0" bIns="0" rtlCol="0">
                <a:spAutoFit/>
              </a:bodyPr>
              <a:lstStyle/>
              <a:p>
                <a:r>
                  <a:rPr lang="da-DK" sz="3200" b="0" dirty="0"/>
                  <a:t>Q= </a:t>
                </a:r>
                <a14:m>
                  <m:oMath xmlns:m="http://schemas.openxmlformats.org/officeDocument/2006/math">
                    <m:f>
                      <m:fPr>
                        <m:ctrlPr>
                          <a:rPr lang="da-DK" sz="3200" b="0" i="1" smtClean="0">
                            <a:latin typeface="Cambria Math" panose="02040503050406030204" pitchFamily="18" charset="0"/>
                          </a:rPr>
                        </m:ctrlPr>
                      </m:fPr>
                      <m:num>
                        <m:r>
                          <a:rPr lang="da-DK" sz="3200" b="0" i="1" smtClean="0">
                            <a:latin typeface="Cambria Math" panose="02040503050406030204" pitchFamily="18" charset="0"/>
                          </a:rPr>
                          <m:t>7150</m:t>
                        </m:r>
                        <m:r>
                          <a:rPr lang="da-DK" sz="3200" b="0" i="1" smtClean="0">
                            <a:latin typeface="Cambria Math" panose="02040503050406030204" pitchFamily="18" charset="0"/>
                          </a:rPr>
                          <m:t>𝑊𝑎𝑡𝑡</m:t>
                        </m:r>
                        <m:r>
                          <a:rPr lang="da-DK" sz="3200" b="0" i="1" smtClean="0">
                            <a:latin typeface="Cambria Math" panose="02040503050406030204" pitchFamily="18" charset="0"/>
                          </a:rPr>
                          <m:t>∗0,86</m:t>
                        </m:r>
                      </m:num>
                      <m:den>
                        <m:r>
                          <a:rPr lang="da-DK" sz="3200" b="0" i="1" smtClean="0">
                            <a:latin typeface="Cambria Math" panose="02040503050406030204" pitchFamily="18" charset="0"/>
                          </a:rPr>
                          <m:t>30∆</m:t>
                        </m:r>
                        <m:r>
                          <a:rPr lang="da-DK" sz="3200" b="0" i="1" smtClean="0">
                            <a:latin typeface="Cambria Math" panose="02040503050406030204" pitchFamily="18" charset="0"/>
                          </a:rPr>
                          <m:t>𝑡</m:t>
                        </m:r>
                      </m:den>
                    </m:f>
                  </m:oMath>
                </a14:m>
                <a:r>
                  <a:rPr lang="da-DK" sz="3200" b="0" dirty="0"/>
                  <a:t> = </a:t>
                </a:r>
                <a:r>
                  <a:rPr lang="da-DK" sz="3200" dirty="0">
                    <a:latin typeface="Cambria Math" panose="02040503050406030204" pitchFamily="18" charset="0"/>
                    <a:ea typeface="Cambria Math" panose="02040503050406030204" pitchFamily="18" charset="0"/>
                  </a:rPr>
                  <a:t>205 l/h</a:t>
                </a:r>
                <a:endParaRPr lang="da-DK" sz="3200" b="0" dirty="0">
                  <a:latin typeface="Cambria Math" panose="02040503050406030204" pitchFamily="18" charset="0"/>
                  <a:ea typeface="Cambria Math" panose="02040503050406030204" pitchFamily="18" charset="0"/>
                </a:endParaRPr>
              </a:p>
              <a:p>
                <a:endParaRPr lang="da-DK" dirty="0"/>
              </a:p>
            </p:txBody>
          </p:sp>
        </mc:Choice>
        <mc:Fallback xmlns="">
          <p:sp>
            <p:nvSpPr>
              <p:cNvPr id="4" name="Tekstfelt 3">
                <a:extLst>
                  <a:ext uri="{FF2B5EF4-FFF2-40B4-BE49-F238E27FC236}">
                    <a16:creationId xmlns:a16="http://schemas.microsoft.com/office/drawing/2014/main" id="{0F22DC2D-1DC9-5DB2-E44F-05F2CD86CEFC}"/>
                  </a:ext>
                </a:extLst>
              </p:cNvPr>
              <p:cNvSpPr txBox="1">
                <a:spLocks noRot="1" noChangeAspect="1" noMove="1" noResize="1" noEditPoints="1" noAdjustHandles="1" noChangeArrowheads="1" noChangeShapeType="1" noTextEdit="1"/>
              </p:cNvSpPr>
              <p:nvPr/>
            </p:nvSpPr>
            <p:spPr>
              <a:xfrm>
                <a:off x="6253129" y="3722407"/>
                <a:ext cx="5289753" cy="983539"/>
              </a:xfrm>
              <a:prstGeom prst="rect">
                <a:avLst/>
              </a:prstGeom>
              <a:blipFill>
                <a:blip r:embed="rId2"/>
                <a:stretch>
                  <a:fillRect l="-4724" t="-3106"/>
                </a:stretch>
              </a:blipFill>
            </p:spPr>
            <p:txBody>
              <a:bodyPr/>
              <a:lstStyle/>
              <a:p>
                <a:r>
                  <a:rPr lang="da-DK">
                    <a:noFill/>
                  </a:rPr>
                  <a:t> </a:t>
                </a:r>
              </a:p>
            </p:txBody>
          </p:sp>
        </mc:Fallback>
      </mc:AlternateContent>
    </p:spTree>
    <p:extLst>
      <p:ext uri="{BB962C8B-B14F-4D97-AF65-F5344CB8AC3E}">
        <p14:creationId xmlns:p14="http://schemas.microsoft.com/office/powerpoint/2010/main" val="292240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1B68B-9A4F-6030-3CBC-5F2086B44300}"/>
              </a:ext>
            </a:extLst>
          </p:cNvPr>
          <p:cNvSpPr>
            <a:spLocks noGrp="1"/>
          </p:cNvSpPr>
          <p:nvPr>
            <p:ph type="title"/>
          </p:nvPr>
        </p:nvSpPr>
        <p:spPr>
          <a:xfrm>
            <a:off x="521110" y="804520"/>
            <a:ext cx="5869858" cy="1049235"/>
          </a:xfrm>
        </p:spPr>
        <p:txBody>
          <a:bodyPr>
            <a:normAutofit/>
          </a:bodyPr>
          <a:lstStyle/>
          <a:p>
            <a:pPr>
              <a:defRPr/>
            </a:pPr>
            <a:r>
              <a:rPr lang="da-DK" sz="3000" dirty="0"/>
              <a:t>Husets varmebehov efter forventet forbrug</a:t>
            </a:r>
          </a:p>
        </p:txBody>
      </p:sp>
      <p:sp>
        <p:nvSpPr>
          <p:cNvPr id="23555" name="Pladsholder til indhold 2">
            <a:extLst>
              <a:ext uri="{FF2B5EF4-FFF2-40B4-BE49-F238E27FC236}">
                <a16:creationId xmlns:a16="http://schemas.microsoft.com/office/drawing/2014/main" id="{94C52951-A3F2-C53A-30F2-687240CFCE09}"/>
              </a:ext>
            </a:extLst>
          </p:cNvPr>
          <p:cNvSpPr>
            <a:spLocks noGrp="1"/>
          </p:cNvSpPr>
          <p:nvPr>
            <p:ph idx="1"/>
          </p:nvPr>
        </p:nvSpPr>
        <p:spPr>
          <a:xfrm>
            <a:off x="1451202" y="2015732"/>
            <a:ext cx="4171429" cy="4842268"/>
          </a:xfrm>
        </p:spPr>
        <p:txBody>
          <a:bodyPr>
            <a:normAutofit fontScale="92500" lnSpcReduction="20000"/>
          </a:bodyPr>
          <a:lstStyle/>
          <a:p>
            <a:pPr marL="210042" indent="-210042">
              <a:spcBef>
                <a:spcPts val="465"/>
              </a:spcBef>
              <a:defRPr/>
            </a:pPr>
            <a:r>
              <a:rPr lang="da-DK" altLang="da-DK" dirty="0"/>
              <a:t>Eksempel; </a:t>
            </a:r>
            <a:br>
              <a:rPr lang="da-DK" altLang="da-DK" dirty="0"/>
            </a:br>
            <a:r>
              <a:rPr lang="da-DK" altLang="da-DK" sz="2200" dirty="0"/>
              <a:t>Hus fra 1972 på 130 m² = 120 kWh/m² om året inkl. varmt brugsvand.</a:t>
            </a:r>
          </a:p>
          <a:p>
            <a:pPr marL="210042" indent="-210042">
              <a:spcBef>
                <a:spcPts val="465"/>
              </a:spcBef>
              <a:defRPr/>
            </a:pPr>
            <a:endParaRPr lang="da-DK" altLang="da-DK" sz="2200" dirty="0"/>
          </a:p>
          <a:p>
            <a:pPr marL="210042" indent="-210042">
              <a:spcBef>
                <a:spcPts val="465"/>
              </a:spcBef>
              <a:defRPr/>
            </a:pPr>
            <a:r>
              <a:rPr lang="da-DK" altLang="da-DK" sz="2200" dirty="0"/>
              <a:t>120kWh * 130m²  = 15.600kWh</a:t>
            </a:r>
          </a:p>
          <a:p>
            <a:pPr marL="210042" indent="-210042">
              <a:spcBef>
                <a:spcPts val="465"/>
              </a:spcBef>
              <a:defRPr/>
            </a:pPr>
            <a:endParaRPr lang="da-DK" altLang="da-DK" sz="2200" dirty="0"/>
          </a:p>
          <a:p>
            <a:pPr marL="210042" indent="-210042">
              <a:spcBef>
                <a:spcPts val="465"/>
              </a:spcBef>
              <a:defRPr/>
            </a:pPr>
            <a:r>
              <a:rPr lang="da-DK" altLang="da-DK" sz="2200" dirty="0"/>
              <a:t>Dette er det forventet forbrug, hvis hus er forbedret gennemsnitligt i gennem des levetid</a:t>
            </a:r>
            <a:r>
              <a:rPr lang="da-DK" altLang="da-DK" dirty="0"/>
              <a:t>. </a:t>
            </a:r>
          </a:p>
          <a:p>
            <a:pPr marL="210042" indent="-210042">
              <a:spcBef>
                <a:spcPts val="465"/>
              </a:spcBef>
              <a:defRPr/>
            </a:pPr>
            <a:endParaRPr lang="da-DK" altLang="da-DK" dirty="0"/>
          </a:p>
          <a:p>
            <a:pPr marL="210042" indent="-210042">
              <a:spcBef>
                <a:spcPts val="465"/>
              </a:spcBef>
              <a:defRPr/>
            </a:pPr>
            <a:endParaRPr lang="da-DK" altLang="da-DK" dirty="0"/>
          </a:p>
          <a:p>
            <a:pPr marL="210042" indent="-210042">
              <a:spcBef>
                <a:spcPts val="465"/>
              </a:spcBef>
              <a:defRPr/>
            </a:pPr>
            <a:r>
              <a:rPr lang="da-DK" altLang="da-DK" dirty="0"/>
              <a:t>Data hentet fra FJR-ordningen</a:t>
            </a:r>
          </a:p>
        </p:txBody>
      </p:sp>
      <p:pic>
        <p:nvPicPr>
          <p:cNvPr id="6" name="Billede 5">
            <a:extLst>
              <a:ext uri="{FF2B5EF4-FFF2-40B4-BE49-F238E27FC236}">
                <a16:creationId xmlns:a16="http://schemas.microsoft.com/office/drawing/2014/main" id="{643AE24D-7F08-E90C-ED24-00FCD2D8B71B}"/>
              </a:ext>
            </a:extLst>
          </p:cNvPr>
          <p:cNvPicPr>
            <a:picLocks noChangeAspect="1"/>
          </p:cNvPicPr>
          <p:nvPr/>
        </p:nvPicPr>
        <p:blipFill>
          <a:blip r:embed="rId3"/>
          <a:stretch>
            <a:fillRect/>
          </a:stretch>
        </p:blipFill>
        <p:spPr>
          <a:xfrm>
            <a:off x="6094412" y="1853755"/>
            <a:ext cx="4959151" cy="3744158"/>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Håndskrift 8">
                <a:extLst>
                  <a:ext uri="{FF2B5EF4-FFF2-40B4-BE49-F238E27FC236}">
                    <a16:creationId xmlns:a16="http://schemas.microsoft.com/office/drawing/2014/main" id="{5B50D3AE-FC16-D061-7660-2C2965526ED7}"/>
                  </a:ext>
                </a:extLst>
              </p14:cNvPr>
              <p14:cNvContentPartPr/>
              <p14:nvPr/>
            </p14:nvContentPartPr>
            <p14:xfrm>
              <a:off x="6426029" y="4609150"/>
              <a:ext cx="512280" cy="360"/>
            </p14:xfrm>
          </p:contentPart>
        </mc:Choice>
        <mc:Fallback xmlns="">
          <p:pic>
            <p:nvPicPr>
              <p:cNvPr id="9" name="Håndskrift 8">
                <a:extLst>
                  <a:ext uri="{FF2B5EF4-FFF2-40B4-BE49-F238E27FC236}">
                    <a16:creationId xmlns:a16="http://schemas.microsoft.com/office/drawing/2014/main" id="{5B50D3AE-FC16-D061-7660-2C2965526ED7}"/>
                  </a:ext>
                </a:extLst>
              </p:cNvPr>
              <p:cNvPicPr/>
              <p:nvPr/>
            </p:nvPicPr>
            <p:blipFill>
              <a:blip r:embed="rId5"/>
              <a:stretch>
                <a:fillRect/>
              </a:stretch>
            </p:blipFill>
            <p:spPr>
              <a:xfrm>
                <a:off x="6419909" y="4603030"/>
                <a:ext cx="524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Håndskrift 10">
                <a:extLst>
                  <a:ext uri="{FF2B5EF4-FFF2-40B4-BE49-F238E27FC236}">
                    <a16:creationId xmlns:a16="http://schemas.microsoft.com/office/drawing/2014/main" id="{D745FD3B-A2B4-0AAA-B6C9-9938EE7021AF}"/>
                  </a:ext>
                </a:extLst>
              </p14:cNvPr>
              <p14:cNvContentPartPr/>
              <p14:nvPr/>
            </p14:nvContentPartPr>
            <p14:xfrm>
              <a:off x="8695829" y="2544190"/>
              <a:ext cx="601920" cy="360"/>
            </p14:xfrm>
          </p:contentPart>
        </mc:Choice>
        <mc:Fallback xmlns="">
          <p:pic>
            <p:nvPicPr>
              <p:cNvPr id="11" name="Håndskrift 10">
                <a:extLst>
                  <a:ext uri="{FF2B5EF4-FFF2-40B4-BE49-F238E27FC236}">
                    <a16:creationId xmlns:a16="http://schemas.microsoft.com/office/drawing/2014/main" id="{D745FD3B-A2B4-0AAA-B6C9-9938EE7021AF}"/>
                  </a:ext>
                </a:extLst>
              </p:cNvPr>
              <p:cNvPicPr/>
              <p:nvPr/>
            </p:nvPicPr>
            <p:blipFill>
              <a:blip r:embed="rId7"/>
              <a:stretch>
                <a:fillRect/>
              </a:stretch>
            </p:blipFill>
            <p:spPr>
              <a:xfrm>
                <a:off x="8689709" y="2538070"/>
                <a:ext cx="614160" cy="1260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FD70ABBE-80E3-1262-8CE2-E73A0F3BB9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129D9A-8246-B91B-D8F8-BF5E2469EDCA}"/>
              </a:ext>
            </a:extLst>
          </p:cNvPr>
          <p:cNvSpPr>
            <a:spLocks noGrp="1"/>
          </p:cNvSpPr>
          <p:nvPr>
            <p:ph type="title"/>
          </p:nvPr>
        </p:nvSpPr>
        <p:spPr>
          <a:xfrm>
            <a:off x="521110" y="804520"/>
            <a:ext cx="5869858" cy="1049235"/>
          </a:xfrm>
        </p:spPr>
        <p:txBody>
          <a:bodyPr>
            <a:normAutofit/>
          </a:bodyPr>
          <a:lstStyle/>
          <a:p>
            <a:pPr>
              <a:defRPr/>
            </a:pPr>
            <a:r>
              <a:rPr lang="da-DK" sz="3000" dirty="0"/>
              <a:t>Husets varmebehov efter Estimeret forbrug</a:t>
            </a:r>
          </a:p>
        </p:txBody>
      </p:sp>
      <p:sp>
        <p:nvSpPr>
          <p:cNvPr id="23555" name="Pladsholder til indhold 2">
            <a:extLst>
              <a:ext uri="{FF2B5EF4-FFF2-40B4-BE49-F238E27FC236}">
                <a16:creationId xmlns:a16="http://schemas.microsoft.com/office/drawing/2014/main" id="{8E6ABBAA-22F7-FAB5-117B-48AD2165C840}"/>
              </a:ext>
            </a:extLst>
          </p:cNvPr>
          <p:cNvSpPr>
            <a:spLocks noGrp="1"/>
          </p:cNvSpPr>
          <p:nvPr>
            <p:ph idx="1"/>
          </p:nvPr>
        </p:nvSpPr>
        <p:spPr>
          <a:xfrm>
            <a:off x="403124" y="2015732"/>
            <a:ext cx="5219508" cy="4842268"/>
          </a:xfrm>
        </p:spPr>
        <p:txBody>
          <a:bodyPr>
            <a:normAutofit/>
          </a:bodyPr>
          <a:lstStyle/>
          <a:p>
            <a:pPr marL="210042" indent="-210042">
              <a:spcBef>
                <a:spcPts val="465"/>
              </a:spcBef>
              <a:defRPr/>
            </a:pPr>
            <a:r>
              <a:rPr lang="da-DK" altLang="da-DK" dirty="0"/>
              <a:t>Eksempel; </a:t>
            </a:r>
            <a:br>
              <a:rPr lang="da-DK" altLang="da-DK" dirty="0"/>
            </a:br>
            <a:r>
              <a:rPr lang="da-DK" altLang="da-DK" dirty="0"/>
              <a:t>Hus fra 1972 på 130m².</a:t>
            </a:r>
          </a:p>
          <a:p>
            <a:pPr marL="210042" indent="-210042">
              <a:spcBef>
                <a:spcPts val="465"/>
              </a:spcBef>
              <a:defRPr/>
            </a:pPr>
            <a:endParaRPr lang="da-DK" altLang="da-DK" dirty="0"/>
          </a:p>
          <a:p>
            <a:pPr marL="210042" indent="-210042">
              <a:spcBef>
                <a:spcPts val="465"/>
              </a:spcBef>
              <a:defRPr/>
            </a:pPr>
            <a:endParaRPr lang="da-DK" altLang="da-DK" dirty="0"/>
          </a:p>
          <a:p>
            <a:pPr marL="210042" indent="-210042">
              <a:spcBef>
                <a:spcPts val="465"/>
              </a:spcBef>
              <a:defRPr/>
            </a:pPr>
            <a:r>
              <a:rPr lang="da-DK" altLang="da-DK" dirty="0"/>
              <a:t>55W/m² * 130m²  *2 = 14.300 kWh</a:t>
            </a:r>
          </a:p>
          <a:p>
            <a:pPr marL="210042" indent="-210042">
              <a:spcBef>
                <a:spcPts val="465"/>
              </a:spcBef>
              <a:defRPr/>
            </a:pPr>
            <a:endParaRPr lang="da-DK" altLang="da-DK" dirty="0"/>
          </a:p>
          <a:p>
            <a:pPr marL="210042" indent="-210042">
              <a:spcBef>
                <a:spcPts val="465"/>
              </a:spcBef>
              <a:defRPr/>
            </a:pPr>
            <a:r>
              <a:rPr lang="da-DK" altLang="da-DK" dirty="0"/>
              <a:t>Plus brugsvand forbrug på </a:t>
            </a:r>
            <a:br>
              <a:rPr lang="da-DK" altLang="da-DK" dirty="0"/>
            </a:br>
            <a:r>
              <a:rPr lang="da-DK" altLang="da-DK" dirty="0"/>
              <a:t>850-1000kWh/person</a:t>
            </a:r>
          </a:p>
          <a:p>
            <a:pPr marL="210042" indent="-210042">
              <a:spcBef>
                <a:spcPts val="465"/>
              </a:spcBef>
              <a:defRPr/>
            </a:pPr>
            <a:endParaRPr lang="da-DK" altLang="da-DK" dirty="0"/>
          </a:p>
          <a:p>
            <a:pPr marL="210042" indent="-210042">
              <a:spcBef>
                <a:spcPts val="465"/>
              </a:spcBef>
              <a:defRPr/>
            </a:pPr>
            <a:endParaRPr lang="da-DK" altLang="da-DK" dirty="0"/>
          </a:p>
          <a:p>
            <a:pPr marL="210042" indent="-210042">
              <a:spcBef>
                <a:spcPts val="465"/>
              </a:spcBef>
              <a:defRPr/>
            </a:pPr>
            <a:r>
              <a:rPr lang="da-DK" altLang="da-DK" dirty="0"/>
              <a:t>Side17</a:t>
            </a:r>
          </a:p>
        </p:txBody>
      </p:sp>
      <p:pic>
        <p:nvPicPr>
          <p:cNvPr id="4" name="Billede 3">
            <a:extLst>
              <a:ext uri="{FF2B5EF4-FFF2-40B4-BE49-F238E27FC236}">
                <a16:creationId xmlns:a16="http://schemas.microsoft.com/office/drawing/2014/main" id="{01A52837-DF0C-50AB-8959-E5A07BA45B0B}"/>
              </a:ext>
            </a:extLst>
          </p:cNvPr>
          <p:cNvPicPr>
            <a:picLocks noChangeAspect="1"/>
          </p:cNvPicPr>
          <p:nvPr/>
        </p:nvPicPr>
        <p:blipFill>
          <a:blip r:embed="rId3"/>
          <a:stretch>
            <a:fillRect/>
          </a:stretch>
        </p:blipFill>
        <p:spPr>
          <a:xfrm>
            <a:off x="5003350" y="2015732"/>
            <a:ext cx="6449325" cy="1771897"/>
          </a:xfrm>
          <a:prstGeom prst="rect">
            <a:avLst/>
          </a:prstGeom>
        </p:spPr>
      </p:pic>
    </p:spTree>
    <p:extLst>
      <p:ext uri="{BB962C8B-B14F-4D97-AF65-F5344CB8AC3E}">
        <p14:creationId xmlns:p14="http://schemas.microsoft.com/office/powerpoint/2010/main" val="339349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C1F05F1E-2265-4818-25C0-B847EEABEA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58B6FE-0221-178B-9868-FD4F19CA3583}"/>
              </a:ext>
            </a:extLst>
          </p:cNvPr>
          <p:cNvSpPr>
            <a:spLocks noGrp="1"/>
          </p:cNvSpPr>
          <p:nvPr>
            <p:ph type="title"/>
          </p:nvPr>
        </p:nvSpPr>
        <p:spPr>
          <a:xfrm>
            <a:off x="639967" y="783738"/>
            <a:ext cx="10908890" cy="1049235"/>
          </a:xfrm>
        </p:spPr>
        <p:txBody>
          <a:bodyPr>
            <a:normAutofit/>
          </a:bodyPr>
          <a:lstStyle/>
          <a:p>
            <a:pPr>
              <a:defRPr/>
            </a:pPr>
            <a:r>
              <a:rPr lang="da-DK" sz="3000" dirty="0"/>
              <a:t>Forventet og Estimeret forbrug</a:t>
            </a:r>
          </a:p>
        </p:txBody>
      </p:sp>
      <p:sp>
        <p:nvSpPr>
          <p:cNvPr id="23555" name="Pladsholder til indhold 2">
            <a:extLst>
              <a:ext uri="{FF2B5EF4-FFF2-40B4-BE49-F238E27FC236}">
                <a16:creationId xmlns:a16="http://schemas.microsoft.com/office/drawing/2014/main" id="{3E50F4A3-55CA-1BB3-516F-FCA4CB22540E}"/>
              </a:ext>
            </a:extLst>
          </p:cNvPr>
          <p:cNvSpPr>
            <a:spLocks noGrp="1"/>
          </p:cNvSpPr>
          <p:nvPr>
            <p:ph idx="1"/>
          </p:nvPr>
        </p:nvSpPr>
        <p:spPr>
          <a:xfrm>
            <a:off x="871099" y="2015732"/>
            <a:ext cx="4171429" cy="4842268"/>
          </a:xfrm>
        </p:spPr>
        <p:txBody>
          <a:bodyPr>
            <a:normAutofit/>
          </a:bodyPr>
          <a:lstStyle/>
          <a:p>
            <a:pPr marL="210042" indent="-210042">
              <a:spcBef>
                <a:spcPts val="465"/>
              </a:spcBef>
              <a:defRPr/>
            </a:pPr>
            <a:r>
              <a:rPr lang="da-DK" altLang="da-DK" sz="2600" dirty="0"/>
              <a:t>Forventet forbrug.</a:t>
            </a:r>
            <a:br>
              <a:rPr lang="da-DK" altLang="da-DK" dirty="0"/>
            </a:br>
            <a:r>
              <a:rPr lang="da-DK" altLang="da-DK" dirty="0"/>
              <a:t>Hus fra 1972 på 130 m² = 120 kWh/m² om året inkl. varmt brugsvand.</a:t>
            </a:r>
          </a:p>
          <a:p>
            <a:pPr marL="210042" indent="-210042">
              <a:spcBef>
                <a:spcPts val="465"/>
              </a:spcBef>
              <a:defRPr/>
            </a:pPr>
            <a:endParaRPr lang="da-DK" altLang="da-DK" dirty="0"/>
          </a:p>
          <a:p>
            <a:pPr marL="210042" indent="-210042">
              <a:spcBef>
                <a:spcPts val="465"/>
              </a:spcBef>
              <a:defRPr/>
            </a:pPr>
            <a:r>
              <a:rPr lang="da-DK" altLang="da-DK" dirty="0"/>
              <a:t>120kWh * 130m²  = 15.600kWh</a:t>
            </a:r>
          </a:p>
          <a:p>
            <a:pPr marL="0" indent="0">
              <a:spcBef>
                <a:spcPts val="465"/>
              </a:spcBef>
              <a:buNone/>
              <a:defRPr/>
            </a:pPr>
            <a:endParaRPr lang="da-DK" altLang="da-DK" dirty="0"/>
          </a:p>
          <a:p>
            <a:pPr marL="0" indent="0">
              <a:spcBef>
                <a:spcPts val="465"/>
              </a:spcBef>
              <a:buNone/>
              <a:defRPr/>
            </a:pPr>
            <a:endParaRPr lang="da-DK" altLang="da-DK" dirty="0"/>
          </a:p>
          <a:p>
            <a:pPr marL="0" indent="0">
              <a:spcBef>
                <a:spcPts val="465"/>
              </a:spcBef>
              <a:buNone/>
              <a:defRPr/>
            </a:pPr>
            <a:endParaRPr lang="da-DK" altLang="da-DK" dirty="0"/>
          </a:p>
          <a:p>
            <a:pPr marL="0" indent="0">
              <a:spcBef>
                <a:spcPts val="465"/>
              </a:spcBef>
              <a:buNone/>
              <a:defRPr/>
            </a:pPr>
            <a:endParaRPr lang="da-DK" altLang="da-DK" dirty="0"/>
          </a:p>
          <a:p>
            <a:pPr marL="0" indent="0">
              <a:spcBef>
                <a:spcPts val="465"/>
              </a:spcBef>
              <a:buNone/>
              <a:defRPr/>
            </a:pPr>
            <a:endParaRPr lang="da-DK" altLang="da-DK" dirty="0"/>
          </a:p>
        </p:txBody>
      </p:sp>
      <p:sp>
        <p:nvSpPr>
          <p:cNvPr id="3" name="Pladsholder til indhold 2">
            <a:extLst>
              <a:ext uri="{FF2B5EF4-FFF2-40B4-BE49-F238E27FC236}">
                <a16:creationId xmlns:a16="http://schemas.microsoft.com/office/drawing/2014/main" id="{68B1C402-7771-8D29-D6DE-840E3362562A}"/>
              </a:ext>
            </a:extLst>
          </p:cNvPr>
          <p:cNvSpPr txBox="1">
            <a:spLocks/>
          </p:cNvSpPr>
          <p:nvPr/>
        </p:nvSpPr>
        <p:spPr>
          <a:xfrm>
            <a:off x="6872749" y="2015732"/>
            <a:ext cx="5209676" cy="4935674"/>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10042" indent="-210042">
              <a:spcBef>
                <a:spcPts val="465"/>
              </a:spcBef>
              <a:defRPr/>
            </a:pPr>
            <a:r>
              <a:rPr lang="da-DK" altLang="da-DK" sz="2600" dirty="0"/>
              <a:t>Estimeret forbrug. </a:t>
            </a:r>
            <a:br>
              <a:rPr lang="da-DK" altLang="da-DK" dirty="0"/>
            </a:br>
            <a:r>
              <a:rPr lang="da-DK" altLang="da-DK" dirty="0"/>
              <a:t>Hus fra 1972 på 130m² = 55W/m²</a:t>
            </a:r>
            <a:br>
              <a:rPr lang="da-DK" altLang="da-DK" dirty="0"/>
            </a:br>
            <a:r>
              <a:rPr lang="da-DK" altLang="da-DK" dirty="0"/>
              <a:t>plus varmt vand produktion.</a:t>
            </a:r>
          </a:p>
          <a:p>
            <a:pPr marL="0" indent="0">
              <a:spcBef>
                <a:spcPts val="465"/>
              </a:spcBef>
              <a:buNone/>
              <a:defRPr/>
            </a:pPr>
            <a:endParaRPr lang="da-DK" altLang="da-DK" dirty="0"/>
          </a:p>
          <a:p>
            <a:pPr marL="0" indent="0">
              <a:spcBef>
                <a:spcPts val="465"/>
              </a:spcBef>
              <a:buNone/>
              <a:defRPr/>
            </a:pPr>
            <a:endParaRPr lang="da-DK" altLang="da-DK" dirty="0"/>
          </a:p>
          <a:p>
            <a:pPr marL="210042" indent="-210042">
              <a:spcBef>
                <a:spcPts val="465"/>
              </a:spcBef>
              <a:defRPr/>
            </a:pPr>
            <a:r>
              <a:rPr lang="da-DK" altLang="da-DK" dirty="0"/>
              <a:t>55W/m² * 130m²  *2 = 14.300 kWh</a:t>
            </a:r>
          </a:p>
          <a:p>
            <a:pPr marL="210042" indent="-210042">
              <a:spcBef>
                <a:spcPts val="465"/>
              </a:spcBef>
              <a:defRPr/>
            </a:pPr>
            <a:endParaRPr lang="da-DK" altLang="da-DK" dirty="0"/>
          </a:p>
          <a:p>
            <a:pPr marL="210042" indent="-210042">
              <a:spcBef>
                <a:spcPts val="465"/>
              </a:spcBef>
              <a:defRPr/>
            </a:pPr>
            <a:r>
              <a:rPr lang="da-DK" altLang="da-DK" dirty="0"/>
              <a:t>Plus brugsvand forbrug på </a:t>
            </a:r>
            <a:br>
              <a:rPr lang="da-DK" altLang="da-DK" dirty="0"/>
            </a:br>
            <a:r>
              <a:rPr lang="da-DK" altLang="da-DK" dirty="0"/>
              <a:t>850-1000kWh/person</a:t>
            </a:r>
          </a:p>
          <a:p>
            <a:pPr marL="210042" indent="-210042">
              <a:spcBef>
                <a:spcPts val="465"/>
              </a:spcBef>
              <a:defRPr/>
            </a:pPr>
            <a:endParaRPr lang="da-DK" altLang="da-DK" dirty="0"/>
          </a:p>
          <a:p>
            <a:pPr marL="0" indent="0">
              <a:spcBef>
                <a:spcPts val="465"/>
              </a:spcBef>
              <a:buNone/>
              <a:defRPr/>
            </a:pPr>
            <a:endParaRPr lang="da-DK" altLang="da-DK" dirty="0"/>
          </a:p>
        </p:txBody>
      </p:sp>
    </p:spTree>
    <p:extLst>
      <p:ext uri="{BB962C8B-B14F-4D97-AF65-F5344CB8AC3E}">
        <p14:creationId xmlns:p14="http://schemas.microsoft.com/office/powerpoint/2010/main" val="42855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7547F1-9212-9051-44F8-AD060198CBF5}"/>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666F2AA2-8D19-BC5E-BB24-0ACD976B08B2}"/>
              </a:ext>
            </a:extLst>
          </p:cNvPr>
          <p:cNvSpPr>
            <a:spLocks noGrp="1"/>
          </p:cNvSpPr>
          <p:nvPr>
            <p:ph type="title"/>
          </p:nvPr>
        </p:nvSpPr>
        <p:spPr>
          <a:xfrm>
            <a:off x="3027403" y="295729"/>
            <a:ext cx="5869858" cy="1049235"/>
          </a:xfrm>
        </p:spPr>
        <p:txBody>
          <a:bodyPr>
            <a:normAutofit/>
          </a:bodyPr>
          <a:lstStyle/>
          <a:p>
            <a:pPr>
              <a:defRPr/>
            </a:pPr>
            <a:r>
              <a:rPr lang="da-DK" sz="3000" dirty="0"/>
              <a:t>Afkøling.</a:t>
            </a:r>
          </a:p>
        </p:txBody>
      </p:sp>
      <p:sp>
        <p:nvSpPr>
          <p:cNvPr id="6" name="Tekstfelt 5">
            <a:extLst>
              <a:ext uri="{FF2B5EF4-FFF2-40B4-BE49-F238E27FC236}">
                <a16:creationId xmlns:a16="http://schemas.microsoft.com/office/drawing/2014/main" id="{DDEABF46-48CF-A356-DA70-F8D028C301F2}"/>
              </a:ext>
            </a:extLst>
          </p:cNvPr>
          <p:cNvSpPr txBox="1"/>
          <p:nvPr/>
        </p:nvSpPr>
        <p:spPr>
          <a:xfrm>
            <a:off x="10146582" y="1671836"/>
            <a:ext cx="1799303" cy="646331"/>
          </a:xfrm>
          <a:prstGeom prst="rect">
            <a:avLst/>
          </a:prstGeom>
          <a:noFill/>
        </p:spPr>
        <p:txBody>
          <a:bodyPr wrap="square" rtlCol="0">
            <a:spAutoFit/>
          </a:bodyPr>
          <a:lstStyle/>
          <a:p>
            <a:r>
              <a:rPr lang="da-DK" dirty="0"/>
              <a:t>Årsafkøling 40°</a:t>
            </a:r>
          </a:p>
          <a:p>
            <a:r>
              <a:rPr lang="da-DK" dirty="0"/>
              <a:t>322m³ </a:t>
            </a:r>
          </a:p>
        </p:txBody>
      </p:sp>
      <p:sp>
        <p:nvSpPr>
          <p:cNvPr id="7" name="Tekstfelt 6">
            <a:extLst>
              <a:ext uri="{FF2B5EF4-FFF2-40B4-BE49-F238E27FC236}">
                <a16:creationId xmlns:a16="http://schemas.microsoft.com/office/drawing/2014/main" id="{3FD9FD49-A97F-91BD-6020-38C5F2521D96}"/>
              </a:ext>
            </a:extLst>
          </p:cNvPr>
          <p:cNvSpPr txBox="1"/>
          <p:nvPr/>
        </p:nvSpPr>
        <p:spPr>
          <a:xfrm>
            <a:off x="10146582" y="2699307"/>
            <a:ext cx="1799303" cy="646331"/>
          </a:xfrm>
          <a:prstGeom prst="rect">
            <a:avLst/>
          </a:prstGeom>
          <a:noFill/>
        </p:spPr>
        <p:txBody>
          <a:bodyPr wrap="square" rtlCol="0">
            <a:spAutoFit/>
          </a:bodyPr>
          <a:lstStyle/>
          <a:p>
            <a:r>
              <a:rPr lang="da-DK" dirty="0"/>
              <a:t>Årsafkøling 30°</a:t>
            </a:r>
          </a:p>
          <a:p>
            <a:r>
              <a:rPr lang="da-DK" dirty="0"/>
              <a:t>430m³ </a:t>
            </a:r>
          </a:p>
        </p:txBody>
      </p:sp>
      <p:sp>
        <p:nvSpPr>
          <p:cNvPr id="8" name="Tekstfelt 7">
            <a:extLst>
              <a:ext uri="{FF2B5EF4-FFF2-40B4-BE49-F238E27FC236}">
                <a16:creationId xmlns:a16="http://schemas.microsoft.com/office/drawing/2014/main" id="{8CE701AF-5A2C-C3D8-5094-7612C45370A3}"/>
              </a:ext>
            </a:extLst>
          </p:cNvPr>
          <p:cNvSpPr txBox="1"/>
          <p:nvPr/>
        </p:nvSpPr>
        <p:spPr>
          <a:xfrm>
            <a:off x="10146582" y="3726778"/>
            <a:ext cx="1799303" cy="646331"/>
          </a:xfrm>
          <a:prstGeom prst="rect">
            <a:avLst/>
          </a:prstGeom>
          <a:noFill/>
        </p:spPr>
        <p:txBody>
          <a:bodyPr wrap="square" rtlCol="0">
            <a:spAutoFit/>
          </a:bodyPr>
          <a:lstStyle/>
          <a:p>
            <a:r>
              <a:rPr lang="da-DK" dirty="0"/>
              <a:t>Årsafkøling 20°</a:t>
            </a:r>
          </a:p>
          <a:p>
            <a:r>
              <a:rPr lang="da-DK" dirty="0"/>
              <a:t>645m³ </a:t>
            </a:r>
          </a:p>
        </p:txBody>
      </p:sp>
      <p:sp>
        <p:nvSpPr>
          <p:cNvPr id="9" name="Tekstfelt 8">
            <a:extLst>
              <a:ext uri="{FF2B5EF4-FFF2-40B4-BE49-F238E27FC236}">
                <a16:creationId xmlns:a16="http://schemas.microsoft.com/office/drawing/2014/main" id="{B84E2420-EDD9-027A-F053-E81978D70C3C}"/>
              </a:ext>
            </a:extLst>
          </p:cNvPr>
          <p:cNvSpPr txBox="1"/>
          <p:nvPr/>
        </p:nvSpPr>
        <p:spPr>
          <a:xfrm>
            <a:off x="10146581" y="4754249"/>
            <a:ext cx="1799303" cy="646331"/>
          </a:xfrm>
          <a:prstGeom prst="rect">
            <a:avLst/>
          </a:prstGeom>
          <a:noFill/>
        </p:spPr>
        <p:txBody>
          <a:bodyPr wrap="square" rtlCol="0">
            <a:spAutoFit/>
          </a:bodyPr>
          <a:lstStyle/>
          <a:p>
            <a:r>
              <a:rPr lang="da-DK" dirty="0"/>
              <a:t>Årsafkøling 10°</a:t>
            </a:r>
          </a:p>
          <a:p>
            <a:r>
              <a:rPr lang="da-DK" dirty="0"/>
              <a:t>1.290m³ </a:t>
            </a:r>
          </a:p>
        </p:txBody>
      </p:sp>
      <p:pic>
        <p:nvPicPr>
          <p:cNvPr id="12" name="Billede 11">
            <a:extLst>
              <a:ext uri="{FF2B5EF4-FFF2-40B4-BE49-F238E27FC236}">
                <a16:creationId xmlns:a16="http://schemas.microsoft.com/office/drawing/2014/main" id="{C85A9368-D7D0-0786-48B1-529EDBC1BB5E}"/>
              </a:ext>
            </a:extLst>
          </p:cNvPr>
          <p:cNvPicPr>
            <a:picLocks noChangeAspect="1"/>
          </p:cNvPicPr>
          <p:nvPr/>
        </p:nvPicPr>
        <p:blipFill>
          <a:blip r:embed="rId2"/>
          <a:stretch>
            <a:fillRect/>
          </a:stretch>
        </p:blipFill>
        <p:spPr>
          <a:xfrm>
            <a:off x="1569143" y="1063416"/>
            <a:ext cx="8421275" cy="4934639"/>
          </a:xfrm>
          <a:prstGeom prst="rect">
            <a:avLst/>
          </a:prstGeom>
        </p:spPr>
      </p:pic>
      <p:sp>
        <p:nvSpPr>
          <p:cNvPr id="10" name="Tekstfelt 9">
            <a:extLst>
              <a:ext uri="{FF2B5EF4-FFF2-40B4-BE49-F238E27FC236}">
                <a16:creationId xmlns:a16="http://schemas.microsoft.com/office/drawing/2014/main" id="{551B5CB6-1853-DF92-004F-EBF2DCA36345}"/>
              </a:ext>
            </a:extLst>
          </p:cNvPr>
          <p:cNvSpPr txBox="1"/>
          <p:nvPr/>
        </p:nvSpPr>
        <p:spPr>
          <a:xfrm>
            <a:off x="1732469" y="1394837"/>
            <a:ext cx="2589868" cy="923330"/>
          </a:xfrm>
          <a:prstGeom prst="rect">
            <a:avLst/>
          </a:prstGeom>
          <a:noFill/>
        </p:spPr>
        <p:txBody>
          <a:bodyPr wrap="square" rtlCol="0">
            <a:spAutoFit/>
          </a:bodyPr>
          <a:lstStyle/>
          <a:p>
            <a:r>
              <a:rPr lang="da-DK" dirty="0"/>
              <a:t>Årligt varmeforbrug på 15.MWh</a:t>
            </a:r>
          </a:p>
          <a:p>
            <a:endParaRPr lang="da-DK" dirty="0"/>
          </a:p>
        </p:txBody>
      </p:sp>
    </p:spTree>
    <p:extLst>
      <p:ext uri="{BB962C8B-B14F-4D97-AF65-F5344CB8AC3E}">
        <p14:creationId xmlns:p14="http://schemas.microsoft.com/office/powerpoint/2010/main" val="414814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85D6CE-6A69-8E03-E2DF-C96F3927DF8C}"/>
            </a:ext>
          </a:extLst>
        </p:cNvPr>
        <p:cNvGrpSpPr/>
        <p:nvPr/>
      </p:nvGrpSpPr>
      <p:grpSpPr>
        <a:xfrm>
          <a:off x="0" y="0"/>
          <a:ext cx="0" cy="0"/>
          <a:chOff x="0" y="0"/>
          <a:chExt cx="0" cy="0"/>
        </a:xfrm>
      </p:grpSpPr>
      <p:sp>
        <p:nvSpPr>
          <p:cNvPr id="54276" name="Pladsholder til diasnummer 4">
            <a:extLst>
              <a:ext uri="{FF2B5EF4-FFF2-40B4-BE49-F238E27FC236}">
                <a16:creationId xmlns:a16="http://schemas.microsoft.com/office/drawing/2014/main" id="{7836C3FB-3F68-0F2E-2FC7-74214B53B98E}"/>
              </a:ext>
            </a:extLst>
          </p:cNvPr>
          <p:cNvSpPr>
            <a:spLocks noGrp="1"/>
          </p:cNvSpPr>
          <p:nvPr>
            <p:ph type="sldNum" sz="quarter" idx="12"/>
          </p:nvPr>
        </p:nvSpPr>
        <p:spPr bwMode="auto">
          <a:xfrm>
            <a:off x="10349844" y="295729"/>
            <a:ext cx="837980"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ts val="463"/>
              </a:spcBef>
              <a:buClr>
                <a:schemeClr val="accent1"/>
              </a:buClr>
              <a:buSzPct val="70000"/>
              <a:buFont typeface="Wingdings" panose="05000000000000000000" pitchFamily="2" charset="2"/>
              <a:buChar char=""/>
              <a:defRPr sz="1700">
                <a:solidFill>
                  <a:schemeClr val="tx1"/>
                </a:solidFill>
                <a:latin typeface="Century Schoolbook" panose="02040604050505020304" pitchFamily="18" charset="0"/>
              </a:defRPr>
            </a:lvl1pPr>
            <a:lvl2pPr marL="569913" indent="-219075">
              <a:spcBef>
                <a:spcPct val="20000"/>
              </a:spcBef>
              <a:buClr>
                <a:schemeClr val="accent1"/>
              </a:buClr>
              <a:buSzPct val="80000"/>
              <a:buFont typeface="Wingdings 2" panose="05020102010507070707" pitchFamily="18" charset="2"/>
              <a:buChar char=""/>
              <a:defRPr sz="1500">
                <a:solidFill>
                  <a:schemeClr val="tx1"/>
                </a:solidFill>
                <a:latin typeface="Century Schoolbook" panose="02040604050505020304" pitchFamily="18" charset="0"/>
              </a:defRPr>
            </a:lvl2pPr>
            <a:lvl3pPr marL="877888" indent="-174625">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230313" indent="-174625">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1581150" indent="-174625">
              <a:spcBef>
                <a:spcPct val="20000"/>
              </a:spcBef>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5pPr>
            <a:lvl6pPr marL="20383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6pPr>
            <a:lvl7pPr marL="24955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7pPr>
            <a:lvl8pPr marL="29527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8pPr>
            <a:lvl9pPr marL="34099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9pPr>
          </a:lstStyle>
          <a:p>
            <a:pPr algn="ctr" defTabSz="914400">
              <a:spcBef>
                <a:spcPct val="0"/>
              </a:spcBef>
              <a:spcAft>
                <a:spcPts val="600"/>
              </a:spcAft>
              <a:buClrTx/>
              <a:buSzTx/>
              <a:buFontTx/>
              <a:buNone/>
            </a:pPr>
            <a:fld id="{C6B00E65-1443-46E0-80C6-9B3F88A5C335}" type="slidenum">
              <a:rPr lang="en-US" altLang="da-DK" sz="2800">
                <a:solidFill>
                  <a:srgbClr val="FFFFFF"/>
                </a:solidFill>
                <a:latin typeface="+mn-lt"/>
              </a:rPr>
              <a:pPr algn="ctr" defTabSz="914400">
                <a:spcBef>
                  <a:spcPct val="0"/>
                </a:spcBef>
                <a:spcAft>
                  <a:spcPts val="600"/>
                </a:spcAft>
                <a:buClrTx/>
                <a:buSzTx/>
                <a:buFontTx/>
                <a:buNone/>
              </a:pPr>
              <a:t>16</a:t>
            </a:fld>
            <a:endParaRPr lang="en-US" altLang="da-DK" sz="2800">
              <a:solidFill>
                <a:srgbClr val="FFFFFF"/>
              </a:solidFill>
              <a:latin typeface="+mn-lt"/>
            </a:endParaRPr>
          </a:p>
        </p:txBody>
      </p:sp>
      <p:sp>
        <p:nvSpPr>
          <p:cNvPr id="4" name="Titel 1">
            <a:extLst>
              <a:ext uri="{FF2B5EF4-FFF2-40B4-BE49-F238E27FC236}">
                <a16:creationId xmlns:a16="http://schemas.microsoft.com/office/drawing/2014/main" id="{32D71005-32CD-FC9F-E8CF-78C6084F6F2A}"/>
              </a:ext>
            </a:extLst>
          </p:cNvPr>
          <p:cNvSpPr>
            <a:spLocks noGrp="1"/>
          </p:cNvSpPr>
          <p:nvPr>
            <p:ph type="title"/>
          </p:nvPr>
        </p:nvSpPr>
        <p:spPr>
          <a:xfrm>
            <a:off x="3027403" y="295729"/>
            <a:ext cx="5869858" cy="1049235"/>
          </a:xfrm>
        </p:spPr>
        <p:txBody>
          <a:bodyPr>
            <a:normAutofit/>
          </a:bodyPr>
          <a:lstStyle/>
          <a:p>
            <a:pPr>
              <a:defRPr/>
            </a:pPr>
            <a:r>
              <a:rPr lang="da-DK" sz="3000" dirty="0"/>
              <a:t>Afkøling.</a:t>
            </a:r>
          </a:p>
        </p:txBody>
      </p:sp>
      <p:pic>
        <p:nvPicPr>
          <p:cNvPr id="16" name="Billede 15">
            <a:extLst>
              <a:ext uri="{FF2B5EF4-FFF2-40B4-BE49-F238E27FC236}">
                <a16:creationId xmlns:a16="http://schemas.microsoft.com/office/drawing/2014/main" id="{29813770-38E3-78A3-B2E1-A8E0FEA0E376}"/>
              </a:ext>
            </a:extLst>
          </p:cNvPr>
          <p:cNvPicPr>
            <a:picLocks noChangeAspect="1"/>
          </p:cNvPicPr>
          <p:nvPr/>
        </p:nvPicPr>
        <p:blipFill>
          <a:blip r:embed="rId2"/>
          <a:stretch>
            <a:fillRect/>
          </a:stretch>
        </p:blipFill>
        <p:spPr>
          <a:xfrm>
            <a:off x="2643168" y="3429000"/>
            <a:ext cx="7363679" cy="2033363"/>
          </a:xfrm>
          <a:prstGeom prst="rect">
            <a:avLst/>
          </a:prstGeom>
        </p:spPr>
      </p:pic>
      <p:sp>
        <p:nvSpPr>
          <p:cNvPr id="17" name="Titel 1">
            <a:extLst>
              <a:ext uri="{FF2B5EF4-FFF2-40B4-BE49-F238E27FC236}">
                <a16:creationId xmlns:a16="http://schemas.microsoft.com/office/drawing/2014/main" id="{A0042456-EC8A-5CCE-1041-4BD2F7F485C6}"/>
              </a:ext>
            </a:extLst>
          </p:cNvPr>
          <p:cNvSpPr txBox="1">
            <a:spLocks/>
          </p:cNvSpPr>
          <p:nvPr/>
        </p:nvSpPr>
        <p:spPr>
          <a:xfrm>
            <a:off x="853440" y="1659128"/>
            <a:ext cx="10627360" cy="1592072"/>
          </a:xfrm>
          <a:prstGeom prst="rect">
            <a:avLst/>
          </a:prstGeom>
        </p:spPr>
        <p:txBody>
          <a:bodyPr vert="horz" lIns="91440" tIns="45720" rIns="91440" bIns="45720" rtlCol="0" anchor="ctr">
            <a:normAutofit/>
          </a:bodyPr>
          <a:lstStyle>
            <a:lvl1pPr algn="ctr" defTabSz="914126" rtl="0" eaLnBrk="1" latinLnBrk="0" hangingPunct="1">
              <a:lnSpc>
                <a:spcPct val="90000"/>
              </a:lnSpc>
              <a:spcBef>
                <a:spcPct val="0"/>
              </a:spcBef>
              <a:buNone/>
              <a:defRPr sz="3199" b="0" i="0" kern="1200" cap="all">
                <a:solidFill>
                  <a:schemeClr val="accent1"/>
                </a:solidFill>
                <a:effectLst/>
                <a:latin typeface="+mj-lt"/>
                <a:ea typeface="+mj-ea"/>
                <a:cs typeface="+mj-cs"/>
              </a:defRPr>
            </a:lvl1pPr>
          </a:lstStyle>
          <a:p>
            <a:r>
              <a:rPr lang="da-DK" sz="2400" dirty="0"/>
              <a:t>Det er kun varmegiverne der kan lave afkølingen!</a:t>
            </a:r>
            <a:br>
              <a:rPr lang="da-DK" sz="2400" dirty="0"/>
            </a:br>
            <a:br>
              <a:rPr lang="da-DK" sz="2400" dirty="0"/>
            </a:br>
            <a:r>
              <a:rPr lang="da-DK" sz="2400" dirty="0"/>
              <a:t>Radiatorer, Gulvvarme og varmtvandsbeholdere</a:t>
            </a:r>
          </a:p>
        </p:txBody>
      </p:sp>
    </p:spTree>
    <p:extLst>
      <p:ext uri="{BB962C8B-B14F-4D97-AF65-F5344CB8AC3E}">
        <p14:creationId xmlns:p14="http://schemas.microsoft.com/office/powerpoint/2010/main" val="18779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A325DD-99DB-73F3-20CF-921FABDA9B5A}"/>
            </a:ext>
          </a:extLst>
        </p:cNvPr>
        <p:cNvGrpSpPr/>
        <p:nvPr/>
      </p:nvGrpSpPr>
      <p:grpSpPr>
        <a:xfrm>
          <a:off x="0" y="0"/>
          <a:ext cx="0" cy="0"/>
          <a:chOff x="0" y="0"/>
          <a:chExt cx="0" cy="0"/>
        </a:xfrm>
      </p:grpSpPr>
      <p:sp>
        <p:nvSpPr>
          <p:cNvPr id="54276" name="Pladsholder til diasnummer 4">
            <a:extLst>
              <a:ext uri="{FF2B5EF4-FFF2-40B4-BE49-F238E27FC236}">
                <a16:creationId xmlns:a16="http://schemas.microsoft.com/office/drawing/2014/main" id="{6B3D61BB-20CF-8AE7-6FAB-EF9590EB4237}"/>
              </a:ext>
            </a:extLst>
          </p:cNvPr>
          <p:cNvSpPr>
            <a:spLocks noGrp="1"/>
          </p:cNvSpPr>
          <p:nvPr>
            <p:ph type="sldNum" sz="quarter" idx="12"/>
          </p:nvPr>
        </p:nvSpPr>
        <p:spPr bwMode="auto">
          <a:xfrm>
            <a:off x="10349844" y="295729"/>
            <a:ext cx="837980"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ts val="463"/>
              </a:spcBef>
              <a:buClr>
                <a:schemeClr val="accent1"/>
              </a:buClr>
              <a:buSzPct val="70000"/>
              <a:buFont typeface="Wingdings" panose="05000000000000000000" pitchFamily="2" charset="2"/>
              <a:buChar char=""/>
              <a:defRPr sz="1700">
                <a:solidFill>
                  <a:schemeClr val="tx1"/>
                </a:solidFill>
                <a:latin typeface="Century Schoolbook" panose="02040604050505020304" pitchFamily="18" charset="0"/>
              </a:defRPr>
            </a:lvl1pPr>
            <a:lvl2pPr marL="569913" indent="-219075">
              <a:spcBef>
                <a:spcPct val="20000"/>
              </a:spcBef>
              <a:buClr>
                <a:schemeClr val="accent1"/>
              </a:buClr>
              <a:buSzPct val="80000"/>
              <a:buFont typeface="Wingdings 2" panose="05020102010507070707" pitchFamily="18" charset="2"/>
              <a:buChar char=""/>
              <a:defRPr sz="1500">
                <a:solidFill>
                  <a:schemeClr val="tx1"/>
                </a:solidFill>
                <a:latin typeface="Century Schoolbook" panose="02040604050505020304" pitchFamily="18" charset="0"/>
              </a:defRPr>
            </a:lvl2pPr>
            <a:lvl3pPr marL="877888" indent="-174625">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230313" indent="-174625">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1581150" indent="-174625">
              <a:spcBef>
                <a:spcPct val="20000"/>
              </a:spcBef>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5pPr>
            <a:lvl6pPr marL="20383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6pPr>
            <a:lvl7pPr marL="24955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7pPr>
            <a:lvl8pPr marL="29527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8pPr>
            <a:lvl9pPr marL="34099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9pPr>
          </a:lstStyle>
          <a:p>
            <a:pPr algn="ctr" defTabSz="914400">
              <a:spcBef>
                <a:spcPct val="0"/>
              </a:spcBef>
              <a:spcAft>
                <a:spcPts val="600"/>
              </a:spcAft>
              <a:buClrTx/>
              <a:buSzTx/>
              <a:buFontTx/>
              <a:buNone/>
            </a:pPr>
            <a:fld id="{C6B00E65-1443-46E0-80C6-9B3F88A5C335}" type="slidenum">
              <a:rPr lang="en-US" altLang="da-DK" sz="2800">
                <a:solidFill>
                  <a:srgbClr val="FFFFFF"/>
                </a:solidFill>
                <a:latin typeface="+mn-lt"/>
              </a:rPr>
              <a:pPr algn="ctr" defTabSz="914400">
                <a:spcBef>
                  <a:spcPct val="0"/>
                </a:spcBef>
                <a:spcAft>
                  <a:spcPts val="600"/>
                </a:spcAft>
                <a:buClrTx/>
                <a:buSzTx/>
                <a:buFontTx/>
                <a:buNone/>
              </a:pPr>
              <a:t>17</a:t>
            </a:fld>
            <a:endParaRPr lang="en-US" altLang="da-DK" sz="2800">
              <a:solidFill>
                <a:srgbClr val="FFFFFF"/>
              </a:solidFill>
              <a:latin typeface="+mn-lt"/>
            </a:endParaRPr>
          </a:p>
        </p:txBody>
      </p:sp>
      <p:sp>
        <p:nvSpPr>
          <p:cNvPr id="4" name="Titel 1">
            <a:extLst>
              <a:ext uri="{FF2B5EF4-FFF2-40B4-BE49-F238E27FC236}">
                <a16:creationId xmlns:a16="http://schemas.microsoft.com/office/drawing/2014/main" id="{E30501A2-A94D-CEDE-1ACB-FD94E98D3084}"/>
              </a:ext>
            </a:extLst>
          </p:cNvPr>
          <p:cNvSpPr>
            <a:spLocks noGrp="1"/>
          </p:cNvSpPr>
          <p:nvPr>
            <p:ph type="title"/>
          </p:nvPr>
        </p:nvSpPr>
        <p:spPr>
          <a:xfrm>
            <a:off x="3027403" y="295729"/>
            <a:ext cx="5869858" cy="1049235"/>
          </a:xfrm>
        </p:spPr>
        <p:txBody>
          <a:bodyPr>
            <a:normAutofit/>
          </a:bodyPr>
          <a:lstStyle/>
          <a:p>
            <a:pPr>
              <a:defRPr/>
            </a:pPr>
            <a:r>
              <a:rPr lang="da-DK" sz="3000" dirty="0"/>
              <a:t>Afkøling.</a:t>
            </a:r>
          </a:p>
        </p:txBody>
      </p:sp>
      <p:sp>
        <p:nvSpPr>
          <p:cNvPr id="3" name="Pladsholder til indhold 2">
            <a:extLst>
              <a:ext uri="{FF2B5EF4-FFF2-40B4-BE49-F238E27FC236}">
                <a16:creationId xmlns:a16="http://schemas.microsoft.com/office/drawing/2014/main" id="{2CBE0BB0-0443-53E8-5493-EBC6296722C7}"/>
              </a:ext>
            </a:extLst>
          </p:cNvPr>
          <p:cNvSpPr txBox="1">
            <a:spLocks/>
          </p:cNvSpPr>
          <p:nvPr/>
        </p:nvSpPr>
        <p:spPr>
          <a:xfrm>
            <a:off x="1828218" y="2143433"/>
            <a:ext cx="8119432" cy="4013812"/>
          </a:xfrm>
          <a:prstGeom prst="rect">
            <a:avLst/>
          </a:prstGeom>
        </p:spPr>
        <p:txBody>
          <a:bodyPr>
            <a:normAutofit fontScale="925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da-DK" b="1" dirty="0">
                <a:latin typeface="Calibri" panose="020F0502020204030204" pitchFamily="34" charset="0"/>
                <a:ea typeface="Calibri" panose="020F0502020204030204" pitchFamily="34" charset="0"/>
                <a:cs typeface="Calibri" panose="020F0502020204030204" pitchFamily="34" charset="0"/>
              </a:rPr>
              <a:t>Eksempel, Radiatorstørrelse/afkøling</a:t>
            </a:r>
            <a:endParaRPr lang="da-DK" dirty="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pPr>
            <a:r>
              <a:rPr lang="da-DK" dirty="0">
                <a:latin typeface="Calibri" panose="020F0502020204030204" pitchFamily="34" charset="0"/>
                <a:ea typeface="Calibri" panose="020F0502020204030204" pitchFamily="34" charset="0"/>
                <a:cs typeface="Calibri" panose="020F0502020204030204" pitchFamily="34" charset="0"/>
              </a:rPr>
              <a:t>Rummets varmetab er 1000 W. = 28,6 l/h afkøling 30° returtemperatur = 40°</a:t>
            </a:r>
          </a:p>
          <a:p>
            <a:pPr marL="0" indent="0">
              <a:lnSpc>
                <a:spcPct val="150000"/>
              </a:lnSpc>
              <a:buNone/>
            </a:pPr>
            <a:endParaRPr lang="da-DK" dirty="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pPr>
            <a:r>
              <a:rPr lang="da-DK" i="1" dirty="0">
                <a:latin typeface="Calibri" panose="020F0502020204030204" pitchFamily="34" charset="0"/>
                <a:ea typeface="Calibri" panose="020F0502020204030204" pitchFamily="34" charset="0"/>
                <a:cs typeface="Calibri" panose="020F0502020204030204" pitchFamily="34" charset="0"/>
              </a:rPr>
              <a:t>Eksempel øget radiatorydelse</a:t>
            </a:r>
            <a:endParaRPr lang="da-DK" dirty="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pPr>
            <a:r>
              <a:rPr lang="da-DK" dirty="0">
                <a:latin typeface="Calibri" panose="020F0502020204030204" pitchFamily="34" charset="0"/>
                <a:ea typeface="Calibri" panose="020F0502020204030204" pitchFamily="34" charset="0"/>
                <a:cs typeface="Calibri" panose="020F0502020204030204" pitchFamily="34" charset="0"/>
              </a:rPr>
              <a:t>Radiatorens effekt øges 1100 W. = 28,6 l/h afkøling 33° returtemperatur = 37°</a:t>
            </a:r>
          </a:p>
          <a:p>
            <a:pPr marL="0" indent="0">
              <a:lnSpc>
                <a:spcPct val="150000"/>
              </a:lnSpc>
              <a:buNone/>
            </a:pPr>
            <a:r>
              <a:rPr lang="da-DK" dirty="0">
                <a:latin typeface="Calibri" panose="020F0502020204030204" pitchFamily="34" charset="0"/>
                <a:ea typeface="Calibri" panose="020F0502020204030204" pitchFamily="34" charset="0"/>
                <a:cs typeface="Calibri" panose="020F0502020204030204" pitchFamily="34" charset="0"/>
              </a:rPr>
              <a:t>Radiatorens effekt øges 1200 W. = 28,6 l/h afkøling 36° returtemperatur = 34°</a:t>
            </a:r>
          </a:p>
          <a:p>
            <a:pPr marL="0" indent="0">
              <a:lnSpc>
                <a:spcPct val="150000"/>
              </a:lnSpc>
              <a:buNone/>
            </a:pPr>
            <a:r>
              <a:rPr lang="da-DK" dirty="0">
                <a:latin typeface="Calibri" panose="020F0502020204030204" pitchFamily="34" charset="0"/>
                <a:ea typeface="Calibri" panose="020F0502020204030204" pitchFamily="34" charset="0"/>
                <a:cs typeface="Calibri" panose="020F0502020204030204" pitchFamily="34" charset="0"/>
              </a:rPr>
              <a:t>Radiatorens effekt øges 1300 W. = 28,6 l/h afkøling 39° returtemperatur = 31°</a:t>
            </a:r>
          </a:p>
          <a:p>
            <a:endParaRPr lang="da-DK" dirty="0"/>
          </a:p>
        </p:txBody>
      </p:sp>
      <p:sp>
        <p:nvSpPr>
          <p:cNvPr id="5" name="Tekstfelt 4">
            <a:extLst>
              <a:ext uri="{FF2B5EF4-FFF2-40B4-BE49-F238E27FC236}">
                <a16:creationId xmlns:a16="http://schemas.microsoft.com/office/drawing/2014/main" id="{AC56498D-CEE2-D9FB-F580-C36700CE4368}"/>
              </a:ext>
            </a:extLst>
          </p:cNvPr>
          <p:cNvSpPr txBox="1"/>
          <p:nvPr/>
        </p:nvSpPr>
        <p:spPr>
          <a:xfrm rot="1112386">
            <a:off x="6303141" y="3816860"/>
            <a:ext cx="5559338" cy="523220"/>
          </a:xfrm>
          <a:prstGeom prst="rect">
            <a:avLst/>
          </a:prstGeom>
          <a:noFill/>
        </p:spPr>
        <p:txBody>
          <a:bodyPr wrap="square" rtlCol="0">
            <a:spAutoFit/>
          </a:bodyPr>
          <a:lstStyle/>
          <a:p>
            <a:r>
              <a:rPr lang="da-DK" sz="2800" dirty="0">
                <a:solidFill>
                  <a:srgbClr val="00B050"/>
                </a:solidFill>
              </a:rPr>
              <a:t>For store radiator er en god ting!</a:t>
            </a:r>
          </a:p>
        </p:txBody>
      </p:sp>
    </p:spTree>
    <p:extLst>
      <p:ext uri="{BB962C8B-B14F-4D97-AF65-F5344CB8AC3E}">
        <p14:creationId xmlns:p14="http://schemas.microsoft.com/office/powerpoint/2010/main" val="2556387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A12CE5-79AF-2C31-8DD1-32C56194A218}"/>
            </a:ext>
          </a:extLst>
        </p:cNvPr>
        <p:cNvGrpSpPr/>
        <p:nvPr/>
      </p:nvGrpSpPr>
      <p:grpSpPr>
        <a:xfrm>
          <a:off x="0" y="0"/>
          <a:ext cx="0" cy="0"/>
          <a:chOff x="0" y="0"/>
          <a:chExt cx="0" cy="0"/>
        </a:xfrm>
      </p:grpSpPr>
      <p:sp>
        <p:nvSpPr>
          <p:cNvPr id="54276" name="Pladsholder til diasnummer 4">
            <a:extLst>
              <a:ext uri="{FF2B5EF4-FFF2-40B4-BE49-F238E27FC236}">
                <a16:creationId xmlns:a16="http://schemas.microsoft.com/office/drawing/2014/main" id="{C6F1565D-C589-5844-3205-194F3A9BCE9D}"/>
              </a:ext>
            </a:extLst>
          </p:cNvPr>
          <p:cNvSpPr>
            <a:spLocks noGrp="1"/>
          </p:cNvSpPr>
          <p:nvPr>
            <p:ph type="sldNum" sz="quarter" idx="12"/>
          </p:nvPr>
        </p:nvSpPr>
        <p:spPr bwMode="auto">
          <a:xfrm>
            <a:off x="10349844" y="295729"/>
            <a:ext cx="837980"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ts val="463"/>
              </a:spcBef>
              <a:buClr>
                <a:schemeClr val="accent1"/>
              </a:buClr>
              <a:buSzPct val="70000"/>
              <a:buFont typeface="Wingdings" panose="05000000000000000000" pitchFamily="2" charset="2"/>
              <a:buChar char=""/>
              <a:defRPr sz="1700">
                <a:solidFill>
                  <a:schemeClr val="tx1"/>
                </a:solidFill>
                <a:latin typeface="Century Schoolbook" panose="02040604050505020304" pitchFamily="18" charset="0"/>
              </a:defRPr>
            </a:lvl1pPr>
            <a:lvl2pPr marL="569913" indent="-219075">
              <a:spcBef>
                <a:spcPct val="20000"/>
              </a:spcBef>
              <a:buClr>
                <a:schemeClr val="accent1"/>
              </a:buClr>
              <a:buSzPct val="80000"/>
              <a:buFont typeface="Wingdings 2" panose="05020102010507070707" pitchFamily="18" charset="2"/>
              <a:buChar char=""/>
              <a:defRPr sz="1500">
                <a:solidFill>
                  <a:schemeClr val="tx1"/>
                </a:solidFill>
                <a:latin typeface="Century Schoolbook" panose="02040604050505020304" pitchFamily="18" charset="0"/>
              </a:defRPr>
            </a:lvl2pPr>
            <a:lvl3pPr marL="877888" indent="-174625">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230313" indent="-174625">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1581150" indent="-174625">
              <a:spcBef>
                <a:spcPct val="20000"/>
              </a:spcBef>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5pPr>
            <a:lvl6pPr marL="20383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6pPr>
            <a:lvl7pPr marL="24955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7pPr>
            <a:lvl8pPr marL="29527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8pPr>
            <a:lvl9pPr marL="34099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9pPr>
          </a:lstStyle>
          <a:p>
            <a:pPr algn="ctr" defTabSz="914400">
              <a:spcBef>
                <a:spcPct val="0"/>
              </a:spcBef>
              <a:spcAft>
                <a:spcPts val="600"/>
              </a:spcAft>
              <a:buClrTx/>
              <a:buSzTx/>
              <a:buFontTx/>
              <a:buNone/>
            </a:pPr>
            <a:fld id="{C6B00E65-1443-46E0-80C6-9B3F88A5C335}" type="slidenum">
              <a:rPr lang="en-US" altLang="da-DK" sz="2800">
                <a:solidFill>
                  <a:srgbClr val="FFFFFF"/>
                </a:solidFill>
                <a:latin typeface="+mn-lt"/>
              </a:rPr>
              <a:pPr algn="ctr" defTabSz="914400">
                <a:spcBef>
                  <a:spcPct val="0"/>
                </a:spcBef>
                <a:spcAft>
                  <a:spcPts val="600"/>
                </a:spcAft>
                <a:buClrTx/>
                <a:buSzTx/>
                <a:buFontTx/>
                <a:buNone/>
              </a:pPr>
              <a:t>18</a:t>
            </a:fld>
            <a:endParaRPr lang="en-US" altLang="da-DK" sz="2800">
              <a:solidFill>
                <a:srgbClr val="FFFFFF"/>
              </a:solidFill>
              <a:latin typeface="+mn-lt"/>
            </a:endParaRPr>
          </a:p>
        </p:txBody>
      </p:sp>
      <p:sp>
        <p:nvSpPr>
          <p:cNvPr id="4" name="Titel 1">
            <a:extLst>
              <a:ext uri="{FF2B5EF4-FFF2-40B4-BE49-F238E27FC236}">
                <a16:creationId xmlns:a16="http://schemas.microsoft.com/office/drawing/2014/main" id="{3D9540D5-52EB-8A89-5A7E-AE3FA8D914EE}"/>
              </a:ext>
            </a:extLst>
          </p:cNvPr>
          <p:cNvSpPr>
            <a:spLocks noGrp="1"/>
          </p:cNvSpPr>
          <p:nvPr>
            <p:ph type="title"/>
          </p:nvPr>
        </p:nvSpPr>
        <p:spPr>
          <a:xfrm>
            <a:off x="3027403" y="295729"/>
            <a:ext cx="5869858" cy="1049235"/>
          </a:xfrm>
        </p:spPr>
        <p:txBody>
          <a:bodyPr>
            <a:normAutofit/>
          </a:bodyPr>
          <a:lstStyle/>
          <a:p>
            <a:pPr>
              <a:defRPr/>
            </a:pPr>
            <a:r>
              <a:rPr lang="da-DK" sz="3000" dirty="0"/>
              <a:t>Afkøling.</a:t>
            </a:r>
          </a:p>
        </p:txBody>
      </p:sp>
      <p:sp>
        <p:nvSpPr>
          <p:cNvPr id="3" name="Tekstfelt 2">
            <a:extLst>
              <a:ext uri="{FF2B5EF4-FFF2-40B4-BE49-F238E27FC236}">
                <a16:creationId xmlns:a16="http://schemas.microsoft.com/office/drawing/2014/main" id="{0167B8BE-48A7-746E-409E-BBE1A8EC9D2F}"/>
              </a:ext>
            </a:extLst>
          </p:cNvPr>
          <p:cNvSpPr txBox="1"/>
          <p:nvPr/>
        </p:nvSpPr>
        <p:spPr>
          <a:xfrm>
            <a:off x="2113464" y="1845408"/>
            <a:ext cx="7697735" cy="3419526"/>
          </a:xfrm>
          <a:prstGeom prst="rect">
            <a:avLst/>
          </a:prstGeom>
          <a:noFill/>
        </p:spPr>
        <p:txBody>
          <a:bodyPr wrap="square">
            <a:spAutoFit/>
          </a:bodyPr>
          <a:lstStyle/>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Rummets varmetab er 1000 W. = 28,6 l/h afkøling 30° returtemperatur = 40°</a:t>
            </a:r>
          </a:p>
          <a:p>
            <a:pPr>
              <a:lnSpc>
                <a:spcPct val="150000"/>
              </a:lnSpc>
            </a:pPr>
            <a:endParaRPr lang="da-DK"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da-DK" sz="2000" i="1" dirty="0">
                <a:solidFill>
                  <a:srgbClr val="FF0000"/>
                </a:solidFill>
                <a:latin typeface="Calibri" panose="020F0502020204030204" pitchFamily="34" charset="0"/>
                <a:ea typeface="Calibri" panose="020F0502020204030204" pitchFamily="34" charset="0"/>
                <a:cs typeface="Calibri" panose="020F0502020204030204" pitchFamily="34" charset="0"/>
              </a:rPr>
              <a:t>Eksempel, en for lille radiator</a:t>
            </a:r>
          </a:p>
          <a:p>
            <a:pPr>
              <a:lnSpc>
                <a:spcPct val="150000"/>
              </a:lnSpc>
            </a:pPr>
            <a:endParaRPr lang="da-DK"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Radiatorens effekt sænkes 900 W. =28,6 l/h afkøling 27° returtemperatur = 43°</a:t>
            </a:r>
          </a:p>
          <a:p>
            <a:pPr lvl="0">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Radiatorens effekt sænkes 800 W. =28,6 l/h afkøling 24° returtemperatur = 46°</a:t>
            </a:r>
          </a:p>
          <a:p>
            <a:pPr lvl="0">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Radiatorens effekt sænkes 700 W. =28,6 l/h afkøling 21° returtemperatur = 49°</a:t>
            </a:r>
          </a:p>
          <a:p>
            <a:pPr lvl="0">
              <a:lnSpc>
                <a:spcPct val="150000"/>
              </a:lnSpc>
            </a:pPr>
            <a:endParaRPr lang="da-DK"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5267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EB2617-440E-255F-9191-3BE134295D5F}"/>
            </a:ext>
          </a:extLst>
        </p:cNvPr>
        <p:cNvGrpSpPr/>
        <p:nvPr/>
      </p:nvGrpSpPr>
      <p:grpSpPr>
        <a:xfrm>
          <a:off x="0" y="0"/>
          <a:ext cx="0" cy="0"/>
          <a:chOff x="0" y="0"/>
          <a:chExt cx="0" cy="0"/>
        </a:xfrm>
      </p:grpSpPr>
      <p:sp>
        <p:nvSpPr>
          <p:cNvPr id="54276" name="Pladsholder til diasnummer 4">
            <a:extLst>
              <a:ext uri="{FF2B5EF4-FFF2-40B4-BE49-F238E27FC236}">
                <a16:creationId xmlns:a16="http://schemas.microsoft.com/office/drawing/2014/main" id="{5D4FFB6E-295C-F529-2894-66E39D75E0D9}"/>
              </a:ext>
            </a:extLst>
          </p:cNvPr>
          <p:cNvSpPr>
            <a:spLocks noGrp="1"/>
          </p:cNvSpPr>
          <p:nvPr>
            <p:ph type="sldNum" sz="quarter" idx="12"/>
          </p:nvPr>
        </p:nvSpPr>
        <p:spPr bwMode="auto">
          <a:xfrm>
            <a:off x="10349844" y="295729"/>
            <a:ext cx="837980"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ts val="463"/>
              </a:spcBef>
              <a:buClr>
                <a:schemeClr val="accent1"/>
              </a:buClr>
              <a:buSzPct val="70000"/>
              <a:buFont typeface="Wingdings" panose="05000000000000000000" pitchFamily="2" charset="2"/>
              <a:buChar char=""/>
              <a:defRPr sz="1700">
                <a:solidFill>
                  <a:schemeClr val="tx1"/>
                </a:solidFill>
                <a:latin typeface="Century Schoolbook" panose="02040604050505020304" pitchFamily="18" charset="0"/>
              </a:defRPr>
            </a:lvl1pPr>
            <a:lvl2pPr marL="569913" indent="-219075">
              <a:spcBef>
                <a:spcPct val="20000"/>
              </a:spcBef>
              <a:buClr>
                <a:schemeClr val="accent1"/>
              </a:buClr>
              <a:buSzPct val="80000"/>
              <a:buFont typeface="Wingdings 2" panose="05020102010507070707" pitchFamily="18" charset="2"/>
              <a:buChar char=""/>
              <a:defRPr sz="1500">
                <a:solidFill>
                  <a:schemeClr val="tx1"/>
                </a:solidFill>
                <a:latin typeface="Century Schoolbook" panose="02040604050505020304" pitchFamily="18" charset="0"/>
              </a:defRPr>
            </a:lvl2pPr>
            <a:lvl3pPr marL="877888" indent="-174625">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230313" indent="-174625">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1581150" indent="-174625">
              <a:spcBef>
                <a:spcPct val="20000"/>
              </a:spcBef>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5pPr>
            <a:lvl6pPr marL="20383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6pPr>
            <a:lvl7pPr marL="24955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7pPr>
            <a:lvl8pPr marL="29527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8pPr>
            <a:lvl9pPr marL="34099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9pPr>
          </a:lstStyle>
          <a:p>
            <a:pPr algn="ctr" defTabSz="914400">
              <a:spcBef>
                <a:spcPct val="0"/>
              </a:spcBef>
              <a:spcAft>
                <a:spcPts val="600"/>
              </a:spcAft>
              <a:buClrTx/>
              <a:buSzTx/>
              <a:buFontTx/>
              <a:buNone/>
            </a:pPr>
            <a:fld id="{C6B00E65-1443-46E0-80C6-9B3F88A5C335}" type="slidenum">
              <a:rPr lang="en-US" altLang="da-DK" sz="2800">
                <a:solidFill>
                  <a:srgbClr val="FFFFFF"/>
                </a:solidFill>
                <a:latin typeface="+mn-lt"/>
              </a:rPr>
              <a:pPr algn="ctr" defTabSz="914400">
                <a:spcBef>
                  <a:spcPct val="0"/>
                </a:spcBef>
                <a:spcAft>
                  <a:spcPts val="600"/>
                </a:spcAft>
                <a:buClrTx/>
                <a:buSzTx/>
                <a:buFontTx/>
                <a:buNone/>
              </a:pPr>
              <a:t>19</a:t>
            </a:fld>
            <a:endParaRPr lang="en-US" altLang="da-DK" sz="2800">
              <a:solidFill>
                <a:srgbClr val="FFFFFF"/>
              </a:solidFill>
              <a:latin typeface="+mn-lt"/>
            </a:endParaRPr>
          </a:p>
        </p:txBody>
      </p:sp>
      <p:sp>
        <p:nvSpPr>
          <p:cNvPr id="4" name="Titel 1">
            <a:extLst>
              <a:ext uri="{FF2B5EF4-FFF2-40B4-BE49-F238E27FC236}">
                <a16:creationId xmlns:a16="http://schemas.microsoft.com/office/drawing/2014/main" id="{7CAE1C1C-5677-5DF0-A542-3BB0527636D7}"/>
              </a:ext>
            </a:extLst>
          </p:cNvPr>
          <p:cNvSpPr>
            <a:spLocks noGrp="1"/>
          </p:cNvSpPr>
          <p:nvPr>
            <p:ph type="title"/>
          </p:nvPr>
        </p:nvSpPr>
        <p:spPr>
          <a:xfrm>
            <a:off x="3027403" y="295729"/>
            <a:ext cx="5869858" cy="1049235"/>
          </a:xfrm>
        </p:spPr>
        <p:txBody>
          <a:bodyPr>
            <a:normAutofit/>
          </a:bodyPr>
          <a:lstStyle/>
          <a:p>
            <a:pPr>
              <a:defRPr/>
            </a:pPr>
            <a:r>
              <a:rPr lang="da-DK" sz="3000" dirty="0"/>
              <a:t>Afkøling.</a:t>
            </a:r>
          </a:p>
        </p:txBody>
      </p:sp>
      <p:sp>
        <p:nvSpPr>
          <p:cNvPr id="5" name="Tekstfelt 4">
            <a:extLst>
              <a:ext uri="{FF2B5EF4-FFF2-40B4-BE49-F238E27FC236}">
                <a16:creationId xmlns:a16="http://schemas.microsoft.com/office/drawing/2014/main" id="{878A3F91-8DA7-0BC4-D03E-41C1AEC001DF}"/>
              </a:ext>
            </a:extLst>
          </p:cNvPr>
          <p:cNvSpPr txBox="1"/>
          <p:nvPr/>
        </p:nvSpPr>
        <p:spPr>
          <a:xfrm>
            <a:off x="1120518" y="2415965"/>
            <a:ext cx="6100916" cy="369332"/>
          </a:xfrm>
          <a:prstGeom prst="rect">
            <a:avLst/>
          </a:prstGeom>
          <a:noFill/>
        </p:spPr>
        <p:txBody>
          <a:bodyPr wrap="square">
            <a:spAutoFit/>
          </a:bodyPr>
          <a:lstStyle/>
          <a:p>
            <a:r>
              <a:rPr lang="da-DK" sz="1800" dirty="0">
                <a:solidFill>
                  <a:schemeClr val="accent1">
                    <a:lumMod val="75000"/>
                  </a:schemeClr>
                </a:solidFill>
              </a:rPr>
              <a:t>Dårlig afkøling ind over radiatorer.</a:t>
            </a:r>
            <a:endParaRPr lang="da-DK" dirty="0">
              <a:solidFill>
                <a:schemeClr val="accent1">
                  <a:lumMod val="75000"/>
                </a:schemeClr>
              </a:solidFill>
            </a:endParaRPr>
          </a:p>
        </p:txBody>
      </p:sp>
      <p:sp>
        <p:nvSpPr>
          <p:cNvPr id="6" name="Pladsholder til indhold 2">
            <a:extLst>
              <a:ext uri="{FF2B5EF4-FFF2-40B4-BE49-F238E27FC236}">
                <a16:creationId xmlns:a16="http://schemas.microsoft.com/office/drawing/2014/main" id="{6FF7B1FB-7D6E-4DB6-0E19-1FA58F6E59CF}"/>
              </a:ext>
            </a:extLst>
          </p:cNvPr>
          <p:cNvSpPr txBox="1">
            <a:spLocks/>
          </p:cNvSpPr>
          <p:nvPr/>
        </p:nvSpPr>
        <p:spPr>
          <a:xfrm>
            <a:off x="1120518" y="3158972"/>
            <a:ext cx="9947788" cy="2043056"/>
          </a:xfrm>
          <a:prstGeom prst="rect">
            <a:avLst/>
          </a:prstGeom>
        </p:spPr>
        <p:txBody>
          <a:bodyPr>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da-DK" dirty="0">
                <a:latin typeface="Calibri" panose="020F0502020204030204" pitchFamily="34" charset="0"/>
                <a:ea typeface="Calibri" panose="020F0502020204030204" pitchFamily="34" charset="0"/>
                <a:cs typeface="Calibri" panose="020F0502020204030204" pitchFamily="34" charset="0"/>
              </a:rPr>
              <a:t>Der er ikke monteret radiatorventiler med forindstilling.</a:t>
            </a:r>
          </a:p>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Radiatorventiler med forindstilling, er ikke indstillet, står på N = neutral fuldt åben.</a:t>
            </a:r>
          </a:p>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Trykdifferens mangler eller er indstillet for højt.</a:t>
            </a:r>
          </a:p>
        </p:txBody>
      </p:sp>
    </p:spTree>
    <p:extLst>
      <p:ext uri="{BB962C8B-B14F-4D97-AF65-F5344CB8AC3E}">
        <p14:creationId xmlns:p14="http://schemas.microsoft.com/office/powerpoint/2010/main" val="2598891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56F66-54D3-CFEE-1FF8-3340E36CCAAD}"/>
              </a:ext>
            </a:extLst>
          </p:cNvPr>
          <p:cNvSpPr>
            <a:spLocks noGrp="1"/>
          </p:cNvSpPr>
          <p:nvPr>
            <p:ph type="title"/>
          </p:nvPr>
        </p:nvSpPr>
        <p:spPr/>
        <p:txBody>
          <a:bodyPr/>
          <a:lstStyle/>
          <a:p>
            <a:r>
              <a:rPr lang="da-DK" dirty="0"/>
              <a:t>Service ordningen.</a:t>
            </a:r>
          </a:p>
        </p:txBody>
      </p:sp>
      <p:pic>
        <p:nvPicPr>
          <p:cNvPr id="4" name="Picture 2" descr="C:\Users\Ole Jensen\Desktop\ScreenHunter_03 Oct. 16 10.12.gif">
            <a:extLst>
              <a:ext uri="{FF2B5EF4-FFF2-40B4-BE49-F238E27FC236}">
                <a16:creationId xmlns:a16="http://schemas.microsoft.com/office/drawing/2014/main" id="{864144B4-8B93-EDB9-EDAD-A2C325CBEE2C}"/>
              </a:ext>
            </a:extLst>
          </p:cNvPr>
          <p:cNvPicPr>
            <a:picLocks noGrp="1" noChangeAspect="1" noChangeArrowheads="1"/>
          </p:cNvPicPr>
          <p:nvPr>
            <p:ph idx="1"/>
          </p:nvPr>
        </p:nvPicPr>
        <p:blipFill>
          <a:blip r:embed="rId2" cstate="print"/>
          <a:srcRect/>
          <a:stretch>
            <a:fillRect/>
          </a:stretch>
        </p:blipFill>
        <p:spPr bwMode="auto">
          <a:xfrm>
            <a:off x="6557817" y="2027458"/>
            <a:ext cx="4401688" cy="3449638"/>
          </a:xfrm>
          <a:prstGeom prst="rect">
            <a:avLst/>
          </a:prstGeom>
          <a:noFill/>
        </p:spPr>
      </p:pic>
    </p:spTree>
    <p:extLst>
      <p:ext uri="{BB962C8B-B14F-4D97-AF65-F5344CB8AC3E}">
        <p14:creationId xmlns:p14="http://schemas.microsoft.com/office/powerpoint/2010/main" val="196614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52A698D3-8566-0ED8-2A53-73C7CEC44F43}"/>
            </a:ext>
          </a:extLst>
        </p:cNvPr>
        <p:cNvGrpSpPr/>
        <p:nvPr/>
      </p:nvGrpSpPr>
      <p:grpSpPr>
        <a:xfrm>
          <a:off x="0" y="0"/>
          <a:ext cx="0" cy="0"/>
          <a:chOff x="0" y="0"/>
          <a:chExt cx="0" cy="0"/>
        </a:xfrm>
      </p:grpSpPr>
      <p:sp>
        <p:nvSpPr>
          <p:cNvPr id="54278" name="Rectangle 54280">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88825"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pic>
        <p:nvPicPr>
          <p:cNvPr id="54279" name="Picture 54282">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88825" cy="742950"/>
          </a:xfrm>
          <a:prstGeom prst="rect">
            <a:avLst/>
          </a:prstGeom>
        </p:spPr>
      </p:pic>
      <p:cxnSp>
        <p:nvCxnSpPr>
          <p:cNvPr id="54280" name="Straight Connector 54284">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itel 1">
            <a:extLst>
              <a:ext uri="{FF2B5EF4-FFF2-40B4-BE49-F238E27FC236}">
                <a16:creationId xmlns:a16="http://schemas.microsoft.com/office/drawing/2014/main" id="{E68D1908-E66A-1B02-FF0A-09FF32BBB880}"/>
              </a:ext>
            </a:extLst>
          </p:cNvPr>
          <p:cNvSpPr>
            <a:spLocks noGrp="1"/>
          </p:cNvSpPr>
          <p:nvPr>
            <p:ph type="title"/>
          </p:nvPr>
        </p:nvSpPr>
        <p:spPr>
          <a:xfrm>
            <a:off x="207073" y="251528"/>
            <a:ext cx="7424855" cy="913252"/>
          </a:xfrm>
        </p:spPr>
        <p:txBody>
          <a:bodyPr vert="horz" lIns="91440" tIns="45720" rIns="91440" bIns="0" rtlCol="0" anchor="b">
            <a:normAutofit/>
          </a:bodyPr>
          <a:lstStyle/>
          <a:p>
            <a:pPr defTabSz="914400">
              <a:defRPr/>
            </a:pPr>
            <a:r>
              <a:rPr lang="da-DK" sz="5300" noProof="0" dirty="0"/>
              <a:t>Afkøling på VVB</a:t>
            </a:r>
            <a:r>
              <a:rPr lang="en-US" sz="5300" dirty="0"/>
              <a:t>.</a:t>
            </a:r>
          </a:p>
        </p:txBody>
      </p:sp>
      <p:grpSp>
        <p:nvGrpSpPr>
          <p:cNvPr id="54282" name="Group 54286">
            <a:extLst>
              <a:ext uri="{FF2B5EF4-FFF2-40B4-BE49-F238E27FC236}">
                <a16:creationId xmlns:a16="http://schemas.microsoft.com/office/drawing/2014/main" id="{641EEA8D-6824-476E-9148-3BF205687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5440" y="482171"/>
            <a:ext cx="4073472" cy="5149101"/>
            <a:chOff x="7477388" y="482171"/>
            <a:chExt cx="4074533" cy="5149101"/>
          </a:xfrm>
        </p:grpSpPr>
        <p:sp>
          <p:nvSpPr>
            <p:cNvPr id="54284" name="Rectangle 54287">
              <a:extLst>
                <a:ext uri="{FF2B5EF4-FFF2-40B4-BE49-F238E27FC236}">
                  <a16:creationId xmlns:a16="http://schemas.microsoft.com/office/drawing/2014/main" id="{E1FB06CA-8028-45B5-91C1-7F1F98863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86" name="Rectangle 54288">
              <a:extLst>
                <a:ext uri="{FF2B5EF4-FFF2-40B4-BE49-F238E27FC236}">
                  <a16:creationId xmlns:a16="http://schemas.microsoft.com/office/drawing/2014/main" id="{F2299687-9762-436F-9B9A-8E758E731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290" name="Rectangle 54290">
            <a:extLst>
              <a:ext uri="{FF2B5EF4-FFF2-40B4-BE49-F238E27FC236}">
                <a16:creationId xmlns:a16="http://schemas.microsoft.com/office/drawing/2014/main" id="{15240637-2F09-4884-B1C0-AE637D6B4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8307" y="977099"/>
            <a:ext cx="3122025" cy="413620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2583A5D8-EA4A-C94F-6187-36AB3F03B57D}"/>
              </a:ext>
            </a:extLst>
          </p:cNvPr>
          <p:cNvPicPr>
            <a:picLocks noChangeAspect="1"/>
          </p:cNvPicPr>
          <p:nvPr/>
        </p:nvPicPr>
        <p:blipFill>
          <a:blip r:embed="rId4"/>
          <a:stretch>
            <a:fillRect/>
          </a:stretch>
        </p:blipFill>
        <p:spPr>
          <a:xfrm>
            <a:off x="8713090" y="1112115"/>
            <a:ext cx="1710695" cy="3866172"/>
          </a:xfrm>
          <a:prstGeom prst="rect">
            <a:avLst/>
          </a:prstGeom>
        </p:spPr>
      </p:pic>
      <p:sp>
        <p:nvSpPr>
          <p:cNvPr id="7" name="Pladsholder til indhold 4">
            <a:extLst>
              <a:ext uri="{FF2B5EF4-FFF2-40B4-BE49-F238E27FC236}">
                <a16:creationId xmlns:a16="http://schemas.microsoft.com/office/drawing/2014/main" id="{8EEF9BC1-D20B-9AD9-0154-7FE9FD6EA6FD}"/>
              </a:ext>
            </a:extLst>
          </p:cNvPr>
          <p:cNvSpPr txBox="1">
            <a:spLocks/>
          </p:cNvSpPr>
          <p:nvPr/>
        </p:nvSpPr>
        <p:spPr>
          <a:xfrm>
            <a:off x="314654" y="1226727"/>
            <a:ext cx="7209691" cy="5458551"/>
          </a:xfrm>
          <a:prstGeom prst="rect">
            <a:avLst/>
          </a:prstGeom>
        </p:spPr>
        <p:txBody>
          <a:bodyPr>
            <a:normAutofit fontScale="92500" lnSpcReduction="100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Man kan opnå en glimrende afkøling igennem varmtvandsbeholderen, hvis følgende overholdes.</a:t>
            </a:r>
          </a:p>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VVB skal være høj og slank, så der er en god lagdeling, </a:t>
            </a:r>
            <a:br>
              <a:rPr lang="da-DK" dirty="0">
                <a:latin typeface="Calibri" panose="020F0502020204030204" pitchFamily="34" charset="0"/>
                <a:ea typeface="Calibri" panose="020F0502020204030204" pitchFamily="34" charset="0"/>
                <a:cs typeface="Calibri" panose="020F0502020204030204" pitchFamily="34" charset="0"/>
              </a:rPr>
            </a:br>
            <a:r>
              <a:rPr lang="da-DK" dirty="0">
                <a:latin typeface="Calibri" panose="020F0502020204030204" pitchFamily="34" charset="0"/>
                <a:ea typeface="Calibri" panose="020F0502020204030204" pitchFamily="34" charset="0"/>
                <a:cs typeface="Calibri" panose="020F0502020204030204" pitchFamily="34" charset="0"/>
              </a:rPr>
              <a:t>55° i toppen og 15 - 20°C i bunden.</a:t>
            </a:r>
          </a:p>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Reguleringsventilen skal være dimensioneret til beholderens, effekt i kW, der skal altid være en trykdifferensregulator, som er indstillet</a:t>
            </a:r>
          </a:p>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Alternativt kan man anvende en dynamisk ventil, hvor man kan indstille til en lille gennemstrømning 72 – 125 liter. Her kan trykdifferensregulatoren undværes, dynamiske ventiler har indbygget differenstryk regulering.</a:t>
            </a:r>
          </a:p>
          <a:p>
            <a:pPr>
              <a:lnSpc>
                <a:spcPct val="150000"/>
              </a:lnSpc>
            </a:pPr>
            <a:endParaRPr lang="da-DK"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Side 44 og 48</a:t>
            </a:r>
          </a:p>
        </p:txBody>
      </p:sp>
      <p:sp>
        <p:nvSpPr>
          <p:cNvPr id="8" name="Tekstfelt 7">
            <a:extLst>
              <a:ext uri="{FF2B5EF4-FFF2-40B4-BE49-F238E27FC236}">
                <a16:creationId xmlns:a16="http://schemas.microsoft.com/office/drawing/2014/main" id="{3CBA7473-8482-0D09-C772-7BAB8FEB394E}"/>
              </a:ext>
            </a:extLst>
          </p:cNvPr>
          <p:cNvSpPr txBox="1"/>
          <p:nvPr/>
        </p:nvSpPr>
        <p:spPr>
          <a:xfrm rot="1048239">
            <a:off x="8229347" y="2595758"/>
            <a:ext cx="3254476" cy="584775"/>
          </a:xfrm>
          <a:prstGeom prst="rect">
            <a:avLst/>
          </a:prstGeom>
          <a:noFill/>
        </p:spPr>
        <p:txBody>
          <a:bodyPr wrap="square" rtlCol="0">
            <a:spAutoFit/>
          </a:bodyPr>
          <a:lstStyle/>
          <a:p>
            <a:r>
              <a:rPr lang="da-DK" sz="3200" dirty="0">
                <a:solidFill>
                  <a:srgbClr val="00B050"/>
                </a:solidFill>
              </a:rPr>
              <a:t>God afkøling</a:t>
            </a:r>
          </a:p>
        </p:txBody>
      </p:sp>
    </p:spTree>
    <p:extLst>
      <p:ext uri="{BB962C8B-B14F-4D97-AF65-F5344CB8AC3E}">
        <p14:creationId xmlns:p14="http://schemas.microsoft.com/office/powerpoint/2010/main" val="263780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7A1A3C73-47F0-C1D9-3924-C354EE76EBEE}"/>
            </a:ext>
          </a:extLst>
        </p:cNvPr>
        <p:cNvGrpSpPr/>
        <p:nvPr/>
      </p:nvGrpSpPr>
      <p:grpSpPr>
        <a:xfrm>
          <a:off x="0" y="0"/>
          <a:ext cx="0" cy="0"/>
          <a:chOff x="0" y="0"/>
          <a:chExt cx="0" cy="0"/>
        </a:xfrm>
      </p:grpSpPr>
      <p:sp>
        <p:nvSpPr>
          <p:cNvPr id="54278" name="Rectangle 54280">
            <a:extLst>
              <a:ext uri="{FF2B5EF4-FFF2-40B4-BE49-F238E27FC236}">
                <a16:creationId xmlns:a16="http://schemas.microsoft.com/office/drawing/2014/main" id="{5CD0682D-D321-98B4-FFF4-CDA69C88F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88825"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pic>
        <p:nvPicPr>
          <p:cNvPr id="54279" name="Picture 54282">
            <a:extLst>
              <a:ext uri="{FF2B5EF4-FFF2-40B4-BE49-F238E27FC236}">
                <a16:creationId xmlns:a16="http://schemas.microsoft.com/office/drawing/2014/main" id="{AEE3E58B-8F59-A523-9890-16BB2AC81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88825" cy="742950"/>
          </a:xfrm>
          <a:prstGeom prst="rect">
            <a:avLst/>
          </a:prstGeom>
        </p:spPr>
      </p:pic>
      <p:cxnSp>
        <p:nvCxnSpPr>
          <p:cNvPr id="54280" name="Straight Connector 54284">
            <a:extLst>
              <a:ext uri="{FF2B5EF4-FFF2-40B4-BE49-F238E27FC236}">
                <a16:creationId xmlns:a16="http://schemas.microsoft.com/office/drawing/2014/main" id="{6ABDE176-F2B5-D93E-0BDF-7E9EA75028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itel 1">
            <a:extLst>
              <a:ext uri="{FF2B5EF4-FFF2-40B4-BE49-F238E27FC236}">
                <a16:creationId xmlns:a16="http://schemas.microsoft.com/office/drawing/2014/main" id="{3E61726B-F676-3638-7F5B-36A038B652A0}"/>
              </a:ext>
            </a:extLst>
          </p:cNvPr>
          <p:cNvSpPr>
            <a:spLocks noGrp="1"/>
          </p:cNvSpPr>
          <p:nvPr>
            <p:ph type="title"/>
          </p:nvPr>
        </p:nvSpPr>
        <p:spPr>
          <a:xfrm>
            <a:off x="207073" y="251528"/>
            <a:ext cx="7424855" cy="913252"/>
          </a:xfrm>
        </p:spPr>
        <p:txBody>
          <a:bodyPr vert="horz" lIns="91440" tIns="45720" rIns="91440" bIns="0" rtlCol="0" anchor="b">
            <a:normAutofit/>
          </a:bodyPr>
          <a:lstStyle/>
          <a:p>
            <a:pPr defTabSz="914400">
              <a:defRPr/>
            </a:pPr>
            <a:r>
              <a:rPr lang="da-DK" sz="5300" noProof="0" dirty="0"/>
              <a:t>Afkøling på VVB</a:t>
            </a:r>
            <a:r>
              <a:rPr lang="en-US" sz="5300" dirty="0"/>
              <a:t>.</a:t>
            </a:r>
          </a:p>
        </p:txBody>
      </p:sp>
      <p:grpSp>
        <p:nvGrpSpPr>
          <p:cNvPr id="54282" name="Group 54286">
            <a:extLst>
              <a:ext uri="{FF2B5EF4-FFF2-40B4-BE49-F238E27FC236}">
                <a16:creationId xmlns:a16="http://schemas.microsoft.com/office/drawing/2014/main" id="{2CDC677F-294D-B316-D45C-ACA515B507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5440" y="482171"/>
            <a:ext cx="4073472" cy="5149101"/>
            <a:chOff x="7477388" y="482171"/>
            <a:chExt cx="4074533" cy="5149101"/>
          </a:xfrm>
        </p:grpSpPr>
        <p:sp>
          <p:nvSpPr>
            <p:cNvPr id="54284" name="Rectangle 54287">
              <a:extLst>
                <a:ext uri="{FF2B5EF4-FFF2-40B4-BE49-F238E27FC236}">
                  <a16:creationId xmlns:a16="http://schemas.microsoft.com/office/drawing/2014/main" id="{98FEBA3C-58F3-69D2-DCC5-E95E916D3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86" name="Rectangle 54288">
              <a:extLst>
                <a:ext uri="{FF2B5EF4-FFF2-40B4-BE49-F238E27FC236}">
                  <a16:creationId xmlns:a16="http://schemas.microsoft.com/office/drawing/2014/main" id="{F382D183-C4F5-1DB5-1A7E-34290C534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290" name="Rectangle 54290">
            <a:extLst>
              <a:ext uri="{FF2B5EF4-FFF2-40B4-BE49-F238E27FC236}">
                <a16:creationId xmlns:a16="http://schemas.microsoft.com/office/drawing/2014/main" id="{D3B5708B-3198-1714-D5A0-37FC6B014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8307" y="977099"/>
            <a:ext cx="3122025" cy="413620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CFB7680F-C06E-8C27-2898-B091238B8656}"/>
              </a:ext>
            </a:extLst>
          </p:cNvPr>
          <p:cNvPicPr>
            <a:picLocks noChangeAspect="1"/>
          </p:cNvPicPr>
          <p:nvPr/>
        </p:nvPicPr>
        <p:blipFill>
          <a:blip r:embed="rId4"/>
          <a:stretch>
            <a:fillRect/>
          </a:stretch>
        </p:blipFill>
        <p:spPr>
          <a:xfrm>
            <a:off x="8658098" y="1116345"/>
            <a:ext cx="1710695" cy="3866172"/>
          </a:xfrm>
          <a:prstGeom prst="rect">
            <a:avLst/>
          </a:prstGeom>
        </p:spPr>
      </p:pic>
      <p:sp>
        <p:nvSpPr>
          <p:cNvPr id="2" name="Pladsholder til indhold 2">
            <a:extLst>
              <a:ext uri="{FF2B5EF4-FFF2-40B4-BE49-F238E27FC236}">
                <a16:creationId xmlns:a16="http://schemas.microsoft.com/office/drawing/2014/main" id="{1768C651-1D90-28DD-2950-D7EF73992F83}"/>
              </a:ext>
            </a:extLst>
          </p:cNvPr>
          <p:cNvSpPr txBox="1">
            <a:spLocks/>
          </p:cNvSpPr>
          <p:nvPr/>
        </p:nvSpPr>
        <p:spPr>
          <a:xfrm>
            <a:off x="441728" y="1308442"/>
            <a:ext cx="6591985" cy="4954703"/>
          </a:xfrm>
          <a:prstGeom prst="rect">
            <a:avLst/>
          </a:prstGeom>
        </p:spPr>
        <p:txBody>
          <a:bodyPr>
            <a:normAutofit fontScale="925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Beholderen er kalket til eventuelt på grund af for høje temperaturer, beholdertemperaturen bør holdes på 55°</a:t>
            </a:r>
          </a:p>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Der er anvendt en ventiler med en stor KVS - værdier,</a:t>
            </a:r>
            <a:br>
              <a:rPr lang="da-DK" dirty="0">
                <a:latin typeface="Calibri" panose="020F0502020204030204" pitchFamily="34" charset="0"/>
                <a:ea typeface="Calibri" panose="020F0502020204030204" pitchFamily="34" charset="0"/>
                <a:cs typeface="Calibri" panose="020F0502020204030204" pitchFamily="34" charset="0"/>
              </a:rPr>
            </a:br>
            <a:r>
              <a:rPr lang="da-DK" dirty="0">
                <a:latin typeface="Calibri" panose="020F0502020204030204" pitchFamily="34" charset="0"/>
                <a:ea typeface="Calibri" panose="020F0502020204030204" pitchFamily="34" charset="0"/>
                <a:cs typeface="Calibri" panose="020F0502020204030204" pitchFamily="34" charset="0"/>
              </a:rPr>
              <a:t>de har et meget lille P–Bånd og vil pendle, det giver en dårlig afkøling. </a:t>
            </a:r>
            <a:br>
              <a:rPr lang="da-DK" dirty="0">
                <a:latin typeface="Calibri" panose="020F0502020204030204" pitchFamily="34" charset="0"/>
                <a:ea typeface="Calibri" panose="020F0502020204030204" pitchFamily="34" charset="0"/>
                <a:cs typeface="Calibri" panose="020F0502020204030204" pitchFamily="34" charset="0"/>
              </a:rPr>
            </a:br>
            <a:r>
              <a:rPr lang="da-DK" b="1" dirty="0">
                <a:latin typeface="Calibri" panose="020F0502020204030204" pitchFamily="34" charset="0"/>
                <a:ea typeface="Calibri" panose="020F0502020204030204" pitchFamily="34" charset="0"/>
                <a:cs typeface="Calibri" panose="020F0502020204030204" pitchFamily="34" charset="0"/>
              </a:rPr>
              <a:t>KVS – værdierne bør ligge under 1,0 når der er tale om beholdere i parcelhuse.</a:t>
            </a:r>
          </a:p>
          <a:p>
            <a:pPr>
              <a:lnSpc>
                <a:spcPct val="150000"/>
              </a:lnSpc>
            </a:pPr>
            <a:r>
              <a:rPr lang="da-DK" dirty="0">
                <a:latin typeface="Calibri" panose="020F0502020204030204" pitchFamily="34" charset="0"/>
                <a:ea typeface="Calibri" panose="020F0502020204030204" pitchFamily="34" charset="0"/>
                <a:cs typeface="Calibri" panose="020F0502020204030204" pitchFamily="34" charset="0"/>
              </a:rPr>
              <a:t>Der er fejlagtigt monteret FJV ”returventil”, som eneste ventil, det er ikke lovligt, der skal kunne holdes en beholdertemperatur på 55 – 60° af hensyn til unødig bakterievækst. Det kan man ikke sikre med en returventil.</a:t>
            </a:r>
          </a:p>
        </p:txBody>
      </p:sp>
      <p:sp>
        <p:nvSpPr>
          <p:cNvPr id="5" name="Tekstfelt 4">
            <a:extLst>
              <a:ext uri="{FF2B5EF4-FFF2-40B4-BE49-F238E27FC236}">
                <a16:creationId xmlns:a16="http://schemas.microsoft.com/office/drawing/2014/main" id="{26023981-70DF-3A2D-92EC-F41B16CA9447}"/>
              </a:ext>
            </a:extLst>
          </p:cNvPr>
          <p:cNvSpPr txBox="1"/>
          <p:nvPr/>
        </p:nvSpPr>
        <p:spPr>
          <a:xfrm rot="1048239">
            <a:off x="6064462" y="4624112"/>
            <a:ext cx="5104361" cy="584775"/>
          </a:xfrm>
          <a:prstGeom prst="rect">
            <a:avLst/>
          </a:prstGeom>
          <a:noFill/>
        </p:spPr>
        <p:txBody>
          <a:bodyPr wrap="square" rtlCol="0">
            <a:spAutoFit/>
          </a:bodyPr>
          <a:lstStyle/>
          <a:p>
            <a:r>
              <a:rPr lang="da-DK" sz="3200" dirty="0">
                <a:solidFill>
                  <a:srgbClr val="FF0000"/>
                </a:solidFill>
              </a:rPr>
              <a:t>Årsag til dårlig afkøling</a:t>
            </a:r>
          </a:p>
        </p:txBody>
      </p:sp>
    </p:spTree>
    <p:extLst>
      <p:ext uri="{BB962C8B-B14F-4D97-AF65-F5344CB8AC3E}">
        <p14:creationId xmlns:p14="http://schemas.microsoft.com/office/powerpoint/2010/main" val="36687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3DB067-B38E-0CBC-1440-81F9B2D76243}"/>
              </a:ext>
            </a:extLst>
          </p:cNvPr>
          <p:cNvPicPr>
            <a:picLocks noChangeAspect="1"/>
          </p:cNvPicPr>
          <p:nvPr/>
        </p:nvPicPr>
        <p:blipFill rotWithShape="1">
          <a:blip r:embed="rId4">
            <a:duotone>
              <a:prstClr val="black"/>
              <a:schemeClr val="accent5">
                <a:tint val="45000"/>
                <a:satMod val="400000"/>
              </a:schemeClr>
            </a:duotone>
            <a:alphaModFix amt="25000"/>
          </a:blip>
          <a:srcRect r="26"/>
          <a:stretch/>
        </p:blipFill>
        <p:spPr>
          <a:xfrm>
            <a:off x="20" y="10"/>
            <a:ext cx="12188805" cy="6857990"/>
          </a:xfrm>
          <a:prstGeom prst="rect">
            <a:avLst/>
          </a:prstGeom>
        </p:spPr>
      </p:pic>
      <p:sp>
        <p:nvSpPr>
          <p:cNvPr id="2" name="Titel 1"/>
          <p:cNvSpPr>
            <a:spLocks noGrp="1"/>
          </p:cNvSpPr>
          <p:nvPr>
            <p:ph type="ctrTitle"/>
          </p:nvPr>
        </p:nvSpPr>
        <p:spPr/>
        <p:txBody>
          <a:bodyPr rtlCol="0">
            <a:normAutofit/>
          </a:bodyPr>
          <a:lstStyle/>
          <a:p>
            <a:r>
              <a:rPr lang="da-DK"/>
              <a:t>Ventiler og Regulatorer</a:t>
            </a:r>
          </a:p>
        </p:txBody>
      </p:sp>
    </p:spTree>
    <p:extLst>
      <p:ext uri="{BB962C8B-B14F-4D97-AF65-F5344CB8AC3E}">
        <p14:creationId xmlns:p14="http://schemas.microsoft.com/office/powerpoint/2010/main" val="428457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8FAD5-E144-9BC6-E2F7-F3ABC1C8801A}"/>
              </a:ext>
            </a:extLst>
          </p:cNvPr>
          <p:cNvSpPr>
            <a:spLocks noGrp="1"/>
          </p:cNvSpPr>
          <p:nvPr>
            <p:ph type="title"/>
          </p:nvPr>
        </p:nvSpPr>
        <p:spPr>
          <a:xfrm>
            <a:off x="645943" y="452718"/>
            <a:ext cx="10452382" cy="1400530"/>
          </a:xfrm>
        </p:spPr>
        <p:txBody>
          <a:bodyPr>
            <a:normAutofit/>
          </a:bodyPr>
          <a:lstStyle/>
          <a:p>
            <a:r>
              <a:rPr lang="da-DK" dirty="0"/>
              <a:t>Ventiler og Regulatorer</a:t>
            </a:r>
          </a:p>
        </p:txBody>
      </p:sp>
      <p:sp>
        <p:nvSpPr>
          <p:cNvPr id="3" name="Pladsholder til indhold 2">
            <a:extLst>
              <a:ext uri="{FF2B5EF4-FFF2-40B4-BE49-F238E27FC236}">
                <a16:creationId xmlns:a16="http://schemas.microsoft.com/office/drawing/2014/main" id="{4E1717D1-1A43-3430-1772-E3E527989D48}"/>
              </a:ext>
            </a:extLst>
          </p:cNvPr>
          <p:cNvSpPr>
            <a:spLocks noGrp="1"/>
          </p:cNvSpPr>
          <p:nvPr>
            <p:ph idx="1"/>
          </p:nvPr>
        </p:nvSpPr>
        <p:spPr>
          <a:xfrm>
            <a:off x="645943" y="2052918"/>
            <a:ext cx="5627169" cy="4683162"/>
          </a:xfrm>
        </p:spPr>
        <p:txBody>
          <a:bodyPr>
            <a:normAutofit/>
          </a:bodyPr>
          <a:lstStyle/>
          <a:p>
            <a:pPr marL="0" indent="0" eaLnBrk="1" hangingPunct="1">
              <a:spcBef>
                <a:spcPts val="465"/>
              </a:spcBef>
              <a:buNone/>
              <a:defRPr/>
            </a:pPr>
            <a:endParaRPr lang="da-DK" altLang="da-DK" dirty="0"/>
          </a:p>
          <a:p>
            <a:pPr marL="210042" indent="-210042" eaLnBrk="1" hangingPunct="1">
              <a:spcBef>
                <a:spcPts val="465"/>
              </a:spcBef>
              <a:defRPr/>
            </a:pPr>
            <a:r>
              <a:rPr lang="da-DK" altLang="da-DK" dirty="0"/>
              <a:t>Tilladelig følertemperatur.</a:t>
            </a:r>
          </a:p>
          <a:p>
            <a:pPr marL="0" indent="0">
              <a:spcBef>
                <a:spcPts val="465"/>
              </a:spcBef>
              <a:buNone/>
              <a:defRPr/>
            </a:pPr>
            <a:r>
              <a:rPr lang="da-DK" altLang="da-DK" dirty="0"/>
              <a:t> Angiver den højeste temperatur, føleren må udsættes for, uden at det termostatiske element ødelægges af trykstigninger.</a:t>
            </a:r>
            <a:br>
              <a:rPr lang="da-DK" altLang="da-DK" dirty="0"/>
            </a:br>
            <a:endParaRPr lang="da-DK" altLang="da-DK" dirty="0"/>
          </a:p>
          <a:p>
            <a:pPr marL="210042" indent="-210042">
              <a:spcBef>
                <a:spcPts val="465"/>
              </a:spcBef>
              <a:defRPr/>
            </a:pPr>
            <a:r>
              <a:rPr lang="da-DK" sz="2000" dirty="0"/>
              <a:t>Tilladelig medietemperatur.</a:t>
            </a:r>
          </a:p>
          <a:p>
            <a:pPr marL="0" indent="0">
              <a:spcBef>
                <a:spcPts val="465"/>
              </a:spcBef>
              <a:buNone/>
              <a:defRPr/>
            </a:pPr>
            <a:r>
              <a:rPr lang="da-DK" sz="2000" dirty="0"/>
              <a:t>Er begrænsninger der hovedsageligt er for beskyttelse af pakningsmaterialet</a:t>
            </a:r>
          </a:p>
          <a:p>
            <a:pPr marL="0" indent="0">
              <a:spcBef>
                <a:spcPts val="465"/>
              </a:spcBef>
              <a:buNone/>
              <a:defRPr/>
            </a:pPr>
            <a:endParaRPr lang="da-DK" sz="2000" dirty="0"/>
          </a:p>
          <a:p>
            <a:pPr marL="0" indent="0">
              <a:spcBef>
                <a:spcPts val="465"/>
              </a:spcBef>
              <a:buNone/>
              <a:defRPr/>
            </a:pPr>
            <a:r>
              <a:rPr lang="da-DK" sz="2000" dirty="0"/>
              <a:t>Side 58</a:t>
            </a:r>
          </a:p>
          <a:p>
            <a:pPr marL="210042" indent="-210042" eaLnBrk="1" hangingPunct="1">
              <a:spcBef>
                <a:spcPts val="465"/>
              </a:spcBef>
              <a:defRPr/>
            </a:pPr>
            <a:endParaRPr lang="da-DK" altLang="da-DK" dirty="0"/>
          </a:p>
          <a:p>
            <a:pPr marL="211019" indent="-211019" eaLnBrk="1" fontAlgn="auto" hangingPunct="1">
              <a:spcBef>
                <a:spcPts val="465"/>
              </a:spcBef>
              <a:spcAft>
                <a:spcPts val="0"/>
              </a:spcAft>
              <a:buFont typeface="Wingdings"/>
              <a:buChar char=""/>
              <a:defRPr/>
            </a:pPr>
            <a:endParaRPr lang="da-DK" dirty="0"/>
          </a:p>
        </p:txBody>
      </p:sp>
      <p:pic>
        <p:nvPicPr>
          <p:cNvPr id="6" name="Billede 5">
            <a:extLst>
              <a:ext uri="{FF2B5EF4-FFF2-40B4-BE49-F238E27FC236}">
                <a16:creationId xmlns:a16="http://schemas.microsoft.com/office/drawing/2014/main" id="{0D0C4FE4-F791-4E66-E6CF-D081A35736A5}"/>
              </a:ext>
            </a:extLst>
          </p:cNvPr>
          <p:cNvPicPr>
            <a:picLocks noChangeAspect="1"/>
          </p:cNvPicPr>
          <p:nvPr/>
        </p:nvPicPr>
        <p:blipFill>
          <a:blip r:embed="rId3"/>
          <a:stretch>
            <a:fillRect/>
          </a:stretch>
        </p:blipFill>
        <p:spPr>
          <a:xfrm>
            <a:off x="6921441" y="1924587"/>
            <a:ext cx="3607924" cy="3943545"/>
          </a:xfrm>
          <a:prstGeom prst="rect">
            <a:avLst/>
          </a:prstGeom>
        </p:spPr>
      </p:pic>
    </p:spTree>
    <p:extLst>
      <p:ext uri="{BB962C8B-B14F-4D97-AF65-F5344CB8AC3E}">
        <p14:creationId xmlns:p14="http://schemas.microsoft.com/office/powerpoint/2010/main" val="369144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8FAD5-E144-9BC6-E2F7-F3ABC1C8801A}"/>
              </a:ext>
            </a:extLst>
          </p:cNvPr>
          <p:cNvSpPr>
            <a:spLocks noGrp="1"/>
          </p:cNvSpPr>
          <p:nvPr>
            <p:ph type="title"/>
          </p:nvPr>
        </p:nvSpPr>
        <p:spPr>
          <a:xfrm>
            <a:off x="645942" y="452718"/>
            <a:ext cx="10946617" cy="1400530"/>
          </a:xfrm>
        </p:spPr>
        <p:txBody>
          <a:bodyPr>
            <a:normAutofit/>
          </a:bodyPr>
          <a:lstStyle/>
          <a:p>
            <a:r>
              <a:rPr lang="da-DK" dirty="0"/>
              <a:t>Ventiler og Regulatorer</a:t>
            </a:r>
          </a:p>
        </p:txBody>
      </p:sp>
      <p:sp>
        <p:nvSpPr>
          <p:cNvPr id="3" name="Pladsholder til indhold 2">
            <a:extLst>
              <a:ext uri="{FF2B5EF4-FFF2-40B4-BE49-F238E27FC236}">
                <a16:creationId xmlns:a16="http://schemas.microsoft.com/office/drawing/2014/main" id="{4E1717D1-1A43-3430-1772-E3E527989D48}"/>
              </a:ext>
            </a:extLst>
          </p:cNvPr>
          <p:cNvSpPr>
            <a:spLocks noGrp="1"/>
          </p:cNvSpPr>
          <p:nvPr>
            <p:ph idx="1"/>
          </p:nvPr>
        </p:nvSpPr>
        <p:spPr>
          <a:xfrm>
            <a:off x="645943" y="2052918"/>
            <a:ext cx="5627169" cy="4490122"/>
          </a:xfrm>
        </p:spPr>
        <p:txBody>
          <a:bodyPr>
            <a:normAutofit lnSpcReduction="10000"/>
          </a:bodyPr>
          <a:lstStyle/>
          <a:p>
            <a:pPr marL="0" indent="0" eaLnBrk="1" hangingPunct="1">
              <a:spcBef>
                <a:spcPts val="465"/>
              </a:spcBef>
              <a:buNone/>
              <a:defRPr/>
            </a:pPr>
            <a:endParaRPr lang="da-DK" altLang="da-DK" dirty="0"/>
          </a:p>
          <a:p>
            <a:pPr marL="210042" indent="-210042">
              <a:spcBef>
                <a:spcPts val="465"/>
              </a:spcBef>
              <a:defRPr/>
            </a:pPr>
            <a:r>
              <a:rPr lang="da-DK" altLang="da-DK" dirty="0"/>
              <a:t>Prøvetryk.</a:t>
            </a:r>
          </a:p>
          <a:p>
            <a:pPr marL="0" indent="0">
              <a:spcBef>
                <a:spcPts val="465"/>
              </a:spcBef>
              <a:buNone/>
              <a:defRPr/>
            </a:pPr>
            <a:r>
              <a:rPr lang="da-DK" altLang="da-DK" dirty="0"/>
              <a:t>Er det tilladelige tryk ventilen må belastes med ved trykprøvning af anlæg.</a:t>
            </a:r>
          </a:p>
          <a:p>
            <a:pPr marL="211019" indent="-211019" eaLnBrk="1" fontAlgn="auto" hangingPunct="1">
              <a:lnSpc>
                <a:spcPct val="150000"/>
              </a:lnSpc>
              <a:spcBef>
                <a:spcPts val="465"/>
              </a:spcBef>
              <a:spcAft>
                <a:spcPts val="0"/>
              </a:spcAft>
              <a:buFont typeface="Wingdings"/>
              <a:buChar char=""/>
              <a:defRPr/>
            </a:pPr>
            <a:endParaRPr lang="da-DK" dirty="0"/>
          </a:p>
          <a:p>
            <a:pPr marL="211019" indent="-211019" eaLnBrk="1" fontAlgn="auto" hangingPunct="1">
              <a:lnSpc>
                <a:spcPct val="150000"/>
              </a:lnSpc>
              <a:spcBef>
                <a:spcPts val="465"/>
              </a:spcBef>
              <a:spcAft>
                <a:spcPts val="0"/>
              </a:spcAft>
              <a:buFont typeface="Wingdings"/>
              <a:buChar char=""/>
              <a:defRPr/>
            </a:pPr>
            <a:endParaRPr lang="da-DK" dirty="0"/>
          </a:p>
          <a:p>
            <a:pPr marL="211019" indent="-211019" eaLnBrk="1" fontAlgn="auto" hangingPunct="1">
              <a:lnSpc>
                <a:spcPct val="150000"/>
              </a:lnSpc>
              <a:spcBef>
                <a:spcPts val="465"/>
              </a:spcBef>
              <a:spcAft>
                <a:spcPts val="0"/>
              </a:spcAft>
              <a:buFont typeface="Wingdings"/>
              <a:buChar char=""/>
              <a:defRPr/>
            </a:pPr>
            <a:endParaRPr lang="da-DK" dirty="0"/>
          </a:p>
          <a:p>
            <a:pPr marL="211019" indent="-211019" eaLnBrk="1" fontAlgn="auto" hangingPunct="1">
              <a:lnSpc>
                <a:spcPct val="150000"/>
              </a:lnSpc>
              <a:spcBef>
                <a:spcPts val="465"/>
              </a:spcBef>
              <a:spcAft>
                <a:spcPts val="0"/>
              </a:spcAft>
              <a:buFont typeface="Wingdings"/>
              <a:buChar char=""/>
              <a:defRPr/>
            </a:pPr>
            <a:endParaRPr lang="da-DK" dirty="0"/>
          </a:p>
          <a:p>
            <a:pPr marL="211019" indent="-211019" eaLnBrk="1" fontAlgn="auto" hangingPunct="1">
              <a:lnSpc>
                <a:spcPct val="150000"/>
              </a:lnSpc>
              <a:spcBef>
                <a:spcPts val="465"/>
              </a:spcBef>
              <a:spcAft>
                <a:spcPts val="0"/>
              </a:spcAft>
              <a:buFont typeface="Wingdings"/>
              <a:buChar char=""/>
              <a:defRPr/>
            </a:pPr>
            <a:endParaRPr lang="da-DK" dirty="0"/>
          </a:p>
          <a:p>
            <a:pPr marL="0" indent="0" eaLnBrk="1" fontAlgn="auto" hangingPunct="1">
              <a:lnSpc>
                <a:spcPct val="150000"/>
              </a:lnSpc>
              <a:spcBef>
                <a:spcPts val="465"/>
              </a:spcBef>
              <a:spcAft>
                <a:spcPts val="0"/>
              </a:spcAft>
              <a:buNone/>
              <a:defRPr/>
            </a:pPr>
            <a:r>
              <a:rPr lang="da-DK" dirty="0"/>
              <a:t>Side 58</a:t>
            </a:r>
          </a:p>
        </p:txBody>
      </p:sp>
      <p:pic>
        <p:nvPicPr>
          <p:cNvPr id="6" name="Billede 5">
            <a:extLst>
              <a:ext uri="{FF2B5EF4-FFF2-40B4-BE49-F238E27FC236}">
                <a16:creationId xmlns:a16="http://schemas.microsoft.com/office/drawing/2014/main" id="{45C72F05-AD45-0641-DA00-00586D551563}"/>
              </a:ext>
            </a:extLst>
          </p:cNvPr>
          <p:cNvPicPr>
            <a:picLocks noChangeAspect="1"/>
          </p:cNvPicPr>
          <p:nvPr/>
        </p:nvPicPr>
        <p:blipFill>
          <a:blip r:embed="rId3"/>
          <a:stretch>
            <a:fillRect/>
          </a:stretch>
        </p:blipFill>
        <p:spPr>
          <a:xfrm>
            <a:off x="5173883" y="3429000"/>
            <a:ext cx="6505655" cy="2393915"/>
          </a:xfrm>
          <a:prstGeom prst="rect">
            <a:avLst/>
          </a:prstGeom>
        </p:spPr>
      </p:pic>
    </p:spTree>
    <p:extLst>
      <p:ext uri="{BB962C8B-B14F-4D97-AF65-F5344CB8AC3E}">
        <p14:creationId xmlns:p14="http://schemas.microsoft.com/office/powerpoint/2010/main" val="3526198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8FAD5-E144-9BC6-E2F7-F3ABC1C8801A}"/>
              </a:ext>
            </a:extLst>
          </p:cNvPr>
          <p:cNvSpPr>
            <a:spLocks noGrp="1"/>
          </p:cNvSpPr>
          <p:nvPr>
            <p:ph type="title"/>
          </p:nvPr>
        </p:nvSpPr>
        <p:spPr>
          <a:xfrm>
            <a:off x="1451200" y="128466"/>
            <a:ext cx="9125360" cy="2104119"/>
          </a:xfrm>
        </p:spPr>
        <p:txBody>
          <a:bodyPr>
            <a:normAutofit/>
          </a:bodyPr>
          <a:lstStyle/>
          <a:p>
            <a:r>
              <a:rPr lang="da-DK" dirty="0"/>
              <a:t>Ventiler og Regulatorer</a:t>
            </a:r>
          </a:p>
        </p:txBody>
      </p:sp>
      <p:sp>
        <p:nvSpPr>
          <p:cNvPr id="3" name="Pladsholder til indhold 2">
            <a:extLst>
              <a:ext uri="{FF2B5EF4-FFF2-40B4-BE49-F238E27FC236}">
                <a16:creationId xmlns:a16="http://schemas.microsoft.com/office/drawing/2014/main" id="{4E1717D1-1A43-3430-1772-E3E527989D48}"/>
              </a:ext>
            </a:extLst>
          </p:cNvPr>
          <p:cNvSpPr>
            <a:spLocks noGrp="1"/>
          </p:cNvSpPr>
          <p:nvPr>
            <p:ph idx="1"/>
          </p:nvPr>
        </p:nvSpPr>
        <p:spPr>
          <a:xfrm>
            <a:off x="1361440" y="1666241"/>
            <a:ext cx="10260406" cy="4947920"/>
          </a:xfrm>
        </p:spPr>
        <p:txBody>
          <a:bodyPr>
            <a:normAutofit lnSpcReduction="10000"/>
          </a:bodyPr>
          <a:lstStyle/>
          <a:p>
            <a:pPr>
              <a:lnSpc>
                <a:spcPct val="110000"/>
              </a:lnSpc>
              <a:spcBef>
                <a:spcPts val="465"/>
              </a:spcBef>
              <a:defRPr/>
            </a:pPr>
            <a:r>
              <a:rPr lang="da-DK" sz="2000" dirty="0"/>
              <a:t>Tryktrin.</a:t>
            </a:r>
          </a:p>
          <a:p>
            <a:pPr marL="0" indent="0">
              <a:lnSpc>
                <a:spcPct val="110000"/>
              </a:lnSpc>
              <a:spcBef>
                <a:spcPts val="465"/>
              </a:spcBef>
              <a:buNone/>
              <a:defRPr/>
            </a:pPr>
            <a:r>
              <a:rPr lang="da-DK" sz="2000" dirty="0"/>
              <a:t>Er det tryk ventilen max. må belastes ved normal drift.</a:t>
            </a:r>
          </a:p>
          <a:p>
            <a:pPr marL="0" indent="0">
              <a:lnSpc>
                <a:spcPct val="110000"/>
              </a:lnSpc>
              <a:spcBef>
                <a:spcPts val="465"/>
              </a:spcBef>
              <a:buNone/>
              <a:defRPr/>
            </a:pPr>
            <a:endParaRPr lang="da-DK" sz="2000" dirty="0"/>
          </a:p>
          <a:p>
            <a:pPr>
              <a:lnSpc>
                <a:spcPct val="110000"/>
              </a:lnSpc>
              <a:spcBef>
                <a:spcPts val="465"/>
              </a:spcBef>
              <a:defRPr/>
            </a:pPr>
            <a:r>
              <a:rPr lang="da-DK" sz="2000" dirty="0"/>
              <a:t>Differenstryk. (</a:t>
            </a:r>
            <a:r>
              <a:rPr lang="el-GR" sz="2000" dirty="0"/>
              <a:t>Δ</a:t>
            </a:r>
            <a:r>
              <a:rPr lang="da-DK" sz="2000" dirty="0"/>
              <a:t>p).</a:t>
            </a:r>
          </a:p>
          <a:p>
            <a:pPr marL="0" indent="0" eaLnBrk="1" fontAlgn="auto" hangingPunct="1">
              <a:lnSpc>
                <a:spcPct val="110000"/>
              </a:lnSpc>
              <a:spcBef>
                <a:spcPts val="465"/>
              </a:spcBef>
              <a:spcAft>
                <a:spcPts val="0"/>
              </a:spcAft>
              <a:buNone/>
              <a:defRPr/>
            </a:pPr>
            <a:r>
              <a:rPr lang="da-DK" sz="2000" dirty="0"/>
              <a:t>Er trykforskellen mellem ventilens indgangstryk og afgangstryk, betegnes ofte som ventilens trykfald</a:t>
            </a:r>
          </a:p>
          <a:p>
            <a:pPr marL="0" indent="0" eaLnBrk="1" fontAlgn="auto" hangingPunct="1">
              <a:lnSpc>
                <a:spcPct val="110000"/>
              </a:lnSpc>
              <a:spcBef>
                <a:spcPts val="465"/>
              </a:spcBef>
              <a:spcAft>
                <a:spcPts val="0"/>
              </a:spcAft>
              <a:buNone/>
              <a:defRPr/>
            </a:pPr>
            <a:endParaRPr lang="da-DK" sz="1400" dirty="0"/>
          </a:p>
          <a:p>
            <a:pPr marL="0" indent="0" eaLnBrk="1" fontAlgn="auto" hangingPunct="1">
              <a:lnSpc>
                <a:spcPct val="110000"/>
              </a:lnSpc>
              <a:spcBef>
                <a:spcPts val="465"/>
              </a:spcBef>
              <a:spcAft>
                <a:spcPts val="0"/>
              </a:spcAft>
              <a:buNone/>
              <a:defRPr/>
            </a:pPr>
            <a:endParaRPr lang="da-DK" sz="1400" dirty="0"/>
          </a:p>
          <a:p>
            <a:pPr marL="0" indent="0" eaLnBrk="1" fontAlgn="auto" hangingPunct="1">
              <a:lnSpc>
                <a:spcPct val="110000"/>
              </a:lnSpc>
              <a:spcBef>
                <a:spcPts val="465"/>
              </a:spcBef>
              <a:spcAft>
                <a:spcPts val="0"/>
              </a:spcAft>
              <a:buNone/>
              <a:defRPr/>
            </a:pPr>
            <a:endParaRPr lang="da-DK" sz="1400" dirty="0"/>
          </a:p>
          <a:p>
            <a:pPr marL="0" indent="0" eaLnBrk="1" fontAlgn="auto" hangingPunct="1">
              <a:lnSpc>
                <a:spcPct val="110000"/>
              </a:lnSpc>
              <a:spcBef>
                <a:spcPts val="465"/>
              </a:spcBef>
              <a:spcAft>
                <a:spcPts val="0"/>
              </a:spcAft>
              <a:buNone/>
              <a:defRPr/>
            </a:pPr>
            <a:endParaRPr lang="da-DK" sz="1400" dirty="0"/>
          </a:p>
          <a:p>
            <a:pPr marL="0" indent="0" eaLnBrk="1" fontAlgn="auto" hangingPunct="1">
              <a:lnSpc>
                <a:spcPct val="110000"/>
              </a:lnSpc>
              <a:spcBef>
                <a:spcPts val="465"/>
              </a:spcBef>
              <a:spcAft>
                <a:spcPts val="0"/>
              </a:spcAft>
              <a:buNone/>
              <a:defRPr/>
            </a:pPr>
            <a:endParaRPr lang="da-DK" sz="1400" dirty="0"/>
          </a:p>
          <a:p>
            <a:pPr marL="0" indent="0" eaLnBrk="1" fontAlgn="auto" hangingPunct="1">
              <a:lnSpc>
                <a:spcPct val="110000"/>
              </a:lnSpc>
              <a:spcBef>
                <a:spcPts val="465"/>
              </a:spcBef>
              <a:spcAft>
                <a:spcPts val="0"/>
              </a:spcAft>
              <a:buNone/>
              <a:defRPr/>
            </a:pPr>
            <a:endParaRPr lang="da-DK" sz="1400" dirty="0"/>
          </a:p>
          <a:p>
            <a:pPr marL="0" indent="0" eaLnBrk="1" fontAlgn="auto" hangingPunct="1">
              <a:lnSpc>
                <a:spcPct val="110000"/>
              </a:lnSpc>
              <a:spcBef>
                <a:spcPts val="465"/>
              </a:spcBef>
              <a:spcAft>
                <a:spcPts val="0"/>
              </a:spcAft>
              <a:buNone/>
              <a:defRPr/>
            </a:pPr>
            <a:endParaRPr lang="da-DK" sz="1400" dirty="0"/>
          </a:p>
          <a:p>
            <a:pPr marL="0" indent="0" eaLnBrk="1" fontAlgn="auto" hangingPunct="1">
              <a:lnSpc>
                <a:spcPct val="110000"/>
              </a:lnSpc>
              <a:spcBef>
                <a:spcPts val="465"/>
              </a:spcBef>
              <a:spcAft>
                <a:spcPts val="0"/>
              </a:spcAft>
              <a:buNone/>
              <a:defRPr/>
            </a:pPr>
            <a:endParaRPr lang="da-DK" sz="1400" dirty="0"/>
          </a:p>
          <a:p>
            <a:pPr marL="0" indent="0" eaLnBrk="1" fontAlgn="auto" hangingPunct="1">
              <a:lnSpc>
                <a:spcPct val="110000"/>
              </a:lnSpc>
              <a:spcBef>
                <a:spcPts val="465"/>
              </a:spcBef>
              <a:spcAft>
                <a:spcPts val="0"/>
              </a:spcAft>
              <a:buNone/>
              <a:defRPr/>
            </a:pPr>
            <a:r>
              <a:rPr lang="da-DK" sz="2200" dirty="0"/>
              <a:t>Side 28 og 58</a:t>
            </a:r>
          </a:p>
        </p:txBody>
      </p:sp>
      <p:pic>
        <p:nvPicPr>
          <p:cNvPr id="7" name="Billede 6">
            <a:extLst>
              <a:ext uri="{FF2B5EF4-FFF2-40B4-BE49-F238E27FC236}">
                <a16:creationId xmlns:a16="http://schemas.microsoft.com/office/drawing/2014/main" id="{EF586F82-1C8A-1003-6BD7-1AE7197BE1DB}"/>
              </a:ext>
            </a:extLst>
          </p:cNvPr>
          <p:cNvPicPr>
            <a:picLocks noChangeAspect="1"/>
          </p:cNvPicPr>
          <p:nvPr/>
        </p:nvPicPr>
        <p:blipFill>
          <a:blip r:embed="rId2"/>
          <a:stretch>
            <a:fillRect/>
          </a:stretch>
        </p:blipFill>
        <p:spPr>
          <a:xfrm>
            <a:off x="2162099" y="4318400"/>
            <a:ext cx="7346351" cy="1359074"/>
          </a:xfrm>
          <a:prstGeom prst="rect">
            <a:avLst/>
          </a:prstGeom>
        </p:spPr>
      </p:pic>
    </p:spTree>
    <p:extLst>
      <p:ext uri="{BB962C8B-B14F-4D97-AF65-F5344CB8AC3E}">
        <p14:creationId xmlns:p14="http://schemas.microsoft.com/office/powerpoint/2010/main" val="3126519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8FAD5-E144-9BC6-E2F7-F3ABC1C8801A}"/>
              </a:ext>
            </a:extLst>
          </p:cNvPr>
          <p:cNvSpPr>
            <a:spLocks noGrp="1"/>
          </p:cNvSpPr>
          <p:nvPr>
            <p:ph type="title"/>
          </p:nvPr>
        </p:nvSpPr>
        <p:spPr>
          <a:xfrm>
            <a:off x="936063" y="446259"/>
            <a:ext cx="10316697" cy="1400530"/>
          </a:xfrm>
        </p:spPr>
        <p:txBody>
          <a:bodyPr>
            <a:normAutofit/>
          </a:bodyPr>
          <a:lstStyle/>
          <a:p>
            <a:r>
              <a:rPr lang="da-DK" dirty="0"/>
              <a:t>Ventiler og Regulatorer</a:t>
            </a:r>
          </a:p>
        </p:txBody>
      </p:sp>
      <p:sp>
        <p:nvSpPr>
          <p:cNvPr id="3" name="Pladsholder til indhold 2">
            <a:extLst>
              <a:ext uri="{FF2B5EF4-FFF2-40B4-BE49-F238E27FC236}">
                <a16:creationId xmlns:a16="http://schemas.microsoft.com/office/drawing/2014/main" id="{4E1717D1-1A43-3430-1772-E3E527989D48}"/>
              </a:ext>
            </a:extLst>
          </p:cNvPr>
          <p:cNvSpPr>
            <a:spLocks noGrp="1"/>
          </p:cNvSpPr>
          <p:nvPr>
            <p:ph idx="1"/>
          </p:nvPr>
        </p:nvSpPr>
        <p:spPr>
          <a:xfrm>
            <a:off x="645943" y="2052919"/>
            <a:ext cx="9859497" cy="3896362"/>
          </a:xfrm>
        </p:spPr>
        <p:txBody>
          <a:bodyPr>
            <a:normAutofit/>
          </a:bodyPr>
          <a:lstStyle/>
          <a:p>
            <a:pPr>
              <a:spcBef>
                <a:spcPts val="465"/>
              </a:spcBef>
              <a:defRPr/>
            </a:pPr>
            <a:r>
              <a:rPr lang="da-DK" sz="2000" b="1" dirty="0"/>
              <a:t>Reguleringsområde.</a:t>
            </a:r>
          </a:p>
          <a:p>
            <a:pPr marL="0" indent="0" eaLnBrk="1" fontAlgn="auto" hangingPunct="1">
              <a:lnSpc>
                <a:spcPct val="150000"/>
              </a:lnSpc>
              <a:spcBef>
                <a:spcPts val="465"/>
              </a:spcBef>
              <a:spcAft>
                <a:spcPts val="0"/>
              </a:spcAft>
              <a:buNone/>
              <a:defRPr/>
            </a:pPr>
            <a:r>
              <a:rPr lang="da-DK" sz="2000" dirty="0"/>
              <a:t>Betegnes også som det indstillingsområde, inden for hvilket ventilens funktion er sikret. Angivelsen knytter sig således til den temperatur, føleren påvirkes af, og ikke temperaturen på det medium, der strømmer igennem ventilen.</a:t>
            </a:r>
          </a:p>
        </p:txBody>
      </p:sp>
      <p:pic>
        <p:nvPicPr>
          <p:cNvPr id="6" name="Billede 5">
            <a:extLst>
              <a:ext uri="{FF2B5EF4-FFF2-40B4-BE49-F238E27FC236}">
                <a16:creationId xmlns:a16="http://schemas.microsoft.com/office/drawing/2014/main" id="{BB941034-D145-6331-4E2A-6C4FAECF7E6C}"/>
              </a:ext>
            </a:extLst>
          </p:cNvPr>
          <p:cNvPicPr>
            <a:picLocks noChangeAspect="1"/>
          </p:cNvPicPr>
          <p:nvPr/>
        </p:nvPicPr>
        <p:blipFill>
          <a:blip r:embed="rId3"/>
          <a:stretch>
            <a:fillRect/>
          </a:stretch>
        </p:blipFill>
        <p:spPr>
          <a:xfrm>
            <a:off x="2777077" y="4142728"/>
            <a:ext cx="6449325" cy="1600423"/>
          </a:xfrm>
          <a:prstGeom prst="rect">
            <a:avLst/>
          </a:prstGeom>
        </p:spPr>
      </p:pic>
    </p:spTree>
    <p:extLst>
      <p:ext uri="{BB962C8B-B14F-4D97-AF65-F5344CB8AC3E}">
        <p14:creationId xmlns:p14="http://schemas.microsoft.com/office/powerpoint/2010/main" val="3064381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7B64A-AC1A-1D4B-5F8A-0AD79E2A808F}"/>
              </a:ext>
            </a:extLst>
          </p:cNvPr>
          <p:cNvSpPr>
            <a:spLocks noGrp="1"/>
          </p:cNvSpPr>
          <p:nvPr>
            <p:ph type="title"/>
          </p:nvPr>
        </p:nvSpPr>
        <p:spPr>
          <a:xfrm>
            <a:off x="652972" y="1645921"/>
            <a:ext cx="3641240" cy="1927096"/>
          </a:xfrm>
        </p:spPr>
        <p:txBody>
          <a:bodyPr>
            <a:normAutofit/>
          </a:bodyPr>
          <a:lstStyle/>
          <a:p>
            <a:pPr algn="r"/>
            <a:r>
              <a:rPr lang="da-DK" dirty="0"/>
              <a:t>Ventiler og Regulatorer</a:t>
            </a:r>
          </a:p>
        </p:txBody>
      </p:sp>
      <p:sp>
        <p:nvSpPr>
          <p:cNvPr id="3" name="Pladsholder til indhold 2">
            <a:extLst>
              <a:ext uri="{FF2B5EF4-FFF2-40B4-BE49-F238E27FC236}">
                <a16:creationId xmlns:a16="http://schemas.microsoft.com/office/drawing/2014/main" id="{4AB4D595-36FC-8116-9F05-4E1B713BB904}"/>
              </a:ext>
            </a:extLst>
          </p:cNvPr>
          <p:cNvSpPr>
            <a:spLocks noGrp="1"/>
          </p:cNvSpPr>
          <p:nvPr>
            <p:ph idx="1"/>
          </p:nvPr>
        </p:nvSpPr>
        <p:spPr>
          <a:xfrm>
            <a:off x="4827906" y="1645920"/>
            <a:ext cx="6292809" cy="4470821"/>
          </a:xfrm>
        </p:spPr>
        <p:txBody>
          <a:bodyPr>
            <a:normAutofit/>
          </a:bodyPr>
          <a:lstStyle/>
          <a:p>
            <a:pPr>
              <a:spcBef>
                <a:spcPts val="465"/>
              </a:spcBef>
              <a:defRPr/>
            </a:pPr>
            <a:r>
              <a:rPr lang="da-DK" dirty="0"/>
              <a:t>Automatiske ventiler, er ventiler der virker uden at skulle tilsluttes strøm, batteri, trykluft eller lignende.</a:t>
            </a:r>
          </a:p>
          <a:p>
            <a:pPr marL="0" indent="0" eaLnBrk="1" fontAlgn="auto" hangingPunct="1">
              <a:spcBef>
                <a:spcPts val="465"/>
              </a:spcBef>
              <a:spcAft>
                <a:spcPts val="0"/>
              </a:spcAft>
              <a:buNone/>
              <a:defRPr/>
            </a:pPr>
            <a:endParaRPr lang="da-DK" dirty="0"/>
          </a:p>
          <a:p>
            <a:pPr>
              <a:spcBef>
                <a:spcPts val="465"/>
              </a:spcBef>
              <a:defRPr/>
            </a:pPr>
            <a:r>
              <a:rPr lang="da-DK" dirty="0"/>
              <a:t>Ved valg af termostatventil er det vigtigt at vælge den korrekte type. Ud over dimensionering er det vigtigt, at ventilen bliver korrekt indbygget.</a:t>
            </a:r>
          </a:p>
          <a:p>
            <a:endParaRPr lang="da-DK" dirty="0"/>
          </a:p>
        </p:txBody>
      </p:sp>
    </p:spTree>
    <p:extLst>
      <p:ext uri="{BB962C8B-B14F-4D97-AF65-F5344CB8AC3E}">
        <p14:creationId xmlns:p14="http://schemas.microsoft.com/office/powerpoint/2010/main" val="596579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7B64A-AC1A-1D4B-5F8A-0AD79E2A808F}"/>
              </a:ext>
            </a:extLst>
          </p:cNvPr>
          <p:cNvSpPr>
            <a:spLocks noGrp="1"/>
          </p:cNvSpPr>
          <p:nvPr>
            <p:ph type="title"/>
          </p:nvPr>
        </p:nvSpPr>
        <p:spPr>
          <a:xfrm>
            <a:off x="652972" y="1645921"/>
            <a:ext cx="3641240" cy="1927096"/>
          </a:xfrm>
        </p:spPr>
        <p:txBody>
          <a:bodyPr>
            <a:normAutofit/>
          </a:bodyPr>
          <a:lstStyle/>
          <a:p>
            <a:pPr algn="r"/>
            <a:r>
              <a:rPr lang="da-DK" dirty="0"/>
              <a:t>Ventiler og Regulatorer</a:t>
            </a:r>
          </a:p>
        </p:txBody>
      </p:sp>
      <p:sp>
        <p:nvSpPr>
          <p:cNvPr id="3" name="Pladsholder til indhold 2">
            <a:extLst>
              <a:ext uri="{FF2B5EF4-FFF2-40B4-BE49-F238E27FC236}">
                <a16:creationId xmlns:a16="http://schemas.microsoft.com/office/drawing/2014/main" id="{4AB4D595-36FC-8116-9F05-4E1B713BB904}"/>
              </a:ext>
            </a:extLst>
          </p:cNvPr>
          <p:cNvSpPr>
            <a:spLocks noGrp="1"/>
          </p:cNvSpPr>
          <p:nvPr>
            <p:ph idx="1"/>
          </p:nvPr>
        </p:nvSpPr>
        <p:spPr>
          <a:xfrm>
            <a:off x="4748209" y="558800"/>
            <a:ext cx="6292809" cy="4470821"/>
          </a:xfrm>
        </p:spPr>
        <p:txBody>
          <a:bodyPr>
            <a:normAutofit/>
          </a:bodyPr>
          <a:lstStyle/>
          <a:p>
            <a:pPr>
              <a:spcBef>
                <a:spcPts val="465"/>
              </a:spcBef>
              <a:defRPr/>
            </a:pPr>
            <a:r>
              <a:rPr lang="da-DK" dirty="0"/>
              <a:t>Fyldningen på føleren har betydning for hvordan følerspidsen skal vende og hvor føleren skal være placeret i forhold til ventilen </a:t>
            </a:r>
          </a:p>
          <a:p>
            <a:pPr marL="211019" indent="-211019" eaLnBrk="1" fontAlgn="auto" hangingPunct="1">
              <a:spcBef>
                <a:spcPts val="465"/>
              </a:spcBef>
              <a:spcAft>
                <a:spcPts val="0"/>
              </a:spcAft>
              <a:buFont typeface="Wingdings"/>
              <a:buChar char=""/>
              <a:defRPr/>
            </a:pPr>
            <a:endParaRPr lang="da-DK" dirty="0"/>
          </a:p>
          <a:p>
            <a:pPr>
              <a:spcBef>
                <a:spcPts val="465"/>
              </a:spcBef>
              <a:defRPr/>
            </a:pPr>
            <a:r>
              <a:rPr lang="da-DK" dirty="0"/>
              <a:t>Dette er altid oplyst i databladet for den enkle ventil </a:t>
            </a:r>
          </a:p>
          <a:p>
            <a:pPr marL="0" indent="0" eaLnBrk="1" fontAlgn="auto" hangingPunct="1">
              <a:spcBef>
                <a:spcPts val="465"/>
              </a:spcBef>
              <a:spcAft>
                <a:spcPts val="0"/>
              </a:spcAft>
              <a:buNone/>
              <a:defRPr/>
            </a:pPr>
            <a:endParaRPr lang="da-DK" dirty="0"/>
          </a:p>
        </p:txBody>
      </p:sp>
      <p:pic>
        <p:nvPicPr>
          <p:cNvPr id="5" name="Billede 4">
            <a:extLst>
              <a:ext uri="{FF2B5EF4-FFF2-40B4-BE49-F238E27FC236}">
                <a16:creationId xmlns:a16="http://schemas.microsoft.com/office/drawing/2014/main" id="{A3AE4C51-F1F0-5AFD-4039-D44315A1D8B0}"/>
              </a:ext>
            </a:extLst>
          </p:cNvPr>
          <p:cNvPicPr>
            <a:picLocks noChangeAspect="1"/>
          </p:cNvPicPr>
          <p:nvPr/>
        </p:nvPicPr>
        <p:blipFill>
          <a:blip r:embed="rId3"/>
          <a:stretch>
            <a:fillRect/>
          </a:stretch>
        </p:blipFill>
        <p:spPr>
          <a:xfrm>
            <a:off x="4854892" y="3210770"/>
            <a:ext cx="6373114" cy="3343742"/>
          </a:xfrm>
          <a:prstGeom prst="rect">
            <a:avLst/>
          </a:prstGeom>
        </p:spPr>
      </p:pic>
    </p:spTree>
    <p:extLst>
      <p:ext uri="{BB962C8B-B14F-4D97-AF65-F5344CB8AC3E}">
        <p14:creationId xmlns:p14="http://schemas.microsoft.com/office/powerpoint/2010/main" val="1197418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FCCEB-FE9C-E38E-F91B-2ED84FEC46AA}"/>
              </a:ext>
            </a:extLst>
          </p:cNvPr>
          <p:cNvSpPr>
            <a:spLocks noGrp="1"/>
          </p:cNvSpPr>
          <p:nvPr>
            <p:ph type="title"/>
          </p:nvPr>
        </p:nvSpPr>
        <p:spPr>
          <a:xfrm>
            <a:off x="652972" y="1645920"/>
            <a:ext cx="3521962" cy="4470821"/>
          </a:xfrm>
        </p:spPr>
        <p:txBody>
          <a:bodyPr>
            <a:normAutofit/>
          </a:bodyPr>
          <a:lstStyle/>
          <a:p>
            <a:pPr algn="r"/>
            <a:r>
              <a:rPr lang="da-DK" dirty="0"/>
              <a:t>Ventiler og Regulatorer</a:t>
            </a:r>
          </a:p>
        </p:txBody>
      </p:sp>
      <p:sp>
        <p:nvSpPr>
          <p:cNvPr id="3" name="Pladsholder til indhold 2">
            <a:extLst>
              <a:ext uri="{FF2B5EF4-FFF2-40B4-BE49-F238E27FC236}">
                <a16:creationId xmlns:a16="http://schemas.microsoft.com/office/drawing/2014/main" id="{6F27FCAA-2E26-882C-1F41-7E4E03C30924}"/>
              </a:ext>
            </a:extLst>
          </p:cNvPr>
          <p:cNvSpPr>
            <a:spLocks noGrp="1"/>
          </p:cNvSpPr>
          <p:nvPr>
            <p:ph idx="1"/>
          </p:nvPr>
        </p:nvSpPr>
        <p:spPr>
          <a:xfrm>
            <a:off x="4827906" y="1645920"/>
            <a:ext cx="6292809" cy="4470821"/>
          </a:xfrm>
        </p:spPr>
        <p:txBody>
          <a:bodyPr>
            <a:normAutofit/>
          </a:bodyPr>
          <a:lstStyle/>
          <a:p>
            <a:r>
              <a:rPr lang="da-DK" b="1" dirty="0">
                <a:latin typeface="+mn-lt"/>
                <a:cs typeface="+mn-cs"/>
              </a:rPr>
              <a:t>Proportionalbånd (Xp)</a:t>
            </a:r>
            <a:br>
              <a:rPr lang="da-DK" b="1" dirty="0">
                <a:latin typeface="+mn-lt"/>
                <a:cs typeface="+mn-cs"/>
              </a:rPr>
            </a:br>
            <a:r>
              <a:rPr lang="da-DK" b="1" dirty="0">
                <a:latin typeface="+mn-lt"/>
                <a:cs typeface="+mn-cs"/>
              </a:rPr>
              <a:t>- angiver den afvigelse mellem indstillings-temperatur og føler-temperatur, der netop får ventilen til at åbne/lukke fra 0-100% inden for Xp båndet.</a:t>
            </a:r>
          </a:p>
          <a:p>
            <a:endParaRPr lang="da-DK" b="1" dirty="0"/>
          </a:p>
          <a:p>
            <a:r>
              <a:rPr lang="da-DK" b="1" dirty="0">
                <a:latin typeface="+mn-lt"/>
                <a:cs typeface="+mn-cs"/>
              </a:rPr>
              <a:t>Det vil sige at ventilen kan åbne mere end det aflæst Xp bånd, det kan bevises med en </a:t>
            </a:r>
            <a:r>
              <a:rPr lang="da-DK" b="1" dirty="0" err="1">
                <a:latin typeface="+mn-lt"/>
                <a:cs typeface="+mn-cs"/>
              </a:rPr>
              <a:t>Qmax</a:t>
            </a:r>
            <a:r>
              <a:rPr lang="da-DK" b="1" dirty="0">
                <a:latin typeface="+mn-lt"/>
                <a:cs typeface="+mn-cs"/>
              </a:rPr>
              <a:t> beregning.</a:t>
            </a:r>
          </a:p>
          <a:p>
            <a:endParaRPr lang="da-DK" dirty="0"/>
          </a:p>
        </p:txBody>
      </p:sp>
    </p:spTree>
    <p:extLst>
      <p:ext uri="{BB962C8B-B14F-4D97-AF65-F5344CB8AC3E}">
        <p14:creationId xmlns:p14="http://schemas.microsoft.com/office/powerpoint/2010/main" val="28183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Titel 12"/>
          <p:cNvSpPr>
            <a:spLocks noGrp="1"/>
          </p:cNvSpPr>
          <p:nvPr>
            <p:ph type="title"/>
          </p:nvPr>
        </p:nvSpPr>
        <p:spPr/>
        <p:txBody>
          <a:bodyPr vert="horz" lIns="91440" tIns="45720" rIns="91440" bIns="45720" rtlCol="0" anchor="t">
            <a:normAutofit fontScale="90000"/>
          </a:bodyPr>
          <a:lstStyle/>
          <a:p>
            <a:pPr defTabSz="457200"/>
            <a:r>
              <a:rPr lang="en-US" sz="4200"/>
              <a:t>Bygningers energiforbrug/varmetab</a:t>
            </a:r>
          </a:p>
        </p:txBody>
      </p:sp>
      <p:sp>
        <p:nvSpPr>
          <p:cNvPr id="19" name="Content Placeholder 3">
            <a:extLst>
              <a:ext uri="{FF2B5EF4-FFF2-40B4-BE49-F238E27FC236}">
                <a16:creationId xmlns:a16="http://schemas.microsoft.com/office/drawing/2014/main" id="{05397DFA-59CF-7A55-2D1D-06F2561436B7}"/>
              </a:ext>
            </a:extLst>
          </p:cNvPr>
          <p:cNvSpPr>
            <a:spLocks/>
          </p:cNvSpPr>
          <p:nvPr/>
        </p:nvSpPr>
        <p:spPr>
          <a:xfrm>
            <a:off x="5653021" y="2056093"/>
            <a:ext cx="4395196" cy="4200245"/>
          </a:xfrm>
          <a:prstGeom prst="rect">
            <a:avLst/>
          </a:prstGeom>
        </p:spPr>
        <p:txBody>
          <a:bodyPr/>
          <a:lstStyle/>
          <a:p>
            <a:endParaRPr lang="en-US"/>
          </a:p>
        </p:txBody>
      </p:sp>
      <p:sp>
        <p:nvSpPr>
          <p:cNvPr id="14" name="Pladsholder til indhold 13"/>
          <p:cNvSpPr>
            <a:spLocks/>
          </p:cNvSpPr>
          <p:nvPr/>
        </p:nvSpPr>
        <p:spPr>
          <a:xfrm>
            <a:off x="747559" y="2140085"/>
            <a:ext cx="4249242" cy="4056434"/>
          </a:xfrm>
          <a:prstGeom prst="rect">
            <a:avLst/>
          </a:prstGeom>
        </p:spPr>
        <p:txBody>
          <a:bodyPr rtlCol="0">
            <a:normAutofit/>
          </a:bodyPr>
          <a:lstStyle/>
          <a:p>
            <a:pPr defTabSz="438912">
              <a:spcAft>
                <a:spcPts val="600"/>
              </a:spcAft>
            </a:pPr>
            <a:r>
              <a:rPr lang="da-DK" sz="1728" dirty="0"/>
              <a:t>-Graddages tal.</a:t>
            </a:r>
          </a:p>
          <a:p>
            <a:pPr defTabSz="438912">
              <a:spcAft>
                <a:spcPts val="600"/>
              </a:spcAft>
            </a:pPr>
            <a:endParaRPr lang="da-DK" sz="1728" dirty="0"/>
          </a:p>
          <a:p>
            <a:pPr defTabSz="438912">
              <a:spcAft>
                <a:spcPts val="600"/>
              </a:spcAft>
            </a:pPr>
            <a:r>
              <a:rPr lang="da-DK" sz="1728" kern="1200" dirty="0">
                <a:solidFill>
                  <a:schemeClr val="tx1"/>
                </a:solidFill>
                <a:latin typeface="+mn-lt"/>
                <a:ea typeface="+mn-ea"/>
                <a:cs typeface="+mn-cs"/>
              </a:rPr>
              <a:t>-Beregning efter forbrug. </a:t>
            </a:r>
          </a:p>
          <a:p>
            <a:pPr defTabSz="438912">
              <a:spcAft>
                <a:spcPts val="600"/>
              </a:spcAft>
            </a:pPr>
            <a:endParaRPr lang="da-DK" sz="1728" kern="1200" dirty="0">
              <a:solidFill>
                <a:schemeClr val="tx1"/>
              </a:solidFill>
              <a:latin typeface="+mn-lt"/>
              <a:ea typeface="+mn-ea"/>
              <a:cs typeface="+mn-cs"/>
            </a:endParaRPr>
          </a:p>
          <a:p>
            <a:pPr defTabSz="438912">
              <a:spcAft>
                <a:spcPts val="600"/>
              </a:spcAft>
            </a:pPr>
            <a:r>
              <a:rPr lang="da-DK" sz="1728" dirty="0"/>
              <a:t>-E</a:t>
            </a:r>
            <a:r>
              <a:rPr lang="da-DK" sz="1728" kern="1200" dirty="0">
                <a:solidFill>
                  <a:schemeClr val="tx1"/>
                </a:solidFill>
                <a:latin typeface="+mn-lt"/>
                <a:ea typeface="+mn-ea"/>
                <a:cs typeface="+mn-cs"/>
              </a:rPr>
              <a:t>rfaringstal.</a:t>
            </a:r>
          </a:p>
          <a:p>
            <a:pPr defTabSz="438912">
              <a:spcAft>
                <a:spcPts val="600"/>
              </a:spcAft>
            </a:pPr>
            <a:endParaRPr lang="da-DK" sz="1728" dirty="0"/>
          </a:p>
          <a:p>
            <a:pPr defTabSz="438912">
              <a:spcAft>
                <a:spcPts val="600"/>
              </a:spcAft>
            </a:pPr>
            <a:r>
              <a:rPr lang="da-DK" sz="1728" dirty="0"/>
              <a:t>-Afkøling</a:t>
            </a:r>
          </a:p>
          <a:p>
            <a:pPr defTabSz="438912">
              <a:spcAft>
                <a:spcPts val="600"/>
              </a:spcAft>
            </a:pPr>
            <a:endParaRPr lang="da-DK" sz="1728" dirty="0"/>
          </a:p>
          <a:p>
            <a:pPr defTabSz="438912">
              <a:spcAft>
                <a:spcPts val="600"/>
              </a:spcAft>
            </a:pPr>
            <a:r>
              <a:rPr lang="da-DK" sz="1728" dirty="0"/>
              <a:t>-Ventiler</a:t>
            </a:r>
            <a:endParaRPr lang="da-DK" dirty="0"/>
          </a:p>
        </p:txBody>
      </p:sp>
      <p:pic>
        <p:nvPicPr>
          <p:cNvPr id="6" name="Billede 5" descr="Et billede, der indeholder bygning, legetøj, hus&#10;&#10;AI-genereret indhold kan være ukorrekt.">
            <a:extLst>
              <a:ext uri="{FF2B5EF4-FFF2-40B4-BE49-F238E27FC236}">
                <a16:creationId xmlns:a16="http://schemas.microsoft.com/office/drawing/2014/main" id="{11C05F9F-4B00-A4E5-9B4F-340E185820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392" y="1997835"/>
            <a:ext cx="5141826" cy="46211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FCCEB-FE9C-E38E-F91B-2ED84FEC46AA}"/>
              </a:ext>
            </a:extLst>
          </p:cNvPr>
          <p:cNvSpPr>
            <a:spLocks noGrp="1"/>
          </p:cNvSpPr>
          <p:nvPr>
            <p:ph type="title"/>
          </p:nvPr>
        </p:nvSpPr>
        <p:spPr>
          <a:xfrm>
            <a:off x="652972" y="1645921"/>
            <a:ext cx="3521962" cy="1567056"/>
          </a:xfrm>
        </p:spPr>
        <p:txBody>
          <a:bodyPr>
            <a:normAutofit/>
          </a:bodyPr>
          <a:lstStyle/>
          <a:p>
            <a:pPr algn="r"/>
            <a:r>
              <a:rPr lang="da-DK" dirty="0"/>
              <a:t>Ventiler og Regulatorer</a:t>
            </a:r>
          </a:p>
        </p:txBody>
      </p:sp>
      <p:sp>
        <p:nvSpPr>
          <p:cNvPr id="3" name="Pladsholder til indhold 2">
            <a:extLst>
              <a:ext uri="{FF2B5EF4-FFF2-40B4-BE49-F238E27FC236}">
                <a16:creationId xmlns:a16="http://schemas.microsoft.com/office/drawing/2014/main" id="{6F27FCAA-2E26-882C-1F41-7E4E03C30924}"/>
              </a:ext>
            </a:extLst>
          </p:cNvPr>
          <p:cNvSpPr>
            <a:spLocks noGrp="1"/>
          </p:cNvSpPr>
          <p:nvPr>
            <p:ph idx="1"/>
          </p:nvPr>
        </p:nvSpPr>
        <p:spPr>
          <a:xfrm>
            <a:off x="4827906" y="1645920"/>
            <a:ext cx="6292809" cy="4470821"/>
          </a:xfrm>
        </p:spPr>
        <p:txBody>
          <a:bodyPr>
            <a:normAutofit/>
          </a:bodyPr>
          <a:lstStyle/>
          <a:p>
            <a:pPr marL="210042" indent="-210042" eaLnBrk="1" hangingPunct="1">
              <a:lnSpc>
                <a:spcPct val="80000"/>
              </a:lnSpc>
              <a:spcBef>
                <a:spcPts val="465"/>
              </a:spcBef>
              <a:buFont typeface="Wingdings" panose="05000000000000000000" pitchFamily="2" charset="2"/>
              <a:buNone/>
              <a:tabLst>
                <a:tab pos="3297150" algn="l"/>
              </a:tabLst>
              <a:defRPr/>
            </a:pPr>
            <a:r>
              <a:rPr lang="da-DK" altLang="da-DK" sz="2000" b="1" dirty="0">
                <a:solidFill>
                  <a:schemeClr val="accent1"/>
                </a:solidFill>
              </a:rPr>
              <a:t>Anbefalet proportionalbånd:</a:t>
            </a:r>
            <a:br>
              <a:rPr lang="da-DK" altLang="da-DK" sz="2000" b="1" dirty="0"/>
            </a:br>
            <a:endParaRPr lang="da-DK" altLang="da-DK" sz="2000" b="1" dirty="0"/>
          </a:p>
          <a:p>
            <a:pPr marL="210042" indent="-210042" eaLnBrk="1" hangingPunct="1">
              <a:lnSpc>
                <a:spcPct val="150000"/>
              </a:lnSpc>
              <a:spcBef>
                <a:spcPts val="465"/>
              </a:spcBef>
              <a:tabLst>
                <a:tab pos="3297150" algn="l"/>
              </a:tabLst>
              <a:defRPr/>
            </a:pPr>
            <a:r>
              <a:rPr lang="da-DK" altLang="da-DK" sz="2000" b="1" dirty="0"/>
              <a:t>Rum styring:	                        	 2</a:t>
            </a:r>
            <a:r>
              <a:rPr lang="da-DK" altLang="da-DK" sz="2000" b="1" dirty="0">
                <a:cs typeface="Arial" panose="020B0604020202020204" pitchFamily="34" charset="0"/>
              </a:rPr>
              <a:t>ºC</a:t>
            </a:r>
          </a:p>
          <a:p>
            <a:pPr marL="210042" indent="-210042" eaLnBrk="1" hangingPunct="1">
              <a:lnSpc>
                <a:spcPct val="150000"/>
              </a:lnSpc>
              <a:spcBef>
                <a:spcPts val="465"/>
              </a:spcBef>
              <a:tabLst>
                <a:tab pos="3297150" algn="l"/>
              </a:tabLst>
              <a:defRPr/>
            </a:pPr>
            <a:r>
              <a:rPr lang="da-DK" altLang="da-DK" sz="2000" b="1" dirty="0">
                <a:cs typeface="Arial" panose="020B0604020202020204" pitchFamily="34" charset="0"/>
              </a:rPr>
              <a:t>Varmtvandsbeholder:                                       </a:t>
            </a:r>
            <a:r>
              <a:rPr lang="da-DK" altLang="da-DK" sz="2000" b="1" dirty="0"/>
              <a:t>6-8</a:t>
            </a:r>
            <a:r>
              <a:rPr lang="da-DK" altLang="da-DK" sz="2000" b="1" dirty="0">
                <a:cs typeface="Arial" panose="020B0604020202020204" pitchFamily="34" charset="0"/>
              </a:rPr>
              <a:t>ºC</a:t>
            </a:r>
          </a:p>
          <a:p>
            <a:pPr marL="210042" indent="-210042" eaLnBrk="1" hangingPunct="1">
              <a:lnSpc>
                <a:spcPct val="150000"/>
              </a:lnSpc>
              <a:spcBef>
                <a:spcPts val="465"/>
              </a:spcBef>
              <a:tabLst>
                <a:tab pos="3297150" algn="l"/>
              </a:tabLst>
              <a:defRPr/>
            </a:pPr>
            <a:r>
              <a:rPr lang="da-DK" altLang="da-DK" sz="2000" b="1" dirty="0">
                <a:cs typeface="Arial" panose="020B0604020202020204" pitchFamily="34" charset="0"/>
              </a:rPr>
              <a:t>Varmevekslere og direkte anlæg	             </a:t>
            </a:r>
            <a:r>
              <a:rPr lang="da-DK" altLang="da-DK" sz="2000" b="1" dirty="0"/>
              <a:t>6-8</a:t>
            </a:r>
            <a:r>
              <a:rPr lang="da-DK" altLang="da-DK" sz="2000" b="1" dirty="0">
                <a:cs typeface="Arial" panose="020B0604020202020204" pitchFamily="34" charset="0"/>
              </a:rPr>
              <a:t>ºC</a:t>
            </a:r>
            <a:endParaRPr lang="da-DK" altLang="da-DK" sz="3200" b="1" dirty="0">
              <a:cs typeface="Arial" panose="020B0604020202020204" pitchFamily="34" charset="0"/>
            </a:endParaRPr>
          </a:p>
          <a:p>
            <a:pPr marL="210042" indent="-210042" eaLnBrk="1" hangingPunct="1">
              <a:lnSpc>
                <a:spcPct val="150000"/>
              </a:lnSpc>
              <a:spcBef>
                <a:spcPts val="465"/>
              </a:spcBef>
              <a:tabLst>
                <a:tab pos="3297150" algn="l"/>
              </a:tabLst>
              <a:defRPr/>
            </a:pPr>
            <a:r>
              <a:rPr lang="da-DK" altLang="da-DK" sz="2000" b="1" dirty="0"/>
              <a:t>Brugsvandsveksler:		                            4-6</a:t>
            </a:r>
            <a:r>
              <a:rPr lang="da-DK" altLang="da-DK" sz="2000" b="1" dirty="0">
                <a:cs typeface="Arial" panose="020B0604020202020204" pitchFamily="34" charset="0"/>
              </a:rPr>
              <a:t>ºC</a:t>
            </a:r>
          </a:p>
          <a:p>
            <a:pPr marL="210042" indent="-210042" eaLnBrk="1" hangingPunct="1">
              <a:lnSpc>
                <a:spcPct val="150000"/>
              </a:lnSpc>
              <a:spcBef>
                <a:spcPts val="465"/>
              </a:spcBef>
              <a:tabLst>
                <a:tab pos="3297150" algn="l"/>
              </a:tabLst>
              <a:defRPr/>
            </a:pPr>
            <a:r>
              <a:rPr lang="da-DK" altLang="da-DK" sz="2000" b="1" dirty="0">
                <a:cs typeface="Arial" panose="020B0604020202020204" pitchFamily="34" charset="0"/>
              </a:rPr>
              <a:t>Trykregulering:</a:t>
            </a:r>
          </a:p>
          <a:p>
            <a:pPr marL="0" indent="0" eaLnBrk="1" hangingPunct="1">
              <a:lnSpc>
                <a:spcPct val="150000"/>
              </a:lnSpc>
              <a:spcBef>
                <a:spcPts val="465"/>
              </a:spcBef>
              <a:buNone/>
              <a:tabLst>
                <a:tab pos="3297150" algn="l"/>
              </a:tabLst>
              <a:defRPr/>
            </a:pPr>
            <a:r>
              <a:rPr lang="da-DK" altLang="da-DK" sz="2000" b="1" dirty="0">
                <a:cs typeface="Arial" panose="020B0604020202020204" pitchFamily="34" charset="0"/>
              </a:rPr>
              <a:t>ca. 1/3 af indstillet (ønsket) differenstryk,                                                     dog max 50%    </a:t>
            </a:r>
          </a:p>
          <a:p>
            <a:endParaRPr lang="da-DK" dirty="0"/>
          </a:p>
        </p:txBody>
      </p:sp>
    </p:spTree>
    <p:extLst>
      <p:ext uri="{BB962C8B-B14F-4D97-AF65-F5344CB8AC3E}">
        <p14:creationId xmlns:p14="http://schemas.microsoft.com/office/powerpoint/2010/main" val="4040292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3DB067-B38E-0CBC-1440-81F9B2D76243}"/>
              </a:ext>
            </a:extLst>
          </p:cNvPr>
          <p:cNvPicPr>
            <a:picLocks noChangeAspect="1"/>
          </p:cNvPicPr>
          <p:nvPr/>
        </p:nvPicPr>
        <p:blipFill rotWithShape="1">
          <a:blip r:embed="rId4">
            <a:duotone>
              <a:prstClr val="black"/>
              <a:schemeClr val="accent5">
                <a:tint val="45000"/>
                <a:satMod val="400000"/>
              </a:schemeClr>
            </a:duotone>
            <a:alphaModFix amt="25000"/>
          </a:blip>
          <a:srcRect r="26"/>
          <a:stretch/>
        </p:blipFill>
        <p:spPr>
          <a:xfrm>
            <a:off x="20" y="10"/>
            <a:ext cx="12188805" cy="6857990"/>
          </a:xfrm>
          <a:prstGeom prst="rect">
            <a:avLst/>
          </a:prstGeom>
        </p:spPr>
      </p:pic>
      <p:sp>
        <p:nvSpPr>
          <p:cNvPr id="2" name="Titel 1"/>
          <p:cNvSpPr>
            <a:spLocks noGrp="1"/>
          </p:cNvSpPr>
          <p:nvPr>
            <p:ph type="ctrTitle"/>
          </p:nvPr>
        </p:nvSpPr>
        <p:spPr/>
        <p:txBody>
          <a:bodyPr rtlCol="0">
            <a:normAutofit/>
          </a:bodyPr>
          <a:lstStyle/>
          <a:p>
            <a:r>
              <a:rPr lang="da-DK" sz="7200"/>
              <a:t>Dimensionering af ventiler</a:t>
            </a:r>
            <a:endParaRPr lang="da-DK"/>
          </a:p>
        </p:txBody>
      </p:sp>
    </p:spTree>
    <p:extLst>
      <p:ext uri="{BB962C8B-B14F-4D97-AF65-F5344CB8AC3E}">
        <p14:creationId xmlns:p14="http://schemas.microsoft.com/office/powerpoint/2010/main" val="191025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7937A-0D8F-647D-B7E4-D5FF91195D20}"/>
              </a:ext>
            </a:extLst>
          </p:cNvPr>
          <p:cNvSpPr>
            <a:spLocks noGrp="1"/>
          </p:cNvSpPr>
          <p:nvPr>
            <p:ph type="title"/>
          </p:nvPr>
        </p:nvSpPr>
        <p:spPr/>
        <p:txBody>
          <a:bodyPr/>
          <a:lstStyle/>
          <a:p>
            <a:r>
              <a:rPr lang="da-DK" sz="4400"/>
              <a:t>Dimensionering af ventiler</a:t>
            </a:r>
            <a:endParaRPr lang="da-DK"/>
          </a:p>
        </p:txBody>
      </p:sp>
      <p:sp>
        <p:nvSpPr>
          <p:cNvPr id="3" name="Pladsholder til indhold 2">
            <a:extLst>
              <a:ext uri="{FF2B5EF4-FFF2-40B4-BE49-F238E27FC236}">
                <a16:creationId xmlns:a16="http://schemas.microsoft.com/office/drawing/2014/main" id="{CB923EBB-6FFA-1B1E-894A-5ECBF5DCAB9C}"/>
              </a:ext>
            </a:extLst>
          </p:cNvPr>
          <p:cNvSpPr>
            <a:spLocks noGrp="1"/>
          </p:cNvSpPr>
          <p:nvPr>
            <p:ph idx="1"/>
          </p:nvPr>
        </p:nvSpPr>
        <p:spPr/>
        <p:txBody>
          <a:bodyPr>
            <a:normAutofit fontScale="92500" lnSpcReduction="10000"/>
          </a:bodyPr>
          <a:lstStyle/>
          <a:p>
            <a:r>
              <a:rPr lang="da-DK" altLang="da-DK" sz="2000" dirty="0"/>
              <a:t>Statistikker tyder på at 50 % af reguleringsventilerne i varme anlæg er forkert dimensioneret på grund af ukorrekte faste </a:t>
            </a:r>
            <a:r>
              <a:rPr lang="da-DK" altLang="da-DK" sz="2000" dirty="0" err="1"/>
              <a:t>Kvs</a:t>
            </a:r>
            <a:r>
              <a:rPr lang="da-DK" altLang="da-DK" sz="2000" dirty="0"/>
              <a:t>-værdier (ventilkoefficient). Dette har flere forskellige årsager; i nogle tilfælde for monteres reguleringsventiler f.eks. i kabinettet på en vekslerunit i produktionsfasen, hvilket betyder, at reguleringsventilen dimensioneres efter unitten i stedet for efter anlæggets design.</a:t>
            </a:r>
          </a:p>
          <a:p>
            <a:r>
              <a:rPr lang="da-DK" sz="2000" dirty="0"/>
              <a:t>Ukorrekt dimensionering kan også forekomme, hvis trykfaldene ikke er kendte på specifikationstidspunktet, eller hvis der foretages ændringer af anlægget under eller efter installation, som betyder, at de fast indstillede </a:t>
            </a:r>
            <a:r>
              <a:rPr lang="da-DK" sz="2000" dirty="0" err="1"/>
              <a:t>Kvs</a:t>
            </a:r>
            <a:r>
              <a:rPr lang="da-DK" sz="2000" dirty="0"/>
              <a:t>-værdier er forældede.</a:t>
            </a:r>
          </a:p>
          <a:p>
            <a:endParaRPr lang="da-DK" dirty="0"/>
          </a:p>
        </p:txBody>
      </p:sp>
    </p:spTree>
    <p:extLst>
      <p:ext uri="{BB962C8B-B14F-4D97-AF65-F5344CB8AC3E}">
        <p14:creationId xmlns:p14="http://schemas.microsoft.com/office/powerpoint/2010/main" val="1907884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8A66D-A234-7208-F4A4-AF2089AB8595}"/>
              </a:ext>
            </a:extLst>
          </p:cNvPr>
          <p:cNvSpPr>
            <a:spLocks noGrp="1"/>
          </p:cNvSpPr>
          <p:nvPr>
            <p:ph type="title"/>
          </p:nvPr>
        </p:nvSpPr>
        <p:spPr/>
        <p:txBody>
          <a:bodyPr/>
          <a:lstStyle/>
          <a:p>
            <a:r>
              <a:rPr lang="da-DK" sz="4000"/>
              <a:t>Dimensionering af ventiler</a:t>
            </a:r>
            <a:endParaRPr lang="da-DK"/>
          </a:p>
        </p:txBody>
      </p:sp>
      <p:sp>
        <p:nvSpPr>
          <p:cNvPr id="3" name="Pladsholder til indhold 2">
            <a:extLst>
              <a:ext uri="{FF2B5EF4-FFF2-40B4-BE49-F238E27FC236}">
                <a16:creationId xmlns:a16="http://schemas.microsoft.com/office/drawing/2014/main" id="{26B31B94-E1C9-0253-185C-2F655B5003B7}"/>
              </a:ext>
            </a:extLst>
          </p:cNvPr>
          <p:cNvSpPr>
            <a:spLocks noGrp="1"/>
          </p:cNvSpPr>
          <p:nvPr>
            <p:ph idx="1"/>
          </p:nvPr>
        </p:nvSpPr>
        <p:spPr/>
        <p:txBody>
          <a:bodyPr/>
          <a:lstStyle/>
          <a:p>
            <a:r>
              <a:rPr lang="da-DK" sz="2000" dirty="0"/>
              <a:t>Konsekvenserne heraf kan være vidtrækkende;</a:t>
            </a:r>
            <a:br>
              <a:rPr lang="da-DK" sz="2000" dirty="0"/>
            </a:br>
            <a:r>
              <a:rPr lang="da-DK" sz="2000" dirty="0"/>
              <a:t>ventiler, som ikke er korrekt dimensioneret, fører til dårlig regulering og ineffektivitet i anlægget. </a:t>
            </a:r>
            <a:br>
              <a:rPr lang="da-DK" sz="2000" dirty="0"/>
            </a:br>
            <a:br>
              <a:rPr lang="da-DK" sz="2000" dirty="0"/>
            </a:br>
            <a:r>
              <a:rPr lang="da-DK" sz="2000" dirty="0"/>
              <a:t>Overdimensionerede ventiler forøger investerings- og energiomkostninger på grund af de unødvendigt store dimensioner og pendlinger i reguleringen, mens underdimensionerede ventiler fører til større energiforbrug, fordi de forårsager en forøgelse af pumpetrykket/driften.</a:t>
            </a:r>
          </a:p>
          <a:p>
            <a:endParaRPr lang="da-DK" dirty="0"/>
          </a:p>
        </p:txBody>
      </p:sp>
    </p:spTree>
    <p:extLst>
      <p:ext uri="{BB962C8B-B14F-4D97-AF65-F5344CB8AC3E}">
        <p14:creationId xmlns:p14="http://schemas.microsoft.com/office/powerpoint/2010/main" val="972317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8A66D-A234-7208-F4A4-AF2089AB8595}"/>
              </a:ext>
            </a:extLst>
          </p:cNvPr>
          <p:cNvSpPr>
            <a:spLocks noGrp="1"/>
          </p:cNvSpPr>
          <p:nvPr>
            <p:ph type="title"/>
          </p:nvPr>
        </p:nvSpPr>
        <p:spPr/>
        <p:txBody>
          <a:bodyPr/>
          <a:lstStyle/>
          <a:p>
            <a:r>
              <a:rPr lang="da-DK" sz="4000"/>
              <a:t>Dimensionering af ventiler</a:t>
            </a:r>
            <a:endParaRPr lang="da-DK"/>
          </a:p>
        </p:txBody>
      </p:sp>
      <p:sp>
        <p:nvSpPr>
          <p:cNvPr id="3" name="Pladsholder til indhold 2">
            <a:extLst>
              <a:ext uri="{FF2B5EF4-FFF2-40B4-BE49-F238E27FC236}">
                <a16:creationId xmlns:a16="http://schemas.microsoft.com/office/drawing/2014/main" id="{26B31B94-E1C9-0253-185C-2F655B5003B7}"/>
              </a:ext>
            </a:extLst>
          </p:cNvPr>
          <p:cNvSpPr>
            <a:spLocks noGrp="1"/>
          </p:cNvSpPr>
          <p:nvPr>
            <p:ph idx="1"/>
          </p:nvPr>
        </p:nvSpPr>
        <p:spPr/>
        <p:txBody>
          <a:bodyPr/>
          <a:lstStyle/>
          <a:p>
            <a:pPr marL="210042" indent="-210042" eaLnBrk="1" hangingPunct="1">
              <a:spcBef>
                <a:spcPts val="465"/>
              </a:spcBef>
              <a:defRPr/>
            </a:pPr>
            <a:r>
              <a:rPr lang="da-DK" altLang="da-DK" sz="2000" dirty="0"/>
              <a:t>Som nævnt er det trykdifferencen </a:t>
            </a:r>
            <a:r>
              <a:rPr lang="el-GR" altLang="da-DK" sz="2000" dirty="0"/>
              <a:t>Δ</a:t>
            </a:r>
            <a:r>
              <a:rPr lang="da-DK" altLang="da-DK" sz="2000" dirty="0"/>
              <a:t>p over ventilen, der driver vandet igennem den.</a:t>
            </a:r>
          </a:p>
          <a:p>
            <a:pPr marL="210042" indent="-210042" eaLnBrk="1" hangingPunct="1">
              <a:spcBef>
                <a:spcPts val="465"/>
              </a:spcBef>
              <a:defRPr/>
            </a:pPr>
            <a:endParaRPr lang="da-DK" altLang="da-DK" sz="2000" dirty="0"/>
          </a:p>
          <a:p>
            <a:pPr marL="210042" indent="-210042" eaLnBrk="1" hangingPunct="1">
              <a:spcBef>
                <a:spcPts val="465"/>
              </a:spcBef>
              <a:defRPr/>
            </a:pPr>
            <a:r>
              <a:rPr lang="da-DK" altLang="da-DK" sz="2000" dirty="0" err="1"/>
              <a:t>Δp</a:t>
            </a:r>
            <a:r>
              <a:rPr lang="da-DK" altLang="da-DK" sz="2000" dirty="0"/>
              <a:t> over en termostatventil bør være mellem 0,1 og 0,3 bar                  </a:t>
            </a:r>
            <a:br>
              <a:rPr lang="da-DK" altLang="da-DK" sz="2000" dirty="0"/>
            </a:br>
            <a:r>
              <a:rPr lang="da-DK" altLang="da-DK" sz="2000" dirty="0"/>
              <a:t>( 1 – 3 </a:t>
            </a:r>
            <a:r>
              <a:rPr lang="da-DK" altLang="da-DK" sz="2000" dirty="0" err="1"/>
              <a:t>mVS</a:t>
            </a:r>
            <a:r>
              <a:rPr lang="da-DK" altLang="da-DK" sz="2000" dirty="0"/>
              <a:t> ) eller ( 10 – 30 kPa ).</a:t>
            </a:r>
          </a:p>
          <a:p>
            <a:pPr marL="210042" indent="-210042" eaLnBrk="1" hangingPunct="1">
              <a:spcBef>
                <a:spcPts val="465"/>
              </a:spcBef>
              <a:buFont typeface="Wingdings" panose="05000000000000000000" pitchFamily="2" charset="2"/>
              <a:buNone/>
              <a:defRPr/>
            </a:pPr>
            <a:endParaRPr lang="da-DK" altLang="da-DK" sz="2000" dirty="0"/>
          </a:p>
          <a:p>
            <a:pPr marL="210042" indent="-210042" eaLnBrk="1" hangingPunct="1">
              <a:spcBef>
                <a:spcPts val="465"/>
              </a:spcBef>
              <a:defRPr/>
            </a:pPr>
            <a:r>
              <a:rPr lang="da-DK" altLang="da-DK" sz="2000" dirty="0"/>
              <a:t>Ved for stort ukontrolleret differenstryk over en termostatventil vil der opstå problemer med reguleringen.</a:t>
            </a:r>
            <a:endParaRPr lang="da-DK" dirty="0"/>
          </a:p>
        </p:txBody>
      </p:sp>
    </p:spTree>
    <p:extLst>
      <p:ext uri="{BB962C8B-B14F-4D97-AF65-F5344CB8AC3E}">
        <p14:creationId xmlns:p14="http://schemas.microsoft.com/office/powerpoint/2010/main" val="3781527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DF885-5A78-C7DA-6F44-6A48B3E338F8}"/>
              </a:ext>
            </a:extLst>
          </p:cNvPr>
          <p:cNvSpPr>
            <a:spLocks noGrp="1"/>
          </p:cNvSpPr>
          <p:nvPr>
            <p:ph type="title"/>
          </p:nvPr>
        </p:nvSpPr>
        <p:spPr>
          <a:xfrm>
            <a:off x="1451201" y="804520"/>
            <a:ext cx="5548910" cy="1049235"/>
          </a:xfrm>
        </p:spPr>
        <p:txBody>
          <a:bodyPr>
            <a:normAutofit/>
          </a:bodyPr>
          <a:lstStyle/>
          <a:p>
            <a:r>
              <a:rPr lang="da-DK"/>
              <a:t>Centralvarme:</a:t>
            </a:r>
            <a:br>
              <a:rPr lang="da-DK"/>
            </a:br>
            <a:r>
              <a:rPr lang="da-DK"/>
              <a:t>Radiatorventiler.</a:t>
            </a:r>
          </a:p>
        </p:txBody>
      </p:sp>
      <p:sp>
        <p:nvSpPr>
          <p:cNvPr id="3" name="Pladsholder til indhold 2">
            <a:extLst>
              <a:ext uri="{FF2B5EF4-FFF2-40B4-BE49-F238E27FC236}">
                <a16:creationId xmlns:a16="http://schemas.microsoft.com/office/drawing/2014/main" id="{9B32C01B-0D7A-52AD-A57F-E520C9F51A38}"/>
              </a:ext>
            </a:extLst>
          </p:cNvPr>
          <p:cNvSpPr>
            <a:spLocks noGrp="1"/>
          </p:cNvSpPr>
          <p:nvPr>
            <p:ph idx="1"/>
          </p:nvPr>
        </p:nvSpPr>
        <p:spPr>
          <a:xfrm>
            <a:off x="1451201" y="2015732"/>
            <a:ext cx="5548910" cy="3450613"/>
          </a:xfrm>
        </p:spPr>
        <p:txBody>
          <a:bodyPr>
            <a:normAutofit/>
          </a:bodyPr>
          <a:lstStyle/>
          <a:p>
            <a:pPr>
              <a:spcBef>
                <a:spcPct val="50000"/>
              </a:spcBef>
              <a:buClrTx/>
              <a:buSzTx/>
              <a:buFontTx/>
              <a:buNone/>
              <a:defRPr/>
            </a:pPr>
            <a:r>
              <a:rPr lang="da-DK" altLang="da-DK" b="1" dirty="0">
                <a:latin typeface="Georgia" panose="02040502050405020303" pitchFamily="18" charset="0"/>
              </a:rPr>
              <a:t>RA-N</a:t>
            </a:r>
            <a:br>
              <a:rPr lang="da-DK" altLang="da-DK" b="1" dirty="0">
                <a:latin typeface="Georgia" panose="02040502050405020303" pitchFamily="18" charset="0"/>
              </a:rPr>
            </a:br>
            <a:br>
              <a:rPr lang="da-DK" altLang="da-DK" b="1" dirty="0">
                <a:latin typeface="Georgia" panose="02040502050405020303" pitchFamily="18" charset="0"/>
              </a:rPr>
            </a:br>
            <a:r>
              <a:rPr lang="da-DK" altLang="da-DK" dirty="0">
                <a:latin typeface="Georgia" panose="02040502050405020303" pitchFamily="18" charset="0"/>
              </a:rPr>
              <a:t>Leveres som ligeløb og vinkel i størrelsen DN 10 til 25 og som UK-model i størrelserne </a:t>
            </a:r>
            <a:br>
              <a:rPr lang="da-DK" altLang="da-DK" dirty="0">
                <a:latin typeface="Georgia" panose="02040502050405020303" pitchFamily="18" charset="0"/>
              </a:rPr>
            </a:br>
            <a:r>
              <a:rPr lang="da-DK" altLang="da-DK" dirty="0">
                <a:latin typeface="Georgia" panose="02040502050405020303" pitchFamily="18" charset="0"/>
              </a:rPr>
              <a:t>DN 10, 15 og 20.</a:t>
            </a:r>
            <a:br>
              <a:rPr lang="da-DK" altLang="da-DK" dirty="0">
                <a:latin typeface="Georgia" panose="02040502050405020303" pitchFamily="18" charset="0"/>
              </a:rPr>
            </a:br>
            <a:br>
              <a:rPr lang="da-DK" altLang="da-DK" dirty="0">
                <a:latin typeface="Georgia" panose="02040502050405020303" pitchFamily="18" charset="0"/>
              </a:rPr>
            </a:br>
            <a:r>
              <a:rPr lang="da-DK" altLang="da-DK" dirty="0">
                <a:latin typeface="Georgia" panose="02040502050405020303" pitchFamily="18" charset="0"/>
              </a:rPr>
              <a:t>”Rød dækhætte”</a:t>
            </a:r>
            <a:endParaRPr lang="da-DK" dirty="0"/>
          </a:p>
        </p:txBody>
      </p:sp>
      <p:pic>
        <p:nvPicPr>
          <p:cNvPr id="8" name="Picture 6" descr="Danfoss RA-N Radiatorventil 1/2&quot;, Ligeløbende (Til 2-strengsanlæg) |  013G0014 | BilligVVS.dk">
            <a:extLst>
              <a:ext uri="{FF2B5EF4-FFF2-40B4-BE49-F238E27FC236}">
                <a16:creationId xmlns:a16="http://schemas.microsoft.com/office/drawing/2014/main" id="{D0F40620-87CC-87E1-6428-811355CE155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6500" r="95833">
                        <a14:foregroundMark x1="9833" y1="49500" x2="9833" y2="49500"/>
                        <a14:foregroundMark x1="8000" y1="42833" x2="7167" y2="42333"/>
                        <a14:foregroundMark x1="6500" y1="42667" x2="6500" y2="42667"/>
                        <a14:foregroundMark x1="88833" y1="45167" x2="88833" y2="45167"/>
                        <a14:foregroundMark x1="86333" y1="40833" x2="86333" y2="40833"/>
                        <a14:foregroundMark x1="86000" y1="39167" x2="83500" y2="54000"/>
                        <a14:foregroundMark x1="83500" y1="54000" x2="88500" y2="57667"/>
                        <a14:foregroundMark x1="90333" y1="55833" x2="92000" y2="62333"/>
                        <a14:foregroundMark x1="93667" y1="61000" x2="93667" y2="61000"/>
                        <a14:foregroundMark x1="95833" y1="58000" x2="95833" y2="58000"/>
                      </a14:backgroundRemoval>
                    </a14:imgEffect>
                  </a14:imgLayer>
                </a14:imgProps>
              </a:ext>
              <a:ext uri="{28A0092B-C50C-407E-A947-70E740481C1C}">
                <a14:useLocalDpi xmlns:a14="http://schemas.microsoft.com/office/drawing/2010/main" val="0"/>
              </a:ext>
            </a:extLst>
          </a:blip>
          <a:srcRect t="15062" r="1" b="15833"/>
          <a:stretch/>
        </p:blipFill>
        <p:spPr bwMode="auto">
          <a:xfrm>
            <a:off x="7705568" y="481109"/>
            <a:ext cx="3605933" cy="24919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foss ra-n 15 uk ventilhus omvendt vinkelløb 1/2 | Billig">
            <a:extLst>
              <a:ext uri="{FF2B5EF4-FFF2-40B4-BE49-F238E27FC236}">
                <a16:creationId xmlns:a16="http://schemas.microsoft.com/office/drawing/2014/main" id="{993CF774-79DF-6057-8CD5-BCCC7770F3DB}"/>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2186" r="99563">
                        <a14:foregroundMark x1="16612" y1="34444" x2="16940" y2="29889"/>
                        <a14:foregroundMark x1="11366" y1="35556" x2="14863" y2="48667"/>
                        <a14:foregroundMark x1="5464" y1="45444" x2="5464" y2="45444"/>
                        <a14:foregroundMark x1="2295" y1="35889" x2="2295" y2="35889"/>
                        <a14:foregroundMark x1="4699" y1="34111" x2="4699" y2="34111"/>
                        <a14:foregroundMark x1="5137" y1="28778" x2="5137" y2="28778"/>
                        <a14:foregroundMark x1="94317" y1="26667" x2="94317" y2="26667"/>
                        <a14:foregroundMark x1="94754" y1="24222" x2="94754" y2="24222"/>
                        <a14:foregroundMark x1="98579" y1="25667" x2="98579" y2="25667"/>
                        <a14:foregroundMark x1="99563" y1="25222" x2="99563" y2="25222"/>
                        <a14:foregroundMark x1="19781" y1="21667" x2="19781" y2="21667"/>
                        <a14:foregroundMark x1="16612" y1="21333" x2="16612" y2="21333"/>
                        <a14:foregroundMark x1="16612" y1="19222" x2="16612" y2="19222"/>
                        <a14:foregroundMark x1="21093" y1="16778" x2="21093" y2="16778"/>
                        <a14:foregroundMark x1="15519" y1="16444" x2="15519" y2="16444"/>
                        <a14:foregroundMark x1="15956" y1="15667" x2="15956" y2="15667"/>
                        <a14:foregroundMark x1="16940" y1="15333" x2="16940" y2="15333"/>
                      </a14:backgroundRemoval>
                    </a14:imgEffect>
                  </a14:imgLayer>
                </a14:imgProps>
              </a:ext>
              <a:ext uri="{28A0092B-C50C-407E-A947-70E740481C1C}">
                <a14:useLocalDpi xmlns:a14="http://schemas.microsoft.com/office/drawing/2010/main" val="0"/>
              </a:ext>
            </a:extLst>
          </a:blip>
          <a:srcRect t="14550" r="1" b="15097"/>
          <a:stretch/>
        </p:blipFill>
        <p:spPr bwMode="auto">
          <a:xfrm>
            <a:off x="7706006" y="3138486"/>
            <a:ext cx="3605057" cy="249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7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DF885-5A78-C7DA-6F44-6A48B3E338F8}"/>
              </a:ext>
            </a:extLst>
          </p:cNvPr>
          <p:cNvSpPr>
            <a:spLocks noGrp="1"/>
          </p:cNvSpPr>
          <p:nvPr>
            <p:ph type="title"/>
          </p:nvPr>
        </p:nvSpPr>
        <p:spPr>
          <a:xfrm>
            <a:off x="1451201" y="804520"/>
            <a:ext cx="5548910" cy="1049235"/>
          </a:xfrm>
        </p:spPr>
        <p:txBody>
          <a:bodyPr>
            <a:normAutofit/>
          </a:bodyPr>
          <a:lstStyle/>
          <a:p>
            <a:r>
              <a:rPr lang="da-DK"/>
              <a:t>Centralvarme:</a:t>
            </a:r>
            <a:br>
              <a:rPr lang="da-DK"/>
            </a:br>
            <a:r>
              <a:rPr lang="da-DK"/>
              <a:t>Radiatorventiler.</a:t>
            </a:r>
          </a:p>
        </p:txBody>
      </p:sp>
      <p:sp>
        <p:nvSpPr>
          <p:cNvPr id="3" name="Pladsholder til indhold 2">
            <a:extLst>
              <a:ext uri="{FF2B5EF4-FFF2-40B4-BE49-F238E27FC236}">
                <a16:creationId xmlns:a16="http://schemas.microsoft.com/office/drawing/2014/main" id="{9B32C01B-0D7A-52AD-A57F-E520C9F51A38}"/>
              </a:ext>
            </a:extLst>
          </p:cNvPr>
          <p:cNvSpPr>
            <a:spLocks noGrp="1"/>
          </p:cNvSpPr>
          <p:nvPr>
            <p:ph idx="1"/>
          </p:nvPr>
        </p:nvSpPr>
        <p:spPr>
          <a:xfrm>
            <a:off x="1451201" y="2015732"/>
            <a:ext cx="5548910" cy="3450613"/>
          </a:xfrm>
        </p:spPr>
        <p:txBody>
          <a:bodyPr>
            <a:normAutofit/>
          </a:bodyPr>
          <a:lstStyle/>
          <a:p>
            <a:pPr>
              <a:spcBef>
                <a:spcPct val="50000"/>
              </a:spcBef>
              <a:buClrTx/>
              <a:buSzTx/>
              <a:buFontTx/>
              <a:buNone/>
              <a:defRPr/>
            </a:pPr>
            <a:r>
              <a:rPr lang="da-DK" altLang="da-DK" b="1" dirty="0">
                <a:latin typeface="Calibri" panose="020F0502020204030204" pitchFamily="34" charset="0"/>
                <a:ea typeface="Calibri" panose="020F0502020204030204" pitchFamily="34" charset="0"/>
                <a:cs typeface="Calibri" panose="020F0502020204030204" pitchFamily="34" charset="0"/>
              </a:rPr>
              <a:t>RA-U</a:t>
            </a:r>
            <a:br>
              <a:rPr lang="da-DK" altLang="da-DK" b="1" dirty="0">
                <a:latin typeface="Calibri" panose="020F0502020204030204" pitchFamily="34" charset="0"/>
                <a:ea typeface="Calibri" panose="020F0502020204030204" pitchFamily="34" charset="0"/>
                <a:cs typeface="Calibri" panose="020F0502020204030204" pitchFamily="34" charset="0"/>
              </a:rPr>
            </a:br>
            <a:br>
              <a:rPr lang="da-DK" altLang="da-DK" b="1" dirty="0">
                <a:latin typeface="Calibri" panose="020F0502020204030204" pitchFamily="34" charset="0"/>
                <a:ea typeface="Calibri" panose="020F0502020204030204" pitchFamily="34" charset="0"/>
                <a:cs typeface="Calibri" panose="020F0502020204030204" pitchFamily="34" charset="0"/>
              </a:rPr>
            </a:br>
            <a:r>
              <a:rPr lang="da-DK" altLang="da-DK" dirty="0" err="1">
                <a:latin typeface="Calibri" panose="020F0502020204030204" pitchFamily="34" charset="0"/>
                <a:ea typeface="Calibri" panose="020F0502020204030204" pitchFamily="34" charset="0"/>
                <a:cs typeface="Calibri" panose="020F0502020204030204" pitchFamily="34" charset="0"/>
              </a:rPr>
              <a:t>RA-U</a:t>
            </a:r>
            <a:r>
              <a:rPr lang="da-DK" altLang="da-DK" dirty="0">
                <a:latin typeface="Calibri" panose="020F0502020204030204" pitchFamily="34" charset="0"/>
                <a:ea typeface="Calibri" panose="020F0502020204030204" pitchFamily="34" charset="0"/>
                <a:cs typeface="Calibri" panose="020F0502020204030204" pitchFamily="34" charset="0"/>
              </a:rPr>
              <a:t> leveres som ligeløb og vinkel i størrelserne DN 10 og 15.</a:t>
            </a:r>
            <a:br>
              <a:rPr lang="da-DK" altLang="da-DK" dirty="0">
                <a:latin typeface="Calibri" panose="020F0502020204030204" pitchFamily="34" charset="0"/>
                <a:ea typeface="Calibri" panose="020F0502020204030204" pitchFamily="34" charset="0"/>
                <a:cs typeface="Calibri" panose="020F0502020204030204" pitchFamily="34" charset="0"/>
              </a:rPr>
            </a:br>
            <a:br>
              <a:rPr lang="da-DK" altLang="da-DK" dirty="0">
                <a:latin typeface="Calibri" panose="020F0502020204030204" pitchFamily="34" charset="0"/>
                <a:ea typeface="Calibri" panose="020F0502020204030204" pitchFamily="34" charset="0"/>
                <a:cs typeface="Calibri" panose="020F0502020204030204" pitchFamily="34" charset="0"/>
              </a:rPr>
            </a:br>
            <a:r>
              <a:rPr lang="da-DK" altLang="da-DK" dirty="0">
                <a:latin typeface="Calibri" panose="020F0502020204030204" pitchFamily="34" charset="0"/>
                <a:ea typeface="Calibri" panose="020F0502020204030204" pitchFamily="34" charset="0"/>
                <a:cs typeface="Calibri" panose="020F0502020204030204" pitchFamily="34" charset="0"/>
              </a:rPr>
              <a:t>Gul dækhætte.</a:t>
            </a:r>
          </a:p>
          <a:p>
            <a:pPr>
              <a:spcBef>
                <a:spcPct val="50000"/>
              </a:spcBef>
              <a:buClrTx/>
              <a:buSzTx/>
              <a:buFontTx/>
              <a:buNone/>
              <a:defRPr/>
            </a:pPr>
            <a:endParaRPr lang="da-DK" dirty="0"/>
          </a:p>
        </p:txBody>
      </p:sp>
      <p:pic>
        <p:nvPicPr>
          <p:cNvPr id="2050" name="Picture 2" descr="Radiatorventiler, RA-U, Lavt flow, DN 15, Ligeløb, F | Presetting valves |  Standard radiatorventiler | Radiatorventiler | Radiatortermostater |  Climate Solutions for heating | Danfoss Denmark Product Store">
            <a:extLst>
              <a:ext uri="{FF2B5EF4-FFF2-40B4-BE49-F238E27FC236}">
                <a16:creationId xmlns:a16="http://schemas.microsoft.com/office/drawing/2014/main" id="{18D1CD15-880B-079D-F6E5-569711F7C15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333" r="95000">
                        <a14:foregroundMark x1="13667" y1="25333" x2="5000" y2="42667"/>
                        <a14:foregroundMark x1="5000" y1="42667" x2="7667" y2="43333"/>
                        <a14:foregroundMark x1="12000" y1="44667" x2="12000" y2="44667"/>
                        <a14:foregroundMark x1="91667" y1="39667" x2="91667" y2="39667"/>
                        <a14:foregroundMark x1="94667" y1="37333" x2="94667" y2="37333"/>
                        <a14:foregroundMark x1="95000" y1="34333" x2="95000" y2="34333"/>
                        <a14:foregroundMark x1="3000" y1="27667" x2="3000" y2="27667"/>
                        <a14:foregroundMark x1="2667" y1="29000" x2="2667" y2="29000"/>
                        <a14:foregroundMark x1="3000" y1="25333" x2="3000" y2="25333"/>
                        <a14:foregroundMark x1="2000" y1="25333" x2="2000" y2="25333"/>
                        <a14:foregroundMark x1="1333" y1="26667" x2="1333" y2="26667"/>
                      </a14:backgroundRemoval>
                    </a14:imgEffect>
                  </a14:imgLayer>
                </a14:imgProps>
              </a:ext>
              <a:ext uri="{28A0092B-C50C-407E-A947-70E740481C1C}">
                <a14:useLocalDpi xmlns:a14="http://schemas.microsoft.com/office/drawing/2010/main" val="0"/>
              </a:ext>
            </a:extLst>
          </a:blip>
          <a:srcRect t="10308" r="-1" b="20346"/>
          <a:stretch/>
        </p:blipFill>
        <p:spPr bwMode="auto">
          <a:xfrm>
            <a:off x="7711797" y="481109"/>
            <a:ext cx="3593475" cy="24919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u 1/2 vinkelløb ventil 5702420016412 Find produktet">
            <a:extLst>
              <a:ext uri="{FF2B5EF4-FFF2-40B4-BE49-F238E27FC236}">
                <a16:creationId xmlns:a16="http://schemas.microsoft.com/office/drawing/2014/main" id="{9DC89F2C-19C4-D23E-F9E3-791774A2027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06" b="89623" l="708" r="98821">
                        <a14:foregroundMark x1="11085" y1="63208" x2="4717" y2="65566"/>
                        <a14:foregroundMark x1="5660" y1="63915" x2="5660" y2="63915"/>
                        <a14:foregroundMark x1="2358" y1="66274" x2="2358" y2="66274"/>
                        <a14:foregroundMark x1="1179" y1="66274" x2="1179" y2="66274"/>
                        <a14:foregroundMark x1="91274" y1="39387" x2="91274" y2="39387"/>
                        <a14:foregroundMark x1="90566" y1="27830" x2="90566" y2="27830"/>
                        <a14:foregroundMark x1="88915" y1="24292" x2="88915" y2="24292"/>
                        <a14:foregroundMark x1="81840" y1="27123" x2="81840" y2="27123"/>
                        <a14:foregroundMark x1="85849" y1="41745" x2="88679" y2="41745"/>
                        <a14:foregroundMark x1="91274" y1="46226" x2="91274" y2="46226"/>
                        <a14:foregroundMark x1="90094" y1="56840" x2="86321" y2="45519"/>
                        <a14:foregroundMark x1="86321" y1="45519" x2="85849" y2="33491"/>
                        <a14:foregroundMark x1="85849" y1="33491" x2="93868" y2="48113"/>
                        <a14:foregroundMark x1="93868" y1="48113" x2="91745" y2="49292"/>
                        <a14:foregroundMark x1="82311" y1="50000" x2="80660" y2="45283"/>
                        <a14:foregroundMark x1="98821" y1="42925" x2="98821" y2="42925"/>
                        <a14:foregroundMark x1="98113" y1="50000" x2="97642" y2="37736"/>
                        <a14:foregroundMark x1="97642" y1="37736" x2="97642" y2="37736"/>
                        <a14:foregroundMark x1="96226" y1="28302" x2="96226" y2="28302"/>
                      </a14:backgroundRemoval>
                    </a14:imgEffect>
                  </a14:imgLayer>
                </a14:imgProps>
              </a:ext>
              <a:ext uri="{28A0092B-C50C-407E-A947-70E740481C1C}">
                <a14:useLocalDpi xmlns:a14="http://schemas.microsoft.com/office/drawing/2010/main" val="0"/>
              </a:ext>
            </a:extLst>
          </a:blip>
          <a:srcRect t="22875" r="2" b="7781"/>
          <a:stretch/>
        </p:blipFill>
        <p:spPr bwMode="auto">
          <a:xfrm>
            <a:off x="7711799" y="3138486"/>
            <a:ext cx="3593471" cy="249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596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DF885-5A78-C7DA-6F44-6A48B3E338F8}"/>
              </a:ext>
            </a:extLst>
          </p:cNvPr>
          <p:cNvSpPr>
            <a:spLocks noGrp="1"/>
          </p:cNvSpPr>
          <p:nvPr>
            <p:ph type="title"/>
          </p:nvPr>
        </p:nvSpPr>
        <p:spPr>
          <a:xfrm>
            <a:off x="645942" y="609601"/>
            <a:ext cx="6244467" cy="1675975"/>
          </a:xfrm>
        </p:spPr>
        <p:txBody>
          <a:bodyPr>
            <a:normAutofit/>
          </a:bodyPr>
          <a:lstStyle/>
          <a:p>
            <a:r>
              <a:rPr lang="da-DK" dirty="0"/>
              <a:t>Centralvarme:</a:t>
            </a:r>
            <a:br>
              <a:rPr lang="da-DK" dirty="0"/>
            </a:br>
            <a:r>
              <a:rPr lang="da-DK" dirty="0"/>
              <a:t>Radiatorventiler.</a:t>
            </a:r>
          </a:p>
        </p:txBody>
      </p:sp>
      <p:sp>
        <p:nvSpPr>
          <p:cNvPr id="3" name="Pladsholder til indhold 2">
            <a:extLst>
              <a:ext uri="{FF2B5EF4-FFF2-40B4-BE49-F238E27FC236}">
                <a16:creationId xmlns:a16="http://schemas.microsoft.com/office/drawing/2014/main" id="{9B32C01B-0D7A-52AD-A57F-E520C9F51A38}"/>
              </a:ext>
            </a:extLst>
          </p:cNvPr>
          <p:cNvSpPr>
            <a:spLocks noGrp="1"/>
          </p:cNvSpPr>
          <p:nvPr>
            <p:ph idx="1"/>
          </p:nvPr>
        </p:nvSpPr>
        <p:spPr>
          <a:xfrm>
            <a:off x="642007" y="2484544"/>
            <a:ext cx="6251856" cy="3763855"/>
          </a:xfrm>
        </p:spPr>
        <p:txBody>
          <a:bodyPr>
            <a:normAutofit/>
          </a:bodyPr>
          <a:lstStyle/>
          <a:p>
            <a:pPr>
              <a:spcBef>
                <a:spcPct val="50000"/>
              </a:spcBef>
              <a:buClrTx/>
              <a:buSzTx/>
              <a:buFontTx/>
              <a:buNone/>
              <a:defRPr/>
            </a:pPr>
            <a:r>
              <a:rPr lang="da-DK" altLang="da-DK" sz="2000" b="1" dirty="0">
                <a:latin typeface="Calibri" panose="020F0502020204030204" pitchFamily="34" charset="0"/>
                <a:ea typeface="Calibri" panose="020F0502020204030204" pitchFamily="34" charset="0"/>
                <a:cs typeface="Calibri" panose="020F0502020204030204" pitchFamily="34" charset="0"/>
              </a:rPr>
              <a:t>RA-UR (Kvajeventil)</a:t>
            </a:r>
            <a:br>
              <a:rPr lang="da-DK" altLang="da-DK" sz="2000" b="1" dirty="0">
                <a:latin typeface="Calibri" panose="020F0502020204030204" pitchFamily="34" charset="0"/>
                <a:ea typeface="Calibri" panose="020F0502020204030204" pitchFamily="34" charset="0"/>
                <a:cs typeface="Calibri" panose="020F0502020204030204" pitchFamily="34" charset="0"/>
              </a:rPr>
            </a:br>
            <a:br>
              <a:rPr lang="da-DK" altLang="da-DK" sz="2000" b="1" dirty="0">
                <a:latin typeface="Calibri" panose="020F0502020204030204" pitchFamily="34" charset="0"/>
                <a:ea typeface="Calibri" panose="020F0502020204030204" pitchFamily="34" charset="0"/>
                <a:cs typeface="Calibri" panose="020F0502020204030204" pitchFamily="34" charset="0"/>
              </a:rPr>
            </a:br>
            <a:r>
              <a:rPr lang="da-DK" altLang="da-DK" sz="2000" dirty="0">
                <a:latin typeface="Calibri" panose="020F0502020204030204" pitchFamily="34" charset="0"/>
                <a:ea typeface="Calibri" panose="020F0502020204030204" pitchFamily="34" charset="0"/>
                <a:cs typeface="Calibri" panose="020F0502020204030204" pitchFamily="34" charset="0"/>
              </a:rPr>
              <a:t>Leveres som ligeløb og vinkel i størrelse </a:t>
            </a:r>
            <a:br>
              <a:rPr lang="da-DK" altLang="da-DK" sz="2000" dirty="0">
                <a:latin typeface="Calibri" panose="020F0502020204030204" pitchFamily="34" charset="0"/>
                <a:ea typeface="Calibri" panose="020F0502020204030204" pitchFamily="34" charset="0"/>
                <a:cs typeface="Calibri" panose="020F0502020204030204" pitchFamily="34" charset="0"/>
              </a:rPr>
            </a:br>
            <a:r>
              <a:rPr lang="da-DK" altLang="da-DK" sz="2000" dirty="0">
                <a:latin typeface="Calibri" panose="020F0502020204030204" pitchFamily="34" charset="0"/>
                <a:ea typeface="Calibri" panose="020F0502020204030204" pitchFamily="34" charset="0"/>
                <a:cs typeface="Calibri" panose="020F0502020204030204" pitchFamily="34" charset="0"/>
              </a:rPr>
              <a:t>DN 10 og 15.</a:t>
            </a:r>
          </a:p>
          <a:p>
            <a:pPr>
              <a:spcBef>
                <a:spcPct val="50000"/>
              </a:spcBef>
              <a:buClrTx/>
              <a:buSzTx/>
              <a:buFontTx/>
              <a:buNone/>
              <a:defRPr/>
            </a:pPr>
            <a:br>
              <a:rPr lang="da-DK" altLang="da-DK" sz="2000" dirty="0">
                <a:latin typeface="Calibri" panose="020F0502020204030204" pitchFamily="34" charset="0"/>
                <a:ea typeface="Calibri" panose="020F0502020204030204" pitchFamily="34" charset="0"/>
                <a:cs typeface="Calibri" panose="020F0502020204030204" pitchFamily="34" charset="0"/>
              </a:rPr>
            </a:br>
            <a:r>
              <a:rPr lang="da-DK" altLang="da-DK" sz="2000" dirty="0">
                <a:latin typeface="Calibri" panose="020F0502020204030204" pitchFamily="34" charset="0"/>
                <a:ea typeface="Calibri" panose="020F0502020204030204" pitchFamily="34" charset="0"/>
                <a:cs typeface="Calibri" panose="020F0502020204030204" pitchFamily="34" charset="0"/>
              </a:rPr>
              <a:t>RA-UR har samme byggemål og tilslutning som FJVR</a:t>
            </a:r>
            <a:br>
              <a:rPr lang="da-DK" altLang="da-DK" sz="2000" dirty="0">
                <a:latin typeface="Calibri" panose="020F0502020204030204" pitchFamily="34" charset="0"/>
                <a:ea typeface="Calibri" panose="020F0502020204030204" pitchFamily="34" charset="0"/>
                <a:cs typeface="Calibri" panose="020F0502020204030204" pitchFamily="34" charset="0"/>
              </a:rPr>
            </a:br>
            <a:br>
              <a:rPr lang="da-DK" altLang="da-DK" sz="2000" dirty="0">
                <a:latin typeface="Calibri" panose="020F0502020204030204" pitchFamily="34" charset="0"/>
                <a:ea typeface="Calibri" panose="020F0502020204030204" pitchFamily="34" charset="0"/>
                <a:cs typeface="Calibri" panose="020F0502020204030204" pitchFamily="34" charset="0"/>
              </a:rPr>
            </a:br>
            <a:r>
              <a:rPr lang="da-DK" altLang="da-DK" sz="2000" dirty="0">
                <a:latin typeface="Calibri" panose="020F0502020204030204" pitchFamily="34" charset="0"/>
                <a:ea typeface="Calibri" panose="020F0502020204030204" pitchFamily="34" charset="0"/>
                <a:cs typeface="Calibri" panose="020F0502020204030204" pitchFamily="34" charset="0"/>
              </a:rPr>
              <a:t>Gul dækhætte.</a:t>
            </a:r>
          </a:p>
          <a:p>
            <a:pPr>
              <a:spcBef>
                <a:spcPct val="50000"/>
              </a:spcBef>
              <a:buClrTx/>
              <a:buSzTx/>
              <a:buFontTx/>
              <a:buNone/>
              <a:defRPr/>
            </a:pPr>
            <a:endParaRPr lang="da-DK" dirty="0"/>
          </a:p>
        </p:txBody>
      </p:sp>
      <p:pic>
        <p:nvPicPr>
          <p:cNvPr id="2052" name="Picture 4" descr="Ra-u 1/2 vinkelløb ventil 5702420016412 Find produktet">
            <a:extLst>
              <a:ext uri="{FF2B5EF4-FFF2-40B4-BE49-F238E27FC236}">
                <a16:creationId xmlns:a16="http://schemas.microsoft.com/office/drawing/2014/main" id="{9DC89F2C-19C4-D23E-F9E3-791774A2027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6" b="89623" l="708" r="98821">
                        <a14:foregroundMark x1="11085" y1="63208" x2="4717" y2="65566"/>
                        <a14:foregroundMark x1="5660" y1="63915" x2="5660" y2="63915"/>
                        <a14:foregroundMark x1="2358" y1="66274" x2="2358" y2="66274"/>
                        <a14:foregroundMark x1="1179" y1="66274" x2="1179" y2="66274"/>
                        <a14:foregroundMark x1="91274" y1="39387" x2="91274" y2="39387"/>
                        <a14:foregroundMark x1="90566" y1="27830" x2="90566" y2="27830"/>
                        <a14:foregroundMark x1="88915" y1="24292" x2="88915" y2="24292"/>
                        <a14:foregroundMark x1="81840" y1="27123" x2="81840" y2="27123"/>
                        <a14:foregroundMark x1="85849" y1="41745" x2="88679" y2="41745"/>
                        <a14:foregroundMark x1="91274" y1="46226" x2="91274" y2="46226"/>
                        <a14:foregroundMark x1="90094" y1="56840" x2="86321" y2="45519"/>
                        <a14:foregroundMark x1="86321" y1="45519" x2="85849" y2="33491"/>
                        <a14:foregroundMark x1="85849" y1="33491" x2="93868" y2="48113"/>
                        <a14:foregroundMark x1="93868" y1="48113" x2="91745" y2="49292"/>
                        <a14:foregroundMark x1="82311" y1="50000" x2="80660" y2="45283"/>
                        <a14:foregroundMark x1="98821" y1="42925" x2="98821" y2="42925"/>
                        <a14:foregroundMark x1="98113" y1="50000" x2="97642" y2="37736"/>
                        <a14:foregroundMark x1="97642" y1="37736" x2="97642" y2="37736"/>
                        <a14:foregroundMark x1="96226" y1="28302" x2="96226" y2="28302"/>
                      </a14:backgroundRemoval>
                    </a14:imgEffect>
                  </a14:imgLayer>
                </a14:imgProps>
              </a:ext>
              <a:ext uri="{28A0092B-C50C-407E-A947-70E740481C1C}">
                <a14:useLocalDpi xmlns:a14="http://schemas.microsoft.com/office/drawing/2010/main" val="0"/>
              </a:ext>
            </a:extLst>
          </a:blip>
          <a:srcRect t="22875" r="2" b="7781"/>
          <a:stretch/>
        </p:blipFill>
        <p:spPr bwMode="auto">
          <a:xfrm>
            <a:off x="7552170" y="609137"/>
            <a:ext cx="3989122"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50" name="Picture 2" descr="Radiatorventiler, RA-U, Lavt flow, DN 15, Ligeløb, F | Presetting valves |  Standard radiatorventiler | Radiatorventiler | Radiatortermostater |  Climate Solutions for heating | Danfoss Denmark Product Store">
            <a:extLst>
              <a:ext uri="{FF2B5EF4-FFF2-40B4-BE49-F238E27FC236}">
                <a16:creationId xmlns:a16="http://schemas.microsoft.com/office/drawing/2014/main" id="{18D1CD15-880B-079D-F6E5-569711F7C1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333" r="95000">
                        <a14:foregroundMark x1="13667" y1="25333" x2="5000" y2="42667"/>
                        <a14:foregroundMark x1="5000" y1="42667" x2="7667" y2="43333"/>
                        <a14:foregroundMark x1="12000" y1="44667" x2="12000" y2="44667"/>
                        <a14:foregroundMark x1="91667" y1="39667" x2="91667" y2="39667"/>
                        <a14:foregroundMark x1="94667" y1="37333" x2="94667" y2="37333"/>
                        <a14:foregroundMark x1="95000" y1="34333" x2="95000" y2="34333"/>
                        <a14:foregroundMark x1="3000" y1="27667" x2="3000" y2="27667"/>
                        <a14:foregroundMark x1="2667" y1="29000" x2="2667" y2="29000"/>
                        <a14:foregroundMark x1="3000" y1="25333" x2="3000" y2="25333"/>
                        <a14:foregroundMark x1="2000" y1="25333" x2="2000" y2="25333"/>
                        <a14:foregroundMark x1="1333" y1="26667" x2="1333" y2="26667"/>
                      </a14:backgroundRemoval>
                    </a14:imgEffect>
                  </a14:imgLayer>
                </a14:imgProps>
              </a:ext>
              <a:ext uri="{28A0092B-C50C-407E-A947-70E740481C1C}">
                <a14:useLocalDpi xmlns:a14="http://schemas.microsoft.com/office/drawing/2010/main" val="0"/>
              </a:ext>
            </a:extLst>
          </a:blip>
          <a:srcRect t="10308" r="-1" b="20346"/>
          <a:stretch/>
        </p:blipFill>
        <p:spPr bwMode="auto">
          <a:xfrm>
            <a:off x="7552170" y="3482108"/>
            <a:ext cx="3989122"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96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21DE76-25FF-4AB9-F43E-0E1C2D625EF9}"/>
              </a:ext>
            </a:extLst>
          </p:cNvPr>
          <p:cNvSpPr>
            <a:spLocks noGrp="1"/>
          </p:cNvSpPr>
          <p:nvPr>
            <p:ph type="title"/>
          </p:nvPr>
        </p:nvSpPr>
        <p:spPr>
          <a:xfrm>
            <a:off x="648761" y="629266"/>
            <a:ext cx="4794233" cy="1641987"/>
          </a:xfrm>
        </p:spPr>
        <p:txBody>
          <a:bodyPr>
            <a:normAutofit/>
          </a:bodyPr>
          <a:lstStyle/>
          <a:p>
            <a:pPr>
              <a:defRPr/>
            </a:pPr>
            <a:r>
              <a:rPr lang="da-DK"/>
              <a:t>Danfoss Dynamic Valve</a:t>
            </a:r>
          </a:p>
        </p:txBody>
      </p:sp>
      <p:sp>
        <p:nvSpPr>
          <p:cNvPr id="135171" name="Pladsholder til indhold 3">
            <a:extLst>
              <a:ext uri="{FF2B5EF4-FFF2-40B4-BE49-F238E27FC236}">
                <a16:creationId xmlns:a16="http://schemas.microsoft.com/office/drawing/2014/main" id="{368E90A4-1C78-61BB-20EE-F7BEB23A6D35}"/>
              </a:ext>
            </a:extLst>
          </p:cNvPr>
          <p:cNvSpPr>
            <a:spLocks noGrp="1"/>
          </p:cNvSpPr>
          <p:nvPr>
            <p:ph idx="1"/>
          </p:nvPr>
        </p:nvSpPr>
        <p:spPr>
          <a:xfrm>
            <a:off x="647532" y="2438401"/>
            <a:ext cx="4796007" cy="3809998"/>
          </a:xfrm>
        </p:spPr>
        <p:txBody>
          <a:bodyPr>
            <a:normAutofit lnSpcReduction="10000"/>
          </a:bodyPr>
          <a:lstStyle/>
          <a:p>
            <a:pPr eaLnBrk="1" hangingPunct="1"/>
            <a:r>
              <a:rPr lang="da-DK" altLang="da-DK" dirty="0"/>
              <a:t>Optimal temperaturstyring og automatisk indregulering af 2-rørs varmesystemer – alt sammen i en enkelt ventil.</a:t>
            </a:r>
          </a:p>
          <a:p>
            <a:pPr eaLnBrk="1" hangingPunct="1"/>
            <a:r>
              <a:rPr lang="da-DK" altLang="da-DK" dirty="0"/>
              <a:t>To i én ventildesign</a:t>
            </a:r>
          </a:p>
          <a:p>
            <a:pPr eaLnBrk="1" hangingPunct="1"/>
            <a:r>
              <a:rPr lang="da-DK" altLang="da-DK" i="1" dirty="0"/>
              <a:t>Dynamic Valve™ </a:t>
            </a:r>
            <a:r>
              <a:rPr lang="da-DK" altLang="da-DK" dirty="0"/>
              <a:t>kombinerer en termostatisk radiator-ventil og en trykregulator for nøjagtig temperaturstyring og automatisk indregulering i et produkt.</a:t>
            </a:r>
          </a:p>
        </p:txBody>
      </p:sp>
      <p:pic>
        <p:nvPicPr>
          <p:cNvPr id="3074" name="Picture 2" descr="Danfoss ra-dv 15 dynamisk radiatorventil ligeløb 1/2 | Billig">
            <a:extLst>
              <a:ext uri="{FF2B5EF4-FFF2-40B4-BE49-F238E27FC236}">
                <a16:creationId xmlns:a16="http://schemas.microsoft.com/office/drawing/2014/main" id="{911ADA5D-DFB8-696A-788B-EDA093E24E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6776" r="94863">
                        <a14:foregroundMark x1="6776" y1="43778" x2="8197" y2="44889"/>
                        <a14:foregroundMark x1="8415" y1="45889" x2="8415" y2="45889"/>
                        <a14:foregroundMark x1="7213" y1="48889" x2="7213" y2="48889"/>
                        <a14:foregroundMark x1="91475" y1="25778" x2="91475" y2="25778"/>
                        <a14:foregroundMark x1="94863" y1="27889" x2="94863" y2="27889"/>
                      </a14:backgroundRemoval>
                    </a14:imgEffect>
                  </a14:imgLayer>
                </a14:imgProps>
              </a:ext>
              <a:ext uri="{28A0092B-C50C-407E-A947-70E740481C1C}">
                <a14:useLocalDpi xmlns:a14="http://schemas.microsoft.com/office/drawing/2010/main" val="0"/>
              </a:ext>
            </a:extLst>
          </a:blip>
          <a:srcRect l="3342" r="1724" b="-1"/>
          <a:stretch/>
        </p:blipFill>
        <p:spPr bwMode="auto">
          <a:xfrm>
            <a:off x="6092822" y="609601"/>
            <a:ext cx="5448470"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F5DF97-2A3F-DA2F-1581-7D81527F619E}"/>
            </a:ext>
          </a:extLst>
        </p:cNvPr>
        <p:cNvGrpSpPr/>
        <p:nvPr/>
      </p:nvGrpSpPr>
      <p:grpSpPr>
        <a:xfrm>
          <a:off x="0" y="0"/>
          <a:ext cx="0" cy="0"/>
          <a:chOff x="0" y="0"/>
          <a:chExt cx="0" cy="0"/>
        </a:xfrm>
      </p:grpSpPr>
      <p:sp>
        <p:nvSpPr>
          <p:cNvPr id="54276" name="Pladsholder til diasnummer 4">
            <a:extLst>
              <a:ext uri="{FF2B5EF4-FFF2-40B4-BE49-F238E27FC236}">
                <a16:creationId xmlns:a16="http://schemas.microsoft.com/office/drawing/2014/main" id="{64096CC4-95F8-0524-F26D-30BB2F2AABD5}"/>
              </a:ext>
            </a:extLst>
          </p:cNvPr>
          <p:cNvSpPr>
            <a:spLocks noGrp="1"/>
          </p:cNvSpPr>
          <p:nvPr>
            <p:ph type="sldNum" sz="quarter" idx="12"/>
          </p:nvPr>
        </p:nvSpPr>
        <p:spPr bwMode="auto">
          <a:xfrm>
            <a:off x="10349844" y="295729"/>
            <a:ext cx="837980"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ts val="463"/>
              </a:spcBef>
              <a:buClr>
                <a:schemeClr val="accent1"/>
              </a:buClr>
              <a:buSzPct val="70000"/>
              <a:buFont typeface="Wingdings" panose="05000000000000000000" pitchFamily="2" charset="2"/>
              <a:buChar char=""/>
              <a:defRPr sz="1700">
                <a:solidFill>
                  <a:schemeClr val="tx1"/>
                </a:solidFill>
                <a:latin typeface="Century Schoolbook" panose="02040604050505020304" pitchFamily="18" charset="0"/>
              </a:defRPr>
            </a:lvl1pPr>
            <a:lvl2pPr marL="569913" indent="-219075">
              <a:spcBef>
                <a:spcPct val="20000"/>
              </a:spcBef>
              <a:buClr>
                <a:schemeClr val="accent1"/>
              </a:buClr>
              <a:buSzPct val="80000"/>
              <a:buFont typeface="Wingdings 2" panose="05020102010507070707" pitchFamily="18" charset="2"/>
              <a:buChar char=""/>
              <a:defRPr sz="1500">
                <a:solidFill>
                  <a:schemeClr val="tx1"/>
                </a:solidFill>
                <a:latin typeface="Century Schoolbook" panose="02040604050505020304" pitchFamily="18" charset="0"/>
              </a:defRPr>
            </a:lvl2pPr>
            <a:lvl3pPr marL="877888" indent="-174625">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230313" indent="-174625">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1581150" indent="-174625">
              <a:spcBef>
                <a:spcPct val="20000"/>
              </a:spcBef>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5pPr>
            <a:lvl6pPr marL="20383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6pPr>
            <a:lvl7pPr marL="24955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7pPr>
            <a:lvl8pPr marL="29527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8pPr>
            <a:lvl9pPr marL="34099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9pPr>
          </a:lstStyle>
          <a:p>
            <a:pPr algn="ctr" defTabSz="914400">
              <a:spcBef>
                <a:spcPct val="0"/>
              </a:spcBef>
              <a:spcAft>
                <a:spcPts val="600"/>
              </a:spcAft>
              <a:buClrTx/>
              <a:buSzTx/>
              <a:buFontTx/>
              <a:buNone/>
            </a:pPr>
            <a:fld id="{C6B00E65-1443-46E0-80C6-9B3F88A5C335}" type="slidenum">
              <a:rPr lang="en-US" altLang="da-DK" sz="2800">
                <a:solidFill>
                  <a:srgbClr val="FFFFFF"/>
                </a:solidFill>
                <a:latin typeface="+mn-lt"/>
              </a:rPr>
              <a:pPr algn="ctr" defTabSz="914400">
                <a:spcBef>
                  <a:spcPct val="0"/>
                </a:spcBef>
                <a:spcAft>
                  <a:spcPts val="600"/>
                </a:spcAft>
                <a:buClrTx/>
                <a:buSzTx/>
                <a:buFontTx/>
                <a:buNone/>
              </a:pPr>
              <a:t>39</a:t>
            </a:fld>
            <a:endParaRPr lang="en-US" altLang="da-DK" sz="2800">
              <a:solidFill>
                <a:srgbClr val="FFFFFF"/>
              </a:solidFill>
              <a:latin typeface="+mn-lt"/>
            </a:endParaRPr>
          </a:p>
        </p:txBody>
      </p:sp>
      <p:sp>
        <p:nvSpPr>
          <p:cNvPr id="2" name="Titel 3">
            <a:extLst>
              <a:ext uri="{FF2B5EF4-FFF2-40B4-BE49-F238E27FC236}">
                <a16:creationId xmlns:a16="http://schemas.microsoft.com/office/drawing/2014/main" id="{CF80A225-1974-9E03-29D6-1C9AB1386D93}"/>
              </a:ext>
            </a:extLst>
          </p:cNvPr>
          <p:cNvSpPr>
            <a:spLocks noGrp="1"/>
          </p:cNvSpPr>
          <p:nvPr>
            <p:ph type="title"/>
          </p:nvPr>
        </p:nvSpPr>
        <p:spPr>
          <a:xfrm>
            <a:off x="2949576" y="1011239"/>
            <a:ext cx="6334125" cy="879475"/>
          </a:xfrm>
        </p:spPr>
        <p:txBody>
          <a:bodyPr/>
          <a:lstStyle/>
          <a:p>
            <a:pPr>
              <a:defRPr/>
            </a:pPr>
            <a:r>
              <a:rPr lang="da-DK" sz="2310"/>
              <a:t>Forindstilling af radiatorventil</a:t>
            </a:r>
          </a:p>
        </p:txBody>
      </p:sp>
      <p:pic>
        <p:nvPicPr>
          <p:cNvPr id="4" name="Picture 2" descr="C:\Users\Ole Jensen\Desktop\ScreenHunter_9.bmp">
            <a:extLst>
              <a:ext uri="{FF2B5EF4-FFF2-40B4-BE49-F238E27FC236}">
                <a16:creationId xmlns:a16="http://schemas.microsoft.com/office/drawing/2014/main" id="{58ACFB7D-7382-6E7F-5519-CE7A3783E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698" y="2668392"/>
            <a:ext cx="2865437"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Lige forbindelse 4">
            <a:extLst>
              <a:ext uri="{FF2B5EF4-FFF2-40B4-BE49-F238E27FC236}">
                <a16:creationId xmlns:a16="http://schemas.microsoft.com/office/drawing/2014/main" id="{04F43086-D3F5-E5EA-AFA1-03E3094EE180}"/>
              </a:ext>
            </a:extLst>
          </p:cNvPr>
          <p:cNvCxnSpPr/>
          <p:nvPr/>
        </p:nvCxnSpPr>
        <p:spPr>
          <a:xfrm rot="10800000">
            <a:off x="4030662" y="2943225"/>
            <a:ext cx="769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340E12E2-C540-FDA4-8E68-E29755E228E7}"/>
              </a:ext>
            </a:extLst>
          </p:cNvPr>
          <p:cNvCxnSpPr/>
          <p:nvPr/>
        </p:nvCxnSpPr>
        <p:spPr>
          <a:xfrm rot="10800000">
            <a:off x="4030662" y="3381375"/>
            <a:ext cx="76993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boks 8">
            <a:extLst>
              <a:ext uri="{FF2B5EF4-FFF2-40B4-BE49-F238E27FC236}">
                <a16:creationId xmlns:a16="http://schemas.microsoft.com/office/drawing/2014/main" id="{F140EB6C-DA06-AEFA-3023-E73FF0B814F9}"/>
              </a:ext>
            </a:extLst>
          </p:cNvPr>
          <p:cNvSpPr txBox="1">
            <a:spLocks noChangeArrowheads="1"/>
          </p:cNvSpPr>
          <p:nvPr/>
        </p:nvSpPr>
        <p:spPr bwMode="auto">
          <a:xfrm>
            <a:off x="3017837" y="3025506"/>
            <a:ext cx="1344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chemeClr val="accent1"/>
              </a:buClr>
              <a:buSzPct val="70000"/>
              <a:buFont typeface="Wingdings" panose="05000000000000000000" pitchFamily="2" charset="2"/>
              <a:buChar char=""/>
              <a:defRPr sz="19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17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2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2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2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2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200">
                <a:solidFill>
                  <a:schemeClr val="tx1"/>
                </a:solidFill>
                <a:latin typeface="Century Schoolbook" panose="02040604050505020304" pitchFamily="18" charset="0"/>
              </a:defRPr>
            </a:lvl9pPr>
          </a:lstStyle>
          <a:p>
            <a:pPr eaLnBrk="1" hangingPunct="1">
              <a:spcBef>
                <a:spcPct val="0"/>
              </a:spcBef>
              <a:buClrTx/>
              <a:buSzTx/>
              <a:buFontTx/>
              <a:buNone/>
              <a:defRPr/>
            </a:pPr>
            <a:r>
              <a:rPr lang="el-GR" altLang="da-DK" sz="1389">
                <a:latin typeface="Arial" panose="020B0604020202020204" pitchFamily="34" charset="0"/>
              </a:rPr>
              <a:t>Δ</a:t>
            </a:r>
            <a:r>
              <a:rPr lang="da-DK" altLang="da-DK" sz="1389" err="1">
                <a:latin typeface="Arial" panose="020B0604020202020204" pitchFamily="34" charset="0"/>
              </a:rPr>
              <a:t>p</a:t>
            </a:r>
            <a:r>
              <a:rPr lang="da-DK" altLang="da-DK" sz="1389" baseline="-25000" err="1">
                <a:latin typeface="Arial" panose="020B0604020202020204" pitchFamily="34" charset="0"/>
              </a:rPr>
              <a:t>ventil</a:t>
            </a:r>
            <a:r>
              <a:rPr lang="da-DK" altLang="da-DK" sz="1389">
                <a:latin typeface="Arial" panose="020B0604020202020204" pitchFamily="34" charset="0"/>
              </a:rPr>
              <a:t>=0,1 bar</a:t>
            </a:r>
          </a:p>
        </p:txBody>
      </p:sp>
      <p:cxnSp>
        <p:nvCxnSpPr>
          <p:cNvPr id="8" name="Lige pilforbindelse 7">
            <a:extLst>
              <a:ext uri="{FF2B5EF4-FFF2-40B4-BE49-F238E27FC236}">
                <a16:creationId xmlns:a16="http://schemas.microsoft.com/office/drawing/2014/main" id="{3DF408EF-412C-D4DB-36B9-0E1929F9B460}"/>
              </a:ext>
            </a:extLst>
          </p:cNvPr>
          <p:cNvCxnSpPr/>
          <p:nvPr/>
        </p:nvCxnSpPr>
        <p:spPr>
          <a:xfrm rot="5400000">
            <a:off x="4141787" y="2997200"/>
            <a:ext cx="1095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014B173E-DF04-9595-14D4-A61CCAF46A0A}"/>
              </a:ext>
            </a:extLst>
          </p:cNvPr>
          <p:cNvCxnSpPr/>
          <p:nvPr/>
        </p:nvCxnSpPr>
        <p:spPr>
          <a:xfrm rot="5400000" flipH="1" flipV="1">
            <a:off x="4141788" y="3325813"/>
            <a:ext cx="1095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Buet forbindelse 27">
            <a:extLst>
              <a:ext uri="{FF2B5EF4-FFF2-40B4-BE49-F238E27FC236}">
                <a16:creationId xmlns:a16="http://schemas.microsoft.com/office/drawing/2014/main" id="{6A16844B-9751-0B3B-328A-E6B282FB1739}"/>
              </a:ext>
            </a:extLst>
          </p:cNvPr>
          <p:cNvCxnSpPr/>
          <p:nvPr/>
        </p:nvCxnSpPr>
        <p:spPr>
          <a:xfrm>
            <a:off x="5061017" y="2832926"/>
            <a:ext cx="1813899" cy="1154303"/>
          </a:xfrm>
          <a:prstGeom prst="curvedConnector3">
            <a:avLst>
              <a:gd name="adj1" fmla="val 50000"/>
            </a:avLst>
          </a:prstGeom>
          <a:ln w="44450">
            <a:gradFill flip="none" rotWithShape="1">
              <a:gsLst>
                <a:gs pos="0">
                  <a:srgbClr val="000082"/>
                </a:gs>
                <a:gs pos="30000">
                  <a:srgbClr val="66008F"/>
                </a:gs>
                <a:gs pos="64999">
                  <a:srgbClr val="BA0066"/>
                </a:gs>
                <a:gs pos="89999">
                  <a:srgbClr val="FF0000"/>
                </a:gs>
                <a:gs pos="100000">
                  <a:srgbClr val="FF8200"/>
                </a:gs>
              </a:gsLst>
              <a:lin ang="16200000" scaled="0"/>
              <a:tileRect/>
            </a:gradFill>
            <a:tailEnd type="arrow"/>
          </a:ln>
        </p:spPr>
        <p:style>
          <a:lnRef idx="1">
            <a:schemeClr val="accent1"/>
          </a:lnRef>
          <a:fillRef idx="0">
            <a:schemeClr val="accent1"/>
          </a:fillRef>
          <a:effectRef idx="0">
            <a:schemeClr val="accent1"/>
          </a:effectRef>
          <a:fontRef idx="minor">
            <a:schemeClr val="tx1"/>
          </a:fontRef>
        </p:style>
      </p:cxnSp>
      <p:cxnSp>
        <p:nvCxnSpPr>
          <p:cNvPr id="11" name="Lige pilforbindelse 10">
            <a:extLst>
              <a:ext uri="{FF2B5EF4-FFF2-40B4-BE49-F238E27FC236}">
                <a16:creationId xmlns:a16="http://schemas.microsoft.com/office/drawing/2014/main" id="{6BCF6D6A-80A8-4426-4C85-0609BD2ADE78}"/>
              </a:ext>
            </a:extLst>
          </p:cNvPr>
          <p:cNvCxnSpPr/>
          <p:nvPr/>
        </p:nvCxnSpPr>
        <p:spPr>
          <a:xfrm rot="10800000">
            <a:off x="5994401" y="3381375"/>
            <a:ext cx="1100137" cy="158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Tekstboks 33">
            <a:extLst>
              <a:ext uri="{FF2B5EF4-FFF2-40B4-BE49-F238E27FC236}">
                <a16:creationId xmlns:a16="http://schemas.microsoft.com/office/drawing/2014/main" id="{D45A10D2-4CEA-823D-898F-4886416D10B0}"/>
              </a:ext>
            </a:extLst>
          </p:cNvPr>
          <p:cNvSpPr txBox="1">
            <a:spLocks noChangeArrowheads="1"/>
          </p:cNvSpPr>
          <p:nvPr/>
        </p:nvSpPr>
        <p:spPr bwMode="auto">
          <a:xfrm>
            <a:off x="7308851" y="3256079"/>
            <a:ext cx="22431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chemeClr val="accent1"/>
              </a:buClr>
              <a:buSzPct val="70000"/>
              <a:buFont typeface="Wingdings" panose="05000000000000000000" pitchFamily="2" charset="2"/>
              <a:buChar char=""/>
              <a:defRPr sz="19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17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2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2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2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2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200">
                <a:solidFill>
                  <a:schemeClr val="tx1"/>
                </a:solidFill>
                <a:latin typeface="Century Schoolbook" panose="02040604050505020304" pitchFamily="18" charset="0"/>
              </a:defRPr>
            </a:lvl9pPr>
          </a:lstStyle>
          <a:p>
            <a:pPr eaLnBrk="1" hangingPunct="1">
              <a:spcBef>
                <a:spcPct val="0"/>
              </a:spcBef>
              <a:buClrTx/>
              <a:buSzTx/>
              <a:buFontTx/>
              <a:buNone/>
              <a:defRPr/>
            </a:pPr>
            <a:r>
              <a:rPr lang="da-DK" altLang="da-DK" sz="1389">
                <a:latin typeface="Arial" panose="020B0604020202020204" pitchFamily="34" charset="0"/>
              </a:rPr>
              <a:t>Flow over radiator i m³/h.</a:t>
            </a:r>
          </a:p>
        </p:txBody>
      </p:sp>
      <p:cxnSp>
        <p:nvCxnSpPr>
          <p:cNvPr id="13" name="Lige pilforbindelse 12">
            <a:extLst>
              <a:ext uri="{FF2B5EF4-FFF2-40B4-BE49-F238E27FC236}">
                <a16:creationId xmlns:a16="http://schemas.microsoft.com/office/drawing/2014/main" id="{A9DBBB4D-E804-748B-98BC-FC9997DC8856}"/>
              </a:ext>
            </a:extLst>
          </p:cNvPr>
          <p:cNvCxnSpPr/>
          <p:nvPr/>
        </p:nvCxnSpPr>
        <p:spPr>
          <a:xfrm rot="5400000">
            <a:off x="7111206" y="4115594"/>
            <a:ext cx="1263650" cy="158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bject 2">
                <a:extLst>
                  <a:ext uri="{FF2B5EF4-FFF2-40B4-BE49-F238E27FC236}">
                    <a16:creationId xmlns:a16="http://schemas.microsoft.com/office/drawing/2014/main" id="{07140BB1-3DF0-A910-5E82-58C9209B1D62}"/>
                  </a:ext>
                </a:extLst>
              </p:cNvPr>
              <p:cNvSpPr txBox="1"/>
              <p:nvPr/>
            </p:nvSpPr>
            <p:spPr bwMode="auto">
              <a:xfrm>
                <a:off x="7605710" y="4897437"/>
                <a:ext cx="2471422" cy="103441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da-DK" i="1" smtClean="0">
                              <a:solidFill>
                                <a:schemeClr val="tx1"/>
                              </a:solidFill>
                              <a:latin typeface="Cambria Math" panose="02040503050406030204" pitchFamily="18" charset="0"/>
                            </a:rPr>
                          </m:ctrlPr>
                        </m:fPr>
                        <m:num>
                          <m:sSup>
                            <m:sSupPr>
                              <m:ctrlPr>
                                <a:rPr lang="da-DK" i="1">
                                  <a:solidFill>
                                    <a:schemeClr val="tx1"/>
                                  </a:solidFill>
                                  <a:latin typeface="Cambria Math" panose="02040503050406030204" pitchFamily="18" charset="0"/>
                                </a:rPr>
                              </m:ctrlPr>
                            </m:sSupPr>
                            <m:e>
                              <m:r>
                                <a:rPr lang="da-DK" i="1">
                                  <a:solidFill>
                                    <a:schemeClr val="tx1"/>
                                  </a:solidFill>
                                  <a:latin typeface="Cambria Math" panose="02040503050406030204" pitchFamily="18" charset="0"/>
                                </a:rPr>
                                <m:t>𝑚</m:t>
                              </m:r>
                            </m:e>
                            <m:sup>
                              <m:r>
                                <a:rPr lang="da-DK" i="1">
                                  <a:solidFill>
                                    <a:schemeClr val="tx1"/>
                                  </a:solidFill>
                                  <a:latin typeface="Cambria Math" panose="02040503050406030204" pitchFamily="18" charset="0"/>
                                </a:rPr>
                                <m:t>3</m:t>
                              </m:r>
                            </m:sup>
                          </m:sSup>
                          <m:r>
                            <a:rPr lang="da-DK" i="1">
                              <a:solidFill>
                                <a:schemeClr val="tx1"/>
                              </a:solidFill>
                              <a:latin typeface="Cambria Math" panose="02040503050406030204" pitchFamily="18" charset="0"/>
                            </a:rPr>
                            <m:t>/</m:t>
                          </m:r>
                          <m:r>
                            <a:rPr lang="da-DK" i="1">
                              <a:solidFill>
                                <a:schemeClr val="tx1"/>
                              </a:solidFill>
                              <a:latin typeface="Cambria Math" panose="02040503050406030204" pitchFamily="18" charset="0"/>
                            </a:rPr>
                            <m:t>h</m:t>
                          </m:r>
                        </m:num>
                        <m:den>
                          <m:rad>
                            <m:radPr>
                              <m:degHide m:val="on"/>
                              <m:ctrlPr>
                                <a:rPr lang="da-DK" i="1">
                                  <a:solidFill>
                                    <a:schemeClr val="tx1"/>
                                  </a:solidFill>
                                  <a:latin typeface="Cambria Math" panose="02040503050406030204" pitchFamily="18" charset="0"/>
                                </a:rPr>
                              </m:ctrlPr>
                            </m:radPr>
                            <m:deg/>
                            <m:e>
                              <m:r>
                                <m:rPr>
                                  <m:sty m:val="p"/>
                                </m:rPr>
                                <a:rPr lang="da-DK" i="1">
                                  <a:solidFill>
                                    <a:schemeClr val="tx1"/>
                                  </a:solidFill>
                                  <a:latin typeface="Cambria Math" panose="02040503050406030204" pitchFamily="18" charset="0"/>
                                </a:rPr>
                                <m:t>Δ</m:t>
                              </m:r>
                              <m:r>
                                <a:rPr lang="da-DK" i="1">
                                  <a:solidFill>
                                    <a:schemeClr val="tx1"/>
                                  </a:solidFill>
                                  <a:latin typeface="Cambria Math" panose="02040503050406030204" pitchFamily="18" charset="0"/>
                                </a:rPr>
                                <m:t>𝑝</m:t>
                              </m:r>
                            </m:e>
                          </m:rad>
                        </m:den>
                      </m:f>
                      <m:r>
                        <a:rPr lang="da-DK" i="1">
                          <a:solidFill>
                            <a:schemeClr val="tx1"/>
                          </a:solidFill>
                          <a:latin typeface="Cambria Math" panose="02040503050406030204" pitchFamily="18" charset="0"/>
                        </a:rPr>
                        <m:t>=</m:t>
                      </m:r>
                      <m:r>
                        <a:rPr lang="da-DK" i="1">
                          <a:solidFill>
                            <a:schemeClr val="tx1"/>
                          </a:solidFill>
                          <a:latin typeface="Cambria Math" panose="02040503050406030204" pitchFamily="18" charset="0"/>
                        </a:rPr>
                        <m:t>𝑘𝑣</m:t>
                      </m:r>
                      <m:r>
                        <a:rPr lang="da-DK" i="1">
                          <a:solidFill>
                            <a:schemeClr val="tx1"/>
                          </a:solidFill>
                          <a:latin typeface="Cambria Math" panose="02040503050406030204" pitchFamily="18" charset="0"/>
                        </a:rPr>
                        <m:t>−</m:t>
                      </m:r>
                      <m:r>
                        <a:rPr lang="da-DK" i="1">
                          <a:solidFill>
                            <a:schemeClr val="tx1"/>
                          </a:solidFill>
                          <a:latin typeface="Cambria Math" panose="02040503050406030204" pitchFamily="18" charset="0"/>
                        </a:rPr>
                        <m:t>𝑣</m:t>
                      </m:r>
                      <m:r>
                        <a:rPr lang="da-DK" i="1">
                          <a:solidFill>
                            <a:schemeClr val="tx1"/>
                          </a:solidFill>
                          <a:latin typeface="Cambria Math" panose="02040503050406030204" pitchFamily="18" charset="0"/>
                        </a:rPr>
                        <m:t>æ</m:t>
                      </m:r>
                      <m:r>
                        <a:rPr lang="da-DK" i="1">
                          <a:solidFill>
                            <a:schemeClr val="tx1"/>
                          </a:solidFill>
                          <a:latin typeface="Cambria Math" panose="02040503050406030204" pitchFamily="18" charset="0"/>
                        </a:rPr>
                        <m:t>𝑟𝑑𝑖</m:t>
                      </m:r>
                    </m:oMath>
                  </m:oMathPara>
                </a14:m>
                <a:endParaRPr lang="da-DK" dirty="0"/>
              </a:p>
            </p:txBody>
          </p:sp>
        </mc:Choice>
        <mc:Fallback xmlns="">
          <p:sp>
            <p:nvSpPr>
              <p:cNvPr id="14" name="Object 2">
                <a:extLst>
                  <a:ext uri="{FF2B5EF4-FFF2-40B4-BE49-F238E27FC236}">
                    <a16:creationId xmlns:a16="http://schemas.microsoft.com/office/drawing/2014/main" id="{07140BB1-3DF0-A910-5E82-58C9209B1D62}"/>
                  </a:ext>
                </a:extLst>
              </p:cNvPr>
              <p:cNvSpPr txBox="1">
                <a:spLocks noRot="1" noChangeAspect="1" noMove="1" noResize="1" noEditPoints="1" noAdjustHandles="1" noChangeArrowheads="1" noChangeShapeType="1" noTextEdit="1"/>
              </p:cNvSpPr>
              <p:nvPr/>
            </p:nvSpPr>
            <p:spPr bwMode="auto">
              <a:xfrm>
                <a:off x="7605710" y="4897437"/>
                <a:ext cx="2471422" cy="1034415"/>
              </a:xfrm>
              <a:prstGeom prst="rect">
                <a:avLst/>
              </a:prstGeom>
              <a:blipFill>
                <a:blip r:embed="rId3"/>
                <a:stretch>
                  <a:fillRect/>
                </a:stretch>
              </a:blipFill>
              <a:ln>
                <a:noFill/>
              </a:ln>
              <a:effectLst/>
            </p:spPr>
            <p:txBody>
              <a:bodyPr/>
              <a:lstStyle/>
              <a:p>
                <a:r>
                  <a:rPr lang="da-DK">
                    <a:noFill/>
                  </a:rPr>
                  <a:t> </a:t>
                </a:r>
              </a:p>
            </p:txBody>
          </p:sp>
        </mc:Fallback>
      </mc:AlternateContent>
      <p:cxnSp>
        <p:nvCxnSpPr>
          <p:cNvPr id="15" name="Lige pilforbindelse 14">
            <a:extLst>
              <a:ext uri="{FF2B5EF4-FFF2-40B4-BE49-F238E27FC236}">
                <a16:creationId xmlns:a16="http://schemas.microsoft.com/office/drawing/2014/main" id="{CBF75AF9-4299-75AD-F93B-249793B6D509}"/>
              </a:ext>
            </a:extLst>
          </p:cNvPr>
          <p:cNvCxnSpPr/>
          <p:nvPr/>
        </p:nvCxnSpPr>
        <p:spPr>
          <a:xfrm>
            <a:off x="4389437" y="5187950"/>
            <a:ext cx="3024188" cy="158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401910AC-E98F-B400-A046-28A9C8F94AA6}"/>
              </a:ext>
            </a:extLst>
          </p:cNvPr>
          <p:cNvCxnSpPr/>
          <p:nvPr/>
        </p:nvCxnSpPr>
        <p:spPr>
          <a:xfrm rot="5400000" flipH="1" flipV="1">
            <a:off x="3426618" y="4226719"/>
            <a:ext cx="19256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bject 3">
                <a:extLst>
                  <a:ext uri="{FF2B5EF4-FFF2-40B4-BE49-F238E27FC236}">
                    <a16:creationId xmlns:a16="http://schemas.microsoft.com/office/drawing/2014/main" id="{34CA85FA-7E28-F4EB-A0A1-0BD92175E3B4}"/>
                  </a:ext>
                </a:extLst>
              </p:cNvPr>
              <p:cNvSpPr txBox="1"/>
              <p:nvPr/>
            </p:nvSpPr>
            <p:spPr bwMode="auto">
              <a:xfrm>
                <a:off x="7535863" y="2109788"/>
                <a:ext cx="1073150" cy="4746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f>
                        <m:fPr>
                          <m:ctrlPr>
                            <a:rPr lang="da-DK" i="1" smtClean="0">
                              <a:solidFill>
                                <a:schemeClr val="tx1"/>
                              </a:solidFill>
                              <a:latin typeface="Cambria Math" panose="02040503050406030204" pitchFamily="18" charset="0"/>
                            </a:rPr>
                          </m:ctrlPr>
                        </m:fPr>
                        <m:num>
                          <m:r>
                            <a:rPr lang="da-DK" i="1">
                              <a:solidFill>
                                <a:schemeClr val="tx1"/>
                              </a:solidFill>
                              <a:latin typeface="Cambria Math" panose="02040503050406030204" pitchFamily="18" charset="0"/>
                            </a:rPr>
                            <m:t>𝑊𝑥</m:t>
                          </m:r>
                          <m:r>
                            <a:rPr lang="da-DK" i="1">
                              <a:solidFill>
                                <a:schemeClr val="tx1"/>
                              </a:solidFill>
                              <a:latin typeface="Cambria Math" panose="02040503050406030204" pitchFamily="18" charset="0"/>
                            </a:rPr>
                            <m:t>0,86</m:t>
                          </m:r>
                        </m:num>
                        <m:den>
                          <m:r>
                            <m:rPr>
                              <m:sty m:val="p"/>
                            </m:rPr>
                            <a:rPr lang="da-DK" i="1">
                              <a:solidFill>
                                <a:schemeClr val="tx1"/>
                              </a:solidFill>
                              <a:latin typeface="Cambria Math" panose="02040503050406030204" pitchFamily="18" charset="0"/>
                            </a:rPr>
                            <m:t>Δ</m:t>
                          </m:r>
                          <m:r>
                            <a:rPr lang="da-DK" i="1">
                              <a:solidFill>
                                <a:schemeClr val="tx1"/>
                              </a:solidFill>
                              <a:latin typeface="Cambria Math" panose="02040503050406030204" pitchFamily="18" charset="0"/>
                            </a:rPr>
                            <m:t>𝑡</m:t>
                          </m:r>
                        </m:den>
                      </m:f>
                      <m:r>
                        <a:rPr lang="da-DK" i="1">
                          <a:solidFill>
                            <a:schemeClr val="tx1"/>
                          </a:solidFill>
                          <a:latin typeface="Cambria Math" panose="02040503050406030204" pitchFamily="18" charset="0"/>
                        </a:rPr>
                        <m:t>=</m:t>
                      </m:r>
                      <m:r>
                        <a:rPr lang="da-DK" i="1">
                          <a:solidFill>
                            <a:schemeClr val="tx1"/>
                          </a:solidFill>
                          <a:latin typeface="Cambria Math" panose="02040503050406030204" pitchFamily="18" charset="0"/>
                        </a:rPr>
                        <m:t>𝑙</m:t>
                      </m:r>
                      <m:r>
                        <a:rPr lang="da-DK" i="1">
                          <a:solidFill>
                            <a:schemeClr val="tx1"/>
                          </a:solidFill>
                          <a:latin typeface="Cambria Math" panose="02040503050406030204" pitchFamily="18" charset="0"/>
                        </a:rPr>
                        <m:t>/</m:t>
                      </m:r>
                      <m:r>
                        <a:rPr lang="da-DK" i="1">
                          <a:solidFill>
                            <a:schemeClr val="tx1"/>
                          </a:solidFill>
                          <a:latin typeface="Cambria Math" panose="02040503050406030204" pitchFamily="18" charset="0"/>
                        </a:rPr>
                        <m:t>h</m:t>
                      </m:r>
                    </m:oMath>
                  </m:oMathPara>
                </a14:m>
                <a:endParaRPr lang="da-DK"/>
              </a:p>
            </p:txBody>
          </p:sp>
        </mc:Choice>
        <mc:Fallback xmlns="">
          <p:sp>
            <p:nvSpPr>
              <p:cNvPr id="17" name="Object 3">
                <a:extLst>
                  <a:ext uri="{FF2B5EF4-FFF2-40B4-BE49-F238E27FC236}">
                    <a16:creationId xmlns:a16="http://schemas.microsoft.com/office/drawing/2014/main" id="{34CA85FA-7E28-F4EB-A0A1-0BD92175E3B4}"/>
                  </a:ext>
                </a:extLst>
              </p:cNvPr>
              <p:cNvSpPr txBox="1">
                <a:spLocks noRot="1" noChangeAspect="1" noMove="1" noResize="1" noEditPoints="1" noAdjustHandles="1" noChangeArrowheads="1" noChangeShapeType="1" noTextEdit="1"/>
              </p:cNvSpPr>
              <p:nvPr/>
            </p:nvSpPr>
            <p:spPr bwMode="auto">
              <a:xfrm>
                <a:off x="7535863" y="2109788"/>
                <a:ext cx="1073150" cy="474662"/>
              </a:xfrm>
              <a:prstGeom prst="rect">
                <a:avLst/>
              </a:prstGeom>
              <a:blipFill>
                <a:blip r:embed="rId4"/>
                <a:stretch>
                  <a:fillRect/>
                </a:stretch>
              </a:blipFill>
              <a:ln>
                <a:noFill/>
              </a:ln>
              <a:effectLst/>
            </p:spPr>
            <p:txBody>
              <a:bodyPr/>
              <a:lstStyle/>
              <a:p>
                <a:r>
                  <a:rPr lang="da-DK">
                    <a:noFill/>
                  </a:rPr>
                  <a:t> </a:t>
                </a:r>
              </a:p>
            </p:txBody>
          </p:sp>
        </mc:Fallback>
      </mc:AlternateContent>
      <p:cxnSp>
        <p:nvCxnSpPr>
          <p:cNvPr id="18" name="Lige pilforbindelse 17">
            <a:extLst>
              <a:ext uri="{FF2B5EF4-FFF2-40B4-BE49-F238E27FC236}">
                <a16:creationId xmlns:a16="http://schemas.microsoft.com/office/drawing/2014/main" id="{855EF91C-61E8-FF2A-8F1F-D3D366CE526D}"/>
              </a:ext>
            </a:extLst>
          </p:cNvPr>
          <p:cNvCxnSpPr/>
          <p:nvPr/>
        </p:nvCxnSpPr>
        <p:spPr>
          <a:xfrm rot="5400000" flipH="1" flipV="1">
            <a:off x="7385844" y="2961482"/>
            <a:ext cx="714375" cy="158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056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B73CA-F024-A897-722E-25D29A5B2F1B}"/>
              </a:ext>
            </a:extLst>
          </p:cNvPr>
          <p:cNvSpPr>
            <a:spLocks noGrp="1"/>
          </p:cNvSpPr>
          <p:nvPr>
            <p:ph type="title"/>
          </p:nvPr>
        </p:nvSpPr>
        <p:spPr/>
        <p:txBody>
          <a:bodyPr/>
          <a:lstStyle/>
          <a:p>
            <a:r>
              <a:rPr lang="da-DK" dirty="0"/>
              <a:t>Graddage</a:t>
            </a:r>
          </a:p>
        </p:txBody>
      </p:sp>
      <p:sp>
        <p:nvSpPr>
          <p:cNvPr id="3" name="Pladsholder til indhold 2">
            <a:extLst>
              <a:ext uri="{FF2B5EF4-FFF2-40B4-BE49-F238E27FC236}">
                <a16:creationId xmlns:a16="http://schemas.microsoft.com/office/drawing/2014/main" id="{A0F08A17-F28F-18FB-0A05-57AD1DB14225}"/>
              </a:ext>
            </a:extLst>
          </p:cNvPr>
          <p:cNvSpPr>
            <a:spLocks noGrp="1"/>
          </p:cNvSpPr>
          <p:nvPr>
            <p:ph idx="1"/>
          </p:nvPr>
        </p:nvSpPr>
        <p:spPr>
          <a:xfrm>
            <a:off x="1451202" y="2015733"/>
            <a:ext cx="9288795" cy="3922951"/>
          </a:xfrm>
        </p:spPr>
        <p:txBody>
          <a:bodyPr>
            <a:normAutofit/>
          </a:bodyPr>
          <a:lstStyle/>
          <a:p>
            <a:r>
              <a:rPr lang="da-DK" dirty="0"/>
              <a:t>En graddag er et udtryk for en forskel på 1°C mellem den "indvendige" døgnmiddeltemperatur på 17°C og den udvendige døgnmiddeltemperatur i et døgn. Døgnets graddagetal udregnes derfor som forskellen mellem 17°C og den udvendige døgnmiddeltemperatur.</a:t>
            </a:r>
          </a:p>
          <a:p>
            <a:endParaRPr lang="da-DK" dirty="0"/>
          </a:p>
          <a:p>
            <a:r>
              <a:rPr lang="da-DK" dirty="0"/>
              <a:t>Nedenfor ses et par eksempler på beregning af graddage:</a:t>
            </a:r>
          </a:p>
          <a:p>
            <a:pPr marL="0" indent="0">
              <a:buNone/>
            </a:pPr>
            <a:r>
              <a:rPr lang="da-DK" dirty="0"/>
              <a:t>	-5°C ude giver 22 graddage.</a:t>
            </a:r>
            <a:br>
              <a:rPr lang="da-DK" dirty="0"/>
            </a:br>
            <a:r>
              <a:rPr lang="da-DK" dirty="0"/>
              <a:t>	+2°C ude giver 15 graddage.</a:t>
            </a:r>
          </a:p>
          <a:p>
            <a:endParaRPr lang="da-DK" dirty="0"/>
          </a:p>
        </p:txBody>
      </p:sp>
    </p:spTree>
    <p:extLst>
      <p:ext uri="{BB962C8B-B14F-4D97-AF65-F5344CB8AC3E}">
        <p14:creationId xmlns:p14="http://schemas.microsoft.com/office/powerpoint/2010/main" val="3544268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6" name="Pladsholder til diasnummer 4">
            <a:extLst>
              <a:ext uri="{FF2B5EF4-FFF2-40B4-BE49-F238E27FC236}">
                <a16:creationId xmlns:a16="http://schemas.microsoft.com/office/drawing/2014/main" id="{299BBA27-A9BA-7BE7-5946-08A27838E396}"/>
              </a:ext>
            </a:extLst>
          </p:cNvPr>
          <p:cNvSpPr>
            <a:spLocks noGrp="1"/>
          </p:cNvSpPr>
          <p:nvPr>
            <p:ph type="sldNum" sz="quarter" idx="12"/>
          </p:nvPr>
        </p:nvSpPr>
        <p:spPr bwMode="auto">
          <a:xfrm>
            <a:off x="10349844" y="295729"/>
            <a:ext cx="837980"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ts val="463"/>
              </a:spcBef>
              <a:buClr>
                <a:schemeClr val="accent1"/>
              </a:buClr>
              <a:buSzPct val="70000"/>
              <a:buFont typeface="Wingdings" panose="05000000000000000000" pitchFamily="2" charset="2"/>
              <a:buChar char=""/>
              <a:defRPr sz="1700">
                <a:solidFill>
                  <a:schemeClr val="tx1"/>
                </a:solidFill>
                <a:latin typeface="Century Schoolbook" panose="02040604050505020304" pitchFamily="18" charset="0"/>
              </a:defRPr>
            </a:lvl1pPr>
            <a:lvl2pPr marL="569913" indent="-219075">
              <a:spcBef>
                <a:spcPct val="20000"/>
              </a:spcBef>
              <a:buClr>
                <a:schemeClr val="accent1"/>
              </a:buClr>
              <a:buSzPct val="80000"/>
              <a:buFont typeface="Wingdings 2" panose="05020102010507070707" pitchFamily="18" charset="2"/>
              <a:buChar char=""/>
              <a:defRPr sz="1500">
                <a:solidFill>
                  <a:schemeClr val="tx1"/>
                </a:solidFill>
                <a:latin typeface="Century Schoolbook" panose="02040604050505020304" pitchFamily="18" charset="0"/>
              </a:defRPr>
            </a:lvl2pPr>
            <a:lvl3pPr marL="877888" indent="-174625">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230313" indent="-174625">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1581150" indent="-174625">
              <a:spcBef>
                <a:spcPct val="20000"/>
              </a:spcBef>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5pPr>
            <a:lvl6pPr marL="20383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6pPr>
            <a:lvl7pPr marL="24955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7pPr>
            <a:lvl8pPr marL="29527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8pPr>
            <a:lvl9pPr marL="34099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9pPr>
          </a:lstStyle>
          <a:p>
            <a:pPr algn="ctr" defTabSz="914400">
              <a:spcBef>
                <a:spcPct val="0"/>
              </a:spcBef>
              <a:spcAft>
                <a:spcPts val="600"/>
              </a:spcAft>
              <a:buClrTx/>
              <a:buSzTx/>
              <a:buFontTx/>
              <a:buNone/>
            </a:pPr>
            <a:fld id="{C6B00E65-1443-46E0-80C6-9B3F88A5C335}" type="slidenum">
              <a:rPr lang="en-US" altLang="da-DK" sz="2800">
                <a:solidFill>
                  <a:srgbClr val="FFFFFF"/>
                </a:solidFill>
                <a:latin typeface="+mn-lt"/>
              </a:rPr>
              <a:pPr algn="ctr" defTabSz="914400">
                <a:spcBef>
                  <a:spcPct val="0"/>
                </a:spcBef>
                <a:spcAft>
                  <a:spcPts val="600"/>
                </a:spcAft>
                <a:buClrTx/>
                <a:buSzTx/>
                <a:buFontTx/>
                <a:buNone/>
              </a:pPr>
              <a:t>40</a:t>
            </a:fld>
            <a:endParaRPr lang="en-US" altLang="da-DK" sz="2800">
              <a:solidFill>
                <a:srgbClr val="FFFFFF"/>
              </a:solidFill>
              <a:latin typeface="+mn-lt"/>
            </a:endParaRPr>
          </a:p>
        </p:txBody>
      </p:sp>
      <p:pic>
        <p:nvPicPr>
          <p:cNvPr id="54277" name="Picture 5">
            <a:extLst>
              <a:ext uri="{FF2B5EF4-FFF2-40B4-BE49-F238E27FC236}">
                <a16:creationId xmlns:a16="http://schemas.microsoft.com/office/drawing/2014/main" id="{38122280-AE58-34C7-A725-8CB3A278BC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016" y="679572"/>
            <a:ext cx="10820791" cy="331769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kstfelt 2">
                <a:extLst>
                  <a:ext uri="{FF2B5EF4-FFF2-40B4-BE49-F238E27FC236}">
                    <a16:creationId xmlns:a16="http://schemas.microsoft.com/office/drawing/2014/main" id="{BDA6F3F3-CCBD-2039-72F8-CD7AABD699EC}"/>
                  </a:ext>
                </a:extLst>
              </p:cNvPr>
              <p:cNvSpPr txBox="1"/>
              <p:nvPr/>
            </p:nvSpPr>
            <p:spPr>
              <a:xfrm>
                <a:off x="5226875" y="4330278"/>
                <a:ext cx="3178819" cy="6141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panose="02040503050406030204" pitchFamily="18" charset="0"/>
                        </a:rPr>
                        <m:t>𝐾𝑣</m:t>
                      </m:r>
                      <m:r>
                        <a:rPr lang="da-DK" b="0" i="1" smtClean="0">
                          <a:latin typeface="Cambria Math" panose="02040503050406030204" pitchFamily="18" charset="0"/>
                        </a:rPr>
                        <m:t>=</m:t>
                      </m:r>
                      <m:f>
                        <m:fPr>
                          <m:ctrlPr>
                            <a:rPr lang="da-DK" i="1" smtClean="0">
                              <a:latin typeface="Cambria Math" panose="02040503050406030204" pitchFamily="18" charset="0"/>
                            </a:rPr>
                          </m:ctrlPr>
                        </m:fPr>
                        <m:num>
                          <m:r>
                            <a:rPr lang="da-DK" b="0" i="1" smtClean="0">
                              <a:latin typeface="Cambria Math" panose="02040503050406030204" pitchFamily="18" charset="0"/>
                            </a:rPr>
                            <m:t>0,023</m:t>
                          </m:r>
                          <m:sSup>
                            <m:sSupPr>
                              <m:ctrlPr>
                                <a:rPr lang="da-DK" b="0" i="1" smtClean="0">
                                  <a:latin typeface="Cambria Math" panose="02040503050406030204" pitchFamily="18" charset="0"/>
                                </a:rPr>
                              </m:ctrlPr>
                            </m:sSupPr>
                            <m:e>
                              <m:r>
                                <a:rPr lang="da-DK" b="0" i="1" smtClean="0">
                                  <a:latin typeface="Cambria Math" panose="02040503050406030204" pitchFamily="18" charset="0"/>
                                </a:rPr>
                                <m:t>𝑚</m:t>
                              </m:r>
                            </m:e>
                            <m:sup>
                              <m:r>
                                <a:rPr lang="da-DK" b="0" i="1" smtClean="0">
                                  <a:latin typeface="Cambria Math" panose="02040503050406030204" pitchFamily="18" charset="0"/>
                                </a:rPr>
                                <m:t>3</m:t>
                              </m:r>
                            </m:sup>
                          </m:sSup>
                          <m:r>
                            <a:rPr lang="da-DK" b="0" i="1" smtClean="0">
                              <a:latin typeface="Cambria Math" panose="02040503050406030204" pitchFamily="18" charset="0"/>
                            </a:rPr>
                            <m:t>/</m:t>
                          </m:r>
                          <m:r>
                            <a:rPr lang="da-DK" b="0" i="1" smtClean="0">
                              <a:latin typeface="Cambria Math" panose="02040503050406030204" pitchFamily="18" charset="0"/>
                            </a:rPr>
                            <m:t>h</m:t>
                          </m:r>
                        </m:num>
                        <m:den>
                          <m:r>
                            <a:rPr lang="da-DK" i="1" smtClean="0">
                              <a:latin typeface="Cambria Math" panose="02040503050406030204" pitchFamily="18" charset="0"/>
                            </a:rPr>
                            <m:t>√</m:t>
                          </m:r>
                          <m:r>
                            <a:rPr lang="da-DK" b="0" i="1" smtClean="0">
                              <a:latin typeface="Cambria Math" panose="02040503050406030204" pitchFamily="18" charset="0"/>
                            </a:rPr>
                            <m:t>0,1</m:t>
                          </m:r>
                        </m:den>
                      </m:f>
                      <m:r>
                        <a:rPr lang="da-DK" b="0" i="1" smtClean="0">
                          <a:latin typeface="Cambria Math" panose="02040503050406030204" pitchFamily="18" charset="0"/>
                        </a:rPr>
                        <m:t>=0,072</m:t>
                      </m:r>
                      <m:sSup>
                        <m:sSupPr>
                          <m:ctrlPr>
                            <a:rPr lang="da-DK" b="0" i="1" smtClean="0">
                              <a:latin typeface="Cambria Math" panose="02040503050406030204" pitchFamily="18" charset="0"/>
                            </a:rPr>
                          </m:ctrlPr>
                        </m:sSupPr>
                        <m:e>
                          <m:r>
                            <a:rPr lang="da-DK" b="0" i="1" smtClean="0">
                              <a:latin typeface="Cambria Math" panose="02040503050406030204" pitchFamily="18" charset="0"/>
                            </a:rPr>
                            <m:t>𝑚</m:t>
                          </m:r>
                        </m:e>
                        <m:sup>
                          <m:r>
                            <a:rPr lang="da-DK" b="0" i="1" smtClean="0">
                              <a:latin typeface="Cambria Math" panose="02040503050406030204" pitchFamily="18" charset="0"/>
                            </a:rPr>
                            <m:t>3</m:t>
                          </m:r>
                        </m:sup>
                      </m:sSup>
                      <m:r>
                        <a:rPr lang="da-DK" b="0" i="1" smtClean="0">
                          <a:latin typeface="Cambria Math" panose="02040503050406030204" pitchFamily="18" charset="0"/>
                        </a:rPr>
                        <m:t>/</m:t>
                      </m:r>
                      <m:r>
                        <a:rPr lang="da-DK" b="0" i="1" smtClean="0">
                          <a:latin typeface="Cambria Math" panose="02040503050406030204" pitchFamily="18" charset="0"/>
                        </a:rPr>
                        <m:t>h</m:t>
                      </m:r>
                    </m:oMath>
                  </m:oMathPara>
                </a14:m>
                <a:endParaRPr lang="da-DK" dirty="0"/>
              </a:p>
            </p:txBody>
          </p:sp>
        </mc:Choice>
        <mc:Fallback xmlns="">
          <p:sp>
            <p:nvSpPr>
              <p:cNvPr id="3" name="Tekstfelt 2">
                <a:extLst>
                  <a:ext uri="{FF2B5EF4-FFF2-40B4-BE49-F238E27FC236}">
                    <a16:creationId xmlns:a16="http://schemas.microsoft.com/office/drawing/2014/main" id="{BDA6F3F3-CCBD-2039-72F8-CD7AABD699EC}"/>
                  </a:ext>
                </a:extLst>
              </p:cNvPr>
              <p:cNvSpPr txBox="1">
                <a:spLocks noRot="1" noChangeAspect="1" noMove="1" noResize="1" noEditPoints="1" noAdjustHandles="1" noChangeArrowheads="1" noChangeShapeType="1" noTextEdit="1"/>
              </p:cNvSpPr>
              <p:nvPr/>
            </p:nvSpPr>
            <p:spPr>
              <a:xfrm>
                <a:off x="5226875" y="4330278"/>
                <a:ext cx="3178819" cy="614142"/>
              </a:xfrm>
              <a:prstGeom prst="rect">
                <a:avLst/>
              </a:prstGeom>
              <a:blipFill>
                <a:blip r:embed="rId3"/>
                <a:stretch>
                  <a:fillRect/>
                </a:stretch>
              </a:blipFill>
            </p:spPr>
            <p:txBody>
              <a:bodyPr/>
              <a:lstStyle/>
              <a:p>
                <a:r>
                  <a:rPr lang="da-DK">
                    <a:noFill/>
                  </a:rPr>
                  <a:t> </a:t>
                </a:r>
              </a:p>
            </p:txBody>
          </p:sp>
        </mc:Fallback>
      </mc:AlternateContent>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Pladsholder til dato 5">
            <a:extLst>
              <a:ext uri="{FF2B5EF4-FFF2-40B4-BE49-F238E27FC236}">
                <a16:creationId xmlns:a16="http://schemas.microsoft.com/office/drawing/2014/main" id="{0462A091-DEF0-2B09-74EF-63A34D2AFECD}"/>
              </a:ext>
            </a:extLst>
          </p:cNvPr>
          <p:cNvSpPr>
            <a:spLocks noGrp="1"/>
          </p:cNvSpPr>
          <p:nvPr>
            <p:ph type="dt" sz="half" idx="10"/>
          </p:nvPr>
        </p:nvSpPr>
        <p:spPr bwMode="auto">
          <a:xfrm>
            <a:off x="9260121" y="6355080"/>
            <a:ext cx="2281172"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compatLnSpc="1">
            <a:prstTxWarp prst="textNoShape">
              <a:avLst/>
            </a:prstTxWarp>
            <a:normAutofit/>
          </a:bodyPr>
          <a:lstStyle>
            <a:lvl1pPr>
              <a:spcBef>
                <a:spcPts val="465"/>
              </a:spcBef>
              <a:buClr>
                <a:schemeClr val="accent1"/>
              </a:buClr>
              <a:buSzPct val="70000"/>
              <a:buFont typeface="Wingdings" panose="05000000000000000000" pitchFamily="2" charset="2"/>
              <a:buChar char=""/>
              <a:defRPr sz="1755">
                <a:solidFill>
                  <a:schemeClr val="tx1"/>
                </a:solidFill>
                <a:latin typeface="Century Schoolbook" panose="02040604050505020304" pitchFamily="18" charset="0"/>
              </a:defRPr>
            </a:lvl1pPr>
            <a:lvl2pPr marL="571345" indent="-219748">
              <a:spcBef>
                <a:spcPct val="20000"/>
              </a:spcBef>
              <a:buClr>
                <a:schemeClr val="accent1"/>
              </a:buClr>
              <a:buSzPct val="80000"/>
              <a:buFont typeface="Wingdings 2" panose="05020102010507070707" pitchFamily="18" charset="2"/>
              <a:buChar char=""/>
              <a:defRPr sz="1571">
                <a:solidFill>
                  <a:schemeClr val="tx1"/>
                </a:solidFill>
                <a:latin typeface="Century Schoolbook" panose="02040604050505020304" pitchFamily="18" charset="0"/>
              </a:defRPr>
            </a:lvl2pPr>
            <a:lvl3pPr marL="878989" indent="-175799">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230583" indent="-175799">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1582182" indent="-175799">
              <a:spcBef>
                <a:spcPct val="20000"/>
              </a:spcBef>
              <a:buClr>
                <a:srgbClr val="ACC0E7"/>
              </a:buClr>
              <a:buSzPct val="68000"/>
              <a:buFont typeface="Wingdings 2" panose="05020102010507070707" pitchFamily="18" charset="2"/>
              <a:buChar char=""/>
              <a:defRPr sz="1108">
                <a:solidFill>
                  <a:schemeClr val="tx1"/>
                </a:solidFill>
                <a:latin typeface="Century Schoolbook" panose="02040604050505020304" pitchFamily="18" charset="0"/>
              </a:defRPr>
            </a:lvl5pPr>
            <a:lvl6pPr marL="2004097" indent="-175799" eaLnBrk="0" fontAlgn="base" hangingPunct="0">
              <a:spcBef>
                <a:spcPct val="20000"/>
              </a:spcBef>
              <a:spcAft>
                <a:spcPct val="0"/>
              </a:spcAft>
              <a:buClr>
                <a:srgbClr val="ACC0E7"/>
              </a:buClr>
              <a:buSzPct val="68000"/>
              <a:buFont typeface="Wingdings 2" panose="05020102010507070707" pitchFamily="18" charset="2"/>
              <a:buChar char=""/>
              <a:defRPr sz="1108">
                <a:solidFill>
                  <a:schemeClr val="tx1"/>
                </a:solidFill>
                <a:latin typeface="Century Schoolbook" panose="02040604050505020304" pitchFamily="18" charset="0"/>
              </a:defRPr>
            </a:lvl6pPr>
            <a:lvl7pPr marL="2426007" indent="-175799" eaLnBrk="0" fontAlgn="base" hangingPunct="0">
              <a:spcBef>
                <a:spcPct val="20000"/>
              </a:spcBef>
              <a:spcAft>
                <a:spcPct val="0"/>
              </a:spcAft>
              <a:buClr>
                <a:srgbClr val="ACC0E7"/>
              </a:buClr>
              <a:buSzPct val="68000"/>
              <a:buFont typeface="Wingdings 2" panose="05020102010507070707" pitchFamily="18" charset="2"/>
              <a:buChar char=""/>
              <a:defRPr sz="1108">
                <a:solidFill>
                  <a:schemeClr val="tx1"/>
                </a:solidFill>
                <a:latin typeface="Century Schoolbook" panose="02040604050505020304" pitchFamily="18" charset="0"/>
              </a:defRPr>
            </a:lvl7pPr>
            <a:lvl8pPr marL="2847924" indent="-175799" eaLnBrk="0" fontAlgn="base" hangingPunct="0">
              <a:spcBef>
                <a:spcPct val="20000"/>
              </a:spcBef>
              <a:spcAft>
                <a:spcPct val="0"/>
              </a:spcAft>
              <a:buClr>
                <a:srgbClr val="ACC0E7"/>
              </a:buClr>
              <a:buSzPct val="68000"/>
              <a:buFont typeface="Wingdings 2" panose="05020102010507070707" pitchFamily="18" charset="2"/>
              <a:buChar char=""/>
              <a:defRPr sz="1108">
                <a:solidFill>
                  <a:schemeClr val="tx1"/>
                </a:solidFill>
                <a:latin typeface="Century Schoolbook" panose="02040604050505020304" pitchFamily="18" charset="0"/>
              </a:defRPr>
            </a:lvl8pPr>
            <a:lvl9pPr marL="3269836" indent="-175799" eaLnBrk="0" fontAlgn="base" hangingPunct="0">
              <a:spcBef>
                <a:spcPct val="20000"/>
              </a:spcBef>
              <a:spcAft>
                <a:spcPct val="0"/>
              </a:spcAft>
              <a:buClr>
                <a:srgbClr val="ACC0E7"/>
              </a:buClr>
              <a:buSzPct val="68000"/>
              <a:buFont typeface="Wingdings 2" panose="05020102010507070707" pitchFamily="18" charset="2"/>
              <a:buChar char=""/>
              <a:defRPr sz="1108">
                <a:solidFill>
                  <a:schemeClr val="tx1"/>
                </a:solidFill>
                <a:latin typeface="Century Schoolbook" panose="02040604050505020304" pitchFamily="18" charset="0"/>
              </a:defRPr>
            </a:lvl9pPr>
          </a:lstStyle>
          <a:p>
            <a:pPr algn="r" defTabSz="914400">
              <a:spcBef>
                <a:spcPct val="0"/>
              </a:spcBef>
              <a:spcAft>
                <a:spcPts val="600"/>
              </a:spcAft>
              <a:buClrTx/>
              <a:buSzTx/>
              <a:buFontTx/>
              <a:buNone/>
              <a:defRPr/>
            </a:pPr>
            <a:fld id="{50CFEA75-5DF7-40C3-B076-4C55E218B885}" type="datetime1">
              <a:rPr lang="en-US" altLang="da-DK" sz="1100">
                <a:solidFill>
                  <a:srgbClr val="FFFFFF">
                    <a:alpha val="60000"/>
                  </a:srgbClr>
                </a:solidFill>
                <a:latin typeface="+mn-lt"/>
              </a:rPr>
              <a:pPr algn="r" defTabSz="914400">
                <a:spcBef>
                  <a:spcPct val="0"/>
                </a:spcBef>
                <a:spcAft>
                  <a:spcPts val="600"/>
                </a:spcAft>
                <a:buClrTx/>
                <a:buSzTx/>
                <a:buFontTx/>
                <a:buNone/>
                <a:defRPr/>
              </a:pPr>
              <a:t>8/21/2025</a:t>
            </a:fld>
            <a:endParaRPr lang="en-US" altLang="da-DK" sz="1100">
              <a:solidFill>
                <a:srgbClr val="FFFFFF">
                  <a:alpha val="60000"/>
                </a:srgbClr>
              </a:solidFill>
              <a:latin typeface="+mn-lt"/>
            </a:endParaRPr>
          </a:p>
        </p:txBody>
      </p:sp>
      <p:sp>
        <p:nvSpPr>
          <p:cNvPr id="55303" name="Pladsholder til diasnummer 6">
            <a:extLst>
              <a:ext uri="{FF2B5EF4-FFF2-40B4-BE49-F238E27FC236}">
                <a16:creationId xmlns:a16="http://schemas.microsoft.com/office/drawing/2014/main" id="{6436AC09-AEF2-9AB4-6727-0DAC2257569A}"/>
              </a:ext>
            </a:extLst>
          </p:cNvPr>
          <p:cNvSpPr>
            <a:spLocks noGrp="1"/>
          </p:cNvSpPr>
          <p:nvPr>
            <p:ph type="sldNum" sz="quarter" idx="12"/>
          </p:nvPr>
        </p:nvSpPr>
        <p:spPr bwMode="auto">
          <a:xfrm>
            <a:off x="10349844" y="295729"/>
            <a:ext cx="837980"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ts val="463"/>
              </a:spcBef>
              <a:buClr>
                <a:schemeClr val="accent1"/>
              </a:buClr>
              <a:buSzPct val="70000"/>
              <a:buFont typeface="Wingdings" panose="05000000000000000000" pitchFamily="2" charset="2"/>
              <a:buChar char=""/>
              <a:defRPr sz="1700">
                <a:solidFill>
                  <a:schemeClr val="tx1"/>
                </a:solidFill>
                <a:latin typeface="Century Schoolbook" panose="02040604050505020304" pitchFamily="18" charset="0"/>
              </a:defRPr>
            </a:lvl1pPr>
            <a:lvl2pPr marL="569913" indent="-219075">
              <a:spcBef>
                <a:spcPct val="20000"/>
              </a:spcBef>
              <a:buClr>
                <a:schemeClr val="accent1"/>
              </a:buClr>
              <a:buSzPct val="80000"/>
              <a:buFont typeface="Wingdings 2" panose="05020102010507070707" pitchFamily="18" charset="2"/>
              <a:buChar char=""/>
              <a:defRPr sz="1500">
                <a:solidFill>
                  <a:schemeClr val="tx1"/>
                </a:solidFill>
                <a:latin typeface="Century Schoolbook" panose="02040604050505020304" pitchFamily="18" charset="0"/>
              </a:defRPr>
            </a:lvl2pPr>
            <a:lvl3pPr marL="877888" indent="-174625">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230313" indent="-174625">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1581150" indent="-174625">
              <a:spcBef>
                <a:spcPct val="20000"/>
              </a:spcBef>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5pPr>
            <a:lvl6pPr marL="20383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6pPr>
            <a:lvl7pPr marL="24955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7pPr>
            <a:lvl8pPr marL="29527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8pPr>
            <a:lvl9pPr marL="34099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9pPr>
          </a:lstStyle>
          <a:p>
            <a:pPr algn="ctr" defTabSz="914400">
              <a:spcBef>
                <a:spcPct val="0"/>
              </a:spcBef>
              <a:spcAft>
                <a:spcPts val="600"/>
              </a:spcAft>
              <a:buClrTx/>
              <a:buSzTx/>
              <a:buFontTx/>
              <a:buNone/>
            </a:pPr>
            <a:fld id="{BB4B4765-D49A-4097-9D99-86049DB8D87F}" type="slidenum">
              <a:rPr lang="en-US" altLang="da-DK" sz="2800">
                <a:solidFill>
                  <a:srgbClr val="FFFFFF"/>
                </a:solidFill>
                <a:latin typeface="+mn-lt"/>
              </a:rPr>
              <a:pPr algn="ctr" defTabSz="914400">
                <a:spcBef>
                  <a:spcPct val="0"/>
                </a:spcBef>
                <a:spcAft>
                  <a:spcPts val="600"/>
                </a:spcAft>
                <a:buClrTx/>
                <a:buSzTx/>
                <a:buFontTx/>
                <a:buNone/>
              </a:pPr>
              <a:t>41</a:t>
            </a:fld>
            <a:endParaRPr lang="en-US" altLang="da-DK" sz="2800">
              <a:solidFill>
                <a:srgbClr val="FFFFFF"/>
              </a:solidFill>
              <a:latin typeface="+mn-lt"/>
            </a:endParaRPr>
          </a:p>
        </p:txBody>
      </p:sp>
      <p:pic>
        <p:nvPicPr>
          <p:cNvPr id="55298" name="Picture 2" descr="RA-U 10-15 kurver JPG">
            <a:extLst>
              <a:ext uri="{FF2B5EF4-FFF2-40B4-BE49-F238E27FC236}">
                <a16:creationId xmlns:a16="http://schemas.microsoft.com/office/drawing/2014/main" id="{31611ABF-6219-899C-C29F-7F4B27B6A0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69843" y="1258780"/>
            <a:ext cx="5449137" cy="369179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7349" name="Picture 3" descr="Ra-for">
            <a:extLst>
              <a:ext uri="{FF2B5EF4-FFF2-40B4-BE49-F238E27FC236}">
                <a16:creationId xmlns:a16="http://schemas.microsoft.com/office/drawing/2014/main" id="{30DA9994-4F3F-63F7-127E-1F112C1F773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84066" y="636083"/>
            <a:ext cx="2752502" cy="3291844"/>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8" name="Rectangle 2">
            <a:extLst>
              <a:ext uri="{FF2B5EF4-FFF2-40B4-BE49-F238E27FC236}">
                <a16:creationId xmlns:a16="http://schemas.microsoft.com/office/drawing/2014/main" id="{DFE36925-E9F2-C990-465A-9B662FBDB17C}"/>
              </a:ext>
            </a:extLst>
          </p:cNvPr>
          <p:cNvSpPr>
            <a:spLocks noGrp="1" noChangeArrowheads="1"/>
          </p:cNvSpPr>
          <p:nvPr>
            <p:ph type="title"/>
          </p:nvPr>
        </p:nvSpPr>
        <p:spPr>
          <a:xfrm>
            <a:off x="635292" y="4854344"/>
            <a:ext cx="11079188" cy="861802"/>
          </a:xfrm>
        </p:spPr>
        <p:txBody>
          <a:bodyPr vert="horz" lIns="91440" tIns="45720" rIns="91440" bIns="45720" rtlCol="0" anchor="b">
            <a:normAutofit/>
          </a:bodyPr>
          <a:lstStyle/>
          <a:p>
            <a:pPr defTabSz="457200">
              <a:lnSpc>
                <a:spcPct val="90000"/>
              </a:lnSpc>
              <a:defRPr/>
            </a:pPr>
            <a:r>
              <a:rPr lang="en-US" sz="2600" dirty="0" err="1"/>
              <a:t>Centralvarme</a:t>
            </a:r>
            <a:r>
              <a:rPr lang="en-US" sz="2600" dirty="0"/>
              <a:t>:</a:t>
            </a:r>
            <a:br>
              <a:rPr lang="en-US" sz="2600" dirty="0"/>
            </a:br>
            <a:r>
              <a:rPr lang="en-US" sz="2600" dirty="0" err="1"/>
              <a:t>Forindstilling</a:t>
            </a:r>
            <a:r>
              <a:rPr lang="en-US" sz="2600" dirty="0"/>
              <a:t> </a:t>
            </a:r>
            <a:r>
              <a:rPr lang="en-US" sz="2600" dirty="0" err="1"/>
              <a:t>af</a:t>
            </a:r>
            <a:r>
              <a:rPr lang="en-US" sz="2600" dirty="0"/>
              <a:t> </a:t>
            </a:r>
            <a:r>
              <a:rPr lang="en-US" sz="2600" dirty="0" err="1"/>
              <a:t>radiatorventiler</a:t>
            </a:r>
            <a:r>
              <a:rPr lang="en-US" sz="2600" dirty="0"/>
              <a:t>.</a:t>
            </a:r>
          </a:p>
        </p:txBody>
      </p:sp>
      <p:pic>
        <p:nvPicPr>
          <p:cNvPr id="57359" name="Picture 7" descr="forindstillingsomr">
            <a:extLst>
              <a:ext uri="{FF2B5EF4-FFF2-40B4-BE49-F238E27FC236}">
                <a16:creationId xmlns:a16="http://schemas.microsoft.com/office/drawing/2014/main" id="{6C172AEA-594D-653F-12D9-15232D18BD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3687" y="636083"/>
            <a:ext cx="4689498" cy="3291844"/>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88825"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pic>
        <p:nvPicPr>
          <p:cNvPr id="10" name="Picture 9">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88825" cy="742950"/>
          </a:xfrm>
          <a:prstGeom prst="rect">
            <a:avLst/>
          </a:prstGeom>
        </p:spPr>
      </p:pic>
      <p:cxnSp>
        <p:nvCxnSpPr>
          <p:cNvPr id="12" name="Straight Connector 11">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3" name="Picture 3" descr="Sort pen mod et ark med skygge numre">
            <a:extLst>
              <a:ext uri="{FF2B5EF4-FFF2-40B4-BE49-F238E27FC236}">
                <a16:creationId xmlns:a16="http://schemas.microsoft.com/office/drawing/2014/main" id="{6C51879C-C3EF-4519-8CBD-7B6AFAD195A7}"/>
              </a:ext>
            </a:extLst>
          </p:cNvPr>
          <p:cNvPicPr>
            <a:picLocks noChangeAspect="1"/>
          </p:cNvPicPr>
          <p:nvPr/>
        </p:nvPicPr>
        <p:blipFill>
          <a:blip r:embed="rId3"/>
          <a:srcRect t="8667" r="-1" b="7039"/>
          <a:stretch>
            <a:fillRect/>
          </a:stretch>
        </p:blipFill>
        <p:spPr>
          <a:xfrm>
            <a:off x="1" y="10"/>
            <a:ext cx="12188521" cy="6857990"/>
          </a:xfrm>
          <a:prstGeom prst="rect">
            <a:avLst/>
          </a:prstGeom>
        </p:spPr>
      </p:pic>
      <p:sp>
        <p:nvSpPr>
          <p:cNvPr id="14" name="Rectangle 13">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5771" y="3064931"/>
            <a:ext cx="8293054"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3B0221-471B-E3C6-61F5-0D422FBDCB15}"/>
              </a:ext>
            </a:extLst>
          </p:cNvPr>
          <p:cNvSpPr>
            <a:spLocks noGrp="1"/>
          </p:cNvSpPr>
          <p:nvPr>
            <p:ph type="title"/>
          </p:nvPr>
        </p:nvSpPr>
        <p:spPr>
          <a:xfrm>
            <a:off x="4064452" y="3236470"/>
            <a:ext cx="6830720" cy="1431984"/>
          </a:xfrm>
        </p:spPr>
        <p:txBody>
          <a:bodyPr vert="horz" lIns="91440" tIns="45720" rIns="91440" bIns="0" rtlCol="0" anchor="b">
            <a:normAutofit/>
          </a:bodyPr>
          <a:lstStyle/>
          <a:p>
            <a:pPr algn="l" defTabSz="914400"/>
            <a:r>
              <a:rPr lang="en-US" sz="4400"/>
              <a:t>Opgaver RA-u </a:t>
            </a:r>
          </a:p>
        </p:txBody>
      </p:sp>
    </p:spTree>
    <p:extLst>
      <p:ext uri="{BB962C8B-B14F-4D97-AF65-F5344CB8AC3E}">
        <p14:creationId xmlns:p14="http://schemas.microsoft.com/office/powerpoint/2010/main" val="40388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0BFBF-9D3E-490B-DB57-64BF43EB49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1F141B-26CD-9870-D4DB-6B56786C2E0C}"/>
              </a:ext>
            </a:extLst>
          </p:cNvPr>
          <p:cNvSpPr>
            <a:spLocks noGrp="1"/>
          </p:cNvSpPr>
          <p:nvPr>
            <p:ph type="title"/>
          </p:nvPr>
        </p:nvSpPr>
        <p:spPr>
          <a:xfrm>
            <a:off x="-2622958" y="980554"/>
            <a:ext cx="9288795" cy="1049235"/>
          </a:xfrm>
        </p:spPr>
        <p:txBody>
          <a:bodyPr/>
          <a:lstStyle/>
          <a:p>
            <a:r>
              <a:rPr lang="da-DK" dirty="0"/>
              <a:t>Opgaver </a:t>
            </a:r>
            <a:r>
              <a:rPr lang="da-DK" dirty="0" err="1"/>
              <a:t>RA-u</a:t>
            </a:r>
            <a:r>
              <a:rPr lang="da-DK" dirty="0"/>
              <a:t> </a:t>
            </a:r>
          </a:p>
        </p:txBody>
      </p:sp>
      <p:sp>
        <p:nvSpPr>
          <p:cNvPr id="4" name="Tekstfelt 3">
            <a:extLst>
              <a:ext uri="{FF2B5EF4-FFF2-40B4-BE49-F238E27FC236}">
                <a16:creationId xmlns:a16="http://schemas.microsoft.com/office/drawing/2014/main" id="{5E54B81C-D795-11F4-B736-8E3116209B1B}"/>
              </a:ext>
            </a:extLst>
          </p:cNvPr>
          <p:cNvSpPr txBox="1"/>
          <p:nvPr/>
        </p:nvSpPr>
        <p:spPr>
          <a:xfrm>
            <a:off x="191029" y="2476754"/>
            <a:ext cx="7068820" cy="3661259"/>
          </a:xfrm>
          <a:prstGeom prst="rect">
            <a:avLst/>
          </a:prstGeom>
          <a:noFill/>
        </p:spPr>
        <p:txBody>
          <a:bodyPr wrap="square">
            <a:spAutoFit/>
          </a:bodyPr>
          <a:lstStyle/>
          <a:p>
            <a:pPr>
              <a:lnSpc>
                <a:spcPct val="115000"/>
              </a:lnSpc>
              <a:spcAft>
                <a:spcPts val="1000"/>
              </a:spcAft>
              <a:buNone/>
            </a:pPr>
            <a:r>
              <a:rPr lang="da-DK" sz="2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Eks.</a:t>
            </a:r>
          </a:p>
          <a:p>
            <a:pPr>
              <a:lnSpc>
                <a:spcPct val="115000"/>
              </a:lnSpc>
              <a:spcAft>
                <a:spcPts val="1000"/>
              </a:spcAft>
              <a:buNone/>
            </a:pPr>
            <a:endParaRPr lang="da-DK"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b="1" dirty="0">
                <a:effectLst/>
                <a:latin typeface="Calibri" panose="020F0502020204030204" pitchFamily="34" charset="0"/>
                <a:ea typeface="Calibri" panose="020F0502020204030204" pitchFamily="34" charset="0"/>
                <a:cs typeface="Times New Roman" panose="02020603050405020304" pitchFamily="18" charset="0"/>
              </a:rPr>
              <a:t>Varmetab </a:t>
            </a:r>
            <a:r>
              <a:rPr lang="da-DK" b="1" dirty="0">
                <a:latin typeface="Calibri" panose="020F0502020204030204" pitchFamily="34" charset="0"/>
                <a:ea typeface="Calibri" panose="020F0502020204030204" pitchFamily="34" charset="0"/>
                <a:cs typeface="Times New Roman" panose="02020603050405020304" pitchFamily="18" charset="0"/>
              </a:rPr>
              <a:t>55</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w/m²</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b="1" dirty="0" err="1">
                <a:effectLst/>
                <a:latin typeface="Calibri" panose="020F0502020204030204" pitchFamily="34" charset="0"/>
                <a:ea typeface="Calibri" panose="020F0502020204030204" pitchFamily="34" charset="0"/>
                <a:cs typeface="Times New Roman" panose="02020603050405020304" pitchFamily="18" charset="0"/>
              </a:rPr>
              <a:t>Δ</a:t>
            </a:r>
            <a:r>
              <a:rPr lang="da-DK" sz="1800" b="1" baseline="-25000" dirty="0" err="1">
                <a:effectLst/>
                <a:latin typeface="Calibri" panose="020F0502020204030204" pitchFamily="34" charset="0"/>
                <a:ea typeface="Calibri" panose="020F0502020204030204" pitchFamily="34" charset="0"/>
                <a:cs typeface="Times New Roman" panose="02020603050405020304" pitchFamily="18" charset="0"/>
              </a:rPr>
              <a:t>t</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 </a:t>
            </a:r>
            <a:r>
              <a:rPr lang="da-DK" b="1" dirty="0">
                <a:latin typeface="Calibri" panose="020F0502020204030204" pitchFamily="34" charset="0"/>
                <a:ea typeface="Calibri" panose="020F0502020204030204" pitchFamily="34" charset="0"/>
                <a:cs typeface="Times New Roman" panose="02020603050405020304" pitchFamily="18" charset="0"/>
              </a:rPr>
              <a:t>30</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°C</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b="1" dirty="0" err="1">
                <a:effectLst/>
                <a:latin typeface="Calibri" panose="020F0502020204030204" pitchFamily="34" charset="0"/>
                <a:ea typeface="Calibri" panose="020F0502020204030204" pitchFamily="34" charset="0"/>
                <a:cs typeface="Times New Roman" panose="02020603050405020304" pitchFamily="18" charset="0"/>
              </a:rPr>
              <a:t>Δ</a:t>
            </a:r>
            <a:r>
              <a:rPr lang="da-DK" sz="1800" b="1" baseline="-25000" dirty="0" err="1">
                <a:effectLst/>
                <a:latin typeface="Calibri" panose="020F0502020204030204" pitchFamily="34" charset="0"/>
                <a:ea typeface="Calibri" panose="020F0502020204030204" pitchFamily="34" charset="0"/>
                <a:cs typeface="Times New Roman" panose="02020603050405020304" pitchFamily="18" charset="0"/>
              </a:rPr>
              <a:t>p</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 0,1</a:t>
            </a:r>
          </a:p>
          <a:p>
            <a:pPr>
              <a:lnSpc>
                <a:spcPct val="115000"/>
              </a:lnSpc>
              <a:spcAft>
                <a:spcPts val="1000"/>
              </a:spcAft>
              <a:buNone/>
            </a:pP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Rum 1. er </a:t>
            </a:r>
            <a:r>
              <a:rPr lang="da-DK" dirty="0">
                <a:latin typeface="Calibri" panose="020F0502020204030204" pitchFamily="34" charset="0"/>
                <a:ea typeface="Calibri" panose="020F0502020204030204" pitchFamily="34" charset="0"/>
                <a:cs typeface="Times New Roman" panose="02020603050405020304" pitchFamily="18" charset="0"/>
              </a:rPr>
              <a:t>16</a:t>
            </a:r>
            <a:r>
              <a:rPr lang="da-DK" sz="1800" dirty="0">
                <a:effectLst/>
                <a:latin typeface="Calibri" panose="020F0502020204030204" pitchFamily="34" charset="0"/>
                <a:ea typeface="Calibri" panose="020F0502020204030204" pitchFamily="34" charset="0"/>
                <a:cs typeface="Times New Roman" panose="02020603050405020304" pitchFamily="18" charset="0"/>
              </a:rPr>
              <a:t> m²		16m²*55W = 880W *0,86 / 30 = 25 l/h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Rum 2. er </a:t>
            </a:r>
            <a:r>
              <a:rPr lang="da-DK" dirty="0">
                <a:latin typeface="Calibri" panose="020F0502020204030204" pitchFamily="34" charset="0"/>
                <a:ea typeface="Calibri" panose="020F0502020204030204" pitchFamily="34" charset="0"/>
                <a:cs typeface="Times New Roman" panose="02020603050405020304" pitchFamily="18" charset="0"/>
              </a:rPr>
              <a:t>32</a:t>
            </a:r>
            <a:r>
              <a:rPr lang="da-DK" sz="1800" dirty="0">
                <a:effectLst/>
                <a:latin typeface="Calibri" panose="020F0502020204030204" pitchFamily="34" charset="0"/>
                <a:ea typeface="Calibri" panose="020F0502020204030204" pitchFamily="34" charset="0"/>
                <a:cs typeface="Times New Roman" panose="02020603050405020304" pitchFamily="18" charset="0"/>
              </a:rPr>
              <a:t> m²		32m²*55W = 1760W *0,86 / 30 = 50 l/h</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Billede 7">
            <a:extLst>
              <a:ext uri="{FF2B5EF4-FFF2-40B4-BE49-F238E27FC236}">
                <a16:creationId xmlns:a16="http://schemas.microsoft.com/office/drawing/2014/main" id="{22C47D42-3EF4-47E8-B20F-9C3B1FCD4DB3}"/>
              </a:ext>
            </a:extLst>
          </p:cNvPr>
          <p:cNvPicPr>
            <a:picLocks noChangeAspect="1"/>
          </p:cNvPicPr>
          <p:nvPr/>
        </p:nvPicPr>
        <p:blipFill>
          <a:blip r:embed="rId2"/>
          <a:stretch>
            <a:fillRect/>
          </a:stretch>
        </p:blipFill>
        <p:spPr>
          <a:xfrm>
            <a:off x="4398242" y="193477"/>
            <a:ext cx="7375700" cy="4972954"/>
          </a:xfrm>
          <a:prstGeom prst="rect">
            <a:avLst/>
          </a:prstGeom>
        </p:spPr>
      </p:pic>
      <mc:AlternateContent xmlns:mc="http://schemas.openxmlformats.org/markup-compatibility/2006" xmlns:p14="http://schemas.microsoft.com/office/powerpoint/2010/main">
        <mc:Choice Requires="p14">
          <p:contentPart p14:bwMode="auto" r:id="rId3">
            <p14:nvContentPartPr>
              <p14:cNvPr id="21" name="Håndskrift 20">
                <a:extLst>
                  <a:ext uri="{FF2B5EF4-FFF2-40B4-BE49-F238E27FC236}">
                    <a16:creationId xmlns:a16="http://schemas.microsoft.com/office/drawing/2014/main" id="{BDA08A8B-2D5C-E888-325B-1F503E1202C2}"/>
                  </a:ext>
                </a:extLst>
              </p14:cNvPr>
              <p14:cNvContentPartPr/>
              <p14:nvPr/>
            </p14:nvContentPartPr>
            <p14:xfrm>
              <a:off x="8196440" y="2753080"/>
              <a:ext cx="360" cy="1931040"/>
            </p14:xfrm>
          </p:contentPart>
        </mc:Choice>
        <mc:Fallback xmlns="">
          <p:pic>
            <p:nvPicPr>
              <p:cNvPr id="21" name="Håndskrift 20">
                <a:extLst>
                  <a:ext uri="{FF2B5EF4-FFF2-40B4-BE49-F238E27FC236}">
                    <a16:creationId xmlns:a16="http://schemas.microsoft.com/office/drawing/2014/main" id="{BDA08A8B-2D5C-E888-325B-1F503E1202C2}"/>
                  </a:ext>
                </a:extLst>
              </p:cNvPr>
              <p:cNvPicPr/>
              <p:nvPr/>
            </p:nvPicPr>
            <p:blipFill>
              <a:blip r:embed="rId4"/>
              <a:stretch>
                <a:fillRect/>
              </a:stretch>
            </p:blipFill>
            <p:spPr>
              <a:xfrm>
                <a:off x="8178800" y="2735440"/>
                <a:ext cx="36000" cy="196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Håndskrift 24">
                <a:extLst>
                  <a:ext uri="{FF2B5EF4-FFF2-40B4-BE49-F238E27FC236}">
                    <a16:creationId xmlns:a16="http://schemas.microsoft.com/office/drawing/2014/main" id="{8616F832-ECD7-D486-4821-CDC159531EFE}"/>
                  </a:ext>
                </a:extLst>
              </p14:cNvPr>
              <p14:cNvContentPartPr/>
              <p14:nvPr/>
            </p14:nvContentPartPr>
            <p14:xfrm>
              <a:off x="8714480" y="2753080"/>
              <a:ext cx="360" cy="1929600"/>
            </p14:xfrm>
          </p:contentPart>
        </mc:Choice>
        <mc:Fallback xmlns="">
          <p:pic>
            <p:nvPicPr>
              <p:cNvPr id="25" name="Håndskrift 24">
                <a:extLst>
                  <a:ext uri="{FF2B5EF4-FFF2-40B4-BE49-F238E27FC236}">
                    <a16:creationId xmlns:a16="http://schemas.microsoft.com/office/drawing/2014/main" id="{8616F832-ECD7-D486-4821-CDC159531EFE}"/>
                  </a:ext>
                </a:extLst>
              </p:cNvPr>
              <p:cNvPicPr/>
              <p:nvPr/>
            </p:nvPicPr>
            <p:blipFill>
              <a:blip r:embed="rId6"/>
              <a:stretch>
                <a:fillRect/>
              </a:stretch>
            </p:blipFill>
            <p:spPr>
              <a:xfrm>
                <a:off x="8696840" y="2735440"/>
                <a:ext cx="36000" cy="1965240"/>
              </a:xfrm>
              <a:prstGeom prst="rect">
                <a:avLst/>
              </a:prstGeom>
            </p:spPr>
          </p:pic>
        </mc:Fallback>
      </mc:AlternateContent>
    </p:spTree>
    <p:extLst>
      <p:ext uri="{BB962C8B-B14F-4D97-AF65-F5344CB8AC3E}">
        <p14:creationId xmlns:p14="http://schemas.microsoft.com/office/powerpoint/2010/main" val="416616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4833E-B1A4-6BB2-CC22-115628B30F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F2469B-9FC4-5F18-4719-AFA70AFB255F}"/>
              </a:ext>
            </a:extLst>
          </p:cNvPr>
          <p:cNvSpPr>
            <a:spLocks noGrp="1"/>
          </p:cNvSpPr>
          <p:nvPr>
            <p:ph type="title"/>
          </p:nvPr>
        </p:nvSpPr>
        <p:spPr/>
        <p:txBody>
          <a:bodyPr/>
          <a:lstStyle/>
          <a:p>
            <a:r>
              <a:rPr lang="da-DK" dirty="0"/>
              <a:t>Opgaver </a:t>
            </a:r>
            <a:r>
              <a:rPr lang="da-DK" dirty="0" err="1"/>
              <a:t>RA-u</a:t>
            </a:r>
            <a:r>
              <a:rPr lang="da-DK" dirty="0"/>
              <a:t> </a:t>
            </a:r>
          </a:p>
        </p:txBody>
      </p:sp>
      <p:sp>
        <p:nvSpPr>
          <p:cNvPr id="4" name="Tekstfelt 3">
            <a:extLst>
              <a:ext uri="{FF2B5EF4-FFF2-40B4-BE49-F238E27FC236}">
                <a16:creationId xmlns:a16="http://schemas.microsoft.com/office/drawing/2014/main" id="{F8DFDE60-1DE6-858F-C466-1A6789A60383}"/>
              </a:ext>
            </a:extLst>
          </p:cNvPr>
          <p:cNvSpPr txBox="1"/>
          <p:nvPr/>
        </p:nvSpPr>
        <p:spPr>
          <a:xfrm>
            <a:off x="3030220" y="1948434"/>
            <a:ext cx="7068820" cy="3484287"/>
          </a:xfrm>
          <a:prstGeom prst="rect">
            <a:avLst/>
          </a:prstGeom>
          <a:noFill/>
        </p:spPr>
        <p:txBody>
          <a:bodyPr wrap="square">
            <a:spAutoFit/>
          </a:bodyPr>
          <a:lstStyle/>
          <a:p>
            <a:pPr>
              <a:lnSpc>
                <a:spcPct val="115000"/>
              </a:lnSpc>
              <a:spcAft>
                <a:spcPts val="1000"/>
              </a:spcAft>
              <a:buNone/>
            </a:pPr>
            <a:r>
              <a:rPr lang="da-DK" sz="1800" b="1" dirty="0">
                <a:effectLst/>
                <a:latin typeface="Calibri" panose="020F0502020204030204" pitchFamily="34" charset="0"/>
                <a:ea typeface="Calibri" panose="020F0502020204030204" pitchFamily="34" charset="0"/>
                <a:cs typeface="Times New Roman" panose="02020603050405020304" pitchFamily="18" charset="0"/>
              </a:rPr>
              <a:t>Varmetab 40 w/m²</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b="1" dirty="0" err="1">
                <a:effectLst/>
                <a:latin typeface="Calibri" panose="020F0502020204030204" pitchFamily="34" charset="0"/>
                <a:ea typeface="Calibri" panose="020F0502020204030204" pitchFamily="34" charset="0"/>
                <a:cs typeface="Times New Roman" panose="02020603050405020304" pitchFamily="18" charset="0"/>
              </a:rPr>
              <a:t>Δ</a:t>
            </a:r>
            <a:r>
              <a:rPr lang="da-DK" sz="1800" b="1" baseline="-25000" dirty="0" err="1">
                <a:effectLst/>
                <a:latin typeface="Calibri" panose="020F0502020204030204" pitchFamily="34" charset="0"/>
                <a:ea typeface="Calibri" panose="020F0502020204030204" pitchFamily="34" charset="0"/>
                <a:cs typeface="Times New Roman" panose="02020603050405020304" pitchFamily="18" charset="0"/>
              </a:rPr>
              <a:t>t</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 40 °C</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b="1" dirty="0" err="1">
                <a:effectLst/>
                <a:latin typeface="Calibri" panose="020F0502020204030204" pitchFamily="34" charset="0"/>
                <a:ea typeface="Calibri" panose="020F0502020204030204" pitchFamily="34" charset="0"/>
                <a:cs typeface="Times New Roman" panose="02020603050405020304" pitchFamily="18" charset="0"/>
              </a:rPr>
              <a:t>Δ</a:t>
            </a:r>
            <a:r>
              <a:rPr lang="da-DK" sz="1800" b="1" baseline="-25000" dirty="0" err="1">
                <a:effectLst/>
                <a:latin typeface="Calibri" panose="020F0502020204030204" pitchFamily="34" charset="0"/>
                <a:ea typeface="Calibri" panose="020F0502020204030204" pitchFamily="34" charset="0"/>
                <a:cs typeface="Times New Roman" panose="02020603050405020304" pitchFamily="18" charset="0"/>
              </a:rPr>
              <a:t>p</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 0,1</a:t>
            </a:r>
          </a:p>
          <a:p>
            <a:pPr>
              <a:lnSpc>
                <a:spcPct val="115000"/>
              </a:lnSpc>
              <a:spcAft>
                <a:spcPts val="1000"/>
              </a:spcAft>
              <a:buNone/>
            </a:pP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Rum 1. er 28 m²		28m²*40W = 1120W *0,86 / 40 = 24 l/h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Rum 2. er 12 m²		12m²*40W =   480W *0,86 / 40 = 10 l/h</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Rum 3. er 18 m²		18m²*40W =   720W *0,86 / 40 = 15 l/h</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Rum 4. er 7 m²		  7m²*40W =   280W *0,86 / 40 = 6 l/h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2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4" end="4"/>
                                            </p:txEl>
                                          </p:spTgt>
                                        </p:tgtEl>
                                      </p:cBhvr>
                                    </p:animEffect>
                                    <p:animScale>
                                      <p:cBhvr>
                                        <p:cTn id="7" dur="250" autoRev="1" fill="hold"/>
                                        <p:tgtEl>
                                          <p:spTgt spid="4">
                                            <p:txEl>
                                              <p:pRg st="4" end="4"/>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
                                            <p:txEl>
                                              <p:pRg st="5" end="5"/>
                                            </p:txEl>
                                          </p:spTgt>
                                        </p:tgtEl>
                                      </p:cBhvr>
                                    </p:animEffect>
                                    <p:animScale>
                                      <p:cBhvr>
                                        <p:cTn id="10" dur="250" autoRev="1" fill="hold"/>
                                        <p:tgtEl>
                                          <p:spTgt spid="4">
                                            <p:txEl>
                                              <p:pRg st="5" end="5"/>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4">
                                            <p:txEl>
                                              <p:pRg st="6" end="6"/>
                                            </p:txEl>
                                          </p:spTgt>
                                        </p:tgtEl>
                                      </p:cBhvr>
                                    </p:animEffect>
                                    <p:animScale>
                                      <p:cBhvr>
                                        <p:cTn id="13" dur="250" autoRev="1" fill="hold"/>
                                        <p:tgtEl>
                                          <p:spTgt spid="4">
                                            <p:txEl>
                                              <p:pRg st="6" end="6"/>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4">
                                            <p:txEl>
                                              <p:pRg st="7" end="7"/>
                                            </p:txEl>
                                          </p:spTgt>
                                        </p:tgtEl>
                                      </p:cBhvr>
                                    </p:animEffect>
                                    <p:animScale>
                                      <p:cBhvr>
                                        <p:cTn id="16" dur="250" autoRev="1" fill="hold"/>
                                        <p:tgtEl>
                                          <p:spTgt spid="4">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8937D-1149-68E4-5090-683A8A16DA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CA740C-62CC-22B9-D91B-596964C8FA46}"/>
              </a:ext>
            </a:extLst>
          </p:cNvPr>
          <p:cNvSpPr>
            <a:spLocks noGrp="1"/>
          </p:cNvSpPr>
          <p:nvPr>
            <p:ph type="title"/>
          </p:nvPr>
        </p:nvSpPr>
        <p:spPr>
          <a:xfrm>
            <a:off x="150723" y="484722"/>
            <a:ext cx="3913278" cy="1049235"/>
          </a:xfrm>
        </p:spPr>
        <p:txBody>
          <a:bodyPr/>
          <a:lstStyle/>
          <a:p>
            <a:r>
              <a:rPr lang="da-DK" dirty="0"/>
              <a:t>Opgaver </a:t>
            </a:r>
            <a:r>
              <a:rPr lang="da-DK" dirty="0" err="1"/>
              <a:t>RA-u</a:t>
            </a:r>
            <a:r>
              <a:rPr lang="da-DK" dirty="0"/>
              <a:t> </a:t>
            </a:r>
          </a:p>
        </p:txBody>
      </p:sp>
      <p:sp>
        <p:nvSpPr>
          <p:cNvPr id="4" name="Tekstfelt 3">
            <a:extLst>
              <a:ext uri="{FF2B5EF4-FFF2-40B4-BE49-F238E27FC236}">
                <a16:creationId xmlns:a16="http://schemas.microsoft.com/office/drawing/2014/main" id="{69B1DD3F-3D57-FF93-C129-6E0090181B45}"/>
              </a:ext>
            </a:extLst>
          </p:cNvPr>
          <p:cNvSpPr txBox="1"/>
          <p:nvPr/>
        </p:nvSpPr>
        <p:spPr>
          <a:xfrm>
            <a:off x="439420" y="2263394"/>
            <a:ext cx="9903460" cy="2143920"/>
          </a:xfrm>
          <a:prstGeom prst="rect">
            <a:avLst/>
          </a:prstGeom>
          <a:noFill/>
        </p:spPr>
        <p:txBody>
          <a:bodyPr wrap="square">
            <a:spAutoFit/>
          </a:bodyPr>
          <a:lstStyle/>
          <a:p>
            <a:pPr>
              <a:lnSpc>
                <a:spcPct val="115000"/>
              </a:lnSpc>
              <a:spcAft>
                <a:spcPts val="1000"/>
              </a:spcAft>
              <a:buNone/>
            </a:pP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Rum 1. =24 l/h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Rum 2. =10 l/h</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Rum 3. =15 l/h</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Rum 4. =6 l/h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lede 4">
            <a:extLst>
              <a:ext uri="{FF2B5EF4-FFF2-40B4-BE49-F238E27FC236}">
                <a16:creationId xmlns:a16="http://schemas.microsoft.com/office/drawing/2014/main" id="{74A52E97-810D-CEDA-DF33-4435B9EDAB98}"/>
              </a:ext>
            </a:extLst>
          </p:cNvPr>
          <p:cNvPicPr>
            <a:picLocks noChangeAspect="1"/>
          </p:cNvPicPr>
          <p:nvPr/>
        </p:nvPicPr>
        <p:blipFill>
          <a:blip r:embed="rId2"/>
          <a:stretch>
            <a:fillRect/>
          </a:stretch>
        </p:blipFill>
        <p:spPr>
          <a:xfrm>
            <a:off x="3780327" y="484722"/>
            <a:ext cx="8257775" cy="556768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Håndskrift 7">
                <a:extLst>
                  <a:ext uri="{FF2B5EF4-FFF2-40B4-BE49-F238E27FC236}">
                    <a16:creationId xmlns:a16="http://schemas.microsoft.com/office/drawing/2014/main" id="{46BEDF97-BEC8-46A3-9665-FA0B3CBCBA12}"/>
                  </a:ext>
                </a:extLst>
              </p14:cNvPr>
              <p14:cNvContentPartPr/>
              <p14:nvPr/>
            </p14:nvContentPartPr>
            <p14:xfrm>
              <a:off x="7170360" y="3342400"/>
              <a:ext cx="360" cy="2169720"/>
            </p14:xfrm>
          </p:contentPart>
        </mc:Choice>
        <mc:Fallback xmlns="">
          <p:pic>
            <p:nvPicPr>
              <p:cNvPr id="8" name="Håndskrift 7">
                <a:extLst>
                  <a:ext uri="{FF2B5EF4-FFF2-40B4-BE49-F238E27FC236}">
                    <a16:creationId xmlns:a16="http://schemas.microsoft.com/office/drawing/2014/main" id="{46BEDF97-BEC8-46A3-9665-FA0B3CBCBA12}"/>
                  </a:ext>
                </a:extLst>
              </p:cNvPr>
              <p:cNvPicPr/>
              <p:nvPr/>
            </p:nvPicPr>
            <p:blipFill>
              <a:blip r:embed="rId4"/>
              <a:stretch>
                <a:fillRect/>
              </a:stretch>
            </p:blipFill>
            <p:spPr>
              <a:xfrm>
                <a:off x="7152360" y="3324760"/>
                <a:ext cx="36000" cy="220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Håndskrift 8">
                <a:extLst>
                  <a:ext uri="{FF2B5EF4-FFF2-40B4-BE49-F238E27FC236}">
                    <a16:creationId xmlns:a16="http://schemas.microsoft.com/office/drawing/2014/main" id="{F7467C22-F500-E96F-6240-5B6E17A7854F}"/>
                  </a:ext>
                </a:extLst>
              </p14:cNvPr>
              <p14:cNvContentPartPr/>
              <p14:nvPr/>
            </p14:nvContentPartPr>
            <p14:xfrm>
              <a:off x="8013480" y="3342400"/>
              <a:ext cx="360" cy="2185920"/>
            </p14:xfrm>
          </p:contentPart>
        </mc:Choice>
        <mc:Fallback xmlns="">
          <p:pic>
            <p:nvPicPr>
              <p:cNvPr id="9" name="Håndskrift 8">
                <a:extLst>
                  <a:ext uri="{FF2B5EF4-FFF2-40B4-BE49-F238E27FC236}">
                    <a16:creationId xmlns:a16="http://schemas.microsoft.com/office/drawing/2014/main" id="{F7467C22-F500-E96F-6240-5B6E17A7854F}"/>
                  </a:ext>
                </a:extLst>
              </p:cNvPr>
              <p:cNvPicPr/>
              <p:nvPr/>
            </p:nvPicPr>
            <p:blipFill>
              <a:blip r:embed="rId6"/>
              <a:stretch>
                <a:fillRect/>
              </a:stretch>
            </p:blipFill>
            <p:spPr>
              <a:xfrm>
                <a:off x="7995840" y="3324760"/>
                <a:ext cx="36000" cy="222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Håndskrift 9">
                <a:extLst>
                  <a:ext uri="{FF2B5EF4-FFF2-40B4-BE49-F238E27FC236}">
                    <a16:creationId xmlns:a16="http://schemas.microsoft.com/office/drawing/2014/main" id="{F537BFE7-6B9F-B299-4F6D-31285675D415}"/>
                  </a:ext>
                </a:extLst>
              </p14:cNvPr>
              <p14:cNvContentPartPr/>
              <p14:nvPr/>
            </p14:nvContentPartPr>
            <p14:xfrm>
              <a:off x="7556280" y="3332320"/>
              <a:ext cx="360" cy="2183400"/>
            </p14:xfrm>
          </p:contentPart>
        </mc:Choice>
        <mc:Fallback xmlns="">
          <p:pic>
            <p:nvPicPr>
              <p:cNvPr id="10" name="Håndskrift 9">
                <a:extLst>
                  <a:ext uri="{FF2B5EF4-FFF2-40B4-BE49-F238E27FC236}">
                    <a16:creationId xmlns:a16="http://schemas.microsoft.com/office/drawing/2014/main" id="{F537BFE7-6B9F-B299-4F6D-31285675D415}"/>
                  </a:ext>
                </a:extLst>
              </p:cNvPr>
              <p:cNvPicPr/>
              <p:nvPr/>
            </p:nvPicPr>
            <p:blipFill>
              <a:blip r:embed="rId8"/>
              <a:stretch>
                <a:fillRect/>
              </a:stretch>
            </p:blipFill>
            <p:spPr>
              <a:xfrm>
                <a:off x="7538640" y="3314680"/>
                <a:ext cx="36000" cy="2219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Håndskrift 10">
                <a:extLst>
                  <a:ext uri="{FF2B5EF4-FFF2-40B4-BE49-F238E27FC236}">
                    <a16:creationId xmlns:a16="http://schemas.microsoft.com/office/drawing/2014/main" id="{25C0FC8D-56C2-E9D4-E132-E0B8AE2590AE}"/>
                  </a:ext>
                </a:extLst>
              </p14:cNvPr>
              <p14:cNvContentPartPr/>
              <p14:nvPr/>
            </p14:nvContentPartPr>
            <p14:xfrm>
              <a:off x="6682560" y="3352480"/>
              <a:ext cx="360" cy="2152800"/>
            </p14:xfrm>
          </p:contentPart>
        </mc:Choice>
        <mc:Fallback xmlns="">
          <p:pic>
            <p:nvPicPr>
              <p:cNvPr id="11" name="Håndskrift 10">
                <a:extLst>
                  <a:ext uri="{FF2B5EF4-FFF2-40B4-BE49-F238E27FC236}">
                    <a16:creationId xmlns:a16="http://schemas.microsoft.com/office/drawing/2014/main" id="{25C0FC8D-56C2-E9D4-E132-E0B8AE2590AE}"/>
                  </a:ext>
                </a:extLst>
              </p:cNvPr>
              <p:cNvPicPr/>
              <p:nvPr/>
            </p:nvPicPr>
            <p:blipFill>
              <a:blip r:embed="rId10"/>
              <a:stretch>
                <a:fillRect/>
              </a:stretch>
            </p:blipFill>
            <p:spPr>
              <a:xfrm>
                <a:off x="6664920" y="3334840"/>
                <a:ext cx="36000" cy="2188440"/>
              </a:xfrm>
              <a:prstGeom prst="rect">
                <a:avLst/>
              </a:prstGeom>
            </p:spPr>
          </p:pic>
        </mc:Fallback>
      </mc:AlternateContent>
    </p:spTree>
    <p:extLst>
      <p:ext uri="{BB962C8B-B14F-4D97-AF65-F5344CB8AC3E}">
        <p14:creationId xmlns:p14="http://schemas.microsoft.com/office/powerpoint/2010/main" val="302673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1" name="Picture 2" descr="C:\Users\Ole Jensen\Desktop\ScreenHunter_7.bmp">
            <a:extLst>
              <a:ext uri="{FF2B5EF4-FFF2-40B4-BE49-F238E27FC236}">
                <a16:creationId xmlns:a16="http://schemas.microsoft.com/office/drawing/2014/main" id="{62A281C0-3547-2840-B818-0D1B658F72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6048" y="280755"/>
            <a:ext cx="5917169" cy="556213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35FF994C-187D-95B4-E088-6E0A6C40D25E}"/>
              </a:ext>
            </a:extLst>
          </p:cNvPr>
          <p:cNvSpPr>
            <a:spLocks noGrp="1"/>
          </p:cNvSpPr>
          <p:nvPr>
            <p:ph type="title"/>
          </p:nvPr>
        </p:nvSpPr>
        <p:spPr>
          <a:xfrm>
            <a:off x="6752691" y="567018"/>
            <a:ext cx="3913278" cy="1049235"/>
          </a:xfrm>
        </p:spPr>
        <p:txBody>
          <a:bodyPr/>
          <a:lstStyle/>
          <a:p>
            <a:r>
              <a:rPr lang="da-DK" dirty="0"/>
              <a:t>TA-ventiler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04D32-BE1A-E88B-2CD1-967E23379CD8}"/>
              </a:ext>
            </a:extLst>
          </p:cNvPr>
          <p:cNvSpPr>
            <a:spLocks noGrp="1"/>
          </p:cNvSpPr>
          <p:nvPr>
            <p:ph type="title"/>
          </p:nvPr>
        </p:nvSpPr>
        <p:spPr>
          <a:xfrm>
            <a:off x="4705423" y="629266"/>
            <a:ext cx="5341811" cy="1641986"/>
          </a:xfrm>
        </p:spPr>
        <p:txBody>
          <a:bodyPr>
            <a:normAutofit/>
          </a:bodyPr>
          <a:lstStyle/>
          <a:p>
            <a:pPr>
              <a:defRPr/>
            </a:pPr>
            <a:r>
              <a:rPr lang="da-DK"/>
              <a:t>Kv – værdi.</a:t>
            </a:r>
          </a:p>
        </p:txBody>
      </p:sp>
      <p:sp>
        <p:nvSpPr>
          <p:cNvPr id="78851" name="Pladsholder til indhold 2">
            <a:extLst>
              <a:ext uri="{FF2B5EF4-FFF2-40B4-BE49-F238E27FC236}">
                <a16:creationId xmlns:a16="http://schemas.microsoft.com/office/drawing/2014/main" id="{CA4F0737-AB89-4B66-EE9C-523ED4D630A4}"/>
              </a:ext>
            </a:extLst>
          </p:cNvPr>
          <p:cNvSpPr>
            <a:spLocks noGrp="1"/>
          </p:cNvSpPr>
          <p:nvPr>
            <p:ph idx="1"/>
          </p:nvPr>
        </p:nvSpPr>
        <p:spPr>
          <a:xfrm>
            <a:off x="4705423" y="2438400"/>
            <a:ext cx="5341811" cy="3809999"/>
          </a:xfrm>
        </p:spPr>
        <p:txBody>
          <a:bodyPr>
            <a:normAutofit/>
          </a:bodyPr>
          <a:lstStyle/>
          <a:p>
            <a:pPr marL="210042" indent="-210042">
              <a:lnSpc>
                <a:spcPct val="90000"/>
              </a:lnSpc>
              <a:spcBef>
                <a:spcPts val="465"/>
              </a:spcBef>
              <a:defRPr/>
            </a:pPr>
            <a:r>
              <a:rPr lang="da-DK" altLang="da-DK" b="1" dirty="0"/>
              <a:t>VENTILKOEFFICIENT </a:t>
            </a:r>
          </a:p>
          <a:p>
            <a:pPr marL="210042" indent="-210042">
              <a:lnSpc>
                <a:spcPct val="90000"/>
              </a:lnSpc>
              <a:spcBef>
                <a:spcPts val="465"/>
              </a:spcBef>
              <a:buNone/>
              <a:defRPr/>
            </a:pPr>
            <a:endParaRPr lang="da-DK" altLang="da-DK" b="1" dirty="0"/>
          </a:p>
          <a:p>
            <a:pPr marL="210042" indent="-210042">
              <a:lnSpc>
                <a:spcPct val="90000"/>
              </a:lnSpc>
              <a:spcBef>
                <a:spcPts val="465"/>
              </a:spcBef>
              <a:defRPr/>
            </a:pPr>
            <a:r>
              <a:rPr lang="da-DK" altLang="da-DK" dirty="0"/>
              <a:t>Indsættes en ventil i et rørsystem, opstår der et trykfald over ventilen. Ved fordobling af gennemstrømningen firedobles trykfaldet, og ved tredobling af gennemstrømningen nidobles trykfaldet </a:t>
            </a:r>
            <a:r>
              <a:rPr lang="da-DK" altLang="da-DK" dirty="0" err="1"/>
              <a:t>o.s.v</a:t>
            </a:r>
            <a:r>
              <a:rPr lang="da-DK" altLang="da-DK" dirty="0"/>
              <a:t>. </a:t>
            </a:r>
          </a:p>
          <a:p>
            <a:pPr marL="210042" indent="-210042">
              <a:lnSpc>
                <a:spcPct val="90000"/>
              </a:lnSpc>
              <a:spcBef>
                <a:spcPts val="465"/>
              </a:spcBef>
              <a:defRPr/>
            </a:pPr>
            <a:endParaRPr lang="da-DK" altLang="da-DK" dirty="0"/>
          </a:p>
          <a:p>
            <a:pPr marL="210042" indent="-210042">
              <a:lnSpc>
                <a:spcPct val="90000"/>
              </a:lnSpc>
              <a:spcBef>
                <a:spcPts val="465"/>
              </a:spcBef>
              <a:defRPr/>
            </a:pPr>
            <a:r>
              <a:rPr lang="da-DK" altLang="da-DK" dirty="0"/>
              <a:t>For at slippe for at regne med gennemstrømningshastighed anvendes i stedet den såkaldte ventilkoefficient. </a:t>
            </a:r>
          </a:p>
          <a:p>
            <a:pPr marL="0" indent="0">
              <a:lnSpc>
                <a:spcPct val="90000"/>
              </a:lnSpc>
              <a:spcBef>
                <a:spcPts val="465"/>
              </a:spcBef>
              <a:buNone/>
              <a:defRPr/>
            </a:pPr>
            <a:endParaRPr lang="da-DK" altLang="da-DK" dirty="0"/>
          </a:p>
        </p:txBody>
      </p:sp>
      <p:pic>
        <p:nvPicPr>
          <p:cNvPr id="78861" name="Picture 78852" descr="Spørgsmålstegn på grøn pastelbaggrund">
            <a:extLst>
              <a:ext uri="{FF2B5EF4-FFF2-40B4-BE49-F238E27FC236}">
                <a16:creationId xmlns:a16="http://schemas.microsoft.com/office/drawing/2014/main" id="{7A90ED56-4654-09B4-634E-D8DA0CA9F39B}"/>
              </a:ext>
            </a:extLst>
          </p:cNvPr>
          <p:cNvPicPr>
            <a:picLocks noChangeAspect="1"/>
          </p:cNvPicPr>
          <p:nvPr/>
        </p:nvPicPr>
        <p:blipFill rotWithShape="1">
          <a:blip r:embed="rId3"/>
          <a:srcRect l="47807" r="7815"/>
          <a:stretch/>
        </p:blipFill>
        <p:spPr>
          <a:xfrm>
            <a:off x="20" y="10"/>
            <a:ext cx="4057870" cy="685799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0C7D4D3-41FE-7D6D-D4DD-C736318D156E}"/>
              </a:ext>
            </a:extLst>
          </p:cNvPr>
          <p:cNvSpPr>
            <a:spLocks noGrp="1"/>
          </p:cNvSpPr>
          <p:nvPr>
            <p:ph type="title"/>
          </p:nvPr>
        </p:nvSpPr>
        <p:spPr>
          <a:xfrm>
            <a:off x="648761" y="629266"/>
            <a:ext cx="6186578" cy="1622321"/>
          </a:xfrm>
        </p:spPr>
        <p:txBody>
          <a:bodyPr>
            <a:normAutofit/>
          </a:bodyPr>
          <a:lstStyle/>
          <a:p>
            <a:pPr>
              <a:defRPr/>
            </a:pPr>
            <a:r>
              <a:rPr lang="da-DK" b="1" dirty="0" err="1">
                <a:solidFill>
                  <a:schemeClr val="tx1"/>
                </a:solidFill>
              </a:rPr>
              <a:t>Kvs</a:t>
            </a:r>
            <a:r>
              <a:rPr lang="da-DK" b="1" dirty="0">
                <a:solidFill>
                  <a:schemeClr val="tx1"/>
                </a:solidFill>
              </a:rPr>
              <a:t> og </a:t>
            </a:r>
            <a:r>
              <a:rPr lang="da-DK" b="1" dirty="0" err="1">
                <a:solidFill>
                  <a:schemeClr val="tx1"/>
                </a:solidFill>
              </a:rPr>
              <a:t>Kv</a:t>
            </a:r>
            <a:r>
              <a:rPr lang="da-DK" b="1" dirty="0">
                <a:solidFill>
                  <a:schemeClr val="tx1"/>
                </a:solidFill>
              </a:rPr>
              <a:t> – værdi.</a:t>
            </a:r>
          </a:p>
        </p:txBody>
      </p:sp>
      <p:sp>
        <p:nvSpPr>
          <p:cNvPr id="61443" name="Rectangle 3">
            <a:extLst>
              <a:ext uri="{FF2B5EF4-FFF2-40B4-BE49-F238E27FC236}">
                <a16:creationId xmlns:a16="http://schemas.microsoft.com/office/drawing/2014/main" id="{0341BCF3-1C32-626D-F9C2-92757F1C36FF}"/>
              </a:ext>
            </a:extLst>
          </p:cNvPr>
          <p:cNvSpPr>
            <a:spLocks noGrp="1" noChangeArrowheads="1"/>
          </p:cNvSpPr>
          <p:nvPr>
            <p:ph idx="1"/>
          </p:nvPr>
        </p:nvSpPr>
        <p:spPr>
          <a:xfrm>
            <a:off x="648761" y="2319528"/>
            <a:ext cx="6186577" cy="4346448"/>
          </a:xfrm>
        </p:spPr>
        <p:txBody>
          <a:bodyPr>
            <a:normAutofit/>
          </a:bodyPr>
          <a:lstStyle/>
          <a:p>
            <a:pPr marL="0" indent="0">
              <a:lnSpc>
                <a:spcPct val="90000"/>
              </a:lnSpc>
              <a:spcBef>
                <a:spcPct val="50000"/>
              </a:spcBef>
              <a:buClrTx/>
              <a:buNone/>
              <a:defRPr/>
            </a:pPr>
            <a:r>
              <a:rPr lang="da-DK" altLang="da-DK" sz="1700" dirty="0" err="1"/>
              <a:t>Kvs</a:t>
            </a:r>
            <a:r>
              <a:rPr lang="da-DK" altLang="da-DK" sz="1700" dirty="0"/>
              <a:t>-værdien angiver den vandmængden i m</a:t>
            </a:r>
            <a:r>
              <a:rPr lang="da-DK" altLang="da-DK" sz="1700" baseline="30000" dirty="0"/>
              <a:t>3</a:t>
            </a:r>
            <a:r>
              <a:rPr lang="da-DK" altLang="da-DK" sz="1700" dirty="0"/>
              <a:t> pr. time (m</a:t>
            </a:r>
            <a:r>
              <a:rPr lang="da-DK" altLang="da-DK" sz="1700" baseline="30000" dirty="0"/>
              <a:t>3</a:t>
            </a:r>
            <a:r>
              <a:rPr lang="da-DK" altLang="da-DK" sz="1700" dirty="0"/>
              <a:t>/h), der strømmer gennem den helt åbne ventil, </a:t>
            </a:r>
            <a:br>
              <a:rPr lang="da-DK" altLang="da-DK" sz="1700" dirty="0"/>
            </a:br>
            <a:r>
              <a:rPr lang="da-DK" altLang="da-DK" sz="1700" dirty="0"/>
              <a:t>når der er et trykfald = differenstryk over ventilen på 1 bar. </a:t>
            </a:r>
          </a:p>
          <a:p>
            <a:pPr marL="0" indent="0">
              <a:lnSpc>
                <a:spcPct val="90000"/>
              </a:lnSpc>
              <a:spcBef>
                <a:spcPct val="50000"/>
              </a:spcBef>
              <a:buClrTx/>
              <a:buNone/>
              <a:defRPr/>
            </a:pPr>
            <a:r>
              <a:rPr lang="da-DK" altLang="da-DK" sz="1700" dirty="0"/>
              <a:t>Det er denne værdi, som er anført på ventilens mærkeskilt.</a:t>
            </a:r>
          </a:p>
          <a:p>
            <a:pPr marL="0" indent="0">
              <a:lnSpc>
                <a:spcPct val="90000"/>
              </a:lnSpc>
              <a:spcBef>
                <a:spcPct val="50000"/>
              </a:spcBef>
              <a:buClrTx/>
              <a:buNone/>
              <a:defRPr/>
            </a:pPr>
            <a:br>
              <a:rPr lang="da-DK" altLang="da-DK" sz="1700" b="1" dirty="0"/>
            </a:br>
            <a:r>
              <a:rPr lang="da-DK" altLang="da-DK" sz="1700" dirty="0" err="1"/>
              <a:t>Kv</a:t>
            </a:r>
            <a:r>
              <a:rPr lang="da-DK" altLang="da-DK" sz="1700" dirty="0"/>
              <a:t>-værdi</a:t>
            </a:r>
          </a:p>
          <a:p>
            <a:pPr marL="0" indent="0">
              <a:lnSpc>
                <a:spcPct val="90000"/>
              </a:lnSpc>
              <a:spcBef>
                <a:spcPct val="50000"/>
              </a:spcBef>
              <a:buClrTx/>
              <a:buNone/>
              <a:defRPr/>
            </a:pPr>
            <a:r>
              <a:rPr lang="da-DK" altLang="da-DK" sz="1700" dirty="0"/>
              <a:t>Er den beregnede kapacitet for ønsket vandmængde Q(m3/h) ved det aktuelle differenstryk </a:t>
            </a:r>
            <a:r>
              <a:rPr lang="da-DK" altLang="da-DK" sz="1700" dirty="0" err="1"/>
              <a:t>Δp</a:t>
            </a:r>
            <a:r>
              <a:rPr lang="da-DK" altLang="da-DK" sz="1700" dirty="0"/>
              <a:t> (bar), der er til rådighed over ventilen.</a:t>
            </a:r>
          </a:p>
          <a:p>
            <a:pPr marL="0" indent="0">
              <a:lnSpc>
                <a:spcPct val="90000"/>
              </a:lnSpc>
              <a:spcBef>
                <a:spcPct val="50000"/>
              </a:spcBef>
              <a:buClrTx/>
              <a:buNone/>
              <a:defRPr/>
            </a:pPr>
            <a:br>
              <a:rPr lang="da-DK" altLang="da-DK" sz="1700" b="1" dirty="0">
                <a:solidFill>
                  <a:srgbClr val="FFFFFF"/>
                </a:solidFill>
                <a:latin typeface="Arial" panose="020B0604020202020204" pitchFamily="34" charset="0"/>
              </a:rPr>
            </a:br>
            <a:endParaRPr lang="da-DK" altLang="da-DK" sz="1700" b="1" dirty="0">
              <a:solidFill>
                <a:srgbClr val="FFFFFF"/>
              </a:solidFill>
              <a:latin typeface="Arial" panose="020B0604020202020204" pitchFamily="34" charset="0"/>
            </a:endParaRPr>
          </a:p>
          <a:p>
            <a:pPr marL="0" indent="0">
              <a:lnSpc>
                <a:spcPct val="90000"/>
              </a:lnSpc>
              <a:spcBef>
                <a:spcPct val="50000"/>
              </a:spcBef>
              <a:buClrTx/>
              <a:buNone/>
              <a:defRPr/>
            </a:pPr>
            <a:endParaRPr lang="da-DK" altLang="da-DK" sz="1700" b="1" dirty="0">
              <a:solidFill>
                <a:srgbClr val="FFFFFF"/>
              </a:solidFill>
              <a:latin typeface="Arial" panose="020B0604020202020204" pitchFamily="34" charset="0"/>
            </a:endParaRPr>
          </a:p>
          <a:p>
            <a:pPr marL="0" indent="0">
              <a:lnSpc>
                <a:spcPct val="90000"/>
              </a:lnSpc>
              <a:spcBef>
                <a:spcPct val="50000"/>
              </a:spcBef>
              <a:buClrTx/>
              <a:buNone/>
              <a:defRPr/>
            </a:pPr>
            <a:endParaRPr lang="da-DK" altLang="da-DK" sz="1700" b="1" dirty="0">
              <a:solidFill>
                <a:srgbClr val="FFFFFF"/>
              </a:solidFill>
              <a:latin typeface="Arial" panose="020B0604020202020204" pitchFamily="34" charset="0"/>
            </a:endParaRPr>
          </a:p>
          <a:p>
            <a:pPr marL="0" indent="0">
              <a:lnSpc>
                <a:spcPct val="90000"/>
              </a:lnSpc>
              <a:spcBef>
                <a:spcPct val="50000"/>
              </a:spcBef>
              <a:buClrTx/>
              <a:buNone/>
              <a:defRPr/>
            </a:pPr>
            <a:r>
              <a:rPr lang="da-DK" altLang="da-DK" sz="1700" b="1" dirty="0">
                <a:solidFill>
                  <a:srgbClr val="FFFFFF"/>
                </a:solidFill>
                <a:latin typeface="Arial" panose="020B0604020202020204" pitchFamily="34" charset="0"/>
              </a:rPr>
              <a:t>Side 27</a:t>
            </a:r>
          </a:p>
        </p:txBody>
      </p:sp>
      <p:pic>
        <p:nvPicPr>
          <p:cNvPr id="61444" name="Picture 7" descr="C:\Users\OLJE\Desktop\ScreenHunter_001.bmp">
            <a:extLst>
              <a:ext uri="{FF2B5EF4-FFF2-40B4-BE49-F238E27FC236}">
                <a16:creationId xmlns:a16="http://schemas.microsoft.com/office/drawing/2014/main" id="{ED854BD2-1C1C-42D2-15A3-B3A4891E6C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7753" y="1142851"/>
            <a:ext cx="3413121" cy="4572294"/>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20398-C9C0-DF5C-CF53-F348BC4B95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1348F9-701A-B7FD-8084-50BCA11612A2}"/>
              </a:ext>
            </a:extLst>
          </p:cNvPr>
          <p:cNvSpPr>
            <a:spLocks noGrp="1"/>
          </p:cNvSpPr>
          <p:nvPr>
            <p:ph type="title"/>
          </p:nvPr>
        </p:nvSpPr>
        <p:spPr/>
        <p:txBody>
          <a:bodyPr/>
          <a:lstStyle/>
          <a:p>
            <a:r>
              <a:rPr lang="da-DK" dirty="0"/>
              <a:t>Graddage</a:t>
            </a:r>
          </a:p>
        </p:txBody>
      </p:sp>
      <p:sp>
        <p:nvSpPr>
          <p:cNvPr id="3" name="Pladsholder til indhold 2">
            <a:extLst>
              <a:ext uri="{FF2B5EF4-FFF2-40B4-BE49-F238E27FC236}">
                <a16:creationId xmlns:a16="http://schemas.microsoft.com/office/drawing/2014/main" id="{6349B8CD-AABA-A419-EB9D-A5CB7FFE0721}"/>
              </a:ext>
            </a:extLst>
          </p:cNvPr>
          <p:cNvSpPr>
            <a:spLocks noGrp="1"/>
          </p:cNvSpPr>
          <p:nvPr>
            <p:ph idx="1"/>
          </p:nvPr>
        </p:nvSpPr>
        <p:spPr/>
        <p:txBody>
          <a:bodyPr>
            <a:normAutofit/>
          </a:bodyPr>
          <a:lstStyle/>
          <a:p>
            <a:endParaRPr lang="da-DK" dirty="0"/>
          </a:p>
          <a:p>
            <a:r>
              <a:rPr lang="da-DK" dirty="0"/>
              <a:t>En graddag er et udtryk for en forskel på 1°C mellem den "indvendige" døgnmiddeltemperatur på 17°C og den udvendige døgnmiddeltemperatur i et døgn. Døgnets graddagetal udregnes derfor som forskellen mellem 17°C og den udvendige døgnmiddeltemperatur.</a:t>
            </a:r>
          </a:p>
          <a:p>
            <a:r>
              <a:rPr lang="da-DK" dirty="0"/>
              <a:t>Nedenfor ses et par eksempler på beregning af graddage:</a:t>
            </a:r>
          </a:p>
          <a:p>
            <a:pPr marL="0" indent="0">
              <a:buNone/>
            </a:pPr>
            <a:r>
              <a:rPr lang="da-DK" dirty="0"/>
              <a:t>	-5°C ude giver 22 graddage.</a:t>
            </a:r>
            <a:br>
              <a:rPr lang="da-DK" dirty="0"/>
            </a:br>
            <a:r>
              <a:rPr lang="da-DK" dirty="0"/>
              <a:t>	+2°C ude giver 15 graddage.</a:t>
            </a:r>
          </a:p>
          <a:p>
            <a:endParaRPr lang="da-DK" dirty="0"/>
          </a:p>
        </p:txBody>
      </p:sp>
    </p:spTree>
    <p:extLst>
      <p:ext uri="{BB962C8B-B14F-4D97-AF65-F5344CB8AC3E}">
        <p14:creationId xmlns:p14="http://schemas.microsoft.com/office/powerpoint/2010/main" val="3691093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2DF3E-8CF3-8D59-AE3F-4EB1F4F95101}"/>
              </a:ext>
            </a:extLst>
          </p:cNvPr>
          <p:cNvSpPr>
            <a:spLocks noGrp="1"/>
          </p:cNvSpPr>
          <p:nvPr>
            <p:ph type="title"/>
          </p:nvPr>
        </p:nvSpPr>
        <p:spPr/>
        <p:txBody>
          <a:bodyPr/>
          <a:lstStyle/>
          <a:p>
            <a:pPr>
              <a:defRPr/>
            </a:pPr>
            <a:r>
              <a:rPr lang="da-DK" sz="2310" dirty="0"/>
              <a:t>Formler</a:t>
            </a:r>
          </a:p>
        </p:txBody>
      </p:sp>
      <p:sp>
        <p:nvSpPr>
          <p:cNvPr id="65545" name="Text Box 31">
            <a:extLst>
              <a:ext uri="{FF2B5EF4-FFF2-40B4-BE49-F238E27FC236}">
                <a16:creationId xmlns:a16="http://schemas.microsoft.com/office/drawing/2014/main" id="{A9B8F84B-A4C5-ED44-132F-43825B4312F6}"/>
              </a:ext>
            </a:extLst>
          </p:cNvPr>
          <p:cNvSpPr txBox="1">
            <a:spLocks noChangeArrowheads="1"/>
          </p:cNvSpPr>
          <p:nvPr/>
        </p:nvSpPr>
        <p:spPr bwMode="auto">
          <a:xfrm>
            <a:off x="4957762" y="2697002"/>
            <a:ext cx="228123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30" tIns="42465" rIns="84930" bIns="42465">
            <a:spAutoFit/>
          </a:bodyPr>
          <a:lstStyle>
            <a:lvl1pPr defTabSz="1103313">
              <a:defRPr>
                <a:solidFill>
                  <a:schemeClr val="tx1"/>
                </a:solidFill>
                <a:latin typeface="Arial" panose="020B0604020202020204" pitchFamily="34" charset="0"/>
                <a:cs typeface="Arial" panose="020B0604020202020204" pitchFamily="34" charset="0"/>
              </a:defRPr>
            </a:lvl1pPr>
            <a:lvl2pPr marL="742950" indent="-285750" defTabSz="1103313">
              <a:defRPr>
                <a:solidFill>
                  <a:schemeClr val="tx1"/>
                </a:solidFill>
                <a:latin typeface="Arial" panose="020B0604020202020204" pitchFamily="34" charset="0"/>
                <a:cs typeface="Arial" panose="020B0604020202020204" pitchFamily="34" charset="0"/>
              </a:defRPr>
            </a:lvl2pPr>
            <a:lvl3pPr marL="1143000" indent="-228600" defTabSz="1103313">
              <a:defRPr>
                <a:solidFill>
                  <a:schemeClr val="tx1"/>
                </a:solidFill>
                <a:latin typeface="Arial" panose="020B0604020202020204" pitchFamily="34" charset="0"/>
                <a:cs typeface="Arial" panose="020B0604020202020204" pitchFamily="34" charset="0"/>
              </a:defRPr>
            </a:lvl3pPr>
            <a:lvl4pPr marL="1600200" indent="-228600" defTabSz="1103313">
              <a:defRPr>
                <a:solidFill>
                  <a:schemeClr val="tx1"/>
                </a:solidFill>
                <a:latin typeface="Arial" panose="020B0604020202020204" pitchFamily="34" charset="0"/>
                <a:cs typeface="Arial" panose="020B0604020202020204" pitchFamily="34" charset="0"/>
              </a:defRPr>
            </a:lvl4pPr>
            <a:lvl5pPr marL="2057400" indent="-228600" defTabSz="1103313">
              <a:defRPr>
                <a:solidFill>
                  <a:schemeClr val="tx1"/>
                </a:solidFill>
                <a:latin typeface="Arial" panose="020B0604020202020204" pitchFamily="34" charset="0"/>
                <a:cs typeface="Arial" panose="020B0604020202020204" pitchFamily="34" charset="0"/>
              </a:defRPr>
            </a:lvl5pPr>
            <a:lvl6pPr marL="25146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GB" altLang="da-DK" sz="1693" b="1">
                <a:latin typeface="Verdana" panose="020B0604030504040204" pitchFamily="34" charset="0"/>
              </a:rPr>
              <a:t>Ventilkapacitet</a:t>
            </a:r>
          </a:p>
        </p:txBody>
      </p:sp>
      <p:sp>
        <p:nvSpPr>
          <p:cNvPr id="65547" name="Text Box 49">
            <a:extLst>
              <a:ext uri="{FF2B5EF4-FFF2-40B4-BE49-F238E27FC236}">
                <a16:creationId xmlns:a16="http://schemas.microsoft.com/office/drawing/2014/main" id="{E917AD60-6FFF-235B-7E8A-9DFB4B897120}"/>
              </a:ext>
            </a:extLst>
          </p:cNvPr>
          <p:cNvSpPr txBox="1">
            <a:spLocks noChangeArrowheads="1"/>
          </p:cNvSpPr>
          <p:nvPr/>
        </p:nvSpPr>
        <p:spPr bwMode="auto">
          <a:xfrm>
            <a:off x="5018088" y="3574890"/>
            <a:ext cx="233997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30" tIns="42465" rIns="84930" bIns="42465">
            <a:spAutoFit/>
          </a:bodyPr>
          <a:lstStyle>
            <a:lvl1pPr defTabSz="1103313">
              <a:defRPr>
                <a:solidFill>
                  <a:schemeClr val="tx1"/>
                </a:solidFill>
                <a:latin typeface="Arial" panose="020B0604020202020204" pitchFamily="34" charset="0"/>
                <a:cs typeface="Arial" panose="020B0604020202020204" pitchFamily="34" charset="0"/>
              </a:defRPr>
            </a:lvl1pPr>
            <a:lvl2pPr marL="742950" indent="-285750" defTabSz="1103313">
              <a:defRPr>
                <a:solidFill>
                  <a:schemeClr val="tx1"/>
                </a:solidFill>
                <a:latin typeface="Arial" panose="020B0604020202020204" pitchFamily="34" charset="0"/>
                <a:cs typeface="Arial" panose="020B0604020202020204" pitchFamily="34" charset="0"/>
              </a:defRPr>
            </a:lvl2pPr>
            <a:lvl3pPr marL="1143000" indent="-228600" defTabSz="1103313">
              <a:defRPr>
                <a:solidFill>
                  <a:schemeClr val="tx1"/>
                </a:solidFill>
                <a:latin typeface="Arial" panose="020B0604020202020204" pitchFamily="34" charset="0"/>
                <a:cs typeface="Arial" panose="020B0604020202020204" pitchFamily="34" charset="0"/>
              </a:defRPr>
            </a:lvl3pPr>
            <a:lvl4pPr marL="1600200" indent="-228600" defTabSz="1103313">
              <a:defRPr>
                <a:solidFill>
                  <a:schemeClr val="tx1"/>
                </a:solidFill>
                <a:latin typeface="Arial" panose="020B0604020202020204" pitchFamily="34" charset="0"/>
                <a:cs typeface="Arial" panose="020B0604020202020204" pitchFamily="34" charset="0"/>
              </a:defRPr>
            </a:lvl4pPr>
            <a:lvl5pPr marL="2057400" indent="-228600" defTabSz="1103313">
              <a:defRPr>
                <a:solidFill>
                  <a:schemeClr val="tx1"/>
                </a:solidFill>
                <a:latin typeface="Arial" panose="020B0604020202020204" pitchFamily="34" charset="0"/>
                <a:cs typeface="Arial" panose="020B0604020202020204" pitchFamily="34" charset="0"/>
              </a:defRPr>
            </a:lvl5pPr>
            <a:lvl6pPr marL="25146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GB" altLang="da-DK" sz="1693" b="1" dirty="0" err="1">
                <a:latin typeface="Verdana" panose="020B0604030504040204" pitchFamily="34" charset="0"/>
              </a:rPr>
              <a:t>Trykfald</a:t>
            </a:r>
            <a:r>
              <a:rPr lang="en-GB" altLang="da-DK" sz="1693" b="1" dirty="0">
                <a:latin typeface="Verdana" panose="020B0604030504040204" pitchFamily="34" charset="0"/>
              </a:rPr>
              <a:t> over </a:t>
            </a:r>
            <a:r>
              <a:rPr lang="en-GB" altLang="da-DK" sz="1693" b="1" dirty="0" err="1">
                <a:latin typeface="Verdana" panose="020B0604030504040204" pitchFamily="34" charset="0"/>
              </a:rPr>
              <a:t>ventilen</a:t>
            </a:r>
            <a:endParaRPr lang="en-GB" altLang="da-DK" sz="1693" b="1" dirty="0">
              <a:latin typeface="Verdana" panose="020B0604030504040204" pitchFamily="34" charset="0"/>
            </a:endParaRPr>
          </a:p>
        </p:txBody>
      </p:sp>
      <p:sp>
        <p:nvSpPr>
          <p:cNvPr id="65548" name="Text Box 50">
            <a:extLst>
              <a:ext uri="{FF2B5EF4-FFF2-40B4-BE49-F238E27FC236}">
                <a16:creationId xmlns:a16="http://schemas.microsoft.com/office/drawing/2014/main" id="{C081A822-29E1-C4D1-35EC-CD769F8FA411}"/>
              </a:ext>
            </a:extLst>
          </p:cNvPr>
          <p:cNvSpPr txBox="1">
            <a:spLocks noChangeArrowheads="1"/>
          </p:cNvSpPr>
          <p:nvPr/>
        </p:nvSpPr>
        <p:spPr bwMode="auto">
          <a:xfrm>
            <a:off x="4957763" y="4703602"/>
            <a:ext cx="1641476" cy="34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930" tIns="42465" rIns="84930" bIns="42465">
            <a:spAutoFit/>
          </a:bodyPr>
          <a:lstStyle>
            <a:lvl1pPr defTabSz="1103313">
              <a:defRPr>
                <a:solidFill>
                  <a:schemeClr val="tx1"/>
                </a:solidFill>
                <a:latin typeface="Arial" panose="020B0604020202020204" pitchFamily="34" charset="0"/>
                <a:cs typeface="Arial" panose="020B0604020202020204" pitchFamily="34" charset="0"/>
              </a:defRPr>
            </a:lvl1pPr>
            <a:lvl2pPr marL="742950" indent="-285750" defTabSz="1103313">
              <a:defRPr>
                <a:solidFill>
                  <a:schemeClr val="tx1"/>
                </a:solidFill>
                <a:latin typeface="Arial" panose="020B0604020202020204" pitchFamily="34" charset="0"/>
                <a:cs typeface="Arial" panose="020B0604020202020204" pitchFamily="34" charset="0"/>
              </a:defRPr>
            </a:lvl2pPr>
            <a:lvl3pPr marL="1143000" indent="-228600" defTabSz="1103313">
              <a:defRPr>
                <a:solidFill>
                  <a:schemeClr val="tx1"/>
                </a:solidFill>
                <a:latin typeface="Arial" panose="020B0604020202020204" pitchFamily="34" charset="0"/>
                <a:cs typeface="Arial" panose="020B0604020202020204" pitchFamily="34" charset="0"/>
              </a:defRPr>
            </a:lvl3pPr>
            <a:lvl4pPr marL="1600200" indent="-228600" defTabSz="1103313">
              <a:defRPr>
                <a:solidFill>
                  <a:schemeClr val="tx1"/>
                </a:solidFill>
                <a:latin typeface="Arial" panose="020B0604020202020204" pitchFamily="34" charset="0"/>
                <a:cs typeface="Arial" panose="020B0604020202020204" pitchFamily="34" charset="0"/>
              </a:defRPr>
            </a:lvl4pPr>
            <a:lvl5pPr marL="2057400" indent="-228600" defTabSz="1103313">
              <a:defRPr>
                <a:solidFill>
                  <a:schemeClr val="tx1"/>
                </a:solidFill>
                <a:latin typeface="Arial" panose="020B0604020202020204" pitchFamily="34" charset="0"/>
                <a:cs typeface="Arial" panose="020B0604020202020204" pitchFamily="34" charset="0"/>
              </a:defRPr>
            </a:lvl5pPr>
            <a:lvl6pPr marL="25146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03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GB" altLang="da-DK" sz="1693" b="1" dirty="0">
                <a:latin typeface="Verdana" panose="020B0604030504040204" pitchFamily="34" charset="0"/>
              </a:rPr>
              <a:t>Flow/</a:t>
            </a:r>
            <a:r>
              <a:rPr lang="en-GB" altLang="da-DK" sz="1693" b="1" dirty="0" err="1">
                <a:latin typeface="Verdana" panose="020B0604030504040204" pitchFamily="34" charset="0"/>
              </a:rPr>
              <a:t>Qmax</a:t>
            </a:r>
            <a:endParaRPr lang="en-GB" altLang="da-DK" sz="1693" b="1" dirty="0">
              <a:latin typeface="Verdana" panose="020B0604030504040204" pitchFamily="34" charset="0"/>
            </a:endParaRPr>
          </a:p>
        </p:txBody>
      </p:sp>
      <p:sp>
        <p:nvSpPr>
          <p:cNvPr id="3" name="Ligebenet trekant 2">
            <a:extLst>
              <a:ext uri="{FF2B5EF4-FFF2-40B4-BE49-F238E27FC236}">
                <a16:creationId xmlns:a16="http://schemas.microsoft.com/office/drawing/2014/main" id="{5CBEBF3D-4FA4-1298-809C-736DA0C2CADE}"/>
              </a:ext>
            </a:extLst>
          </p:cNvPr>
          <p:cNvSpPr/>
          <p:nvPr/>
        </p:nvSpPr>
        <p:spPr>
          <a:xfrm>
            <a:off x="1068323" y="2391678"/>
            <a:ext cx="2698439" cy="2658204"/>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ln w="0"/>
              <a:solidFill>
                <a:schemeClr val="tx1"/>
              </a:solidFill>
              <a:effectLst>
                <a:outerShdw blurRad="38100" dist="19050" dir="2700000" algn="tl" rotWithShape="0">
                  <a:schemeClr val="dk1">
                    <a:alpha val="40000"/>
                  </a:schemeClr>
                </a:outerShdw>
              </a:effectLst>
            </a:endParaRPr>
          </a:p>
        </p:txBody>
      </p:sp>
      <p:cxnSp>
        <p:nvCxnSpPr>
          <p:cNvPr id="5" name="Lige forbindelse 4">
            <a:extLst>
              <a:ext uri="{FF2B5EF4-FFF2-40B4-BE49-F238E27FC236}">
                <a16:creationId xmlns:a16="http://schemas.microsoft.com/office/drawing/2014/main" id="{FC031409-BDB0-E75A-9A9C-786196C2DE63}"/>
              </a:ext>
            </a:extLst>
          </p:cNvPr>
          <p:cNvCxnSpPr>
            <a:stCxn id="3" idx="1"/>
            <a:endCxn id="3" idx="5"/>
          </p:cNvCxnSpPr>
          <p:nvPr/>
        </p:nvCxnSpPr>
        <p:spPr>
          <a:xfrm>
            <a:off x="1742933" y="3720780"/>
            <a:ext cx="1349219" cy="0"/>
          </a:xfrm>
          <a:prstGeom prst="line">
            <a:avLst/>
          </a:prstGeom>
        </p:spPr>
        <p:style>
          <a:lnRef idx="1">
            <a:schemeClr val="dk1"/>
          </a:lnRef>
          <a:fillRef idx="0">
            <a:schemeClr val="dk1"/>
          </a:fillRef>
          <a:effectRef idx="0">
            <a:schemeClr val="dk1"/>
          </a:effectRef>
          <a:fontRef idx="minor">
            <a:schemeClr val="tx1"/>
          </a:fontRef>
        </p:style>
      </p:cxnSp>
      <p:cxnSp>
        <p:nvCxnSpPr>
          <p:cNvPr id="7" name="Lige forbindelse 6">
            <a:extLst>
              <a:ext uri="{FF2B5EF4-FFF2-40B4-BE49-F238E27FC236}">
                <a16:creationId xmlns:a16="http://schemas.microsoft.com/office/drawing/2014/main" id="{EFE1C6DF-BC7B-C7EC-C3EE-C9165F119864}"/>
              </a:ext>
            </a:extLst>
          </p:cNvPr>
          <p:cNvCxnSpPr>
            <a:cxnSpLocks/>
            <a:endCxn id="3" idx="3"/>
          </p:cNvCxnSpPr>
          <p:nvPr/>
        </p:nvCxnSpPr>
        <p:spPr>
          <a:xfrm flipH="1">
            <a:off x="2417543" y="3720780"/>
            <a:ext cx="1469" cy="1329102"/>
          </a:xfrm>
          <a:prstGeom prst="line">
            <a:avLst/>
          </a:prstGeom>
        </p:spPr>
        <p:style>
          <a:lnRef idx="1">
            <a:schemeClr val="dk1"/>
          </a:lnRef>
          <a:fillRef idx="0">
            <a:schemeClr val="dk1"/>
          </a:fillRef>
          <a:effectRef idx="0">
            <a:schemeClr val="dk1"/>
          </a:effectRef>
          <a:fontRef idx="minor">
            <a:schemeClr val="tx1"/>
          </a:fontRef>
        </p:style>
      </p:cxnSp>
      <p:sp>
        <p:nvSpPr>
          <p:cNvPr id="9" name="Tekstfelt 8">
            <a:extLst>
              <a:ext uri="{FF2B5EF4-FFF2-40B4-BE49-F238E27FC236}">
                <a16:creationId xmlns:a16="http://schemas.microsoft.com/office/drawing/2014/main" id="{D539E201-CA19-4AF0-AF9F-F0AF77624F7A}"/>
              </a:ext>
            </a:extLst>
          </p:cNvPr>
          <p:cNvSpPr txBox="1"/>
          <p:nvPr/>
        </p:nvSpPr>
        <p:spPr>
          <a:xfrm>
            <a:off x="2075660" y="2955682"/>
            <a:ext cx="648072" cy="707886"/>
          </a:xfrm>
          <a:prstGeom prst="rect">
            <a:avLst/>
          </a:prstGeom>
          <a:noFill/>
        </p:spPr>
        <p:txBody>
          <a:bodyPr wrap="square" rtlCol="0">
            <a:spAutoFit/>
          </a:bodyPr>
          <a:lstStyle/>
          <a:p>
            <a:r>
              <a:rPr lang="da-DK" sz="4000">
                <a:solidFill>
                  <a:schemeClr val="bg1"/>
                </a:solidFill>
              </a:rPr>
              <a:t>Q</a:t>
            </a:r>
          </a:p>
        </p:txBody>
      </p:sp>
      <p:sp>
        <p:nvSpPr>
          <p:cNvPr id="10" name="Tekstfelt 9">
            <a:extLst>
              <a:ext uri="{FF2B5EF4-FFF2-40B4-BE49-F238E27FC236}">
                <a16:creationId xmlns:a16="http://schemas.microsoft.com/office/drawing/2014/main" id="{D8AE5D3F-E66B-EA73-1B3C-B9EC3E006405}"/>
              </a:ext>
            </a:extLst>
          </p:cNvPr>
          <p:cNvSpPr txBox="1"/>
          <p:nvPr/>
        </p:nvSpPr>
        <p:spPr>
          <a:xfrm>
            <a:off x="1349160" y="4447184"/>
            <a:ext cx="1080120" cy="369332"/>
          </a:xfrm>
          <a:prstGeom prst="rect">
            <a:avLst/>
          </a:prstGeom>
          <a:noFill/>
        </p:spPr>
        <p:txBody>
          <a:bodyPr wrap="square" rtlCol="0">
            <a:spAutoFit/>
          </a:bodyPr>
          <a:lstStyle/>
          <a:p>
            <a:r>
              <a:rPr lang="da-DK">
                <a:solidFill>
                  <a:schemeClr val="bg1"/>
                </a:solidFill>
              </a:rPr>
              <a:t>KVS/KV</a:t>
            </a:r>
          </a:p>
        </p:txBody>
      </p:sp>
      <p:sp>
        <p:nvSpPr>
          <p:cNvPr id="11" name="Line 21">
            <a:extLst>
              <a:ext uri="{FF2B5EF4-FFF2-40B4-BE49-F238E27FC236}">
                <a16:creationId xmlns:a16="http://schemas.microsoft.com/office/drawing/2014/main" id="{64DBFE35-7A16-C3A1-5079-80D55AC3AC0F}"/>
              </a:ext>
            </a:extLst>
          </p:cNvPr>
          <p:cNvSpPr>
            <a:spLocks noChangeShapeType="1"/>
          </p:cNvSpPr>
          <p:nvPr/>
        </p:nvSpPr>
        <p:spPr bwMode="auto">
          <a:xfrm>
            <a:off x="2510722" y="4535349"/>
            <a:ext cx="54965" cy="96501"/>
          </a:xfrm>
          <a:prstGeom prst="line">
            <a:avLst/>
          </a:prstGeom>
          <a:noFill/>
          <a:ln w="36513">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2" name="Line 22">
            <a:extLst>
              <a:ext uri="{FF2B5EF4-FFF2-40B4-BE49-F238E27FC236}">
                <a16:creationId xmlns:a16="http://schemas.microsoft.com/office/drawing/2014/main" id="{975B056A-F390-72CF-D4F6-56AE92B2A5AA}"/>
              </a:ext>
            </a:extLst>
          </p:cNvPr>
          <p:cNvSpPr>
            <a:spLocks noChangeShapeType="1"/>
          </p:cNvSpPr>
          <p:nvPr/>
        </p:nvSpPr>
        <p:spPr bwMode="auto">
          <a:xfrm flipV="1">
            <a:off x="2573016" y="4339905"/>
            <a:ext cx="74509" cy="29194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3" name="Line 23">
            <a:extLst>
              <a:ext uri="{FF2B5EF4-FFF2-40B4-BE49-F238E27FC236}">
                <a16:creationId xmlns:a16="http://schemas.microsoft.com/office/drawing/2014/main" id="{187ACDFA-8826-2AFA-2EFC-D7A5108D1DF7}"/>
              </a:ext>
            </a:extLst>
          </p:cNvPr>
          <p:cNvSpPr>
            <a:spLocks noChangeShapeType="1"/>
          </p:cNvSpPr>
          <p:nvPr/>
        </p:nvSpPr>
        <p:spPr bwMode="auto">
          <a:xfrm>
            <a:off x="2647524" y="4339905"/>
            <a:ext cx="410408" cy="12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5" name="Rectangle 27">
            <a:extLst>
              <a:ext uri="{FF2B5EF4-FFF2-40B4-BE49-F238E27FC236}">
                <a16:creationId xmlns:a16="http://schemas.microsoft.com/office/drawing/2014/main" id="{D16856B2-1230-9E76-D5A7-18DF4925A554}"/>
              </a:ext>
            </a:extLst>
          </p:cNvPr>
          <p:cNvSpPr>
            <a:spLocks noChangeArrowheads="1"/>
          </p:cNvSpPr>
          <p:nvPr/>
        </p:nvSpPr>
        <p:spPr bwMode="auto">
          <a:xfrm>
            <a:off x="2661214" y="4391314"/>
            <a:ext cx="365215" cy="34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da-DK" altLang="da-DK" sz="2235" b="1" dirty="0">
                <a:solidFill>
                  <a:srgbClr val="000000"/>
                </a:solidFill>
                <a:latin typeface="Symbol" panose="05050102010706020507" pitchFamily="18" charset="2"/>
              </a:rPr>
              <a:t>D</a:t>
            </a:r>
            <a:r>
              <a:rPr lang="da-DK" altLang="da-DK" sz="2235" b="1" dirty="0">
                <a:solidFill>
                  <a:srgbClr val="000000"/>
                </a:solidFill>
              </a:rPr>
              <a:t>P</a:t>
            </a:r>
            <a:endParaRPr lang="da-DK" altLang="da-DK" dirty="0"/>
          </a:p>
        </p:txBody>
      </p:sp>
      <p:sp>
        <p:nvSpPr>
          <p:cNvPr id="16" name="Rectangle 25">
            <a:extLst>
              <a:ext uri="{FF2B5EF4-FFF2-40B4-BE49-F238E27FC236}">
                <a16:creationId xmlns:a16="http://schemas.microsoft.com/office/drawing/2014/main" id="{5D8E467F-07E9-DAC1-8431-5DC789637450}"/>
              </a:ext>
            </a:extLst>
          </p:cNvPr>
          <p:cNvSpPr>
            <a:spLocks noChangeArrowheads="1"/>
          </p:cNvSpPr>
          <p:nvPr/>
        </p:nvSpPr>
        <p:spPr bwMode="auto">
          <a:xfrm>
            <a:off x="3007815" y="4485877"/>
            <a:ext cx="116038" cy="22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da-DK" altLang="da-DK" sz="1463" b="1">
                <a:solidFill>
                  <a:srgbClr val="000000"/>
                </a:solidFill>
              </a:rPr>
              <a:t>v</a:t>
            </a:r>
            <a:endParaRPr lang="da-DK" altLang="da-DK"/>
          </a:p>
        </p:txBody>
      </p:sp>
      <mc:AlternateContent xmlns:mc="http://schemas.openxmlformats.org/markup-compatibility/2006" xmlns:a14="http://schemas.microsoft.com/office/drawing/2010/main">
        <mc:Choice Requires="a14">
          <p:sp>
            <p:nvSpPr>
              <p:cNvPr id="17" name="Tekstfelt 16">
                <a:extLst>
                  <a:ext uri="{FF2B5EF4-FFF2-40B4-BE49-F238E27FC236}">
                    <a16:creationId xmlns:a16="http://schemas.microsoft.com/office/drawing/2014/main" id="{F2B5F195-81BE-906D-55C5-068C95CC6580}"/>
                  </a:ext>
                </a:extLst>
              </p:cNvPr>
              <p:cNvSpPr txBox="1"/>
              <p:nvPr/>
            </p:nvSpPr>
            <p:spPr>
              <a:xfrm>
                <a:off x="7867106" y="2678032"/>
                <a:ext cx="1715791" cy="400431"/>
              </a:xfrm>
              <a:prstGeom prst="rect">
                <a:avLst/>
              </a:prstGeom>
              <a:noFill/>
            </p:spPr>
            <p:txBody>
              <a:bodyPr wrap="none" lIns="0" tIns="0" rIns="0" bIns="0" rtlCol="0">
                <a:spAutoFit/>
              </a:bodyPr>
              <a:lstStyle/>
              <a:p>
                <a:r>
                  <a:rPr lang="da-DK" dirty="0"/>
                  <a:t>Kv = </a:t>
                </a:r>
                <a14:m>
                  <m:oMath xmlns:m="http://schemas.openxmlformats.org/officeDocument/2006/math">
                    <m:f>
                      <m:fPr>
                        <m:ctrlPr>
                          <a:rPr lang="da-DK" i="1" smtClean="0">
                            <a:latin typeface="Cambria Math" panose="02040503050406030204" pitchFamily="18" charset="0"/>
                          </a:rPr>
                        </m:ctrlPr>
                      </m:fPr>
                      <m:num>
                        <m:r>
                          <a:rPr lang="da-DK" b="0" i="1" smtClean="0">
                            <a:latin typeface="Cambria Math" panose="02040503050406030204" pitchFamily="18" charset="0"/>
                          </a:rPr>
                          <m:t>𝑄</m:t>
                        </m:r>
                      </m:num>
                      <m:den>
                        <m:r>
                          <a:rPr lang="da-DK" i="1" smtClean="0">
                            <a:latin typeface="Cambria Math" panose="02040503050406030204" pitchFamily="18" charset="0"/>
                            <a:ea typeface="Cambria Math" panose="02040503050406030204" pitchFamily="18" charset="0"/>
                          </a:rPr>
                          <m:t>√∆</m:t>
                        </m:r>
                        <m:r>
                          <a:rPr lang="da-DK" b="0" i="1" smtClean="0">
                            <a:latin typeface="Cambria Math" panose="02040503050406030204" pitchFamily="18" charset="0"/>
                            <a:ea typeface="Cambria Math" panose="02040503050406030204" pitchFamily="18" charset="0"/>
                          </a:rPr>
                          <m:t>𝑃</m:t>
                        </m:r>
                      </m:den>
                    </m:f>
                    <m:r>
                      <a:rPr lang="da-DK" b="0" i="1" smtClean="0">
                        <a:latin typeface="Cambria Math" panose="02040503050406030204" pitchFamily="18" charset="0"/>
                      </a:rPr>
                      <m:t>=</m:t>
                    </m:r>
                    <m:sSup>
                      <m:sSupPr>
                        <m:ctrlPr>
                          <a:rPr lang="da-DK" b="0" i="1" smtClean="0">
                            <a:latin typeface="Cambria Math" panose="02040503050406030204" pitchFamily="18" charset="0"/>
                          </a:rPr>
                        </m:ctrlPr>
                      </m:sSupPr>
                      <m:e>
                        <m:r>
                          <a:rPr lang="da-DK" b="0" i="1" smtClean="0">
                            <a:latin typeface="Cambria Math" panose="02040503050406030204" pitchFamily="18" charset="0"/>
                          </a:rPr>
                          <m:t>𝑚</m:t>
                        </m:r>
                      </m:e>
                      <m:sup>
                        <m:r>
                          <a:rPr lang="da-DK" b="0" i="1" smtClean="0">
                            <a:latin typeface="Cambria Math" panose="02040503050406030204" pitchFamily="18" charset="0"/>
                          </a:rPr>
                          <m:t>3</m:t>
                        </m:r>
                      </m:sup>
                    </m:sSup>
                    <m:r>
                      <a:rPr lang="da-DK" b="0" i="1" smtClean="0">
                        <a:latin typeface="Cambria Math" panose="02040503050406030204" pitchFamily="18" charset="0"/>
                      </a:rPr>
                      <m:t>/</m:t>
                    </m:r>
                    <m:r>
                      <a:rPr lang="da-DK" b="0" i="1" smtClean="0">
                        <a:latin typeface="Cambria Math" panose="02040503050406030204" pitchFamily="18" charset="0"/>
                      </a:rPr>
                      <m:t>h</m:t>
                    </m:r>
                  </m:oMath>
                </a14:m>
                <a:endParaRPr lang="da-DK" dirty="0"/>
              </a:p>
            </p:txBody>
          </p:sp>
        </mc:Choice>
        <mc:Fallback xmlns="">
          <p:sp>
            <p:nvSpPr>
              <p:cNvPr id="17" name="Tekstfelt 16">
                <a:extLst>
                  <a:ext uri="{FF2B5EF4-FFF2-40B4-BE49-F238E27FC236}">
                    <a16:creationId xmlns:a16="http://schemas.microsoft.com/office/drawing/2014/main" id="{F2B5F195-81BE-906D-55C5-068C95CC6580}"/>
                  </a:ext>
                </a:extLst>
              </p:cNvPr>
              <p:cNvSpPr txBox="1">
                <a:spLocks noRot="1" noChangeAspect="1" noMove="1" noResize="1" noEditPoints="1" noAdjustHandles="1" noChangeArrowheads="1" noChangeShapeType="1" noTextEdit="1"/>
              </p:cNvSpPr>
              <p:nvPr/>
            </p:nvSpPr>
            <p:spPr>
              <a:xfrm>
                <a:off x="7867106" y="2678032"/>
                <a:ext cx="1715791" cy="400431"/>
              </a:xfrm>
              <a:prstGeom prst="rect">
                <a:avLst/>
              </a:prstGeom>
              <a:blipFill>
                <a:blip r:embed="rId2"/>
                <a:stretch>
                  <a:fillRect l="-8541" t="-6061" r="-3915" b="-19697"/>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18" name="Tekstfelt 17">
                <a:extLst>
                  <a:ext uri="{FF2B5EF4-FFF2-40B4-BE49-F238E27FC236}">
                    <a16:creationId xmlns:a16="http://schemas.microsoft.com/office/drawing/2014/main" id="{CC52846D-9492-C431-E243-745DBEA7CA8C}"/>
                  </a:ext>
                </a:extLst>
              </p:cNvPr>
              <p:cNvSpPr txBox="1"/>
              <p:nvPr/>
            </p:nvSpPr>
            <p:spPr>
              <a:xfrm>
                <a:off x="7867106" y="3720780"/>
                <a:ext cx="1904176" cy="414537"/>
              </a:xfrm>
              <a:prstGeom prst="rect">
                <a:avLst/>
              </a:prstGeom>
              <a:noFill/>
            </p:spPr>
            <p:txBody>
              <a:bodyPr wrap="none" lIns="0" tIns="0" rIns="0" bIns="0" rtlCol="0">
                <a:spAutoFit/>
              </a:bodyPr>
              <a:lstStyle/>
              <a:p>
                <a14:m>
                  <m:oMath xmlns:m="http://schemas.openxmlformats.org/officeDocument/2006/math">
                    <m:r>
                      <a:rPr lang="da-DK" i="1" smtClean="0">
                        <a:latin typeface="Cambria Math" panose="02040503050406030204" pitchFamily="18" charset="0"/>
                        <a:ea typeface="Cambria Math" panose="02040503050406030204" pitchFamily="18" charset="0"/>
                      </a:rPr>
                      <m:t>∆</m:t>
                    </m:r>
                    <m:r>
                      <a:rPr lang="da-DK" b="0" i="1" smtClean="0">
                        <a:latin typeface="Cambria Math" panose="02040503050406030204" pitchFamily="18" charset="0"/>
                        <a:ea typeface="Cambria Math" panose="02040503050406030204" pitchFamily="18" charset="0"/>
                      </a:rPr>
                      <m:t>𝑃</m:t>
                    </m:r>
                    <m:r>
                      <a:rPr lang="da-DK" b="0" i="1" smtClean="0">
                        <a:latin typeface="Cambria Math" panose="02040503050406030204" pitchFamily="18" charset="0"/>
                        <a:ea typeface="Cambria Math" panose="02040503050406030204" pitchFamily="18" charset="0"/>
                      </a:rPr>
                      <m:t>=</m:t>
                    </m:r>
                    <m:d>
                      <m:dPr>
                        <m:ctrlPr>
                          <a:rPr lang="da-DK" b="0" i="1" smtClean="0">
                            <a:latin typeface="Cambria Math" panose="02040503050406030204" pitchFamily="18" charset="0"/>
                            <a:ea typeface="Cambria Math" panose="02040503050406030204" pitchFamily="18" charset="0"/>
                          </a:rPr>
                        </m:ctrlPr>
                      </m:dPr>
                      <m:e>
                        <m:f>
                          <m:fPr>
                            <m:ctrlPr>
                              <a:rPr lang="da-DK" i="1" smtClean="0">
                                <a:latin typeface="Cambria Math" panose="02040503050406030204" pitchFamily="18" charset="0"/>
                              </a:rPr>
                            </m:ctrlPr>
                          </m:fPr>
                          <m:num>
                            <m:r>
                              <a:rPr lang="da-DK" b="0" i="1" smtClean="0">
                                <a:latin typeface="Cambria Math" panose="02040503050406030204" pitchFamily="18" charset="0"/>
                              </a:rPr>
                              <m:t>𝑄</m:t>
                            </m:r>
                          </m:num>
                          <m:den>
                            <m:r>
                              <a:rPr lang="da-DK" b="0" i="1" smtClean="0">
                                <a:latin typeface="Cambria Math" panose="02040503050406030204" pitchFamily="18" charset="0"/>
                              </a:rPr>
                              <m:t>𝐾𝑣𝑠</m:t>
                            </m:r>
                          </m:den>
                        </m:f>
                      </m:e>
                    </m:d>
                    <m:r>
                      <a:rPr lang="da-DK" b="0" i="1" baseline="80000" smtClean="0">
                        <a:latin typeface="Cambria Math" panose="02040503050406030204" pitchFamily="18" charset="0"/>
                      </a:rPr>
                      <m:t>2</m:t>
                    </m:r>
                  </m:oMath>
                </a14:m>
                <a:r>
                  <a:rPr lang="da-DK" dirty="0"/>
                  <a:t> = Bar</a:t>
                </a:r>
              </a:p>
            </p:txBody>
          </p:sp>
        </mc:Choice>
        <mc:Fallback xmlns="">
          <p:sp>
            <p:nvSpPr>
              <p:cNvPr id="18" name="Tekstfelt 17">
                <a:extLst>
                  <a:ext uri="{FF2B5EF4-FFF2-40B4-BE49-F238E27FC236}">
                    <a16:creationId xmlns:a16="http://schemas.microsoft.com/office/drawing/2014/main" id="{CC52846D-9492-C431-E243-745DBEA7CA8C}"/>
                  </a:ext>
                </a:extLst>
              </p:cNvPr>
              <p:cNvSpPr txBox="1">
                <a:spLocks noRot="1" noChangeAspect="1" noMove="1" noResize="1" noEditPoints="1" noAdjustHandles="1" noChangeArrowheads="1" noChangeShapeType="1" noTextEdit="1"/>
              </p:cNvSpPr>
              <p:nvPr/>
            </p:nvSpPr>
            <p:spPr>
              <a:xfrm>
                <a:off x="7867106" y="3720780"/>
                <a:ext cx="1904176" cy="414537"/>
              </a:xfrm>
              <a:prstGeom prst="rect">
                <a:avLst/>
              </a:prstGeom>
              <a:blipFill>
                <a:blip r:embed="rId3"/>
                <a:stretch>
                  <a:fillRect l="-4487" t="-5882" r="-4487" b="-17647"/>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19" name="Tekstfelt 18">
                <a:extLst>
                  <a:ext uri="{FF2B5EF4-FFF2-40B4-BE49-F238E27FC236}">
                    <a16:creationId xmlns:a16="http://schemas.microsoft.com/office/drawing/2014/main" id="{523DD8E2-0427-1E5C-628F-4B75BBE2E263}"/>
                  </a:ext>
                </a:extLst>
              </p:cNvPr>
              <p:cNvSpPr txBox="1"/>
              <p:nvPr/>
            </p:nvSpPr>
            <p:spPr>
              <a:xfrm>
                <a:off x="7794675" y="4735784"/>
                <a:ext cx="2528193"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panose="02040503050406030204" pitchFamily="18" charset="0"/>
                        </a:rPr>
                        <m:t>𝑄</m:t>
                      </m:r>
                      <m:r>
                        <a:rPr lang="da-DK" b="0" i="1" smtClean="0">
                          <a:latin typeface="Cambria Math" panose="02040503050406030204" pitchFamily="18" charset="0"/>
                        </a:rPr>
                        <m:t>=</m:t>
                      </m:r>
                      <m:r>
                        <a:rPr lang="da-DK" b="0" i="1" smtClean="0">
                          <a:latin typeface="Cambria Math" panose="02040503050406030204" pitchFamily="18" charset="0"/>
                        </a:rPr>
                        <m:t>𝐾𝑣𝑠</m:t>
                      </m:r>
                      <m:r>
                        <a:rPr lang="da-DK" b="0" i="1" smtClean="0">
                          <a:latin typeface="Cambria Math" panose="02040503050406030204" pitchFamily="18" charset="0"/>
                        </a:rPr>
                        <m:t> ∗ </m:t>
                      </m:r>
                      <m:rad>
                        <m:radPr>
                          <m:degHide m:val="on"/>
                          <m:ctrlPr>
                            <a:rPr lang="da-DK" b="0" i="1" smtClean="0">
                              <a:latin typeface="Cambria Math" panose="02040503050406030204" pitchFamily="18" charset="0"/>
                              <a:ea typeface="Cambria Math" panose="02040503050406030204" pitchFamily="18" charset="0"/>
                            </a:rPr>
                          </m:ctrlPr>
                        </m:radPr>
                        <m:deg/>
                        <m:e>
                          <m:r>
                            <a:rPr lang="da-DK" b="0" i="1" smtClean="0">
                              <a:latin typeface="Cambria Math" panose="02040503050406030204" pitchFamily="18" charset="0"/>
                              <a:ea typeface="Cambria Math" panose="02040503050406030204" pitchFamily="18" charset="0"/>
                            </a:rPr>
                            <m:t>∆</m:t>
                          </m:r>
                          <m:r>
                            <a:rPr lang="da-DK" b="0" i="1" smtClean="0">
                              <a:latin typeface="Cambria Math" panose="02040503050406030204" pitchFamily="18" charset="0"/>
                              <a:ea typeface="Cambria Math" panose="02040503050406030204" pitchFamily="18" charset="0"/>
                            </a:rPr>
                            <m:t>𝑃</m:t>
                          </m:r>
                        </m:e>
                      </m:rad>
                      <m:r>
                        <a:rPr lang="da-DK" b="0" i="1" smtClean="0">
                          <a:latin typeface="Cambria Math" panose="02040503050406030204" pitchFamily="18" charset="0"/>
                          <a:ea typeface="Cambria Math" panose="02040503050406030204" pitchFamily="18" charset="0"/>
                        </a:rPr>
                        <m:t>=</m:t>
                      </m:r>
                      <m:sSup>
                        <m:sSupPr>
                          <m:ctrlPr>
                            <a:rPr lang="da-DK" b="0" i="1" smtClean="0">
                              <a:latin typeface="Cambria Math" panose="02040503050406030204" pitchFamily="18" charset="0"/>
                              <a:ea typeface="Cambria Math" panose="02040503050406030204" pitchFamily="18" charset="0"/>
                            </a:rPr>
                          </m:ctrlPr>
                        </m:sSupPr>
                        <m:e>
                          <m:r>
                            <a:rPr lang="da-DK" b="0" i="1" smtClean="0">
                              <a:latin typeface="Cambria Math" panose="02040503050406030204" pitchFamily="18" charset="0"/>
                              <a:ea typeface="Cambria Math" panose="02040503050406030204" pitchFamily="18" charset="0"/>
                            </a:rPr>
                            <m:t>𝑚</m:t>
                          </m:r>
                        </m:e>
                        <m:sup>
                          <m:r>
                            <a:rPr lang="da-DK" b="0" i="1" smtClean="0">
                              <a:latin typeface="Cambria Math" panose="02040503050406030204" pitchFamily="18" charset="0"/>
                              <a:ea typeface="Cambria Math" panose="02040503050406030204" pitchFamily="18" charset="0"/>
                            </a:rPr>
                            <m:t>3</m:t>
                          </m:r>
                        </m:sup>
                      </m:sSup>
                      <m:r>
                        <a:rPr lang="da-DK" b="0" i="1" smtClean="0">
                          <a:latin typeface="Cambria Math" panose="02040503050406030204" pitchFamily="18" charset="0"/>
                          <a:ea typeface="Cambria Math" panose="02040503050406030204" pitchFamily="18" charset="0"/>
                        </a:rPr>
                        <m:t>/</m:t>
                      </m:r>
                      <m:r>
                        <a:rPr lang="da-DK" b="0" i="1" smtClean="0">
                          <a:latin typeface="Cambria Math" panose="02040503050406030204" pitchFamily="18" charset="0"/>
                          <a:ea typeface="Cambria Math" panose="02040503050406030204" pitchFamily="18" charset="0"/>
                        </a:rPr>
                        <m:t>h</m:t>
                      </m:r>
                    </m:oMath>
                  </m:oMathPara>
                </a14:m>
                <a:endParaRPr lang="da-DK" dirty="0"/>
              </a:p>
            </p:txBody>
          </p:sp>
        </mc:Choice>
        <mc:Fallback xmlns="">
          <p:sp>
            <p:nvSpPr>
              <p:cNvPr id="19" name="Tekstfelt 18">
                <a:extLst>
                  <a:ext uri="{FF2B5EF4-FFF2-40B4-BE49-F238E27FC236}">
                    <a16:creationId xmlns:a16="http://schemas.microsoft.com/office/drawing/2014/main" id="{523DD8E2-0427-1E5C-628F-4B75BBE2E263}"/>
                  </a:ext>
                </a:extLst>
              </p:cNvPr>
              <p:cNvSpPr txBox="1">
                <a:spLocks noRot="1" noChangeAspect="1" noMove="1" noResize="1" noEditPoints="1" noAdjustHandles="1" noChangeArrowheads="1" noChangeShapeType="1" noTextEdit="1"/>
              </p:cNvSpPr>
              <p:nvPr/>
            </p:nvSpPr>
            <p:spPr>
              <a:xfrm>
                <a:off x="7794675" y="4735784"/>
                <a:ext cx="2528193" cy="309637"/>
              </a:xfrm>
              <a:prstGeom prst="rect">
                <a:avLst/>
              </a:prstGeom>
              <a:blipFill>
                <a:blip r:embed="rId4"/>
                <a:stretch>
                  <a:fillRect l="-2415" r="-1932" b="-33333"/>
                </a:stretch>
              </a:blipFill>
            </p:spPr>
            <p:txBody>
              <a:bodyPr/>
              <a:lstStyle/>
              <a:p>
                <a:r>
                  <a:rPr lang="da-DK">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B19BF-866B-DDF9-5AE8-827F84D0B864}"/>
              </a:ext>
            </a:extLst>
          </p:cNvPr>
          <p:cNvSpPr>
            <a:spLocks noGrp="1"/>
          </p:cNvSpPr>
          <p:nvPr>
            <p:ph type="title"/>
          </p:nvPr>
        </p:nvSpPr>
        <p:spPr/>
        <p:txBody>
          <a:bodyPr/>
          <a:lstStyle/>
          <a:p>
            <a:pPr>
              <a:defRPr/>
            </a:pPr>
            <a:r>
              <a:rPr lang="da-DK" sz="2310" dirty="0"/>
              <a:t>Beregning af KV – værdi. </a:t>
            </a:r>
          </a:p>
        </p:txBody>
      </p:sp>
      <p:sp>
        <p:nvSpPr>
          <p:cNvPr id="66563" name="Pladsholder til indhold 2">
            <a:extLst>
              <a:ext uri="{FF2B5EF4-FFF2-40B4-BE49-F238E27FC236}">
                <a16:creationId xmlns:a16="http://schemas.microsoft.com/office/drawing/2014/main" id="{AD44AD1E-7A20-0C1C-CBE1-310309A9EA85}"/>
              </a:ext>
            </a:extLst>
          </p:cNvPr>
          <p:cNvSpPr>
            <a:spLocks noGrp="1"/>
          </p:cNvSpPr>
          <p:nvPr>
            <p:ph idx="1"/>
          </p:nvPr>
        </p:nvSpPr>
        <p:spPr>
          <a:xfrm>
            <a:off x="2927351" y="2022475"/>
            <a:ext cx="5748337" cy="3748088"/>
          </a:xfrm>
        </p:spPr>
        <p:txBody>
          <a:bodyPr anchor="ctr"/>
          <a:lstStyle/>
          <a:p>
            <a:pPr marL="0" indent="0">
              <a:spcBef>
                <a:spcPts val="465"/>
              </a:spcBef>
              <a:buNone/>
              <a:defRPr/>
            </a:pPr>
            <a:r>
              <a:rPr lang="da-DK" altLang="da-DK" sz="1845" dirty="0"/>
              <a:t>Eks:</a:t>
            </a:r>
          </a:p>
          <a:p>
            <a:pPr marL="210042" indent="-210042">
              <a:spcBef>
                <a:spcPts val="465"/>
              </a:spcBef>
              <a:defRPr/>
            </a:pPr>
            <a:r>
              <a:rPr lang="da-DK" altLang="da-DK" sz="1845" dirty="0"/>
              <a:t>Q = 0,654 m³/h</a:t>
            </a:r>
          </a:p>
          <a:p>
            <a:pPr marL="210042" indent="-210042">
              <a:spcBef>
                <a:spcPts val="465"/>
              </a:spcBef>
              <a:defRPr/>
            </a:pPr>
            <a:r>
              <a:rPr lang="da-DK" altLang="da-DK" sz="1845" dirty="0" err="1"/>
              <a:t>Δp</a:t>
            </a:r>
            <a:r>
              <a:rPr lang="da-DK" altLang="da-DK" sz="1845" dirty="0"/>
              <a:t> = 0,15 bar</a:t>
            </a:r>
          </a:p>
          <a:p>
            <a:pPr marL="210042" indent="-210042">
              <a:spcBef>
                <a:spcPts val="465"/>
              </a:spcBef>
              <a:defRPr/>
            </a:pPr>
            <a:endParaRPr lang="da-DK" altLang="da-DK" sz="1845" dirty="0"/>
          </a:p>
          <a:p>
            <a:pPr marL="210042" indent="-210042">
              <a:spcBef>
                <a:spcPts val="465"/>
              </a:spcBef>
              <a:defRPr/>
            </a:pPr>
            <a:r>
              <a:rPr lang="da-DK" altLang="da-DK" sz="1845" dirty="0"/>
              <a:t>Find </a:t>
            </a:r>
            <a:r>
              <a:rPr lang="da-DK" altLang="da-DK" sz="1845" dirty="0" err="1"/>
              <a:t>kv</a:t>
            </a:r>
            <a:r>
              <a:rPr lang="da-DK" altLang="da-DK" sz="1845" dirty="0"/>
              <a:t>-værdi!</a:t>
            </a:r>
          </a:p>
          <a:p>
            <a:pPr marL="210042" indent="-210042">
              <a:spcBef>
                <a:spcPts val="465"/>
              </a:spcBef>
              <a:defRPr/>
            </a:pPr>
            <a:endParaRPr lang="da-DK" altLang="da-DK" sz="1845" dirty="0"/>
          </a:p>
          <a:p>
            <a:pPr marL="210042" indent="-210042">
              <a:spcBef>
                <a:spcPts val="465"/>
              </a:spcBef>
              <a:defRPr/>
            </a:pPr>
            <a:endParaRPr lang="da-DK" altLang="da-DK" sz="1845" dirty="0"/>
          </a:p>
        </p:txBody>
      </p:sp>
      <mc:AlternateContent xmlns:mc="http://schemas.openxmlformats.org/markup-compatibility/2006" xmlns:a14="http://schemas.microsoft.com/office/drawing/2010/main">
        <mc:Choice Requires="a14">
          <p:sp>
            <p:nvSpPr>
              <p:cNvPr id="66564" name="Object 2">
                <a:extLst>
                  <a:ext uri="{FF2B5EF4-FFF2-40B4-BE49-F238E27FC236}">
                    <a16:creationId xmlns:a16="http://schemas.microsoft.com/office/drawing/2014/main" id="{77CED8AD-1E1B-B0AE-6858-2AE255C540B3}"/>
                  </a:ext>
                </a:extLst>
              </p:cNvPr>
              <p:cNvSpPr txBox="1"/>
              <p:nvPr/>
            </p:nvSpPr>
            <p:spPr bwMode="auto">
              <a:xfrm>
                <a:off x="6448470" y="4661750"/>
                <a:ext cx="2624411" cy="115117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da-DK" i="1" smtClean="0">
                              <a:solidFill>
                                <a:schemeClr val="tx1"/>
                              </a:solidFill>
                              <a:latin typeface="Cambria Math" panose="02040503050406030204" pitchFamily="18" charset="0"/>
                            </a:rPr>
                          </m:ctrlPr>
                        </m:fPr>
                        <m:num>
                          <m:r>
                            <a:rPr lang="da-DK" i="1">
                              <a:solidFill>
                                <a:schemeClr val="tx1"/>
                              </a:solidFill>
                              <a:latin typeface="Cambria Math" panose="02040503050406030204" pitchFamily="18" charset="0"/>
                            </a:rPr>
                            <m:t>0,654</m:t>
                          </m:r>
                          <m:r>
                            <a:rPr lang="da-DK" i="0">
                              <a:solidFill>
                                <a:schemeClr val="tx1"/>
                              </a:solidFill>
                              <a:latin typeface="Cambria Math" panose="02040503050406030204" pitchFamily="18" charset="0"/>
                            </a:rPr>
                            <m:t> </m:t>
                          </m:r>
                        </m:num>
                        <m:den>
                          <m:rad>
                            <m:radPr>
                              <m:degHide m:val="on"/>
                              <m:ctrlPr>
                                <a:rPr lang="da-DK" i="1">
                                  <a:solidFill>
                                    <a:schemeClr val="tx1"/>
                                  </a:solidFill>
                                  <a:latin typeface="Cambria Math" panose="02040503050406030204" pitchFamily="18" charset="0"/>
                                </a:rPr>
                              </m:ctrlPr>
                            </m:radPr>
                            <m:deg/>
                            <m:e>
                              <m:r>
                                <m:rPr>
                                  <m:nor/>
                                </m:rPr>
                                <a:rPr lang="da-DK" i="0">
                                  <a:solidFill>
                                    <a:schemeClr val="tx1"/>
                                  </a:solidFill>
                                  <a:latin typeface="Cambria Math" panose="02040503050406030204" pitchFamily="18" charset="0"/>
                                </a:rPr>
                                <m:t>0,15</m:t>
                              </m:r>
                            </m:e>
                          </m:rad>
                        </m:den>
                      </m:f>
                      <m:r>
                        <a:rPr lang="da-DK" i="1">
                          <a:solidFill>
                            <a:schemeClr val="tx1"/>
                          </a:solidFill>
                          <a:latin typeface="Cambria Math" panose="02040503050406030204" pitchFamily="18" charset="0"/>
                        </a:rPr>
                        <m:t>=</m:t>
                      </m:r>
                      <m:r>
                        <m:rPr>
                          <m:nor/>
                        </m:rPr>
                        <a:rPr lang="da-DK" i="0">
                          <a:solidFill>
                            <a:schemeClr val="tx1"/>
                          </a:solidFill>
                          <a:latin typeface="Cambria Math" panose="02040503050406030204" pitchFamily="18" charset="0"/>
                        </a:rPr>
                        <m:t> </m:t>
                      </m:r>
                      <m:r>
                        <m:rPr>
                          <m:nor/>
                        </m:rPr>
                        <a:rPr lang="da-DK" i="0">
                          <a:solidFill>
                            <a:schemeClr val="tx1"/>
                          </a:solidFill>
                          <a:latin typeface="Cambria Math" panose="02040503050406030204" pitchFamily="18" charset="0"/>
                        </a:rPr>
                        <m:t>kv</m:t>
                      </m:r>
                      <m:r>
                        <m:rPr>
                          <m:nor/>
                        </m:rPr>
                        <a:rPr lang="da-DK" i="0">
                          <a:solidFill>
                            <a:schemeClr val="tx1"/>
                          </a:solidFill>
                          <a:latin typeface="Cambria Math" panose="02040503050406030204" pitchFamily="18" charset="0"/>
                        </a:rPr>
                        <m:t> 1,6 </m:t>
                      </m:r>
                      <m:r>
                        <m:rPr>
                          <m:nor/>
                        </m:rPr>
                        <a:rPr lang="da-DK" i="0">
                          <a:solidFill>
                            <a:schemeClr val="tx1"/>
                          </a:solidFill>
                          <a:latin typeface="Cambria Math" panose="02040503050406030204" pitchFamily="18" charset="0"/>
                        </a:rPr>
                        <m:t>m</m:t>
                      </m:r>
                      <m:r>
                        <m:rPr>
                          <m:nor/>
                        </m:rPr>
                        <a:rPr lang="da-DK" i="0">
                          <a:solidFill>
                            <a:schemeClr val="tx1"/>
                          </a:solidFill>
                          <a:latin typeface="Cambria Math" panose="02040503050406030204" pitchFamily="18" charset="0"/>
                        </a:rPr>
                        <m:t>3/</m:t>
                      </m:r>
                      <m:r>
                        <m:rPr>
                          <m:nor/>
                        </m:rPr>
                        <a:rPr lang="da-DK" i="0">
                          <a:solidFill>
                            <a:schemeClr val="tx1"/>
                          </a:solidFill>
                          <a:latin typeface="Cambria Math" panose="02040503050406030204" pitchFamily="18" charset="0"/>
                        </a:rPr>
                        <m:t>h</m:t>
                      </m:r>
                    </m:oMath>
                  </m:oMathPara>
                </a14:m>
                <a:endParaRPr lang="da-DK" dirty="0"/>
              </a:p>
            </p:txBody>
          </p:sp>
        </mc:Choice>
        <mc:Fallback xmlns="">
          <p:sp>
            <p:nvSpPr>
              <p:cNvPr id="66564" name="Object 2">
                <a:extLst>
                  <a:ext uri="{FF2B5EF4-FFF2-40B4-BE49-F238E27FC236}">
                    <a16:creationId xmlns:a16="http://schemas.microsoft.com/office/drawing/2014/main" id="{77CED8AD-1E1B-B0AE-6858-2AE255C540B3}"/>
                  </a:ext>
                </a:extLst>
              </p:cNvPr>
              <p:cNvSpPr txBox="1">
                <a:spLocks noRot="1" noChangeAspect="1" noMove="1" noResize="1" noEditPoints="1" noAdjustHandles="1" noChangeArrowheads="1" noChangeShapeType="1" noTextEdit="1"/>
              </p:cNvSpPr>
              <p:nvPr/>
            </p:nvSpPr>
            <p:spPr bwMode="auto">
              <a:xfrm>
                <a:off x="6448470" y="4661750"/>
                <a:ext cx="2624411" cy="1151173"/>
              </a:xfrm>
              <a:prstGeom prst="rect">
                <a:avLst/>
              </a:prstGeom>
              <a:blipFill>
                <a:blip r:embed="rId2"/>
                <a:stretch>
                  <a:fillRect/>
                </a:stretch>
              </a:blipFill>
              <a:ln>
                <a:noFill/>
              </a:ln>
              <a:effectLst/>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66565" name="Objekt 2">
                <a:extLst>
                  <a:ext uri="{FF2B5EF4-FFF2-40B4-BE49-F238E27FC236}">
                    <a16:creationId xmlns:a16="http://schemas.microsoft.com/office/drawing/2014/main" id="{7CAAA6C8-8702-ABD6-B093-40E7DC30062D}"/>
                  </a:ext>
                </a:extLst>
              </p:cNvPr>
              <p:cNvSpPr txBox="1"/>
              <p:nvPr/>
            </p:nvSpPr>
            <p:spPr bwMode="auto">
              <a:xfrm>
                <a:off x="3554121" y="4704111"/>
                <a:ext cx="2186235" cy="106645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da-DK" i="1" smtClean="0">
                              <a:solidFill>
                                <a:schemeClr val="tx1"/>
                              </a:solidFill>
                              <a:latin typeface="Cambria Math" panose="02040503050406030204" pitchFamily="18" charset="0"/>
                            </a:rPr>
                          </m:ctrlPr>
                        </m:fPr>
                        <m:num>
                          <m:r>
                            <a:rPr lang="da-DK" i="1">
                              <a:solidFill>
                                <a:schemeClr val="tx1"/>
                              </a:solidFill>
                              <a:latin typeface="Cambria Math" panose="02040503050406030204" pitchFamily="18" charset="0"/>
                            </a:rPr>
                            <m:t>𝑚</m:t>
                          </m:r>
                          <m:r>
                            <a:rPr lang="da-DK" i="1">
                              <a:solidFill>
                                <a:schemeClr val="tx1"/>
                              </a:solidFill>
                              <a:latin typeface="Cambria Math" panose="02040503050406030204" pitchFamily="18" charset="0"/>
                            </a:rPr>
                            <m:t>/</m:t>
                          </m:r>
                          <m:r>
                            <a:rPr lang="da-DK" i="1">
                              <a:solidFill>
                                <a:schemeClr val="tx1"/>
                              </a:solidFill>
                              <a:latin typeface="Cambria Math" panose="02040503050406030204" pitchFamily="18" charset="0"/>
                            </a:rPr>
                            <m:t>h</m:t>
                          </m:r>
                          <m:r>
                            <a:rPr lang="da-DK" i="0">
                              <a:solidFill>
                                <a:schemeClr val="tx1"/>
                              </a:solidFill>
                              <a:latin typeface="Cambria Math" panose="02040503050406030204" pitchFamily="18" charset="0"/>
                            </a:rPr>
                            <m:t> </m:t>
                          </m:r>
                        </m:num>
                        <m:den>
                          <m:rad>
                            <m:radPr>
                              <m:degHide m:val="on"/>
                              <m:ctrlPr>
                                <a:rPr lang="da-DK" i="1">
                                  <a:solidFill>
                                    <a:schemeClr val="tx1"/>
                                  </a:solidFill>
                                  <a:latin typeface="Cambria Math" panose="02040503050406030204" pitchFamily="18" charset="0"/>
                                </a:rPr>
                              </m:ctrlPr>
                            </m:radPr>
                            <m:deg/>
                            <m:e>
                              <m:r>
                                <m:rPr>
                                  <m:sty m:val="p"/>
                                </m:rPr>
                                <a:rPr lang="da-DK" i="1">
                                  <a:solidFill>
                                    <a:schemeClr val="tx1"/>
                                  </a:solidFill>
                                  <a:latin typeface="Cambria Math" panose="02040503050406030204" pitchFamily="18" charset="0"/>
                                </a:rPr>
                                <m:t>Δ</m:t>
                              </m:r>
                              <m:r>
                                <a:rPr lang="da-DK" i="1">
                                  <a:solidFill>
                                    <a:schemeClr val="tx1"/>
                                  </a:solidFill>
                                  <a:latin typeface="Cambria Math" panose="02040503050406030204" pitchFamily="18" charset="0"/>
                                </a:rPr>
                                <m:t>𝑝</m:t>
                              </m:r>
                            </m:e>
                          </m:rad>
                        </m:den>
                      </m:f>
                      <m:r>
                        <a:rPr lang="da-DK" i="1">
                          <a:solidFill>
                            <a:schemeClr val="tx1"/>
                          </a:solidFill>
                          <a:latin typeface="Cambria Math" panose="02040503050406030204" pitchFamily="18" charset="0"/>
                        </a:rPr>
                        <m:t>=</m:t>
                      </m:r>
                      <m:r>
                        <m:rPr>
                          <m:nor/>
                        </m:rPr>
                        <a:rPr lang="da-DK" i="0">
                          <a:solidFill>
                            <a:schemeClr val="tx1"/>
                          </a:solidFill>
                          <a:latin typeface="Cambria Math" panose="02040503050406030204" pitchFamily="18" charset="0"/>
                        </a:rPr>
                        <m:t> </m:t>
                      </m:r>
                      <m:r>
                        <m:rPr>
                          <m:nor/>
                        </m:rPr>
                        <a:rPr lang="da-DK" i="0">
                          <a:solidFill>
                            <a:schemeClr val="tx1"/>
                          </a:solidFill>
                          <a:latin typeface="Cambria Math" panose="02040503050406030204" pitchFamily="18" charset="0"/>
                        </a:rPr>
                        <m:t>kv</m:t>
                      </m:r>
                      <m:r>
                        <m:rPr>
                          <m:nor/>
                        </m:rPr>
                        <a:rPr lang="da-DK" i="0">
                          <a:solidFill>
                            <a:schemeClr val="tx1"/>
                          </a:solidFill>
                          <a:latin typeface="Cambria Math" panose="02040503050406030204" pitchFamily="18" charset="0"/>
                        </a:rPr>
                        <m:t> </m:t>
                      </m:r>
                      <m:r>
                        <a:rPr lang="da-DK" i="0">
                          <a:solidFill>
                            <a:schemeClr val="tx1"/>
                          </a:solidFill>
                          <a:latin typeface="Cambria Math" panose="02040503050406030204" pitchFamily="18" charset="0"/>
                        </a:rPr>
                        <m:t> </m:t>
                      </m:r>
                    </m:oMath>
                  </m:oMathPara>
                </a14:m>
                <a:endParaRPr lang="da-DK" dirty="0"/>
              </a:p>
            </p:txBody>
          </p:sp>
        </mc:Choice>
        <mc:Fallback xmlns="">
          <p:sp>
            <p:nvSpPr>
              <p:cNvPr id="66565" name="Objekt 2">
                <a:extLst>
                  <a:ext uri="{FF2B5EF4-FFF2-40B4-BE49-F238E27FC236}">
                    <a16:creationId xmlns:a16="http://schemas.microsoft.com/office/drawing/2014/main" id="{7CAAA6C8-8702-ABD6-B093-40E7DC30062D}"/>
                  </a:ext>
                </a:extLst>
              </p:cNvPr>
              <p:cNvSpPr txBox="1">
                <a:spLocks noRot="1" noChangeAspect="1" noMove="1" noResize="1" noEditPoints="1" noAdjustHandles="1" noChangeArrowheads="1" noChangeShapeType="1" noTextEdit="1"/>
              </p:cNvSpPr>
              <p:nvPr/>
            </p:nvSpPr>
            <p:spPr bwMode="auto">
              <a:xfrm>
                <a:off x="3554121" y="4704111"/>
                <a:ext cx="2186235" cy="1066452"/>
              </a:xfrm>
              <a:prstGeom prst="rect">
                <a:avLst/>
              </a:prstGeom>
              <a:blipFill>
                <a:blip r:embed="rId3"/>
                <a:stretch>
                  <a:fillRect/>
                </a:stretch>
              </a:blipFill>
              <a:ln>
                <a:noFill/>
              </a:ln>
              <a:effectLst/>
            </p:spPr>
            <p:txBody>
              <a:bodyPr/>
              <a:lstStyle/>
              <a:p>
                <a:r>
                  <a:rPr lang="da-DK">
                    <a:noFill/>
                  </a:rPr>
                  <a:t> </a:t>
                </a:r>
              </a:p>
            </p:txBody>
          </p:sp>
        </mc:Fallback>
      </mc:AlternateContent>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80C394F-C500-ACEC-B8FB-0EFABB4EA68B}"/>
              </a:ext>
            </a:extLst>
          </p:cNvPr>
          <p:cNvSpPr>
            <a:spLocks noGrp="1" noChangeArrowheads="1"/>
          </p:cNvSpPr>
          <p:nvPr>
            <p:ph type="title"/>
          </p:nvPr>
        </p:nvSpPr>
        <p:spPr>
          <a:xfrm>
            <a:off x="645943" y="452718"/>
            <a:ext cx="3864293" cy="1367872"/>
          </a:xfrm>
        </p:spPr>
        <p:txBody>
          <a:bodyPr/>
          <a:lstStyle/>
          <a:p>
            <a:pPr>
              <a:defRPr/>
            </a:pPr>
            <a:r>
              <a:rPr lang="da-DK" sz="3077"/>
              <a:t>FJVR</a:t>
            </a:r>
          </a:p>
        </p:txBody>
      </p:sp>
      <p:graphicFrame>
        <p:nvGraphicFramePr>
          <p:cNvPr id="71685" name="Object 2">
            <a:extLst>
              <a:ext uri="{FF2B5EF4-FFF2-40B4-BE49-F238E27FC236}">
                <a16:creationId xmlns:a16="http://schemas.microsoft.com/office/drawing/2014/main" id="{D2BAFD3B-5C22-F5A1-1A99-F827CD0E6008}"/>
              </a:ext>
            </a:extLst>
          </p:cNvPr>
          <p:cNvGraphicFramePr>
            <a:graphicFrameLocks noChangeAspect="1"/>
          </p:cNvGraphicFramePr>
          <p:nvPr>
            <p:extLst>
              <p:ext uri="{D42A27DB-BD31-4B8C-83A1-F6EECF244321}">
                <p14:modId xmlns:p14="http://schemas.microsoft.com/office/powerpoint/2010/main" val="1495072715"/>
              </p:ext>
            </p:extLst>
          </p:nvPr>
        </p:nvGraphicFramePr>
        <p:xfrm>
          <a:off x="909836" y="2132856"/>
          <a:ext cx="4586866" cy="3048571"/>
        </p:xfrm>
        <a:graphic>
          <a:graphicData uri="http://schemas.openxmlformats.org/presentationml/2006/ole">
            <mc:AlternateContent xmlns:mc="http://schemas.openxmlformats.org/markup-compatibility/2006">
              <mc:Choice xmlns:v="urn:schemas-microsoft-com:vml" Requires="v">
                <p:oleObj name="Image" r:id="rId3" imgW="2606376" imgH="1600610" progId="">
                  <p:embed/>
                </p:oleObj>
              </mc:Choice>
              <mc:Fallback>
                <p:oleObj name="Image" r:id="rId3" imgW="2606376" imgH="1600610" progId="">
                  <p:embed/>
                  <p:pic>
                    <p:nvPicPr>
                      <p:cNvPr id="71685" name="Object 2">
                        <a:extLst>
                          <a:ext uri="{FF2B5EF4-FFF2-40B4-BE49-F238E27FC236}">
                            <a16:creationId xmlns:a16="http://schemas.microsoft.com/office/drawing/2014/main" id="{D2BAFD3B-5C22-F5A1-1A99-F827CD0E6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836" y="2132856"/>
                        <a:ext cx="4586866" cy="3048571"/>
                      </a:xfrm>
                      <a:prstGeom prst="rect">
                        <a:avLst/>
                      </a:prstGeom>
                      <a:noFill/>
                      <a:ln>
                        <a:noFill/>
                      </a:ln>
                      <a:effectLst/>
                    </p:spPr>
                  </p:pic>
                </p:oleObj>
              </mc:Fallback>
            </mc:AlternateContent>
          </a:graphicData>
        </a:graphic>
      </p:graphicFrame>
      <p:graphicFrame>
        <p:nvGraphicFramePr>
          <p:cNvPr id="71686" name="Object 3">
            <a:extLst>
              <a:ext uri="{FF2B5EF4-FFF2-40B4-BE49-F238E27FC236}">
                <a16:creationId xmlns:a16="http://schemas.microsoft.com/office/drawing/2014/main" id="{749617FF-06E6-350D-73C0-EC9E02DF78F4}"/>
              </a:ext>
            </a:extLst>
          </p:cNvPr>
          <p:cNvGraphicFramePr>
            <a:graphicFrameLocks noChangeAspect="1"/>
          </p:cNvGraphicFramePr>
          <p:nvPr>
            <p:extLst>
              <p:ext uri="{D42A27DB-BD31-4B8C-83A1-F6EECF244321}">
                <p14:modId xmlns:p14="http://schemas.microsoft.com/office/powerpoint/2010/main" val="1338033033"/>
              </p:ext>
            </p:extLst>
          </p:nvPr>
        </p:nvGraphicFramePr>
        <p:xfrm>
          <a:off x="6723262" y="1414246"/>
          <a:ext cx="3936302" cy="4556453"/>
        </p:xfrm>
        <a:graphic>
          <a:graphicData uri="http://schemas.openxmlformats.org/presentationml/2006/ole">
            <mc:AlternateContent xmlns:mc="http://schemas.openxmlformats.org/markup-compatibility/2006">
              <mc:Choice xmlns:v="urn:schemas-microsoft-com:vml" Requires="v">
                <p:oleObj name="Image" r:id="rId5" imgW="2817073" imgH="3013720" progId="">
                  <p:embed/>
                </p:oleObj>
              </mc:Choice>
              <mc:Fallback>
                <p:oleObj name="Image" r:id="rId5" imgW="2817073" imgH="3013720" progId="">
                  <p:embed/>
                  <p:pic>
                    <p:nvPicPr>
                      <p:cNvPr id="71686" name="Object 3">
                        <a:extLst>
                          <a:ext uri="{FF2B5EF4-FFF2-40B4-BE49-F238E27FC236}">
                            <a16:creationId xmlns:a16="http://schemas.microsoft.com/office/drawing/2014/main" id="{749617FF-06E6-350D-73C0-EC9E02DF78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3262" y="1414246"/>
                        <a:ext cx="3936302" cy="4556453"/>
                      </a:xfrm>
                      <a:prstGeom prst="rect">
                        <a:avLst/>
                      </a:prstGeom>
                      <a:noFill/>
                      <a:ln>
                        <a:noFill/>
                      </a:ln>
                      <a:effectLst/>
                    </p:spPr>
                  </p:pic>
                </p:oleObj>
              </mc:Fallback>
            </mc:AlternateContent>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3DC8F7F-84DB-412D-81AE-81AC3343D88E}"/>
              </a:ext>
            </a:extLst>
          </p:cNvPr>
          <p:cNvSpPr>
            <a:spLocks noGrp="1"/>
          </p:cNvSpPr>
          <p:nvPr>
            <p:ph type="title"/>
          </p:nvPr>
        </p:nvSpPr>
        <p:spPr>
          <a:xfrm>
            <a:off x="645943" y="452718"/>
            <a:ext cx="4164495" cy="1400530"/>
          </a:xfrm>
        </p:spPr>
        <p:txBody>
          <a:bodyPr vert="horz" lIns="91440" tIns="45720" rIns="91440" bIns="45720" rtlCol="0" anchor="t">
            <a:normAutofit/>
          </a:bodyPr>
          <a:lstStyle/>
          <a:p>
            <a:pPr defTabSz="457200">
              <a:lnSpc>
                <a:spcPct val="90000"/>
              </a:lnSpc>
              <a:defRPr/>
            </a:pPr>
            <a:r>
              <a:rPr lang="en-US" sz="2900"/>
              <a:t>Centralvarme:</a:t>
            </a:r>
            <a:br>
              <a:rPr lang="en-US" sz="2900"/>
            </a:br>
            <a:r>
              <a:rPr lang="en-US" sz="2900"/>
              <a:t>Radiatorventiler. </a:t>
            </a:r>
            <a:r>
              <a:rPr lang="en-US" altLang="da-DK" sz="2900"/>
              <a:t>FJVR</a:t>
            </a:r>
            <a:endParaRPr lang="en-US" sz="2900"/>
          </a:p>
        </p:txBody>
      </p:sp>
      <p:sp>
        <p:nvSpPr>
          <p:cNvPr id="73731" name="Pladsholder til dato 3">
            <a:extLst>
              <a:ext uri="{FF2B5EF4-FFF2-40B4-BE49-F238E27FC236}">
                <a16:creationId xmlns:a16="http://schemas.microsoft.com/office/drawing/2014/main" id="{2BED5393-9900-B4AF-7609-9036FCFF4E95}"/>
              </a:ext>
            </a:extLst>
          </p:cNvPr>
          <p:cNvSpPr>
            <a:spLocks noGrp="1"/>
          </p:cNvSpPr>
          <p:nvPr>
            <p:ph type="dt" sz="half" idx="10"/>
          </p:nvPr>
        </p:nvSpPr>
        <p:spPr bwMode="auto">
          <a:xfrm>
            <a:off x="8751157" y="6381750"/>
            <a:ext cx="2789717"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compatLnSpc="1">
            <a:prstTxWarp prst="textNoShape">
              <a:avLst/>
            </a:prstTxWarp>
            <a:normAutofit/>
          </a:bodyPr>
          <a:lstStyle>
            <a:lvl1pPr>
              <a:spcBef>
                <a:spcPts val="465"/>
              </a:spcBef>
              <a:buClr>
                <a:schemeClr val="accent1"/>
              </a:buClr>
              <a:buSzPct val="70000"/>
              <a:buFont typeface="Wingdings" panose="05000000000000000000" pitchFamily="2" charset="2"/>
              <a:buChar char=""/>
              <a:defRPr sz="1755">
                <a:solidFill>
                  <a:schemeClr val="tx1"/>
                </a:solidFill>
                <a:latin typeface="Century Schoolbook" panose="02040604050505020304" pitchFamily="18" charset="0"/>
              </a:defRPr>
            </a:lvl1pPr>
            <a:lvl2pPr marL="571345" indent="-219748">
              <a:spcBef>
                <a:spcPct val="20000"/>
              </a:spcBef>
              <a:buClr>
                <a:schemeClr val="accent1"/>
              </a:buClr>
              <a:buSzPct val="80000"/>
              <a:buFont typeface="Wingdings 2" panose="05020102010507070707" pitchFamily="18" charset="2"/>
              <a:buChar char=""/>
              <a:defRPr sz="1571">
                <a:solidFill>
                  <a:schemeClr val="tx1"/>
                </a:solidFill>
                <a:latin typeface="Century Schoolbook" panose="02040604050505020304" pitchFamily="18" charset="0"/>
              </a:defRPr>
            </a:lvl2pPr>
            <a:lvl3pPr marL="878989" indent="-175799">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230583" indent="-175799">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1582182" indent="-175799">
              <a:spcBef>
                <a:spcPct val="20000"/>
              </a:spcBef>
              <a:buClr>
                <a:srgbClr val="ACC0E7"/>
              </a:buClr>
              <a:buSzPct val="68000"/>
              <a:buFont typeface="Wingdings 2" panose="05020102010507070707" pitchFamily="18" charset="2"/>
              <a:buChar char=""/>
              <a:defRPr sz="1108">
                <a:solidFill>
                  <a:schemeClr val="tx1"/>
                </a:solidFill>
                <a:latin typeface="Century Schoolbook" panose="02040604050505020304" pitchFamily="18" charset="0"/>
              </a:defRPr>
            </a:lvl5pPr>
            <a:lvl6pPr marL="2004097" indent="-175799" eaLnBrk="0" fontAlgn="base" hangingPunct="0">
              <a:spcBef>
                <a:spcPct val="20000"/>
              </a:spcBef>
              <a:spcAft>
                <a:spcPct val="0"/>
              </a:spcAft>
              <a:buClr>
                <a:srgbClr val="ACC0E7"/>
              </a:buClr>
              <a:buSzPct val="68000"/>
              <a:buFont typeface="Wingdings 2" panose="05020102010507070707" pitchFamily="18" charset="2"/>
              <a:buChar char=""/>
              <a:defRPr sz="1108">
                <a:solidFill>
                  <a:schemeClr val="tx1"/>
                </a:solidFill>
                <a:latin typeface="Century Schoolbook" panose="02040604050505020304" pitchFamily="18" charset="0"/>
              </a:defRPr>
            </a:lvl6pPr>
            <a:lvl7pPr marL="2426007" indent="-175799" eaLnBrk="0" fontAlgn="base" hangingPunct="0">
              <a:spcBef>
                <a:spcPct val="20000"/>
              </a:spcBef>
              <a:spcAft>
                <a:spcPct val="0"/>
              </a:spcAft>
              <a:buClr>
                <a:srgbClr val="ACC0E7"/>
              </a:buClr>
              <a:buSzPct val="68000"/>
              <a:buFont typeface="Wingdings 2" panose="05020102010507070707" pitchFamily="18" charset="2"/>
              <a:buChar char=""/>
              <a:defRPr sz="1108">
                <a:solidFill>
                  <a:schemeClr val="tx1"/>
                </a:solidFill>
                <a:latin typeface="Century Schoolbook" panose="02040604050505020304" pitchFamily="18" charset="0"/>
              </a:defRPr>
            </a:lvl7pPr>
            <a:lvl8pPr marL="2847924" indent="-175799" eaLnBrk="0" fontAlgn="base" hangingPunct="0">
              <a:spcBef>
                <a:spcPct val="20000"/>
              </a:spcBef>
              <a:spcAft>
                <a:spcPct val="0"/>
              </a:spcAft>
              <a:buClr>
                <a:srgbClr val="ACC0E7"/>
              </a:buClr>
              <a:buSzPct val="68000"/>
              <a:buFont typeface="Wingdings 2" panose="05020102010507070707" pitchFamily="18" charset="2"/>
              <a:buChar char=""/>
              <a:defRPr sz="1108">
                <a:solidFill>
                  <a:schemeClr val="tx1"/>
                </a:solidFill>
                <a:latin typeface="Century Schoolbook" panose="02040604050505020304" pitchFamily="18" charset="0"/>
              </a:defRPr>
            </a:lvl8pPr>
            <a:lvl9pPr marL="3269836" indent="-175799" eaLnBrk="0" fontAlgn="base" hangingPunct="0">
              <a:spcBef>
                <a:spcPct val="20000"/>
              </a:spcBef>
              <a:spcAft>
                <a:spcPct val="0"/>
              </a:spcAft>
              <a:buClr>
                <a:srgbClr val="ACC0E7"/>
              </a:buClr>
              <a:buSzPct val="68000"/>
              <a:buFont typeface="Wingdings 2" panose="05020102010507070707" pitchFamily="18" charset="2"/>
              <a:buChar char=""/>
              <a:defRPr sz="1108">
                <a:solidFill>
                  <a:schemeClr val="tx1"/>
                </a:solidFill>
                <a:latin typeface="Century Schoolbook" panose="02040604050505020304" pitchFamily="18" charset="0"/>
              </a:defRPr>
            </a:lvl9pPr>
          </a:lstStyle>
          <a:p>
            <a:pPr algn="r" defTabSz="914400">
              <a:spcBef>
                <a:spcPct val="0"/>
              </a:spcBef>
              <a:spcAft>
                <a:spcPts val="600"/>
              </a:spcAft>
              <a:buClrTx/>
              <a:buSzTx/>
              <a:buFontTx/>
              <a:buNone/>
              <a:defRPr/>
            </a:pPr>
            <a:fld id="{773B1A74-5E63-479A-A111-389C44A2A4B8}" type="datetime1">
              <a:rPr lang="da-DK" altLang="da-DK" sz="1100">
                <a:solidFill>
                  <a:schemeClr val="accent1"/>
                </a:solidFill>
                <a:latin typeface="+mn-lt"/>
              </a:rPr>
              <a:pPr algn="r" defTabSz="914400">
                <a:spcBef>
                  <a:spcPct val="0"/>
                </a:spcBef>
                <a:spcAft>
                  <a:spcPts val="600"/>
                </a:spcAft>
                <a:buClrTx/>
                <a:buSzTx/>
                <a:buFontTx/>
                <a:buNone/>
                <a:defRPr/>
              </a:pPr>
              <a:t>21-08-2025</a:t>
            </a:fld>
            <a:endParaRPr lang="da-DK" altLang="da-DK" sz="1100">
              <a:solidFill>
                <a:schemeClr val="accent1"/>
              </a:solidFill>
              <a:latin typeface="+mn-lt"/>
            </a:endParaRPr>
          </a:p>
        </p:txBody>
      </p:sp>
      <p:pic>
        <p:nvPicPr>
          <p:cNvPr id="73736" name="Picture 6" descr="003l1014">
            <a:extLst>
              <a:ext uri="{FF2B5EF4-FFF2-40B4-BE49-F238E27FC236}">
                <a16:creationId xmlns:a16="http://schemas.microsoft.com/office/drawing/2014/main" id="{9B763512-642C-C508-C7F5-5D645D37D0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03217" y="647699"/>
            <a:ext cx="3227262" cy="324220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3">
            <a:extLst>
              <a:ext uri="{FF2B5EF4-FFF2-40B4-BE49-F238E27FC236}">
                <a16:creationId xmlns:a16="http://schemas.microsoft.com/office/drawing/2014/main" id="{6626AB2B-C2B2-119F-1E7D-07ECB9556EC6}"/>
              </a:ext>
            </a:extLst>
          </p:cNvPr>
          <p:cNvSpPr txBox="1">
            <a:spLocks noChangeArrowheads="1"/>
          </p:cNvSpPr>
          <p:nvPr/>
        </p:nvSpPr>
        <p:spPr bwMode="auto">
          <a:xfrm>
            <a:off x="645944" y="2052918"/>
            <a:ext cx="4164062" cy="41954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defTabSz="7937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793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79375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defTabSz="79375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defTabSz="79375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457200">
              <a:lnSpc>
                <a:spcPct val="90000"/>
              </a:lnSpc>
              <a:spcBef>
                <a:spcPts val="1000"/>
              </a:spcBef>
              <a:buClr>
                <a:schemeClr val="bg2">
                  <a:lumMod val="40000"/>
                  <a:lumOff val="60000"/>
                </a:schemeClr>
              </a:buClr>
              <a:buSzPct val="80000"/>
              <a:buNone/>
              <a:defRPr/>
            </a:pPr>
            <a:br>
              <a:rPr lang="en-US" altLang="da-DK" sz="1700" dirty="0">
                <a:latin typeface="+mj-lt"/>
                <a:ea typeface="+mj-ea"/>
                <a:cs typeface="+mj-cs"/>
              </a:rPr>
            </a:br>
            <a:endParaRPr lang="en-US" altLang="da-DK" sz="1700" dirty="0">
              <a:latin typeface="+mj-lt"/>
              <a:ea typeface="+mj-ea"/>
              <a:cs typeface="+mj-cs"/>
            </a:endParaRPr>
          </a:p>
          <a:p>
            <a:pPr defTabSz="457200">
              <a:lnSpc>
                <a:spcPct val="90000"/>
              </a:lnSpc>
              <a:spcBef>
                <a:spcPts val="1000"/>
              </a:spcBef>
              <a:buClr>
                <a:schemeClr val="bg2">
                  <a:lumMod val="40000"/>
                  <a:lumOff val="60000"/>
                </a:schemeClr>
              </a:buClr>
              <a:buSzPct val="80000"/>
              <a:buNone/>
              <a:defRPr/>
            </a:pPr>
            <a:r>
              <a:rPr lang="en-US" altLang="da-DK" sz="1700" dirty="0">
                <a:latin typeface="+mj-lt"/>
                <a:ea typeface="+mj-ea"/>
                <a:cs typeface="+mj-cs"/>
              </a:rPr>
              <a:t>FJVR er </a:t>
            </a:r>
            <a:r>
              <a:rPr lang="en-US" altLang="da-DK" sz="1700" dirty="0" err="1">
                <a:latin typeface="+mj-lt"/>
                <a:ea typeface="+mj-ea"/>
                <a:cs typeface="+mj-cs"/>
              </a:rPr>
              <a:t>en</a:t>
            </a:r>
            <a:r>
              <a:rPr lang="en-US" altLang="da-DK" sz="1700" dirty="0">
                <a:latin typeface="+mj-lt"/>
                <a:ea typeface="+mj-ea"/>
                <a:cs typeface="+mj-cs"/>
              </a:rPr>
              <a:t> </a:t>
            </a:r>
            <a:r>
              <a:rPr lang="en-US" altLang="da-DK" sz="1700" dirty="0" err="1">
                <a:latin typeface="+mj-lt"/>
                <a:ea typeface="+mj-ea"/>
                <a:cs typeface="+mj-cs"/>
              </a:rPr>
              <a:t>returløbsventil</a:t>
            </a:r>
            <a:r>
              <a:rPr lang="en-US" altLang="da-DK" sz="1700" dirty="0">
                <a:latin typeface="+mj-lt"/>
                <a:ea typeface="+mj-ea"/>
                <a:cs typeface="+mj-cs"/>
              </a:rPr>
              <a:t> </a:t>
            </a:r>
            <a:r>
              <a:rPr lang="en-US" altLang="da-DK" sz="1700" dirty="0" err="1">
                <a:latin typeface="+mj-lt"/>
                <a:ea typeface="+mj-ea"/>
                <a:cs typeface="+mj-cs"/>
              </a:rPr>
              <a:t>til</a:t>
            </a:r>
            <a:r>
              <a:rPr lang="en-US" altLang="da-DK" sz="1700" dirty="0">
                <a:latin typeface="+mj-lt"/>
                <a:ea typeface="+mj-ea"/>
                <a:cs typeface="+mj-cs"/>
              </a:rPr>
              <a:t> to-</a:t>
            </a:r>
            <a:r>
              <a:rPr lang="en-US" altLang="da-DK" sz="1700" dirty="0" err="1">
                <a:latin typeface="+mj-lt"/>
                <a:ea typeface="+mj-ea"/>
                <a:cs typeface="+mj-cs"/>
              </a:rPr>
              <a:t>strengsanlæg</a:t>
            </a:r>
            <a:r>
              <a:rPr lang="en-US" altLang="da-DK" sz="1700" dirty="0">
                <a:latin typeface="+mj-lt"/>
                <a:ea typeface="+mj-ea"/>
                <a:cs typeface="+mj-cs"/>
              </a:rPr>
              <a:t> med </a:t>
            </a:r>
            <a:r>
              <a:rPr lang="en-US" altLang="da-DK" sz="1700" dirty="0" err="1">
                <a:latin typeface="+mj-lt"/>
                <a:ea typeface="+mj-ea"/>
                <a:cs typeface="+mj-cs"/>
              </a:rPr>
              <a:t>pumpe</a:t>
            </a:r>
            <a:r>
              <a:rPr lang="en-US" altLang="da-DK" sz="1700" dirty="0">
                <a:latin typeface="+mj-lt"/>
                <a:ea typeface="+mj-ea"/>
                <a:cs typeface="+mj-cs"/>
              </a:rPr>
              <a:t> </a:t>
            </a:r>
            <a:r>
              <a:rPr lang="en-US" altLang="da-DK" sz="1700" dirty="0" err="1">
                <a:latin typeface="+mj-lt"/>
                <a:ea typeface="+mj-ea"/>
                <a:cs typeface="+mj-cs"/>
              </a:rPr>
              <a:t>og</a:t>
            </a:r>
            <a:r>
              <a:rPr lang="en-US" altLang="da-DK" sz="1700" dirty="0">
                <a:latin typeface="+mj-lt"/>
                <a:ea typeface="+mj-ea"/>
                <a:cs typeface="+mj-cs"/>
              </a:rPr>
              <a:t> </a:t>
            </a:r>
            <a:r>
              <a:rPr lang="en-US" altLang="da-DK" sz="1700" dirty="0" err="1">
                <a:latin typeface="+mj-lt"/>
                <a:ea typeface="+mj-ea"/>
                <a:cs typeface="+mj-cs"/>
              </a:rPr>
              <a:t>til</a:t>
            </a:r>
            <a:r>
              <a:rPr lang="en-US" altLang="da-DK" sz="1700" dirty="0">
                <a:latin typeface="+mj-lt"/>
                <a:ea typeface="+mj-ea"/>
                <a:cs typeface="+mj-cs"/>
              </a:rPr>
              <a:t> </a:t>
            </a:r>
            <a:r>
              <a:rPr lang="en-US" altLang="da-DK" sz="1700" dirty="0" err="1">
                <a:latin typeface="+mj-lt"/>
                <a:ea typeface="+mj-ea"/>
                <a:cs typeface="+mj-cs"/>
              </a:rPr>
              <a:t>fjernvarmeanlæg</a:t>
            </a:r>
            <a:r>
              <a:rPr lang="en-US" altLang="da-DK" sz="1700" dirty="0">
                <a:latin typeface="+mj-lt"/>
                <a:ea typeface="+mj-ea"/>
                <a:cs typeface="+mj-cs"/>
              </a:rPr>
              <a:t>, </a:t>
            </a:r>
            <a:r>
              <a:rPr lang="en-US" altLang="da-DK" sz="1700" dirty="0" err="1">
                <a:latin typeface="+mj-lt"/>
                <a:ea typeface="+mj-ea"/>
                <a:cs typeface="+mj-cs"/>
              </a:rPr>
              <a:t>hvor</a:t>
            </a:r>
            <a:r>
              <a:rPr lang="en-US" altLang="da-DK" sz="1700" dirty="0">
                <a:latin typeface="+mj-lt"/>
                <a:ea typeface="+mj-ea"/>
                <a:cs typeface="+mj-cs"/>
              </a:rPr>
              <a:t> man </a:t>
            </a:r>
            <a:r>
              <a:rPr lang="en-US" altLang="da-DK" sz="1700" dirty="0" err="1">
                <a:latin typeface="+mj-lt"/>
                <a:ea typeface="+mj-ea"/>
                <a:cs typeface="+mj-cs"/>
              </a:rPr>
              <a:t>ønsker</a:t>
            </a:r>
            <a:r>
              <a:rPr lang="en-US" altLang="da-DK" sz="1700" dirty="0">
                <a:latin typeface="+mj-lt"/>
                <a:ea typeface="+mj-ea"/>
                <a:cs typeface="+mj-cs"/>
              </a:rPr>
              <a:t> at </a:t>
            </a:r>
            <a:r>
              <a:rPr lang="en-US" altLang="da-DK" sz="1700" dirty="0" err="1">
                <a:latin typeface="+mj-lt"/>
                <a:ea typeface="+mj-ea"/>
                <a:cs typeface="+mj-cs"/>
              </a:rPr>
              <a:t>begrænse</a:t>
            </a:r>
            <a:r>
              <a:rPr lang="en-US" altLang="da-DK" sz="1700" dirty="0">
                <a:latin typeface="+mj-lt"/>
                <a:ea typeface="+mj-ea"/>
                <a:cs typeface="+mj-cs"/>
              </a:rPr>
              <a:t> </a:t>
            </a:r>
            <a:r>
              <a:rPr lang="en-US" altLang="da-DK" sz="1700" dirty="0" err="1">
                <a:latin typeface="+mj-lt"/>
                <a:ea typeface="+mj-ea"/>
                <a:cs typeface="+mj-cs"/>
              </a:rPr>
              <a:t>returløbstemperaturen</a:t>
            </a:r>
            <a:r>
              <a:rPr lang="en-US" altLang="da-DK" sz="1700" dirty="0">
                <a:latin typeface="+mj-lt"/>
                <a:ea typeface="+mj-ea"/>
                <a:cs typeface="+mj-cs"/>
              </a:rPr>
              <a:t>. </a:t>
            </a:r>
            <a:br>
              <a:rPr lang="en-US" altLang="da-DK" sz="1700" dirty="0">
                <a:latin typeface="+mj-lt"/>
                <a:ea typeface="+mj-ea"/>
                <a:cs typeface="+mj-cs"/>
              </a:rPr>
            </a:br>
            <a:r>
              <a:rPr lang="en-US" altLang="da-DK" sz="1700" dirty="0">
                <a:latin typeface="+mj-lt"/>
                <a:ea typeface="+mj-ea"/>
                <a:cs typeface="+mj-cs"/>
              </a:rPr>
              <a:t>FJVR </a:t>
            </a:r>
            <a:r>
              <a:rPr lang="en-US" altLang="da-DK" sz="1700" dirty="0" err="1">
                <a:latin typeface="+mj-lt"/>
                <a:ea typeface="+mj-ea"/>
                <a:cs typeface="+mj-cs"/>
              </a:rPr>
              <a:t>har</a:t>
            </a:r>
            <a:r>
              <a:rPr lang="en-US" altLang="da-DK" sz="1700" dirty="0">
                <a:latin typeface="+mj-lt"/>
                <a:ea typeface="+mj-ea"/>
                <a:cs typeface="+mj-cs"/>
              </a:rPr>
              <a:t> fast </a:t>
            </a:r>
            <a:r>
              <a:rPr lang="en-US" altLang="da-DK" sz="1700" dirty="0" err="1">
                <a:latin typeface="+mj-lt"/>
                <a:ea typeface="+mj-ea"/>
                <a:cs typeface="+mj-cs"/>
              </a:rPr>
              <a:t>kapacitetsindstilling</a:t>
            </a:r>
            <a:r>
              <a:rPr lang="en-US" altLang="da-DK" sz="1700" dirty="0">
                <a:latin typeface="+mj-lt"/>
                <a:ea typeface="+mj-ea"/>
                <a:cs typeface="+mj-cs"/>
              </a:rPr>
              <a:t>.</a:t>
            </a:r>
            <a:br>
              <a:rPr lang="en-US" altLang="da-DK" sz="1700" dirty="0">
                <a:latin typeface="+mj-lt"/>
                <a:ea typeface="+mj-ea"/>
                <a:cs typeface="+mj-cs"/>
              </a:rPr>
            </a:br>
            <a:r>
              <a:rPr lang="en-US" altLang="da-DK" sz="1700" dirty="0" err="1">
                <a:latin typeface="+mj-lt"/>
                <a:ea typeface="+mj-ea"/>
                <a:cs typeface="+mj-cs"/>
              </a:rPr>
              <a:t>Leveres</a:t>
            </a:r>
            <a:r>
              <a:rPr lang="en-US" altLang="da-DK" sz="1700" dirty="0">
                <a:latin typeface="+mj-lt"/>
                <a:ea typeface="+mj-ea"/>
                <a:cs typeface="+mj-cs"/>
              </a:rPr>
              <a:t> </a:t>
            </a:r>
            <a:r>
              <a:rPr lang="en-US" altLang="da-DK" sz="1700" dirty="0" err="1">
                <a:latin typeface="+mj-lt"/>
                <a:ea typeface="+mj-ea"/>
                <a:cs typeface="+mj-cs"/>
              </a:rPr>
              <a:t>som</a:t>
            </a:r>
            <a:r>
              <a:rPr lang="en-US" altLang="da-DK" sz="1700" dirty="0">
                <a:latin typeface="+mj-lt"/>
                <a:ea typeface="+mj-ea"/>
                <a:cs typeface="+mj-cs"/>
              </a:rPr>
              <a:t> </a:t>
            </a:r>
            <a:r>
              <a:rPr lang="en-US" altLang="da-DK" sz="1700" dirty="0" err="1">
                <a:latin typeface="+mj-lt"/>
                <a:ea typeface="+mj-ea"/>
                <a:cs typeface="+mj-cs"/>
              </a:rPr>
              <a:t>ligeløb</a:t>
            </a:r>
            <a:r>
              <a:rPr lang="en-US" altLang="da-DK" sz="1700" dirty="0">
                <a:latin typeface="+mj-lt"/>
                <a:ea typeface="+mj-ea"/>
                <a:cs typeface="+mj-cs"/>
              </a:rPr>
              <a:t> </a:t>
            </a:r>
            <a:r>
              <a:rPr lang="en-US" altLang="da-DK" sz="1700" dirty="0" err="1">
                <a:latin typeface="+mj-lt"/>
                <a:ea typeface="+mj-ea"/>
                <a:cs typeface="+mj-cs"/>
              </a:rPr>
              <a:t>og</a:t>
            </a:r>
            <a:r>
              <a:rPr lang="en-US" altLang="da-DK" sz="1700" dirty="0">
                <a:latin typeface="+mj-lt"/>
                <a:ea typeface="+mj-ea"/>
                <a:cs typeface="+mj-cs"/>
              </a:rPr>
              <a:t> </a:t>
            </a:r>
            <a:r>
              <a:rPr lang="en-US" altLang="da-DK" sz="1700" dirty="0" err="1">
                <a:latin typeface="+mj-lt"/>
                <a:ea typeface="+mj-ea"/>
                <a:cs typeface="+mj-cs"/>
              </a:rPr>
              <a:t>vinkel</a:t>
            </a:r>
            <a:r>
              <a:rPr lang="en-US" altLang="da-DK" sz="1700" dirty="0">
                <a:latin typeface="+mj-lt"/>
                <a:ea typeface="+mj-ea"/>
                <a:cs typeface="+mj-cs"/>
              </a:rPr>
              <a:t> </a:t>
            </a:r>
            <a:r>
              <a:rPr lang="en-US" altLang="da-DK" sz="1700" dirty="0" err="1">
                <a:latin typeface="+mj-lt"/>
                <a:ea typeface="+mj-ea"/>
                <a:cs typeface="+mj-cs"/>
              </a:rPr>
              <a:t>i</a:t>
            </a:r>
            <a:r>
              <a:rPr lang="en-US" altLang="da-DK" sz="1700" dirty="0">
                <a:latin typeface="+mj-lt"/>
                <a:ea typeface="+mj-ea"/>
                <a:cs typeface="+mj-cs"/>
              </a:rPr>
              <a:t> </a:t>
            </a:r>
            <a:r>
              <a:rPr lang="en-US" altLang="da-DK" sz="1700" dirty="0" err="1">
                <a:latin typeface="+mj-lt"/>
                <a:ea typeface="+mj-ea"/>
                <a:cs typeface="+mj-cs"/>
              </a:rPr>
              <a:t>størrelse</a:t>
            </a:r>
            <a:r>
              <a:rPr lang="en-US" altLang="da-DK" sz="1700" dirty="0">
                <a:latin typeface="+mj-lt"/>
                <a:ea typeface="+mj-ea"/>
                <a:cs typeface="+mj-cs"/>
              </a:rPr>
              <a:t> 10 </a:t>
            </a:r>
            <a:r>
              <a:rPr lang="en-US" altLang="da-DK" sz="1700" dirty="0" err="1">
                <a:latin typeface="+mj-lt"/>
                <a:ea typeface="+mj-ea"/>
                <a:cs typeface="+mj-cs"/>
              </a:rPr>
              <a:t>og</a:t>
            </a:r>
            <a:r>
              <a:rPr lang="en-US" altLang="da-DK" sz="1700" dirty="0">
                <a:latin typeface="+mj-lt"/>
                <a:ea typeface="+mj-ea"/>
                <a:cs typeface="+mj-cs"/>
              </a:rPr>
              <a:t> </a:t>
            </a:r>
            <a:r>
              <a:rPr lang="en-US" altLang="da-DK" sz="1700" dirty="0" err="1">
                <a:latin typeface="+mj-lt"/>
                <a:ea typeface="+mj-ea"/>
                <a:cs typeface="+mj-cs"/>
              </a:rPr>
              <a:t>i</a:t>
            </a:r>
            <a:r>
              <a:rPr lang="en-US" altLang="da-DK" sz="1700" dirty="0">
                <a:latin typeface="+mj-lt"/>
                <a:ea typeface="+mj-ea"/>
                <a:cs typeface="+mj-cs"/>
              </a:rPr>
              <a:t> </a:t>
            </a:r>
            <a:r>
              <a:rPr lang="en-US" altLang="da-DK" sz="1700" dirty="0" err="1">
                <a:latin typeface="+mj-lt"/>
                <a:ea typeface="+mj-ea"/>
                <a:cs typeface="+mj-cs"/>
              </a:rPr>
              <a:t>størrelse</a:t>
            </a:r>
            <a:r>
              <a:rPr lang="en-US" altLang="da-DK" sz="1700" dirty="0">
                <a:latin typeface="+mj-lt"/>
                <a:ea typeface="+mj-ea"/>
                <a:cs typeface="+mj-cs"/>
              </a:rPr>
              <a:t> 15 med </a:t>
            </a:r>
            <a:r>
              <a:rPr lang="en-US" altLang="da-DK" sz="1700" dirty="0" err="1">
                <a:latin typeface="+mj-lt"/>
                <a:ea typeface="+mj-ea"/>
                <a:cs typeface="+mj-cs"/>
              </a:rPr>
              <a:t>udvendig</a:t>
            </a:r>
            <a:r>
              <a:rPr lang="en-US" altLang="da-DK" sz="1700" dirty="0">
                <a:latin typeface="+mj-lt"/>
                <a:ea typeface="+mj-ea"/>
                <a:cs typeface="+mj-cs"/>
              </a:rPr>
              <a:t> </a:t>
            </a:r>
            <a:r>
              <a:rPr lang="en-US" altLang="da-DK" sz="1700" dirty="0" err="1">
                <a:latin typeface="+mj-lt"/>
                <a:ea typeface="+mj-ea"/>
                <a:cs typeface="+mj-cs"/>
              </a:rPr>
              <a:t>fornikling</a:t>
            </a:r>
            <a:r>
              <a:rPr lang="en-US" altLang="da-DK" sz="1700" dirty="0">
                <a:latin typeface="+mj-lt"/>
                <a:ea typeface="+mj-ea"/>
                <a:cs typeface="+mj-cs"/>
              </a:rPr>
              <a:t>.</a:t>
            </a:r>
          </a:p>
        </p:txBody>
      </p:sp>
      <p:pic>
        <p:nvPicPr>
          <p:cNvPr id="73734" name="Picture 4" descr="003l1009">
            <a:extLst>
              <a:ext uri="{FF2B5EF4-FFF2-40B4-BE49-F238E27FC236}">
                <a16:creationId xmlns:a16="http://schemas.microsoft.com/office/drawing/2014/main" id="{50DC72DC-F233-F5B6-7FFB-CF6940BE425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19970" y="4085841"/>
            <a:ext cx="1572768" cy="216255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5" descr="003l1010">
            <a:extLst>
              <a:ext uri="{FF2B5EF4-FFF2-40B4-BE49-F238E27FC236}">
                <a16:creationId xmlns:a16="http://schemas.microsoft.com/office/drawing/2014/main" id="{A9C03C5E-5A60-DDC0-5DDF-3249884F526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92057" y="4085841"/>
            <a:ext cx="1870567" cy="216255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FCCEB-FE9C-E38E-F91B-2ED84FEC46AA}"/>
              </a:ext>
            </a:extLst>
          </p:cNvPr>
          <p:cNvSpPr>
            <a:spLocks noGrp="1"/>
          </p:cNvSpPr>
          <p:nvPr>
            <p:ph type="title"/>
          </p:nvPr>
        </p:nvSpPr>
        <p:spPr>
          <a:xfrm>
            <a:off x="297372" y="335281"/>
            <a:ext cx="3521962" cy="1567056"/>
          </a:xfrm>
        </p:spPr>
        <p:txBody>
          <a:bodyPr>
            <a:normAutofit/>
          </a:bodyPr>
          <a:lstStyle/>
          <a:p>
            <a:pPr algn="r"/>
            <a:r>
              <a:rPr lang="da-DK" sz="4400" b="1" dirty="0">
                <a:latin typeface="+mj-lt"/>
                <a:cs typeface="Arial" charset="0"/>
              </a:rPr>
              <a:t>AVTB</a:t>
            </a:r>
            <a:endParaRPr lang="da-DK" dirty="0">
              <a:solidFill>
                <a:schemeClr val="tx1"/>
              </a:solidFill>
            </a:endParaRPr>
          </a:p>
        </p:txBody>
      </p:sp>
      <p:sp>
        <p:nvSpPr>
          <p:cNvPr id="3" name="Pladsholder til indhold 2">
            <a:extLst>
              <a:ext uri="{FF2B5EF4-FFF2-40B4-BE49-F238E27FC236}">
                <a16:creationId xmlns:a16="http://schemas.microsoft.com/office/drawing/2014/main" id="{6F27FCAA-2E26-882C-1F41-7E4E03C30924}"/>
              </a:ext>
            </a:extLst>
          </p:cNvPr>
          <p:cNvSpPr>
            <a:spLocks noGrp="1"/>
          </p:cNvSpPr>
          <p:nvPr>
            <p:ph idx="1"/>
          </p:nvPr>
        </p:nvSpPr>
        <p:spPr>
          <a:xfrm>
            <a:off x="4827906" y="1645920"/>
            <a:ext cx="6292809" cy="4470821"/>
          </a:xfrm>
        </p:spPr>
        <p:txBody>
          <a:bodyPr>
            <a:normAutofit fontScale="85000" lnSpcReduction="10000"/>
          </a:bodyPr>
          <a:lstStyle/>
          <a:p>
            <a:pPr>
              <a:lnSpc>
                <a:spcPct val="150000"/>
              </a:lnSpc>
              <a:spcBef>
                <a:spcPts val="465"/>
              </a:spcBef>
              <a:defRPr/>
            </a:pPr>
            <a:r>
              <a:rPr lang="da-DK" sz="2000" dirty="0"/>
              <a:t>AVTB er en selvvirkende temperaturregulator, der bruges til at regulere vandtemperaturen i varmtvandsbeholdere, varmevekslere. Regulatoren lukker ved stigende temperatur.</a:t>
            </a:r>
          </a:p>
          <a:p>
            <a:pPr>
              <a:lnSpc>
                <a:spcPct val="150000"/>
              </a:lnSpc>
              <a:spcBef>
                <a:spcPts val="465"/>
              </a:spcBef>
              <a:defRPr/>
            </a:pPr>
            <a:r>
              <a:rPr lang="da-DK" sz="2000" b="1" dirty="0"/>
              <a:t>Hoveddata:</a:t>
            </a:r>
          </a:p>
          <a:p>
            <a:pPr>
              <a:lnSpc>
                <a:spcPct val="150000"/>
              </a:lnSpc>
              <a:spcBef>
                <a:spcPts val="465"/>
              </a:spcBef>
              <a:defRPr/>
            </a:pPr>
            <a:r>
              <a:rPr lang="da-DK" sz="2000" dirty="0"/>
              <a:t>DN 15, 20, 25</a:t>
            </a:r>
          </a:p>
          <a:p>
            <a:pPr>
              <a:lnSpc>
                <a:spcPct val="150000"/>
              </a:lnSpc>
              <a:spcBef>
                <a:spcPts val="465"/>
              </a:spcBef>
              <a:defRPr/>
            </a:pPr>
            <a:r>
              <a:rPr lang="pt-BR" sz="2000" dirty="0"/>
              <a:t>kvs 1,9, 3,4, 5,5 m³/h</a:t>
            </a:r>
          </a:p>
          <a:p>
            <a:pPr>
              <a:lnSpc>
                <a:spcPct val="150000"/>
              </a:lnSpc>
              <a:spcBef>
                <a:spcPts val="465"/>
              </a:spcBef>
              <a:defRPr/>
            </a:pPr>
            <a:r>
              <a:rPr lang="da-DK" sz="2000" dirty="0"/>
              <a:t>PN 16</a:t>
            </a:r>
          </a:p>
          <a:p>
            <a:pPr>
              <a:lnSpc>
                <a:spcPct val="150000"/>
              </a:lnSpc>
              <a:spcBef>
                <a:spcPts val="465"/>
              </a:spcBef>
              <a:defRPr/>
            </a:pPr>
            <a:r>
              <a:rPr lang="da-DK" sz="2000" dirty="0"/>
              <a:t>Indstillingsområde: 0…30°C / 20…60°C, hurtigtvirkende.     </a:t>
            </a:r>
          </a:p>
          <a:p>
            <a:pPr marL="0" indent="0">
              <a:lnSpc>
                <a:spcPct val="150000"/>
              </a:lnSpc>
              <a:spcBef>
                <a:spcPts val="465"/>
              </a:spcBef>
              <a:buNone/>
              <a:defRPr/>
            </a:pPr>
            <a:r>
              <a:rPr lang="da-DK" sz="2000" dirty="0"/>
              <a:t>       Indstillingsområde: 30…100°C, langsomvirkende.</a:t>
            </a:r>
          </a:p>
          <a:p>
            <a:endParaRPr lang="da-DK" dirty="0"/>
          </a:p>
        </p:txBody>
      </p:sp>
      <p:pic>
        <p:nvPicPr>
          <p:cNvPr id="1026" name="Picture 2" descr="Danfoss AVTB thermostatic water valves - Danfoss AVTB thermostatic water  ... | Lemvigh-Müller">
            <a:extLst>
              <a:ext uri="{FF2B5EF4-FFF2-40B4-BE49-F238E27FC236}">
                <a16:creationId xmlns:a16="http://schemas.microsoft.com/office/drawing/2014/main" id="{3C4A60BC-6BF3-61D4-0392-40A3BF1DA2C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904" b="96690" l="9259" r="91667">
                        <a14:foregroundMark x1="56878" y1="5517" x2="56878" y2="5517"/>
                        <a14:foregroundMark x1="65608" y1="4704" x2="65608" y2="4704"/>
                        <a14:foregroundMark x1="62368" y1="2904" x2="62368" y2="2904"/>
                        <a14:foregroundMark x1="88889" y1="48084" x2="88889" y2="48084"/>
                        <a14:foregroundMark x1="61905" y1="74390" x2="61905" y2="74390"/>
                        <a14:foregroundMark x1="61905" y1="71980" x2="61905" y2="71980"/>
                        <a14:foregroundMark x1="60979" y1="73200" x2="60979" y2="73200"/>
                        <a14:foregroundMark x1="60582" y1="77613" x2="60582" y2="77613"/>
                        <a14:foregroundMark x1="61442" y1="80836" x2="61442" y2="80836"/>
                        <a14:foregroundMark x1="49140" y1="81649" x2="49140" y2="81649"/>
                        <a14:foregroundMark x1="38161" y1="78630" x2="38161" y2="78630"/>
                        <a14:foregroundMark x1="41799" y1="78833" x2="41799" y2="78833"/>
                        <a14:foregroundMark x1="45437" y1="79239" x2="45437" y2="79239"/>
                        <a14:foregroundMark x1="53704" y1="92886" x2="53704" y2="92886"/>
                        <a14:foregroundMark x1="53704" y1="92886" x2="53704" y2="92886"/>
                        <a14:foregroundMark x1="43651" y1="96487" x2="43651" y2="96487"/>
                        <a14:foregroundMark x1="34921" y1="96690" x2="34921" y2="96690"/>
                        <a14:foregroundMark x1="28968" y1="95906" x2="28968" y2="95906"/>
                        <a14:foregroundMark x1="24868" y1="92276" x2="24868" y2="92276"/>
                        <a14:foregroundMark x1="21230" y1="90679" x2="21230" y2="90679"/>
                        <a14:foregroundMark x1="18452" y1="88269" x2="28042" y2="94686"/>
                        <a14:foregroundMark x1="20304" y1="82636" x2="26257" y2="78630"/>
                        <a14:foregroundMark x1="60979" y1="82433" x2="60979" y2="75610"/>
                        <a14:foregroundMark x1="9325" y1="60743" x2="10251" y2="51307"/>
                        <a14:foregroundMark x1="91667" y1="50494" x2="90278" y2="45064"/>
                      </a14:backgroundRemoval>
                    </a14:imgEffect>
                  </a14:imgLayer>
                </a14:imgProps>
              </a:ext>
              <a:ext uri="{28A0092B-C50C-407E-A947-70E740481C1C}">
                <a14:useLocalDpi xmlns:a14="http://schemas.microsoft.com/office/drawing/2010/main" val="0"/>
              </a:ext>
            </a:extLst>
          </a:blip>
          <a:srcRect/>
          <a:stretch>
            <a:fillRect/>
          </a:stretch>
        </p:blipFill>
        <p:spPr bwMode="auto">
          <a:xfrm>
            <a:off x="1832963" y="1484569"/>
            <a:ext cx="183397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248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FCCEB-FE9C-E38E-F91B-2ED84FEC46AA}"/>
              </a:ext>
            </a:extLst>
          </p:cNvPr>
          <p:cNvSpPr>
            <a:spLocks noGrp="1"/>
          </p:cNvSpPr>
          <p:nvPr>
            <p:ph type="title"/>
          </p:nvPr>
        </p:nvSpPr>
        <p:spPr>
          <a:xfrm>
            <a:off x="287212" y="558801"/>
            <a:ext cx="3521962" cy="1567056"/>
          </a:xfrm>
        </p:spPr>
        <p:txBody>
          <a:bodyPr>
            <a:normAutofit/>
          </a:bodyPr>
          <a:lstStyle/>
          <a:p>
            <a:pPr algn="r"/>
            <a:r>
              <a:rPr lang="da-DK" sz="4400" b="1" dirty="0">
                <a:latin typeface="+mj-lt"/>
                <a:cs typeface="Arial" charset="0"/>
              </a:rPr>
              <a:t>AVTB</a:t>
            </a:r>
            <a:endParaRPr lang="da-DK" dirty="0">
              <a:solidFill>
                <a:schemeClr val="tx1"/>
              </a:solidFill>
            </a:endParaRPr>
          </a:p>
        </p:txBody>
      </p:sp>
      <p:sp>
        <p:nvSpPr>
          <p:cNvPr id="3" name="Pladsholder til indhold 2">
            <a:extLst>
              <a:ext uri="{FF2B5EF4-FFF2-40B4-BE49-F238E27FC236}">
                <a16:creationId xmlns:a16="http://schemas.microsoft.com/office/drawing/2014/main" id="{6F27FCAA-2E26-882C-1F41-7E4E03C30924}"/>
              </a:ext>
            </a:extLst>
          </p:cNvPr>
          <p:cNvSpPr>
            <a:spLocks noGrp="1"/>
          </p:cNvSpPr>
          <p:nvPr>
            <p:ph idx="1"/>
          </p:nvPr>
        </p:nvSpPr>
        <p:spPr>
          <a:xfrm>
            <a:off x="4858386" y="1645919"/>
            <a:ext cx="6292809" cy="4470821"/>
          </a:xfrm>
        </p:spPr>
        <p:txBody>
          <a:bodyPr>
            <a:normAutofit/>
          </a:bodyPr>
          <a:lstStyle/>
          <a:p>
            <a:pPr marL="210042" indent="-210042">
              <a:lnSpc>
                <a:spcPct val="150000"/>
              </a:lnSpc>
              <a:spcBef>
                <a:spcPts val="465"/>
              </a:spcBef>
              <a:defRPr/>
            </a:pPr>
            <a:r>
              <a:rPr lang="da-DK" altLang="da-DK" sz="2000" dirty="0"/>
              <a:t>Ventilen fås i tre temperaturområder:</a:t>
            </a:r>
          </a:p>
          <a:p>
            <a:pPr marL="210042" indent="-210042">
              <a:lnSpc>
                <a:spcPct val="150000"/>
              </a:lnSpc>
              <a:spcBef>
                <a:spcPts val="465"/>
              </a:spcBef>
              <a:defRPr/>
            </a:pPr>
            <a:r>
              <a:rPr lang="da-DK" altLang="da-DK" sz="2000" dirty="0"/>
              <a:t>Temperaturområde 0 - 30 °C føler Ø18 x 21, dampfyldning</a:t>
            </a:r>
          </a:p>
          <a:p>
            <a:pPr marL="210042" indent="-210042">
              <a:lnSpc>
                <a:spcPct val="150000"/>
              </a:lnSpc>
              <a:spcBef>
                <a:spcPts val="465"/>
              </a:spcBef>
              <a:defRPr/>
            </a:pPr>
            <a:r>
              <a:rPr lang="da-DK" altLang="da-DK" sz="2000" dirty="0"/>
              <a:t>Temperaturområde 20 - 60 °C føler Ø 9,5 x 190, mængdefylding</a:t>
            </a:r>
          </a:p>
          <a:p>
            <a:pPr marL="210042" indent="-210042">
              <a:lnSpc>
                <a:spcPct val="150000"/>
              </a:lnSpc>
              <a:spcBef>
                <a:spcPts val="465"/>
              </a:spcBef>
              <a:defRPr/>
            </a:pPr>
            <a:r>
              <a:rPr lang="da-DK" altLang="da-DK" sz="2000" dirty="0"/>
              <a:t>Temperaturområde 30 - 100 °C føler Ø9,5x 150, fylding aktivt kul</a:t>
            </a:r>
          </a:p>
          <a:p>
            <a:pPr marL="0" indent="0">
              <a:buNone/>
            </a:pPr>
            <a:endParaRPr lang="da-DK" dirty="0"/>
          </a:p>
        </p:txBody>
      </p:sp>
      <p:pic>
        <p:nvPicPr>
          <p:cNvPr id="4" name="Picture 2" descr="Danfoss AVTB thermostatic water valves - Danfoss AVTB thermostatic water  ... | Lemvigh-Müller">
            <a:extLst>
              <a:ext uri="{FF2B5EF4-FFF2-40B4-BE49-F238E27FC236}">
                <a16:creationId xmlns:a16="http://schemas.microsoft.com/office/drawing/2014/main" id="{792B7653-5F6A-A654-2DEE-64966A43CBE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904" b="96690" l="9259" r="91667">
                        <a14:foregroundMark x1="56878" y1="5517" x2="56878" y2="5517"/>
                        <a14:foregroundMark x1="65608" y1="4704" x2="65608" y2="4704"/>
                        <a14:foregroundMark x1="62368" y1="2904" x2="62368" y2="2904"/>
                        <a14:foregroundMark x1="88889" y1="48084" x2="88889" y2="48084"/>
                        <a14:foregroundMark x1="61905" y1="74390" x2="61905" y2="74390"/>
                        <a14:foregroundMark x1="61905" y1="71980" x2="61905" y2="71980"/>
                        <a14:foregroundMark x1="60979" y1="73200" x2="60979" y2="73200"/>
                        <a14:foregroundMark x1="60582" y1="77613" x2="60582" y2="77613"/>
                        <a14:foregroundMark x1="61442" y1="80836" x2="61442" y2="80836"/>
                        <a14:foregroundMark x1="49140" y1="81649" x2="49140" y2="81649"/>
                        <a14:foregroundMark x1="38161" y1="78630" x2="38161" y2="78630"/>
                        <a14:foregroundMark x1="41799" y1="78833" x2="41799" y2="78833"/>
                        <a14:foregroundMark x1="45437" y1="79239" x2="45437" y2="79239"/>
                        <a14:foregroundMark x1="53704" y1="92886" x2="53704" y2="92886"/>
                        <a14:foregroundMark x1="53704" y1="92886" x2="53704" y2="92886"/>
                        <a14:foregroundMark x1="43651" y1="96487" x2="43651" y2="96487"/>
                        <a14:foregroundMark x1="34921" y1="96690" x2="34921" y2="96690"/>
                        <a14:foregroundMark x1="28968" y1="95906" x2="28968" y2="95906"/>
                        <a14:foregroundMark x1="24868" y1="92276" x2="24868" y2="92276"/>
                        <a14:foregroundMark x1="21230" y1="90679" x2="21230" y2="90679"/>
                        <a14:foregroundMark x1="18452" y1="88269" x2="28042" y2="94686"/>
                        <a14:foregroundMark x1="20304" y1="82636" x2="26257" y2="78630"/>
                        <a14:foregroundMark x1="60979" y1="82433" x2="60979" y2="75610"/>
                        <a14:foregroundMark x1="9325" y1="60743" x2="10251" y2="51307"/>
                        <a14:foregroundMark x1="91667" y1="50494" x2="90278" y2="45064"/>
                      </a14:backgroundRemoval>
                    </a14:imgEffect>
                  </a14:imgLayer>
                </a14:imgProps>
              </a:ext>
              <a:ext uri="{28A0092B-C50C-407E-A947-70E740481C1C}">
                <a14:useLocalDpi xmlns:a14="http://schemas.microsoft.com/office/drawing/2010/main" val="0"/>
              </a:ext>
            </a:extLst>
          </a:blip>
          <a:srcRect/>
          <a:stretch>
            <a:fillRect/>
          </a:stretch>
        </p:blipFill>
        <p:spPr bwMode="auto">
          <a:xfrm>
            <a:off x="1822803" y="1793098"/>
            <a:ext cx="183397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249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2" descr="C:\Documents and Settings\olje\Skrivebord\ScreenHunter_29.bmp">
            <a:extLst>
              <a:ext uri="{FF2B5EF4-FFF2-40B4-BE49-F238E27FC236}">
                <a16:creationId xmlns:a16="http://schemas.microsoft.com/office/drawing/2014/main" id="{0A49374B-10A2-824E-F0FA-1EB29A88BD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431790" y="908512"/>
            <a:ext cx="5489847" cy="3019415"/>
          </a:xfrm>
          <a:prstGeom prst="rect">
            <a:avLst/>
          </a:prstGeom>
          <a:effectLst/>
        </p:spPr>
      </p:pic>
      <p:sp>
        <p:nvSpPr>
          <p:cNvPr id="2" name="Titel 1">
            <a:extLst>
              <a:ext uri="{FF2B5EF4-FFF2-40B4-BE49-F238E27FC236}">
                <a16:creationId xmlns:a16="http://schemas.microsoft.com/office/drawing/2014/main" id="{8A8968D1-6B40-CBE5-3C49-D3B86B8491AA}"/>
              </a:ext>
            </a:extLst>
          </p:cNvPr>
          <p:cNvSpPr>
            <a:spLocks noGrp="1"/>
          </p:cNvSpPr>
          <p:nvPr>
            <p:ph type="title"/>
          </p:nvPr>
        </p:nvSpPr>
        <p:spPr>
          <a:xfrm>
            <a:off x="1423051" y="4569864"/>
            <a:ext cx="9342721" cy="861802"/>
          </a:xfrm>
        </p:spPr>
        <p:txBody>
          <a:bodyPr vert="horz" lIns="91440" tIns="45720" rIns="91440" bIns="45720" rtlCol="0" anchor="b">
            <a:normAutofit/>
          </a:bodyPr>
          <a:lstStyle/>
          <a:p>
            <a:pPr defTabSz="457200"/>
            <a:r>
              <a:rPr lang="en-US" sz="4800" dirty="0"/>
              <a:t>AVTB</a:t>
            </a:r>
          </a:p>
        </p:txBody>
      </p:sp>
      <p:pic>
        <p:nvPicPr>
          <p:cNvPr id="5" name="Picture 5" descr="Et billede, der indeholder diagram, Teknisk tegning, Plan, skitse&#10;&#10;Automatisk genereret beskrivelse">
            <a:extLst>
              <a:ext uri="{FF2B5EF4-FFF2-40B4-BE49-F238E27FC236}">
                <a16:creationId xmlns:a16="http://schemas.microsoft.com/office/drawing/2014/main" id="{627890C3-E28C-30EC-B23A-1B46A9DA599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1267188" y="908512"/>
            <a:ext cx="3291844" cy="3291844"/>
          </a:xfrm>
          <a:prstGeom prst="rect">
            <a:avLst/>
          </a:prstGeom>
          <a:effectLst/>
        </p:spPr>
      </p:pic>
    </p:spTree>
    <p:extLst>
      <p:ext uri="{BB962C8B-B14F-4D97-AF65-F5344CB8AC3E}">
        <p14:creationId xmlns:p14="http://schemas.microsoft.com/office/powerpoint/2010/main" val="1042364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65" name="Picture 5">
            <a:extLst>
              <a:ext uri="{FF2B5EF4-FFF2-40B4-BE49-F238E27FC236}">
                <a16:creationId xmlns:a16="http://schemas.microsoft.com/office/drawing/2014/main" id="{B83A9958-6B26-C65F-CD1C-765D318DDE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0252" y="904242"/>
            <a:ext cx="8300945" cy="237355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63170" name="Rectangle 4">
            <a:extLst>
              <a:ext uri="{FF2B5EF4-FFF2-40B4-BE49-F238E27FC236}">
                <a16:creationId xmlns:a16="http://schemas.microsoft.com/office/drawing/2014/main" id="{459A1A59-7DF5-B8F3-6B10-701F09FF0516}"/>
              </a:ext>
            </a:extLst>
          </p:cNvPr>
          <p:cNvSpPr>
            <a:spLocks noGrp="1" noChangeArrowheads="1"/>
          </p:cNvSpPr>
          <p:nvPr>
            <p:ph type="title"/>
          </p:nvPr>
        </p:nvSpPr>
        <p:spPr>
          <a:xfrm>
            <a:off x="1855949" y="3580207"/>
            <a:ext cx="9180553" cy="1793390"/>
          </a:xfrm>
          <a:scene3d>
            <a:camera prst="orthographicFront">
              <a:rot lat="0" lon="0" rev="0"/>
            </a:camera>
            <a:lightRig rig="glow" dir="t">
              <a:rot lat="0" lon="0" rev="4800000"/>
            </a:lightRig>
          </a:scene3d>
        </p:spPr>
        <p:txBody>
          <a:bodyPr vert="horz" lIns="91440" tIns="45720" rIns="91440" bIns="45720" rtlCol="0" anchor="b">
            <a:normAutofit/>
          </a:bodyPr>
          <a:lstStyle/>
          <a:p>
            <a:pPr defTabSz="457200">
              <a:lnSpc>
                <a:spcPct val="90000"/>
              </a:lnSpc>
              <a:defRPr/>
            </a:pPr>
            <a:r>
              <a:rPr lang="en-US" sz="4100" b="0" i="0" kern="1200" dirty="0" err="1">
                <a:solidFill>
                  <a:schemeClr val="tx1"/>
                </a:solidFill>
                <a:latin typeface="+mj-lt"/>
                <a:ea typeface="+mj-ea"/>
                <a:cs typeface="+mj-cs"/>
              </a:rPr>
              <a:t>Dimensionering</a:t>
            </a:r>
            <a:r>
              <a:rPr lang="en-US" sz="4100" b="0" i="0" kern="1200" dirty="0">
                <a:solidFill>
                  <a:schemeClr val="tx1"/>
                </a:solidFill>
                <a:latin typeface="+mj-lt"/>
                <a:ea typeface="+mj-ea"/>
                <a:cs typeface="+mj-cs"/>
              </a:rPr>
              <a:t> </a:t>
            </a:r>
            <a:r>
              <a:rPr lang="en-US" sz="4100" b="0" i="0" kern="1200" dirty="0" err="1">
                <a:solidFill>
                  <a:schemeClr val="tx1"/>
                </a:solidFill>
                <a:latin typeface="+mj-lt"/>
                <a:ea typeface="+mj-ea"/>
                <a:cs typeface="+mj-cs"/>
              </a:rPr>
              <a:t>af</a:t>
            </a:r>
            <a:r>
              <a:rPr lang="en-US" sz="4100" b="0" i="0" kern="1200" dirty="0">
                <a:solidFill>
                  <a:schemeClr val="tx1"/>
                </a:solidFill>
                <a:latin typeface="+mj-lt"/>
                <a:ea typeface="+mj-ea"/>
                <a:cs typeface="+mj-cs"/>
              </a:rPr>
              <a:t> </a:t>
            </a:r>
            <a:r>
              <a:rPr lang="en-US" sz="4100" b="0" i="0" kern="1200" dirty="0" err="1">
                <a:solidFill>
                  <a:schemeClr val="tx1"/>
                </a:solidFill>
                <a:latin typeface="+mj-lt"/>
                <a:ea typeface="+mj-ea"/>
                <a:cs typeface="+mj-cs"/>
              </a:rPr>
              <a:t>temperaturregulerende</a:t>
            </a:r>
            <a:r>
              <a:rPr lang="en-US" sz="4100" b="0" i="0" kern="1200" dirty="0">
                <a:solidFill>
                  <a:schemeClr val="tx1"/>
                </a:solidFill>
                <a:latin typeface="+mj-lt"/>
                <a:ea typeface="+mj-ea"/>
                <a:cs typeface="+mj-cs"/>
              </a:rPr>
              <a:t> </a:t>
            </a:r>
            <a:r>
              <a:rPr lang="en-US" sz="4100" b="0" i="0" kern="1200" dirty="0" err="1">
                <a:solidFill>
                  <a:schemeClr val="tx1"/>
                </a:solidFill>
                <a:latin typeface="+mj-lt"/>
                <a:ea typeface="+mj-ea"/>
                <a:cs typeface="+mj-cs"/>
              </a:rPr>
              <a:t>ventiler</a:t>
            </a:r>
            <a:r>
              <a:rPr lang="en-US" sz="4100" b="0" i="0" kern="1200" dirty="0">
                <a:solidFill>
                  <a:schemeClr val="tx1"/>
                </a:solidFill>
                <a:latin typeface="+mj-lt"/>
                <a:ea typeface="+mj-ea"/>
                <a:cs typeface="+mj-cs"/>
              </a:rPr>
              <a: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94C934E8-FFCA-F474-9589-5590B40FDFC1}"/>
            </a:ext>
          </a:extLst>
        </p:cNvPr>
        <p:cNvGrpSpPr/>
        <p:nvPr/>
      </p:nvGrpSpPr>
      <p:grpSpPr>
        <a:xfrm>
          <a:off x="0" y="0"/>
          <a:ext cx="0" cy="0"/>
          <a:chOff x="0" y="0"/>
          <a:chExt cx="0" cy="0"/>
        </a:xfrm>
      </p:grpSpPr>
      <p:sp>
        <p:nvSpPr>
          <p:cNvPr id="11" name="Rectangle 7">
            <a:extLst>
              <a:ext uri="{FF2B5EF4-FFF2-40B4-BE49-F238E27FC236}">
                <a16:creationId xmlns:a16="http://schemas.microsoft.com/office/drawing/2014/main" id="{3674C528-F43B-D476-7B14-1A57D6236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88825"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pic>
        <p:nvPicPr>
          <p:cNvPr id="10" name="Picture 9">
            <a:extLst>
              <a:ext uri="{FF2B5EF4-FFF2-40B4-BE49-F238E27FC236}">
                <a16:creationId xmlns:a16="http://schemas.microsoft.com/office/drawing/2014/main" id="{F8C4CE91-7392-5097-F411-2C79EADAC9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88825" cy="742950"/>
          </a:xfrm>
          <a:prstGeom prst="rect">
            <a:avLst/>
          </a:prstGeom>
        </p:spPr>
      </p:pic>
      <p:cxnSp>
        <p:nvCxnSpPr>
          <p:cNvPr id="12" name="Straight Connector 11">
            <a:extLst>
              <a:ext uri="{FF2B5EF4-FFF2-40B4-BE49-F238E27FC236}">
                <a16:creationId xmlns:a16="http://schemas.microsoft.com/office/drawing/2014/main" id="{981EEDE4-E370-FEA6-50B5-2D6336DCEC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3" name="Picture 3" descr="Sort pen mod et ark med skygge numre">
            <a:extLst>
              <a:ext uri="{FF2B5EF4-FFF2-40B4-BE49-F238E27FC236}">
                <a16:creationId xmlns:a16="http://schemas.microsoft.com/office/drawing/2014/main" id="{DD7BC3FC-DDC3-8CF4-EF0F-C643510D2865}"/>
              </a:ext>
            </a:extLst>
          </p:cNvPr>
          <p:cNvPicPr>
            <a:picLocks noChangeAspect="1"/>
          </p:cNvPicPr>
          <p:nvPr/>
        </p:nvPicPr>
        <p:blipFill>
          <a:blip r:embed="rId3"/>
          <a:srcRect t="8667" r="-1" b="7039"/>
          <a:stretch>
            <a:fillRect/>
          </a:stretch>
        </p:blipFill>
        <p:spPr>
          <a:xfrm>
            <a:off x="1" y="10"/>
            <a:ext cx="12188521" cy="6857990"/>
          </a:xfrm>
          <a:prstGeom prst="rect">
            <a:avLst/>
          </a:prstGeom>
        </p:spPr>
      </p:pic>
      <p:sp>
        <p:nvSpPr>
          <p:cNvPr id="14" name="Rectangle 13">
            <a:extLst>
              <a:ext uri="{FF2B5EF4-FFF2-40B4-BE49-F238E27FC236}">
                <a16:creationId xmlns:a16="http://schemas.microsoft.com/office/drawing/2014/main" id="{0E533177-CC8E-7770-61D6-CB065350F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5771" y="3064931"/>
            <a:ext cx="8293054"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7ECAC2-F284-D2F6-8AB0-8C330197B64A}"/>
              </a:ext>
            </a:extLst>
          </p:cNvPr>
          <p:cNvSpPr>
            <a:spLocks noGrp="1"/>
          </p:cNvSpPr>
          <p:nvPr>
            <p:ph type="title"/>
          </p:nvPr>
        </p:nvSpPr>
        <p:spPr>
          <a:xfrm>
            <a:off x="4064452" y="3236470"/>
            <a:ext cx="6830720" cy="1431984"/>
          </a:xfrm>
        </p:spPr>
        <p:txBody>
          <a:bodyPr vert="horz" lIns="91440" tIns="45720" rIns="91440" bIns="0" rtlCol="0" anchor="b">
            <a:normAutofit/>
          </a:bodyPr>
          <a:lstStyle/>
          <a:p>
            <a:pPr algn="l" defTabSz="914400"/>
            <a:r>
              <a:rPr lang="en-US" sz="4400" dirty="0" err="1"/>
              <a:t>Opgaver</a:t>
            </a:r>
            <a:r>
              <a:rPr lang="en-US" sz="4400" dirty="0"/>
              <a:t> AVTB </a:t>
            </a:r>
          </a:p>
        </p:txBody>
      </p:sp>
    </p:spTree>
    <p:extLst>
      <p:ext uri="{BB962C8B-B14F-4D97-AF65-F5344CB8AC3E}">
        <p14:creationId xmlns:p14="http://schemas.microsoft.com/office/powerpoint/2010/main" val="363353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75A83D5C-071D-A8C7-FBA0-7BE0A57FF789}"/>
              </a:ext>
            </a:extLst>
          </p:cNvPr>
          <p:cNvSpPr>
            <a:spLocks noGrp="1" noChangeArrowheads="1"/>
          </p:cNvSpPr>
          <p:nvPr>
            <p:ph type="title"/>
          </p:nvPr>
        </p:nvSpPr>
        <p:spPr>
          <a:xfrm>
            <a:off x="7412269" y="424178"/>
            <a:ext cx="3810000" cy="1477328"/>
          </a:xfrm>
        </p:spPr>
        <p:txBody>
          <a:bodyPr vert="horz" lIns="91440" tIns="45720" rIns="91440" bIns="45720" rtlCol="0" anchor="b">
            <a:normAutofit/>
          </a:bodyPr>
          <a:lstStyle/>
          <a:p>
            <a:pPr defTabSz="457200">
              <a:lnSpc>
                <a:spcPct val="90000"/>
              </a:lnSpc>
              <a:defRPr/>
            </a:pPr>
            <a:r>
              <a:rPr lang="en-US" sz="2100" b="0" i="0" kern="1200" dirty="0" err="1">
                <a:solidFill>
                  <a:schemeClr val="tx1"/>
                </a:solidFill>
                <a:latin typeface="+mj-lt"/>
                <a:ea typeface="+mj-ea"/>
                <a:cs typeface="+mj-cs"/>
              </a:rPr>
              <a:t>Dimensionering</a:t>
            </a:r>
            <a:r>
              <a:rPr lang="en-US" sz="2100" b="0" i="0" kern="1200" dirty="0">
                <a:solidFill>
                  <a:schemeClr val="tx1"/>
                </a:solidFill>
                <a:latin typeface="+mj-lt"/>
                <a:ea typeface="+mj-ea"/>
                <a:cs typeface="+mj-cs"/>
              </a:rPr>
              <a:t> </a:t>
            </a:r>
            <a:r>
              <a:rPr lang="en-US" sz="2100" b="0" i="0" kern="1200" dirty="0" err="1">
                <a:solidFill>
                  <a:schemeClr val="tx1"/>
                </a:solidFill>
                <a:latin typeface="+mj-lt"/>
                <a:ea typeface="+mj-ea"/>
                <a:cs typeface="+mj-cs"/>
              </a:rPr>
              <a:t>af</a:t>
            </a:r>
            <a:br>
              <a:rPr lang="en-US" sz="2100" b="0" i="0" kern="1200" dirty="0">
                <a:solidFill>
                  <a:schemeClr val="tx1"/>
                </a:solidFill>
                <a:latin typeface="+mj-lt"/>
                <a:ea typeface="+mj-ea"/>
                <a:cs typeface="+mj-cs"/>
              </a:rPr>
            </a:br>
            <a:r>
              <a:rPr lang="en-US" sz="2100" b="0" i="0" kern="1200" dirty="0">
                <a:solidFill>
                  <a:schemeClr val="tx1"/>
                </a:solidFill>
                <a:latin typeface="+mj-lt"/>
                <a:ea typeface="+mj-ea"/>
                <a:cs typeface="+mj-cs"/>
              </a:rPr>
              <a:t> </a:t>
            </a:r>
            <a:r>
              <a:rPr lang="en-US" sz="2100" b="0" i="0" kern="1200" dirty="0" err="1">
                <a:solidFill>
                  <a:schemeClr val="tx1"/>
                </a:solidFill>
                <a:latin typeface="+mj-lt"/>
                <a:ea typeface="+mj-ea"/>
                <a:cs typeface="+mj-cs"/>
              </a:rPr>
              <a:t>temperaturregulerende</a:t>
            </a:r>
            <a:r>
              <a:rPr lang="en-US" sz="2100" b="0" i="0" kern="1200" dirty="0">
                <a:solidFill>
                  <a:schemeClr val="tx1"/>
                </a:solidFill>
                <a:latin typeface="+mj-lt"/>
                <a:ea typeface="+mj-ea"/>
                <a:cs typeface="+mj-cs"/>
              </a:rPr>
              <a:t> </a:t>
            </a:r>
            <a:r>
              <a:rPr lang="en-US" sz="2100" b="0" i="0" kern="1200" dirty="0" err="1">
                <a:solidFill>
                  <a:schemeClr val="tx1"/>
                </a:solidFill>
                <a:latin typeface="+mj-lt"/>
                <a:ea typeface="+mj-ea"/>
                <a:cs typeface="+mj-cs"/>
              </a:rPr>
              <a:t>ventiler</a:t>
            </a:r>
            <a:r>
              <a:rPr lang="en-US" sz="2100" b="0" i="0" kern="1200" dirty="0">
                <a:solidFill>
                  <a:schemeClr val="tx1"/>
                </a:solidFill>
                <a:latin typeface="+mj-lt"/>
                <a:ea typeface="+mj-ea"/>
                <a:cs typeface="+mj-cs"/>
              </a:rPr>
              <a:t>: AVTB</a:t>
            </a:r>
          </a:p>
        </p:txBody>
      </p:sp>
      <p:pic>
        <p:nvPicPr>
          <p:cNvPr id="90115" name="Picture 5">
            <a:extLst>
              <a:ext uri="{FF2B5EF4-FFF2-40B4-BE49-F238E27FC236}">
                <a16:creationId xmlns:a16="http://schemas.microsoft.com/office/drawing/2014/main" id="{D2014010-4A4A-297B-4293-CE98DCBBE9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56" y="424178"/>
            <a:ext cx="5459408" cy="556213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Rectangle 8">
                <a:extLst>
                  <a:ext uri="{FF2B5EF4-FFF2-40B4-BE49-F238E27FC236}">
                    <a16:creationId xmlns:a16="http://schemas.microsoft.com/office/drawing/2014/main" id="{EFF6DE9E-649E-1782-9BCE-617A6BFBBD16}"/>
                  </a:ext>
                </a:extLst>
              </p:cNvPr>
              <p:cNvSpPr>
                <a:spLocks noChangeArrowheads="1"/>
              </p:cNvSpPr>
              <p:nvPr/>
            </p:nvSpPr>
            <p:spPr bwMode="auto">
              <a:xfrm>
                <a:off x="7873652" y="1958190"/>
                <a:ext cx="3020827" cy="40289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Opgave 1.</a:t>
                </a:r>
                <a:b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Varmeveksler = 40kW</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Δp</a:t>
                </a:r>
                <a:r>
                  <a:rPr lang="da-DK" altLang="da-DK" sz="1600" baseline="-30000" dirty="0" err="1">
                    <a:latin typeface="Calibri" panose="020F0502020204030204" pitchFamily="34" charset="0"/>
                    <a:ea typeface="Calibri" panose="020F0502020204030204" pitchFamily="34" charset="0"/>
                    <a:cs typeface="Calibri" panose="020F0502020204030204" pitchFamily="34" charset="0"/>
                  </a:rPr>
                  <a:t>AVTB</a:t>
                </a: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lang="da-DK" altLang="da-DK" sz="1600" dirty="0">
                    <a:latin typeface="Calibri" panose="020F0502020204030204" pitchFamily="34" charset="0"/>
                    <a:ea typeface="Calibri" panose="020F0502020204030204" pitchFamily="34" charset="0"/>
                    <a:cs typeface="Calibri" panose="020F0502020204030204" pitchFamily="34" charset="0"/>
                  </a:rPr>
                  <a:t>1,1</a:t>
                </a: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bar</a:t>
                </a: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∆t	= 40</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𝑄</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40</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𝑘𝑊</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∗0,86</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40</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=0,86 </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𝐾𝑣</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 </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0,86</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√1,1</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0,819 </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err="1">
                    <a:latin typeface="Calibri" panose="020F0502020204030204" pitchFamily="34" charset="0"/>
                    <a:ea typeface="Calibri" panose="020F0502020204030204" pitchFamily="34" charset="0"/>
                    <a:cs typeface="Calibri" panose="020F0502020204030204" pitchFamily="34" charset="0"/>
                  </a:rPr>
                  <a:t>Pbånd</a:t>
                </a:r>
                <a:r>
                  <a:rPr lang="da-DK" altLang="da-DK" sz="1600" dirty="0">
                    <a:latin typeface="Calibri" panose="020F0502020204030204" pitchFamily="34" charset="0"/>
                    <a:ea typeface="Calibri" panose="020F0502020204030204" pitchFamily="34" charset="0"/>
                    <a:cs typeface="Calibri" panose="020F0502020204030204" pitchFamily="34" charset="0"/>
                  </a:rPr>
                  <a:t> 6</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AVTB 15 </a:t>
                </a:r>
                <a:r>
                  <a:rPr lang="da-DK" altLang="da-DK" sz="1600" dirty="0" err="1">
                    <a:latin typeface="Calibri" panose="020F0502020204030204" pitchFamily="34" charset="0"/>
                    <a:ea typeface="Calibri" panose="020F0502020204030204" pitchFamily="34" charset="0"/>
                    <a:cs typeface="Calibri" panose="020F0502020204030204" pitchFamily="34" charset="0"/>
                  </a:rPr>
                  <a:t>Kvs</a:t>
                </a:r>
                <a:r>
                  <a:rPr lang="da-DK" altLang="da-DK" sz="1600" dirty="0">
                    <a:latin typeface="Calibri" panose="020F0502020204030204" pitchFamily="34" charset="0"/>
                    <a:ea typeface="Calibri" panose="020F0502020204030204" pitchFamily="34" charset="0"/>
                    <a:cs typeface="Calibri" panose="020F0502020204030204" pitchFamily="34" charset="0"/>
                  </a:rPr>
                  <a:t> 1,9  30-100°</a:t>
                </a: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Rectangle 8">
                <a:extLst>
                  <a:ext uri="{FF2B5EF4-FFF2-40B4-BE49-F238E27FC236}">
                    <a16:creationId xmlns:a16="http://schemas.microsoft.com/office/drawing/2014/main" id="{EFF6DE9E-649E-1782-9BCE-617A6BFBBD16}"/>
                  </a:ext>
                </a:extLst>
              </p:cNvPr>
              <p:cNvSpPr>
                <a:spLocks noRot="1" noChangeAspect="1" noMove="1" noResize="1" noEditPoints="1" noAdjustHandles="1" noChangeArrowheads="1" noChangeShapeType="1" noTextEdit="1"/>
              </p:cNvSpPr>
              <p:nvPr/>
            </p:nvSpPr>
            <p:spPr bwMode="auto">
              <a:xfrm>
                <a:off x="7873652" y="1958190"/>
                <a:ext cx="3020827" cy="4028923"/>
              </a:xfrm>
              <a:prstGeom prst="rect">
                <a:avLst/>
              </a:prstGeom>
              <a:blipFill>
                <a:blip r:embed="rId4"/>
                <a:stretch>
                  <a:fillRect l="-121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noFill/>
                  </a:rPr>
                  <a:t> </a:t>
                </a:r>
              </a:p>
            </p:txBody>
          </p:sp>
        </mc:Fallback>
      </mc:AlternateContent>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04AD1-A42E-B764-7E6F-05D912D18A12}"/>
              </a:ext>
            </a:extLst>
          </p:cNvPr>
          <p:cNvSpPr>
            <a:spLocks noGrp="1"/>
          </p:cNvSpPr>
          <p:nvPr>
            <p:ph type="title"/>
          </p:nvPr>
        </p:nvSpPr>
        <p:spPr>
          <a:xfrm>
            <a:off x="-844958" y="510146"/>
            <a:ext cx="9288795" cy="1049235"/>
          </a:xfrm>
        </p:spPr>
        <p:txBody>
          <a:bodyPr/>
          <a:lstStyle/>
          <a:p>
            <a:r>
              <a:rPr lang="da-DK" dirty="0"/>
              <a:t>Graddage</a:t>
            </a:r>
          </a:p>
        </p:txBody>
      </p:sp>
      <p:sp>
        <p:nvSpPr>
          <p:cNvPr id="3" name="Pladsholder til indhold 2">
            <a:extLst>
              <a:ext uri="{FF2B5EF4-FFF2-40B4-BE49-F238E27FC236}">
                <a16:creationId xmlns:a16="http://schemas.microsoft.com/office/drawing/2014/main" id="{0C5AC299-72C7-E172-7177-44177AFA8B1D}"/>
              </a:ext>
            </a:extLst>
          </p:cNvPr>
          <p:cNvSpPr>
            <a:spLocks noGrp="1"/>
          </p:cNvSpPr>
          <p:nvPr>
            <p:ph idx="1"/>
          </p:nvPr>
        </p:nvSpPr>
        <p:spPr>
          <a:xfrm>
            <a:off x="414883" y="1944613"/>
            <a:ext cx="6087518" cy="4751155"/>
          </a:xfrm>
        </p:spPr>
        <p:txBody>
          <a:bodyPr/>
          <a:lstStyle/>
          <a:p>
            <a:r>
              <a:rPr lang="da-DK" dirty="0"/>
              <a:t>Hvis der efter fyringssæsonens start skulle blive mindst 3 døgn, hvor temperaturen når op på over 12° ophører graddagetællingen, indtil temperaturerne atter går ned under 12°, og om foråret, hvis temperaturen går ned under 10° i mindst 3 døgn genoptages graddagetællingen.</a:t>
            </a:r>
          </a:p>
          <a:p>
            <a:endParaRPr lang="da-DK" dirty="0"/>
          </a:p>
          <a:p>
            <a:r>
              <a:rPr lang="da-DK" dirty="0"/>
              <a:t>Normal år er 2552.</a:t>
            </a:r>
          </a:p>
          <a:p>
            <a:endParaRPr lang="da-DK" dirty="0"/>
          </a:p>
          <a:p>
            <a:endParaRPr lang="da-DK" dirty="0"/>
          </a:p>
          <a:p>
            <a:pPr marL="0" indent="0">
              <a:buNone/>
            </a:pPr>
            <a:r>
              <a:rPr lang="da-DK" dirty="0"/>
              <a:t>Side 72</a:t>
            </a:r>
          </a:p>
        </p:txBody>
      </p:sp>
      <p:pic>
        <p:nvPicPr>
          <p:cNvPr id="5" name="Billede 4">
            <a:extLst>
              <a:ext uri="{FF2B5EF4-FFF2-40B4-BE49-F238E27FC236}">
                <a16:creationId xmlns:a16="http://schemas.microsoft.com/office/drawing/2014/main" id="{6F419B50-301F-F447-C125-A215263F86A8}"/>
              </a:ext>
            </a:extLst>
          </p:cNvPr>
          <p:cNvPicPr>
            <a:picLocks noChangeAspect="1"/>
          </p:cNvPicPr>
          <p:nvPr/>
        </p:nvPicPr>
        <p:blipFill>
          <a:blip r:embed="rId2"/>
          <a:stretch>
            <a:fillRect/>
          </a:stretch>
        </p:blipFill>
        <p:spPr>
          <a:xfrm>
            <a:off x="7054723" y="444106"/>
            <a:ext cx="4261871" cy="5392814"/>
          </a:xfrm>
          <a:prstGeom prst="rect">
            <a:avLst/>
          </a:prstGeom>
        </p:spPr>
      </p:pic>
    </p:spTree>
    <p:extLst>
      <p:ext uri="{BB962C8B-B14F-4D97-AF65-F5344CB8AC3E}">
        <p14:creationId xmlns:p14="http://schemas.microsoft.com/office/powerpoint/2010/main" val="3392433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B5ED3-0396-A0A6-E10B-E4B125F95BA2}"/>
            </a:ext>
          </a:extLst>
        </p:cNvPr>
        <p:cNvGrpSpPr/>
        <p:nvPr/>
      </p:nvGrpSpPr>
      <p:grpSpPr>
        <a:xfrm>
          <a:off x="0" y="0"/>
          <a:ext cx="0" cy="0"/>
          <a:chOff x="0" y="0"/>
          <a:chExt cx="0" cy="0"/>
        </a:xfrm>
      </p:grpSpPr>
      <p:sp>
        <p:nvSpPr>
          <p:cNvPr id="181253" name="Tekstboks 2">
            <a:extLst>
              <a:ext uri="{FF2B5EF4-FFF2-40B4-BE49-F238E27FC236}">
                <a16:creationId xmlns:a16="http://schemas.microsoft.com/office/drawing/2014/main" id="{E6BC71F1-1DFC-8494-E045-DC4C2CA803EE}"/>
              </a:ext>
            </a:extLst>
          </p:cNvPr>
          <p:cNvSpPr txBox="1">
            <a:spLocks noChangeArrowheads="1"/>
          </p:cNvSpPr>
          <p:nvPr/>
        </p:nvSpPr>
        <p:spPr bwMode="auto">
          <a:xfrm>
            <a:off x="760522" y="401216"/>
            <a:ext cx="4445752" cy="7837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55000" lnSpcReduction="20000"/>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ts val="1000"/>
              </a:spcBef>
              <a:buClr>
                <a:schemeClr val="bg2">
                  <a:lumMod val="40000"/>
                  <a:lumOff val="60000"/>
                </a:schemeClr>
              </a:buClr>
              <a:buSzPct val="80000"/>
              <a:buNone/>
              <a:defRPr/>
            </a:pPr>
            <a:r>
              <a:rPr lang="en-US" altLang="da-DK" sz="3200" dirty="0" err="1">
                <a:solidFill>
                  <a:schemeClr val="accent1"/>
                </a:solidFill>
                <a:latin typeface="+mj-lt"/>
                <a:ea typeface="+mj-ea"/>
                <a:cs typeface="+mj-cs"/>
              </a:rPr>
              <a:t>Opgave</a:t>
            </a:r>
            <a:r>
              <a:rPr lang="en-US" altLang="da-DK" sz="3200" dirty="0">
                <a:solidFill>
                  <a:schemeClr val="accent1"/>
                </a:solidFill>
                <a:latin typeface="+mj-lt"/>
                <a:ea typeface="+mj-ea"/>
                <a:cs typeface="+mj-cs"/>
              </a:rPr>
              <a:t> AVTB</a:t>
            </a:r>
          </a:p>
          <a:p>
            <a:pPr>
              <a:spcBef>
                <a:spcPts val="1000"/>
              </a:spcBef>
              <a:buClr>
                <a:schemeClr val="bg2">
                  <a:lumMod val="40000"/>
                  <a:lumOff val="60000"/>
                </a:schemeClr>
              </a:buClr>
              <a:buSzPct val="80000"/>
              <a:buNone/>
              <a:defRPr/>
            </a:pPr>
            <a:r>
              <a:rPr lang="en-US" altLang="da-DK" dirty="0">
                <a:latin typeface="+mj-lt"/>
                <a:ea typeface="+mj-ea"/>
                <a:cs typeface="+mj-cs"/>
              </a:rPr>
              <a:t> </a:t>
            </a:r>
            <a:br>
              <a:rPr lang="en-US" altLang="da-DK" dirty="0">
                <a:latin typeface="+mj-lt"/>
                <a:ea typeface="+mj-ea"/>
                <a:cs typeface="+mj-cs"/>
              </a:rPr>
            </a:br>
            <a:endParaRPr lang="en-US" altLang="da-DK" dirty="0">
              <a:latin typeface="+mj-lt"/>
              <a:ea typeface="+mj-ea"/>
              <a:cs typeface="+mj-cs"/>
            </a:endParaRPr>
          </a:p>
          <a:p>
            <a:pPr>
              <a:spcBef>
                <a:spcPts val="1000"/>
              </a:spcBef>
              <a:buClr>
                <a:schemeClr val="bg2">
                  <a:lumMod val="40000"/>
                  <a:lumOff val="60000"/>
                </a:schemeClr>
              </a:buClr>
              <a:buSzPct val="80000"/>
              <a:buNone/>
              <a:defRPr/>
            </a:pPr>
            <a:endParaRPr lang="en-US" altLang="da-DK" dirty="0">
              <a:latin typeface="+mj-lt"/>
              <a:ea typeface="+mj-ea"/>
              <a:cs typeface="+mj-cs"/>
            </a:endParaRPr>
          </a:p>
          <a:p>
            <a:pPr>
              <a:spcBef>
                <a:spcPts val="1000"/>
              </a:spcBef>
              <a:buClr>
                <a:schemeClr val="bg2">
                  <a:lumMod val="40000"/>
                  <a:lumOff val="60000"/>
                </a:schemeClr>
              </a:buClr>
              <a:buSzPct val="80000"/>
              <a:buNone/>
              <a:defRPr/>
            </a:pPr>
            <a:endParaRPr lang="en-US" altLang="da-DK" dirty="0">
              <a:latin typeface="+mj-lt"/>
              <a:ea typeface="+mj-ea"/>
              <a:cs typeface="+mj-cs"/>
            </a:endParaRPr>
          </a:p>
        </p:txBody>
      </p:sp>
      <p:sp>
        <p:nvSpPr>
          <p:cNvPr id="8" name="Text Box 5">
            <a:extLst>
              <a:ext uri="{FF2B5EF4-FFF2-40B4-BE49-F238E27FC236}">
                <a16:creationId xmlns:a16="http://schemas.microsoft.com/office/drawing/2014/main" id="{4F8846C4-4F95-B6A1-9604-F40CC6228ADC}"/>
              </a:ext>
            </a:extLst>
          </p:cNvPr>
          <p:cNvSpPr txBox="1">
            <a:spLocks noChangeArrowheads="1"/>
          </p:cNvSpPr>
          <p:nvPr/>
        </p:nvSpPr>
        <p:spPr bwMode="auto">
          <a:xfrm>
            <a:off x="4066657" y="2466975"/>
            <a:ext cx="28194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mc:AlternateContent xmlns:mc="http://schemas.openxmlformats.org/markup-compatibility/2006" xmlns:a14="http://schemas.microsoft.com/office/drawing/2010/main">
        <mc:Choice Requires="a14">
          <p:sp>
            <p:nvSpPr>
              <p:cNvPr id="2" name="Rectangle 8">
                <a:extLst>
                  <a:ext uri="{FF2B5EF4-FFF2-40B4-BE49-F238E27FC236}">
                    <a16:creationId xmlns:a16="http://schemas.microsoft.com/office/drawing/2014/main" id="{855AAABE-0058-146B-109C-4EE8F2FC0DB9}"/>
                  </a:ext>
                </a:extLst>
              </p:cNvPr>
              <p:cNvSpPr>
                <a:spLocks noChangeArrowheads="1"/>
              </p:cNvSpPr>
              <p:nvPr/>
            </p:nvSpPr>
            <p:spPr bwMode="auto">
              <a:xfrm>
                <a:off x="674412" y="1560092"/>
                <a:ext cx="3121817" cy="37827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Opgave 2.</a:t>
                </a:r>
                <a:b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Varmeveksler = 44kW</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Δp</a:t>
                </a:r>
                <a:r>
                  <a:rPr lang="da-DK" altLang="da-DK" sz="1600" baseline="-30000" dirty="0" err="1">
                    <a:latin typeface="Calibri" panose="020F0502020204030204" pitchFamily="34" charset="0"/>
                    <a:ea typeface="Calibri" panose="020F0502020204030204" pitchFamily="34" charset="0"/>
                    <a:cs typeface="Calibri" panose="020F0502020204030204" pitchFamily="34" charset="0"/>
                  </a:rPr>
                  <a:t>AVTB</a:t>
                </a: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0,3 bar</a:t>
                </a: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∆t	= 40</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𝑄</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44</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𝑘𝑊</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∗0,86</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40</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=0,946 </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𝐾𝑣</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 </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0,946</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√0,4</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1,49 </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err="1">
                    <a:latin typeface="Calibri" panose="020F0502020204030204" pitchFamily="34" charset="0"/>
                    <a:ea typeface="Calibri" panose="020F0502020204030204" pitchFamily="34" charset="0"/>
                    <a:cs typeface="Calibri" panose="020F0502020204030204" pitchFamily="34" charset="0"/>
                  </a:rPr>
                  <a:t>Pbånd</a:t>
                </a:r>
                <a:r>
                  <a:rPr lang="da-DK" altLang="da-DK" sz="1600" dirty="0">
                    <a:latin typeface="Calibri" panose="020F0502020204030204" pitchFamily="34" charset="0"/>
                    <a:ea typeface="Calibri" panose="020F0502020204030204" pitchFamily="34" charset="0"/>
                    <a:cs typeface="Calibri" panose="020F0502020204030204" pitchFamily="34" charset="0"/>
                  </a:rPr>
                  <a:t>  7</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AVTB 15 </a:t>
                </a:r>
                <a:r>
                  <a:rPr lang="da-DK" altLang="da-DK" sz="1600" dirty="0" err="1">
                    <a:latin typeface="Calibri" panose="020F0502020204030204" pitchFamily="34" charset="0"/>
                    <a:ea typeface="Calibri" panose="020F0502020204030204" pitchFamily="34" charset="0"/>
                    <a:cs typeface="Calibri" panose="020F0502020204030204" pitchFamily="34" charset="0"/>
                  </a:rPr>
                  <a:t>Kvs</a:t>
                </a:r>
                <a:r>
                  <a:rPr lang="da-DK" altLang="da-DK" sz="1600" dirty="0">
                    <a:latin typeface="Calibri" panose="020F0502020204030204" pitchFamily="34" charset="0"/>
                    <a:ea typeface="Calibri" panose="020F0502020204030204" pitchFamily="34" charset="0"/>
                    <a:cs typeface="Calibri" panose="020F0502020204030204" pitchFamily="34" charset="0"/>
                  </a:rPr>
                  <a:t> 1,9  20-60°</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Rectangle 8">
                <a:extLst>
                  <a:ext uri="{FF2B5EF4-FFF2-40B4-BE49-F238E27FC236}">
                    <a16:creationId xmlns:a16="http://schemas.microsoft.com/office/drawing/2014/main" id="{855AAABE-0058-146B-109C-4EE8F2FC0DB9}"/>
                  </a:ext>
                </a:extLst>
              </p:cNvPr>
              <p:cNvSpPr>
                <a:spLocks noRot="1" noChangeAspect="1" noMove="1" noResize="1" noEditPoints="1" noAdjustHandles="1" noChangeArrowheads="1" noChangeShapeType="1" noTextEdit="1"/>
              </p:cNvSpPr>
              <p:nvPr/>
            </p:nvSpPr>
            <p:spPr bwMode="auto">
              <a:xfrm>
                <a:off x="674412" y="1560092"/>
                <a:ext cx="3121817" cy="3782702"/>
              </a:xfrm>
              <a:prstGeom prst="rect">
                <a:avLst/>
              </a:prstGeom>
              <a:blipFill>
                <a:blip r:embed="rId2"/>
                <a:stretch>
                  <a:fillRect l="-11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6" name="Rectangle 8">
                <a:extLst>
                  <a:ext uri="{FF2B5EF4-FFF2-40B4-BE49-F238E27FC236}">
                    <a16:creationId xmlns:a16="http://schemas.microsoft.com/office/drawing/2014/main" id="{28E5390E-E106-BC18-4070-52FF2B7CCB59}"/>
                  </a:ext>
                </a:extLst>
              </p:cNvPr>
              <p:cNvSpPr>
                <a:spLocks noChangeArrowheads="1"/>
              </p:cNvSpPr>
              <p:nvPr/>
            </p:nvSpPr>
            <p:spPr bwMode="auto">
              <a:xfrm>
                <a:off x="4868460" y="1537585"/>
                <a:ext cx="3099375" cy="37828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Opgave 3.</a:t>
                </a:r>
                <a:b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Varmeveksler = 45kW</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Δp</a:t>
                </a:r>
                <a:r>
                  <a:rPr lang="da-DK" altLang="da-DK" sz="1600" baseline="-30000" dirty="0" err="1">
                    <a:latin typeface="Calibri" panose="020F0502020204030204" pitchFamily="34" charset="0"/>
                    <a:ea typeface="Calibri" panose="020F0502020204030204" pitchFamily="34" charset="0"/>
                    <a:cs typeface="Calibri" panose="020F0502020204030204" pitchFamily="34" charset="0"/>
                  </a:rPr>
                  <a:t>AVTB</a:t>
                </a: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0,5 bar</a:t>
                </a: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∆t	= 40</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𝑄</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45</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𝑘𝑊</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∗0,86</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40</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=0,967 </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𝐾𝑣</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 </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0,967</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√0,5</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1,36 </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err="1">
                    <a:latin typeface="Calibri" panose="020F0502020204030204" pitchFamily="34" charset="0"/>
                    <a:ea typeface="Calibri" panose="020F0502020204030204" pitchFamily="34" charset="0"/>
                    <a:cs typeface="Calibri" panose="020F0502020204030204" pitchFamily="34" charset="0"/>
                  </a:rPr>
                  <a:t>Pbånd</a:t>
                </a:r>
                <a:r>
                  <a:rPr lang="da-DK" altLang="da-DK" sz="1600" dirty="0">
                    <a:latin typeface="Calibri" panose="020F0502020204030204" pitchFamily="34" charset="0"/>
                    <a:ea typeface="Calibri" panose="020F0502020204030204" pitchFamily="34" charset="0"/>
                    <a:cs typeface="Calibri" panose="020F0502020204030204" pitchFamily="34" charset="0"/>
                  </a:rPr>
                  <a:t>  6</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AVTB 15 </a:t>
                </a:r>
                <a:r>
                  <a:rPr lang="da-DK" altLang="da-DK" sz="1600" dirty="0" err="1">
                    <a:latin typeface="Calibri" panose="020F0502020204030204" pitchFamily="34" charset="0"/>
                    <a:ea typeface="Calibri" panose="020F0502020204030204" pitchFamily="34" charset="0"/>
                    <a:cs typeface="Calibri" panose="020F0502020204030204" pitchFamily="34" charset="0"/>
                  </a:rPr>
                  <a:t>Kvs</a:t>
                </a:r>
                <a:r>
                  <a:rPr lang="da-DK" altLang="da-DK" sz="1600" dirty="0">
                    <a:latin typeface="Calibri" panose="020F0502020204030204" pitchFamily="34" charset="0"/>
                    <a:ea typeface="Calibri" panose="020F0502020204030204" pitchFamily="34" charset="0"/>
                    <a:cs typeface="Calibri" panose="020F0502020204030204" pitchFamily="34" charset="0"/>
                  </a:rPr>
                  <a:t> 1,9 20-60°</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Rectangle 8">
                <a:extLst>
                  <a:ext uri="{FF2B5EF4-FFF2-40B4-BE49-F238E27FC236}">
                    <a16:creationId xmlns:a16="http://schemas.microsoft.com/office/drawing/2014/main" id="{28E5390E-E106-BC18-4070-52FF2B7CCB59}"/>
                  </a:ext>
                </a:extLst>
              </p:cNvPr>
              <p:cNvSpPr>
                <a:spLocks noRot="1" noChangeAspect="1" noMove="1" noResize="1" noEditPoints="1" noAdjustHandles="1" noChangeArrowheads="1" noChangeShapeType="1" noTextEdit="1"/>
              </p:cNvSpPr>
              <p:nvPr/>
            </p:nvSpPr>
            <p:spPr bwMode="auto">
              <a:xfrm>
                <a:off x="4868460" y="1537585"/>
                <a:ext cx="3099375" cy="3782830"/>
              </a:xfrm>
              <a:prstGeom prst="rect">
                <a:avLst/>
              </a:prstGeom>
              <a:blipFill>
                <a:blip r:embed="rId3"/>
                <a:stretch>
                  <a:fillRect l="-11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7" name="Rectangle 8">
                <a:extLst>
                  <a:ext uri="{FF2B5EF4-FFF2-40B4-BE49-F238E27FC236}">
                    <a16:creationId xmlns:a16="http://schemas.microsoft.com/office/drawing/2014/main" id="{BDAFBADF-0D4B-CCE0-227F-945E859B3F5C}"/>
                  </a:ext>
                </a:extLst>
              </p:cNvPr>
              <p:cNvSpPr>
                <a:spLocks noChangeArrowheads="1"/>
              </p:cNvSpPr>
              <p:nvPr/>
            </p:nvSpPr>
            <p:spPr bwMode="auto">
              <a:xfrm>
                <a:off x="8882676" y="1537648"/>
                <a:ext cx="2984791" cy="37827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Opgave 4.</a:t>
                </a:r>
                <a:b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Varmeveksler = 32kW</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Δp</a:t>
                </a:r>
                <a:r>
                  <a:rPr lang="da-DK" altLang="da-DK" sz="1600" baseline="-30000" dirty="0" err="1">
                    <a:latin typeface="Calibri" panose="020F0502020204030204" pitchFamily="34" charset="0"/>
                    <a:ea typeface="Calibri" panose="020F0502020204030204" pitchFamily="34" charset="0"/>
                    <a:cs typeface="Calibri" panose="020F0502020204030204" pitchFamily="34" charset="0"/>
                  </a:rPr>
                  <a:t>AVTB</a:t>
                </a: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0,4 bar</a:t>
                </a: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∆t	= 30</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𝑄</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32</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𝑘𝑊</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∗0,86</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30</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=1,24 </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𝐾𝑣</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 </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1,24</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√0,4</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1,96 </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err="1">
                    <a:latin typeface="Calibri" panose="020F0502020204030204" pitchFamily="34" charset="0"/>
                    <a:ea typeface="Calibri" panose="020F0502020204030204" pitchFamily="34" charset="0"/>
                    <a:cs typeface="Calibri" panose="020F0502020204030204" pitchFamily="34" charset="0"/>
                  </a:rPr>
                  <a:t>Pbånd</a:t>
                </a:r>
                <a:r>
                  <a:rPr lang="da-DK" altLang="da-DK" sz="1600" dirty="0">
                    <a:latin typeface="Calibri" panose="020F0502020204030204" pitchFamily="34" charset="0"/>
                    <a:ea typeface="Calibri" panose="020F0502020204030204" pitchFamily="34" charset="0"/>
                    <a:cs typeface="Calibri" panose="020F0502020204030204" pitchFamily="34" charset="0"/>
                  </a:rPr>
                  <a:t>   7</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AVTB 20 </a:t>
                </a:r>
                <a:r>
                  <a:rPr lang="da-DK" altLang="da-DK" sz="1600" dirty="0" err="1">
                    <a:latin typeface="Calibri" panose="020F0502020204030204" pitchFamily="34" charset="0"/>
                    <a:ea typeface="Calibri" panose="020F0502020204030204" pitchFamily="34" charset="0"/>
                    <a:cs typeface="Calibri" panose="020F0502020204030204" pitchFamily="34" charset="0"/>
                  </a:rPr>
                  <a:t>Kvs</a:t>
                </a:r>
                <a:r>
                  <a:rPr lang="da-DK" altLang="da-DK" sz="1600" dirty="0">
                    <a:latin typeface="Calibri" panose="020F0502020204030204" pitchFamily="34" charset="0"/>
                    <a:ea typeface="Calibri" panose="020F0502020204030204" pitchFamily="34" charset="0"/>
                    <a:cs typeface="Calibri" panose="020F0502020204030204" pitchFamily="34" charset="0"/>
                  </a:rPr>
                  <a:t> 1,9  20-60°</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Rectangle 8">
                <a:extLst>
                  <a:ext uri="{FF2B5EF4-FFF2-40B4-BE49-F238E27FC236}">
                    <a16:creationId xmlns:a16="http://schemas.microsoft.com/office/drawing/2014/main" id="{BDAFBADF-0D4B-CCE0-227F-945E859B3F5C}"/>
                  </a:ext>
                </a:extLst>
              </p:cNvPr>
              <p:cNvSpPr>
                <a:spLocks noRot="1" noChangeAspect="1" noMove="1" noResize="1" noEditPoints="1" noAdjustHandles="1" noChangeArrowheads="1" noChangeShapeType="1" noTextEdit="1"/>
              </p:cNvSpPr>
              <p:nvPr/>
            </p:nvSpPr>
            <p:spPr bwMode="auto">
              <a:xfrm>
                <a:off x="8882676" y="1537648"/>
                <a:ext cx="2984791" cy="3782702"/>
              </a:xfrm>
              <a:prstGeom prst="rect">
                <a:avLst/>
              </a:prstGeom>
              <a:blipFill>
                <a:blip r:embed="rId4"/>
                <a:stretch>
                  <a:fillRect l="-102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noFill/>
                  </a:rPr>
                  <a:t> </a:t>
                </a:r>
              </a:p>
            </p:txBody>
          </p:sp>
        </mc:Fallback>
      </mc:AlternateContent>
    </p:spTree>
    <p:extLst>
      <p:ext uri="{BB962C8B-B14F-4D97-AF65-F5344CB8AC3E}">
        <p14:creationId xmlns:p14="http://schemas.microsoft.com/office/powerpoint/2010/main" val="3382633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FCCEB-FE9C-E38E-F91B-2ED84FEC46AA}"/>
              </a:ext>
            </a:extLst>
          </p:cNvPr>
          <p:cNvSpPr>
            <a:spLocks noGrp="1"/>
          </p:cNvSpPr>
          <p:nvPr>
            <p:ph type="title"/>
          </p:nvPr>
        </p:nvSpPr>
        <p:spPr>
          <a:xfrm>
            <a:off x="-210628" y="558801"/>
            <a:ext cx="3521962" cy="1567056"/>
          </a:xfrm>
        </p:spPr>
        <p:txBody>
          <a:bodyPr>
            <a:normAutofit/>
          </a:bodyPr>
          <a:lstStyle/>
          <a:p>
            <a:pPr algn="r"/>
            <a:r>
              <a:rPr lang="da-DK" sz="4400" b="1" dirty="0">
                <a:latin typeface="+mj-lt"/>
                <a:cs typeface="Arial" charset="0"/>
              </a:rPr>
              <a:t>FJV</a:t>
            </a:r>
            <a:endParaRPr lang="da-DK" dirty="0">
              <a:solidFill>
                <a:schemeClr val="tx1"/>
              </a:solidFill>
            </a:endParaRPr>
          </a:p>
        </p:txBody>
      </p:sp>
      <p:sp>
        <p:nvSpPr>
          <p:cNvPr id="3" name="Pladsholder til indhold 2">
            <a:extLst>
              <a:ext uri="{FF2B5EF4-FFF2-40B4-BE49-F238E27FC236}">
                <a16:creationId xmlns:a16="http://schemas.microsoft.com/office/drawing/2014/main" id="{6F27FCAA-2E26-882C-1F41-7E4E03C30924}"/>
              </a:ext>
            </a:extLst>
          </p:cNvPr>
          <p:cNvSpPr>
            <a:spLocks noGrp="1"/>
          </p:cNvSpPr>
          <p:nvPr>
            <p:ph idx="1"/>
          </p:nvPr>
        </p:nvSpPr>
        <p:spPr>
          <a:xfrm>
            <a:off x="4827906" y="1645920"/>
            <a:ext cx="6292809" cy="4470821"/>
          </a:xfrm>
        </p:spPr>
        <p:txBody>
          <a:bodyPr>
            <a:normAutofit/>
          </a:bodyPr>
          <a:lstStyle/>
          <a:p>
            <a:pPr marL="210042" indent="-210042">
              <a:lnSpc>
                <a:spcPct val="150000"/>
              </a:lnSpc>
              <a:spcBef>
                <a:spcPts val="465"/>
              </a:spcBef>
              <a:defRPr/>
            </a:pPr>
            <a:r>
              <a:rPr lang="da-DK" altLang="da-DK" sz="2000"/>
              <a:t>FJV er en selvvirkende termostat til automatisk regulering af returvandstemperaturen fra varmtvandsbeholdere og fra blandesløjfer i fjernvarmeanlæg.</a:t>
            </a:r>
          </a:p>
          <a:p>
            <a:pPr marL="210042" indent="-210042">
              <a:lnSpc>
                <a:spcPct val="150000"/>
              </a:lnSpc>
              <a:spcBef>
                <a:spcPts val="465"/>
              </a:spcBef>
              <a:buNone/>
              <a:defRPr/>
            </a:pPr>
            <a:r>
              <a:rPr lang="da-DK" altLang="da-DK" sz="2000"/>
              <a:t>- lukker ved stigende temperatur.</a:t>
            </a:r>
          </a:p>
          <a:p>
            <a:pPr marL="210042" indent="-210042">
              <a:lnSpc>
                <a:spcPct val="150000"/>
              </a:lnSpc>
              <a:spcBef>
                <a:spcPts val="465"/>
              </a:spcBef>
              <a:buNone/>
              <a:defRPr/>
            </a:pPr>
            <a:r>
              <a:rPr lang="da-DK" altLang="da-DK" sz="2000"/>
              <a:t>- (DN 15 - 25) med indvendigt gevind.</a:t>
            </a:r>
          </a:p>
          <a:p>
            <a:pPr marL="210042" indent="-210042">
              <a:lnSpc>
                <a:spcPct val="150000"/>
              </a:lnSpc>
              <a:spcBef>
                <a:spcPts val="465"/>
              </a:spcBef>
              <a:buNone/>
              <a:defRPr/>
            </a:pPr>
            <a:r>
              <a:rPr lang="da-DK" altLang="da-DK" sz="2000"/>
              <a:t>- Tryktrin PN 16</a:t>
            </a:r>
          </a:p>
          <a:p>
            <a:pPr marL="210042" indent="-210042">
              <a:lnSpc>
                <a:spcPct val="150000"/>
              </a:lnSpc>
              <a:spcBef>
                <a:spcPts val="465"/>
              </a:spcBef>
              <a:buNone/>
              <a:defRPr/>
            </a:pPr>
            <a:r>
              <a:rPr lang="da-DK" altLang="da-DK" sz="2000"/>
              <a:t>- Indstillingsområde 20-60°C ved indendørs montering.</a:t>
            </a:r>
          </a:p>
          <a:p>
            <a:endParaRPr lang="da-DK"/>
          </a:p>
        </p:txBody>
      </p:sp>
      <p:pic>
        <p:nvPicPr>
          <p:cNvPr id="19458" name="Picture 2" descr="Danfoss FJV ventil 1/2&quot; | 003N2250 | BilligVVS.dk">
            <a:extLst>
              <a:ext uri="{FF2B5EF4-FFF2-40B4-BE49-F238E27FC236}">
                <a16:creationId xmlns:a16="http://schemas.microsoft.com/office/drawing/2014/main" id="{3692904A-9BF0-7BC0-7063-4220CC9DA7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00" b="94833" l="10000" r="90000">
                        <a14:foregroundMark x1="55333" y1="3000" x2="55333" y2="3000"/>
                        <a14:foregroundMark x1="56000" y1="92500" x2="56000" y2="92500"/>
                        <a14:foregroundMark x1="53500" y1="94833" x2="53500" y2="94833"/>
                        <a14:foregroundMark x1="44500" y1="84500" x2="44500" y2="84500"/>
                      </a14:backgroundRemoval>
                    </a14:imgEffect>
                  </a14:imgLayer>
                </a14:imgProps>
              </a:ext>
              <a:ext uri="{28A0092B-C50C-407E-A947-70E740481C1C}">
                <a14:useLocalDpi xmlns:a14="http://schemas.microsoft.com/office/drawing/2010/main" val="0"/>
              </a:ext>
            </a:extLst>
          </a:blip>
          <a:srcRect/>
          <a:stretch>
            <a:fillRect/>
          </a:stretch>
        </p:blipFill>
        <p:spPr bwMode="auto">
          <a:xfrm>
            <a:off x="652972" y="1732381"/>
            <a:ext cx="4077072"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44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776D6-44AD-0B2B-9B80-966C19DFDBDA}"/>
              </a:ext>
            </a:extLst>
          </p:cNvPr>
          <p:cNvSpPr>
            <a:spLocks noGrp="1"/>
          </p:cNvSpPr>
          <p:nvPr>
            <p:ph type="title"/>
          </p:nvPr>
        </p:nvSpPr>
        <p:spPr>
          <a:xfrm>
            <a:off x="645943" y="452718"/>
            <a:ext cx="5627756" cy="1400530"/>
          </a:xfrm>
        </p:spPr>
        <p:txBody>
          <a:bodyPr>
            <a:normAutofit/>
          </a:bodyPr>
          <a:lstStyle/>
          <a:p>
            <a:pPr>
              <a:defRPr/>
            </a:pPr>
            <a:r>
              <a:rPr lang="da-DK"/>
              <a:t>FJV</a:t>
            </a:r>
          </a:p>
        </p:txBody>
      </p:sp>
      <p:sp>
        <p:nvSpPr>
          <p:cNvPr id="95235" name="Pladsholder til indhold 2">
            <a:extLst>
              <a:ext uri="{FF2B5EF4-FFF2-40B4-BE49-F238E27FC236}">
                <a16:creationId xmlns:a16="http://schemas.microsoft.com/office/drawing/2014/main" id="{0E5214B6-33F2-8971-B4E7-F44416B2EF3E}"/>
              </a:ext>
            </a:extLst>
          </p:cNvPr>
          <p:cNvSpPr>
            <a:spLocks noGrp="1"/>
          </p:cNvSpPr>
          <p:nvPr>
            <p:ph idx="1"/>
          </p:nvPr>
        </p:nvSpPr>
        <p:spPr>
          <a:xfrm>
            <a:off x="645943" y="2052918"/>
            <a:ext cx="5627169" cy="4195481"/>
          </a:xfrm>
        </p:spPr>
        <p:txBody>
          <a:bodyPr>
            <a:normAutofit/>
          </a:bodyPr>
          <a:lstStyle/>
          <a:p>
            <a:pPr marL="210042" indent="-210042">
              <a:spcBef>
                <a:spcPts val="465"/>
              </a:spcBef>
              <a:defRPr/>
            </a:pPr>
            <a:r>
              <a:rPr lang="da-DK" altLang="da-DK"/>
              <a:t>1. FJV skal monteres direkte efter varmtvandsbeholderen.</a:t>
            </a:r>
          </a:p>
          <a:p>
            <a:pPr marL="210042" indent="-210042">
              <a:spcBef>
                <a:spcPts val="465"/>
              </a:spcBef>
              <a:defRPr/>
            </a:pPr>
            <a:r>
              <a:rPr lang="da-DK" altLang="da-DK"/>
              <a:t>2. Hvis central regulering af returvandstemperaturen er påkrævet (i fjernvarmeanlæg med blandesløjfe), skal FJV placeres, så returvandstemperaturen fra varmtvands-beholderen ikke påvirker elementet.</a:t>
            </a:r>
          </a:p>
        </p:txBody>
      </p:sp>
      <p:pic>
        <p:nvPicPr>
          <p:cNvPr id="95236" name="Picture 2">
            <a:extLst>
              <a:ext uri="{FF2B5EF4-FFF2-40B4-BE49-F238E27FC236}">
                <a16:creationId xmlns:a16="http://schemas.microsoft.com/office/drawing/2014/main" id="{B1E1018A-A913-D9C4-1589-DED4D4D496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4552" y="312419"/>
            <a:ext cx="3064894" cy="3242202"/>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a:extLst>
              <a:ext uri="{FF2B5EF4-FFF2-40B4-BE49-F238E27FC236}">
                <a16:creationId xmlns:a16="http://schemas.microsoft.com/office/drawing/2014/main" id="{510CB966-144D-2B74-6EE2-0C9E2019C8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26623" y="2571559"/>
            <a:ext cx="2805787" cy="2861584"/>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C5EDD-E8A0-6CB3-08FD-30C01D483AAB}"/>
              </a:ext>
            </a:extLst>
          </p:cNvPr>
          <p:cNvSpPr>
            <a:spLocks noGrp="1"/>
          </p:cNvSpPr>
          <p:nvPr>
            <p:ph type="title"/>
          </p:nvPr>
        </p:nvSpPr>
        <p:spPr/>
        <p:txBody>
          <a:bodyPr/>
          <a:lstStyle/>
          <a:p>
            <a:pPr>
              <a:defRPr/>
            </a:pPr>
            <a:r>
              <a:rPr lang="da-DK" sz="2310"/>
              <a:t>FJV</a:t>
            </a:r>
          </a:p>
        </p:txBody>
      </p:sp>
      <p:pic>
        <p:nvPicPr>
          <p:cNvPr id="96260" name="Picture 2">
            <a:extLst>
              <a:ext uri="{FF2B5EF4-FFF2-40B4-BE49-F238E27FC236}">
                <a16:creationId xmlns:a16="http://schemas.microsoft.com/office/drawing/2014/main" id="{4AC16784-7183-816B-7D11-B98ACAFC4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340" y="2087384"/>
            <a:ext cx="6457950" cy="69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felt 2">
            <a:extLst>
              <a:ext uri="{FF2B5EF4-FFF2-40B4-BE49-F238E27FC236}">
                <a16:creationId xmlns:a16="http://schemas.microsoft.com/office/drawing/2014/main" id="{EB7FE879-71C1-AC5B-44D1-2DC80ED1EC2C}"/>
              </a:ext>
            </a:extLst>
          </p:cNvPr>
          <p:cNvSpPr txBox="1"/>
          <p:nvPr/>
        </p:nvSpPr>
        <p:spPr>
          <a:xfrm>
            <a:off x="549796" y="1628800"/>
            <a:ext cx="4896544" cy="4237057"/>
          </a:xfrm>
          <a:prstGeom prst="rect">
            <a:avLst/>
          </a:prstGeom>
          <a:noFill/>
        </p:spPr>
        <p:txBody>
          <a:bodyPr wrap="square" rtlCol="0">
            <a:spAutoFit/>
          </a:bodyPr>
          <a:lstStyle/>
          <a:p>
            <a:pPr marL="210042" indent="-210042">
              <a:lnSpc>
                <a:spcPct val="150000"/>
              </a:lnSpc>
              <a:spcBef>
                <a:spcPts val="465"/>
              </a:spcBef>
              <a:defRPr/>
            </a:pPr>
            <a:r>
              <a:rPr lang="nb-NO" altLang="da-DK" sz="1800"/>
              <a:t>Termostatventilen skal monteres i returledningen </a:t>
            </a:r>
            <a:r>
              <a:rPr lang="da-DK" altLang="da-DK" sz="1800"/>
              <a:t>som vist under afsnittet ”Applikationsprincip”. </a:t>
            </a:r>
          </a:p>
          <a:p>
            <a:pPr marL="210042" indent="-210042">
              <a:lnSpc>
                <a:spcPct val="150000"/>
              </a:lnSpc>
              <a:spcBef>
                <a:spcPts val="465"/>
              </a:spcBef>
              <a:defRPr/>
            </a:pPr>
            <a:r>
              <a:rPr lang="da-DK" altLang="da-DK" sz="1800"/>
              <a:t>Den kan monteres pa en vilkårlig placering med flow i den indstøbte pils retning.</a:t>
            </a:r>
          </a:p>
          <a:p>
            <a:pPr marL="210042" indent="-210042">
              <a:lnSpc>
                <a:spcPct val="150000"/>
              </a:lnSpc>
              <a:spcBef>
                <a:spcPts val="465"/>
              </a:spcBef>
              <a:defRPr/>
            </a:pPr>
            <a:r>
              <a:rPr lang="da-DK" altLang="da-DK" sz="1800"/>
              <a:t>Rorforbindelsen fra system og beholder til FJV må ikke isoleres, fordi den skal kunne afgive varme.</a:t>
            </a:r>
          </a:p>
          <a:p>
            <a:endParaRPr lang="da-DK"/>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A7D6C7-F53F-9445-FAC9-101CDE2DACB7}"/>
              </a:ext>
            </a:extLst>
          </p:cNvPr>
          <p:cNvSpPr>
            <a:spLocks noGrp="1"/>
          </p:cNvSpPr>
          <p:nvPr>
            <p:ph type="title"/>
          </p:nvPr>
        </p:nvSpPr>
        <p:spPr/>
        <p:txBody>
          <a:bodyPr>
            <a:normAutofit fontScale="90000"/>
          </a:bodyPr>
          <a:lstStyle/>
          <a:p>
            <a:r>
              <a:rPr lang="da-DK" sz="4400" b="1"/>
              <a:t>RAVK</a:t>
            </a:r>
            <a:br>
              <a:rPr lang="da-DK" sz="4400" b="1"/>
            </a:br>
            <a:endParaRPr lang="da-DK"/>
          </a:p>
        </p:txBody>
      </p:sp>
      <p:sp>
        <p:nvSpPr>
          <p:cNvPr id="5" name="Tekstfelt 4">
            <a:extLst>
              <a:ext uri="{FF2B5EF4-FFF2-40B4-BE49-F238E27FC236}">
                <a16:creationId xmlns:a16="http://schemas.microsoft.com/office/drawing/2014/main" id="{AD149E98-EE7F-56CC-2F42-4D85484CFE4F}"/>
              </a:ext>
            </a:extLst>
          </p:cNvPr>
          <p:cNvSpPr txBox="1"/>
          <p:nvPr/>
        </p:nvSpPr>
        <p:spPr>
          <a:xfrm>
            <a:off x="1197868" y="2132856"/>
            <a:ext cx="6552728" cy="4167231"/>
          </a:xfrm>
          <a:prstGeom prst="rect">
            <a:avLst/>
          </a:prstGeom>
          <a:noFill/>
        </p:spPr>
        <p:txBody>
          <a:bodyPr wrap="square" rtlCol="0">
            <a:spAutoFit/>
          </a:bodyPr>
          <a:lstStyle/>
          <a:p>
            <a:pPr marL="211019" indent="-211019">
              <a:lnSpc>
                <a:spcPct val="160000"/>
              </a:lnSpc>
              <a:spcBef>
                <a:spcPts val="465"/>
              </a:spcBef>
              <a:buFont typeface="Wingdings"/>
              <a:buChar char=""/>
              <a:defRPr/>
            </a:pPr>
            <a:r>
              <a:rPr lang="da-DK" sz="1800"/>
              <a:t>RAVK er et selvvirkende termostatiskelement, der kan kombineres med 2-vejs</a:t>
            </a:r>
          </a:p>
          <a:p>
            <a:pPr marL="211019" indent="-211019">
              <a:lnSpc>
                <a:spcPct val="160000"/>
              </a:lnSpc>
              <a:spcBef>
                <a:spcPts val="465"/>
              </a:spcBef>
              <a:buFont typeface="Wingdings"/>
              <a:buChar char=""/>
              <a:defRPr/>
            </a:pPr>
            <a:r>
              <a:rPr lang="da-DK" sz="1800"/>
              <a:t>ventilhusene RAV-/8, VMT-/8 og VMA 15 eller med 3-vejs ventilhuset KOVM</a:t>
            </a:r>
          </a:p>
          <a:p>
            <a:pPr marL="210042" indent="-210042">
              <a:lnSpc>
                <a:spcPct val="150000"/>
              </a:lnSpc>
              <a:spcBef>
                <a:spcPts val="465"/>
              </a:spcBef>
              <a:defRPr/>
            </a:pPr>
            <a:r>
              <a:rPr lang="da-DK" altLang="da-DK" sz="1800"/>
              <a:t>I forbindelse med temperaturafhængig blandestyring </a:t>
            </a:r>
            <a:r>
              <a:rPr lang="da-DK" altLang="da-DK" sz="1800" err="1"/>
              <a:t>f.eks</a:t>
            </a:r>
            <a:r>
              <a:rPr lang="da-DK" altLang="da-DK" sz="1800"/>
              <a:t> mindre gulvvarmeanlæg anvendes RAVK sammen med 3-vejs ventilerne VMV 15 og VMV 20.</a:t>
            </a:r>
          </a:p>
          <a:p>
            <a:pPr marL="210042" indent="-210042">
              <a:lnSpc>
                <a:spcPct val="150000"/>
              </a:lnSpc>
              <a:spcBef>
                <a:spcPts val="465"/>
              </a:spcBef>
              <a:defRPr/>
            </a:pPr>
            <a:r>
              <a:rPr lang="da-DK" altLang="da-DK" sz="1800"/>
              <a:t>- Max. 120 °C. eller 130 °C</a:t>
            </a:r>
          </a:p>
          <a:p>
            <a:pPr marL="211019" indent="-211019">
              <a:lnSpc>
                <a:spcPct val="160000"/>
              </a:lnSpc>
              <a:spcBef>
                <a:spcPts val="465"/>
              </a:spcBef>
              <a:buFont typeface="Wingdings"/>
              <a:buChar char=""/>
              <a:defRPr/>
            </a:pPr>
            <a:endParaRPr lang="da-DK"/>
          </a:p>
        </p:txBody>
      </p:sp>
      <p:pic>
        <p:nvPicPr>
          <p:cNvPr id="47106" name="Picture 2" descr="Danfoss Følerelement RAVK 25-65 gr. | 013U8063 | BilligVVS.dk">
            <a:extLst>
              <a:ext uri="{FF2B5EF4-FFF2-40B4-BE49-F238E27FC236}">
                <a16:creationId xmlns:a16="http://schemas.microsoft.com/office/drawing/2014/main" id="{931D0535-E83E-4C86-ACE2-C29E573C471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000" b="95167" l="10000" r="90000">
                        <a14:foregroundMark x1="41000" y1="67833" x2="37833" y2="71833"/>
                        <a14:foregroundMark x1="43833" y1="73000" x2="37667" y2="76167"/>
                        <a14:foregroundMark x1="36333" y1="76167" x2="39000" y2="82667"/>
                        <a14:foregroundMark x1="46333" y1="81000" x2="43833" y2="83500"/>
                        <a14:foregroundMark x1="37833" y1="95167" x2="46833" y2="93833"/>
                        <a14:foregroundMark x1="62833" y1="11667" x2="61333" y2="5000"/>
                        <a14:foregroundMark x1="62500" y1="51500" x2="62333" y2="45833"/>
                        <a14:foregroundMark x1="62130" y1="55387" x2="61833" y2="51833"/>
                        <a14:foregroundMark x1="61344" y1="56004" x2="61667" y2="54833"/>
                        <a14:foregroundMark x1="61667" y1="54833" x2="61500" y2="53000"/>
                        <a14:foregroundMark x1="61833" y1="56167" x2="61833" y2="56167"/>
                        <a14:foregroundMark x1="61500" y1="57667" x2="61500" y2="57667"/>
                        <a14:foregroundMark x1="61500" y1="58333" x2="61500" y2="58333"/>
                        <a14:foregroundMark x1="59833" y1="63667" x2="59833" y2="63667"/>
                        <a14:foregroundMark x1="58667" y1="64667" x2="58667" y2="64667"/>
                        <a14:backgroundMark x1="60333" y1="60500" x2="60333" y2="60500"/>
                        <a14:backgroundMark x1="60833" y1="60500" x2="60833" y2="60500"/>
                        <a14:backgroundMark x1="60704" y1="58333" x2="60667" y2="58000"/>
                        <a14:backgroundMark x1="60833" y1="59500" x2="60704" y2="58333"/>
                        <a14:backgroundMark x1="60333" y1="60167" x2="59500" y2="62500"/>
                        <a14:backgroundMark x1="60833" y1="58333" x2="60833" y2="58333"/>
                        <a14:backgroundMark x1="60333" y1="59500" x2="60167" y2="60500"/>
                        <a14:backgroundMark x1="60333" y1="58333" x2="60167" y2="60167"/>
                        <a14:backgroundMark x1="60500" y1="56667" x2="61167" y2="57333"/>
                        <a14:backgroundMark x1="61167" y1="57667" x2="61167" y2="58333"/>
                        <a14:backgroundMark x1="61167" y1="57333" x2="61167" y2="57667"/>
                        <a14:backgroundMark x1="59270" y1="63667" x2="60000" y2="62833"/>
                        <a14:backgroundMark x1="58833" y1="64167" x2="59270" y2="63667"/>
                      </a14:backgroundRemoval>
                    </a14:imgEffect>
                  </a14:imgLayer>
                </a14:imgProps>
              </a:ext>
              <a:ext uri="{28A0092B-C50C-407E-A947-70E740481C1C}">
                <a14:useLocalDpi xmlns:a14="http://schemas.microsoft.com/office/drawing/2010/main" val="0"/>
              </a:ext>
            </a:extLst>
          </a:blip>
          <a:srcRect/>
          <a:stretch>
            <a:fillRect/>
          </a:stretch>
        </p:blipFill>
        <p:spPr bwMode="auto">
          <a:xfrm>
            <a:off x="6110299" y="557913"/>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A7D6C7-F53F-9445-FAC9-101CDE2DACB7}"/>
              </a:ext>
            </a:extLst>
          </p:cNvPr>
          <p:cNvSpPr>
            <a:spLocks noGrp="1"/>
          </p:cNvSpPr>
          <p:nvPr>
            <p:ph type="title"/>
          </p:nvPr>
        </p:nvSpPr>
        <p:spPr/>
        <p:txBody>
          <a:bodyPr>
            <a:normAutofit fontScale="90000"/>
          </a:bodyPr>
          <a:lstStyle/>
          <a:p>
            <a:r>
              <a:rPr lang="da-DK" sz="4400" b="1"/>
              <a:t>RAVK</a:t>
            </a:r>
            <a:br>
              <a:rPr lang="da-DK" sz="4400" b="1"/>
            </a:br>
            <a:endParaRPr lang="da-DK"/>
          </a:p>
        </p:txBody>
      </p:sp>
      <p:sp>
        <p:nvSpPr>
          <p:cNvPr id="5" name="Tekstfelt 4">
            <a:extLst>
              <a:ext uri="{FF2B5EF4-FFF2-40B4-BE49-F238E27FC236}">
                <a16:creationId xmlns:a16="http://schemas.microsoft.com/office/drawing/2014/main" id="{AD149E98-EE7F-56CC-2F42-4D85484CFE4F}"/>
              </a:ext>
            </a:extLst>
          </p:cNvPr>
          <p:cNvSpPr txBox="1"/>
          <p:nvPr/>
        </p:nvSpPr>
        <p:spPr>
          <a:xfrm>
            <a:off x="1197868" y="2132856"/>
            <a:ext cx="6552728" cy="3907416"/>
          </a:xfrm>
          <a:prstGeom prst="rect">
            <a:avLst/>
          </a:prstGeom>
          <a:noFill/>
        </p:spPr>
        <p:txBody>
          <a:bodyPr wrap="square" rtlCol="0">
            <a:spAutoFit/>
          </a:bodyPr>
          <a:lstStyle/>
          <a:p>
            <a:pPr marL="210042" indent="-210042" eaLnBrk="1" hangingPunct="1">
              <a:lnSpc>
                <a:spcPct val="150000"/>
              </a:lnSpc>
              <a:spcBef>
                <a:spcPts val="465"/>
              </a:spcBef>
              <a:defRPr/>
            </a:pPr>
            <a:r>
              <a:rPr lang="da-DK" altLang="da-DK" sz="1800" err="1"/>
              <a:t>RAVKs</a:t>
            </a:r>
            <a:r>
              <a:rPr lang="da-DK" altLang="da-DK" sz="1800"/>
              <a:t> element arbejder med en fyldning af aktiv kul, føleren og det termostatiske element kan placeres vilkårlig. Findes i temperaturområdet 25 - 65 °C.</a:t>
            </a:r>
          </a:p>
          <a:p>
            <a:pPr marL="210042" indent="-210042" eaLnBrk="1" hangingPunct="1">
              <a:lnSpc>
                <a:spcPct val="150000"/>
              </a:lnSpc>
              <a:spcBef>
                <a:spcPts val="465"/>
              </a:spcBef>
              <a:defRPr/>
            </a:pPr>
            <a:r>
              <a:rPr lang="da-DK" altLang="da-DK" sz="1800" b="1" i="1"/>
              <a:t>Montering</a:t>
            </a:r>
          </a:p>
          <a:p>
            <a:pPr marL="210042" indent="-210042" eaLnBrk="1" hangingPunct="1">
              <a:lnSpc>
                <a:spcPct val="150000"/>
              </a:lnSpc>
              <a:spcBef>
                <a:spcPts val="465"/>
              </a:spcBef>
              <a:defRPr/>
            </a:pPr>
            <a:r>
              <a:rPr lang="da-DK" altLang="da-DK" sz="1800"/>
              <a:t>Ventilhuset skal monteres med gennemstrømning i den indstøbte pils retning. Hvordan ventilhuset i øvrigt vender, er uden betydning for elementets funktion. Elementet monteres på ventilhuset på dækhættens plads</a:t>
            </a:r>
            <a:endParaRPr lang="da-DK"/>
          </a:p>
        </p:txBody>
      </p:sp>
      <p:pic>
        <p:nvPicPr>
          <p:cNvPr id="2" name="Picture 2" descr="Danfoss Følerelement RAVK 25-65 gr. | 013U8063 | BilligVVS.dk">
            <a:extLst>
              <a:ext uri="{FF2B5EF4-FFF2-40B4-BE49-F238E27FC236}">
                <a16:creationId xmlns:a16="http://schemas.microsoft.com/office/drawing/2014/main" id="{DBD71A13-0A08-E6D0-7489-6FA274A3BD0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000" b="95167" l="10000" r="90000">
                        <a14:foregroundMark x1="41000" y1="67833" x2="37833" y2="71833"/>
                        <a14:foregroundMark x1="43833" y1="73000" x2="37667" y2="76167"/>
                        <a14:foregroundMark x1="36333" y1="76167" x2="39000" y2="82667"/>
                        <a14:foregroundMark x1="46333" y1="81000" x2="43833" y2="83500"/>
                        <a14:foregroundMark x1="37833" y1="95167" x2="46833" y2="93833"/>
                        <a14:foregroundMark x1="62833" y1="11667" x2="61333" y2="5000"/>
                        <a14:foregroundMark x1="62500" y1="51500" x2="62333" y2="45833"/>
                        <a14:foregroundMark x1="62130" y1="55387" x2="61833" y2="51833"/>
                        <a14:foregroundMark x1="61344" y1="56004" x2="61667" y2="54833"/>
                        <a14:foregroundMark x1="61667" y1="54833" x2="61500" y2="53000"/>
                        <a14:foregroundMark x1="61833" y1="56167" x2="61833" y2="56167"/>
                        <a14:foregroundMark x1="61500" y1="57667" x2="61500" y2="57667"/>
                        <a14:foregroundMark x1="61500" y1="58333" x2="61500" y2="58333"/>
                        <a14:foregroundMark x1="59833" y1="63667" x2="59833" y2="63667"/>
                        <a14:foregroundMark x1="58667" y1="64667" x2="58667" y2="64667"/>
                        <a14:backgroundMark x1="60333" y1="60500" x2="60333" y2="60500"/>
                        <a14:backgroundMark x1="60833" y1="60500" x2="60833" y2="60500"/>
                        <a14:backgroundMark x1="60704" y1="58333" x2="60667" y2="58000"/>
                        <a14:backgroundMark x1="60833" y1="59500" x2="60704" y2="58333"/>
                        <a14:backgroundMark x1="60333" y1="60167" x2="59500" y2="62500"/>
                        <a14:backgroundMark x1="60833" y1="58333" x2="60833" y2="58333"/>
                        <a14:backgroundMark x1="60333" y1="59500" x2="60167" y2="60500"/>
                        <a14:backgroundMark x1="60333" y1="58333" x2="60167" y2="60167"/>
                        <a14:backgroundMark x1="60500" y1="56667" x2="61167" y2="57333"/>
                        <a14:backgroundMark x1="61167" y1="57667" x2="61167" y2="58333"/>
                        <a14:backgroundMark x1="61167" y1="57333" x2="61167" y2="57667"/>
                        <a14:backgroundMark x1="59270" y1="63667" x2="60000" y2="62833"/>
                        <a14:backgroundMark x1="58833" y1="64167" x2="59270" y2="63667"/>
                      </a14:backgroundRemoval>
                    </a14:imgEffect>
                  </a14:imgLayer>
                </a14:imgProps>
              </a:ext>
              <a:ext uri="{28A0092B-C50C-407E-A947-70E740481C1C}">
                <a14:useLocalDpi xmlns:a14="http://schemas.microsoft.com/office/drawing/2010/main" val="0"/>
              </a:ext>
            </a:extLst>
          </a:blip>
          <a:srcRect/>
          <a:stretch>
            <a:fillRect/>
          </a:stretch>
        </p:blipFill>
        <p:spPr bwMode="auto">
          <a:xfrm>
            <a:off x="6110299" y="557913"/>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5821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9333" name="Picture 4">
            <a:extLst>
              <a:ext uri="{FF2B5EF4-FFF2-40B4-BE49-F238E27FC236}">
                <a16:creationId xmlns:a16="http://schemas.microsoft.com/office/drawing/2014/main" id="{D61B61F3-6DDE-2A25-242B-ABA5E9B531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492" y="741061"/>
            <a:ext cx="9148424" cy="268793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51906" name="Rectangle 2">
            <a:extLst>
              <a:ext uri="{FF2B5EF4-FFF2-40B4-BE49-F238E27FC236}">
                <a16:creationId xmlns:a16="http://schemas.microsoft.com/office/drawing/2014/main" id="{94F55410-6C6C-F18B-E57C-EDB444AFBC9A}"/>
              </a:ext>
            </a:extLst>
          </p:cNvPr>
          <p:cNvSpPr>
            <a:spLocks noGrp="1" noChangeArrowheads="1"/>
          </p:cNvSpPr>
          <p:nvPr>
            <p:ph type="title"/>
          </p:nvPr>
        </p:nvSpPr>
        <p:spPr>
          <a:xfrm>
            <a:off x="1520928" y="3589529"/>
            <a:ext cx="9146967" cy="1350523"/>
          </a:xfrm>
          <a:scene3d>
            <a:camera prst="orthographicFront">
              <a:rot lat="0" lon="0" rev="0"/>
            </a:camera>
            <a:lightRig rig="glow" dir="t">
              <a:rot lat="0" lon="0" rev="4800000"/>
            </a:lightRig>
          </a:scene3d>
        </p:spPr>
        <p:txBody>
          <a:bodyPr vert="horz" lIns="91440" tIns="45720" rIns="91440" bIns="45720" rtlCol="0" anchor="b">
            <a:normAutofit/>
          </a:bodyPr>
          <a:lstStyle/>
          <a:p>
            <a:pPr defTabSz="457200">
              <a:lnSpc>
                <a:spcPct val="90000"/>
              </a:lnSpc>
              <a:defRPr/>
            </a:pPr>
            <a:r>
              <a:rPr lang="en-US" sz="2800" b="0" i="0" kern="1200" dirty="0" err="1">
                <a:solidFill>
                  <a:schemeClr val="tx1"/>
                </a:solidFill>
                <a:latin typeface="+mj-lt"/>
                <a:ea typeface="+mj-ea"/>
                <a:cs typeface="+mj-cs"/>
              </a:rPr>
              <a:t>Dimensionering</a:t>
            </a:r>
            <a:r>
              <a:rPr lang="en-US" sz="2800" b="0" i="0" kern="1200" dirty="0">
                <a:solidFill>
                  <a:schemeClr val="tx1"/>
                </a:solidFill>
                <a:latin typeface="+mj-lt"/>
                <a:ea typeface="+mj-ea"/>
                <a:cs typeface="+mj-cs"/>
              </a:rPr>
              <a:t> </a:t>
            </a:r>
            <a:r>
              <a:rPr lang="en-US" sz="2800" b="0" i="0" kern="1200" dirty="0" err="1">
                <a:solidFill>
                  <a:schemeClr val="tx1"/>
                </a:solidFill>
                <a:latin typeface="+mj-lt"/>
                <a:ea typeface="+mj-ea"/>
                <a:cs typeface="+mj-cs"/>
              </a:rPr>
              <a:t>af</a:t>
            </a:r>
            <a:r>
              <a:rPr lang="en-US" sz="2800" b="0" i="0" kern="1200" dirty="0">
                <a:solidFill>
                  <a:schemeClr val="tx1"/>
                </a:solidFill>
                <a:latin typeface="+mj-lt"/>
                <a:ea typeface="+mj-ea"/>
                <a:cs typeface="+mj-cs"/>
              </a:rPr>
              <a:t> </a:t>
            </a:r>
            <a:r>
              <a:rPr lang="en-US" sz="2800" b="0" i="0" kern="1200" dirty="0" err="1">
                <a:solidFill>
                  <a:schemeClr val="tx1"/>
                </a:solidFill>
                <a:latin typeface="+mj-lt"/>
                <a:ea typeface="+mj-ea"/>
                <a:cs typeface="+mj-cs"/>
              </a:rPr>
              <a:t>temperaturregulerende</a:t>
            </a:r>
            <a:r>
              <a:rPr lang="en-US" sz="2800" b="0" i="0" kern="1200" dirty="0">
                <a:solidFill>
                  <a:schemeClr val="tx1"/>
                </a:solidFill>
                <a:latin typeface="+mj-lt"/>
                <a:ea typeface="+mj-ea"/>
                <a:cs typeface="+mj-cs"/>
              </a:rPr>
              <a:t> </a:t>
            </a:r>
            <a:r>
              <a:rPr lang="en-US" sz="2800" b="0" i="0" kern="1200" dirty="0" err="1">
                <a:solidFill>
                  <a:schemeClr val="tx1"/>
                </a:solidFill>
                <a:latin typeface="+mj-lt"/>
                <a:ea typeface="+mj-ea"/>
                <a:cs typeface="+mj-cs"/>
              </a:rPr>
              <a:t>ventiler</a:t>
            </a:r>
            <a:r>
              <a:rPr lang="en-US" sz="2800" b="0" i="0" kern="1200" dirty="0">
                <a:solidFill>
                  <a:schemeClr val="tx1"/>
                </a:solidFill>
                <a:latin typeface="+mj-lt"/>
                <a:ea typeface="+mj-ea"/>
                <a:cs typeface="+mj-cs"/>
              </a:rPr>
              <a:t>: RAVK</a:t>
            </a:r>
            <a:r>
              <a:rPr lang="en-US" sz="2800" b="0" i="0" kern="1200" dirty="0">
                <a:solidFill>
                  <a:srgbClr val="EBEBEB"/>
                </a:solidFill>
                <a:latin typeface="+mj-lt"/>
                <a:ea typeface="+mj-ea"/>
                <a:cs typeface="+mj-cs"/>
              </a:rPr>
              <a: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CDADD4F-5043-FF89-B0D5-76E04F365474}"/>
              </a:ext>
            </a:extLst>
          </p:cNvPr>
          <p:cNvSpPr>
            <a:spLocks noGrp="1" noChangeArrowheads="1"/>
          </p:cNvSpPr>
          <p:nvPr>
            <p:ph type="title"/>
          </p:nvPr>
        </p:nvSpPr>
        <p:spPr>
          <a:xfrm>
            <a:off x="7333334" y="1219200"/>
            <a:ext cx="4421529" cy="1137791"/>
          </a:xfrm>
        </p:spPr>
        <p:txBody>
          <a:bodyPr vert="horz" lIns="91440" tIns="45720" rIns="91440" bIns="45720" rtlCol="0" anchor="b">
            <a:normAutofit/>
          </a:bodyPr>
          <a:lstStyle/>
          <a:p>
            <a:pPr defTabSz="457200">
              <a:lnSpc>
                <a:spcPct val="90000"/>
              </a:lnSpc>
              <a:defRPr/>
            </a:pPr>
            <a:r>
              <a:rPr lang="en-US" sz="2100" b="0" i="0" kern="1200" dirty="0" err="1">
                <a:solidFill>
                  <a:schemeClr val="tx1"/>
                </a:solidFill>
                <a:latin typeface="+mj-lt"/>
                <a:ea typeface="+mj-ea"/>
                <a:cs typeface="+mj-cs"/>
              </a:rPr>
              <a:t>Dimensionering</a:t>
            </a:r>
            <a:r>
              <a:rPr lang="en-US" sz="2100" b="0" i="0" kern="1200" dirty="0">
                <a:solidFill>
                  <a:schemeClr val="tx1"/>
                </a:solidFill>
                <a:latin typeface="+mj-lt"/>
                <a:ea typeface="+mj-ea"/>
                <a:cs typeface="+mj-cs"/>
              </a:rPr>
              <a:t> </a:t>
            </a:r>
            <a:r>
              <a:rPr lang="en-US" sz="2100" b="0" i="0" kern="1200" dirty="0" err="1">
                <a:solidFill>
                  <a:schemeClr val="tx1"/>
                </a:solidFill>
                <a:latin typeface="+mj-lt"/>
                <a:ea typeface="+mj-ea"/>
                <a:cs typeface="+mj-cs"/>
              </a:rPr>
              <a:t>af</a:t>
            </a:r>
            <a:br>
              <a:rPr lang="en-US" sz="2100" b="0" i="0" kern="1200" dirty="0">
                <a:solidFill>
                  <a:schemeClr val="tx1"/>
                </a:solidFill>
                <a:latin typeface="+mj-lt"/>
                <a:ea typeface="+mj-ea"/>
                <a:cs typeface="+mj-cs"/>
              </a:rPr>
            </a:br>
            <a:r>
              <a:rPr lang="en-US" sz="2100" b="0" i="0" kern="1200" dirty="0">
                <a:solidFill>
                  <a:schemeClr val="tx1"/>
                </a:solidFill>
                <a:latin typeface="+mj-lt"/>
                <a:ea typeface="+mj-ea"/>
                <a:cs typeface="+mj-cs"/>
              </a:rPr>
              <a:t> </a:t>
            </a:r>
            <a:r>
              <a:rPr lang="en-US" sz="2100" b="0" i="0" kern="1200" dirty="0" err="1">
                <a:solidFill>
                  <a:schemeClr val="tx1"/>
                </a:solidFill>
                <a:latin typeface="+mj-lt"/>
                <a:ea typeface="+mj-ea"/>
                <a:cs typeface="+mj-cs"/>
              </a:rPr>
              <a:t>temperaturregulerende</a:t>
            </a:r>
            <a:r>
              <a:rPr lang="en-US" sz="2100" b="0" i="0" kern="1200" dirty="0">
                <a:solidFill>
                  <a:schemeClr val="tx1"/>
                </a:solidFill>
                <a:latin typeface="+mj-lt"/>
                <a:ea typeface="+mj-ea"/>
                <a:cs typeface="+mj-cs"/>
              </a:rPr>
              <a:t> </a:t>
            </a:r>
            <a:r>
              <a:rPr lang="en-US" sz="2100" b="0" i="0" kern="1200" dirty="0" err="1">
                <a:solidFill>
                  <a:schemeClr val="tx1"/>
                </a:solidFill>
                <a:latin typeface="+mj-lt"/>
                <a:ea typeface="+mj-ea"/>
                <a:cs typeface="+mj-cs"/>
              </a:rPr>
              <a:t>ventiler</a:t>
            </a:r>
            <a:r>
              <a:rPr lang="en-US" sz="2100" b="0" i="0" kern="1200" dirty="0">
                <a:solidFill>
                  <a:srgbClr val="EBEBEB"/>
                </a:solidFill>
                <a:latin typeface="+mj-lt"/>
                <a:ea typeface="+mj-ea"/>
                <a:cs typeface="+mj-cs"/>
              </a:rPr>
              <a:t>:</a:t>
            </a:r>
          </a:p>
        </p:txBody>
      </p:sp>
      <p:pic>
        <p:nvPicPr>
          <p:cNvPr id="101379" name="Picture 4">
            <a:extLst>
              <a:ext uri="{FF2B5EF4-FFF2-40B4-BE49-F238E27FC236}">
                <a16:creationId xmlns:a16="http://schemas.microsoft.com/office/drawing/2014/main" id="{E6C572F8-C8C2-698E-E5F8-256127C9B5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686" y="1662784"/>
            <a:ext cx="6269029" cy="353196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5" name="Tekstfelt 4">
            <a:extLst>
              <a:ext uri="{FF2B5EF4-FFF2-40B4-BE49-F238E27FC236}">
                <a16:creationId xmlns:a16="http://schemas.microsoft.com/office/drawing/2014/main" id="{ACD958CC-F0D5-03CD-8148-8A62C9A5FDB0}"/>
              </a:ext>
            </a:extLst>
          </p:cNvPr>
          <p:cNvSpPr txBox="1"/>
          <p:nvPr/>
        </p:nvSpPr>
        <p:spPr>
          <a:xfrm>
            <a:off x="7571740" y="2593816"/>
            <a:ext cx="3973399" cy="1470184"/>
          </a:xfrm>
          <a:prstGeom prst="rect">
            <a:avLst/>
          </a:prstGeom>
          <a:noFill/>
        </p:spPr>
        <p:txBody>
          <a:bodyPr wrap="square">
            <a:spAutoFit/>
          </a:bodyPr>
          <a:lstStyle/>
          <a:p>
            <a:r>
              <a:rPr lang="da-DK" dirty="0"/>
              <a:t>4100W VVB</a:t>
            </a:r>
          </a:p>
          <a:p>
            <a:r>
              <a:rPr lang="da-DK" dirty="0"/>
              <a:t>∆P = 0,1bar</a:t>
            </a:r>
          </a:p>
          <a:p>
            <a:r>
              <a:rPr lang="da-DK" dirty="0"/>
              <a:t>∆T = 30k</a:t>
            </a:r>
          </a:p>
          <a:p>
            <a:endParaRPr lang="da-DK" dirty="0"/>
          </a:p>
          <a:p>
            <a:r>
              <a:rPr lang="da-DK" dirty="0"/>
              <a:t>4100W*0,86/30 = 0,117m³/h</a:t>
            </a:r>
          </a:p>
        </p:txBody>
      </p:sp>
      <mc:AlternateContent xmlns:mc="http://schemas.openxmlformats.org/markup-compatibility/2006" xmlns:a14="http://schemas.microsoft.com/office/drawing/2010/main">
        <mc:Choice Requires="a14">
          <p:sp>
            <p:nvSpPr>
              <p:cNvPr id="7" name="Tekstfelt 6">
                <a:extLst>
                  <a:ext uri="{FF2B5EF4-FFF2-40B4-BE49-F238E27FC236}">
                    <a16:creationId xmlns:a16="http://schemas.microsoft.com/office/drawing/2014/main" id="{83E533A1-DA61-2A6F-2873-1756460C30DA}"/>
                  </a:ext>
                </a:extLst>
              </p:cNvPr>
              <p:cNvSpPr txBox="1"/>
              <p:nvPr/>
            </p:nvSpPr>
            <p:spPr>
              <a:xfrm>
                <a:off x="6087745" y="4415040"/>
                <a:ext cx="6101080" cy="70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a-DK" i="1" smtClean="0">
                              <a:solidFill>
                                <a:schemeClr val="tx1"/>
                              </a:solidFill>
                              <a:latin typeface="Cambria Math" panose="02040503050406030204" pitchFamily="18" charset="0"/>
                            </a:rPr>
                          </m:ctrlPr>
                        </m:fPr>
                        <m:num>
                          <m:r>
                            <a:rPr lang="da-DK" i="1">
                              <a:solidFill>
                                <a:schemeClr val="tx1"/>
                              </a:solidFill>
                              <a:latin typeface="Cambria Math" panose="02040503050406030204" pitchFamily="18" charset="0"/>
                            </a:rPr>
                            <m:t>0,</m:t>
                          </m:r>
                          <m:r>
                            <a:rPr lang="da-DK" b="0" i="1" smtClean="0">
                              <a:solidFill>
                                <a:schemeClr val="tx1"/>
                              </a:solidFill>
                              <a:latin typeface="Cambria Math" panose="02040503050406030204" pitchFamily="18" charset="0"/>
                            </a:rPr>
                            <m:t>117</m:t>
                          </m:r>
                          <m:sSup>
                            <m:sSupPr>
                              <m:ctrlPr>
                                <a:rPr lang="da-DK" b="0" i="1" smtClean="0">
                                  <a:solidFill>
                                    <a:schemeClr val="tx1"/>
                                  </a:solidFill>
                                  <a:latin typeface="Cambria Math" panose="02040503050406030204" pitchFamily="18" charset="0"/>
                                </a:rPr>
                              </m:ctrlPr>
                            </m:sSupPr>
                            <m:e>
                              <m:r>
                                <m:rPr>
                                  <m:sty m:val="p"/>
                                </m:rPr>
                                <a:rPr lang="da-DK" b="0" i="0" smtClean="0">
                                  <a:solidFill>
                                    <a:schemeClr val="tx1"/>
                                  </a:solidFill>
                                  <a:latin typeface="Cambria Math" panose="02040503050406030204" pitchFamily="18" charset="0"/>
                                </a:rPr>
                                <m:t>m</m:t>
                              </m:r>
                            </m:e>
                            <m:sup>
                              <m:r>
                                <a:rPr lang="da-DK" b="0" i="0" smtClean="0">
                                  <a:solidFill>
                                    <a:schemeClr val="tx1"/>
                                  </a:solidFill>
                                  <a:latin typeface="Cambria Math" panose="02040503050406030204" pitchFamily="18" charset="0"/>
                                </a:rPr>
                                <m:t>3</m:t>
                              </m:r>
                            </m:sup>
                          </m:sSup>
                          <m:r>
                            <a:rPr lang="da-DK" b="0" i="0" smtClean="0">
                              <a:solidFill>
                                <a:schemeClr val="tx1"/>
                              </a:solidFill>
                              <a:latin typeface="Cambria Math" panose="02040503050406030204" pitchFamily="18" charset="0"/>
                            </a:rPr>
                            <m:t>/</m:t>
                          </m:r>
                          <m:r>
                            <m:rPr>
                              <m:sty m:val="p"/>
                            </m:rPr>
                            <a:rPr lang="da-DK" b="0" i="0" smtClean="0">
                              <a:solidFill>
                                <a:schemeClr val="tx1"/>
                              </a:solidFill>
                              <a:latin typeface="Cambria Math" panose="02040503050406030204" pitchFamily="18" charset="0"/>
                            </a:rPr>
                            <m:t>h</m:t>
                          </m:r>
                          <m:r>
                            <a:rPr lang="da-DK" i="0">
                              <a:solidFill>
                                <a:schemeClr val="tx1"/>
                              </a:solidFill>
                              <a:latin typeface="Cambria Math" panose="02040503050406030204" pitchFamily="18" charset="0"/>
                            </a:rPr>
                            <m:t> </m:t>
                          </m:r>
                        </m:num>
                        <m:den>
                          <m:rad>
                            <m:radPr>
                              <m:degHide m:val="on"/>
                              <m:ctrlPr>
                                <a:rPr lang="da-DK" i="1" smtClean="0">
                                  <a:solidFill>
                                    <a:schemeClr val="tx1"/>
                                  </a:solidFill>
                                  <a:latin typeface="Cambria Math" panose="02040503050406030204" pitchFamily="18" charset="0"/>
                                </a:rPr>
                              </m:ctrlPr>
                            </m:radPr>
                            <m:deg/>
                            <m:e>
                              <m:r>
                                <m:rPr>
                                  <m:nor/>
                                </m:rPr>
                                <a:rPr lang="da-DK" i="0">
                                  <a:solidFill>
                                    <a:schemeClr val="tx1"/>
                                  </a:solidFill>
                                  <a:latin typeface="Cambria Math" panose="02040503050406030204" pitchFamily="18" charset="0"/>
                                </a:rPr>
                                <m:t>0,1</m:t>
                              </m:r>
                            </m:e>
                          </m:rad>
                        </m:den>
                      </m:f>
                      <m:r>
                        <a:rPr lang="da-DK" i="1">
                          <a:solidFill>
                            <a:schemeClr val="tx1"/>
                          </a:solidFill>
                          <a:latin typeface="Cambria Math" panose="02040503050406030204" pitchFamily="18" charset="0"/>
                        </a:rPr>
                        <m:t>=</m:t>
                      </m:r>
                      <m:r>
                        <m:rPr>
                          <m:nor/>
                        </m:rPr>
                        <a:rPr lang="da-DK" i="0">
                          <a:solidFill>
                            <a:schemeClr val="tx1"/>
                          </a:solidFill>
                          <a:latin typeface="Cambria Math" panose="02040503050406030204" pitchFamily="18" charset="0"/>
                        </a:rPr>
                        <m:t> </m:t>
                      </m:r>
                      <m:r>
                        <m:rPr>
                          <m:nor/>
                        </m:rPr>
                        <a:rPr lang="da-DK" i="0">
                          <a:solidFill>
                            <a:schemeClr val="tx1"/>
                          </a:solidFill>
                          <a:latin typeface="Cambria Math" panose="02040503050406030204" pitchFamily="18" charset="0"/>
                        </a:rPr>
                        <m:t>kv</m:t>
                      </m:r>
                      <m:r>
                        <m:rPr>
                          <m:nor/>
                        </m:rPr>
                        <a:rPr lang="da-DK" i="0">
                          <a:solidFill>
                            <a:schemeClr val="tx1"/>
                          </a:solidFill>
                          <a:latin typeface="Cambria Math" panose="02040503050406030204" pitchFamily="18" charset="0"/>
                        </a:rPr>
                        <m:t> 0,369 </m:t>
                      </m:r>
                      <m:r>
                        <m:rPr>
                          <m:nor/>
                        </m:rPr>
                        <a:rPr lang="da-DK" i="0">
                          <a:solidFill>
                            <a:schemeClr val="tx1"/>
                          </a:solidFill>
                          <a:latin typeface="Cambria Math" panose="02040503050406030204" pitchFamily="18" charset="0"/>
                        </a:rPr>
                        <m:t>m</m:t>
                      </m:r>
                      <m:r>
                        <m:rPr>
                          <m:nor/>
                        </m:rPr>
                        <a:rPr lang="da-DK" b="0" i="0" smtClean="0">
                          <a:solidFill>
                            <a:schemeClr val="tx1"/>
                          </a:solidFill>
                          <a:latin typeface="Cambria Math" panose="02040503050406030204" pitchFamily="18" charset="0"/>
                        </a:rPr>
                        <m:t>³</m:t>
                      </m:r>
                      <m:r>
                        <m:rPr>
                          <m:nor/>
                        </m:rPr>
                        <a:rPr lang="da-DK" i="0">
                          <a:solidFill>
                            <a:schemeClr val="tx1"/>
                          </a:solidFill>
                          <a:latin typeface="Cambria Math" panose="02040503050406030204" pitchFamily="18" charset="0"/>
                        </a:rPr>
                        <m:t>/</m:t>
                      </m:r>
                      <m:r>
                        <m:rPr>
                          <m:nor/>
                        </m:rPr>
                        <a:rPr lang="da-DK" i="0">
                          <a:solidFill>
                            <a:schemeClr val="tx1"/>
                          </a:solidFill>
                          <a:latin typeface="Cambria Math" panose="02040503050406030204" pitchFamily="18" charset="0"/>
                        </a:rPr>
                        <m:t>h</m:t>
                      </m:r>
                    </m:oMath>
                  </m:oMathPara>
                </a14:m>
                <a:endParaRPr lang="da-DK" dirty="0"/>
              </a:p>
            </p:txBody>
          </p:sp>
        </mc:Choice>
        <mc:Fallback xmlns="">
          <p:sp>
            <p:nvSpPr>
              <p:cNvPr id="7" name="Tekstfelt 6">
                <a:extLst>
                  <a:ext uri="{FF2B5EF4-FFF2-40B4-BE49-F238E27FC236}">
                    <a16:creationId xmlns:a16="http://schemas.microsoft.com/office/drawing/2014/main" id="{83E533A1-DA61-2A6F-2873-1756460C30DA}"/>
                  </a:ext>
                </a:extLst>
              </p:cNvPr>
              <p:cNvSpPr txBox="1">
                <a:spLocks noRot="1" noChangeAspect="1" noMove="1" noResize="1" noEditPoints="1" noAdjustHandles="1" noChangeArrowheads="1" noChangeShapeType="1" noTextEdit="1"/>
              </p:cNvSpPr>
              <p:nvPr/>
            </p:nvSpPr>
            <p:spPr>
              <a:xfrm>
                <a:off x="6087745" y="4415040"/>
                <a:ext cx="6101080" cy="700000"/>
              </a:xfrm>
              <a:prstGeom prst="rect">
                <a:avLst/>
              </a:prstGeom>
              <a:blipFill>
                <a:blip r:embed="rId3"/>
                <a:stretch>
                  <a:fillRect/>
                </a:stretch>
              </a:blipFill>
            </p:spPr>
            <p:txBody>
              <a:bodyPr/>
              <a:lstStyle/>
              <a:p>
                <a:r>
                  <a:rPr lang="da-DK">
                    <a:noFill/>
                  </a:rPr>
                  <a:t> </a:t>
                </a:r>
              </a:p>
            </p:txBody>
          </p:sp>
        </mc:Fallback>
      </mc:AlternateContent>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CB43C868-6665-4716-8B0B-85A11723F317}"/>
            </a:ext>
          </a:extLst>
        </p:cNvPr>
        <p:cNvGrpSpPr/>
        <p:nvPr/>
      </p:nvGrpSpPr>
      <p:grpSpPr>
        <a:xfrm>
          <a:off x="0" y="0"/>
          <a:ext cx="0" cy="0"/>
          <a:chOff x="0" y="0"/>
          <a:chExt cx="0" cy="0"/>
        </a:xfrm>
      </p:grpSpPr>
      <p:sp>
        <p:nvSpPr>
          <p:cNvPr id="11" name="Rectangle 7">
            <a:extLst>
              <a:ext uri="{FF2B5EF4-FFF2-40B4-BE49-F238E27FC236}">
                <a16:creationId xmlns:a16="http://schemas.microsoft.com/office/drawing/2014/main" id="{453292A7-39BF-0394-A4DD-3EC34CBD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88825"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pic>
        <p:nvPicPr>
          <p:cNvPr id="10" name="Picture 9">
            <a:extLst>
              <a:ext uri="{FF2B5EF4-FFF2-40B4-BE49-F238E27FC236}">
                <a16:creationId xmlns:a16="http://schemas.microsoft.com/office/drawing/2014/main" id="{A6FB7566-4D2B-0879-1ABC-52A7BF04D3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88825" cy="742950"/>
          </a:xfrm>
          <a:prstGeom prst="rect">
            <a:avLst/>
          </a:prstGeom>
        </p:spPr>
      </p:pic>
      <p:cxnSp>
        <p:nvCxnSpPr>
          <p:cNvPr id="12" name="Straight Connector 11">
            <a:extLst>
              <a:ext uri="{FF2B5EF4-FFF2-40B4-BE49-F238E27FC236}">
                <a16:creationId xmlns:a16="http://schemas.microsoft.com/office/drawing/2014/main" id="{21961D27-699E-7F4B-B16C-F6F31C5B16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3" name="Picture 3" descr="Sort pen mod et ark med skygge numre">
            <a:extLst>
              <a:ext uri="{FF2B5EF4-FFF2-40B4-BE49-F238E27FC236}">
                <a16:creationId xmlns:a16="http://schemas.microsoft.com/office/drawing/2014/main" id="{5C722A08-A7FF-FEE4-57D2-BB4A122845E2}"/>
              </a:ext>
            </a:extLst>
          </p:cNvPr>
          <p:cNvPicPr>
            <a:picLocks noChangeAspect="1"/>
          </p:cNvPicPr>
          <p:nvPr/>
        </p:nvPicPr>
        <p:blipFill>
          <a:blip r:embed="rId3"/>
          <a:srcRect t="8667" r="-1" b="7039"/>
          <a:stretch>
            <a:fillRect/>
          </a:stretch>
        </p:blipFill>
        <p:spPr>
          <a:xfrm>
            <a:off x="1" y="10"/>
            <a:ext cx="12188521" cy="6857990"/>
          </a:xfrm>
          <a:prstGeom prst="rect">
            <a:avLst/>
          </a:prstGeom>
        </p:spPr>
      </p:pic>
      <p:sp>
        <p:nvSpPr>
          <p:cNvPr id="14" name="Rectangle 13">
            <a:extLst>
              <a:ext uri="{FF2B5EF4-FFF2-40B4-BE49-F238E27FC236}">
                <a16:creationId xmlns:a16="http://schemas.microsoft.com/office/drawing/2014/main" id="{B06CA380-300F-51B2-44D9-90419E47E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5771" y="3064931"/>
            <a:ext cx="8293054"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C5247B-D1FE-5CD1-BD12-1865729001F7}"/>
              </a:ext>
            </a:extLst>
          </p:cNvPr>
          <p:cNvSpPr>
            <a:spLocks noGrp="1"/>
          </p:cNvSpPr>
          <p:nvPr>
            <p:ph type="title"/>
          </p:nvPr>
        </p:nvSpPr>
        <p:spPr>
          <a:xfrm>
            <a:off x="4064452" y="3236470"/>
            <a:ext cx="6830720" cy="1431984"/>
          </a:xfrm>
        </p:spPr>
        <p:txBody>
          <a:bodyPr vert="horz" lIns="91440" tIns="45720" rIns="91440" bIns="0" rtlCol="0" anchor="b">
            <a:normAutofit/>
          </a:bodyPr>
          <a:lstStyle/>
          <a:p>
            <a:pPr algn="l" defTabSz="914400"/>
            <a:r>
              <a:rPr lang="en-US" sz="4400" dirty="0" err="1"/>
              <a:t>Opgaver</a:t>
            </a:r>
            <a:r>
              <a:rPr lang="en-US" sz="4400" dirty="0"/>
              <a:t> RAVK </a:t>
            </a:r>
          </a:p>
        </p:txBody>
      </p:sp>
    </p:spTree>
    <p:extLst>
      <p:ext uri="{BB962C8B-B14F-4D97-AF65-F5344CB8AC3E}">
        <p14:creationId xmlns:p14="http://schemas.microsoft.com/office/powerpoint/2010/main" val="37305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706C4F-A491-22E0-97C1-751879ABF9E5}"/>
            </a:ext>
          </a:extLst>
        </p:cNvPr>
        <p:cNvGrpSpPr/>
        <p:nvPr/>
      </p:nvGrpSpPr>
      <p:grpSpPr>
        <a:xfrm>
          <a:off x="0" y="0"/>
          <a:ext cx="0" cy="0"/>
          <a:chOff x="0" y="0"/>
          <a:chExt cx="0" cy="0"/>
        </a:xfrm>
      </p:grpSpPr>
      <p:sp>
        <p:nvSpPr>
          <p:cNvPr id="14338" name="Rectangle 4">
            <a:extLst>
              <a:ext uri="{FF2B5EF4-FFF2-40B4-BE49-F238E27FC236}">
                <a16:creationId xmlns:a16="http://schemas.microsoft.com/office/drawing/2014/main" id="{669A05C3-E954-8001-9293-4C60C84D3B48}"/>
              </a:ext>
            </a:extLst>
          </p:cNvPr>
          <p:cNvSpPr>
            <a:spLocks noGrp="1" noChangeArrowheads="1"/>
          </p:cNvSpPr>
          <p:nvPr>
            <p:ph type="title"/>
          </p:nvPr>
        </p:nvSpPr>
        <p:spPr>
          <a:xfrm>
            <a:off x="7412269" y="424178"/>
            <a:ext cx="3810000" cy="1477328"/>
          </a:xfrm>
        </p:spPr>
        <p:txBody>
          <a:bodyPr vert="horz" lIns="91440" tIns="45720" rIns="91440" bIns="45720" rtlCol="0" anchor="b">
            <a:normAutofit/>
          </a:bodyPr>
          <a:lstStyle/>
          <a:p>
            <a:pPr defTabSz="457200">
              <a:lnSpc>
                <a:spcPct val="90000"/>
              </a:lnSpc>
              <a:defRPr/>
            </a:pPr>
            <a:r>
              <a:rPr lang="en-US" sz="2100" b="0" i="0" kern="1200" dirty="0" err="1">
                <a:solidFill>
                  <a:schemeClr val="tx1"/>
                </a:solidFill>
                <a:latin typeface="+mj-lt"/>
                <a:ea typeface="+mj-ea"/>
                <a:cs typeface="+mj-cs"/>
              </a:rPr>
              <a:t>Dimensionering</a:t>
            </a:r>
            <a:r>
              <a:rPr lang="en-US" sz="2100" b="0" i="0" kern="1200" dirty="0">
                <a:solidFill>
                  <a:schemeClr val="tx1"/>
                </a:solidFill>
                <a:latin typeface="+mj-lt"/>
                <a:ea typeface="+mj-ea"/>
                <a:cs typeface="+mj-cs"/>
              </a:rPr>
              <a:t> </a:t>
            </a:r>
            <a:r>
              <a:rPr lang="en-US" sz="2100" b="0" i="0" kern="1200" dirty="0" err="1">
                <a:solidFill>
                  <a:schemeClr val="tx1"/>
                </a:solidFill>
                <a:latin typeface="+mj-lt"/>
                <a:ea typeface="+mj-ea"/>
                <a:cs typeface="+mj-cs"/>
              </a:rPr>
              <a:t>af</a:t>
            </a:r>
            <a:br>
              <a:rPr lang="en-US" sz="2100" b="0" i="0" kern="1200" dirty="0">
                <a:solidFill>
                  <a:schemeClr val="tx1"/>
                </a:solidFill>
                <a:latin typeface="+mj-lt"/>
                <a:ea typeface="+mj-ea"/>
                <a:cs typeface="+mj-cs"/>
              </a:rPr>
            </a:br>
            <a:r>
              <a:rPr lang="en-US" sz="2100" b="0" i="0" kern="1200" dirty="0">
                <a:solidFill>
                  <a:schemeClr val="tx1"/>
                </a:solidFill>
                <a:latin typeface="+mj-lt"/>
                <a:ea typeface="+mj-ea"/>
                <a:cs typeface="+mj-cs"/>
              </a:rPr>
              <a:t> </a:t>
            </a:r>
            <a:r>
              <a:rPr lang="en-US" sz="2100" b="0" i="0" kern="1200" dirty="0" err="1">
                <a:solidFill>
                  <a:schemeClr val="tx1"/>
                </a:solidFill>
                <a:latin typeface="+mj-lt"/>
                <a:ea typeface="+mj-ea"/>
                <a:cs typeface="+mj-cs"/>
              </a:rPr>
              <a:t>temperaturregulerende</a:t>
            </a:r>
            <a:r>
              <a:rPr lang="en-US" sz="2100" b="0" i="0" kern="1200" dirty="0">
                <a:solidFill>
                  <a:schemeClr val="tx1"/>
                </a:solidFill>
                <a:latin typeface="+mj-lt"/>
                <a:ea typeface="+mj-ea"/>
                <a:cs typeface="+mj-cs"/>
              </a:rPr>
              <a:t> </a:t>
            </a:r>
            <a:r>
              <a:rPr lang="en-US" sz="2100" b="0" i="0" kern="1200" dirty="0" err="1">
                <a:solidFill>
                  <a:schemeClr val="tx1"/>
                </a:solidFill>
                <a:latin typeface="+mj-lt"/>
                <a:ea typeface="+mj-ea"/>
                <a:cs typeface="+mj-cs"/>
              </a:rPr>
              <a:t>ventiler</a:t>
            </a:r>
            <a:r>
              <a:rPr lang="en-US" sz="2100" b="0" i="0" kern="1200" dirty="0">
                <a:solidFill>
                  <a:schemeClr val="tx1"/>
                </a:solidFill>
                <a:latin typeface="+mj-lt"/>
                <a:ea typeface="+mj-ea"/>
                <a:cs typeface="+mj-cs"/>
              </a:rPr>
              <a:t>: </a:t>
            </a:r>
            <a:r>
              <a:rPr lang="en-US" sz="2100" dirty="0">
                <a:solidFill>
                  <a:schemeClr val="tx1"/>
                </a:solidFill>
              </a:rPr>
              <a:t>RAVK</a:t>
            </a:r>
            <a:endParaRPr lang="en-US" sz="2100" b="0" i="0"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4" name="Rectangle 8">
                <a:extLst>
                  <a:ext uri="{FF2B5EF4-FFF2-40B4-BE49-F238E27FC236}">
                    <a16:creationId xmlns:a16="http://schemas.microsoft.com/office/drawing/2014/main" id="{2FF1DA33-7772-7C7A-25DC-2606E6D3A090}"/>
                  </a:ext>
                </a:extLst>
              </p:cNvPr>
              <p:cNvSpPr>
                <a:spLocks noChangeArrowheads="1"/>
              </p:cNvSpPr>
              <p:nvPr/>
            </p:nvSpPr>
            <p:spPr bwMode="auto">
              <a:xfrm>
                <a:off x="7740619" y="2248540"/>
                <a:ext cx="3135474" cy="35364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Opgave 1.</a:t>
                </a:r>
                <a:b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Beholder effekt = 12kW</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Δp</a:t>
                </a:r>
                <a:r>
                  <a:rPr kumimoji="0" lang="da-DK" altLang="da-DK" sz="1600" b="0" i="0" u="none" strike="noStrike" cap="none" normalizeH="0" baseline="-3000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Ravk</a:t>
                </a: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0,1-0,3 bar</a:t>
                </a: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∆t	= 35</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𝑄</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12</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𝑘𝑊</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∗0,86</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35</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=0,294 </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𝐾𝑣</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 </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0,294</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√0,1</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0, 929</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err="1">
                    <a:latin typeface="Calibri" panose="020F0502020204030204" pitchFamily="34" charset="0"/>
                    <a:ea typeface="Calibri" panose="020F0502020204030204" pitchFamily="34" charset="0"/>
                    <a:cs typeface="Calibri" panose="020F0502020204030204" pitchFamily="34" charset="0"/>
                  </a:rPr>
                  <a:t>Pbånd</a:t>
                </a:r>
                <a:r>
                  <a:rPr lang="da-DK" altLang="da-DK" sz="1600" dirty="0">
                    <a:latin typeface="Calibri" panose="020F0502020204030204" pitchFamily="34" charset="0"/>
                    <a:ea typeface="Calibri" panose="020F0502020204030204" pitchFamily="34" charset="0"/>
                    <a:cs typeface="Calibri" panose="020F0502020204030204" pitchFamily="34" charset="0"/>
                  </a:rPr>
                  <a:t> =9</a:t>
                </a: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RAV/VMT 10/8</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Rectangle 8">
                <a:extLst>
                  <a:ext uri="{FF2B5EF4-FFF2-40B4-BE49-F238E27FC236}">
                    <a16:creationId xmlns:a16="http://schemas.microsoft.com/office/drawing/2014/main" id="{2FF1DA33-7772-7C7A-25DC-2606E6D3A090}"/>
                  </a:ext>
                </a:extLst>
              </p:cNvPr>
              <p:cNvSpPr>
                <a:spLocks noRot="1" noChangeAspect="1" noMove="1" noResize="1" noEditPoints="1" noAdjustHandles="1" noChangeArrowheads="1" noChangeShapeType="1" noTextEdit="1"/>
              </p:cNvSpPr>
              <p:nvPr/>
            </p:nvSpPr>
            <p:spPr bwMode="auto">
              <a:xfrm>
                <a:off x="7740619" y="2248540"/>
                <a:ext cx="3135474" cy="3536481"/>
              </a:xfrm>
              <a:prstGeom prst="rect">
                <a:avLst/>
              </a:prstGeom>
              <a:blipFill>
                <a:blip r:embed="rId3"/>
                <a:stretch>
                  <a:fillRect l="-1167" b="-18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noFill/>
                  </a:rPr>
                  <a:t> </a:t>
                </a:r>
              </a:p>
            </p:txBody>
          </p:sp>
        </mc:Fallback>
      </mc:AlternateContent>
      <p:pic>
        <p:nvPicPr>
          <p:cNvPr id="2" name="Billede 1">
            <a:extLst>
              <a:ext uri="{FF2B5EF4-FFF2-40B4-BE49-F238E27FC236}">
                <a16:creationId xmlns:a16="http://schemas.microsoft.com/office/drawing/2014/main" id="{8F8E7C9E-B440-81FD-7487-BBB028B33F83}"/>
              </a:ext>
            </a:extLst>
          </p:cNvPr>
          <p:cNvPicPr/>
          <p:nvPr/>
        </p:nvPicPr>
        <p:blipFill>
          <a:blip r:embed="rId4" cstate="print"/>
          <a:srcRect/>
          <a:stretch>
            <a:fillRect/>
          </a:stretch>
        </p:blipFill>
        <p:spPr bwMode="auto">
          <a:xfrm>
            <a:off x="771207" y="653732"/>
            <a:ext cx="6120130" cy="3447415"/>
          </a:xfrm>
          <a:prstGeom prst="rect">
            <a:avLst/>
          </a:prstGeom>
          <a:noFill/>
          <a:ln w="28575" algn="ctr">
            <a:noFill/>
            <a:miter lim="800000"/>
            <a:headEnd/>
            <a:tailEnd/>
          </a:ln>
        </p:spPr>
      </p:pic>
      <p:sp>
        <p:nvSpPr>
          <p:cNvPr id="3" name="Rectangle 2">
            <a:extLst>
              <a:ext uri="{FF2B5EF4-FFF2-40B4-BE49-F238E27FC236}">
                <a16:creationId xmlns:a16="http://schemas.microsoft.com/office/drawing/2014/main" id="{F980768A-1540-7F19-FCF4-F97E2D9F56AF}"/>
              </a:ext>
            </a:extLst>
          </p:cNvPr>
          <p:cNvSpPr>
            <a:spLocks noChangeArrowheads="1"/>
          </p:cNvSpPr>
          <p:nvPr/>
        </p:nvSpPr>
        <p:spPr bwMode="auto">
          <a:xfrm>
            <a:off x="1902777" y="1368514"/>
            <a:ext cx="754063" cy="2721203"/>
          </a:xfrm>
          <a:prstGeom prst="rect">
            <a:avLst/>
          </a:prstGeom>
          <a:solidFill>
            <a:srgbClr val="FFC000">
              <a:alpha val="5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5" name="Rectangle 3">
            <a:extLst>
              <a:ext uri="{FF2B5EF4-FFF2-40B4-BE49-F238E27FC236}">
                <a16:creationId xmlns:a16="http://schemas.microsoft.com/office/drawing/2014/main" id="{12363B2B-26A5-D440-20D4-D54440401A3E}"/>
              </a:ext>
            </a:extLst>
          </p:cNvPr>
          <p:cNvSpPr>
            <a:spLocks noChangeArrowheads="1"/>
          </p:cNvSpPr>
          <p:nvPr/>
        </p:nvSpPr>
        <p:spPr bwMode="auto">
          <a:xfrm flipV="1">
            <a:off x="2656841" y="3154767"/>
            <a:ext cx="1023620" cy="934949"/>
          </a:xfrm>
          <a:prstGeom prst="rect">
            <a:avLst/>
          </a:prstGeom>
          <a:solidFill>
            <a:srgbClr val="FFC000">
              <a:alpha val="55000"/>
            </a:srgbClr>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2821856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E026E-5EA4-DCA8-8CCD-F793702092FB}"/>
              </a:ext>
            </a:extLst>
          </p:cNvPr>
          <p:cNvSpPr>
            <a:spLocks noGrp="1"/>
          </p:cNvSpPr>
          <p:nvPr>
            <p:ph type="title"/>
          </p:nvPr>
        </p:nvSpPr>
        <p:spPr/>
        <p:txBody>
          <a:bodyPr/>
          <a:lstStyle/>
          <a:p>
            <a:r>
              <a:rPr lang="da-DK" dirty="0"/>
              <a:t>VARMETAB efter forbrug </a:t>
            </a:r>
          </a:p>
        </p:txBody>
      </p:sp>
      <p:sp>
        <p:nvSpPr>
          <p:cNvPr id="3" name="Pladsholder til indhold 2">
            <a:extLst>
              <a:ext uri="{FF2B5EF4-FFF2-40B4-BE49-F238E27FC236}">
                <a16:creationId xmlns:a16="http://schemas.microsoft.com/office/drawing/2014/main" id="{DC4655A2-527E-B07C-96D6-46B23964144E}"/>
              </a:ext>
            </a:extLst>
          </p:cNvPr>
          <p:cNvSpPr>
            <a:spLocks noGrp="1"/>
          </p:cNvSpPr>
          <p:nvPr>
            <p:ph idx="1"/>
          </p:nvPr>
        </p:nvSpPr>
        <p:spPr>
          <a:xfrm>
            <a:off x="324465" y="2052919"/>
            <a:ext cx="6954159" cy="4195481"/>
          </a:xfrm>
        </p:spPr>
        <p:txBody>
          <a:bodyPr/>
          <a:lstStyle/>
          <a:p>
            <a:pPr marL="210042" indent="-210042" eaLnBrk="1" hangingPunct="1">
              <a:lnSpc>
                <a:spcPct val="150000"/>
              </a:lnSpc>
              <a:spcBef>
                <a:spcPts val="465"/>
              </a:spcBef>
              <a:defRPr/>
            </a:pPr>
            <a:r>
              <a:rPr lang="da-DK" altLang="da-DK" sz="2000" dirty="0"/>
              <a:t>Årsforbrug = 21.800 kWh.</a:t>
            </a:r>
          </a:p>
          <a:p>
            <a:pPr marL="210042" indent="-210042" eaLnBrk="1" hangingPunct="1">
              <a:lnSpc>
                <a:spcPct val="150000"/>
              </a:lnSpc>
              <a:spcBef>
                <a:spcPts val="465"/>
              </a:spcBef>
              <a:defRPr/>
            </a:pPr>
            <a:r>
              <a:rPr lang="da-DK" altLang="da-DK" sz="2000" dirty="0"/>
              <a:t>Graddage for året = 2823</a:t>
            </a:r>
          </a:p>
          <a:p>
            <a:pPr marL="210042" indent="-210042" eaLnBrk="1" hangingPunct="1">
              <a:lnSpc>
                <a:spcPct val="150000"/>
              </a:lnSpc>
              <a:spcBef>
                <a:spcPts val="465"/>
              </a:spcBef>
              <a:defRPr/>
            </a:pPr>
            <a:r>
              <a:rPr lang="da-DK" altLang="da-DK" sz="2000" dirty="0"/>
              <a:t>Man skal blot huske at fratrække varmtvandsforbruget, som gennemsnitligt ansættes til 850- 1000 kWh om året pr. person.</a:t>
            </a:r>
          </a:p>
          <a:p>
            <a:pPr marL="210042" indent="-210042" eaLnBrk="1" hangingPunct="1">
              <a:lnSpc>
                <a:spcPct val="150000"/>
              </a:lnSpc>
              <a:spcBef>
                <a:spcPts val="465"/>
              </a:spcBef>
              <a:defRPr/>
            </a:pPr>
            <a:endParaRPr lang="da-DK" altLang="da-DK" sz="2000" dirty="0"/>
          </a:p>
          <a:p>
            <a:pPr marL="0" indent="0" eaLnBrk="1" hangingPunct="1">
              <a:lnSpc>
                <a:spcPct val="150000"/>
              </a:lnSpc>
              <a:spcBef>
                <a:spcPts val="465"/>
              </a:spcBef>
              <a:buNone/>
              <a:defRPr/>
            </a:pPr>
            <a:r>
              <a:rPr lang="da-DK" altLang="da-DK" sz="2000" dirty="0"/>
              <a:t> I eksemplet antager vi, at der er 4 personer af 850kWh</a:t>
            </a:r>
          </a:p>
          <a:p>
            <a:endParaRPr lang="da-DK" dirty="0"/>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397C0E2A-6D7A-BB6A-57D2-EA2163888EA5}"/>
                  </a:ext>
                </a:extLst>
              </p:cNvPr>
              <p:cNvSpPr txBox="1"/>
              <p:nvPr/>
            </p:nvSpPr>
            <p:spPr bwMode="auto">
              <a:xfrm>
                <a:off x="5254689" y="2255838"/>
                <a:ext cx="6332537" cy="633412"/>
              </a:xfrm>
              <a:prstGeom prst="rect">
                <a:avLst/>
              </a:prstGeom>
              <a:noFill/>
              <a:ln w="57150">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da-DK" i="0" smtClean="0">
                          <a:solidFill>
                            <a:schemeClr val="tx1"/>
                          </a:solidFill>
                          <a:latin typeface="Cambria Math" panose="02040503050406030204" pitchFamily="18" charset="0"/>
                        </a:rPr>
                        <m:t>Dimensionerende</m:t>
                      </m:r>
                      <m:r>
                        <m:rPr>
                          <m:nor/>
                        </m:rPr>
                        <a:rPr lang="da-DK" i="0" smtClean="0">
                          <a:solidFill>
                            <a:schemeClr val="tx1"/>
                          </a:solidFill>
                          <a:latin typeface="Cambria Math" panose="02040503050406030204" pitchFamily="18" charset="0"/>
                        </a:rPr>
                        <m:t> </m:t>
                      </m:r>
                      <m:r>
                        <m:rPr>
                          <m:nor/>
                        </m:rPr>
                        <a:rPr lang="da-DK" i="0" smtClean="0">
                          <a:solidFill>
                            <a:schemeClr val="tx1"/>
                          </a:solidFill>
                          <a:latin typeface="Cambria Math" panose="02040503050406030204" pitchFamily="18" charset="0"/>
                        </a:rPr>
                        <m:t>varmetab</m:t>
                      </m:r>
                      <m:r>
                        <m:rPr>
                          <m:nor/>
                        </m:rPr>
                        <a:rPr lang="da-DK" i="0" smtClean="0">
                          <a:solidFill>
                            <a:schemeClr val="tx1"/>
                          </a:solidFill>
                          <a:latin typeface="Cambria Math" panose="02040503050406030204" pitchFamily="18" charset="0"/>
                        </a:rPr>
                        <m:t> </m:t>
                      </m:r>
                      <m:r>
                        <a:rPr lang="da-DK" i="1">
                          <a:solidFill>
                            <a:schemeClr val="tx1"/>
                          </a:solidFill>
                          <a:latin typeface="Cambria Math" panose="02040503050406030204" pitchFamily="18" charset="0"/>
                        </a:rPr>
                        <m:t>=</m:t>
                      </m:r>
                      <m:f>
                        <m:fPr>
                          <m:ctrlPr>
                            <a:rPr lang="da-DK" i="1">
                              <a:solidFill>
                                <a:schemeClr val="tx1"/>
                              </a:solidFill>
                              <a:latin typeface="Cambria Math" panose="02040503050406030204" pitchFamily="18" charset="0"/>
                            </a:rPr>
                          </m:ctrlPr>
                        </m:fPr>
                        <m:num>
                          <m:r>
                            <m:rPr>
                              <m:nor/>
                            </m:rPr>
                            <a:rPr lang="da-DK" b="0" i="0" smtClean="0">
                              <a:solidFill>
                                <a:schemeClr val="tx1"/>
                              </a:solidFill>
                              <a:latin typeface="Cambria Math" panose="02040503050406030204" pitchFamily="18" charset="0"/>
                            </a:rPr>
                            <m:t>(21800−3400)</m:t>
                          </m:r>
                          <m:r>
                            <m:rPr>
                              <m:nor/>
                            </m:rPr>
                            <a:rPr lang="da-DK" i="0">
                              <a:solidFill>
                                <a:schemeClr val="tx1"/>
                              </a:solidFill>
                              <a:latin typeface="Cambria Math" panose="02040503050406030204" pitchFamily="18" charset="0"/>
                            </a:rPr>
                            <m:t> </m:t>
                          </m:r>
                          <m:r>
                            <m:rPr>
                              <m:nor/>
                            </m:rPr>
                            <a:rPr lang="da-DK" i="0">
                              <a:solidFill>
                                <a:schemeClr val="tx1"/>
                              </a:solidFill>
                              <a:latin typeface="Cambria Math" panose="02040503050406030204" pitchFamily="18" charset="0"/>
                            </a:rPr>
                            <m:t>kWh</m:t>
                          </m:r>
                        </m:num>
                        <m:den>
                          <m:r>
                            <m:rPr>
                              <m:nor/>
                            </m:rPr>
                            <a:rPr lang="da-DK" b="0" i="0" smtClean="0">
                              <a:solidFill>
                                <a:schemeClr val="tx1"/>
                              </a:solidFill>
                              <a:latin typeface="Cambria Math" panose="02040503050406030204" pitchFamily="18" charset="0"/>
                            </a:rPr>
                            <m:t>2823</m:t>
                          </m:r>
                          <m:r>
                            <m:rPr>
                              <m:nor/>
                            </m:rPr>
                            <a:rPr lang="da-DK" i="0">
                              <a:solidFill>
                                <a:schemeClr val="tx1"/>
                              </a:solidFill>
                              <a:latin typeface="Cambria Math" panose="02040503050406030204" pitchFamily="18" charset="0"/>
                            </a:rPr>
                            <m:t> </m:t>
                          </m:r>
                          <m:r>
                            <m:rPr>
                              <m:nor/>
                            </m:rPr>
                            <a:rPr lang="da-DK" i="0">
                              <a:solidFill>
                                <a:schemeClr val="tx1"/>
                              </a:solidFill>
                              <a:latin typeface="Cambria Math" panose="02040503050406030204" pitchFamily="18" charset="0"/>
                            </a:rPr>
                            <m:t>graddage</m:t>
                          </m:r>
                        </m:den>
                      </m:f>
                      <m:r>
                        <m:rPr>
                          <m:nor/>
                        </m:rPr>
                        <a:rPr lang="da-DK" i="0">
                          <a:solidFill>
                            <a:schemeClr val="tx1"/>
                          </a:solidFill>
                          <a:latin typeface="Cambria Math" panose="02040503050406030204" pitchFamily="18" charset="0"/>
                        </a:rPr>
                        <m:t> </m:t>
                      </m:r>
                      <m:r>
                        <m:rPr>
                          <m:nor/>
                        </m:rPr>
                        <a:rPr lang="da-DK" i="0">
                          <a:solidFill>
                            <a:schemeClr val="tx1"/>
                          </a:solidFill>
                          <a:latin typeface="Cambria Math" panose="02040503050406030204" pitchFamily="18" charset="0"/>
                        </a:rPr>
                        <m:t>x</m:t>
                      </m:r>
                      <m:r>
                        <m:rPr>
                          <m:nor/>
                        </m:rPr>
                        <a:rPr lang="da-DK" i="0">
                          <a:solidFill>
                            <a:schemeClr val="tx1"/>
                          </a:solidFill>
                          <a:latin typeface="Cambria Math" panose="02040503050406030204" pitchFamily="18" charset="0"/>
                        </a:rPr>
                        <m:t> </m:t>
                      </m:r>
                      <m:f>
                        <m:fPr>
                          <m:ctrlPr>
                            <a:rPr lang="da-DK" i="1">
                              <a:solidFill>
                                <a:schemeClr val="tx1"/>
                              </a:solidFill>
                              <a:latin typeface="Cambria Math" panose="02040503050406030204" pitchFamily="18" charset="0"/>
                            </a:rPr>
                          </m:ctrlPr>
                        </m:fPr>
                        <m:num>
                          <m:r>
                            <m:rPr>
                              <m:sty m:val="p"/>
                            </m:rPr>
                            <a:rPr lang="da-DK" i="1">
                              <a:solidFill>
                                <a:schemeClr val="tx1"/>
                              </a:solidFill>
                              <a:latin typeface="Cambria Math" panose="02040503050406030204" pitchFamily="18" charset="0"/>
                            </a:rPr>
                            <m:t>Δ</m:t>
                          </m:r>
                          <m:r>
                            <m:rPr>
                              <m:nor/>
                            </m:rPr>
                            <a:rPr lang="da-DK" i="0">
                              <a:solidFill>
                                <a:schemeClr val="tx1"/>
                              </a:solidFill>
                              <a:latin typeface="Cambria Math" panose="02040503050406030204" pitchFamily="18" charset="0"/>
                            </a:rPr>
                            <m:t>t</m:t>
                          </m:r>
                          <m:r>
                            <m:rPr>
                              <m:nor/>
                            </m:rPr>
                            <a:rPr lang="da-DK" i="0">
                              <a:solidFill>
                                <a:schemeClr val="tx1"/>
                              </a:solidFill>
                              <a:latin typeface="Cambria Math" panose="02040503050406030204" pitchFamily="18" charset="0"/>
                            </a:rPr>
                            <m:t> 32</m:t>
                          </m:r>
                        </m:num>
                        <m:den>
                          <m:r>
                            <m:rPr>
                              <m:nor/>
                            </m:rPr>
                            <a:rPr lang="da-DK" i="0">
                              <a:solidFill>
                                <a:schemeClr val="tx1"/>
                              </a:solidFill>
                              <a:latin typeface="Cambria Math" panose="02040503050406030204" pitchFamily="18" charset="0"/>
                            </a:rPr>
                            <m:t>24 </m:t>
                          </m:r>
                          <m:r>
                            <m:rPr>
                              <m:nor/>
                            </m:rPr>
                            <a:rPr lang="da-DK" i="0">
                              <a:solidFill>
                                <a:schemeClr val="tx1"/>
                              </a:solidFill>
                              <a:latin typeface="Cambria Math" panose="02040503050406030204" pitchFamily="18" charset="0"/>
                            </a:rPr>
                            <m:t>timer</m:t>
                          </m:r>
                        </m:den>
                      </m:f>
                      <m:r>
                        <a:rPr lang="da-DK" i="0">
                          <a:solidFill>
                            <a:schemeClr val="tx1"/>
                          </a:solidFill>
                          <a:latin typeface="Cambria Math" panose="02040503050406030204" pitchFamily="18" charset="0"/>
                        </a:rPr>
                        <m:t> </m:t>
                      </m:r>
                      <m:r>
                        <a:rPr lang="da-DK" i="1">
                          <a:solidFill>
                            <a:schemeClr val="tx1"/>
                          </a:solidFill>
                          <a:latin typeface="Cambria Math" panose="02040503050406030204" pitchFamily="18" charset="0"/>
                        </a:rPr>
                        <m:t>=</m:t>
                      </m:r>
                      <m:r>
                        <m:rPr>
                          <m:nor/>
                        </m:rPr>
                        <a:rPr lang="da-DK" i="0">
                          <a:solidFill>
                            <a:schemeClr val="tx1"/>
                          </a:solidFill>
                          <a:latin typeface="Cambria Math" panose="02040503050406030204" pitchFamily="18" charset="0"/>
                        </a:rPr>
                        <m:t> </m:t>
                      </m:r>
                      <m:r>
                        <m:rPr>
                          <m:nor/>
                        </m:rPr>
                        <a:rPr lang="da-DK" b="0" i="0" smtClean="0">
                          <a:solidFill>
                            <a:schemeClr val="tx1"/>
                          </a:solidFill>
                          <a:latin typeface="Cambria Math" panose="02040503050406030204" pitchFamily="18" charset="0"/>
                        </a:rPr>
                        <m:t>8,7</m:t>
                      </m:r>
                      <m:r>
                        <m:rPr>
                          <m:nor/>
                        </m:rPr>
                        <a:rPr lang="da-DK" i="0">
                          <a:solidFill>
                            <a:schemeClr val="tx1"/>
                          </a:solidFill>
                          <a:latin typeface="Cambria Math" panose="02040503050406030204" pitchFamily="18" charset="0"/>
                        </a:rPr>
                        <m:t> </m:t>
                      </m:r>
                      <m:r>
                        <m:rPr>
                          <m:nor/>
                        </m:rPr>
                        <a:rPr lang="da-DK" i="0">
                          <a:solidFill>
                            <a:schemeClr val="tx1"/>
                          </a:solidFill>
                          <a:latin typeface="Cambria Math" panose="02040503050406030204" pitchFamily="18" charset="0"/>
                        </a:rPr>
                        <m:t>kW</m:t>
                      </m:r>
                      <m:r>
                        <m:rPr>
                          <m:nor/>
                        </m:rPr>
                        <a:rPr lang="da-DK" i="0">
                          <a:solidFill>
                            <a:schemeClr val="tx1"/>
                          </a:solidFill>
                          <a:latin typeface="Cambria Math" panose="02040503050406030204" pitchFamily="18" charset="0"/>
                        </a:rPr>
                        <m:t>.</m:t>
                      </m:r>
                    </m:oMath>
                  </m:oMathPara>
                </a14:m>
                <a:endParaRPr lang="da-DK" dirty="0">
                  <a:solidFill>
                    <a:schemeClr val="tx1"/>
                  </a:solidFill>
                </a:endParaRPr>
              </a:p>
            </p:txBody>
          </p:sp>
        </mc:Choice>
        <mc:Fallback xmlns="">
          <p:sp>
            <p:nvSpPr>
              <p:cNvPr id="4" name="Object 3">
                <a:extLst>
                  <a:ext uri="{FF2B5EF4-FFF2-40B4-BE49-F238E27FC236}">
                    <a16:creationId xmlns:a16="http://schemas.microsoft.com/office/drawing/2014/main" id="{397C0E2A-6D7A-BB6A-57D2-EA2163888EA5}"/>
                  </a:ext>
                </a:extLst>
              </p:cNvPr>
              <p:cNvSpPr txBox="1">
                <a:spLocks noRot="1" noChangeAspect="1" noMove="1" noResize="1" noEditPoints="1" noAdjustHandles="1" noChangeArrowheads="1" noChangeShapeType="1" noTextEdit="1"/>
              </p:cNvSpPr>
              <p:nvPr/>
            </p:nvSpPr>
            <p:spPr bwMode="auto">
              <a:xfrm>
                <a:off x="5254689" y="2255838"/>
                <a:ext cx="6332537" cy="633412"/>
              </a:xfrm>
              <a:prstGeom prst="rect">
                <a:avLst/>
              </a:prstGeom>
              <a:blipFill>
                <a:blip r:embed="rId2"/>
                <a:stretch>
                  <a:fillRect/>
                </a:stretch>
              </a:blipFill>
              <a:ln w="57150">
                <a:noFill/>
              </a:ln>
              <a:effectLst/>
            </p:spPr>
            <p:txBody>
              <a:bodyPr/>
              <a:lstStyle/>
              <a:p>
                <a:r>
                  <a:rPr lang="da-DK">
                    <a:noFill/>
                  </a:rPr>
                  <a:t> </a:t>
                </a:r>
              </a:p>
            </p:txBody>
          </p:sp>
        </mc:Fallback>
      </mc:AlternateContent>
    </p:spTree>
    <p:extLst>
      <p:ext uri="{BB962C8B-B14F-4D97-AF65-F5344CB8AC3E}">
        <p14:creationId xmlns:p14="http://schemas.microsoft.com/office/powerpoint/2010/main" val="234385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AD583-4AD7-6839-8805-90DDCDC71D1E}"/>
            </a:ext>
          </a:extLst>
        </p:cNvPr>
        <p:cNvGrpSpPr/>
        <p:nvPr/>
      </p:nvGrpSpPr>
      <p:grpSpPr>
        <a:xfrm>
          <a:off x="0" y="0"/>
          <a:ext cx="0" cy="0"/>
          <a:chOff x="0" y="0"/>
          <a:chExt cx="0" cy="0"/>
        </a:xfrm>
      </p:grpSpPr>
      <p:sp>
        <p:nvSpPr>
          <p:cNvPr id="181253" name="Tekstboks 2">
            <a:extLst>
              <a:ext uri="{FF2B5EF4-FFF2-40B4-BE49-F238E27FC236}">
                <a16:creationId xmlns:a16="http://schemas.microsoft.com/office/drawing/2014/main" id="{4E63E030-94FD-DF6B-1F16-7E57D5EAD819}"/>
              </a:ext>
            </a:extLst>
          </p:cNvPr>
          <p:cNvSpPr txBox="1">
            <a:spLocks noChangeArrowheads="1"/>
          </p:cNvSpPr>
          <p:nvPr/>
        </p:nvSpPr>
        <p:spPr bwMode="auto">
          <a:xfrm>
            <a:off x="760522" y="401216"/>
            <a:ext cx="4445752" cy="7837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55000" lnSpcReduction="20000"/>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ts val="1000"/>
              </a:spcBef>
              <a:buClr>
                <a:schemeClr val="bg2">
                  <a:lumMod val="40000"/>
                  <a:lumOff val="60000"/>
                </a:schemeClr>
              </a:buClr>
              <a:buSzPct val="80000"/>
              <a:buNone/>
              <a:defRPr/>
            </a:pPr>
            <a:r>
              <a:rPr lang="en-US" altLang="da-DK" sz="3200" dirty="0" err="1">
                <a:solidFill>
                  <a:schemeClr val="accent1"/>
                </a:solidFill>
                <a:latin typeface="+mj-lt"/>
                <a:ea typeface="+mj-ea"/>
                <a:cs typeface="+mj-cs"/>
              </a:rPr>
              <a:t>Opgave</a:t>
            </a:r>
            <a:r>
              <a:rPr lang="en-US" altLang="da-DK" sz="3200" dirty="0">
                <a:solidFill>
                  <a:schemeClr val="accent1"/>
                </a:solidFill>
                <a:latin typeface="+mj-lt"/>
                <a:ea typeface="+mj-ea"/>
                <a:cs typeface="+mj-cs"/>
              </a:rPr>
              <a:t> RAVK</a:t>
            </a:r>
          </a:p>
          <a:p>
            <a:pPr>
              <a:spcBef>
                <a:spcPts val="1000"/>
              </a:spcBef>
              <a:buClr>
                <a:schemeClr val="bg2">
                  <a:lumMod val="40000"/>
                  <a:lumOff val="60000"/>
                </a:schemeClr>
              </a:buClr>
              <a:buSzPct val="80000"/>
              <a:buNone/>
              <a:defRPr/>
            </a:pPr>
            <a:r>
              <a:rPr lang="en-US" altLang="da-DK" dirty="0">
                <a:latin typeface="+mj-lt"/>
                <a:ea typeface="+mj-ea"/>
                <a:cs typeface="+mj-cs"/>
              </a:rPr>
              <a:t> </a:t>
            </a:r>
            <a:br>
              <a:rPr lang="en-US" altLang="da-DK" dirty="0">
                <a:latin typeface="+mj-lt"/>
                <a:ea typeface="+mj-ea"/>
                <a:cs typeface="+mj-cs"/>
              </a:rPr>
            </a:br>
            <a:endParaRPr lang="en-US" altLang="da-DK" dirty="0">
              <a:latin typeface="+mj-lt"/>
              <a:ea typeface="+mj-ea"/>
              <a:cs typeface="+mj-cs"/>
            </a:endParaRPr>
          </a:p>
          <a:p>
            <a:pPr>
              <a:spcBef>
                <a:spcPts val="1000"/>
              </a:spcBef>
              <a:buClr>
                <a:schemeClr val="bg2">
                  <a:lumMod val="40000"/>
                  <a:lumOff val="60000"/>
                </a:schemeClr>
              </a:buClr>
              <a:buSzPct val="80000"/>
              <a:buNone/>
              <a:defRPr/>
            </a:pPr>
            <a:endParaRPr lang="en-US" altLang="da-DK" dirty="0">
              <a:latin typeface="+mj-lt"/>
              <a:ea typeface="+mj-ea"/>
              <a:cs typeface="+mj-cs"/>
            </a:endParaRPr>
          </a:p>
          <a:p>
            <a:pPr>
              <a:spcBef>
                <a:spcPts val="1000"/>
              </a:spcBef>
              <a:buClr>
                <a:schemeClr val="bg2">
                  <a:lumMod val="40000"/>
                  <a:lumOff val="60000"/>
                </a:schemeClr>
              </a:buClr>
              <a:buSzPct val="80000"/>
              <a:buNone/>
              <a:defRPr/>
            </a:pPr>
            <a:endParaRPr lang="en-US" altLang="da-DK" dirty="0">
              <a:latin typeface="+mj-lt"/>
              <a:ea typeface="+mj-ea"/>
              <a:cs typeface="+mj-cs"/>
            </a:endParaRPr>
          </a:p>
        </p:txBody>
      </p:sp>
      <p:sp>
        <p:nvSpPr>
          <p:cNvPr id="8" name="Text Box 5">
            <a:extLst>
              <a:ext uri="{FF2B5EF4-FFF2-40B4-BE49-F238E27FC236}">
                <a16:creationId xmlns:a16="http://schemas.microsoft.com/office/drawing/2014/main" id="{47ECD890-B2AD-13FB-4EC3-12750E12CBE5}"/>
              </a:ext>
            </a:extLst>
          </p:cNvPr>
          <p:cNvSpPr txBox="1">
            <a:spLocks noChangeArrowheads="1"/>
          </p:cNvSpPr>
          <p:nvPr/>
        </p:nvSpPr>
        <p:spPr bwMode="auto">
          <a:xfrm>
            <a:off x="4066657" y="2466975"/>
            <a:ext cx="28194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mc:AlternateContent xmlns:mc="http://schemas.openxmlformats.org/markup-compatibility/2006" xmlns:a14="http://schemas.microsoft.com/office/drawing/2010/main">
        <mc:Choice Requires="a14">
          <p:sp>
            <p:nvSpPr>
              <p:cNvPr id="2" name="Rectangle 8">
                <a:extLst>
                  <a:ext uri="{FF2B5EF4-FFF2-40B4-BE49-F238E27FC236}">
                    <a16:creationId xmlns:a16="http://schemas.microsoft.com/office/drawing/2014/main" id="{3768A9E3-8E5A-7683-007C-9AB755DBC808}"/>
                  </a:ext>
                </a:extLst>
              </p:cNvPr>
              <p:cNvSpPr>
                <a:spLocks noChangeArrowheads="1"/>
              </p:cNvSpPr>
              <p:nvPr/>
            </p:nvSpPr>
            <p:spPr bwMode="auto">
              <a:xfrm>
                <a:off x="674412" y="1560092"/>
                <a:ext cx="3012812" cy="37827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Opgave 2.</a:t>
                </a:r>
                <a:b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VVB = 8kW</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Δp</a:t>
                </a:r>
                <a:r>
                  <a:rPr kumimoji="0" lang="da-DK" altLang="da-DK" sz="1600" b="0" i="0" u="none" strike="noStrike" cap="none" normalizeH="0" baseline="-3000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a:t>
                </a:r>
                <a:r>
                  <a:rPr lang="da-DK" altLang="da-DK" sz="1600" baseline="-30000" dirty="0" err="1">
                    <a:latin typeface="Calibri" panose="020F0502020204030204" pitchFamily="34" charset="0"/>
                    <a:ea typeface="Calibri" panose="020F0502020204030204" pitchFamily="34" charset="0"/>
                    <a:cs typeface="Calibri" panose="020F0502020204030204" pitchFamily="34" charset="0"/>
                  </a:rPr>
                  <a:t>avk</a:t>
                </a: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0,1 bar</a:t>
                </a: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∆t	= 30</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𝑄</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8</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𝑘𝑊</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∗0,86</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30</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=0,229 </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𝐾𝑣</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 </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0,229</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√0,1</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0,725 </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err="1">
                    <a:latin typeface="Calibri" panose="020F0502020204030204" pitchFamily="34" charset="0"/>
                    <a:ea typeface="Calibri" panose="020F0502020204030204" pitchFamily="34" charset="0"/>
                    <a:cs typeface="Calibri" panose="020F0502020204030204" pitchFamily="34" charset="0"/>
                  </a:rPr>
                  <a:t>Pbånd</a:t>
                </a:r>
                <a:r>
                  <a:rPr lang="da-DK" altLang="da-DK" sz="1600" dirty="0">
                    <a:latin typeface="Calibri" panose="020F0502020204030204" pitchFamily="34" charset="0"/>
                    <a:ea typeface="Calibri" panose="020F0502020204030204" pitchFamily="34" charset="0"/>
                    <a:cs typeface="Calibri" panose="020F0502020204030204" pitchFamily="34" charset="0"/>
                  </a:rPr>
                  <a:t>  6</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VMA 15 </a:t>
                </a:r>
                <a:r>
                  <a:rPr lang="da-DK" altLang="da-DK" sz="1600" dirty="0" err="1">
                    <a:latin typeface="Calibri" panose="020F0502020204030204" pitchFamily="34" charset="0"/>
                    <a:ea typeface="Calibri" panose="020F0502020204030204" pitchFamily="34" charset="0"/>
                    <a:cs typeface="Calibri" panose="020F0502020204030204" pitchFamily="34" charset="0"/>
                  </a:rPr>
                  <a:t>Kvs</a:t>
                </a:r>
                <a:r>
                  <a:rPr lang="da-DK" altLang="da-DK" sz="1600" dirty="0">
                    <a:latin typeface="Calibri" panose="020F0502020204030204" pitchFamily="34" charset="0"/>
                    <a:ea typeface="Calibri" panose="020F0502020204030204" pitchFamily="34" charset="0"/>
                    <a:cs typeface="Calibri" panose="020F0502020204030204" pitchFamily="34" charset="0"/>
                  </a:rPr>
                  <a:t> 1,0</a:t>
                </a:r>
              </a:p>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Rectangle 8">
                <a:extLst>
                  <a:ext uri="{FF2B5EF4-FFF2-40B4-BE49-F238E27FC236}">
                    <a16:creationId xmlns:a16="http://schemas.microsoft.com/office/drawing/2014/main" id="{3768A9E3-8E5A-7683-007C-9AB755DBC808}"/>
                  </a:ext>
                </a:extLst>
              </p:cNvPr>
              <p:cNvSpPr>
                <a:spLocks noRot="1" noChangeAspect="1" noMove="1" noResize="1" noEditPoints="1" noAdjustHandles="1" noChangeArrowheads="1" noChangeShapeType="1" noTextEdit="1"/>
              </p:cNvSpPr>
              <p:nvPr/>
            </p:nvSpPr>
            <p:spPr bwMode="auto">
              <a:xfrm>
                <a:off x="674412" y="1560092"/>
                <a:ext cx="3012812" cy="3782702"/>
              </a:xfrm>
              <a:prstGeom prst="rect">
                <a:avLst/>
              </a:prstGeom>
              <a:blipFill>
                <a:blip r:embed="rId2"/>
                <a:stretch>
                  <a:fillRect l="-12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6" name="Rectangle 8">
                <a:extLst>
                  <a:ext uri="{FF2B5EF4-FFF2-40B4-BE49-F238E27FC236}">
                    <a16:creationId xmlns:a16="http://schemas.microsoft.com/office/drawing/2014/main" id="{2C7D992D-D28D-3D98-5C89-EC3281EBFC9F}"/>
                  </a:ext>
                </a:extLst>
              </p:cNvPr>
              <p:cNvSpPr>
                <a:spLocks noChangeArrowheads="1"/>
              </p:cNvSpPr>
              <p:nvPr/>
            </p:nvSpPr>
            <p:spPr bwMode="auto">
              <a:xfrm>
                <a:off x="4868460" y="1537649"/>
                <a:ext cx="3099375" cy="37827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Opgave 3.</a:t>
                </a:r>
                <a:b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Beholdereffekt = 16kW</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Δp</a:t>
                </a:r>
                <a:r>
                  <a:rPr lang="da-DK" altLang="da-DK" sz="1600" baseline="-30000" dirty="0" err="1">
                    <a:latin typeface="Calibri" panose="020F0502020204030204" pitchFamily="34" charset="0"/>
                    <a:ea typeface="Calibri" panose="020F0502020204030204" pitchFamily="34" charset="0"/>
                    <a:cs typeface="Calibri" panose="020F0502020204030204" pitchFamily="34" charset="0"/>
                  </a:rPr>
                  <a:t>AVTB</a:t>
                </a: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0,1 – 0,3 bar</a:t>
                </a: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∆t	= 35</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𝑄</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16</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𝑘𝑊</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∗0,86</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35</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=0,393 </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𝐾𝑣</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 </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0,393</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√0,15</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1,01 </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err="1">
                    <a:latin typeface="Calibri" panose="020F0502020204030204" pitchFamily="34" charset="0"/>
                    <a:ea typeface="Calibri" panose="020F0502020204030204" pitchFamily="34" charset="0"/>
                    <a:cs typeface="Calibri" panose="020F0502020204030204" pitchFamily="34" charset="0"/>
                  </a:rPr>
                  <a:t>Pbånd</a:t>
                </a:r>
                <a:r>
                  <a:rPr lang="da-DK" altLang="da-DK" sz="1600" dirty="0">
                    <a:latin typeface="Calibri" panose="020F0502020204030204" pitchFamily="34" charset="0"/>
                    <a:ea typeface="Calibri" panose="020F0502020204030204" pitchFamily="34" charset="0"/>
                    <a:cs typeface="Calibri" panose="020F0502020204030204" pitchFamily="34" charset="0"/>
                  </a:rPr>
                  <a:t>  8</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RAV/VMT 10/8</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Rectangle 8">
                <a:extLst>
                  <a:ext uri="{FF2B5EF4-FFF2-40B4-BE49-F238E27FC236}">
                    <a16:creationId xmlns:a16="http://schemas.microsoft.com/office/drawing/2014/main" id="{2C7D992D-D28D-3D98-5C89-EC3281EBFC9F}"/>
                  </a:ext>
                </a:extLst>
              </p:cNvPr>
              <p:cNvSpPr>
                <a:spLocks noRot="1" noChangeAspect="1" noMove="1" noResize="1" noEditPoints="1" noAdjustHandles="1" noChangeArrowheads="1" noChangeShapeType="1" noTextEdit="1"/>
              </p:cNvSpPr>
              <p:nvPr/>
            </p:nvSpPr>
            <p:spPr bwMode="auto">
              <a:xfrm>
                <a:off x="4868460" y="1537649"/>
                <a:ext cx="3099375" cy="3782702"/>
              </a:xfrm>
              <a:prstGeom prst="rect">
                <a:avLst/>
              </a:prstGeom>
              <a:blipFill>
                <a:blip r:embed="rId3"/>
                <a:stretch>
                  <a:fillRect l="-11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7" name="Rectangle 8">
                <a:extLst>
                  <a:ext uri="{FF2B5EF4-FFF2-40B4-BE49-F238E27FC236}">
                    <a16:creationId xmlns:a16="http://schemas.microsoft.com/office/drawing/2014/main" id="{866C7112-6776-F439-C74D-DE86BFD7F25E}"/>
                  </a:ext>
                </a:extLst>
              </p:cNvPr>
              <p:cNvSpPr>
                <a:spLocks noChangeArrowheads="1"/>
              </p:cNvSpPr>
              <p:nvPr/>
            </p:nvSpPr>
            <p:spPr bwMode="auto">
              <a:xfrm>
                <a:off x="8882676" y="1660758"/>
                <a:ext cx="3118611" cy="35364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Opgave 4.</a:t>
                </a:r>
                <a:b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Varmeveksler = 14kW</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Δp</a:t>
                </a:r>
                <a:r>
                  <a:rPr lang="da-DK" altLang="da-DK" sz="1600" baseline="-30000" dirty="0" err="1">
                    <a:latin typeface="Calibri" panose="020F0502020204030204" pitchFamily="34" charset="0"/>
                    <a:ea typeface="Calibri" panose="020F0502020204030204" pitchFamily="34" charset="0"/>
                    <a:cs typeface="Calibri" panose="020F0502020204030204" pitchFamily="34" charset="0"/>
                  </a:rPr>
                  <a:t>AVTB</a:t>
                </a: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lang="da-DK" altLang="da-DK" sz="1600" dirty="0">
                    <a:latin typeface="Calibri" panose="020F0502020204030204" pitchFamily="34" charset="0"/>
                    <a:ea typeface="Calibri" panose="020F0502020204030204" pitchFamily="34" charset="0"/>
                    <a:cs typeface="Calibri" panose="020F0502020204030204" pitchFamily="34" charset="0"/>
                  </a:rPr>
                  <a:t>0,1 – 0,3</a:t>
                </a: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bar</a:t>
                </a: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a:latin typeface="Calibri" panose="020F0502020204030204" pitchFamily="34" charset="0"/>
                    <a:ea typeface="Calibri" panose="020F0502020204030204" pitchFamily="34" charset="0"/>
                    <a:cs typeface="Calibri" panose="020F0502020204030204" pitchFamily="34" charset="0"/>
                  </a:rPr>
                  <a:t>∆t	= 40</a:t>
                </a: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𝑄</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12</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𝑘𝑊</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∗0,86</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40</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=0,301 </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𝐾𝑣</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 </m:t>
                      </m:r>
                      <m:f>
                        <m:f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0,301</m:t>
                          </m:r>
                        </m:num>
                        <m:den>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√0,1</m:t>
                          </m:r>
                        </m:den>
                      </m:f>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pPr>
                        <m:e>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0,95</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𝑚</m:t>
                          </m:r>
                        </m:e>
                        <m: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sup>
                      </m:sSup>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r>
                        <a:rPr kumimoji="0" lang="da-DK" altLang="da-DK"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Calibri" panose="020F0502020204030204" pitchFamily="34" charset="0"/>
                        </a:rPr>
                        <m:t>h</m:t>
                      </m:r>
                    </m:oMath>
                  </m:oMathPara>
                </a14:m>
                <a:endPar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da-DK" altLang="da-DK" sz="1600" dirty="0" err="1">
                    <a:latin typeface="Calibri" panose="020F0502020204030204" pitchFamily="34" charset="0"/>
                    <a:ea typeface="Calibri" panose="020F0502020204030204" pitchFamily="34" charset="0"/>
                    <a:cs typeface="Calibri" panose="020F0502020204030204" pitchFamily="34" charset="0"/>
                  </a:rPr>
                  <a:t>Pbånd</a:t>
                </a:r>
                <a:r>
                  <a:rPr lang="da-DK" altLang="da-DK" sz="1600" dirty="0">
                    <a:latin typeface="Calibri" panose="020F0502020204030204" pitchFamily="34" charset="0"/>
                    <a:ea typeface="Calibri" panose="020F0502020204030204" pitchFamily="34" charset="0"/>
                    <a:cs typeface="Calibri" panose="020F0502020204030204" pitchFamily="34" charset="0"/>
                  </a:rPr>
                  <a:t>   7,5</a:t>
                </a:r>
                <a:endParaRPr lang="da-DK" altLang="da-DK"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RAV/VMT 10/8</a:t>
                </a:r>
              </a:p>
            </p:txBody>
          </p:sp>
        </mc:Choice>
        <mc:Fallback xmlns="">
          <p:sp>
            <p:nvSpPr>
              <p:cNvPr id="7" name="Rectangle 8">
                <a:extLst>
                  <a:ext uri="{FF2B5EF4-FFF2-40B4-BE49-F238E27FC236}">
                    <a16:creationId xmlns:a16="http://schemas.microsoft.com/office/drawing/2014/main" id="{866C7112-6776-F439-C74D-DE86BFD7F25E}"/>
                  </a:ext>
                </a:extLst>
              </p:cNvPr>
              <p:cNvSpPr>
                <a:spLocks noRot="1" noChangeAspect="1" noMove="1" noResize="1" noEditPoints="1" noAdjustHandles="1" noChangeArrowheads="1" noChangeShapeType="1" noTextEdit="1"/>
              </p:cNvSpPr>
              <p:nvPr/>
            </p:nvSpPr>
            <p:spPr bwMode="auto">
              <a:xfrm>
                <a:off x="8882676" y="1660758"/>
                <a:ext cx="3118611" cy="3536481"/>
              </a:xfrm>
              <a:prstGeom prst="rect">
                <a:avLst/>
              </a:prstGeom>
              <a:blipFill>
                <a:blip r:embed="rId4"/>
                <a:stretch>
                  <a:fillRect l="-977" b="-17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noFill/>
                  </a:rPr>
                  <a:t> </a:t>
                </a:r>
              </a:p>
            </p:txBody>
          </p:sp>
        </mc:Fallback>
      </mc:AlternateContent>
    </p:spTree>
    <p:extLst>
      <p:ext uri="{BB962C8B-B14F-4D97-AF65-F5344CB8AC3E}">
        <p14:creationId xmlns:p14="http://schemas.microsoft.com/office/powerpoint/2010/main" val="1872332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4">
            <a:extLst>
              <a:ext uri="{FF2B5EF4-FFF2-40B4-BE49-F238E27FC236}">
                <a16:creationId xmlns:a16="http://schemas.microsoft.com/office/drawing/2014/main" id="{63596F49-2EC8-7880-CCA9-AFA6B127DF4B}"/>
              </a:ext>
            </a:extLst>
          </p:cNvPr>
          <p:cNvSpPr>
            <a:spLocks noGrp="1" noChangeArrowheads="1"/>
          </p:cNvSpPr>
          <p:nvPr>
            <p:ph type="title"/>
          </p:nvPr>
        </p:nvSpPr>
        <p:spPr>
          <a:xfrm>
            <a:off x="6380481" y="1325880"/>
            <a:ext cx="5160814" cy="3066507"/>
          </a:xfrm>
          <a:scene3d>
            <a:camera prst="orthographicFront">
              <a:rot lat="0" lon="0" rev="0"/>
            </a:camera>
            <a:lightRig rig="contrasting" dir="t">
              <a:rot lat="0" lon="0" rev="1500000"/>
            </a:lightRig>
          </a:scene3d>
        </p:spPr>
        <p:txBody>
          <a:bodyPr vert="horz" lIns="91440" tIns="45720" rIns="91440" bIns="45720" rtlCol="0" anchor="b">
            <a:normAutofit/>
          </a:bodyPr>
          <a:lstStyle/>
          <a:p>
            <a:pPr defTabSz="457200">
              <a:lnSpc>
                <a:spcPct val="90000"/>
              </a:lnSpc>
              <a:defRPr/>
            </a:pPr>
            <a:r>
              <a:rPr lang="en-US" sz="4100" b="0" i="0" kern="1200" dirty="0">
                <a:solidFill>
                  <a:schemeClr val="tx1"/>
                </a:solidFill>
                <a:latin typeface="+mj-lt"/>
                <a:ea typeface="+mj-ea"/>
                <a:cs typeface="+mj-cs"/>
              </a:rPr>
              <a:t>Ravi </a:t>
            </a:r>
            <a:r>
              <a:rPr lang="en-US" sz="4100" b="0" i="0" kern="1200" dirty="0" err="1">
                <a:solidFill>
                  <a:schemeClr val="tx1"/>
                </a:solidFill>
                <a:latin typeface="+mj-lt"/>
                <a:ea typeface="+mj-ea"/>
                <a:cs typeface="+mj-cs"/>
              </a:rPr>
              <a:t>følerelement</a:t>
            </a:r>
            <a:r>
              <a:rPr lang="en-US" sz="4100" b="0" i="0" kern="1200" dirty="0">
                <a:solidFill>
                  <a:schemeClr val="tx1"/>
                </a:solidFill>
                <a:latin typeface="+mj-lt"/>
                <a:ea typeface="+mj-ea"/>
                <a:cs typeface="+mj-cs"/>
              </a:rPr>
              <a:t> </a:t>
            </a:r>
            <a:r>
              <a:rPr lang="en-US" sz="4100" b="0" i="0" kern="1200" dirty="0" err="1">
                <a:solidFill>
                  <a:schemeClr val="tx1"/>
                </a:solidFill>
                <a:latin typeface="+mj-lt"/>
                <a:ea typeface="+mj-ea"/>
                <a:cs typeface="+mj-cs"/>
              </a:rPr>
              <a:t>hurtigtvirkende</a:t>
            </a:r>
            <a:endParaRPr lang="en-US" sz="4100" b="0" i="0" kern="1200" dirty="0">
              <a:solidFill>
                <a:schemeClr val="tx1"/>
              </a:solidFill>
              <a:latin typeface="+mj-lt"/>
              <a:ea typeface="+mj-ea"/>
              <a:cs typeface="+mj-cs"/>
            </a:endParaRPr>
          </a:p>
        </p:txBody>
      </p:sp>
      <p:pic>
        <p:nvPicPr>
          <p:cNvPr id="106501" name="Picture 5" descr="Et billede, der indeholder skitse, diagram, Teknisk tegning, tegning&#10;&#10;Automatisk genereret beskrivelse">
            <a:extLst>
              <a:ext uri="{FF2B5EF4-FFF2-40B4-BE49-F238E27FC236}">
                <a16:creationId xmlns:a16="http://schemas.microsoft.com/office/drawing/2014/main" id="{5CB4544B-0BC8-F350-BBAA-8236D1C82F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686" y="2179242"/>
            <a:ext cx="5449137" cy="249905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A7D6C7-F53F-9445-FAC9-101CDE2DACB7}"/>
              </a:ext>
            </a:extLst>
          </p:cNvPr>
          <p:cNvSpPr>
            <a:spLocks noGrp="1"/>
          </p:cNvSpPr>
          <p:nvPr>
            <p:ph type="title"/>
          </p:nvPr>
        </p:nvSpPr>
        <p:spPr/>
        <p:txBody>
          <a:bodyPr>
            <a:normAutofit fontScale="90000"/>
          </a:bodyPr>
          <a:lstStyle/>
          <a:p>
            <a:r>
              <a:rPr lang="da-DK" sz="4400" b="1"/>
              <a:t>RAVI</a:t>
            </a:r>
            <a:br>
              <a:rPr lang="da-DK" sz="4400" b="1"/>
            </a:br>
            <a:endParaRPr lang="da-DK"/>
          </a:p>
        </p:txBody>
      </p:sp>
      <p:sp>
        <p:nvSpPr>
          <p:cNvPr id="5" name="Tekstfelt 4">
            <a:extLst>
              <a:ext uri="{FF2B5EF4-FFF2-40B4-BE49-F238E27FC236}">
                <a16:creationId xmlns:a16="http://schemas.microsoft.com/office/drawing/2014/main" id="{AD149E98-EE7F-56CC-2F42-4D85484CFE4F}"/>
              </a:ext>
            </a:extLst>
          </p:cNvPr>
          <p:cNvSpPr txBox="1"/>
          <p:nvPr/>
        </p:nvSpPr>
        <p:spPr>
          <a:xfrm>
            <a:off x="644932" y="1650981"/>
            <a:ext cx="6980128" cy="3556038"/>
          </a:xfrm>
          <a:prstGeom prst="rect">
            <a:avLst/>
          </a:prstGeom>
          <a:noFill/>
        </p:spPr>
        <p:txBody>
          <a:bodyPr wrap="square" rtlCol="0">
            <a:spAutoFit/>
          </a:bodyPr>
          <a:lstStyle/>
          <a:p>
            <a:pPr marL="211019" indent="-211019">
              <a:lnSpc>
                <a:spcPct val="150000"/>
              </a:lnSpc>
              <a:spcBef>
                <a:spcPts val="465"/>
              </a:spcBef>
              <a:buNone/>
              <a:defRPr/>
            </a:pPr>
            <a:r>
              <a:rPr lang="da-DK" sz="1800"/>
              <a:t> Det selvvirkende termostatiske element RAVI kan enten kombineres med </a:t>
            </a:r>
            <a:r>
              <a:rPr lang="da-DK" sz="1800" err="1"/>
              <a:t>to-vejs</a:t>
            </a:r>
            <a:r>
              <a:rPr lang="da-DK" sz="1800"/>
              <a:t> ventilhusene RAV-/8, VMT-/8 og VMA eller med </a:t>
            </a:r>
            <a:r>
              <a:rPr lang="da-DK" sz="1800" err="1"/>
              <a:t>tre-vejs</a:t>
            </a:r>
            <a:r>
              <a:rPr lang="da-DK" sz="1800"/>
              <a:t> ventilhusene VMV og KOVM.</a:t>
            </a:r>
          </a:p>
          <a:p>
            <a:pPr marL="211019" indent="-211019">
              <a:lnSpc>
                <a:spcPct val="150000"/>
              </a:lnSpc>
              <a:spcBef>
                <a:spcPts val="465"/>
              </a:spcBef>
              <a:buNone/>
              <a:defRPr/>
            </a:pPr>
            <a:r>
              <a:rPr lang="da-DK" sz="1800"/>
              <a:t>    RAVI anvendes primært til temperaturregulering af mindre varmtvandsbeholdere og gennemstrømnings-vandvarmere.</a:t>
            </a:r>
          </a:p>
          <a:p>
            <a:pPr marL="211019" indent="-211019">
              <a:lnSpc>
                <a:spcPct val="150000"/>
              </a:lnSpc>
              <a:spcBef>
                <a:spcPts val="465"/>
              </a:spcBef>
              <a:buNone/>
              <a:defRPr/>
            </a:pPr>
            <a:r>
              <a:rPr lang="da-DK" sz="1800"/>
              <a:t>	- lukker ved stigende følertemperatur</a:t>
            </a:r>
          </a:p>
          <a:p>
            <a:pPr marL="211019" indent="-211019">
              <a:lnSpc>
                <a:spcPct val="150000"/>
              </a:lnSpc>
              <a:spcBef>
                <a:spcPts val="465"/>
              </a:spcBef>
              <a:buNone/>
              <a:defRPr/>
            </a:pPr>
            <a:r>
              <a:rPr lang="da-DK" sz="1800"/>
              <a:t>   - er dimensioneret til tryktrin PN 10 (max).</a:t>
            </a:r>
          </a:p>
        </p:txBody>
      </p:sp>
      <p:pic>
        <p:nvPicPr>
          <p:cNvPr id="2" name="Picture 2" descr="Danfoss Følerelement RAVK 25-65 gr. | 013U8063 | BilligVVS.dk">
            <a:extLst>
              <a:ext uri="{FF2B5EF4-FFF2-40B4-BE49-F238E27FC236}">
                <a16:creationId xmlns:a16="http://schemas.microsoft.com/office/drawing/2014/main" id="{DBD71A13-0A08-E6D0-7489-6FA274A3BD0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000" b="95167" l="10000" r="90000">
                        <a14:foregroundMark x1="41000" y1="67833" x2="37833" y2="71833"/>
                        <a14:foregroundMark x1="43833" y1="73000" x2="37667" y2="76167"/>
                        <a14:foregroundMark x1="36333" y1="76167" x2="39000" y2="82667"/>
                        <a14:foregroundMark x1="46333" y1="81000" x2="43833" y2="83500"/>
                        <a14:foregroundMark x1="37833" y1="95167" x2="46833" y2="93833"/>
                        <a14:foregroundMark x1="62833" y1="11667" x2="61333" y2="5000"/>
                        <a14:foregroundMark x1="62500" y1="51500" x2="62333" y2="45833"/>
                        <a14:foregroundMark x1="62130" y1="55387" x2="61833" y2="51833"/>
                        <a14:foregroundMark x1="61344" y1="56004" x2="61667" y2="54833"/>
                        <a14:foregroundMark x1="61667" y1="54833" x2="61500" y2="53000"/>
                        <a14:foregroundMark x1="61833" y1="56167" x2="61833" y2="56167"/>
                        <a14:foregroundMark x1="61500" y1="57667" x2="61500" y2="57667"/>
                        <a14:foregroundMark x1="61500" y1="58333" x2="61500" y2="58333"/>
                        <a14:foregroundMark x1="59833" y1="63667" x2="59833" y2="63667"/>
                        <a14:foregroundMark x1="58667" y1="64667" x2="58667" y2="64667"/>
                        <a14:backgroundMark x1="60333" y1="60500" x2="60333" y2="60500"/>
                        <a14:backgroundMark x1="60833" y1="60500" x2="60833" y2="60500"/>
                        <a14:backgroundMark x1="60704" y1="58333" x2="60667" y2="58000"/>
                        <a14:backgroundMark x1="60833" y1="59500" x2="60704" y2="58333"/>
                        <a14:backgroundMark x1="60333" y1="60167" x2="59500" y2="62500"/>
                        <a14:backgroundMark x1="60833" y1="58333" x2="60833" y2="58333"/>
                        <a14:backgroundMark x1="60333" y1="59500" x2="60167" y2="60500"/>
                        <a14:backgroundMark x1="60333" y1="58333" x2="60167" y2="60167"/>
                        <a14:backgroundMark x1="60500" y1="56667" x2="61167" y2="57333"/>
                        <a14:backgroundMark x1="61167" y1="57667" x2="61167" y2="58333"/>
                        <a14:backgroundMark x1="61167" y1="57333" x2="61167" y2="57667"/>
                        <a14:backgroundMark x1="59270" y1="63667" x2="60000" y2="62833"/>
                        <a14:backgroundMark x1="58833" y1="64167" x2="59270" y2="63667"/>
                      </a14:backgroundRemoval>
                    </a14:imgEffect>
                  </a14:imgLayer>
                </a14:imgProps>
              </a:ext>
              <a:ext uri="{28A0092B-C50C-407E-A947-70E740481C1C}">
                <a14:useLocalDpi xmlns:a14="http://schemas.microsoft.com/office/drawing/2010/main" val="0"/>
              </a:ext>
            </a:extLst>
          </a:blip>
          <a:srcRect/>
          <a:stretch>
            <a:fillRect/>
          </a:stretch>
        </p:blipFill>
        <p:spPr bwMode="auto">
          <a:xfrm>
            <a:off x="6094412" y="452718"/>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608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A7D6C7-F53F-9445-FAC9-101CDE2DACB7}"/>
              </a:ext>
            </a:extLst>
          </p:cNvPr>
          <p:cNvSpPr>
            <a:spLocks noGrp="1"/>
          </p:cNvSpPr>
          <p:nvPr>
            <p:ph type="title"/>
          </p:nvPr>
        </p:nvSpPr>
        <p:spPr/>
        <p:txBody>
          <a:bodyPr>
            <a:normAutofit fontScale="90000"/>
          </a:bodyPr>
          <a:lstStyle/>
          <a:p>
            <a:r>
              <a:rPr lang="da-DK" sz="4400" b="1"/>
              <a:t>RAVI</a:t>
            </a:r>
            <a:br>
              <a:rPr lang="da-DK" sz="4400" b="1"/>
            </a:br>
            <a:endParaRPr lang="da-DK"/>
          </a:p>
        </p:txBody>
      </p:sp>
      <p:sp>
        <p:nvSpPr>
          <p:cNvPr id="5" name="Tekstfelt 4">
            <a:extLst>
              <a:ext uri="{FF2B5EF4-FFF2-40B4-BE49-F238E27FC236}">
                <a16:creationId xmlns:a16="http://schemas.microsoft.com/office/drawing/2014/main" id="{AD149E98-EE7F-56CC-2F42-4D85484CFE4F}"/>
              </a:ext>
            </a:extLst>
          </p:cNvPr>
          <p:cNvSpPr txBox="1"/>
          <p:nvPr/>
        </p:nvSpPr>
        <p:spPr>
          <a:xfrm>
            <a:off x="645943" y="1628800"/>
            <a:ext cx="6980128" cy="4322915"/>
          </a:xfrm>
          <a:prstGeom prst="rect">
            <a:avLst/>
          </a:prstGeom>
          <a:noFill/>
        </p:spPr>
        <p:txBody>
          <a:bodyPr wrap="square" rtlCol="0">
            <a:spAutoFit/>
          </a:bodyPr>
          <a:lstStyle/>
          <a:p>
            <a:pPr marL="210042" indent="-210042">
              <a:lnSpc>
                <a:spcPct val="150000"/>
              </a:lnSpc>
              <a:spcBef>
                <a:spcPts val="465"/>
              </a:spcBef>
              <a:defRPr/>
            </a:pPr>
            <a:r>
              <a:rPr lang="da-DK" altLang="da-DK" sz="1800" err="1"/>
              <a:t>RAVI’s</a:t>
            </a:r>
            <a:r>
              <a:rPr lang="da-DK" altLang="da-DK" sz="1800"/>
              <a:t> element arbejder med mængdefyldning, og føleren skal altid placeres varmere end bælgelementet. Føleren skal monteres med følerspidsen pegende opad. Findes i temperaturområdet 43 - 65 °C.</a:t>
            </a:r>
          </a:p>
          <a:p>
            <a:pPr marL="210042" indent="-210042">
              <a:lnSpc>
                <a:spcPct val="150000"/>
              </a:lnSpc>
              <a:spcBef>
                <a:spcPts val="465"/>
              </a:spcBef>
              <a:defRPr/>
            </a:pPr>
            <a:r>
              <a:rPr lang="da-DK" altLang="da-DK" sz="1800" b="1" i="1"/>
              <a:t>Montering</a:t>
            </a:r>
          </a:p>
          <a:p>
            <a:pPr marL="210042" indent="-210042">
              <a:lnSpc>
                <a:spcPct val="150000"/>
              </a:lnSpc>
              <a:spcBef>
                <a:spcPts val="465"/>
              </a:spcBef>
              <a:defRPr/>
            </a:pPr>
            <a:r>
              <a:rPr lang="da-DK" altLang="da-DK" sz="1800"/>
              <a:t>Ventilhuset skal altid monteres i returløbet med gennemstrømning i den indstøbte pils retning. Hvordan ventilhuset i øvrigt vender, er uden betydning for elementets funktion. Elementet monteres på ventilhuset på dækhættens plads.</a:t>
            </a:r>
          </a:p>
        </p:txBody>
      </p:sp>
      <p:pic>
        <p:nvPicPr>
          <p:cNvPr id="2" name="Picture 2" descr="Danfoss Følerelement RAVK 25-65 gr. | 013U8063 | BilligVVS.dk">
            <a:extLst>
              <a:ext uri="{FF2B5EF4-FFF2-40B4-BE49-F238E27FC236}">
                <a16:creationId xmlns:a16="http://schemas.microsoft.com/office/drawing/2014/main" id="{DBD71A13-0A08-E6D0-7489-6FA274A3BD0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000" b="95167" l="10000" r="90000">
                        <a14:foregroundMark x1="41000" y1="67833" x2="37833" y2="71833"/>
                        <a14:foregroundMark x1="43833" y1="73000" x2="37667" y2="76167"/>
                        <a14:foregroundMark x1="36333" y1="76167" x2="39000" y2="82667"/>
                        <a14:foregroundMark x1="46333" y1="81000" x2="43833" y2="83500"/>
                        <a14:foregroundMark x1="37833" y1="95167" x2="46833" y2="93833"/>
                        <a14:foregroundMark x1="62833" y1="11667" x2="61333" y2="5000"/>
                        <a14:foregroundMark x1="62500" y1="51500" x2="62333" y2="45833"/>
                        <a14:foregroundMark x1="62130" y1="55387" x2="61833" y2="51833"/>
                        <a14:foregroundMark x1="61344" y1="56004" x2="61667" y2="54833"/>
                        <a14:foregroundMark x1="61667" y1="54833" x2="61500" y2="53000"/>
                        <a14:foregroundMark x1="61833" y1="56167" x2="61833" y2="56167"/>
                        <a14:foregroundMark x1="61500" y1="57667" x2="61500" y2="57667"/>
                        <a14:foregroundMark x1="61500" y1="58333" x2="61500" y2="58333"/>
                        <a14:foregroundMark x1="59833" y1="63667" x2="59833" y2="63667"/>
                        <a14:foregroundMark x1="58667" y1="64667" x2="58667" y2="64667"/>
                        <a14:backgroundMark x1="60333" y1="60500" x2="60333" y2="60500"/>
                        <a14:backgroundMark x1="60833" y1="60500" x2="60833" y2="60500"/>
                        <a14:backgroundMark x1="60704" y1="58333" x2="60667" y2="58000"/>
                        <a14:backgroundMark x1="60833" y1="59500" x2="60704" y2="58333"/>
                        <a14:backgroundMark x1="60333" y1="60167" x2="59500" y2="62500"/>
                        <a14:backgroundMark x1="60833" y1="58333" x2="60833" y2="58333"/>
                        <a14:backgroundMark x1="60333" y1="59500" x2="60167" y2="60500"/>
                        <a14:backgroundMark x1="60333" y1="58333" x2="60167" y2="60167"/>
                        <a14:backgroundMark x1="60500" y1="56667" x2="61167" y2="57333"/>
                        <a14:backgroundMark x1="61167" y1="57667" x2="61167" y2="58333"/>
                        <a14:backgroundMark x1="61167" y1="57333" x2="61167" y2="57667"/>
                        <a14:backgroundMark x1="59270" y1="63667" x2="60000" y2="62833"/>
                        <a14:backgroundMark x1="58833" y1="64167" x2="59270" y2="63667"/>
                      </a14:backgroundRemoval>
                    </a14:imgEffect>
                  </a14:imgLayer>
                </a14:imgProps>
              </a:ext>
              <a:ext uri="{28A0092B-C50C-407E-A947-70E740481C1C}">
                <a14:useLocalDpi xmlns:a14="http://schemas.microsoft.com/office/drawing/2010/main" val="0"/>
              </a:ext>
            </a:extLst>
          </a:blip>
          <a:srcRect/>
          <a:stretch>
            <a:fillRect/>
          </a:stretch>
        </p:blipFill>
        <p:spPr bwMode="auto">
          <a:xfrm>
            <a:off x="6094412" y="469518"/>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58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5D14D-B628-2F43-1FD8-5F47D16D61D0}"/>
              </a:ext>
            </a:extLst>
          </p:cNvPr>
          <p:cNvSpPr>
            <a:spLocks noGrp="1"/>
          </p:cNvSpPr>
          <p:nvPr>
            <p:ph type="title"/>
          </p:nvPr>
        </p:nvSpPr>
        <p:spPr>
          <a:xfrm>
            <a:off x="7875019" y="833336"/>
            <a:ext cx="3351502" cy="1031240"/>
          </a:xfrm>
        </p:spPr>
        <p:txBody>
          <a:bodyPr vert="horz" lIns="91440" tIns="45720" rIns="91440" bIns="45720" rtlCol="0" anchor="b">
            <a:normAutofit/>
          </a:bodyPr>
          <a:lstStyle/>
          <a:p>
            <a:pPr defTabSz="457200">
              <a:defRPr/>
            </a:pPr>
            <a:r>
              <a:rPr lang="en-US" sz="5300" b="0" i="0" kern="1200" dirty="0">
                <a:solidFill>
                  <a:schemeClr val="tx1"/>
                </a:solidFill>
                <a:latin typeface="+mj-lt"/>
                <a:ea typeface="+mj-ea"/>
                <a:cs typeface="+mj-cs"/>
              </a:rPr>
              <a:t>RAVI</a:t>
            </a:r>
          </a:p>
        </p:txBody>
      </p:sp>
      <p:pic>
        <p:nvPicPr>
          <p:cNvPr id="5" name="Billede 4">
            <a:extLst>
              <a:ext uri="{FF2B5EF4-FFF2-40B4-BE49-F238E27FC236}">
                <a16:creationId xmlns:a16="http://schemas.microsoft.com/office/drawing/2014/main" id="{EC6C7C11-03BB-0289-34ED-D33AC042CC68}"/>
              </a:ext>
            </a:extLst>
          </p:cNvPr>
          <p:cNvPicPr>
            <a:picLocks noChangeAspect="1"/>
          </p:cNvPicPr>
          <p:nvPr/>
        </p:nvPicPr>
        <p:blipFill>
          <a:blip r:embed="rId2"/>
          <a:stretch>
            <a:fillRect/>
          </a:stretch>
        </p:blipFill>
        <p:spPr>
          <a:xfrm>
            <a:off x="643686" y="1579404"/>
            <a:ext cx="6269029" cy="3698727"/>
          </a:xfrm>
          <a:prstGeom prst="rect">
            <a:avLst/>
          </a:prstGeom>
          <a:effectLst/>
        </p:spPr>
      </p:pic>
      <p:sp>
        <p:nvSpPr>
          <p:cNvPr id="4" name="Tekstfelt 3">
            <a:extLst>
              <a:ext uri="{FF2B5EF4-FFF2-40B4-BE49-F238E27FC236}">
                <a16:creationId xmlns:a16="http://schemas.microsoft.com/office/drawing/2014/main" id="{2398E435-B2B3-D901-6D41-AE1CDCFC3554}"/>
              </a:ext>
            </a:extLst>
          </p:cNvPr>
          <p:cNvSpPr txBox="1"/>
          <p:nvPr/>
        </p:nvSpPr>
        <p:spPr>
          <a:xfrm>
            <a:off x="7449820" y="2156936"/>
            <a:ext cx="4193540" cy="3139321"/>
          </a:xfrm>
          <a:prstGeom prst="rect">
            <a:avLst/>
          </a:prstGeom>
          <a:noFill/>
        </p:spPr>
        <p:txBody>
          <a:bodyPr wrap="square">
            <a:spAutoFit/>
          </a:bodyPr>
          <a:lstStyle/>
          <a:p>
            <a:r>
              <a:rPr lang="da-DK" dirty="0"/>
              <a:t>32,3W beholder</a:t>
            </a:r>
          </a:p>
          <a:p>
            <a:r>
              <a:rPr lang="da-DK" dirty="0"/>
              <a:t>∆P = 0,1bar</a:t>
            </a:r>
          </a:p>
          <a:p>
            <a:r>
              <a:rPr lang="da-DK" dirty="0"/>
              <a:t>∆T = 30k</a:t>
            </a:r>
          </a:p>
          <a:p>
            <a:endParaRPr lang="da-DK" dirty="0"/>
          </a:p>
          <a:p>
            <a:r>
              <a:rPr lang="da-DK" dirty="0"/>
              <a:t>32,3kW*0,86/30 = 0,925m³/h</a:t>
            </a:r>
          </a:p>
          <a:p>
            <a:endParaRPr lang="da-DK" dirty="0"/>
          </a:p>
          <a:p>
            <a:endParaRPr lang="da-DK" dirty="0"/>
          </a:p>
          <a:p>
            <a:endParaRPr lang="da-DK" dirty="0"/>
          </a:p>
          <a:p>
            <a:endParaRPr lang="da-DK" dirty="0"/>
          </a:p>
          <a:p>
            <a:endParaRPr lang="da-DK" dirty="0"/>
          </a:p>
          <a:p>
            <a:r>
              <a:rPr lang="da-DK" dirty="0"/>
              <a:t>RAV/VMT 20/8</a:t>
            </a:r>
          </a:p>
        </p:txBody>
      </p:sp>
      <mc:AlternateContent xmlns:mc="http://schemas.openxmlformats.org/markup-compatibility/2006" xmlns:a14="http://schemas.microsoft.com/office/drawing/2010/main">
        <mc:Choice Requires="a14">
          <p:sp>
            <p:nvSpPr>
              <p:cNvPr id="6" name="Tekstfelt 5">
                <a:extLst>
                  <a:ext uri="{FF2B5EF4-FFF2-40B4-BE49-F238E27FC236}">
                    <a16:creationId xmlns:a16="http://schemas.microsoft.com/office/drawing/2014/main" id="{A83B9BE9-013D-3204-F129-BCAF5920D74F}"/>
                  </a:ext>
                </a:extLst>
              </p:cNvPr>
              <p:cNvSpPr txBox="1"/>
              <p:nvPr/>
            </p:nvSpPr>
            <p:spPr>
              <a:xfrm>
                <a:off x="6087745" y="3949960"/>
                <a:ext cx="6101080" cy="7644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a-DK" i="1" smtClean="0">
                              <a:solidFill>
                                <a:schemeClr val="tx1"/>
                              </a:solidFill>
                              <a:latin typeface="Cambria Math" panose="02040503050406030204" pitchFamily="18" charset="0"/>
                            </a:rPr>
                          </m:ctrlPr>
                        </m:fPr>
                        <m:num>
                          <m:r>
                            <a:rPr lang="da-DK" i="1">
                              <a:solidFill>
                                <a:schemeClr val="tx1"/>
                              </a:solidFill>
                              <a:latin typeface="Cambria Math" panose="02040503050406030204" pitchFamily="18" charset="0"/>
                            </a:rPr>
                            <m:t>0,</m:t>
                          </m:r>
                          <m:r>
                            <a:rPr lang="da-DK" b="0" i="1" smtClean="0">
                              <a:solidFill>
                                <a:schemeClr val="tx1"/>
                              </a:solidFill>
                              <a:latin typeface="Cambria Math" panose="02040503050406030204" pitchFamily="18" charset="0"/>
                            </a:rPr>
                            <m:t>925</m:t>
                          </m:r>
                          <m:sSup>
                            <m:sSupPr>
                              <m:ctrlPr>
                                <a:rPr lang="da-DK" b="0" i="1" smtClean="0">
                                  <a:solidFill>
                                    <a:schemeClr val="tx1"/>
                                  </a:solidFill>
                                  <a:latin typeface="Cambria Math" panose="02040503050406030204" pitchFamily="18" charset="0"/>
                                </a:rPr>
                              </m:ctrlPr>
                            </m:sSupPr>
                            <m:e>
                              <m:r>
                                <m:rPr>
                                  <m:sty m:val="p"/>
                                </m:rPr>
                                <a:rPr lang="da-DK" b="0" i="0" smtClean="0">
                                  <a:solidFill>
                                    <a:schemeClr val="tx1"/>
                                  </a:solidFill>
                                  <a:latin typeface="Cambria Math" panose="02040503050406030204" pitchFamily="18" charset="0"/>
                                </a:rPr>
                                <m:t>m</m:t>
                              </m:r>
                            </m:e>
                            <m:sup>
                              <m:r>
                                <a:rPr lang="da-DK" b="0" i="0" smtClean="0">
                                  <a:solidFill>
                                    <a:schemeClr val="tx1"/>
                                  </a:solidFill>
                                  <a:latin typeface="Cambria Math" panose="02040503050406030204" pitchFamily="18" charset="0"/>
                                </a:rPr>
                                <m:t>3</m:t>
                              </m:r>
                            </m:sup>
                          </m:sSup>
                          <m:r>
                            <a:rPr lang="da-DK" b="0" i="0" smtClean="0">
                              <a:solidFill>
                                <a:schemeClr val="tx1"/>
                              </a:solidFill>
                              <a:latin typeface="Cambria Math" panose="02040503050406030204" pitchFamily="18" charset="0"/>
                            </a:rPr>
                            <m:t>/</m:t>
                          </m:r>
                          <m:r>
                            <m:rPr>
                              <m:sty m:val="p"/>
                            </m:rPr>
                            <a:rPr lang="da-DK" b="0" i="0" smtClean="0">
                              <a:solidFill>
                                <a:schemeClr val="tx1"/>
                              </a:solidFill>
                              <a:latin typeface="Cambria Math" panose="02040503050406030204" pitchFamily="18" charset="0"/>
                            </a:rPr>
                            <m:t>h</m:t>
                          </m:r>
                          <m:r>
                            <a:rPr lang="da-DK" i="0">
                              <a:solidFill>
                                <a:schemeClr val="tx1"/>
                              </a:solidFill>
                              <a:latin typeface="Cambria Math" panose="02040503050406030204" pitchFamily="18" charset="0"/>
                            </a:rPr>
                            <m:t> </m:t>
                          </m:r>
                        </m:num>
                        <m:den>
                          <m:rad>
                            <m:radPr>
                              <m:degHide m:val="on"/>
                              <m:ctrlPr>
                                <a:rPr lang="da-DK" i="1" smtClean="0">
                                  <a:solidFill>
                                    <a:schemeClr val="tx1"/>
                                  </a:solidFill>
                                  <a:latin typeface="Cambria Math" panose="02040503050406030204" pitchFamily="18" charset="0"/>
                                </a:rPr>
                              </m:ctrlPr>
                            </m:radPr>
                            <m:deg/>
                            <m:e>
                              <m:r>
                                <m:rPr>
                                  <m:nor/>
                                </m:rPr>
                                <a:rPr lang="da-DK" i="0">
                                  <a:solidFill>
                                    <a:schemeClr val="tx1"/>
                                  </a:solidFill>
                                  <a:latin typeface="Cambria Math" panose="02040503050406030204" pitchFamily="18" charset="0"/>
                                </a:rPr>
                                <m:t>0,1</m:t>
                              </m:r>
                              <m:r>
                                <m:rPr>
                                  <m:nor/>
                                </m:rPr>
                                <a:rPr lang="da-DK" b="0" i="0" smtClean="0">
                                  <a:solidFill>
                                    <a:schemeClr val="tx1"/>
                                  </a:solidFill>
                                  <a:latin typeface="Cambria Math" panose="02040503050406030204" pitchFamily="18" charset="0"/>
                                </a:rPr>
                                <m:t>5</m:t>
                              </m:r>
                            </m:e>
                          </m:rad>
                        </m:den>
                      </m:f>
                      <m:r>
                        <a:rPr lang="da-DK" i="1">
                          <a:solidFill>
                            <a:schemeClr val="tx1"/>
                          </a:solidFill>
                          <a:latin typeface="Cambria Math" panose="02040503050406030204" pitchFamily="18" charset="0"/>
                        </a:rPr>
                        <m:t>=</m:t>
                      </m:r>
                      <m:r>
                        <m:rPr>
                          <m:nor/>
                        </m:rPr>
                        <a:rPr lang="da-DK" i="0">
                          <a:solidFill>
                            <a:schemeClr val="tx1"/>
                          </a:solidFill>
                          <a:latin typeface="Cambria Math" panose="02040503050406030204" pitchFamily="18" charset="0"/>
                        </a:rPr>
                        <m:t> </m:t>
                      </m:r>
                      <m:r>
                        <m:rPr>
                          <m:nor/>
                        </m:rPr>
                        <a:rPr lang="da-DK" i="0">
                          <a:solidFill>
                            <a:schemeClr val="tx1"/>
                          </a:solidFill>
                          <a:latin typeface="Cambria Math" panose="02040503050406030204" pitchFamily="18" charset="0"/>
                        </a:rPr>
                        <m:t>kv</m:t>
                      </m:r>
                      <m:r>
                        <m:rPr>
                          <m:nor/>
                        </m:rPr>
                        <a:rPr lang="da-DK" i="0">
                          <a:solidFill>
                            <a:schemeClr val="tx1"/>
                          </a:solidFill>
                          <a:latin typeface="Cambria Math" panose="02040503050406030204" pitchFamily="18" charset="0"/>
                        </a:rPr>
                        <m:t> 2,39 </m:t>
                      </m:r>
                      <m:r>
                        <m:rPr>
                          <m:nor/>
                        </m:rPr>
                        <a:rPr lang="da-DK" i="0">
                          <a:solidFill>
                            <a:schemeClr val="tx1"/>
                          </a:solidFill>
                          <a:latin typeface="Cambria Math" panose="02040503050406030204" pitchFamily="18" charset="0"/>
                        </a:rPr>
                        <m:t>m</m:t>
                      </m:r>
                      <m:r>
                        <m:rPr>
                          <m:nor/>
                        </m:rPr>
                        <a:rPr lang="da-DK" i="0">
                          <a:solidFill>
                            <a:schemeClr val="tx1"/>
                          </a:solidFill>
                          <a:latin typeface="Cambria Math" panose="02040503050406030204" pitchFamily="18" charset="0"/>
                        </a:rPr>
                        <m:t>3/</m:t>
                      </m:r>
                      <m:r>
                        <m:rPr>
                          <m:nor/>
                        </m:rPr>
                        <a:rPr lang="da-DK" i="0">
                          <a:solidFill>
                            <a:schemeClr val="tx1"/>
                          </a:solidFill>
                          <a:latin typeface="Cambria Math" panose="02040503050406030204" pitchFamily="18" charset="0"/>
                        </a:rPr>
                        <m:t>h</m:t>
                      </m:r>
                    </m:oMath>
                  </m:oMathPara>
                </a14:m>
                <a:endParaRPr lang="da-DK" dirty="0"/>
              </a:p>
            </p:txBody>
          </p:sp>
        </mc:Choice>
        <mc:Fallback xmlns="">
          <p:sp>
            <p:nvSpPr>
              <p:cNvPr id="6" name="Tekstfelt 5">
                <a:extLst>
                  <a:ext uri="{FF2B5EF4-FFF2-40B4-BE49-F238E27FC236}">
                    <a16:creationId xmlns:a16="http://schemas.microsoft.com/office/drawing/2014/main" id="{A83B9BE9-013D-3204-F129-BCAF5920D74F}"/>
                  </a:ext>
                </a:extLst>
              </p:cNvPr>
              <p:cNvSpPr txBox="1">
                <a:spLocks noRot="1" noChangeAspect="1" noMove="1" noResize="1" noEditPoints="1" noAdjustHandles="1" noChangeArrowheads="1" noChangeShapeType="1" noTextEdit="1"/>
              </p:cNvSpPr>
              <p:nvPr/>
            </p:nvSpPr>
            <p:spPr>
              <a:xfrm>
                <a:off x="6087745" y="3949960"/>
                <a:ext cx="6101080" cy="764440"/>
              </a:xfrm>
              <a:prstGeom prst="rect">
                <a:avLst/>
              </a:prstGeom>
              <a:blipFill>
                <a:blip r:embed="rId3"/>
                <a:stretch>
                  <a:fillRect/>
                </a:stretch>
              </a:blipFill>
            </p:spPr>
            <p:txBody>
              <a:bodyPr/>
              <a:lstStyle/>
              <a:p>
                <a:r>
                  <a:rPr lang="da-DK">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Håndskrift 2">
                <a:extLst>
                  <a:ext uri="{FF2B5EF4-FFF2-40B4-BE49-F238E27FC236}">
                    <a16:creationId xmlns:a16="http://schemas.microsoft.com/office/drawing/2014/main" id="{E1801CBF-4B42-2E57-5027-72E560095421}"/>
                  </a:ext>
                </a:extLst>
              </p14:cNvPr>
              <p14:cNvContentPartPr/>
              <p14:nvPr/>
            </p14:nvContentPartPr>
            <p14:xfrm>
              <a:off x="3189060" y="2744550"/>
              <a:ext cx="533880" cy="360"/>
            </p14:xfrm>
          </p:contentPart>
        </mc:Choice>
        <mc:Fallback xmlns="">
          <p:pic>
            <p:nvPicPr>
              <p:cNvPr id="3" name="Håndskrift 2">
                <a:extLst>
                  <a:ext uri="{FF2B5EF4-FFF2-40B4-BE49-F238E27FC236}">
                    <a16:creationId xmlns:a16="http://schemas.microsoft.com/office/drawing/2014/main" id="{E1801CBF-4B42-2E57-5027-72E560095421}"/>
                  </a:ext>
                </a:extLst>
              </p:cNvPr>
              <p:cNvPicPr/>
              <p:nvPr/>
            </p:nvPicPr>
            <p:blipFill>
              <a:blip r:embed="rId5"/>
              <a:stretch>
                <a:fillRect/>
              </a:stretch>
            </p:blipFill>
            <p:spPr>
              <a:xfrm>
                <a:off x="3171060" y="2726910"/>
                <a:ext cx="569520" cy="36000"/>
              </a:xfrm>
              <a:prstGeom prst="rect">
                <a:avLst/>
              </a:prstGeom>
            </p:spPr>
          </p:pic>
        </mc:Fallback>
      </mc:AlternateContent>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F9739-1F08-AD31-7B1C-551177DD562B}"/>
              </a:ext>
            </a:extLst>
          </p:cNvPr>
          <p:cNvSpPr>
            <a:spLocks noGrp="1"/>
          </p:cNvSpPr>
          <p:nvPr>
            <p:ph type="title"/>
          </p:nvPr>
        </p:nvSpPr>
        <p:spPr>
          <a:xfrm>
            <a:off x="6577934" y="804520"/>
            <a:ext cx="4157666" cy="1049235"/>
          </a:xfrm>
        </p:spPr>
        <p:txBody>
          <a:bodyPr>
            <a:normAutofit/>
          </a:bodyPr>
          <a:lstStyle/>
          <a:p>
            <a:r>
              <a:rPr lang="da-DK" kern="1200" dirty="0">
                <a:latin typeface="+mn-lt"/>
                <a:ea typeface="+mn-ea"/>
                <a:cs typeface="+mn-cs"/>
              </a:rPr>
              <a:t>erfaringstal </a:t>
            </a:r>
            <a:br>
              <a:rPr lang="da-DK" dirty="0"/>
            </a:br>
            <a:endParaRPr lang="da-DK" dirty="0"/>
          </a:p>
        </p:txBody>
      </p:sp>
      <p:pic>
        <p:nvPicPr>
          <p:cNvPr id="6" name="Billede 5">
            <a:extLst>
              <a:ext uri="{FF2B5EF4-FFF2-40B4-BE49-F238E27FC236}">
                <a16:creationId xmlns:a16="http://schemas.microsoft.com/office/drawing/2014/main" id="{2CABD87F-FB8C-F495-DBA0-FC1285F91DCD}"/>
              </a:ext>
            </a:extLst>
          </p:cNvPr>
          <p:cNvPicPr>
            <a:picLocks noChangeAspect="1"/>
          </p:cNvPicPr>
          <p:nvPr/>
        </p:nvPicPr>
        <p:blipFill>
          <a:blip r:embed="rId2"/>
          <a:stretch>
            <a:fillRect/>
          </a:stretch>
        </p:blipFill>
        <p:spPr>
          <a:xfrm>
            <a:off x="1129734" y="1281918"/>
            <a:ext cx="4959150" cy="3708091"/>
          </a:xfrm>
          <a:prstGeom prst="rect">
            <a:avLst/>
          </a:prstGeom>
        </p:spPr>
      </p:pic>
      <p:sp>
        <p:nvSpPr>
          <p:cNvPr id="3" name="Pladsholder til indhold 2">
            <a:extLst>
              <a:ext uri="{FF2B5EF4-FFF2-40B4-BE49-F238E27FC236}">
                <a16:creationId xmlns:a16="http://schemas.microsoft.com/office/drawing/2014/main" id="{1B435FC2-AB4B-B2FB-69E3-472C210F14E5}"/>
              </a:ext>
            </a:extLst>
          </p:cNvPr>
          <p:cNvSpPr>
            <a:spLocks noGrp="1"/>
          </p:cNvSpPr>
          <p:nvPr>
            <p:ph idx="1"/>
          </p:nvPr>
        </p:nvSpPr>
        <p:spPr>
          <a:xfrm>
            <a:off x="6577933" y="2187797"/>
            <a:ext cx="4481158" cy="4670203"/>
          </a:xfrm>
        </p:spPr>
        <p:txBody>
          <a:bodyPr>
            <a:normAutofit lnSpcReduction="10000"/>
          </a:bodyPr>
          <a:lstStyle/>
          <a:p>
            <a:pPr marL="210042" indent="-210042" eaLnBrk="1" hangingPunct="1">
              <a:spcBef>
                <a:spcPts val="465"/>
              </a:spcBef>
              <a:defRPr/>
            </a:pPr>
            <a:r>
              <a:rPr lang="da-DK" altLang="da-DK" sz="1800" dirty="0"/>
              <a:t>Huse fra før 1960, 70 w/m²</a:t>
            </a:r>
          </a:p>
          <a:p>
            <a:pPr marL="0" indent="0" eaLnBrk="1" hangingPunct="1">
              <a:spcBef>
                <a:spcPts val="465"/>
              </a:spcBef>
              <a:buNone/>
              <a:defRPr/>
            </a:pPr>
            <a:endParaRPr lang="da-DK" altLang="da-DK" sz="1800" dirty="0"/>
          </a:p>
          <a:p>
            <a:pPr marL="210042" indent="-210042" eaLnBrk="1" hangingPunct="1">
              <a:spcBef>
                <a:spcPts val="465"/>
              </a:spcBef>
              <a:defRPr/>
            </a:pPr>
            <a:r>
              <a:rPr lang="da-DK" altLang="da-DK" sz="1800" dirty="0"/>
              <a:t>Huse mellem 1960 og 1979, 55 w/m²</a:t>
            </a:r>
          </a:p>
          <a:p>
            <a:pPr marL="0" indent="0" eaLnBrk="1" hangingPunct="1">
              <a:spcBef>
                <a:spcPts val="465"/>
              </a:spcBef>
              <a:buNone/>
              <a:defRPr/>
            </a:pPr>
            <a:endParaRPr lang="da-DK" altLang="da-DK" sz="1800" dirty="0"/>
          </a:p>
          <a:p>
            <a:pPr marL="210042" indent="-210042" eaLnBrk="1" hangingPunct="1">
              <a:spcBef>
                <a:spcPts val="465"/>
              </a:spcBef>
              <a:defRPr/>
            </a:pPr>
            <a:r>
              <a:rPr lang="da-DK" altLang="da-DK" sz="1800" dirty="0"/>
              <a:t>Huse efter 1980-1999, 40 w/m²</a:t>
            </a:r>
          </a:p>
          <a:p>
            <a:pPr marL="0" indent="0" eaLnBrk="1" hangingPunct="1">
              <a:spcBef>
                <a:spcPts val="465"/>
              </a:spcBef>
              <a:buNone/>
              <a:defRPr/>
            </a:pPr>
            <a:endParaRPr lang="da-DK" altLang="da-DK" sz="1800" dirty="0"/>
          </a:p>
          <a:p>
            <a:pPr marL="210042" indent="-210042" eaLnBrk="1" hangingPunct="1">
              <a:spcBef>
                <a:spcPts val="465"/>
              </a:spcBef>
              <a:defRPr/>
            </a:pPr>
            <a:r>
              <a:rPr lang="da-DK" altLang="da-DK" sz="1800" dirty="0"/>
              <a:t>Lavenergihuse efter 2000, 30 w/m²</a:t>
            </a:r>
          </a:p>
          <a:p>
            <a:pPr marL="210042" indent="-210042" eaLnBrk="1" hangingPunct="1">
              <a:spcBef>
                <a:spcPts val="465"/>
              </a:spcBef>
              <a:defRPr/>
            </a:pPr>
            <a:endParaRPr lang="da-DK" altLang="da-DK" sz="1800" dirty="0"/>
          </a:p>
          <a:p>
            <a:pPr marL="210042" indent="-210042" eaLnBrk="1" hangingPunct="1">
              <a:spcBef>
                <a:spcPts val="465"/>
              </a:spcBef>
              <a:defRPr/>
            </a:pPr>
            <a:endParaRPr lang="da-DK" altLang="da-DK" sz="1800" dirty="0"/>
          </a:p>
          <a:p>
            <a:pPr marL="210042" indent="-210042" eaLnBrk="1" hangingPunct="1">
              <a:spcBef>
                <a:spcPts val="465"/>
              </a:spcBef>
              <a:defRPr/>
            </a:pPr>
            <a:endParaRPr lang="da-DK" altLang="da-DK" sz="1800" dirty="0"/>
          </a:p>
          <a:p>
            <a:pPr marL="210042" indent="-210042" eaLnBrk="1" hangingPunct="1">
              <a:spcBef>
                <a:spcPts val="465"/>
              </a:spcBef>
              <a:defRPr/>
            </a:pPr>
            <a:endParaRPr lang="da-DK" altLang="da-DK" sz="1800" dirty="0"/>
          </a:p>
          <a:p>
            <a:pPr marL="0" indent="0" eaLnBrk="1" hangingPunct="1">
              <a:spcBef>
                <a:spcPts val="465"/>
              </a:spcBef>
              <a:buNone/>
              <a:defRPr/>
            </a:pPr>
            <a:r>
              <a:rPr lang="da-DK" altLang="da-DK" sz="1800" dirty="0"/>
              <a:t>Side 17.</a:t>
            </a:r>
          </a:p>
          <a:p>
            <a:endParaRPr lang="da-DK" sz="1800" dirty="0"/>
          </a:p>
        </p:txBody>
      </p:sp>
    </p:spTree>
    <p:extLst>
      <p:ext uri="{BB962C8B-B14F-4D97-AF65-F5344CB8AC3E}">
        <p14:creationId xmlns:p14="http://schemas.microsoft.com/office/powerpoint/2010/main" val="26319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D177D5-F124-A84B-E47E-F9BBC19CE100}"/>
            </a:ext>
          </a:extLst>
        </p:cNvPr>
        <p:cNvGrpSpPr/>
        <p:nvPr/>
      </p:nvGrpSpPr>
      <p:grpSpPr>
        <a:xfrm>
          <a:off x="0" y="0"/>
          <a:ext cx="0" cy="0"/>
          <a:chOff x="0" y="0"/>
          <a:chExt cx="0" cy="0"/>
        </a:xfrm>
      </p:grpSpPr>
      <p:sp>
        <p:nvSpPr>
          <p:cNvPr id="54276" name="Pladsholder til diasnummer 4">
            <a:extLst>
              <a:ext uri="{FF2B5EF4-FFF2-40B4-BE49-F238E27FC236}">
                <a16:creationId xmlns:a16="http://schemas.microsoft.com/office/drawing/2014/main" id="{022ACE15-18BC-1D4B-E382-26ADF63B62C2}"/>
              </a:ext>
            </a:extLst>
          </p:cNvPr>
          <p:cNvSpPr>
            <a:spLocks noGrp="1"/>
          </p:cNvSpPr>
          <p:nvPr>
            <p:ph type="sldNum" sz="quarter" idx="12"/>
          </p:nvPr>
        </p:nvSpPr>
        <p:spPr bwMode="auto">
          <a:xfrm>
            <a:off x="10349844" y="295729"/>
            <a:ext cx="837980"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ts val="463"/>
              </a:spcBef>
              <a:buClr>
                <a:schemeClr val="accent1"/>
              </a:buClr>
              <a:buSzPct val="70000"/>
              <a:buFont typeface="Wingdings" panose="05000000000000000000" pitchFamily="2" charset="2"/>
              <a:buChar char=""/>
              <a:defRPr sz="1700">
                <a:solidFill>
                  <a:schemeClr val="tx1"/>
                </a:solidFill>
                <a:latin typeface="Century Schoolbook" panose="02040604050505020304" pitchFamily="18" charset="0"/>
              </a:defRPr>
            </a:lvl1pPr>
            <a:lvl2pPr marL="569913" indent="-219075">
              <a:spcBef>
                <a:spcPct val="20000"/>
              </a:spcBef>
              <a:buClr>
                <a:schemeClr val="accent1"/>
              </a:buClr>
              <a:buSzPct val="80000"/>
              <a:buFont typeface="Wingdings 2" panose="05020102010507070707" pitchFamily="18" charset="2"/>
              <a:buChar char=""/>
              <a:defRPr sz="1500">
                <a:solidFill>
                  <a:schemeClr val="tx1"/>
                </a:solidFill>
                <a:latin typeface="Century Schoolbook" panose="02040604050505020304" pitchFamily="18" charset="0"/>
              </a:defRPr>
            </a:lvl2pPr>
            <a:lvl3pPr marL="877888" indent="-174625">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230313" indent="-174625">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1581150" indent="-174625">
              <a:spcBef>
                <a:spcPct val="20000"/>
              </a:spcBef>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5pPr>
            <a:lvl6pPr marL="20383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6pPr>
            <a:lvl7pPr marL="24955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7pPr>
            <a:lvl8pPr marL="29527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8pPr>
            <a:lvl9pPr marL="3409950" indent="-174625" eaLnBrk="0" fontAlgn="base" hangingPunct="0">
              <a:spcBef>
                <a:spcPct val="20000"/>
              </a:spcBef>
              <a:spcAft>
                <a:spcPct val="0"/>
              </a:spcAft>
              <a:buClr>
                <a:srgbClr val="ACC0E7"/>
              </a:buClr>
              <a:buSzPct val="68000"/>
              <a:buFont typeface="Wingdings 2" panose="05020102010507070707" pitchFamily="18" charset="2"/>
              <a:buChar char=""/>
              <a:defRPr sz="1100">
                <a:solidFill>
                  <a:schemeClr val="tx1"/>
                </a:solidFill>
                <a:latin typeface="Century Schoolbook" panose="02040604050505020304" pitchFamily="18" charset="0"/>
              </a:defRPr>
            </a:lvl9pPr>
          </a:lstStyle>
          <a:p>
            <a:pPr algn="ctr" defTabSz="914400">
              <a:spcBef>
                <a:spcPct val="0"/>
              </a:spcBef>
              <a:spcAft>
                <a:spcPts val="600"/>
              </a:spcAft>
              <a:buClrTx/>
              <a:buSzTx/>
              <a:buFontTx/>
              <a:buNone/>
            </a:pPr>
            <a:fld id="{C6B00E65-1443-46E0-80C6-9B3F88A5C335}" type="slidenum">
              <a:rPr lang="en-US" altLang="da-DK" sz="2800">
                <a:solidFill>
                  <a:srgbClr val="FFFFFF"/>
                </a:solidFill>
                <a:latin typeface="+mn-lt"/>
              </a:rPr>
              <a:pPr algn="ctr" defTabSz="914400">
                <a:spcBef>
                  <a:spcPct val="0"/>
                </a:spcBef>
                <a:spcAft>
                  <a:spcPts val="600"/>
                </a:spcAft>
                <a:buClrTx/>
                <a:buSzTx/>
                <a:buFontTx/>
                <a:buNone/>
              </a:pPr>
              <a:t>9</a:t>
            </a:fld>
            <a:endParaRPr lang="en-US" altLang="da-DK" sz="2800">
              <a:solidFill>
                <a:srgbClr val="FFFFFF"/>
              </a:solidFill>
              <a:latin typeface="+mn-lt"/>
            </a:endParaRPr>
          </a:p>
        </p:txBody>
      </p:sp>
      <p:pic>
        <p:nvPicPr>
          <p:cNvPr id="2" name="Picture 2" descr="C:\Users\Ole Jensen\Desktop\ScreenHunter_9.bmp">
            <a:extLst>
              <a:ext uri="{FF2B5EF4-FFF2-40B4-BE49-F238E27FC236}">
                <a16:creationId xmlns:a16="http://schemas.microsoft.com/office/drawing/2014/main" id="{89D36148-14B1-1997-C779-6B134E2CE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508" y="2922946"/>
            <a:ext cx="2867025" cy="1722438"/>
          </a:xfrm>
          <a:prstGeom prst="rect">
            <a:avLst/>
          </a:prstGeom>
          <a:gradFill rotWithShape="1">
            <a:gsLst>
              <a:gs pos="0">
                <a:srgbClr val="66008F"/>
              </a:gs>
              <a:gs pos="30000">
                <a:srgbClr val="66008F"/>
              </a:gs>
              <a:gs pos="60001">
                <a:srgbClr val="000082"/>
              </a:gs>
              <a:gs pos="64999">
                <a:srgbClr val="BA0066"/>
              </a:gs>
              <a:gs pos="89999">
                <a:srgbClr val="FF0000"/>
              </a:gs>
              <a:gs pos="100000">
                <a:srgbClr val="FF8200"/>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4" name="Lige forbindelse 3">
            <a:extLst>
              <a:ext uri="{FF2B5EF4-FFF2-40B4-BE49-F238E27FC236}">
                <a16:creationId xmlns:a16="http://schemas.microsoft.com/office/drawing/2014/main" id="{584D9AA3-D688-AAD5-7731-613A1F28C5A3}"/>
              </a:ext>
            </a:extLst>
          </p:cNvPr>
          <p:cNvCxnSpPr/>
          <p:nvPr/>
        </p:nvCxnSpPr>
        <p:spPr>
          <a:xfrm rot="10800000">
            <a:off x="4157332" y="3215046"/>
            <a:ext cx="7699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Lige forbindelse 4">
            <a:extLst>
              <a:ext uri="{FF2B5EF4-FFF2-40B4-BE49-F238E27FC236}">
                <a16:creationId xmlns:a16="http://schemas.microsoft.com/office/drawing/2014/main" id="{B1CEED2A-A498-C2CD-BDC3-3577C2206BC5}"/>
              </a:ext>
            </a:extLst>
          </p:cNvPr>
          <p:cNvCxnSpPr/>
          <p:nvPr/>
        </p:nvCxnSpPr>
        <p:spPr>
          <a:xfrm rot="10800000">
            <a:off x="4157332" y="3654785"/>
            <a:ext cx="769938" cy="1587"/>
          </a:xfrm>
          <a:prstGeom prst="line">
            <a:avLst/>
          </a:prstGeom>
        </p:spPr>
        <p:style>
          <a:lnRef idx="1">
            <a:schemeClr val="accent1"/>
          </a:lnRef>
          <a:fillRef idx="0">
            <a:schemeClr val="accent1"/>
          </a:fillRef>
          <a:effectRef idx="0">
            <a:schemeClr val="accent1"/>
          </a:effectRef>
          <a:fontRef idx="minor">
            <a:schemeClr val="tx1"/>
          </a:fontRef>
        </p:style>
      </p:cxnSp>
      <p:sp>
        <p:nvSpPr>
          <p:cNvPr id="6" name="Tekstboks 8">
            <a:extLst>
              <a:ext uri="{FF2B5EF4-FFF2-40B4-BE49-F238E27FC236}">
                <a16:creationId xmlns:a16="http://schemas.microsoft.com/office/drawing/2014/main" id="{AED0DCCB-8F96-A19C-5576-51F6C90CD277}"/>
              </a:ext>
            </a:extLst>
          </p:cNvPr>
          <p:cNvSpPr txBox="1">
            <a:spLocks noChangeArrowheads="1"/>
          </p:cNvSpPr>
          <p:nvPr/>
        </p:nvSpPr>
        <p:spPr bwMode="auto">
          <a:xfrm>
            <a:off x="3717595" y="3308709"/>
            <a:ext cx="989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defRPr/>
            </a:pPr>
            <a:r>
              <a:rPr lang="el-GR" altLang="da-DK" sz="1080">
                <a:latin typeface="Arial" panose="020B0604020202020204" pitchFamily="34" charset="0"/>
              </a:rPr>
              <a:t>Δ</a:t>
            </a:r>
            <a:r>
              <a:rPr lang="da-DK" altLang="da-DK" sz="1080" err="1">
                <a:latin typeface="Arial" panose="020B0604020202020204" pitchFamily="34" charset="0"/>
              </a:rPr>
              <a:t>p</a:t>
            </a:r>
            <a:r>
              <a:rPr lang="da-DK" altLang="da-DK" sz="1080" baseline="-25000" err="1">
                <a:latin typeface="Arial" panose="020B0604020202020204" pitchFamily="34" charset="0"/>
              </a:rPr>
              <a:t>ventil</a:t>
            </a:r>
            <a:r>
              <a:rPr lang="da-DK" altLang="da-DK" sz="1080">
                <a:latin typeface="Arial" panose="020B0604020202020204" pitchFamily="34" charset="0"/>
              </a:rPr>
              <a:t>=0,1 bar</a:t>
            </a:r>
          </a:p>
        </p:txBody>
      </p:sp>
      <p:cxnSp>
        <p:nvCxnSpPr>
          <p:cNvPr id="7" name="Lige pilforbindelse 6">
            <a:extLst>
              <a:ext uri="{FF2B5EF4-FFF2-40B4-BE49-F238E27FC236}">
                <a16:creationId xmlns:a16="http://schemas.microsoft.com/office/drawing/2014/main" id="{41FEA21D-FCD3-4AFD-21DD-0CF34C8C2A05}"/>
              </a:ext>
            </a:extLst>
          </p:cNvPr>
          <p:cNvCxnSpPr/>
          <p:nvPr/>
        </p:nvCxnSpPr>
        <p:spPr>
          <a:xfrm rot="5400000">
            <a:off x="4268457" y="3269021"/>
            <a:ext cx="1095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Lige pilforbindelse 7">
            <a:extLst>
              <a:ext uri="{FF2B5EF4-FFF2-40B4-BE49-F238E27FC236}">
                <a16:creationId xmlns:a16="http://schemas.microsoft.com/office/drawing/2014/main" id="{8BA0B9CA-2C44-F690-ACAD-1400566AEF82}"/>
              </a:ext>
            </a:extLst>
          </p:cNvPr>
          <p:cNvCxnSpPr/>
          <p:nvPr/>
        </p:nvCxnSpPr>
        <p:spPr>
          <a:xfrm rot="5400000" flipH="1" flipV="1">
            <a:off x="4266871" y="3600810"/>
            <a:ext cx="10953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kstboks 13">
            <a:extLst>
              <a:ext uri="{FF2B5EF4-FFF2-40B4-BE49-F238E27FC236}">
                <a16:creationId xmlns:a16="http://schemas.microsoft.com/office/drawing/2014/main" id="{31062DCF-98FA-B973-886E-47CCD3FFD150}"/>
              </a:ext>
            </a:extLst>
          </p:cNvPr>
          <p:cNvSpPr txBox="1">
            <a:spLocks noChangeArrowheads="1"/>
          </p:cNvSpPr>
          <p:nvPr/>
        </p:nvSpPr>
        <p:spPr bwMode="auto">
          <a:xfrm>
            <a:off x="4157332" y="4613124"/>
            <a:ext cx="105727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defRPr/>
            </a:pPr>
            <a:r>
              <a:rPr lang="da-DK" altLang="da-DK" sz="1080">
                <a:latin typeface="Arial" panose="020B0604020202020204" pitchFamily="34" charset="0"/>
              </a:rPr>
              <a:t>Fremløb = 60°</a:t>
            </a:r>
          </a:p>
        </p:txBody>
      </p:sp>
      <p:sp>
        <p:nvSpPr>
          <p:cNvPr id="10" name="Tekstboks 14">
            <a:extLst>
              <a:ext uri="{FF2B5EF4-FFF2-40B4-BE49-F238E27FC236}">
                <a16:creationId xmlns:a16="http://schemas.microsoft.com/office/drawing/2014/main" id="{60C1039C-CCCF-B51A-DDE8-489B57938217}"/>
              </a:ext>
            </a:extLst>
          </p:cNvPr>
          <p:cNvSpPr txBox="1">
            <a:spLocks noChangeArrowheads="1"/>
          </p:cNvSpPr>
          <p:nvPr/>
        </p:nvSpPr>
        <p:spPr bwMode="auto">
          <a:xfrm>
            <a:off x="6727497" y="4650942"/>
            <a:ext cx="106521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defRPr/>
            </a:pPr>
            <a:r>
              <a:rPr lang="da-DK" altLang="da-DK" sz="1080" dirty="0">
                <a:latin typeface="Arial" panose="020B0604020202020204" pitchFamily="34" charset="0"/>
              </a:rPr>
              <a:t>Retur = 30°</a:t>
            </a:r>
          </a:p>
        </p:txBody>
      </p:sp>
      <p:sp>
        <p:nvSpPr>
          <p:cNvPr id="11" name="Højre klammeparentes 10">
            <a:extLst>
              <a:ext uri="{FF2B5EF4-FFF2-40B4-BE49-F238E27FC236}">
                <a16:creationId xmlns:a16="http://schemas.microsoft.com/office/drawing/2014/main" id="{8AAF9204-8703-588A-C9F7-9327B476ECC5}"/>
              </a:ext>
            </a:extLst>
          </p:cNvPr>
          <p:cNvSpPr/>
          <p:nvPr/>
        </p:nvSpPr>
        <p:spPr>
          <a:xfrm rot="5400000">
            <a:off x="5978195" y="3710347"/>
            <a:ext cx="330200" cy="23082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a-DK"/>
          </a:p>
        </p:txBody>
      </p:sp>
      <p:sp>
        <p:nvSpPr>
          <p:cNvPr id="12" name="Tekstboks 16">
            <a:extLst>
              <a:ext uri="{FF2B5EF4-FFF2-40B4-BE49-F238E27FC236}">
                <a16:creationId xmlns:a16="http://schemas.microsoft.com/office/drawing/2014/main" id="{A5ED4372-C01A-DA46-3B96-B9222E48F835}"/>
              </a:ext>
            </a:extLst>
          </p:cNvPr>
          <p:cNvSpPr txBox="1">
            <a:spLocks noChangeArrowheads="1"/>
          </p:cNvSpPr>
          <p:nvPr/>
        </p:nvSpPr>
        <p:spPr bwMode="auto">
          <a:xfrm>
            <a:off x="5022520" y="4975584"/>
            <a:ext cx="2019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defRPr/>
            </a:pPr>
            <a:r>
              <a:rPr lang="da-DK" altLang="da-DK" sz="1080" dirty="0">
                <a:solidFill>
                  <a:srgbClr val="0070C0"/>
                </a:solidFill>
                <a:latin typeface="Arial" panose="020B0604020202020204" pitchFamily="34" charset="0"/>
              </a:rPr>
              <a:t>Temperaturdifferens, </a:t>
            </a:r>
            <a:r>
              <a:rPr lang="el-GR" altLang="da-DK" sz="1080" dirty="0">
                <a:solidFill>
                  <a:srgbClr val="0070C0"/>
                </a:solidFill>
                <a:latin typeface="Arial" panose="020B0604020202020204" pitchFamily="34" charset="0"/>
              </a:rPr>
              <a:t>Δ</a:t>
            </a:r>
            <a:r>
              <a:rPr lang="da-DK" altLang="da-DK" sz="1080" dirty="0">
                <a:solidFill>
                  <a:srgbClr val="0070C0"/>
                </a:solidFill>
                <a:latin typeface="Arial" panose="020B0604020202020204" pitchFamily="34" charset="0"/>
              </a:rPr>
              <a:t>t = 30°</a:t>
            </a:r>
          </a:p>
        </p:txBody>
      </p:sp>
      <p:sp>
        <p:nvSpPr>
          <p:cNvPr id="13" name="Rektangel 12">
            <a:extLst>
              <a:ext uri="{FF2B5EF4-FFF2-40B4-BE49-F238E27FC236}">
                <a16:creationId xmlns:a16="http://schemas.microsoft.com/office/drawing/2014/main" id="{0CDA15C0-4053-93E0-0BDE-D0CF6C7FBB8A}"/>
              </a:ext>
            </a:extLst>
          </p:cNvPr>
          <p:cNvSpPr/>
          <p:nvPr/>
        </p:nvSpPr>
        <p:spPr>
          <a:xfrm>
            <a:off x="3647746" y="2337160"/>
            <a:ext cx="109537" cy="340677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a:p>
        </p:txBody>
      </p:sp>
      <p:cxnSp>
        <p:nvCxnSpPr>
          <p:cNvPr id="14" name="Lige pilforbindelse 13">
            <a:extLst>
              <a:ext uri="{FF2B5EF4-FFF2-40B4-BE49-F238E27FC236}">
                <a16:creationId xmlns:a16="http://schemas.microsoft.com/office/drawing/2014/main" id="{A3F0AF62-DDE2-DD5E-3CEE-CABA23599E51}"/>
              </a:ext>
            </a:extLst>
          </p:cNvPr>
          <p:cNvCxnSpPr>
            <a:cxnSpLocks/>
            <a:stCxn id="15" idx="1"/>
          </p:cNvCxnSpPr>
          <p:nvPr/>
        </p:nvCxnSpPr>
        <p:spPr>
          <a:xfrm flipH="1">
            <a:off x="3247697" y="2488102"/>
            <a:ext cx="2292348" cy="13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kstboks 25">
            <a:extLst>
              <a:ext uri="{FF2B5EF4-FFF2-40B4-BE49-F238E27FC236}">
                <a16:creationId xmlns:a16="http://schemas.microsoft.com/office/drawing/2014/main" id="{9812FFA7-CD08-29B3-C8A2-240EE17A3F88}"/>
              </a:ext>
            </a:extLst>
          </p:cNvPr>
          <p:cNvSpPr txBox="1">
            <a:spLocks noChangeArrowheads="1"/>
          </p:cNvSpPr>
          <p:nvPr/>
        </p:nvSpPr>
        <p:spPr bwMode="auto">
          <a:xfrm>
            <a:off x="5540045" y="2358721"/>
            <a:ext cx="17573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defRPr/>
            </a:pPr>
            <a:r>
              <a:rPr lang="da-DK" altLang="da-DK" sz="1080" dirty="0">
                <a:solidFill>
                  <a:srgbClr val="00B050"/>
                </a:solidFill>
                <a:latin typeface="Arial" panose="020B0604020202020204" pitchFamily="34" charset="0"/>
              </a:rPr>
              <a:t>Varmetab kW/Watt </a:t>
            </a:r>
          </a:p>
        </p:txBody>
      </p:sp>
      <p:cxnSp>
        <p:nvCxnSpPr>
          <p:cNvPr id="16" name="Buet forbindelse 27">
            <a:extLst>
              <a:ext uri="{FF2B5EF4-FFF2-40B4-BE49-F238E27FC236}">
                <a16:creationId xmlns:a16="http://schemas.microsoft.com/office/drawing/2014/main" id="{84FC2DC6-BD1A-D728-96E3-B7C6768A518F}"/>
              </a:ext>
            </a:extLst>
          </p:cNvPr>
          <p:cNvCxnSpPr/>
          <p:nvPr/>
        </p:nvCxnSpPr>
        <p:spPr>
          <a:xfrm>
            <a:off x="5187462" y="3106675"/>
            <a:ext cx="1813899" cy="1154303"/>
          </a:xfrm>
          <a:prstGeom prst="curvedConnector3">
            <a:avLst>
              <a:gd name="adj1" fmla="val 50000"/>
            </a:avLst>
          </a:prstGeom>
          <a:ln w="44450">
            <a:gradFill flip="none" rotWithShape="1">
              <a:gsLst>
                <a:gs pos="0">
                  <a:srgbClr val="000082"/>
                </a:gs>
                <a:gs pos="30000">
                  <a:srgbClr val="66008F"/>
                </a:gs>
                <a:gs pos="64999">
                  <a:srgbClr val="BA0066"/>
                </a:gs>
                <a:gs pos="89999">
                  <a:srgbClr val="FF0000"/>
                </a:gs>
                <a:gs pos="100000">
                  <a:srgbClr val="FF8200"/>
                </a:gs>
              </a:gsLst>
              <a:lin ang="16200000" scaled="0"/>
              <a:tileRect/>
            </a:gradFill>
            <a:tailEnd type="arrow"/>
          </a:ln>
        </p:spPr>
        <p:style>
          <a:lnRef idx="1">
            <a:schemeClr val="accent1"/>
          </a:lnRef>
          <a:fillRef idx="0">
            <a:schemeClr val="accent1"/>
          </a:fillRef>
          <a:effectRef idx="0">
            <a:schemeClr val="accent1"/>
          </a:effectRef>
          <a:fontRef idx="minor">
            <a:schemeClr val="tx1"/>
          </a:fontRef>
        </p:style>
      </p:cxnSp>
      <p:sp>
        <p:nvSpPr>
          <p:cNvPr id="18" name="Tekstboks 33">
            <a:extLst>
              <a:ext uri="{FF2B5EF4-FFF2-40B4-BE49-F238E27FC236}">
                <a16:creationId xmlns:a16="http://schemas.microsoft.com/office/drawing/2014/main" id="{767B53BB-EA7E-F0DF-7DB0-C1A466608F6C}"/>
              </a:ext>
            </a:extLst>
          </p:cNvPr>
          <p:cNvSpPr txBox="1">
            <a:spLocks noChangeArrowheads="1"/>
          </p:cNvSpPr>
          <p:nvPr/>
        </p:nvSpPr>
        <p:spPr bwMode="auto">
          <a:xfrm>
            <a:off x="7402184" y="3349190"/>
            <a:ext cx="12636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defRPr/>
            </a:pPr>
            <a:r>
              <a:rPr lang="da-DK" altLang="da-DK" sz="1080">
                <a:latin typeface="Arial" panose="020B0604020202020204" pitchFamily="34" charset="0"/>
              </a:rPr>
              <a:t>Flow over radiator.</a:t>
            </a:r>
          </a:p>
        </p:txBody>
      </p:sp>
      <p:cxnSp>
        <p:nvCxnSpPr>
          <p:cNvPr id="19" name="Lige pilforbindelse 18">
            <a:extLst>
              <a:ext uri="{FF2B5EF4-FFF2-40B4-BE49-F238E27FC236}">
                <a16:creationId xmlns:a16="http://schemas.microsoft.com/office/drawing/2014/main" id="{CC7357E4-FF3B-F2A4-017C-49BAFEE42394}"/>
              </a:ext>
            </a:extLst>
          </p:cNvPr>
          <p:cNvCxnSpPr>
            <a:cxnSpLocks/>
          </p:cNvCxnSpPr>
          <p:nvPr/>
        </p:nvCxnSpPr>
        <p:spPr>
          <a:xfrm flipH="1" flipV="1">
            <a:off x="7792709" y="3773053"/>
            <a:ext cx="436891" cy="1264803"/>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Object 2">
                <a:extLst>
                  <a:ext uri="{FF2B5EF4-FFF2-40B4-BE49-F238E27FC236}">
                    <a16:creationId xmlns:a16="http://schemas.microsoft.com/office/drawing/2014/main" id="{B687A1BF-8D3B-BE6D-F571-E1885311585E}"/>
                  </a:ext>
                </a:extLst>
              </p:cNvPr>
              <p:cNvSpPr txBox="1"/>
              <p:nvPr/>
            </p:nvSpPr>
            <p:spPr bwMode="auto">
              <a:xfrm>
                <a:off x="7429170" y="5002571"/>
                <a:ext cx="1055688" cy="468313"/>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f>
                        <m:fPr>
                          <m:ctrlPr>
                            <a:rPr lang="da-DK" i="1" smtClean="0">
                              <a:solidFill>
                                <a:schemeClr val="tx1"/>
                              </a:solidFill>
                              <a:latin typeface="Cambria Math" panose="02040503050406030204" pitchFamily="18" charset="0"/>
                            </a:rPr>
                          </m:ctrlPr>
                        </m:fPr>
                        <m:num>
                          <m:r>
                            <a:rPr lang="da-DK" i="1" smtClean="0">
                              <a:solidFill>
                                <a:srgbClr val="00B050"/>
                              </a:solidFill>
                              <a:latin typeface="Cambria Math" panose="02040503050406030204" pitchFamily="18" charset="0"/>
                            </a:rPr>
                            <m:t>𝑊</m:t>
                          </m:r>
                          <m:r>
                            <a:rPr lang="da-DK" i="1">
                              <a:solidFill>
                                <a:schemeClr val="tx1"/>
                              </a:solidFill>
                              <a:latin typeface="Cambria Math" panose="02040503050406030204" pitchFamily="18" charset="0"/>
                            </a:rPr>
                            <m:t>𝑥</m:t>
                          </m:r>
                          <m:r>
                            <a:rPr lang="da-DK" i="1">
                              <a:solidFill>
                                <a:schemeClr val="tx1"/>
                              </a:solidFill>
                              <a:latin typeface="Cambria Math" panose="02040503050406030204" pitchFamily="18" charset="0"/>
                            </a:rPr>
                            <m:t>0,86</m:t>
                          </m:r>
                        </m:num>
                        <m:den>
                          <m:r>
                            <m:rPr>
                              <m:sty m:val="p"/>
                            </m:rPr>
                            <a:rPr lang="da-DK" i="1" smtClean="0">
                              <a:solidFill>
                                <a:srgbClr val="0070C0"/>
                              </a:solidFill>
                              <a:latin typeface="Cambria Math" panose="02040503050406030204" pitchFamily="18" charset="0"/>
                            </a:rPr>
                            <m:t>Δ</m:t>
                          </m:r>
                          <m:r>
                            <a:rPr lang="da-DK" b="0" i="1" smtClean="0">
                              <a:solidFill>
                                <a:srgbClr val="0070C0"/>
                              </a:solidFill>
                              <a:latin typeface="Cambria Math" panose="02040503050406030204" pitchFamily="18" charset="0"/>
                            </a:rPr>
                            <m:t>𝑡</m:t>
                          </m:r>
                        </m:den>
                      </m:f>
                      <m:r>
                        <a:rPr lang="da-DK" i="1" smtClean="0">
                          <a:solidFill>
                            <a:schemeClr val="tx1"/>
                          </a:solidFill>
                          <a:latin typeface="Cambria Math" panose="02040503050406030204" pitchFamily="18" charset="0"/>
                        </a:rPr>
                        <m:t>=</m:t>
                      </m:r>
                      <m:r>
                        <a:rPr lang="da-DK" i="1">
                          <a:solidFill>
                            <a:schemeClr val="tx1"/>
                          </a:solidFill>
                          <a:latin typeface="Cambria Math" panose="02040503050406030204" pitchFamily="18" charset="0"/>
                        </a:rPr>
                        <m:t>𝑙</m:t>
                      </m:r>
                      <m:r>
                        <a:rPr lang="da-DK" i="1">
                          <a:solidFill>
                            <a:schemeClr val="tx1"/>
                          </a:solidFill>
                          <a:latin typeface="Cambria Math" panose="02040503050406030204" pitchFamily="18" charset="0"/>
                        </a:rPr>
                        <m:t>/</m:t>
                      </m:r>
                      <m:r>
                        <a:rPr lang="da-DK" i="1" smtClean="0">
                          <a:solidFill>
                            <a:schemeClr val="tx1"/>
                          </a:solidFill>
                          <a:latin typeface="Cambria Math" panose="02040503050406030204" pitchFamily="18" charset="0"/>
                        </a:rPr>
                        <m:t>h</m:t>
                      </m:r>
                    </m:oMath>
                  </m:oMathPara>
                </a14:m>
                <a:endParaRPr lang="da-DK" dirty="0"/>
              </a:p>
            </p:txBody>
          </p:sp>
        </mc:Choice>
        <mc:Fallback xmlns="">
          <p:sp>
            <p:nvSpPr>
              <p:cNvPr id="20" name="Object 2">
                <a:extLst>
                  <a:ext uri="{FF2B5EF4-FFF2-40B4-BE49-F238E27FC236}">
                    <a16:creationId xmlns:a16="http://schemas.microsoft.com/office/drawing/2014/main" id="{B687A1BF-8D3B-BE6D-F571-E1885311585E}"/>
                  </a:ext>
                </a:extLst>
              </p:cNvPr>
              <p:cNvSpPr txBox="1">
                <a:spLocks noRot="1" noChangeAspect="1" noMove="1" noResize="1" noEditPoints="1" noAdjustHandles="1" noChangeArrowheads="1" noChangeShapeType="1" noTextEdit="1"/>
              </p:cNvSpPr>
              <p:nvPr/>
            </p:nvSpPr>
            <p:spPr bwMode="auto">
              <a:xfrm>
                <a:off x="7429170" y="5002571"/>
                <a:ext cx="1055688" cy="468313"/>
              </a:xfrm>
              <a:prstGeom prst="rect">
                <a:avLst/>
              </a:prstGeom>
              <a:blipFill>
                <a:blip r:embed="rId3"/>
                <a:stretch>
                  <a:fillRect/>
                </a:stretch>
              </a:blipFill>
              <a:ln>
                <a:noFill/>
              </a:ln>
              <a:effectLst/>
            </p:spPr>
            <p:txBody>
              <a:bodyPr/>
              <a:lstStyle/>
              <a:p>
                <a:r>
                  <a:rPr lang="da-DK">
                    <a:noFill/>
                  </a:rPr>
                  <a:t> </a:t>
                </a:r>
              </a:p>
            </p:txBody>
          </p:sp>
        </mc:Fallback>
      </mc:AlternateContent>
      <p:cxnSp>
        <p:nvCxnSpPr>
          <p:cNvPr id="21" name="Lige pilforbindelse 20">
            <a:extLst>
              <a:ext uri="{FF2B5EF4-FFF2-40B4-BE49-F238E27FC236}">
                <a16:creationId xmlns:a16="http://schemas.microsoft.com/office/drawing/2014/main" id="{DD54BBC9-FD20-5ED8-7185-F7B9CA132012}"/>
              </a:ext>
            </a:extLst>
          </p:cNvPr>
          <p:cNvCxnSpPr>
            <a:cxnSpLocks/>
          </p:cNvCxnSpPr>
          <p:nvPr/>
        </p:nvCxnSpPr>
        <p:spPr>
          <a:xfrm>
            <a:off x="6891008" y="2502080"/>
            <a:ext cx="714375" cy="2390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0ADAE868-FF61-CA51-20EC-F5E4B8161ACD}"/>
              </a:ext>
            </a:extLst>
          </p:cNvPr>
          <p:cNvCxnSpPr>
            <a:cxnSpLocks/>
            <a:stCxn id="12" idx="3"/>
          </p:cNvCxnSpPr>
          <p:nvPr/>
        </p:nvCxnSpPr>
        <p:spPr>
          <a:xfrm>
            <a:off x="7041820" y="5104965"/>
            <a:ext cx="563563" cy="256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itel 3">
            <a:extLst>
              <a:ext uri="{FF2B5EF4-FFF2-40B4-BE49-F238E27FC236}">
                <a16:creationId xmlns:a16="http://schemas.microsoft.com/office/drawing/2014/main" id="{4429995E-141B-A226-63C2-4C556A54C882}"/>
              </a:ext>
            </a:extLst>
          </p:cNvPr>
          <p:cNvSpPr>
            <a:spLocks noGrp="1"/>
          </p:cNvSpPr>
          <p:nvPr>
            <p:ph type="title"/>
          </p:nvPr>
        </p:nvSpPr>
        <p:spPr>
          <a:xfrm>
            <a:off x="3170237" y="1001714"/>
            <a:ext cx="6332538" cy="879475"/>
          </a:xfrm>
        </p:spPr>
        <p:txBody>
          <a:bodyPr/>
          <a:lstStyle/>
          <a:p>
            <a:pPr>
              <a:defRPr/>
            </a:pPr>
            <a:r>
              <a:rPr lang="da-DK" sz="2310" dirty="0"/>
              <a:t>Beregning </a:t>
            </a:r>
            <a:br>
              <a:rPr lang="da-DK" sz="2310" dirty="0"/>
            </a:br>
            <a:r>
              <a:rPr lang="da-DK" sz="2310" dirty="0"/>
              <a:t>af cirkulerende vandmængde.</a:t>
            </a:r>
          </a:p>
        </p:txBody>
      </p:sp>
    </p:spTree>
    <p:extLst>
      <p:ext uri="{BB962C8B-B14F-4D97-AF65-F5344CB8AC3E}">
        <p14:creationId xmlns:p14="http://schemas.microsoft.com/office/powerpoint/2010/main" val="1671032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i">
  <a:themeElements>
    <a:clrScheme name="Galleri">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i">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t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8678</TotalTime>
  <Words>3330</Words>
  <Application>Microsoft Office PowerPoint</Application>
  <PresentationFormat>Brugerdefineret</PresentationFormat>
  <Paragraphs>509</Paragraphs>
  <Slides>74</Slides>
  <Notes>13</Notes>
  <HiddenSlides>1</HiddenSlides>
  <MMClips>0</MMClips>
  <ScaleCrop>false</ScaleCrop>
  <HeadingPairs>
    <vt:vector size="8" baseType="variant">
      <vt:variant>
        <vt:lpstr>Benyttede skrifttyper</vt:lpstr>
      </vt:variant>
      <vt:variant>
        <vt:i4>9</vt:i4>
      </vt:variant>
      <vt:variant>
        <vt:lpstr>Tema</vt:lpstr>
      </vt:variant>
      <vt:variant>
        <vt:i4>1</vt:i4>
      </vt:variant>
      <vt:variant>
        <vt:lpstr>Integrerede OLE-servere</vt:lpstr>
      </vt:variant>
      <vt:variant>
        <vt:i4>1</vt:i4>
      </vt:variant>
      <vt:variant>
        <vt:lpstr>Slidetitler</vt:lpstr>
      </vt:variant>
      <vt:variant>
        <vt:i4>74</vt:i4>
      </vt:variant>
    </vt:vector>
  </HeadingPairs>
  <TitlesOfParts>
    <vt:vector size="85" baseType="lpstr">
      <vt:lpstr>Arial</vt:lpstr>
      <vt:lpstr>Calibri</vt:lpstr>
      <vt:lpstr>Cambria Math</vt:lpstr>
      <vt:lpstr>Corbel</vt:lpstr>
      <vt:lpstr>Georgia</vt:lpstr>
      <vt:lpstr>Rockwell</vt:lpstr>
      <vt:lpstr>Symbol</vt:lpstr>
      <vt:lpstr>Verdana</vt:lpstr>
      <vt:lpstr>Wingdings</vt:lpstr>
      <vt:lpstr>Galleri</vt:lpstr>
      <vt:lpstr>Image</vt:lpstr>
      <vt:lpstr>Fjernvarme service </vt:lpstr>
      <vt:lpstr>Service ordningen.</vt:lpstr>
      <vt:lpstr>Bygningers energiforbrug/varmetab</vt:lpstr>
      <vt:lpstr>Graddage</vt:lpstr>
      <vt:lpstr>Graddage</vt:lpstr>
      <vt:lpstr>Graddage</vt:lpstr>
      <vt:lpstr>VARMETAB efter forbrug </vt:lpstr>
      <vt:lpstr>erfaringstal  </vt:lpstr>
      <vt:lpstr>Beregning  af cirkulerende vandmængde.</vt:lpstr>
      <vt:lpstr>Beregning  af cirkulerende vandmængde.</vt:lpstr>
      <vt:lpstr>Beregning  af cirkulerende vandmængde.</vt:lpstr>
      <vt:lpstr>Husets varmebehov efter forventet forbrug</vt:lpstr>
      <vt:lpstr>Husets varmebehov efter Estimeret forbrug</vt:lpstr>
      <vt:lpstr>Forventet og Estimeret forbrug</vt:lpstr>
      <vt:lpstr>Afkøling.</vt:lpstr>
      <vt:lpstr>Afkøling.</vt:lpstr>
      <vt:lpstr>Afkøling.</vt:lpstr>
      <vt:lpstr>Afkøling.</vt:lpstr>
      <vt:lpstr>Afkøling.</vt:lpstr>
      <vt:lpstr>Afkøling på VVB.</vt:lpstr>
      <vt:lpstr>Afkøling på VVB.</vt:lpstr>
      <vt:lpstr>Ventiler og Regulatorer</vt:lpstr>
      <vt:lpstr>Ventiler og Regulatorer</vt:lpstr>
      <vt:lpstr>Ventiler og Regulatorer</vt:lpstr>
      <vt:lpstr>Ventiler og Regulatorer</vt:lpstr>
      <vt:lpstr>Ventiler og Regulatorer</vt:lpstr>
      <vt:lpstr>Ventiler og Regulatorer</vt:lpstr>
      <vt:lpstr>Ventiler og Regulatorer</vt:lpstr>
      <vt:lpstr>Ventiler og Regulatorer</vt:lpstr>
      <vt:lpstr>Ventiler og Regulatorer</vt:lpstr>
      <vt:lpstr>Dimensionering af ventiler</vt:lpstr>
      <vt:lpstr>Dimensionering af ventiler</vt:lpstr>
      <vt:lpstr>Dimensionering af ventiler</vt:lpstr>
      <vt:lpstr>Dimensionering af ventiler</vt:lpstr>
      <vt:lpstr>Centralvarme: Radiatorventiler.</vt:lpstr>
      <vt:lpstr>Centralvarme: Radiatorventiler.</vt:lpstr>
      <vt:lpstr>Centralvarme: Radiatorventiler.</vt:lpstr>
      <vt:lpstr>Danfoss Dynamic Valve</vt:lpstr>
      <vt:lpstr>Forindstilling af radiatorventil</vt:lpstr>
      <vt:lpstr>PowerPoint-præsentation</vt:lpstr>
      <vt:lpstr>PowerPoint-præsentation</vt:lpstr>
      <vt:lpstr>Centralvarme: Forindstilling af radiatorventiler.</vt:lpstr>
      <vt:lpstr>Opgaver RA-u </vt:lpstr>
      <vt:lpstr>Opgaver RA-u </vt:lpstr>
      <vt:lpstr>Opgaver RA-u </vt:lpstr>
      <vt:lpstr>Opgaver RA-u </vt:lpstr>
      <vt:lpstr>TA-ventiler </vt:lpstr>
      <vt:lpstr>Kv – værdi.</vt:lpstr>
      <vt:lpstr>Kvs og Kv – værdi.</vt:lpstr>
      <vt:lpstr>Formler</vt:lpstr>
      <vt:lpstr>Beregning af KV – værdi. </vt:lpstr>
      <vt:lpstr>FJVR</vt:lpstr>
      <vt:lpstr>Centralvarme: Radiatorventiler. FJVR</vt:lpstr>
      <vt:lpstr>AVTB</vt:lpstr>
      <vt:lpstr>AVTB</vt:lpstr>
      <vt:lpstr>AVTB</vt:lpstr>
      <vt:lpstr>Dimensionering af temperaturregulerende ventiler:</vt:lpstr>
      <vt:lpstr>Opgaver AVTB </vt:lpstr>
      <vt:lpstr>Dimensionering af  temperaturregulerende ventiler: AVTB</vt:lpstr>
      <vt:lpstr>PowerPoint-præsentation</vt:lpstr>
      <vt:lpstr>FJV</vt:lpstr>
      <vt:lpstr>FJV</vt:lpstr>
      <vt:lpstr>FJV</vt:lpstr>
      <vt:lpstr>RAVK </vt:lpstr>
      <vt:lpstr>RAVK </vt:lpstr>
      <vt:lpstr>Dimensionering af temperaturregulerende ventiler: RAVK:</vt:lpstr>
      <vt:lpstr>Dimensionering af  temperaturregulerende ventiler:</vt:lpstr>
      <vt:lpstr>Opgaver RAVK </vt:lpstr>
      <vt:lpstr>Dimensionering af  temperaturregulerende ventiler: RAVK</vt:lpstr>
      <vt:lpstr>PowerPoint-præsentation</vt:lpstr>
      <vt:lpstr>Ravi følerelement hurtigtvirkende</vt:lpstr>
      <vt:lpstr>RAVI </vt:lpstr>
      <vt:lpstr>RAVI </vt:lpstr>
      <vt:lpstr>RAVI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Fjernvarme service</dc:title>
  <dc:creator>Jonas Bach Davidsen</dc:creator>
  <cp:lastModifiedBy>Thomas Saltoft Søndergaard Malm</cp:lastModifiedBy>
  <cp:revision>3</cp:revision>
  <dcterms:created xsi:type="dcterms:W3CDTF">2024-01-09T08:42:41Z</dcterms:created>
  <dcterms:modified xsi:type="dcterms:W3CDTF">2025-08-21T13:57:39Z</dcterms:modified>
</cp:coreProperties>
</file>