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71" r:id="rId7"/>
    <p:sldId id="270" r:id="rId8"/>
    <p:sldId id="276" r:id="rId9"/>
    <p:sldId id="288" r:id="rId10"/>
    <p:sldId id="260" r:id="rId11"/>
    <p:sldId id="289" r:id="rId12"/>
    <p:sldId id="277" r:id="rId13"/>
    <p:sldId id="278" r:id="rId14"/>
    <p:sldId id="279" r:id="rId15"/>
    <p:sldId id="280" r:id="rId16"/>
    <p:sldId id="281" r:id="rId17"/>
    <p:sldId id="284" r:id="rId18"/>
    <p:sldId id="272" r:id="rId19"/>
    <p:sldId id="287" r:id="rId20"/>
    <p:sldId id="282" r:id="rId21"/>
    <p:sldId id="273" r:id="rId22"/>
    <p:sldId id="274" r:id="rId23"/>
    <p:sldId id="283" r:id="rId24"/>
    <p:sldId id="285" r:id="rId25"/>
    <p:sldId id="286" r:id="rId2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025DB3-4A66-4067-B50B-D41727071507}" v="4" dt="2024-12-03T10:51:02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76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ne Lagersted-Olsen" userId="a7923d78-0809-4bfd-bbc8-059113487435" providerId="ADAL" clId="{A9A86FB8-63C4-4DD5-B1C2-23D588541152}"/>
    <pc:docChg chg="undo redo custSel addSld modSld sldOrd modNotesMaster">
      <pc:chgData name="Trine Lagersted-Olsen" userId="a7923d78-0809-4bfd-bbc8-059113487435" providerId="ADAL" clId="{A9A86FB8-63C4-4DD5-B1C2-23D588541152}" dt="2024-06-12T09:55:03.267" v="610" actId="478"/>
      <pc:docMkLst>
        <pc:docMk/>
      </pc:docMkLst>
      <pc:sldChg chg="addSp delSp modSp mod ord">
        <pc:chgData name="Trine Lagersted-Olsen" userId="a7923d78-0809-4bfd-bbc8-059113487435" providerId="ADAL" clId="{A9A86FB8-63C4-4DD5-B1C2-23D588541152}" dt="2024-06-12T09:55:03.267" v="610" actId="478"/>
        <pc:sldMkLst>
          <pc:docMk/>
          <pc:sldMk cId="4241190219" sldId="260"/>
        </pc:sldMkLst>
      </pc:sldChg>
      <pc:sldChg chg="addSp modSp mod">
        <pc:chgData name="Trine Lagersted-Olsen" userId="a7923d78-0809-4bfd-bbc8-059113487435" providerId="ADAL" clId="{A9A86FB8-63C4-4DD5-B1C2-23D588541152}" dt="2024-05-29T12:08:06.910" v="87" actId="2085"/>
        <pc:sldMkLst>
          <pc:docMk/>
          <pc:sldMk cId="3388321108" sldId="270"/>
        </pc:sldMkLst>
      </pc:sldChg>
      <pc:sldChg chg="modSp mod">
        <pc:chgData name="Trine Lagersted-Olsen" userId="a7923d78-0809-4bfd-bbc8-059113487435" providerId="ADAL" clId="{A9A86FB8-63C4-4DD5-B1C2-23D588541152}" dt="2024-05-30T05:58:58.278" v="96" actId="14100"/>
        <pc:sldMkLst>
          <pc:docMk/>
          <pc:sldMk cId="3037811581" sldId="276"/>
        </pc:sldMkLst>
      </pc:sldChg>
      <pc:sldChg chg="modSp mod">
        <pc:chgData name="Trine Lagersted-Olsen" userId="a7923d78-0809-4bfd-bbc8-059113487435" providerId="ADAL" clId="{A9A86FB8-63C4-4DD5-B1C2-23D588541152}" dt="2024-05-29T12:08:33.913" v="89" actId="1076"/>
        <pc:sldMkLst>
          <pc:docMk/>
          <pc:sldMk cId="101682288" sldId="277"/>
        </pc:sldMkLst>
      </pc:sldChg>
      <pc:sldChg chg="addSp delSp modSp mod setBg">
        <pc:chgData name="Trine Lagersted-Olsen" userId="a7923d78-0809-4bfd-bbc8-059113487435" providerId="ADAL" clId="{A9A86FB8-63C4-4DD5-B1C2-23D588541152}" dt="2024-05-30T10:25:44.747" v="371" actId="478"/>
        <pc:sldMkLst>
          <pc:docMk/>
          <pc:sldMk cId="2381298466" sldId="278"/>
        </pc:sldMkLst>
      </pc:sldChg>
      <pc:sldChg chg="addSp delSp modSp mod">
        <pc:chgData name="Trine Lagersted-Olsen" userId="a7923d78-0809-4bfd-bbc8-059113487435" providerId="ADAL" clId="{A9A86FB8-63C4-4DD5-B1C2-23D588541152}" dt="2024-05-30T06:05:53.653" v="109" actId="1076"/>
        <pc:sldMkLst>
          <pc:docMk/>
          <pc:sldMk cId="494018995" sldId="280"/>
        </pc:sldMkLst>
      </pc:sldChg>
      <pc:sldChg chg="addSp delSp mod">
        <pc:chgData name="Trine Lagersted-Olsen" userId="a7923d78-0809-4bfd-bbc8-059113487435" providerId="ADAL" clId="{A9A86FB8-63C4-4DD5-B1C2-23D588541152}" dt="2024-05-28T09:25:38.438" v="53" actId="478"/>
        <pc:sldMkLst>
          <pc:docMk/>
          <pc:sldMk cId="394228610" sldId="281"/>
        </pc:sldMkLst>
      </pc:sldChg>
      <pc:sldChg chg="addSp modSp mod">
        <pc:chgData name="Trine Lagersted-Olsen" userId="a7923d78-0809-4bfd-bbc8-059113487435" providerId="ADAL" clId="{A9A86FB8-63C4-4DD5-B1C2-23D588541152}" dt="2024-05-30T10:27:47.896" v="528" actId="20577"/>
        <pc:sldMkLst>
          <pc:docMk/>
          <pc:sldMk cId="2059677151" sldId="285"/>
        </pc:sldMkLst>
      </pc:sldChg>
      <pc:sldChg chg="modSp mod">
        <pc:chgData name="Trine Lagersted-Olsen" userId="a7923d78-0809-4bfd-bbc8-059113487435" providerId="ADAL" clId="{A9A86FB8-63C4-4DD5-B1C2-23D588541152}" dt="2024-05-29T09:04:08.046" v="55" actId="14100"/>
        <pc:sldMkLst>
          <pc:docMk/>
          <pc:sldMk cId="1507256730" sldId="286"/>
        </pc:sldMkLst>
      </pc:sldChg>
      <pc:sldChg chg="addSp modSp new mod">
        <pc:chgData name="Trine Lagersted-Olsen" userId="a7923d78-0809-4bfd-bbc8-059113487435" providerId="ADAL" clId="{A9A86FB8-63C4-4DD5-B1C2-23D588541152}" dt="2024-06-10T06:03:37.385" v="598" actId="1076"/>
        <pc:sldMkLst>
          <pc:docMk/>
          <pc:sldMk cId="1812305768" sldId="287"/>
        </pc:sldMkLst>
      </pc:sldChg>
    </pc:docChg>
  </pc:docChgLst>
  <pc:docChgLst>
    <pc:chgData name="Trine Lagersted-Olsen" userId="a7923d78-0809-4bfd-bbc8-059113487435" providerId="ADAL" clId="{40025DB3-4A66-4067-B50B-D41727071507}"/>
    <pc:docChg chg="undo custSel addSld modSld sldOrd">
      <pc:chgData name="Trine Lagersted-Olsen" userId="a7923d78-0809-4bfd-bbc8-059113487435" providerId="ADAL" clId="{40025DB3-4A66-4067-B50B-D41727071507}" dt="2025-05-11T15:13:14.648" v="88" actId="20577"/>
      <pc:docMkLst>
        <pc:docMk/>
      </pc:docMkLst>
      <pc:sldChg chg="addSp delSp modSp mod">
        <pc:chgData name="Trine Lagersted-Olsen" userId="a7923d78-0809-4bfd-bbc8-059113487435" providerId="ADAL" clId="{40025DB3-4A66-4067-B50B-D41727071507}" dt="2024-12-03T10:50:13.289" v="81" actId="21"/>
        <pc:sldMkLst>
          <pc:docMk/>
          <pc:sldMk cId="4241190219" sldId="260"/>
        </pc:sldMkLst>
      </pc:sldChg>
      <pc:sldChg chg="modSp mod">
        <pc:chgData name="Trine Lagersted-Olsen" userId="a7923d78-0809-4bfd-bbc8-059113487435" providerId="ADAL" clId="{40025DB3-4A66-4067-B50B-D41727071507}" dt="2024-11-26T11:27:34.190" v="74" actId="1076"/>
        <pc:sldMkLst>
          <pc:docMk/>
          <pc:sldMk cId="3037811581" sldId="276"/>
        </pc:sldMkLst>
      </pc:sldChg>
      <pc:sldChg chg="modSp mod">
        <pc:chgData name="Trine Lagersted-Olsen" userId="a7923d78-0809-4bfd-bbc8-059113487435" providerId="ADAL" clId="{40025DB3-4A66-4067-B50B-D41727071507}" dt="2025-05-11T15:13:14.648" v="88" actId="20577"/>
        <pc:sldMkLst>
          <pc:docMk/>
          <pc:sldMk cId="2059677151" sldId="285"/>
        </pc:sldMkLst>
        <pc:spChg chg="mod">
          <ac:chgData name="Trine Lagersted-Olsen" userId="a7923d78-0809-4bfd-bbc8-059113487435" providerId="ADAL" clId="{40025DB3-4A66-4067-B50B-D41727071507}" dt="2025-05-11T15:13:14.648" v="88" actId="20577"/>
          <ac:spMkLst>
            <pc:docMk/>
            <pc:sldMk cId="2059677151" sldId="285"/>
            <ac:spMk id="6" creationId="{03B21D92-7ECB-D3AB-AAD6-F65334DE8DA5}"/>
          </ac:spMkLst>
        </pc:spChg>
      </pc:sldChg>
      <pc:sldChg chg="addSp delSp modSp mod setBg addAnim delAnim">
        <pc:chgData name="Trine Lagersted-Olsen" userId="a7923d78-0809-4bfd-bbc8-059113487435" providerId="ADAL" clId="{40025DB3-4A66-4067-B50B-D41727071507}" dt="2024-11-24T20:55:39.087" v="32" actId="14100"/>
        <pc:sldMkLst>
          <pc:docMk/>
          <pc:sldMk cId="1507256730" sldId="286"/>
        </pc:sldMkLst>
      </pc:sldChg>
      <pc:sldChg chg="addSp delSp modSp new mod ord setBg">
        <pc:chgData name="Trine Lagersted-Olsen" userId="a7923d78-0809-4bfd-bbc8-059113487435" providerId="ADAL" clId="{40025DB3-4A66-4067-B50B-D41727071507}" dt="2024-11-24T22:13:28.945" v="73" actId="255"/>
        <pc:sldMkLst>
          <pc:docMk/>
          <pc:sldMk cId="2754271690" sldId="288"/>
        </pc:sldMkLst>
      </pc:sldChg>
      <pc:sldChg chg="addSp delSp modSp new mod">
        <pc:chgData name="Trine Lagersted-Olsen" userId="a7923d78-0809-4bfd-bbc8-059113487435" providerId="ADAL" clId="{40025DB3-4A66-4067-B50B-D41727071507}" dt="2024-12-03T10:51:02.767" v="84"/>
        <pc:sldMkLst>
          <pc:docMk/>
          <pc:sldMk cId="54314905" sldId="289"/>
        </pc:sldMkLst>
      </pc:sldChg>
    </pc:docChg>
  </pc:docChgLst>
  <pc:docChgLst>
    <pc:chgData name="Trine Lagersted-Olsen" userId="a7923d78-0809-4bfd-bbc8-059113487435" providerId="ADAL" clId="{A5CFD3CD-07CF-443E-8ECA-028F5BDFFB78}"/>
    <pc:docChg chg="undo redo custSel modSld">
      <pc:chgData name="Trine Lagersted-Olsen" userId="a7923d78-0809-4bfd-bbc8-059113487435" providerId="ADAL" clId="{A5CFD3CD-07CF-443E-8ECA-028F5BDFFB78}" dt="2023-11-24T07:03:34.697" v="101" actId="14100"/>
      <pc:docMkLst>
        <pc:docMk/>
      </pc:docMkLst>
      <pc:sldChg chg="modSp mod">
        <pc:chgData name="Trine Lagersted-Olsen" userId="a7923d78-0809-4bfd-bbc8-059113487435" providerId="ADAL" clId="{A5CFD3CD-07CF-443E-8ECA-028F5BDFFB78}" dt="2023-11-23T21:09:10.228" v="3" actId="1076"/>
        <pc:sldMkLst>
          <pc:docMk/>
          <pc:sldMk cId="2645903175" sldId="257"/>
        </pc:sldMkLst>
      </pc:sldChg>
      <pc:sldChg chg="addSp delSp modSp mod">
        <pc:chgData name="Trine Lagersted-Olsen" userId="a7923d78-0809-4bfd-bbc8-059113487435" providerId="ADAL" clId="{A5CFD3CD-07CF-443E-8ECA-028F5BDFFB78}" dt="2023-11-23T21:15:33.947" v="29" actId="1076"/>
        <pc:sldMkLst>
          <pc:docMk/>
          <pc:sldMk cId="782071075" sldId="279"/>
        </pc:sldMkLst>
      </pc:sldChg>
      <pc:sldChg chg="addSp delSp modSp mod setBg">
        <pc:chgData name="Trine Lagersted-Olsen" userId="a7923d78-0809-4bfd-bbc8-059113487435" providerId="ADAL" clId="{A5CFD3CD-07CF-443E-8ECA-028F5BDFFB78}" dt="2023-11-24T07:03:34.697" v="101" actId="14100"/>
        <pc:sldMkLst>
          <pc:docMk/>
          <pc:sldMk cId="2059677151" sldId="285"/>
        </pc:sldMkLst>
      </pc:sldChg>
      <pc:sldChg chg="addSp delSp modSp mod">
        <pc:chgData name="Trine Lagersted-Olsen" userId="a7923d78-0809-4bfd-bbc8-059113487435" providerId="ADAL" clId="{A5CFD3CD-07CF-443E-8ECA-028F5BDFFB78}" dt="2023-11-23T21:40:04.750" v="47" actId="14100"/>
        <pc:sldMkLst>
          <pc:docMk/>
          <pc:sldMk cId="1507256730" sldId="286"/>
        </pc:sldMkLst>
      </pc:sldChg>
    </pc:docChg>
  </pc:docChgLst>
  <pc:docChgLst>
    <pc:chgData name="Trine Lagersted-Olsen" userId="a7923d78-0809-4bfd-bbc8-059113487435" providerId="ADAL" clId="{5E75463D-C729-44BB-958E-AED9C67A7BA3}"/>
    <pc:docChg chg="undo redo custSel addSld delSld modSld sldOrd">
      <pc:chgData name="Trine Lagersted-Olsen" userId="a7923d78-0809-4bfd-bbc8-059113487435" providerId="ADAL" clId="{5E75463D-C729-44BB-958E-AED9C67A7BA3}" dt="2023-10-11T06:22:13.081" v="2253" actId="1076"/>
      <pc:docMkLst>
        <pc:docMk/>
      </pc:docMkLst>
      <pc:sldChg chg="delSp modSp mod">
        <pc:chgData name="Trine Lagersted-Olsen" userId="a7923d78-0809-4bfd-bbc8-059113487435" providerId="ADAL" clId="{5E75463D-C729-44BB-958E-AED9C67A7BA3}" dt="2023-10-09T06:05:37.029" v="1984" actId="20577"/>
        <pc:sldMkLst>
          <pc:docMk/>
          <pc:sldMk cId="3580940811" sldId="256"/>
        </pc:sldMkLst>
      </pc:sldChg>
      <pc:sldChg chg="modSp mod">
        <pc:chgData name="Trine Lagersted-Olsen" userId="a7923d78-0809-4bfd-bbc8-059113487435" providerId="ADAL" clId="{5E75463D-C729-44BB-958E-AED9C67A7BA3}" dt="2023-10-08T20:36:02.821" v="1132" actId="732"/>
        <pc:sldMkLst>
          <pc:docMk/>
          <pc:sldMk cId="2645903175" sldId="257"/>
        </pc:sldMkLst>
      </pc:sldChg>
      <pc:sldChg chg="addSp delSp modSp mod">
        <pc:chgData name="Trine Lagersted-Olsen" userId="a7923d78-0809-4bfd-bbc8-059113487435" providerId="ADAL" clId="{5E75463D-C729-44BB-958E-AED9C67A7BA3}" dt="2023-10-08T21:30:57.962" v="1432" actId="1076"/>
        <pc:sldMkLst>
          <pc:docMk/>
          <pc:sldMk cId="4241190219" sldId="260"/>
        </pc:sldMkLst>
      </pc:sldChg>
      <pc:sldChg chg="del">
        <pc:chgData name="Trine Lagersted-Olsen" userId="a7923d78-0809-4bfd-bbc8-059113487435" providerId="ADAL" clId="{5E75463D-C729-44BB-958E-AED9C67A7BA3}" dt="2023-10-08T20:26:53.222" v="1009" actId="47"/>
        <pc:sldMkLst>
          <pc:docMk/>
          <pc:sldMk cId="3167311428" sldId="262"/>
        </pc:sldMkLst>
      </pc:sldChg>
      <pc:sldChg chg="del">
        <pc:chgData name="Trine Lagersted-Olsen" userId="a7923d78-0809-4bfd-bbc8-059113487435" providerId="ADAL" clId="{5E75463D-C729-44BB-958E-AED9C67A7BA3}" dt="2023-10-08T20:26:51.958" v="1008" actId="47"/>
        <pc:sldMkLst>
          <pc:docMk/>
          <pc:sldMk cId="3480113892" sldId="263"/>
        </pc:sldMkLst>
      </pc:sldChg>
      <pc:sldChg chg="del">
        <pc:chgData name="Trine Lagersted-Olsen" userId="a7923d78-0809-4bfd-bbc8-059113487435" providerId="ADAL" clId="{5E75463D-C729-44BB-958E-AED9C67A7BA3}" dt="2023-10-08T20:26:59.211" v="1010" actId="47"/>
        <pc:sldMkLst>
          <pc:docMk/>
          <pc:sldMk cId="3884169225" sldId="264"/>
        </pc:sldMkLst>
      </pc:sldChg>
      <pc:sldChg chg="del">
        <pc:chgData name="Trine Lagersted-Olsen" userId="a7923d78-0809-4bfd-bbc8-059113487435" providerId="ADAL" clId="{5E75463D-C729-44BB-958E-AED9C67A7BA3}" dt="2023-10-08T20:26:49.753" v="1007" actId="47"/>
        <pc:sldMkLst>
          <pc:docMk/>
          <pc:sldMk cId="736407943" sldId="265"/>
        </pc:sldMkLst>
      </pc:sldChg>
      <pc:sldChg chg="del">
        <pc:chgData name="Trine Lagersted-Olsen" userId="a7923d78-0809-4bfd-bbc8-059113487435" providerId="ADAL" clId="{5E75463D-C729-44BB-958E-AED9C67A7BA3}" dt="2023-10-08T20:27:04.466" v="1011" actId="47"/>
        <pc:sldMkLst>
          <pc:docMk/>
          <pc:sldMk cId="3739156818" sldId="266"/>
        </pc:sldMkLst>
      </pc:sldChg>
      <pc:sldChg chg="del">
        <pc:chgData name="Trine Lagersted-Olsen" userId="a7923d78-0809-4bfd-bbc8-059113487435" providerId="ADAL" clId="{5E75463D-C729-44BB-958E-AED9C67A7BA3}" dt="2023-10-08T20:27:42.101" v="1013" actId="47"/>
        <pc:sldMkLst>
          <pc:docMk/>
          <pc:sldMk cId="222000918" sldId="267"/>
        </pc:sldMkLst>
      </pc:sldChg>
      <pc:sldChg chg="del">
        <pc:chgData name="Trine Lagersted-Olsen" userId="a7923d78-0809-4bfd-bbc8-059113487435" providerId="ADAL" clId="{5E75463D-C729-44BB-958E-AED9C67A7BA3}" dt="2023-10-08T20:27:40.858" v="1012" actId="47"/>
        <pc:sldMkLst>
          <pc:docMk/>
          <pc:sldMk cId="2164914431" sldId="268"/>
        </pc:sldMkLst>
      </pc:sldChg>
      <pc:sldChg chg="addSp delSp modSp mod">
        <pc:chgData name="Trine Lagersted-Olsen" userId="a7923d78-0809-4bfd-bbc8-059113487435" providerId="ADAL" clId="{5E75463D-C729-44BB-958E-AED9C67A7BA3}" dt="2023-10-08T21:05:00.297" v="1364" actId="1076"/>
        <pc:sldMkLst>
          <pc:docMk/>
          <pc:sldMk cId="3388321108" sldId="270"/>
        </pc:sldMkLst>
      </pc:sldChg>
      <pc:sldChg chg="addSp delSp modSp mod">
        <pc:chgData name="Trine Lagersted-Olsen" userId="a7923d78-0809-4bfd-bbc8-059113487435" providerId="ADAL" clId="{5E75463D-C729-44BB-958E-AED9C67A7BA3}" dt="2023-10-08T21:04:34.004" v="1358" actId="14100"/>
        <pc:sldMkLst>
          <pc:docMk/>
          <pc:sldMk cId="766148154" sldId="271"/>
        </pc:sldMkLst>
      </pc:sldChg>
      <pc:sldChg chg="addSp delSp modSp mod">
        <pc:chgData name="Trine Lagersted-Olsen" userId="a7923d78-0809-4bfd-bbc8-059113487435" providerId="ADAL" clId="{5E75463D-C729-44BB-958E-AED9C67A7BA3}" dt="2023-10-08T21:39:29.576" v="1478" actId="732"/>
        <pc:sldMkLst>
          <pc:docMk/>
          <pc:sldMk cId="379289488" sldId="272"/>
        </pc:sldMkLst>
      </pc:sldChg>
      <pc:sldChg chg="delSp mod">
        <pc:chgData name="Trine Lagersted-Olsen" userId="a7923d78-0809-4bfd-bbc8-059113487435" providerId="ADAL" clId="{5E75463D-C729-44BB-958E-AED9C67A7BA3}" dt="2023-10-08T20:34:45.434" v="1117" actId="478"/>
        <pc:sldMkLst>
          <pc:docMk/>
          <pc:sldMk cId="698468024" sldId="273"/>
        </pc:sldMkLst>
      </pc:sldChg>
      <pc:sldChg chg="addSp delSp modSp mod">
        <pc:chgData name="Trine Lagersted-Olsen" userId="a7923d78-0809-4bfd-bbc8-059113487435" providerId="ADAL" clId="{5E75463D-C729-44BB-958E-AED9C67A7BA3}" dt="2023-10-08T20:55:29.100" v="1273" actId="20577"/>
        <pc:sldMkLst>
          <pc:docMk/>
          <pc:sldMk cId="368198285" sldId="274"/>
        </pc:sldMkLst>
      </pc:sldChg>
      <pc:sldChg chg="del">
        <pc:chgData name="Trine Lagersted-Olsen" userId="a7923d78-0809-4bfd-bbc8-059113487435" providerId="ADAL" clId="{5E75463D-C729-44BB-958E-AED9C67A7BA3}" dt="2023-10-08T20:27:43.181" v="1014" actId="47"/>
        <pc:sldMkLst>
          <pc:docMk/>
          <pc:sldMk cId="1629698941" sldId="275"/>
        </pc:sldMkLst>
      </pc:sldChg>
      <pc:sldChg chg="addSp delSp modSp new mod setBg addAnim delAnim">
        <pc:chgData name="Trine Lagersted-Olsen" userId="a7923d78-0809-4bfd-bbc8-059113487435" providerId="ADAL" clId="{5E75463D-C729-44BB-958E-AED9C67A7BA3}" dt="2023-10-08T21:05:42.732" v="1375" actId="14100"/>
        <pc:sldMkLst>
          <pc:docMk/>
          <pc:sldMk cId="3037811581" sldId="276"/>
        </pc:sldMkLst>
      </pc:sldChg>
      <pc:sldChg chg="addSp delSp modSp new mod">
        <pc:chgData name="Trine Lagersted-Olsen" userId="a7923d78-0809-4bfd-bbc8-059113487435" providerId="ADAL" clId="{5E75463D-C729-44BB-958E-AED9C67A7BA3}" dt="2023-10-08T21:05:57.835" v="1378" actId="14100"/>
        <pc:sldMkLst>
          <pc:docMk/>
          <pc:sldMk cId="101682288" sldId="277"/>
        </pc:sldMkLst>
      </pc:sldChg>
      <pc:sldChg chg="addSp delSp modSp new mod">
        <pc:chgData name="Trine Lagersted-Olsen" userId="a7923d78-0809-4bfd-bbc8-059113487435" providerId="ADAL" clId="{5E75463D-C729-44BB-958E-AED9C67A7BA3}" dt="2023-10-08T21:06:14.495" v="1380" actId="14100"/>
        <pc:sldMkLst>
          <pc:docMk/>
          <pc:sldMk cId="2381298466" sldId="278"/>
        </pc:sldMkLst>
      </pc:sldChg>
      <pc:sldChg chg="addSp delSp modSp new mod">
        <pc:chgData name="Trine Lagersted-Olsen" userId="a7923d78-0809-4bfd-bbc8-059113487435" providerId="ADAL" clId="{5E75463D-C729-44BB-958E-AED9C67A7BA3}" dt="2023-10-08T21:06:32.744" v="1383" actId="1076"/>
        <pc:sldMkLst>
          <pc:docMk/>
          <pc:sldMk cId="782071075" sldId="279"/>
        </pc:sldMkLst>
      </pc:sldChg>
      <pc:sldChg chg="addSp delSp modSp new mod ord">
        <pc:chgData name="Trine Lagersted-Olsen" userId="a7923d78-0809-4bfd-bbc8-059113487435" providerId="ADAL" clId="{5E75463D-C729-44BB-958E-AED9C67A7BA3}" dt="2023-10-08T21:45:37.983" v="1496"/>
        <pc:sldMkLst>
          <pc:docMk/>
          <pc:sldMk cId="494018995" sldId="280"/>
        </pc:sldMkLst>
      </pc:sldChg>
      <pc:sldChg chg="addSp delSp modSp new mod setBg">
        <pc:chgData name="Trine Lagersted-Olsen" userId="a7923d78-0809-4bfd-bbc8-059113487435" providerId="ADAL" clId="{5E75463D-C729-44BB-958E-AED9C67A7BA3}" dt="2023-10-08T21:06:50.881" v="1385" actId="14100"/>
        <pc:sldMkLst>
          <pc:docMk/>
          <pc:sldMk cId="394228610" sldId="281"/>
        </pc:sldMkLst>
      </pc:sldChg>
      <pc:sldChg chg="addSp delSp modSp new mod">
        <pc:chgData name="Trine Lagersted-Olsen" userId="a7923d78-0809-4bfd-bbc8-059113487435" providerId="ADAL" clId="{5E75463D-C729-44BB-958E-AED9C67A7BA3}" dt="2023-10-08T20:47:28.219" v="1209" actId="404"/>
        <pc:sldMkLst>
          <pc:docMk/>
          <pc:sldMk cId="2281380460" sldId="282"/>
        </pc:sldMkLst>
      </pc:sldChg>
      <pc:sldChg chg="addSp delSp modSp new mod">
        <pc:chgData name="Trine Lagersted-Olsen" userId="a7923d78-0809-4bfd-bbc8-059113487435" providerId="ADAL" clId="{5E75463D-C729-44BB-958E-AED9C67A7BA3}" dt="2023-10-08T20:58:04.422" v="1287" actId="732"/>
        <pc:sldMkLst>
          <pc:docMk/>
          <pc:sldMk cId="3831912706" sldId="283"/>
        </pc:sldMkLst>
      </pc:sldChg>
      <pc:sldChg chg="addSp modSp new mod">
        <pc:chgData name="Trine Lagersted-Olsen" userId="a7923d78-0809-4bfd-bbc8-059113487435" providerId="ADAL" clId="{5E75463D-C729-44BB-958E-AED9C67A7BA3}" dt="2023-10-08T21:44:20.183" v="1494" actId="1076"/>
        <pc:sldMkLst>
          <pc:docMk/>
          <pc:sldMk cId="759449159" sldId="284"/>
        </pc:sldMkLst>
      </pc:sldChg>
      <pc:sldChg chg="addSp modSp new mod">
        <pc:chgData name="Trine Lagersted-Olsen" userId="a7923d78-0809-4bfd-bbc8-059113487435" providerId="ADAL" clId="{5E75463D-C729-44BB-958E-AED9C67A7BA3}" dt="2023-10-10T06:18:10.560" v="2017" actId="20577"/>
        <pc:sldMkLst>
          <pc:docMk/>
          <pc:sldMk cId="2059677151" sldId="285"/>
        </pc:sldMkLst>
      </pc:sldChg>
      <pc:sldChg chg="new del">
        <pc:chgData name="Trine Lagersted-Olsen" userId="a7923d78-0809-4bfd-bbc8-059113487435" providerId="ADAL" clId="{5E75463D-C729-44BB-958E-AED9C67A7BA3}" dt="2023-10-08T22:09:55.477" v="1954" actId="2696"/>
        <pc:sldMkLst>
          <pc:docMk/>
          <pc:sldMk cId="354189167" sldId="286"/>
        </pc:sldMkLst>
      </pc:sldChg>
      <pc:sldChg chg="addSp delSp modSp new mod">
        <pc:chgData name="Trine Lagersted-Olsen" userId="a7923d78-0809-4bfd-bbc8-059113487435" providerId="ADAL" clId="{5E75463D-C729-44BB-958E-AED9C67A7BA3}" dt="2023-10-11T06:22:13.081" v="2253" actId="1076"/>
        <pc:sldMkLst>
          <pc:docMk/>
          <pc:sldMk cId="1507256730" sldId="28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8T09:17:06.15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27,'1453'0,"-1434"-1,1-1,34-8,-33 5,0 1,25 0,242 3,-134 2,-137 0,-1 1,0 0,20 6,33 4,-48-10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8T09:17:15.33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81,'0'-1,"1"0,-1-1,1 1,-1 0,1-1,0 1,0 0,0 0,0 0,0-1,0 1,0 0,0 0,0 1,0-1,0 0,3-1,28-15,-24 13,5-2,0 0,1 0,0 1,1 1,-1 1,0 0,1 1,0 0,0 1,17 1,37 0,91 3,-126 1,61 17,9 1,-22-16,135-5,-92-3,547 2,-646-2,-1-1,0-1,45-13,33-5,-17 15,126 7,-86 2,117-2,-215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1BC34-AA8E-4167-A7E4-43D73B055852}" type="datetimeFigureOut">
              <a:rPr lang="da-DK" smtClean="0"/>
              <a:t>11-05-2025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0BB5D-E310-44B1-82B4-964504F2AE3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3013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7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5" Type="http://schemas.openxmlformats.org/officeDocument/2006/relationships/image" Target="../media/image260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knudsenkilen.dk/images/pdf/dk/opklodsningshoejder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3B2A2-941D-46D9-91F5-37A68C95C4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strøGulve</a:t>
            </a:r>
            <a:r>
              <a:rPr lang="da-DK" dirty="0"/>
              <a:t> h4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F429538-67C1-4DD3-BF56-7215DF8669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Træ 79</a:t>
            </a: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2B93E3DD-A771-8A86-3D4C-AC913DA5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385C8BF3-8E92-3FE3-F43D-E3C6538F5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C4A6A5ED-0608-9008-C6D0-8C74D58C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40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30DBB-E2DB-4883-3AC9-1E79D2DCF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Strømetode 2</a:t>
            </a:r>
            <a:br>
              <a:rPr lang="da-DK"/>
            </a:br>
            <a:r>
              <a:rPr lang="da-DK"/>
              <a:t>- reduceret afstand </a:t>
            </a:r>
            <a:r>
              <a:rPr lang="da-DK" sz="1600"/>
              <a:t>s. 138 </a:t>
            </a:r>
            <a:endParaRPr lang="da-DK" sz="16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D6CAAB9-9A6D-7BCC-CE63-BAF1D4A2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504" y="103494"/>
            <a:ext cx="5567245" cy="6640205"/>
          </a:xfrm>
          <a:prstGeom prst="rect">
            <a:avLst/>
          </a:prstGeom>
        </p:spPr>
      </p:pic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F689D445-3A4E-17F1-BF9F-05B9E0A7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DDA4F665-0390-6A27-DA60-53927F6E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6283C086-DB66-E899-8233-1CBA56D0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FD058EF-0214-E29E-8729-1A3DAC778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79" b="-111"/>
          <a:stretch/>
        </p:blipFill>
        <p:spPr>
          <a:xfrm>
            <a:off x="1451579" y="3031952"/>
            <a:ext cx="4530121" cy="3711748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094C4485-0776-ABB5-DE43-4AF277C072FD}"/>
              </a:ext>
            </a:extLst>
          </p:cNvPr>
          <p:cNvSpPr txBox="1"/>
          <p:nvPr/>
        </p:nvSpPr>
        <p:spPr>
          <a:xfrm>
            <a:off x="1451579" y="1962034"/>
            <a:ext cx="453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da-DK" sz="1600">
                <a:cs typeface="Arial" panose="020B0604020202020204" pitchFamily="34" charset="0"/>
              </a:rPr>
              <a:t>reducerede</a:t>
            </a:r>
            <a:r>
              <a:rPr lang="da-DK" sz="1600">
                <a:latin typeface="Arial" panose="020B0604020202020204" pitchFamily="34" charset="0"/>
                <a:cs typeface="Arial" panose="020B0604020202020204" pitchFamily="34" charset="0"/>
              </a:rPr>
              <a:t> strøafstand svarer til højest 70% af den normale understøtningsafstand for det valgte gulv.  Altså i forhold til strømetode 1, i tabel 19, er de 30% trukket fra.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98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512EDA-DBA1-65D0-4C1B-B9C8E42F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Strøafstande </a:t>
            </a:r>
            <a:r>
              <a:rPr lang="da-DK" sz="1600" dirty="0"/>
              <a:t>s.  137 + 139</a:t>
            </a: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0756F05-4830-4DFE-C4DB-EA027910C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5" y="2018702"/>
            <a:ext cx="5996455" cy="362009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A71D8FC-3414-4429-3AC4-834182E29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738" y="2018702"/>
            <a:ext cx="5846717" cy="363511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0607C54D-C119-B86E-B2D7-3C529F7FE7E0}"/>
              </a:ext>
            </a:extLst>
          </p:cNvPr>
          <p:cNvSpPr/>
          <p:nvPr/>
        </p:nvSpPr>
        <p:spPr>
          <a:xfrm>
            <a:off x="2419349" y="2381250"/>
            <a:ext cx="1076325" cy="3052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1C1FAAD5-D8F5-D6B6-7A54-393454F84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385" y="2366734"/>
            <a:ext cx="1091279" cy="3066554"/>
          </a:xfrm>
          <a:prstGeom prst="rect">
            <a:avLst/>
          </a:prstGeom>
        </p:spPr>
      </p:pic>
      <p:sp>
        <p:nvSpPr>
          <p:cNvPr id="12" name="Pladsholder til dato 11">
            <a:extLst>
              <a:ext uri="{FF2B5EF4-FFF2-40B4-BE49-F238E27FC236}">
                <a16:creationId xmlns:a16="http://schemas.microsoft.com/office/drawing/2014/main" id="{147B07FE-C22A-8C87-5001-079F45031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9" y="257712"/>
            <a:ext cx="3500715" cy="309201"/>
          </a:xfrm>
        </p:spPr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13" name="Pladsholder til sidefod 12">
            <a:extLst>
              <a:ext uri="{FF2B5EF4-FFF2-40B4-BE49-F238E27FC236}">
                <a16:creationId xmlns:a16="http://schemas.microsoft.com/office/drawing/2014/main" id="{613AECD1-233A-4ECC-54E7-656C38E3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14" name="Pladsholder til slidenummer 13">
            <a:extLst>
              <a:ext uri="{FF2B5EF4-FFF2-40B4-BE49-F238E27FC236}">
                <a16:creationId xmlns:a16="http://schemas.microsoft.com/office/drawing/2014/main" id="{351A019E-DE19-3C6C-B1DB-A9208C12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3C54511-8A68-64AA-1A0E-4CA7680B22F5}"/>
              </a:ext>
            </a:extLst>
          </p:cNvPr>
          <p:cNvSpPr txBox="1"/>
          <p:nvPr/>
        </p:nvSpPr>
        <p:spPr>
          <a:xfrm>
            <a:off x="2330336" y="1484422"/>
            <a:ext cx="389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Strømetode 1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E01D518-CAA9-E549-014A-27706A7AAB26}"/>
              </a:ext>
            </a:extLst>
          </p:cNvPr>
          <p:cNvSpPr txBox="1"/>
          <p:nvPr/>
        </p:nvSpPr>
        <p:spPr>
          <a:xfrm>
            <a:off x="8161372" y="1416477"/>
            <a:ext cx="389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Strømetode 2</a:t>
            </a:r>
          </a:p>
        </p:txBody>
      </p:sp>
    </p:spTree>
    <p:extLst>
      <p:ext uri="{BB962C8B-B14F-4D97-AF65-F5344CB8AC3E}">
        <p14:creationId xmlns:p14="http://schemas.microsoft.com/office/powerpoint/2010/main" val="782071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8C12-E90E-BE5B-6E4A-8ACB01249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opklodsningsafstand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14A834D-E0E2-E696-88FD-71E280159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302551"/>
            <a:ext cx="7290290" cy="44791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29C7BE5-A077-0BF2-803E-8641757B1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671" y="1853754"/>
            <a:ext cx="6886969" cy="25086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8E2D789A-CA1B-CA0D-CB98-C4F0EA59D0A3}"/>
              </a:ext>
            </a:extLst>
          </p:cNvPr>
          <p:cNvSpPr/>
          <p:nvPr/>
        </p:nvSpPr>
        <p:spPr>
          <a:xfrm>
            <a:off x="108585" y="2686050"/>
            <a:ext cx="4149090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dato 10">
            <a:extLst>
              <a:ext uri="{FF2B5EF4-FFF2-40B4-BE49-F238E27FC236}">
                <a16:creationId xmlns:a16="http://schemas.microsoft.com/office/drawing/2014/main" id="{C4069574-F57A-ED36-0A4A-29D67548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829BF7D8-5FB4-2433-97DD-938C3A9D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5F5D59BF-38D1-6C6A-8E99-BF92577E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F01AFB29-012F-F864-06A1-B652A4EE98D6}"/>
                  </a:ext>
                </a:extLst>
              </p14:cNvPr>
              <p14:cNvContentPartPr/>
              <p14:nvPr/>
            </p14:nvContentPartPr>
            <p14:xfrm>
              <a:off x="3676379" y="1427150"/>
              <a:ext cx="810720" cy="1044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F01AFB29-012F-F864-06A1-B652A4EE98D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2379" y="1319150"/>
                <a:ext cx="91836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Håndskrift 13">
                <a:extLst>
                  <a:ext uri="{FF2B5EF4-FFF2-40B4-BE49-F238E27FC236}">
                    <a16:creationId xmlns:a16="http://schemas.microsoft.com/office/drawing/2014/main" id="{51820609-C05D-D297-5DD7-92C862A511F4}"/>
                  </a:ext>
                </a:extLst>
              </p14:cNvPr>
              <p14:cNvContentPartPr/>
              <p14:nvPr/>
            </p14:nvContentPartPr>
            <p14:xfrm>
              <a:off x="9218579" y="1995590"/>
              <a:ext cx="984600" cy="29520"/>
            </p14:xfrm>
          </p:contentPart>
        </mc:Choice>
        <mc:Fallback xmlns="">
          <p:pic>
            <p:nvPicPr>
              <p:cNvPr id="14" name="Håndskrift 13">
                <a:extLst>
                  <a:ext uri="{FF2B5EF4-FFF2-40B4-BE49-F238E27FC236}">
                    <a16:creationId xmlns:a16="http://schemas.microsoft.com/office/drawing/2014/main" id="{51820609-C05D-D297-5DD7-92C862A511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64939" y="1887950"/>
                <a:ext cx="1092240" cy="24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4018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9A7940-D76D-10D9-74EC-699A57B9A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Udlægning af strøer </a:t>
            </a:r>
            <a:r>
              <a:rPr lang="da-DK" sz="1600" dirty="0"/>
              <a:t>s. 143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7B57AED-E61D-6D38-7AD4-09427E14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79E4B74-2FA3-7D9C-AD0D-42E32EA80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40" y="1645749"/>
            <a:ext cx="8161387" cy="423117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AC5B2C3-0009-0139-F6A4-AEA9D129C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104" y="175636"/>
            <a:ext cx="3572431" cy="330235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A7B84D59-C382-2B7C-4C49-3F26DF4FE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250" y="3593948"/>
            <a:ext cx="3561286" cy="3086100"/>
          </a:xfrm>
          <a:prstGeom prst="rect">
            <a:avLst/>
          </a:prstGeom>
        </p:spPr>
      </p:pic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35CA9BC6-5D06-7267-3034-0D34D1C4B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330F9C84-DA6D-73F5-67FB-FFCC55EC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28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9BD68-D49B-3A11-A8F5-E7D3C2B0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379" y="798973"/>
            <a:ext cx="9603275" cy="1049235"/>
          </a:xfrm>
        </p:spPr>
        <p:txBody>
          <a:bodyPr/>
          <a:lstStyle/>
          <a:p>
            <a:r>
              <a:rPr lang="da-DK" dirty="0"/>
              <a:t>Strøer ved døre </a:t>
            </a:r>
            <a:br>
              <a:rPr lang="da-DK" dirty="0"/>
            </a:br>
            <a:r>
              <a:rPr lang="da-DK" sz="1600" dirty="0"/>
              <a:t>s. 155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E9E594F-C296-E422-4E42-A84CB42EB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21F5685-D80E-6563-9C6C-A85AFF020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8FDCABF-9D75-63E6-6656-588F1454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4D1EF06-BB5A-A82C-6CEB-4CB73AE42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304" y="132815"/>
            <a:ext cx="6545482" cy="65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49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137E1-8268-4A9E-A57A-1633497E4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138581"/>
          </a:xfrm>
        </p:spPr>
        <p:txBody>
          <a:bodyPr/>
          <a:lstStyle/>
          <a:p>
            <a:r>
              <a:rPr lang="da-DK" dirty="0"/>
              <a:t>Opklodsning </a:t>
            </a:r>
            <a:br>
              <a:rPr lang="da-DK" dirty="0"/>
            </a:br>
            <a:r>
              <a:rPr lang="da-DK" sz="1600" dirty="0"/>
              <a:t>s. 141</a:t>
            </a:r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0F693C6-0778-62A1-0FDC-3295642E1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9" y="2701919"/>
            <a:ext cx="3994633" cy="363417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183B0AF1-261B-4C9B-C164-137F63EC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625" y="2701919"/>
            <a:ext cx="3878258" cy="3634171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6B84E6A6-96EF-316C-B0C7-F17A930BB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16" y="2705059"/>
            <a:ext cx="3919856" cy="3634171"/>
          </a:xfrm>
          <a:prstGeom prst="rect">
            <a:avLst/>
          </a:prstGeom>
        </p:spPr>
      </p:pic>
      <p:sp>
        <p:nvSpPr>
          <p:cNvPr id="16" name="Pladsholder til dato 15">
            <a:extLst>
              <a:ext uri="{FF2B5EF4-FFF2-40B4-BE49-F238E27FC236}">
                <a16:creationId xmlns:a16="http://schemas.microsoft.com/office/drawing/2014/main" id="{FFA61820-8A84-1596-4955-CDDA2EA0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2C2178DF-53F0-B70E-C98E-677137FA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18" name="Pladsholder til slidenummer 17">
            <a:extLst>
              <a:ext uri="{FF2B5EF4-FFF2-40B4-BE49-F238E27FC236}">
                <a16:creationId xmlns:a16="http://schemas.microsoft.com/office/drawing/2014/main" id="{69FF0505-A854-53D5-6B2D-71F8AFA1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F826B4F0-48A8-87E7-CD18-6C587F692C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313"/>
          <a:stretch/>
        </p:blipFill>
        <p:spPr>
          <a:xfrm>
            <a:off x="8195111" y="201547"/>
            <a:ext cx="3911761" cy="2398778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3767777A-6A18-2C2A-F4D9-D7F14B71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667" b="12692"/>
          <a:stretch/>
        </p:blipFill>
        <p:spPr>
          <a:xfrm>
            <a:off x="4497042" y="201548"/>
            <a:ext cx="3554841" cy="239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9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61E63-22D4-A93A-9103-6795DF09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10090564" cy="1049235"/>
          </a:xfrm>
        </p:spPr>
        <p:txBody>
          <a:bodyPr>
            <a:normAutofit/>
          </a:bodyPr>
          <a:lstStyle/>
          <a:p>
            <a:r>
              <a:rPr lang="da-DK" dirty="0"/>
              <a:t>Knudsen kilen - </a:t>
            </a:r>
            <a:r>
              <a:rPr lang="da-DK" sz="1500" dirty="0">
                <a:hlinkClick r:id="rId2"/>
              </a:rPr>
              <a:t>https://knudsenkilen.dk/images/pdf/dk/opklodsningshoejder.pdf</a:t>
            </a:r>
            <a:endParaRPr lang="da-DK" sz="150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B9C335F-555C-E670-8114-96905E78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E5DB861-710B-8235-DCF7-F6D2BA8B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79" y="330370"/>
            <a:ext cx="5938836" cy="309201"/>
          </a:xfrm>
        </p:spPr>
        <p:txBody>
          <a:bodyPr/>
          <a:lstStyle/>
          <a:p>
            <a:r>
              <a:rPr lang="en-US" dirty="0"/>
              <a:t>Trine Lagersted-Olsen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416474-D6F9-B163-94D3-BE05D3C4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4BB1B05-A2D9-FE1F-07DC-134FF6CF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358" y="1532685"/>
            <a:ext cx="7871787" cy="519615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4D6A04C-D399-B224-EB7C-78B36283DB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9" t="10741"/>
          <a:stretch/>
        </p:blipFill>
        <p:spPr>
          <a:xfrm>
            <a:off x="82854" y="4170102"/>
            <a:ext cx="4057911" cy="255873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4E8A7030-14B0-16B5-87B2-79BDD59288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60" r="50000"/>
          <a:stretch/>
        </p:blipFill>
        <p:spPr>
          <a:xfrm>
            <a:off x="82855" y="1532685"/>
            <a:ext cx="4057911" cy="25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05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477FCF-2362-FE0F-60DC-E96539B6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Lægning af gulvbrædder</a:t>
            </a:r>
            <a:br>
              <a:rPr lang="da-DK" dirty="0"/>
            </a:br>
            <a:r>
              <a:rPr lang="da-DK" sz="1800" dirty="0"/>
              <a:t>s. 153 - 154</a:t>
            </a:r>
            <a:br>
              <a:rPr lang="da-DK" dirty="0"/>
            </a:br>
            <a:endParaRPr lang="da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562638E8-DCE0-1451-D3D0-F112054D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376688E2-9390-C57E-0AB2-45BD59CFF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047401E-3825-57AD-42CC-6AC4B7B5E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931" y="151399"/>
            <a:ext cx="4060469" cy="304899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CA626608-5DE9-1ADC-3C9F-9CCEC16D8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349" y="3365346"/>
            <a:ext cx="4070052" cy="327357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16EDAD4E-A759-AA6E-50C1-1EEE632AF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160" y="1895593"/>
            <a:ext cx="3892811" cy="352401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26DA1396-04F3-7B26-ACCA-004221131D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5" b="-1"/>
          <a:stretch/>
        </p:blipFill>
        <p:spPr>
          <a:xfrm>
            <a:off x="73449" y="1904400"/>
            <a:ext cx="3889751" cy="3524019"/>
          </a:xfrm>
          <a:prstGeom prst="rect">
            <a:avLst/>
          </a:prstGeom>
        </p:spPr>
      </p:pic>
      <p:sp>
        <p:nvSpPr>
          <p:cNvPr id="16" name="Pladsholder til slidenummer 15">
            <a:extLst>
              <a:ext uri="{FF2B5EF4-FFF2-40B4-BE49-F238E27FC236}">
                <a16:creationId xmlns:a16="http://schemas.microsoft.com/office/drawing/2014/main" id="{F4DD6F57-9DFB-44BE-AB3F-9F8D5372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80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658CDE-D371-4E9A-94B8-8EC60166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Søm og Klammer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1E670D0-762F-47BD-BE43-EA3A56B31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2428116"/>
            <a:ext cx="5333920" cy="271705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1BC0F07-2651-4BC9-916F-A1CA58FEC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28116"/>
            <a:ext cx="5568111" cy="2705204"/>
          </a:xfrm>
          <a:prstGeom prst="rect">
            <a:avLst/>
          </a:prstGeom>
        </p:spPr>
      </p:pic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88A0E91F-73CB-0368-02BE-803BB713C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C4F73F84-54A6-D747-B7DE-4CBE918E7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5D4B472C-F32D-E4B0-BC84-A4F3049B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468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9D3A37-A415-4DA5-B34D-93BDD9621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fastgørelse </a:t>
            </a:r>
            <a:r>
              <a:rPr lang="da-DK" sz="1600" dirty="0"/>
              <a:t>s. 148 - 150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7BAC3A5-81BA-1EB9-1561-876C22289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160FF10-2889-B816-C312-38C8FDBA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Trine Lagersted-Olsen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0144BCA-C974-6C63-B2A6-80465E80D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D6F1DE3-8F70-48DA-8EE4-9840818CB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652" y="638508"/>
            <a:ext cx="6381423" cy="605756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DC24A2E4-0205-72C6-4261-9B10C11A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1510565"/>
            <a:ext cx="3154030" cy="2229095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B6E00AAE-650F-2CC3-2953-3A9A33E92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" y="3812030"/>
            <a:ext cx="5414251" cy="2884045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EA337FF6-CE8B-2121-9E3B-D5C55ED09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934" y="1510565"/>
            <a:ext cx="2150468" cy="222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18">
            <a:extLst>
              <a:ext uri="{FF2B5EF4-FFF2-40B4-BE49-F238E27FC236}">
                <a16:creationId xmlns:a16="http://schemas.microsoft.com/office/drawing/2014/main" id="{905CFAD9-EABE-4F83-B098-604752164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pic>
        <p:nvPicPr>
          <p:cNvPr id="92" name="Picture 20">
            <a:extLst>
              <a:ext uri="{FF2B5EF4-FFF2-40B4-BE49-F238E27FC236}">
                <a16:creationId xmlns:a16="http://schemas.microsoft.com/office/drawing/2014/main" id="{C99610E4-6194-4817-B152-498995E77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3" name="Straight Connector 22">
            <a:extLst>
              <a:ext uri="{FF2B5EF4-FFF2-40B4-BE49-F238E27FC236}">
                <a16:creationId xmlns:a16="http://schemas.microsoft.com/office/drawing/2014/main" id="{D885E9F4-7DB6-4B77-B1FF-80BFCE81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24">
            <a:extLst>
              <a:ext uri="{FF2B5EF4-FFF2-40B4-BE49-F238E27FC236}">
                <a16:creationId xmlns:a16="http://schemas.microsoft.com/office/drawing/2014/main" id="{DB639A2B-C30C-4F6F-B847-6960F3CF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95" name="Rectangle 26">
            <a:extLst>
              <a:ext uri="{FF2B5EF4-FFF2-40B4-BE49-F238E27FC236}">
                <a16:creationId xmlns:a16="http://schemas.microsoft.com/office/drawing/2014/main" id="{D9926FA0-8ED1-4F3A-B23B-FD94D82C7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28">
            <a:extLst>
              <a:ext uri="{FF2B5EF4-FFF2-40B4-BE49-F238E27FC236}">
                <a16:creationId xmlns:a16="http://schemas.microsoft.com/office/drawing/2014/main" id="{3A102CD9-C25A-4A86-B9D3-D7280D914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F59CB4F6-F907-4527-D2D0-C0D46961E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7" t="25746" b="-1"/>
          <a:stretch/>
        </p:blipFill>
        <p:spPr>
          <a:xfrm>
            <a:off x="4419387" y="1542885"/>
            <a:ext cx="3564540" cy="4210215"/>
          </a:xfrm>
          <a:prstGeom prst="rect">
            <a:avLst/>
          </a:prstGeom>
        </p:spPr>
      </p:pic>
      <p:pic>
        <p:nvPicPr>
          <p:cNvPr id="98" name="Picture 32">
            <a:extLst>
              <a:ext uri="{FF2B5EF4-FFF2-40B4-BE49-F238E27FC236}">
                <a16:creationId xmlns:a16="http://schemas.microsoft.com/office/drawing/2014/main" id="{3509D85C-1896-4695-A144-B562AFC58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9" name="Straight Connector 34">
            <a:extLst>
              <a:ext uri="{FF2B5EF4-FFF2-40B4-BE49-F238E27FC236}">
                <a16:creationId xmlns:a16="http://schemas.microsoft.com/office/drawing/2014/main" id="{6D9F55CD-CB1D-4CB9-98D3-2BC602BC4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D839705-E9EE-407A-8B53-F26CA84DC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171" y="486786"/>
            <a:ext cx="2823919" cy="98152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800" dirty="0" err="1"/>
              <a:t>Bøger</a:t>
            </a:r>
            <a:r>
              <a:rPr lang="en-US" sz="2800" dirty="0"/>
              <a:t> </a:t>
            </a:r>
            <a:r>
              <a:rPr lang="en-US" sz="2800" dirty="0" err="1"/>
              <a:t>og</a:t>
            </a:r>
            <a:r>
              <a:rPr lang="en-US" sz="2800" dirty="0"/>
              <a:t> </a:t>
            </a:r>
            <a:r>
              <a:rPr lang="en-US" sz="2800" dirty="0" err="1"/>
              <a:t>leverandører</a:t>
            </a:r>
            <a:endParaRPr lang="en-US" sz="28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5351962-EE36-4042-8E03-8A0667086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40"/>
          <a:stretch/>
        </p:blipFill>
        <p:spPr>
          <a:xfrm>
            <a:off x="277656" y="3283894"/>
            <a:ext cx="4055008" cy="1322378"/>
          </a:xfrm>
          <a:prstGeom prst="rect">
            <a:avLst/>
          </a:prstGeo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5A2A0A0E-0E50-801E-B194-B01F42E0D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157373" y="155476"/>
            <a:ext cx="3918335" cy="5597624"/>
          </a:xfrm>
          <a:prstGeom prst="rect">
            <a:avLst/>
          </a:prstGeom>
        </p:spPr>
      </p:pic>
      <p:cxnSp>
        <p:nvCxnSpPr>
          <p:cNvPr id="97" name="Straight Connector 30">
            <a:extLst>
              <a:ext uri="{FF2B5EF4-FFF2-40B4-BE49-F238E27FC236}">
                <a16:creationId xmlns:a16="http://schemas.microsoft.com/office/drawing/2014/main" id="{90676B93-40FB-4FA7-8E89-C24B7B1F8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02922AD0-957D-4F66-9B67-8483873022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" r="3075"/>
          <a:stretch/>
        </p:blipFill>
        <p:spPr>
          <a:xfrm>
            <a:off x="268313" y="4755282"/>
            <a:ext cx="4064351" cy="997818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E27FBC0-9DE7-C751-F493-0F52E5B6A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2213" b="90062"/>
          <a:stretch/>
        </p:blipFill>
        <p:spPr>
          <a:xfrm>
            <a:off x="4419690" y="997270"/>
            <a:ext cx="3564539" cy="724185"/>
          </a:xfrm>
          <a:prstGeom prst="rect">
            <a:avLst/>
          </a:prstGeom>
        </p:spPr>
      </p:pic>
      <p:sp>
        <p:nvSpPr>
          <p:cNvPr id="17" name="Pladsholder til dato 16">
            <a:extLst>
              <a:ext uri="{FF2B5EF4-FFF2-40B4-BE49-F238E27FC236}">
                <a16:creationId xmlns:a16="http://schemas.microsoft.com/office/drawing/2014/main" id="{E591330D-DF14-C870-3D8A-A2414B7C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20" name="Pladsholder til sidefod 19">
            <a:extLst>
              <a:ext uri="{FF2B5EF4-FFF2-40B4-BE49-F238E27FC236}">
                <a16:creationId xmlns:a16="http://schemas.microsoft.com/office/drawing/2014/main" id="{5A6CD39D-0A8D-8B1C-C96E-D0984EE5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22" name="Pladsholder til slidenummer 21">
            <a:extLst>
              <a:ext uri="{FF2B5EF4-FFF2-40B4-BE49-F238E27FC236}">
                <a16:creationId xmlns:a16="http://schemas.microsoft.com/office/drawing/2014/main" id="{9F7D9DA3-8267-F943-1916-AD483999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03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BBC5C-1BE2-0DED-A21E-E362444B9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Rørgennemføringer </a:t>
            </a:r>
            <a:r>
              <a:rPr lang="da-DK" sz="1600" dirty="0"/>
              <a:t>s. 156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0A5908E-B78F-0D3E-290C-594A2CF3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3525" y="329307"/>
            <a:ext cx="10067924" cy="309201"/>
          </a:xfrm>
        </p:spPr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CE47D3B-A487-ED64-73A1-0F0988F6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12B3579C-2BDF-DA1F-A315-C8935D47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7754740-FA64-08BE-1DE2-31E5D7800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30" r="-1"/>
          <a:stretch/>
        </p:blipFill>
        <p:spPr>
          <a:xfrm>
            <a:off x="6696074" y="158256"/>
            <a:ext cx="5376375" cy="6541488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B3B3354-6B29-9388-4053-594A7B8C1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" t="34376" r="50000" b="9388"/>
          <a:stretch/>
        </p:blipFill>
        <p:spPr>
          <a:xfrm>
            <a:off x="1533525" y="2283135"/>
            <a:ext cx="4405754" cy="30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12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D8EC5-20C4-04A9-AF96-57937BB2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79" y="804519"/>
            <a:ext cx="9763775" cy="1049235"/>
          </a:xfrm>
        </p:spPr>
        <p:txBody>
          <a:bodyPr/>
          <a:lstStyle/>
          <a:p>
            <a:r>
              <a:rPr lang="da-DK"/>
              <a:t>Opgaven</a:t>
            </a:r>
            <a:br>
              <a:rPr lang="da-DK"/>
            </a:br>
            <a:r>
              <a:rPr lang="da-DK" sz="1800"/>
              <a:t>Stueplan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4464691-841E-970A-0CD8-C5F5EE6C2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7D3EFDC-BF77-D66A-6D9A-1D4843AD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79" y="306202"/>
            <a:ext cx="5938836" cy="309201"/>
          </a:xfrm>
        </p:spPr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FC8D192-28A3-3F63-6E75-E86FC134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CF25DF8E-E893-7941-70C8-D9D04C6E223D}"/>
              </a:ext>
            </a:extLst>
          </p:cNvPr>
          <p:cNvSpPr txBox="1"/>
          <p:nvPr/>
        </p:nvSpPr>
        <p:spPr>
          <a:xfrm>
            <a:off x="153934" y="1853754"/>
            <a:ext cx="30902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a-DK" dirty="0"/>
              <a:t>Udvælg strømetode og </a:t>
            </a:r>
            <a:r>
              <a:rPr lang="da-DK" dirty="0" err="1"/>
              <a:t>læggeretning</a:t>
            </a: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Lav en konstruktions-analyse på strømetoden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Indtegn strøer i plan og snit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Indtegn kiler 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Udvælge fastgørelse 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Redegør for hvordan du vil udføre radon- og fugtspærre</a:t>
            </a:r>
          </a:p>
          <a:p>
            <a:endParaRPr lang="da-DK" dirty="0"/>
          </a:p>
          <a:p>
            <a:r>
              <a:rPr lang="da-DK" dirty="0"/>
              <a:t>Gulv – 22 mm Junkers Parket</a:t>
            </a:r>
          </a:p>
          <a:p>
            <a:r>
              <a:rPr lang="da-DK" dirty="0"/>
              <a:t>Strøer – 39 x 40 mm </a:t>
            </a:r>
            <a:r>
              <a:rPr lang="da-DK" dirty="0" err="1"/>
              <a:t>Kerto</a:t>
            </a:r>
            <a:endParaRPr lang="da-DK" dirty="0"/>
          </a:p>
          <a:p>
            <a:r>
              <a:rPr lang="da-DK" dirty="0"/>
              <a:t>Kiler – Knudsen Kiler </a:t>
            </a:r>
          </a:p>
          <a:p>
            <a:endParaRPr lang="da-DK" dirty="0"/>
          </a:p>
          <a:p>
            <a:endParaRPr lang="da-DK" dirty="0"/>
          </a:p>
          <a:p>
            <a:pPr marL="342900" indent="-342900">
              <a:buFont typeface="+mj-lt"/>
              <a:buAutoNum type="arabicPeriod"/>
            </a:pPr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9A4CC2F-82FD-CA8F-6439-9463689AB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191" y="-37984"/>
            <a:ext cx="8947809" cy="689598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3B21D92-7ECB-D3AB-AAD6-F65334DE8DA5}"/>
              </a:ext>
            </a:extLst>
          </p:cNvPr>
          <p:cNvSpPr txBox="1"/>
          <p:nvPr/>
        </p:nvSpPr>
        <p:spPr>
          <a:xfrm>
            <a:off x="6948250" y="3181349"/>
            <a:ext cx="3790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Der lægges gulv, strøer, opklodsning, fugt- og radonspærre i det lilla område.</a:t>
            </a:r>
          </a:p>
          <a:p>
            <a:r>
              <a:rPr lang="da-DK" dirty="0"/>
              <a:t>Køkkenet nedtages under renovering</a:t>
            </a:r>
          </a:p>
        </p:txBody>
      </p:sp>
    </p:spTree>
    <p:extLst>
      <p:ext uri="{BB962C8B-B14F-4D97-AF65-F5344CB8AC3E}">
        <p14:creationId xmlns:p14="http://schemas.microsoft.com/office/powerpoint/2010/main" val="2059677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6A651-64AA-C7C9-FE77-BE9F7A3B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89" y="1993768"/>
            <a:ext cx="9399749" cy="1049235"/>
          </a:xfrm>
        </p:spPr>
        <p:txBody>
          <a:bodyPr/>
          <a:lstStyle/>
          <a:p>
            <a:r>
              <a:rPr lang="da-DK" dirty="0"/>
              <a:t>Praktisk </a:t>
            </a:r>
            <a:br>
              <a:rPr lang="da-DK" dirty="0"/>
            </a:br>
            <a:r>
              <a:rPr lang="da-DK" dirty="0"/>
              <a:t>opgave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B6DFA83-73D5-F011-0B69-98D96C6E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BB402B7-E7ED-233D-B18F-EC9CBC0B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4260C3A-9794-F14D-D4C6-4C5F9419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6837" y="533047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1EE9CF91-0E71-8AA1-747B-E593CAB37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31" y="62802"/>
            <a:ext cx="9611382" cy="67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56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17156A-0470-4AFC-9375-D5EEAEBAC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620" y="798864"/>
            <a:ext cx="9608609" cy="979714"/>
          </a:xfrm>
        </p:spPr>
        <p:txBody>
          <a:bodyPr/>
          <a:lstStyle/>
          <a:p>
            <a:r>
              <a:rPr lang="da-DK" dirty="0"/>
              <a:t>Bærende gulve </a:t>
            </a:r>
            <a:r>
              <a:rPr lang="da-DK" sz="1600" dirty="0"/>
              <a:t>s. 10</a:t>
            </a:r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24685F1-7E89-A692-C13A-F6673EF6C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19"/>
          <a:stretch/>
        </p:blipFill>
        <p:spPr>
          <a:xfrm>
            <a:off x="153183" y="1778578"/>
            <a:ext cx="7819918" cy="3440295"/>
          </a:xfrm>
          <a:prstGeom prst="rect">
            <a:avLst/>
          </a:prstGeom>
        </p:spPr>
      </p:pic>
      <p:sp>
        <p:nvSpPr>
          <p:cNvPr id="16" name="Pladsholder til dato 15">
            <a:extLst>
              <a:ext uri="{FF2B5EF4-FFF2-40B4-BE49-F238E27FC236}">
                <a16:creationId xmlns:a16="http://schemas.microsoft.com/office/drawing/2014/main" id="{1FA3802C-FE12-B589-DF2B-9CF81F3A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57D2FC5-D92A-78EE-D4EB-454BC668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74E0718-D0B4-A3C6-B83D-DC1D8D56A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678" y="962025"/>
            <a:ext cx="3931949" cy="4256848"/>
          </a:xfrm>
          <a:prstGeom prst="rect">
            <a:avLst/>
          </a:prstGeom>
        </p:spPr>
      </p:pic>
      <p:sp>
        <p:nvSpPr>
          <p:cNvPr id="18" name="Pladsholder til slidenummer 17">
            <a:extLst>
              <a:ext uri="{FF2B5EF4-FFF2-40B4-BE49-F238E27FC236}">
                <a16:creationId xmlns:a16="http://schemas.microsoft.com/office/drawing/2014/main" id="{F3B5932D-6121-6493-319F-81281D59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48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F6E3D4-A222-40B6-91A5-2C0A1D2F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Svømmende gulve </a:t>
            </a:r>
            <a:r>
              <a:rPr lang="da-DK" sz="1600" dirty="0"/>
              <a:t>s. 13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BC3EC97-8A47-43E3-A79B-9D75B2B7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ECA3AA18-EB16-0153-D837-1B39BD656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73" y="2029239"/>
            <a:ext cx="7497302" cy="3828636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FF67D604-5782-3FB5-89D0-492E135D7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117" y="163557"/>
            <a:ext cx="4071710" cy="6694443"/>
          </a:xfrm>
          <a:prstGeom prst="rect">
            <a:avLst/>
          </a:prstGeom>
        </p:spPr>
      </p:pic>
      <p:sp>
        <p:nvSpPr>
          <p:cNvPr id="21" name="Pladsholder til sidefod 20">
            <a:extLst>
              <a:ext uri="{FF2B5EF4-FFF2-40B4-BE49-F238E27FC236}">
                <a16:creationId xmlns:a16="http://schemas.microsoft.com/office/drawing/2014/main" id="{D3664BD7-268C-0A8A-C598-04383154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22" name="Pladsholder til slidenummer 21">
            <a:extLst>
              <a:ext uri="{FF2B5EF4-FFF2-40B4-BE49-F238E27FC236}">
                <a16:creationId xmlns:a16="http://schemas.microsoft.com/office/drawing/2014/main" id="{FEFAE567-2E78-9E17-C397-7A8B5010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A1D208E-102A-F7C9-51E9-749273A74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82" t="87194" r="-2879" b="4855"/>
          <a:stretch/>
        </p:blipFill>
        <p:spPr>
          <a:xfrm>
            <a:off x="7884118" y="0"/>
            <a:ext cx="4071710" cy="30439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C0C9533-E286-2BAC-A286-5F5DD3025662}"/>
              </a:ext>
            </a:extLst>
          </p:cNvPr>
          <p:cNvSpPr/>
          <p:nvPr/>
        </p:nvSpPr>
        <p:spPr>
          <a:xfrm>
            <a:off x="3928189" y="5365103"/>
            <a:ext cx="3732244" cy="335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5B20A57-7CE1-ED68-E65D-5FA6F5E1EE18}"/>
              </a:ext>
            </a:extLst>
          </p:cNvPr>
          <p:cNvSpPr/>
          <p:nvPr/>
        </p:nvSpPr>
        <p:spPr>
          <a:xfrm>
            <a:off x="11709918" y="0"/>
            <a:ext cx="245909" cy="718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8321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C08BA2-2027-052D-1FAB-68D31F5D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683086"/>
            <a:ext cx="9603275" cy="1049235"/>
          </a:xfrm>
        </p:spPr>
        <p:txBody>
          <a:bodyPr/>
          <a:lstStyle/>
          <a:p>
            <a:r>
              <a:rPr lang="da-DK" dirty="0"/>
              <a:t>Fuldlimede gulve</a:t>
            </a:r>
            <a:br>
              <a:rPr lang="da-DK" dirty="0"/>
            </a:br>
            <a:r>
              <a:rPr lang="da-DK" sz="1600" dirty="0"/>
              <a:t>s. 13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55E6AB2-2F42-01C4-C0D1-852BA2D66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35" b="17824"/>
          <a:stretch/>
        </p:blipFill>
        <p:spPr>
          <a:xfrm>
            <a:off x="1716015" y="1388853"/>
            <a:ext cx="3310805" cy="231637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F8CF8D2-0B81-F8C8-29F4-B140123D8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9"/>
          <a:stretch/>
        </p:blipFill>
        <p:spPr>
          <a:xfrm>
            <a:off x="5238501" y="466725"/>
            <a:ext cx="6856463" cy="323849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A1917AEF-E599-8672-579D-8B9494DC1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502" y="3908253"/>
            <a:ext cx="6856462" cy="269465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C9255BFC-F8E0-E1C3-E009-111D76CAA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659"/>
          <a:stretch/>
        </p:blipFill>
        <p:spPr>
          <a:xfrm>
            <a:off x="1716015" y="3931620"/>
            <a:ext cx="3310805" cy="2671290"/>
          </a:xfrm>
          <a:prstGeom prst="rect">
            <a:avLst/>
          </a:prstGeom>
        </p:spPr>
      </p:pic>
      <p:sp>
        <p:nvSpPr>
          <p:cNvPr id="13" name="Pladsholder til dato 12">
            <a:extLst>
              <a:ext uri="{FF2B5EF4-FFF2-40B4-BE49-F238E27FC236}">
                <a16:creationId xmlns:a16="http://schemas.microsoft.com/office/drawing/2014/main" id="{A41CF9CD-9E24-718F-6181-ADA80ACBE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40" y="210610"/>
            <a:ext cx="3500715" cy="309201"/>
          </a:xfrm>
        </p:spPr>
        <p:txBody>
          <a:bodyPr/>
          <a:lstStyle/>
          <a:p>
            <a:r>
              <a:rPr lang="da-DK" dirty="0"/>
              <a:t>oktober 2023</a:t>
            </a:r>
            <a:endParaRPr lang="en-US" dirty="0"/>
          </a:p>
        </p:txBody>
      </p:sp>
      <p:sp>
        <p:nvSpPr>
          <p:cNvPr id="14" name="Pladsholder til sidefod 13">
            <a:extLst>
              <a:ext uri="{FF2B5EF4-FFF2-40B4-BE49-F238E27FC236}">
                <a16:creationId xmlns:a16="http://schemas.microsoft.com/office/drawing/2014/main" id="{3AF946DE-F81A-C45F-9908-58C2D5380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15" name="Pladsholder til slidenummer 14">
            <a:extLst>
              <a:ext uri="{FF2B5EF4-FFF2-40B4-BE49-F238E27FC236}">
                <a16:creationId xmlns:a16="http://schemas.microsoft.com/office/drawing/2014/main" id="{6AF4A4FB-3119-6E50-FD16-AD84788A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11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CF5EA92-C39C-1F22-DA05-1D48D89C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 err="1"/>
              <a:t>Fugtspærre</a:t>
            </a:r>
            <a:r>
              <a:rPr lang="en-US" sz="3200" dirty="0"/>
              <a:t> </a:t>
            </a:r>
            <a:r>
              <a:rPr lang="en-US" sz="1600" dirty="0"/>
              <a:t>s. 72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35BCE5E-B580-82A7-BEB9-17A14193A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81" y="329309"/>
            <a:ext cx="4172212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Trine Lagersted-Olsen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80D495D-ECD4-B1F1-7FA9-668035CC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41BCB98-6A13-9261-947A-F5C1449DE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581" y="2015732"/>
            <a:ext cx="4172212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DEBF3CA-F282-91CB-6680-B3DCB1F2A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1581" y="5477468"/>
            <a:ext cx="4172212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da-DK" dirty="0"/>
              <a:t>oktober 2023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8CBC38EA-7455-F699-B479-0FE51EE3E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73589" y="102524"/>
            <a:ext cx="6686382" cy="665295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0DA8B47F-1180-B0F9-0982-9D5E2C419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277" y="2033020"/>
            <a:ext cx="3800423" cy="17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7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268E2-A476-EF24-84F7-EF3D217E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26" y="626042"/>
            <a:ext cx="5587474" cy="67650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800" dirty="0"/>
              <a:t>Radon- </a:t>
            </a:r>
            <a:r>
              <a:rPr lang="en-US" sz="2800" dirty="0" err="1"/>
              <a:t>og</a:t>
            </a:r>
            <a:r>
              <a:rPr lang="en-US" sz="2800" dirty="0"/>
              <a:t> </a:t>
            </a:r>
            <a:r>
              <a:rPr lang="en-US" sz="2800" dirty="0" err="1"/>
              <a:t>fugtspærre</a:t>
            </a:r>
            <a:r>
              <a:rPr lang="en-US" sz="2800" dirty="0"/>
              <a:t> </a:t>
            </a:r>
            <a:r>
              <a:rPr lang="en-US" sz="1600" dirty="0"/>
              <a:t>s. 74 + 233</a:t>
            </a:r>
            <a:endParaRPr lang="en-US" sz="2800" dirty="0"/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D3496E65-0D68-B685-B33C-85D07802C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07" y="1704974"/>
            <a:ext cx="2728038" cy="2607966"/>
          </a:xfrm>
        </p:spPr>
      </p:pic>
      <p:sp>
        <p:nvSpPr>
          <p:cNvPr id="13" name="Pladsholder til dato 12">
            <a:extLst>
              <a:ext uri="{FF2B5EF4-FFF2-40B4-BE49-F238E27FC236}">
                <a16:creationId xmlns:a16="http://schemas.microsoft.com/office/drawing/2014/main" id="{217F43BC-CB16-336C-E26F-CD1BAC054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14" name="Pladsholder til sidefod 13">
            <a:extLst>
              <a:ext uri="{FF2B5EF4-FFF2-40B4-BE49-F238E27FC236}">
                <a16:creationId xmlns:a16="http://schemas.microsoft.com/office/drawing/2014/main" id="{E3DD4E04-7C85-89EF-D2C8-03D82DA54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15" name="Pladsholder til slidenummer 14">
            <a:extLst>
              <a:ext uri="{FF2B5EF4-FFF2-40B4-BE49-F238E27FC236}">
                <a16:creationId xmlns:a16="http://schemas.microsoft.com/office/drawing/2014/main" id="{6D7F2A3E-AE94-0CAC-688E-EA4650F2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5350AC2B-5318-3197-2009-A2E227D37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915" y="1457324"/>
            <a:ext cx="4197830" cy="527253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F71D03FC-404D-AC01-85FD-7E723DB10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847" y="442043"/>
            <a:ext cx="4715861" cy="6287814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BE86708E-E534-72FE-5823-C18093AD33B5}"/>
              </a:ext>
            </a:extLst>
          </p:cNvPr>
          <p:cNvSpPr txBox="1"/>
          <p:nvPr/>
        </p:nvSpPr>
        <p:spPr>
          <a:xfrm>
            <a:off x="6133113" y="1599286"/>
            <a:ext cx="991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NYBYG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F22325B-6693-BC7C-BC4B-0AFFF82967BB}"/>
              </a:ext>
            </a:extLst>
          </p:cNvPr>
          <p:cNvSpPr txBox="1"/>
          <p:nvPr/>
        </p:nvSpPr>
        <p:spPr>
          <a:xfrm>
            <a:off x="10349965" y="60732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RENOVERING</a:t>
            </a: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5895828B-6F16-D6F8-B358-5C3FA80338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47" r="10826"/>
          <a:stretch/>
        </p:blipFill>
        <p:spPr>
          <a:xfrm>
            <a:off x="173207" y="4503297"/>
            <a:ext cx="2728038" cy="2226560"/>
          </a:xfrm>
          <a:prstGeom prst="rect">
            <a:avLst/>
          </a:prstGeom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13F36801-887C-5FC9-9144-259746A26A74}"/>
              </a:ext>
            </a:extLst>
          </p:cNvPr>
          <p:cNvSpPr/>
          <p:nvPr/>
        </p:nvSpPr>
        <p:spPr>
          <a:xfrm>
            <a:off x="6096000" y="1599286"/>
            <a:ext cx="991586" cy="3693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9262F8F3-358B-FAF7-C2DA-A99848A85A70}"/>
              </a:ext>
            </a:extLst>
          </p:cNvPr>
          <p:cNvSpPr/>
          <p:nvPr/>
        </p:nvSpPr>
        <p:spPr>
          <a:xfrm>
            <a:off x="10349965" y="594964"/>
            <a:ext cx="1599934" cy="3693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1190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6B760A-8D55-AFFF-795A-F8BF2A71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265EF253-D4F8-F67A-F0D5-3616080ED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488" y="1403724"/>
            <a:ext cx="6013450" cy="3448890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30DE7D4-BF06-5D0B-4132-6EF0A98E5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EBE54F5-9296-53F3-9EE6-3DC760AD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DA17000-950E-597E-A920-EAD84A20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E6B27ED-37A2-4C0B-8FB6-5281EDE4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F05284A-E3C1-A3D5-888E-FF8A2C8C4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079" y="2954878"/>
            <a:ext cx="4267570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4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7DFE7-170B-4BEA-2C6A-0775F7A3B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Strømetode 1 </a:t>
            </a:r>
            <a:br>
              <a:rPr lang="da-DK" dirty="0"/>
            </a:br>
            <a:r>
              <a:rPr lang="da-DK" dirty="0"/>
              <a:t>– med kantstrø </a:t>
            </a:r>
            <a:r>
              <a:rPr lang="da-DK" sz="1600" dirty="0"/>
              <a:t>S. 137 -138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57530D2-06F7-A454-1193-A1F725A17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4300"/>
            <a:ext cx="4843903" cy="66294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FC0DBA1A-190E-F14A-DA48-1D4DE163E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2"/>
          <a:stretch/>
        </p:blipFill>
        <p:spPr>
          <a:xfrm>
            <a:off x="1451579" y="1952625"/>
            <a:ext cx="4323076" cy="4791075"/>
          </a:xfrm>
          <a:prstGeom prst="rect">
            <a:avLst/>
          </a:prstGeom>
        </p:spPr>
      </p:pic>
      <p:sp>
        <p:nvSpPr>
          <p:cNvPr id="13" name="Pladsholder til dato 12">
            <a:extLst>
              <a:ext uri="{FF2B5EF4-FFF2-40B4-BE49-F238E27FC236}">
                <a16:creationId xmlns:a16="http://schemas.microsoft.com/office/drawing/2014/main" id="{2EB76B7D-DA70-DC1B-43B9-C10AAFB7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oktober 2023</a:t>
            </a:r>
            <a:endParaRPr lang="en-US" dirty="0"/>
          </a:p>
        </p:txBody>
      </p:sp>
      <p:sp>
        <p:nvSpPr>
          <p:cNvPr id="14" name="Pladsholder til sidefod 13">
            <a:extLst>
              <a:ext uri="{FF2B5EF4-FFF2-40B4-BE49-F238E27FC236}">
                <a16:creationId xmlns:a16="http://schemas.microsoft.com/office/drawing/2014/main" id="{732F71DD-D47E-053F-4E10-958BAEB6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Trine Lagersted-Olsen</a:t>
            </a:r>
            <a:endParaRPr lang="en-US" dirty="0"/>
          </a:p>
        </p:txBody>
      </p:sp>
      <p:sp>
        <p:nvSpPr>
          <p:cNvPr id="15" name="Pladsholder til slidenummer 14">
            <a:extLst>
              <a:ext uri="{FF2B5EF4-FFF2-40B4-BE49-F238E27FC236}">
                <a16:creationId xmlns:a16="http://schemas.microsoft.com/office/drawing/2014/main" id="{70978520-33E0-F09F-CDCA-A2F6661D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8228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i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077262A8C95684D98085254652AE0EC" ma:contentTypeVersion="11" ma:contentTypeDescription="Opret et nyt dokument." ma:contentTypeScope="" ma:versionID="fdee2d72f4d7413cc4b2cf0a87d72eb1">
  <xsd:schema xmlns:xsd="http://www.w3.org/2001/XMLSchema" xmlns:xs="http://www.w3.org/2001/XMLSchema" xmlns:p="http://schemas.microsoft.com/office/2006/metadata/properties" xmlns:ns3="e1e24758-8b24-45f6-8333-c841c9b078ec" xmlns:ns4="6fe9d255-e35e-4c4a-b555-ab01c7e6698c" targetNamespace="http://schemas.microsoft.com/office/2006/metadata/properties" ma:root="true" ma:fieldsID="62697cd666fa1905c568874ff36ab47b" ns3:_="" ns4:_="">
    <xsd:import namespace="e1e24758-8b24-45f6-8333-c841c9b078ec"/>
    <xsd:import namespace="6fe9d255-e35e-4c4a-b555-ab01c7e669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24758-8b24-45f6-8333-c841c9b078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e9d255-e35e-4c4a-b555-ab01c7e6698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895A2A0-B28B-4B39-865B-F2AFE3BFD7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e24758-8b24-45f6-8333-c841c9b078ec"/>
    <ds:schemaRef ds:uri="6fe9d255-e35e-4c4a-b555-ab01c7e669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5ACE78-7788-4F44-AF83-C7B7338F56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B3F7C2-26DE-4C9A-95AB-F6BDE391DF35}">
  <ds:schemaRefs>
    <ds:schemaRef ds:uri="e1e24758-8b24-45f6-8333-c841c9b078ec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6fe9d255-e35e-4c4a-b555-ab01c7e6698c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TM10001114[[fn=Galleri]]</Template>
  <TotalTime>22828</TotalTime>
  <Words>343</Words>
  <Application>Microsoft Office PowerPoint</Application>
  <PresentationFormat>Widescreen</PresentationFormat>
  <Paragraphs>106</Paragraphs>
  <Slides>22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6" baseType="lpstr">
      <vt:lpstr>Arial</vt:lpstr>
      <vt:lpstr>Calibri</vt:lpstr>
      <vt:lpstr>Gill Sans MT</vt:lpstr>
      <vt:lpstr>Galleri</vt:lpstr>
      <vt:lpstr>strøGulve h4</vt:lpstr>
      <vt:lpstr>Bøger og leverandører</vt:lpstr>
      <vt:lpstr>Bærende gulve s. 10</vt:lpstr>
      <vt:lpstr>Svømmende gulve s. 13</vt:lpstr>
      <vt:lpstr>Fuldlimede gulve s. 13</vt:lpstr>
      <vt:lpstr>Fugtspærre s. 72</vt:lpstr>
      <vt:lpstr>Radon- og fugtspærre s. 74 + 233</vt:lpstr>
      <vt:lpstr>PowerPoint-præsentation</vt:lpstr>
      <vt:lpstr>Strømetode 1  – med kantstrø S. 137 -138</vt:lpstr>
      <vt:lpstr>Strømetode 2 - reduceret afstand s. 138 </vt:lpstr>
      <vt:lpstr>Strøafstande s.  137 + 139</vt:lpstr>
      <vt:lpstr>opklodsningsafstand</vt:lpstr>
      <vt:lpstr>Udlægning af strøer s. 143</vt:lpstr>
      <vt:lpstr>Strøer ved døre  s. 155</vt:lpstr>
      <vt:lpstr>Opklodsning  s. 141</vt:lpstr>
      <vt:lpstr>Knudsen kilen - https://knudsenkilen.dk/images/pdf/dk/opklodsningshoejder.pdf</vt:lpstr>
      <vt:lpstr>Lægning af gulvbrædder s. 153 - 154 </vt:lpstr>
      <vt:lpstr>Søm og Klammer </vt:lpstr>
      <vt:lpstr>fastgørelse s. 148 - 150</vt:lpstr>
      <vt:lpstr>Rørgennemføringer s. 156</vt:lpstr>
      <vt:lpstr>Opgaven Stueplan</vt:lpstr>
      <vt:lpstr>Praktisk  opgave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Ole Green Henriksen</dc:creator>
  <cp:lastModifiedBy>Trine Lagersted-Olsen</cp:lastModifiedBy>
  <cp:revision>11</cp:revision>
  <cp:lastPrinted>2024-05-29T09:06:34Z</cp:lastPrinted>
  <dcterms:created xsi:type="dcterms:W3CDTF">2021-11-22T09:43:14Z</dcterms:created>
  <dcterms:modified xsi:type="dcterms:W3CDTF">2025-05-11T15:13:21Z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0x010100A077262A8C95684D98085254652AE0EC</vt:lpwstr>
  </property>
</Properties>
</file>