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325" r:id="rId2"/>
    <p:sldId id="1134" r:id="rId3"/>
    <p:sldId id="1010" r:id="rId4"/>
    <p:sldId id="1189" r:id="rId5"/>
    <p:sldId id="281" r:id="rId6"/>
    <p:sldId id="1008" r:id="rId7"/>
    <p:sldId id="1009" r:id="rId8"/>
    <p:sldId id="346" r:id="rId9"/>
    <p:sldId id="286" r:id="rId10"/>
    <p:sldId id="344" r:id="rId11"/>
    <p:sldId id="288" r:id="rId12"/>
    <p:sldId id="1007" r:id="rId13"/>
    <p:sldId id="1186" r:id="rId14"/>
  </p:sldIdLst>
  <p:sldSz cx="12192000" cy="6858000"/>
  <p:notesSz cx="6797675" cy="9926638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FFFFFF"/>
    <a:srgbClr val="FBE5D6"/>
    <a:srgbClr val="FFF2CC"/>
    <a:srgbClr val="E9EBF5"/>
    <a:srgbClr val="66FF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7743" autoAdjust="0"/>
    <p:restoredTop sz="73561" autoAdjust="0"/>
  </p:normalViewPr>
  <p:slideViewPr>
    <p:cSldViewPr snapToGrid="0">
      <p:cViewPr varScale="1">
        <p:scale>
          <a:sx n="69" d="100"/>
          <a:sy n="69" d="100"/>
        </p:scale>
        <p:origin x="72" y="2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>
            <a:extLst>
              <a:ext uri="{FF2B5EF4-FFF2-40B4-BE49-F238E27FC236}">
                <a16:creationId xmlns:a16="http://schemas.microsoft.com/office/drawing/2014/main" id="{AD8F2B89-5CCC-4652-AF8F-FF233BD9094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05DDF9B5-329E-465E-AF73-DBB65B2165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7D787E-60FB-42A5-B963-E182D18820AE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969D9923-B978-488D-B91E-E7A8927BB2D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051E8571-9597-44C0-AC20-09A8A773D2F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A15DAE-3C6F-47D6-8890-3206CD2CAC3D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354400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idehove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3" name="Pladsholder til dato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86D63F-4D09-42CC-8F33-D6C40BA7228C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4" name="Pladsholder til slidebillede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a-DK"/>
          </a:p>
        </p:txBody>
      </p:sp>
      <p:sp>
        <p:nvSpPr>
          <p:cNvPr id="5" name="Pladsholder til not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6" name="Pladsholder til sidefod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a-DK"/>
          </a:p>
        </p:txBody>
      </p:sp>
      <p:sp>
        <p:nvSpPr>
          <p:cNvPr id="7" name="Pladsholder til slidenumm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61FF4F6-16AC-463C-9A35-A7D52EF794A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69452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Hvis alle skulle have deres egen IP-adresse, ville IPv4 hurtigt blive udtømt.</a:t>
            </a:r>
          </a:p>
          <a:p>
            <a:pPr marL="0" indent="0">
              <a:buNone/>
            </a:pPr>
            <a:endParaRPr lang="da-DK" b="1" dirty="0"/>
          </a:p>
          <a:p>
            <a:pPr marL="0" indent="0">
              <a:buNone/>
            </a:pPr>
            <a:r>
              <a:rPr lang="da-DK" b="1" dirty="0"/>
              <a:t>KLIK</a:t>
            </a:r>
            <a:endParaRPr lang="da-DK" b="0" dirty="0"/>
          </a:p>
          <a:p>
            <a:pPr marL="0" indent="0">
              <a:buNone/>
            </a:pPr>
            <a:endParaRPr lang="da-DK" b="0" dirty="0"/>
          </a:p>
          <a:p>
            <a:pPr marL="0" indent="0">
              <a:buNone/>
            </a:pPr>
            <a:r>
              <a:rPr lang="da-DK" b="0" dirty="0"/>
              <a:t>Derfor etablerede man </a:t>
            </a:r>
            <a:r>
              <a:rPr lang="da-DK" b="1" dirty="0"/>
              <a:t>NAT.</a:t>
            </a:r>
          </a:p>
          <a:p>
            <a:pPr marL="0" indent="0">
              <a:buNone/>
            </a:pPr>
            <a:r>
              <a:rPr lang="da-DK" dirty="0"/>
              <a:t>Derved kan mange bruge private IP-adresser på </a:t>
            </a:r>
            <a:r>
              <a:rPr lang="da-DK" dirty="0" err="1"/>
              <a:t>LAN´s</a:t>
            </a:r>
            <a:r>
              <a:rPr lang="da-DK" dirty="0"/>
              <a:t>, der bliver oversat af en Router til en fælles offentlig IP-adresse.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NAT (Network Address Translation) er nødvendig for at spare offentlige IP-adresser.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Det gjorde at udtømningen af IPv4 blev udskudt mange år.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4CE0E46-7F05-B940-8356-5580BE265E49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09638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09" name="Rectangle 11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defTabSz="903288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algn="ctr" defTabSz="903288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fld id="{612385AF-EAFB-8E4F-A77F-44521047E246}" type="slidenum">
              <a:rPr lang="en-US" sz="800"/>
              <a:pPr/>
              <a:t>8</a:t>
            </a:fld>
            <a:endParaRPr lang="en-US" sz="800" dirty="0"/>
          </a:p>
        </p:txBody>
      </p:sp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>
              <a:lnSpc>
                <a:spcPct val="80000"/>
              </a:lnSpc>
              <a:buFontTx/>
              <a:buNone/>
            </a:pPr>
            <a:r>
              <a:rPr lang="da-DK" noProof="0" dirty="0" err="1"/>
              <a:t>Coaxial</a:t>
            </a:r>
            <a:r>
              <a:rPr lang="da-DK" baseline="0" noProof="0" dirty="0"/>
              <a:t> kabel, også kaldet </a:t>
            </a:r>
            <a:r>
              <a:rPr lang="da-DK" baseline="0" noProof="0" dirty="0" err="1"/>
              <a:t>coax</a:t>
            </a:r>
            <a:r>
              <a:rPr lang="da-DK" baseline="0" noProof="0" dirty="0"/>
              <a:t>, er </a:t>
            </a:r>
            <a:r>
              <a:rPr lang="da-DK" baseline="0" noProof="0" dirty="0" err="1"/>
              <a:t>ifbm</a:t>
            </a:r>
            <a:r>
              <a:rPr lang="da-DK" baseline="0" noProof="0" dirty="0"/>
              <a:t>. netværk et kabel som blev brugt I starten.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da-DK" baseline="0" noProof="0" dirty="0"/>
              <a:t>Da der kun er en leder og en skærm, bruge samme til både at sende med og modtage med (Half </a:t>
            </a:r>
            <a:r>
              <a:rPr lang="da-DK" baseline="0" noProof="0" dirty="0" err="1"/>
              <a:t>Duplex</a:t>
            </a:r>
            <a:r>
              <a:rPr lang="da-DK" baseline="0" noProof="0" dirty="0"/>
              <a:t>) og max 10Mbps.</a:t>
            </a:r>
          </a:p>
          <a:p>
            <a:pPr>
              <a:lnSpc>
                <a:spcPct val="80000"/>
              </a:lnSpc>
              <a:buFontTx/>
              <a:buNone/>
            </a:pPr>
            <a:r>
              <a:rPr lang="da-DK" baseline="0" noProof="0" dirty="0"/>
              <a:t>Kablet bruges i dag til antenner, som antennekabel til fjernsyn, og til måleudstyr (</a:t>
            </a:r>
            <a:r>
              <a:rPr lang="da-DK" baseline="0" noProof="0" dirty="0" err="1"/>
              <a:t>oscilloscop</a:t>
            </a:r>
            <a:r>
              <a:rPr lang="da-DK" baseline="0" noProof="0" dirty="0"/>
              <a:t>).</a:t>
            </a:r>
            <a:endParaRPr lang="da-DK" noProof="0" dirty="0"/>
          </a:p>
          <a:p>
            <a:pPr>
              <a:lnSpc>
                <a:spcPct val="80000"/>
              </a:lnSpc>
              <a:buFontTx/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057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Montage af </a:t>
            </a:r>
            <a:r>
              <a:rPr lang="da-DK" dirty="0" err="1"/>
              <a:t>Coaxial</a:t>
            </a:r>
            <a:r>
              <a:rPr lang="da-DK" dirty="0"/>
              <a:t>-stik.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FF4F6-16AC-463C-9A35-A7D52EF794A8}" type="slidenum">
              <a:rPr lang="da-DK" smtClean="0"/>
              <a:t>9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3909113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da-D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Sådan gør man Patch-kabel m Cat5.doc</a:t>
            </a:r>
            <a:endParaRPr lang="da-D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lvl="0"/>
            <a:r>
              <a:rPr lang="da-DK" sz="1200" b="1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Farverækkefølge i patch kabel.doc</a:t>
            </a:r>
            <a:endParaRPr lang="da-DK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a-DK" dirty="0"/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FF4F6-16AC-463C-9A35-A7D52EF794A8}" type="slidenum">
              <a:rPr lang="da-DK" smtClean="0"/>
              <a:t>11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6689846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slidebille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dsholder til no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Wireless_TP-Link_4.pttx</a:t>
            </a:r>
          </a:p>
          <a:p>
            <a:endParaRPr lang="da-DK" dirty="0"/>
          </a:p>
          <a:p>
            <a:r>
              <a:rPr lang="da-DK" dirty="0"/>
              <a:t>og </a:t>
            </a:r>
          </a:p>
          <a:p>
            <a:endParaRPr lang="da-DK" dirty="0"/>
          </a:p>
          <a:p>
            <a:r>
              <a:rPr lang="da-DK" dirty="0"/>
              <a:t>Wireless opgave TP-Link_2.docx</a:t>
            </a:r>
          </a:p>
        </p:txBody>
      </p:sp>
      <p:sp>
        <p:nvSpPr>
          <p:cNvPr id="4" name="Pladsholder til slide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61FF4F6-16AC-463C-9A35-A7D52EF794A8}" type="slidenum">
              <a:rPr lang="da-DK" smtClean="0"/>
              <a:t>12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336398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D9E5CC8-5851-4F0B-BE95-59C9CB1635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41A2340-1ECC-4F9F-A096-9351E200E80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ED7CA623-E682-45B3-9D29-98351AEEA5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DECDF-5B9B-4730-9E9D-1E31194798AD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06D2963-E04A-493C-AED5-7F4912A9A2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AD6F43F1-3CB2-41E2-B95F-601487FA1F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5681-2A89-471B-9DE5-D059F19AB3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7651649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87E6743-D81B-4262-B80F-BDFFD256D7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4D17758C-0470-4335-B7EB-A59CBDAA4A0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B70C7E7-285C-4C21-8FCD-5770030570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DECDF-5B9B-4730-9E9D-1E31194798AD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B5064FB-D7BD-430F-93CB-45D5CA826F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15BDCAC2-2ADC-4845-A6CF-0C70B52006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5681-2A89-471B-9DE5-D059F19AB3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050035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0965BC46-D95F-411E-9D19-458EADAB0A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31CBBD54-5FAF-4D20-B82C-670AF4E830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36A0599-A300-4C3F-ABB4-7F52ACC7CF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DECDF-5B9B-4730-9E9D-1E31194798AD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90716675-1F56-442B-A6D6-34038849E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0454DEC-A469-40A9-BCCB-EF340F71A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5681-2A89-471B-9DE5-D059F19AB3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1298835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14CE1AB-F87C-4766-89B1-DB535CD0A6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F51B9B9-BD78-404D-80EC-7614748F0D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3739DD2B-442C-40F7-9E1C-C114201EFE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DECDF-5B9B-4730-9E9D-1E31194798AD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5BA799F-8455-4640-A89D-FFC6A62000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CF65F8FA-F2EC-4618-919F-15E1E9ABE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5681-2A89-471B-9DE5-D059F19AB3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957332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CFF778-5A4E-4CBB-A8E1-6643C6EFB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ED608B8-C88F-4375-86A8-1B9667BB1F8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50D376FA-1F69-48D6-8BFE-EDA9C64D99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DECDF-5B9B-4730-9E9D-1E31194798AD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10E934F-0ECE-44A4-B22C-CC1D49A0D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53FA45F0-F331-493D-ADC5-87DFA5D6FF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5681-2A89-471B-9DE5-D059F19AB3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040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4CC52D0-DC8F-4E12-BDE5-FD78A82D5D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F395C75-40DB-4ADD-A1A1-054B6182260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79C8D7F2-8AC4-4874-BA55-55D76EFD181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4B7CB25B-52BF-41A6-A137-438518E76D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DECDF-5B9B-4730-9E9D-1E31194798AD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28239E63-E4BB-433E-A44F-FA14B7B191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D653F3D9-90A7-47AF-895A-E9CEFBA7E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5681-2A89-471B-9DE5-D059F19AB3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2789452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A8B73E2-F949-4C5A-B05E-DB9C2F6FD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E2568193-37D7-4B57-9767-4EBD55FEC1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F61E55A0-DE97-4943-BFC9-62491BAC0EF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870EA3B5-AB10-4706-B3D1-39CB8F8E30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7E5A6214-1245-4B47-BDA4-CB8AD6D4D69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F8F741FE-4936-4D3E-894D-FFD9566A20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DECDF-5B9B-4730-9E9D-1E31194798AD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0C2D879B-B9DC-4D6E-847D-62E9B72634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8A339E07-1779-4EBE-A059-B7D9C444EB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5681-2A89-471B-9DE5-D059F19AB3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24053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2D8F7B-37EF-4047-92CD-DFFBE552CA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F05E11CD-B91B-4E9E-B320-57FD7C2ED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DECDF-5B9B-4730-9E9D-1E31194798AD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118F79B0-9BEA-4351-8815-24396B26A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D39AF49B-400D-4C05-B5CD-013A5434D1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5681-2A89-471B-9DE5-D059F19AB3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78142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0F57DAFE-BD12-45F8-A0CB-307468BF79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DECDF-5B9B-4730-9E9D-1E31194798AD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BAA221F1-6540-431A-BDBE-1839AFA955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C8F0B886-A35A-47DB-AD4F-5D8F51A306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5681-2A89-471B-9DE5-D059F19AB3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950105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F6D561D-F164-499E-BFE5-1DD3C58516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42CC80D-17AF-426F-A6FD-10DFADC5EE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F7DB9D38-24BC-4BE4-9852-33D9B958731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3BEEA0A3-398F-4D9D-93A9-49BA6CB405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DECDF-5B9B-4730-9E9D-1E31194798AD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BAD86BB-EE07-4ADC-A0D0-E89A237A22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25B6E034-6F13-4E56-839B-311F37A995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5681-2A89-471B-9DE5-D059F19AB3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700369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3DC970-66B9-4783-8482-61EAEE6F5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340DA733-0AD5-4D39-8AEB-CFF9FB6F96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B6068465-8011-46AE-90EB-385615DDBD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Rediger teksttypografien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C17BAB60-8C26-45F9-B70E-03C5BFC10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2DECDF-5B9B-4730-9E9D-1E31194798AD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09EA018B-F134-4313-A25B-9DC5B4A815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9C5F895-9426-4044-B63B-A2E2E93D83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D5681-2A89-471B-9DE5-D059F19AB3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8273757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B16BF489-23B9-4020-8F36-EA927742F5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A332ECF6-4929-4D99-AA60-575D84C025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Rediger teksttypografien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C6021034-0EAF-42EF-8880-5C3979C470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DECDF-5B9B-4730-9E9D-1E31194798AD}" type="datetimeFigureOut">
              <a:rPr lang="da-DK" smtClean="0"/>
              <a:t>05-11-2020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3228364-9794-4C7E-BD05-D708BB4234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61387EE-C045-41AF-81E0-4A8666A4B2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62D5681-2A89-471B-9DE5-D059F19AB37B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463543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>
            <a:extLst>
              <a:ext uri="{FF2B5EF4-FFF2-40B4-BE49-F238E27FC236}">
                <a16:creationId xmlns:a16="http://schemas.microsoft.com/office/drawing/2014/main" id="{5B9BCCA8-0183-4909-9931-975C6540B8B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da-DK" sz="3600" b="1" dirty="0"/>
              <a:t>H1 data</a:t>
            </a:r>
          </a:p>
        </p:txBody>
      </p:sp>
      <p:sp>
        <p:nvSpPr>
          <p:cNvPr id="2" name="Rektangel 1">
            <a:extLst>
              <a:ext uri="{FF2B5EF4-FFF2-40B4-BE49-F238E27FC236}">
                <a16:creationId xmlns:a16="http://schemas.microsoft.com/office/drawing/2014/main" id="{6BE2305C-1845-40C9-97A1-C7E3BFD69168}"/>
              </a:ext>
            </a:extLst>
          </p:cNvPr>
          <p:cNvSpPr/>
          <p:nvPr/>
        </p:nvSpPr>
        <p:spPr>
          <a:xfrm>
            <a:off x="5151670" y="5473468"/>
            <a:ext cx="188865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a-DK" sz="540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2. dag</a:t>
            </a:r>
            <a:endParaRPr lang="da-DK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grpSp>
        <p:nvGrpSpPr>
          <p:cNvPr id="7" name="Gruppe 6">
            <a:extLst>
              <a:ext uri="{FF2B5EF4-FFF2-40B4-BE49-F238E27FC236}">
                <a16:creationId xmlns:a16="http://schemas.microsoft.com/office/drawing/2014/main" id="{5A713BEC-2632-4DE9-97D0-E0EADD653F49}"/>
              </a:ext>
            </a:extLst>
          </p:cNvPr>
          <p:cNvGrpSpPr/>
          <p:nvPr/>
        </p:nvGrpSpPr>
        <p:grpSpPr>
          <a:xfrm>
            <a:off x="2190749" y="514350"/>
            <a:ext cx="7159915" cy="2741613"/>
            <a:chOff x="2190749" y="514350"/>
            <a:chExt cx="7159915" cy="2741613"/>
          </a:xfrm>
        </p:grpSpPr>
        <p:pic>
          <p:nvPicPr>
            <p:cNvPr id="4" name="Billede 3">
              <a:extLst>
                <a:ext uri="{FF2B5EF4-FFF2-40B4-BE49-F238E27FC236}">
                  <a16:creationId xmlns:a16="http://schemas.microsoft.com/office/drawing/2014/main" id="{4D1DDB1F-C7FB-4CAA-AEA0-0FD3236825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190749" y="514350"/>
              <a:ext cx="7159915" cy="2741613"/>
            </a:xfrm>
            <a:prstGeom prst="rect">
              <a:avLst/>
            </a:prstGeom>
          </p:spPr>
        </p:pic>
        <p:pic>
          <p:nvPicPr>
            <p:cNvPr id="6" name="Billede 5">
              <a:extLst>
                <a:ext uri="{FF2B5EF4-FFF2-40B4-BE49-F238E27FC236}">
                  <a16:creationId xmlns:a16="http://schemas.microsoft.com/office/drawing/2014/main" id="{38981FBA-86C8-439A-A71F-A4128484AD87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32546" t="42525" r="14453" b="50805"/>
            <a:stretch/>
          </p:blipFill>
          <p:spPr>
            <a:xfrm>
              <a:off x="4846320" y="2354580"/>
              <a:ext cx="3794760" cy="240030"/>
            </a:xfrm>
            <a:prstGeom prst="rect">
              <a:avLst/>
            </a:prstGeom>
          </p:spPr>
        </p:pic>
      </p:grpSp>
      <p:grpSp>
        <p:nvGrpSpPr>
          <p:cNvPr id="8" name="Gruppe 7">
            <a:extLst>
              <a:ext uri="{FF2B5EF4-FFF2-40B4-BE49-F238E27FC236}">
                <a16:creationId xmlns:a16="http://schemas.microsoft.com/office/drawing/2014/main" id="{C774DF40-5541-4B11-9CA4-19E889344AA3}"/>
              </a:ext>
            </a:extLst>
          </p:cNvPr>
          <p:cNvGrpSpPr/>
          <p:nvPr/>
        </p:nvGrpSpPr>
        <p:grpSpPr>
          <a:xfrm>
            <a:off x="-1" y="45719"/>
            <a:ext cx="12192001" cy="6812281"/>
            <a:chOff x="-1" y="45719"/>
            <a:chExt cx="12192001" cy="6812281"/>
          </a:xfrm>
        </p:grpSpPr>
        <p:cxnSp>
          <p:nvCxnSpPr>
            <p:cNvPr id="9" name="Lige forbindelse 8">
              <a:extLst>
                <a:ext uri="{FF2B5EF4-FFF2-40B4-BE49-F238E27FC236}">
                  <a16:creationId xmlns:a16="http://schemas.microsoft.com/office/drawing/2014/main" id="{5724F929-397A-4568-A0B6-439E4F919F11}"/>
                </a:ext>
              </a:extLst>
            </p:cNvPr>
            <p:cNvCxnSpPr>
              <a:cxnSpLocks/>
            </p:cNvCxnSpPr>
            <p:nvPr/>
          </p:nvCxnSpPr>
          <p:spPr>
            <a:xfrm>
              <a:off x="0" y="45720"/>
              <a:ext cx="12192000" cy="0"/>
            </a:xfrm>
            <a:prstGeom prst="line">
              <a:avLst/>
            </a:prstGeom>
            <a:ln w="149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Lige forbindelse 9">
              <a:extLst>
                <a:ext uri="{FF2B5EF4-FFF2-40B4-BE49-F238E27FC236}">
                  <a16:creationId xmlns:a16="http://schemas.microsoft.com/office/drawing/2014/main" id="{DF8C8B80-B89D-4FD2-8251-82B8A0ADAC51}"/>
                </a:ext>
              </a:extLst>
            </p:cNvPr>
            <p:cNvCxnSpPr>
              <a:cxnSpLocks/>
            </p:cNvCxnSpPr>
            <p:nvPr/>
          </p:nvCxnSpPr>
          <p:spPr>
            <a:xfrm>
              <a:off x="-1" y="6812280"/>
              <a:ext cx="12192000" cy="0"/>
            </a:xfrm>
            <a:prstGeom prst="line">
              <a:avLst/>
            </a:prstGeom>
            <a:ln w="149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Lige forbindelse 10">
              <a:extLst>
                <a:ext uri="{FF2B5EF4-FFF2-40B4-BE49-F238E27FC236}">
                  <a16:creationId xmlns:a16="http://schemas.microsoft.com/office/drawing/2014/main" id="{67067ABC-A47F-4F3B-BDA6-2CF1D200AD23}"/>
                </a:ext>
              </a:extLst>
            </p:cNvPr>
            <p:cNvCxnSpPr>
              <a:cxnSpLocks/>
            </p:cNvCxnSpPr>
            <p:nvPr/>
          </p:nvCxnSpPr>
          <p:spPr>
            <a:xfrm>
              <a:off x="16669" y="45719"/>
              <a:ext cx="16191" cy="6812281"/>
            </a:xfrm>
            <a:prstGeom prst="line">
              <a:avLst/>
            </a:prstGeom>
            <a:ln w="149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Lige forbindelse 11">
              <a:extLst>
                <a:ext uri="{FF2B5EF4-FFF2-40B4-BE49-F238E27FC236}">
                  <a16:creationId xmlns:a16="http://schemas.microsoft.com/office/drawing/2014/main" id="{46B00AD4-51C4-4D2C-829A-B3E1D4744D58}"/>
                </a:ext>
              </a:extLst>
            </p:cNvPr>
            <p:cNvCxnSpPr>
              <a:cxnSpLocks/>
            </p:cNvCxnSpPr>
            <p:nvPr/>
          </p:nvCxnSpPr>
          <p:spPr>
            <a:xfrm>
              <a:off x="12136757" y="45719"/>
              <a:ext cx="16191" cy="6812281"/>
            </a:xfrm>
            <a:prstGeom prst="line">
              <a:avLst/>
            </a:prstGeom>
            <a:ln w="149225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730364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>
            <a:extLst>
              <a:ext uri="{FF2B5EF4-FFF2-40B4-BE49-F238E27FC236}">
                <a16:creationId xmlns:a16="http://schemas.microsoft.com/office/drawing/2014/main" id="{5C5807C5-07B1-4DF4-ADB6-4D9B2E4494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9375" y="501015"/>
            <a:ext cx="7867650" cy="2724150"/>
          </a:xfrm>
          <a:prstGeom prst="rect">
            <a:avLst/>
          </a:prstGeom>
        </p:spPr>
      </p:pic>
      <p:pic>
        <p:nvPicPr>
          <p:cNvPr id="6" name="Billede 5">
            <a:extLst>
              <a:ext uri="{FF2B5EF4-FFF2-40B4-BE49-F238E27FC236}">
                <a16:creationId xmlns:a16="http://schemas.microsoft.com/office/drawing/2014/main" id="{A822EC35-4A50-40BA-B93D-C2B3514488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7407" y="3830002"/>
            <a:ext cx="5648434" cy="2102168"/>
          </a:xfrm>
          <a:prstGeom prst="rect">
            <a:avLst/>
          </a:prstGeom>
        </p:spPr>
      </p:pic>
      <p:pic>
        <p:nvPicPr>
          <p:cNvPr id="7" name="Billede 6">
            <a:extLst>
              <a:ext uri="{FF2B5EF4-FFF2-40B4-BE49-F238E27FC236}">
                <a16:creationId xmlns:a16="http://schemas.microsoft.com/office/drawing/2014/main" id="{9492B8D5-7899-4A8D-A9B3-538F431EDD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35392" y="3611880"/>
            <a:ext cx="3437001" cy="21259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09794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ktangel 1">
            <a:extLst>
              <a:ext uri="{FF2B5EF4-FFF2-40B4-BE49-F238E27FC236}">
                <a16:creationId xmlns:a16="http://schemas.microsoft.com/office/drawing/2014/main" id="{551A47BD-B0ED-4C68-B2BF-C60950FFF5B7}"/>
              </a:ext>
            </a:extLst>
          </p:cNvPr>
          <p:cNvSpPr/>
          <p:nvPr/>
        </p:nvSpPr>
        <p:spPr>
          <a:xfrm>
            <a:off x="2299020" y="612755"/>
            <a:ext cx="6908173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da-DK" sz="5400" b="1" u="sng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Alle fabrikerer:</a:t>
            </a:r>
          </a:p>
          <a:p>
            <a:pPr algn="ctr"/>
            <a:endParaRPr lang="da-DK" sz="54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</a:endParaRP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da-DK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 </a:t>
            </a:r>
            <a:r>
              <a:rPr lang="da-DK" sz="5400" b="1" cap="none" spc="0" dirty="0" err="1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stk</a:t>
            </a:r>
            <a:r>
              <a:rPr lang="da-DK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Patch-kabel</a:t>
            </a:r>
          </a:p>
          <a:p>
            <a:pPr marL="685800" indent="-685800">
              <a:buFont typeface="Arial" panose="020B0604020202020204" pitchFamily="34" charset="0"/>
              <a:buChar char="•"/>
            </a:pPr>
            <a:r>
              <a:rPr lang="da-DK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1 </a:t>
            </a:r>
            <a:r>
              <a:rPr lang="da-DK" sz="5400" b="1" dirty="0" err="1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stk</a:t>
            </a:r>
            <a:r>
              <a:rPr lang="da-DK" sz="54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 Crossover kabel</a:t>
            </a:r>
          </a:p>
        </p:txBody>
      </p:sp>
      <p:pic>
        <p:nvPicPr>
          <p:cNvPr id="4" name="Billede 3">
            <a:extLst>
              <a:ext uri="{FF2B5EF4-FFF2-40B4-BE49-F238E27FC236}">
                <a16:creationId xmlns:a16="http://schemas.microsoft.com/office/drawing/2014/main" id="{A648B0D0-9BDA-479E-A3C9-EA983207CB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4932" y="365760"/>
            <a:ext cx="2274156" cy="2194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3927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Wireless</a:t>
            </a:r>
          </a:p>
        </p:txBody>
      </p:sp>
      <p:pic>
        <p:nvPicPr>
          <p:cNvPr id="4" name="Pladsholder til indhold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01274" y="1517525"/>
            <a:ext cx="5230863" cy="4351338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54254" y="1344361"/>
            <a:ext cx="4881052" cy="4781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74157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487DF39-67FD-445B-A7EE-B2F42DD3A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618" y="975451"/>
            <a:ext cx="7096764" cy="490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413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C487DF39-67FD-445B-A7EE-B2F42DD3AA0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7618" y="975451"/>
            <a:ext cx="7096764" cy="4907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26478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uppe 12">
            <a:extLst>
              <a:ext uri="{FF2B5EF4-FFF2-40B4-BE49-F238E27FC236}">
                <a16:creationId xmlns:a16="http://schemas.microsoft.com/office/drawing/2014/main" id="{F2616C39-74E7-4C43-9C6B-E8B26AA9533D}"/>
              </a:ext>
            </a:extLst>
          </p:cNvPr>
          <p:cNvGrpSpPr/>
          <p:nvPr/>
        </p:nvGrpSpPr>
        <p:grpSpPr>
          <a:xfrm>
            <a:off x="456231" y="341478"/>
            <a:ext cx="4400550" cy="2933700"/>
            <a:chOff x="456231" y="341478"/>
            <a:chExt cx="4400550" cy="2933700"/>
          </a:xfrm>
        </p:grpSpPr>
        <p:pic>
          <p:nvPicPr>
            <p:cNvPr id="2" name="Billede 1">
              <a:extLst>
                <a:ext uri="{FF2B5EF4-FFF2-40B4-BE49-F238E27FC236}">
                  <a16:creationId xmlns:a16="http://schemas.microsoft.com/office/drawing/2014/main" id="{957C2D80-40D9-4460-A52F-065EFEA908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56231" y="341478"/>
              <a:ext cx="4400550" cy="2933700"/>
            </a:xfrm>
            <a:prstGeom prst="rect">
              <a:avLst/>
            </a:prstGeom>
          </p:spPr>
        </p:pic>
        <p:sp>
          <p:nvSpPr>
            <p:cNvPr id="4" name="Rektangel 3">
              <a:extLst>
                <a:ext uri="{FF2B5EF4-FFF2-40B4-BE49-F238E27FC236}">
                  <a16:creationId xmlns:a16="http://schemas.microsoft.com/office/drawing/2014/main" id="{E43E3E65-E62A-4345-AA68-3F33A8DDFD8D}"/>
                </a:ext>
              </a:extLst>
            </p:cNvPr>
            <p:cNvSpPr/>
            <p:nvPr/>
          </p:nvSpPr>
          <p:spPr>
            <a:xfrm>
              <a:off x="4167569" y="1746913"/>
              <a:ext cx="663738" cy="2524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5" name="Rektangel 4">
              <a:extLst>
                <a:ext uri="{FF2B5EF4-FFF2-40B4-BE49-F238E27FC236}">
                  <a16:creationId xmlns:a16="http://schemas.microsoft.com/office/drawing/2014/main" id="{DD0B1818-FDF2-4904-9D04-3680BF1B2BB9}"/>
                </a:ext>
              </a:extLst>
            </p:cNvPr>
            <p:cNvSpPr/>
            <p:nvPr/>
          </p:nvSpPr>
          <p:spPr>
            <a:xfrm>
              <a:off x="4160745" y="2061097"/>
              <a:ext cx="663738" cy="2524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6" name="Rektangel 5">
              <a:extLst>
                <a:ext uri="{FF2B5EF4-FFF2-40B4-BE49-F238E27FC236}">
                  <a16:creationId xmlns:a16="http://schemas.microsoft.com/office/drawing/2014/main" id="{F56A0A30-C9F1-49BE-AB73-D36A1B91DBFC}"/>
                </a:ext>
              </a:extLst>
            </p:cNvPr>
            <p:cNvSpPr/>
            <p:nvPr/>
          </p:nvSpPr>
          <p:spPr>
            <a:xfrm>
              <a:off x="4160745" y="2668137"/>
              <a:ext cx="663738" cy="2524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7" name="Rektangel 6">
              <a:extLst>
                <a:ext uri="{FF2B5EF4-FFF2-40B4-BE49-F238E27FC236}">
                  <a16:creationId xmlns:a16="http://schemas.microsoft.com/office/drawing/2014/main" id="{F69206DD-6AD0-4053-B2B3-D7B558243E19}"/>
                </a:ext>
              </a:extLst>
            </p:cNvPr>
            <p:cNvSpPr/>
            <p:nvPr/>
          </p:nvSpPr>
          <p:spPr>
            <a:xfrm>
              <a:off x="4160745" y="2988573"/>
              <a:ext cx="663738" cy="2524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grpSp>
        <p:nvGrpSpPr>
          <p:cNvPr id="12" name="Gruppe 11">
            <a:extLst>
              <a:ext uri="{FF2B5EF4-FFF2-40B4-BE49-F238E27FC236}">
                <a16:creationId xmlns:a16="http://schemas.microsoft.com/office/drawing/2014/main" id="{E3596374-5C74-4FD9-ADF8-8979372F36AF}"/>
              </a:ext>
            </a:extLst>
          </p:cNvPr>
          <p:cNvGrpSpPr/>
          <p:nvPr/>
        </p:nvGrpSpPr>
        <p:grpSpPr>
          <a:xfrm>
            <a:off x="456231" y="3582823"/>
            <a:ext cx="4410075" cy="2962275"/>
            <a:chOff x="344348" y="3429000"/>
            <a:chExt cx="4410075" cy="2962275"/>
          </a:xfrm>
        </p:grpSpPr>
        <p:pic>
          <p:nvPicPr>
            <p:cNvPr id="3" name="Billede 2">
              <a:extLst>
                <a:ext uri="{FF2B5EF4-FFF2-40B4-BE49-F238E27FC236}">
                  <a16:creationId xmlns:a16="http://schemas.microsoft.com/office/drawing/2014/main" id="{154DF8E2-A5C1-43BF-B86B-5653E107F57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44348" y="3429000"/>
              <a:ext cx="4410075" cy="2962275"/>
            </a:xfrm>
            <a:prstGeom prst="rect">
              <a:avLst/>
            </a:prstGeom>
          </p:spPr>
        </p:pic>
        <p:sp>
          <p:nvSpPr>
            <p:cNvPr id="8" name="Rektangel 7">
              <a:extLst>
                <a:ext uri="{FF2B5EF4-FFF2-40B4-BE49-F238E27FC236}">
                  <a16:creationId xmlns:a16="http://schemas.microsoft.com/office/drawing/2014/main" id="{E6C0B8C1-2E59-4BBF-8B05-83B9B2A1319F}"/>
                </a:ext>
              </a:extLst>
            </p:cNvPr>
            <p:cNvSpPr/>
            <p:nvPr/>
          </p:nvSpPr>
          <p:spPr>
            <a:xfrm>
              <a:off x="4047015" y="4861731"/>
              <a:ext cx="663738" cy="2524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9" name="Rektangel 8">
              <a:extLst>
                <a:ext uri="{FF2B5EF4-FFF2-40B4-BE49-F238E27FC236}">
                  <a16:creationId xmlns:a16="http://schemas.microsoft.com/office/drawing/2014/main" id="{5B03F837-69E0-4B17-92D7-B30C4A917CA4}"/>
                </a:ext>
              </a:extLst>
            </p:cNvPr>
            <p:cNvSpPr/>
            <p:nvPr/>
          </p:nvSpPr>
          <p:spPr>
            <a:xfrm>
              <a:off x="4053839" y="5155443"/>
              <a:ext cx="663738" cy="2524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0" name="Rektangel 9">
              <a:extLst>
                <a:ext uri="{FF2B5EF4-FFF2-40B4-BE49-F238E27FC236}">
                  <a16:creationId xmlns:a16="http://schemas.microsoft.com/office/drawing/2014/main" id="{AC22EA62-F3F6-494B-9A12-0A98C0871248}"/>
                </a:ext>
              </a:extLst>
            </p:cNvPr>
            <p:cNvSpPr/>
            <p:nvPr/>
          </p:nvSpPr>
          <p:spPr>
            <a:xfrm>
              <a:off x="4049516" y="5780183"/>
              <a:ext cx="663738" cy="2524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  <p:sp>
          <p:nvSpPr>
            <p:cNvPr id="11" name="Rektangel 10">
              <a:extLst>
                <a:ext uri="{FF2B5EF4-FFF2-40B4-BE49-F238E27FC236}">
                  <a16:creationId xmlns:a16="http://schemas.microsoft.com/office/drawing/2014/main" id="{B18D5BB6-78BC-488A-ACA0-DC2453283F53}"/>
                </a:ext>
              </a:extLst>
            </p:cNvPr>
            <p:cNvSpPr/>
            <p:nvPr/>
          </p:nvSpPr>
          <p:spPr>
            <a:xfrm>
              <a:off x="4047015" y="6087329"/>
              <a:ext cx="663738" cy="252484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  <p:pic>
        <p:nvPicPr>
          <p:cNvPr id="18" name="Billede 17">
            <a:extLst>
              <a:ext uri="{FF2B5EF4-FFF2-40B4-BE49-F238E27FC236}">
                <a16:creationId xmlns:a16="http://schemas.microsoft.com/office/drawing/2014/main" id="{007EB1AD-3F08-486D-870A-6706567D51F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73391" y="726550"/>
            <a:ext cx="5717472" cy="54048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109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Billed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2592" y="3471865"/>
            <a:ext cx="4395408" cy="3266857"/>
          </a:xfrm>
          <a:prstGeom prst="rect">
            <a:avLst/>
          </a:prstGeom>
        </p:spPr>
      </p:pic>
      <p:pic>
        <p:nvPicPr>
          <p:cNvPr id="5" name="Billede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51" r="4064" b="32672"/>
          <a:stretch/>
        </p:blipFill>
        <p:spPr>
          <a:xfrm>
            <a:off x="1524000" y="342901"/>
            <a:ext cx="4775283" cy="4381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207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illede 1">
            <a:extLst>
              <a:ext uri="{FF2B5EF4-FFF2-40B4-BE49-F238E27FC236}">
                <a16:creationId xmlns:a16="http://schemas.microsoft.com/office/drawing/2014/main" id="{5ABE950D-E279-44B1-BE0A-EC38E76C10B3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9452" y="856338"/>
            <a:ext cx="4569778" cy="5018682"/>
          </a:xfrm>
          <a:prstGeom prst="rect">
            <a:avLst/>
          </a:prstGeom>
        </p:spPr>
      </p:pic>
      <p:pic>
        <p:nvPicPr>
          <p:cNvPr id="5" name="Billede 4">
            <a:extLst>
              <a:ext uri="{FF2B5EF4-FFF2-40B4-BE49-F238E27FC236}">
                <a16:creationId xmlns:a16="http://schemas.microsoft.com/office/drawing/2014/main" id="{4F589144-1ED3-464F-A04A-AA667437CFA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3160" y="856338"/>
            <a:ext cx="5585460" cy="5083064"/>
          </a:xfrm>
          <a:prstGeom prst="rect">
            <a:avLst/>
          </a:prstGeom>
        </p:spPr>
      </p:pic>
      <p:sp>
        <p:nvSpPr>
          <p:cNvPr id="6" name="Tekstfelt 5">
            <a:extLst>
              <a:ext uri="{FF2B5EF4-FFF2-40B4-BE49-F238E27FC236}">
                <a16:creationId xmlns:a16="http://schemas.microsoft.com/office/drawing/2014/main" id="{7BBAD642-363F-4EC2-A5A5-F812E3695A43}"/>
              </a:ext>
            </a:extLst>
          </p:cNvPr>
          <p:cNvSpPr txBox="1"/>
          <p:nvPr/>
        </p:nvSpPr>
        <p:spPr>
          <a:xfrm>
            <a:off x="1888969" y="6309051"/>
            <a:ext cx="2316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400" b="1" dirty="0" err="1"/>
              <a:t>Straight</a:t>
            </a:r>
            <a:r>
              <a:rPr lang="da-DK" sz="2400" b="1" dirty="0"/>
              <a:t> Through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CECFA769-7298-4FCF-A269-6D112B3A99EC}"/>
              </a:ext>
            </a:extLst>
          </p:cNvPr>
          <p:cNvSpPr txBox="1"/>
          <p:nvPr/>
        </p:nvSpPr>
        <p:spPr>
          <a:xfrm>
            <a:off x="8540151" y="6309051"/>
            <a:ext cx="220836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/>
              <a:t>Crossover</a:t>
            </a:r>
          </a:p>
        </p:txBody>
      </p:sp>
    </p:spTree>
    <p:extLst>
      <p:ext uri="{BB962C8B-B14F-4D97-AF65-F5344CB8AC3E}">
        <p14:creationId xmlns:p14="http://schemas.microsoft.com/office/powerpoint/2010/main" val="3302977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lede 2">
            <a:extLst>
              <a:ext uri="{FF2B5EF4-FFF2-40B4-BE49-F238E27FC236}">
                <a16:creationId xmlns:a16="http://schemas.microsoft.com/office/drawing/2014/main" id="{A4CD6D28-C74B-4719-94F3-740B4851221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51766" b="34825"/>
          <a:stretch/>
        </p:blipFill>
        <p:spPr>
          <a:xfrm>
            <a:off x="498189" y="375149"/>
            <a:ext cx="5137986" cy="4822493"/>
          </a:xfrm>
          <a:prstGeom prst="rect">
            <a:avLst/>
          </a:prstGeom>
        </p:spPr>
      </p:pic>
      <p:grpSp>
        <p:nvGrpSpPr>
          <p:cNvPr id="2" name="Gruppe 1"/>
          <p:cNvGrpSpPr/>
          <p:nvPr/>
        </p:nvGrpSpPr>
        <p:grpSpPr>
          <a:xfrm>
            <a:off x="6232358" y="375149"/>
            <a:ext cx="5561178" cy="5303756"/>
            <a:chOff x="6172201" y="2259373"/>
            <a:chExt cx="4706936" cy="4499143"/>
          </a:xfrm>
        </p:grpSpPr>
        <p:pic>
          <p:nvPicPr>
            <p:cNvPr id="4" name="Billede 3">
              <a:extLst>
                <a:ext uri="{FF2B5EF4-FFF2-40B4-BE49-F238E27FC236}">
                  <a16:creationId xmlns:a16="http://schemas.microsoft.com/office/drawing/2014/main" id="{A4CD6D28-C74B-4719-94F3-740B48512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9857" t="55027"/>
            <a:stretch/>
          </p:blipFill>
          <p:spPr>
            <a:xfrm>
              <a:off x="6172201" y="3826042"/>
              <a:ext cx="4706936" cy="2932474"/>
            </a:xfrm>
            <a:prstGeom prst="rect">
              <a:avLst/>
            </a:prstGeom>
          </p:spPr>
        </p:pic>
        <p:pic>
          <p:nvPicPr>
            <p:cNvPr id="5" name="Billede 4">
              <a:extLst>
                <a:ext uri="{FF2B5EF4-FFF2-40B4-BE49-F238E27FC236}">
                  <a16:creationId xmlns:a16="http://schemas.microsoft.com/office/drawing/2014/main" id="{A4CD6D28-C74B-4719-94F3-740B4851221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/>
            <a:srcRect l="49857" b="75973"/>
            <a:stretch/>
          </p:blipFill>
          <p:spPr>
            <a:xfrm>
              <a:off x="6172201" y="2259373"/>
              <a:ext cx="4706936" cy="156666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9107989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uppe 9"/>
          <p:cNvGrpSpPr/>
          <p:nvPr/>
        </p:nvGrpSpPr>
        <p:grpSpPr>
          <a:xfrm>
            <a:off x="1301817" y="1250642"/>
            <a:ext cx="9336505" cy="4404202"/>
            <a:chOff x="1482291" y="1503306"/>
            <a:chExt cx="9336505" cy="4404202"/>
          </a:xfrm>
        </p:grpSpPr>
        <p:grpSp>
          <p:nvGrpSpPr>
            <p:cNvPr id="4" name="Gruppe 3"/>
            <p:cNvGrpSpPr/>
            <p:nvPr/>
          </p:nvGrpSpPr>
          <p:grpSpPr>
            <a:xfrm>
              <a:off x="1482291" y="1503306"/>
              <a:ext cx="8970744" cy="3246157"/>
              <a:chOff x="1413694" y="661095"/>
              <a:chExt cx="8970744" cy="3246157"/>
            </a:xfrm>
          </p:grpSpPr>
          <p:grpSp>
            <p:nvGrpSpPr>
              <p:cNvPr id="6" name="Gruppe 5">
                <a:extLst>
                  <a:ext uri="{FF2B5EF4-FFF2-40B4-BE49-F238E27FC236}">
                    <a16:creationId xmlns:a16="http://schemas.microsoft.com/office/drawing/2014/main" id="{D4A99EFF-6894-47F6-B5C8-663246510E2E}"/>
                  </a:ext>
                </a:extLst>
              </p:cNvPr>
              <p:cNvGrpSpPr/>
              <p:nvPr/>
            </p:nvGrpSpPr>
            <p:grpSpPr>
              <a:xfrm>
                <a:off x="1413694" y="661095"/>
                <a:ext cx="8970744" cy="3246157"/>
                <a:chOff x="2765987" y="582170"/>
                <a:chExt cx="7607306" cy="2508271"/>
              </a:xfrm>
            </p:grpSpPr>
            <p:pic>
              <p:nvPicPr>
                <p:cNvPr id="2" name="Billede 1">
                  <a:extLst>
                    <a:ext uri="{FF2B5EF4-FFF2-40B4-BE49-F238E27FC236}">
                      <a16:creationId xmlns:a16="http://schemas.microsoft.com/office/drawing/2014/main" id="{E5822E3D-D041-4FF6-B02D-E3A2BD9C8A32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l="34287"/>
                <a:stretch/>
              </p:blipFill>
              <p:spPr>
                <a:xfrm>
                  <a:off x="4027991" y="582170"/>
                  <a:ext cx="6345302" cy="2508271"/>
                </a:xfrm>
                <a:prstGeom prst="rect">
                  <a:avLst/>
                </a:prstGeom>
              </p:spPr>
            </p:pic>
            <p:pic>
              <p:nvPicPr>
                <p:cNvPr id="5" name="Billede 4">
                  <a:extLst>
                    <a:ext uri="{FF2B5EF4-FFF2-40B4-BE49-F238E27FC236}">
                      <a16:creationId xmlns:a16="http://schemas.microsoft.com/office/drawing/2014/main" id="{E1C14E84-9A38-4C43-AFE8-9A54D0AF1A86}"/>
                    </a:ext>
                  </a:extLst>
                </p:cNvPr>
                <p:cNvPicPr>
                  <a:picLocks noChangeAspect="1"/>
                </p:cNvPicPr>
                <p:nvPr/>
              </p:nvPicPr>
              <p:blipFill rotWithShape="1">
                <a:blip r:embed="rId2"/>
                <a:srcRect r="86930"/>
                <a:stretch/>
              </p:blipFill>
              <p:spPr>
                <a:xfrm>
                  <a:off x="2765987" y="582170"/>
                  <a:ext cx="1262003" cy="2508271"/>
                </a:xfrm>
                <a:prstGeom prst="rect">
                  <a:avLst/>
                </a:prstGeom>
              </p:spPr>
            </p:pic>
          </p:grpSp>
          <p:pic>
            <p:nvPicPr>
              <p:cNvPr id="9" name="Billede 8">
                <a:extLst>
                  <a:ext uri="{FF2B5EF4-FFF2-40B4-BE49-F238E27FC236}">
                    <a16:creationId xmlns:a16="http://schemas.microsoft.com/office/drawing/2014/main" id="{E1C14E84-9A38-4C43-AFE8-9A54D0AF1A86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2"/>
              <a:srcRect t="40492" r="86930"/>
              <a:stretch/>
            </p:blipFill>
            <p:spPr>
              <a:xfrm>
                <a:off x="1413696" y="1354417"/>
                <a:ext cx="1488189" cy="1931704"/>
              </a:xfrm>
              <a:prstGeom prst="rect">
                <a:avLst/>
              </a:prstGeom>
            </p:spPr>
          </p:pic>
        </p:grpSp>
        <p:sp>
          <p:nvSpPr>
            <p:cNvPr id="3" name="Rektangel 2"/>
            <p:cNvSpPr/>
            <p:nvPr/>
          </p:nvSpPr>
          <p:spPr>
            <a:xfrm>
              <a:off x="1482291" y="4030581"/>
              <a:ext cx="9336505" cy="187692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a-DK"/>
            </a:p>
          </p:txBody>
        </p:sp>
      </p:grpSp>
    </p:spTree>
    <p:extLst>
      <p:ext uri="{BB962C8B-B14F-4D97-AF65-F5344CB8AC3E}">
        <p14:creationId xmlns:p14="http://schemas.microsoft.com/office/powerpoint/2010/main" val="9996021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br>
              <a:rPr lang="en-US" dirty="0">
                <a:latin typeface="Arial" charset="0"/>
              </a:rPr>
            </a:br>
            <a:r>
              <a:rPr lang="en-US" sz="1800" dirty="0">
                <a:latin typeface="Arial" charset="0"/>
              </a:rPr>
              <a:t>Copper Cabling</a:t>
            </a:r>
            <a:br>
              <a:rPr lang="en-US" sz="1800" dirty="0">
                <a:latin typeface="Arial" charset="0"/>
              </a:rPr>
            </a:br>
            <a:r>
              <a:rPr lang="en-US" dirty="0">
                <a:latin typeface="Arial" charset="0"/>
              </a:rPr>
              <a:t>Coaxial Cable</a:t>
            </a:r>
          </a:p>
        </p:txBody>
      </p:sp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9064" y="1804988"/>
            <a:ext cx="6910387" cy="401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59872126"/>
      </p:ext>
    </p:extLst>
  </p:cSld>
  <p:clrMapOvr>
    <a:masterClrMapping/>
  </p:clrMapOvr>
  <p:transition spd="med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Billede 4">
            <a:extLst>
              <a:ext uri="{FF2B5EF4-FFF2-40B4-BE49-F238E27FC236}">
                <a16:creationId xmlns:a16="http://schemas.microsoft.com/office/drawing/2014/main" id="{4C4BCF79-4BFB-4C7A-BF45-1AB9ADD09A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941718">
            <a:off x="895350" y="1257300"/>
            <a:ext cx="3977640" cy="3977640"/>
          </a:xfrm>
          <a:prstGeom prst="rect">
            <a:avLst/>
          </a:prstGeom>
        </p:spPr>
      </p:pic>
      <p:pic>
        <p:nvPicPr>
          <p:cNvPr id="3" name="Billede 2">
            <a:extLst>
              <a:ext uri="{FF2B5EF4-FFF2-40B4-BE49-F238E27FC236}">
                <a16:creationId xmlns:a16="http://schemas.microsoft.com/office/drawing/2014/main" id="{ED4C6351-548A-498C-BA8D-A7F86579BDE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64" r="3840"/>
          <a:stretch/>
        </p:blipFill>
        <p:spPr>
          <a:xfrm>
            <a:off x="5673601" y="1074420"/>
            <a:ext cx="5760720" cy="468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3519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Konto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ontor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Kontor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9223</TotalTime>
  <Words>196</Words>
  <Application>Microsoft Office PowerPoint</Application>
  <PresentationFormat>Widescreen</PresentationFormat>
  <Paragraphs>37</Paragraphs>
  <Slides>13</Slides>
  <Notes>5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Office-tema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PowerPoint-præsentation</vt:lpstr>
      <vt:lpstr> Copper Cabling Coaxial Cable</vt:lpstr>
      <vt:lpstr>PowerPoint-præsentation</vt:lpstr>
      <vt:lpstr>PowerPoint-præsentation</vt:lpstr>
      <vt:lpstr>PowerPoint-præsentation</vt:lpstr>
      <vt:lpstr>Wireless</vt:lpstr>
      <vt:lpstr>PowerPoint-præsentation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PowerPoint-præsentation</dc:title>
  <dc:creator>til melding</dc:creator>
  <cp:lastModifiedBy>Claus Birth (clbi)</cp:lastModifiedBy>
  <cp:revision>215</cp:revision>
  <cp:lastPrinted>2020-10-31T06:43:07Z</cp:lastPrinted>
  <dcterms:created xsi:type="dcterms:W3CDTF">2018-04-21T07:02:53Z</dcterms:created>
  <dcterms:modified xsi:type="dcterms:W3CDTF">2020-11-05T19:40:20Z</dcterms:modified>
</cp:coreProperties>
</file>