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5" r:id="rId2"/>
    <p:sldId id="1134" r:id="rId3"/>
    <p:sldId id="1010" r:id="rId4"/>
    <p:sldId id="1189" r:id="rId5"/>
    <p:sldId id="281" r:id="rId6"/>
    <p:sldId id="1008" r:id="rId7"/>
    <p:sldId id="1009" r:id="rId8"/>
    <p:sldId id="346" r:id="rId9"/>
    <p:sldId id="286" r:id="rId10"/>
    <p:sldId id="344" r:id="rId11"/>
    <p:sldId id="288" r:id="rId12"/>
    <p:sldId id="1007" r:id="rId13"/>
    <p:sldId id="1186" r:id="rId14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FBE5D6"/>
    <a:srgbClr val="FFF2CC"/>
    <a:srgbClr val="E9EBF5"/>
    <a:srgbClr val="66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73561" autoAdjust="0"/>
  </p:normalViewPr>
  <p:slideViewPr>
    <p:cSldViewPr snapToGrid="0">
      <p:cViewPr varScale="1">
        <p:scale>
          <a:sx n="69" d="100"/>
          <a:sy n="69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AD8F2B89-5CCC-4652-AF8F-FF233BD909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5DDF9B5-329E-465E-AF73-DBB65B2165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D787E-60FB-42A5-B963-E182D18820AE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69D9923-B978-488D-B91E-E7A8927BB2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1E8571-9597-44C0-AC20-09A8A773D2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15DAE-3C6F-47D6-8890-3206CD2CAC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40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6D63F-4D09-42CC-8F33-D6C40BA7228C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FF4F6-16AC-463C-9A35-A7D52EF794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Hvis alle skulle have deres egen IP-adresse, ville IPv4 hurtigt blive udtømt.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KLIK</a:t>
            </a:r>
            <a:endParaRPr lang="da-DK" b="0" dirty="0"/>
          </a:p>
          <a:p>
            <a:pPr marL="0" indent="0">
              <a:buNone/>
            </a:pPr>
            <a:endParaRPr lang="da-DK" b="0" dirty="0"/>
          </a:p>
          <a:p>
            <a:pPr marL="0" indent="0">
              <a:buNone/>
            </a:pPr>
            <a:r>
              <a:rPr lang="da-DK" b="0" dirty="0"/>
              <a:t>Derfor etablerede man </a:t>
            </a:r>
            <a:r>
              <a:rPr lang="da-DK" b="1" dirty="0"/>
              <a:t>NAT.</a:t>
            </a:r>
          </a:p>
          <a:p>
            <a:pPr marL="0" indent="0">
              <a:buNone/>
            </a:pPr>
            <a:r>
              <a:rPr lang="da-DK" dirty="0"/>
              <a:t>Derved kan mange bruge private IP-adresser på </a:t>
            </a:r>
            <a:r>
              <a:rPr lang="da-DK" dirty="0" err="1"/>
              <a:t>LAN´s</a:t>
            </a:r>
            <a:r>
              <a:rPr lang="da-DK" dirty="0"/>
              <a:t>, der bliver oversat af en Router til en fælles offentlig IP-adresse.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NAT (Network Address Translation) er nødvendig for at spare offentlige IP-adresser.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Det gjorde at udtømningen af IPv4 blev udskudt mange år.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CE0E46-7F05-B940-8356-5580BE265E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2385AF-EAFB-8E4F-A77F-44521047E246}" type="slidenum">
              <a:rPr lang="en-US" sz="800"/>
              <a:pPr/>
              <a:t>8</a:t>
            </a:fld>
            <a:endParaRPr lang="en-US" sz="800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a-DK" noProof="0" dirty="0" err="1"/>
              <a:t>Coaxial</a:t>
            </a:r>
            <a:r>
              <a:rPr lang="da-DK" baseline="0" noProof="0" dirty="0"/>
              <a:t> kabel, også kaldet </a:t>
            </a:r>
            <a:r>
              <a:rPr lang="da-DK" baseline="0" noProof="0" dirty="0" err="1"/>
              <a:t>coax</a:t>
            </a:r>
            <a:r>
              <a:rPr lang="da-DK" baseline="0" noProof="0" dirty="0"/>
              <a:t>, er </a:t>
            </a:r>
            <a:r>
              <a:rPr lang="da-DK" baseline="0" noProof="0" dirty="0" err="1"/>
              <a:t>ifbm</a:t>
            </a:r>
            <a:r>
              <a:rPr lang="da-DK" baseline="0" noProof="0" dirty="0"/>
              <a:t>. netværk et kabel som blev brugt I starten.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baseline="0" noProof="0" dirty="0"/>
              <a:t>Da der kun er en leder og en skærm, bruge samme til både at sende med og modtage med (Half </a:t>
            </a:r>
            <a:r>
              <a:rPr lang="da-DK" baseline="0" noProof="0" dirty="0" err="1"/>
              <a:t>Duplex</a:t>
            </a:r>
            <a:r>
              <a:rPr lang="da-DK" baseline="0" noProof="0" dirty="0"/>
              <a:t>) og max 10Mbps.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a-DK" baseline="0" noProof="0" dirty="0"/>
              <a:t>Kablet bruges i dag til antenner, som antennekabel til fjernsyn, og til måleudstyr (</a:t>
            </a:r>
            <a:r>
              <a:rPr lang="da-DK" baseline="0" noProof="0" dirty="0" err="1"/>
              <a:t>oscilloscop</a:t>
            </a:r>
            <a:r>
              <a:rPr lang="da-DK" baseline="0" noProof="0" dirty="0"/>
              <a:t>).</a:t>
            </a:r>
            <a:endParaRPr lang="da-DK" noProof="0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5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Montage af </a:t>
            </a:r>
            <a:r>
              <a:rPr lang="da-DK" dirty="0" err="1"/>
              <a:t>Coaxial</a:t>
            </a:r>
            <a:r>
              <a:rPr lang="da-DK" dirty="0"/>
              <a:t>-stik.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FF4F6-16AC-463C-9A35-A7D52EF794A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91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Sådan gør man Patch-kabel m Cat5.doc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Farverækkefølge i patch kabel.doc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FF4F6-16AC-463C-9A35-A7D52EF794A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98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Wireless_TP-Link_4.pttx</a:t>
            </a:r>
          </a:p>
          <a:p>
            <a:endParaRPr lang="da-DK" dirty="0"/>
          </a:p>
          <a:p>
            <a:r>
              <a:rPr lang="da-DK" dirty="0"/>
              <a:t>og </a:t>
            </a:r>
          </a:p>
          <a:p>
            <a:endParaRPr lang="da-DK" dirty="0"/>
          </a:p>
          <a:p>
            <a:r>
              <a:rPr lang="da-DK" dirty="0"/>
              <a:t>Wireless opgave TP-Link_2.docx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FF4F6-16AC-463C-9A35-A7D52EF794A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63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E5CC8-5851-4F0B-BE95-59C9CB163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41A2340-1ECC-4F9F-A096-9351E200E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7CA623-E682-45B3-9D29-98351AEE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CDF-5B9B-4730-9E9D-1E31194798AD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6D2963-E04A-493C-AED5-7F4912A9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6F43F1-3CB2-41E2-B95F-601487FA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5681-2A89-471B-9DE5-D059F19AB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51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E6743-D81B-4262-B80F-BDFFD256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D17758C-0470-4335-B7EB-A59CBDAA4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70C7E7-285C-4C21-8FCD-57700305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CDF-5B9B-4730-9E9D-1E31194798AD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5064FB-D7BD-430F-93CB-45D5CA82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BDCAC2-2ADC-4845-A6CF-0C70B520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5681-2A89-471B-9DE5-D059F19AB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500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965BC46-D95F-411E-9D19-458EADAB0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1CBBD54-5FAF-4D20-B82C-670AF4E83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6A0599-A300-4C3F-ABB4-7F52ACC7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CDF-5B9B-4730-9E9D-1E31194798AD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0716675-1F56-442B-A6D6-34038849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454DEC-A469-40A9-BCCB-EF340F71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5681-2A89-471B-9DE5-D059F19AB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988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CE1AB-F87C-4766-89B1-DB535CD0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51B9B9-BD78-404D-80EC-7614748F0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39DD2B-442C-40F7-9E1C-C114201E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CDF-5B9B-4730-9E9D-1E31194798AD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BA799F-8455-4640-A89D-FFC6A620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65F8FA-F2EC-4618-919F-15E1E9AB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5681-2A89-471B-9DE5-D059F19AB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57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FF778-5A4E-4CBB-A8E1-6643C6EF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D608B8-C88F-4375-86A8-1B9667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D376FA-1F69-48D6-8BFE-EDA9C64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CDF-5B9B-4730-9E9D-1E31194798AD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0E934F-0ECE-44A4-B22C-CC1D49A0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FA45F0-F331-493D-ADC5-87DFA5D6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5681-2A89-471B-9DE5-D059F19AB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04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C52D0-DC8F-4E12-BDE5-FD78A82D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395C75-40DB-4ADD-A1A1-054B61822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9C8D7F2-8AC4-4874-BA55-55D76EFD1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7CB25B-52BF-41A6-A137-438518E7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CDF-5B9B-4730-9E9D-1E31194798AD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8239E63-E4BB-433E-A44F-FA14B7B1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653F3D9-90A7-47AF-895A-E9CEFBA7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5681-2A89-471B-9DE5-D059F19AB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94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B73E2-F949-4C5A-B05E-DB9C2F6F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568193-37D7-4B57-9767-4EBD55FEC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61E55A0-DE97-4943-BFC9-62491BAC0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70EA3B5-AB10-4706-B3D1-39CB8F8E3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E5A6214-1245-4B47-BDA4-CB8AD6D4D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8F741FE-4936-4D3E-894D-FFD9566A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CDF-5B9B-4730-9E9D-1E31194798AD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C2D879B-B9DC-4D6E-847D-62E9B726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A339E07-1779-4EBE-A059-B7D9C444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5681-2A89-471B-9DE5-D059F19AB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053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D8F7B-37EF-4047-92CD-DFFBE552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05E11CD-B91B-4E9E-B320-57FD7C2E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CDF-5B9B-4730-9E9D-1E31194798AD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18F79B0-9BEA-4351-8815-24396B26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39AF49B-400D-4C05-B5CD-013A5434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5681-2A89-471B-9DE5-D059F19AB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814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F57DAFE-BD12-45F8-A0CB-307468BF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CDF-5B9B-4730-9E9D-1E31194798AD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AA221F1-6540-431A-BDBE-1839AFA9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F0B886-A35A-47DB-AD4F-5D8F51A3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5681-2A89-471B-9DE5-D059F19AB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1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D561D-F164-499E-BFE5-1DD3C5851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2CC80D-17AF-426F-A6FD-10DFADC5E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7DB9D38-24BC-4BE4-9852-33D9B9587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BEEA0A3-398F-4D9D-93A9-49BA6CB4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CDF-5B9B-4730-9E9D-1E31194798AD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AD86BB-EE07-4ADC-A0D0-E89A237A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5B6E034-6F13-4E56-839B-311F37A9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5681-2A89-471B-9DE5-D059F19AB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003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DC970-66B9-4783-8482-61EAEE6F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40DA733-0AD5-4D39-8AEB-CFF9FB6F9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068465-8011-46AE-90EB-385615DDB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7BAB60-8C26-45F9-B70E-03C5BFC1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ECDF-5B9B-4730-9E9D-1E31194798AD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9EA018B-F134-4313-A25B-9DC5B4A8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C5F895-9426-4044-B63B-A2E2E93D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5681-2A89-471B-9DE5-D059F19AB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737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16BF489-23B9-4020-8F36-EA927742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32ECF6-4929-4D99-AA60-575D84C02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021034-0EAF-42EF-8880-5C3979C47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ECDF-5B9B-4730-9E9D-1E31194798AD}" type="datetimeFigureOut">
              <a:rPr lang="da-DK" smtClean="0"/>
              <a:t>05-11-2020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228364-9794-4C7E-BD05-D708BB423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1387EE-C045-41AF-81E0-4A8666A4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5681-2A89-471B-9DE5-D059F19AB3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54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5B9BCCA8-0183-4909-9931-975C6540B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3600" b="1" dirty="0"/>
              <a:t>H1 data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BE2305C-1845-40C9-97A1-C7E3BFD69168}"/>
              </a:ext>
            </a:extLst>
          </p:cNvPr>
          <p:cNvSpPr/>
          <p:nvPr/>
        </p:nvSpPr>
        <p:spPr>
          <a:xfrm>
            <a:off x="5151670" y="5473468"/>
            <a:ext cx="1888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dag</a:t>
            </a:r>
            <a:endParaRPr lang="da-DK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A713BEC-2632-4DE9-97D0-E0EADD653F49}"/>
              </a:ext>
            </a:extLst>
          </p:cNvPr>
          <p:cNvGrpSpPr/>
          <p:nvPr/>
        </p:nvGrpSpPr>
        <p:grpSpPr>
          <a:xfrm>
            <a:off x="2190749" y="514350"/>
            <a:ext cx="7159915" cy="2741613"/>
            <a:chOff x="2190749" y="514350"/>
            <a:chExt cx="7159915" cy="2741613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4D1DDB1F-C7FB-4CAA-AEA0-0FD323682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0749" y="514350"/>
              <a:ext cx="7159915" cy="2741613"/>
            </a:xfrm>
            <a:prstGeom prst="rect">
              <a:avLst/>
            </a:prstGeom>
          </p:spPr>
        </p:pic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38981FBA-86C8-439A-A71F-A4128484A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546" t="42525" r="14453" b="50805"/>
            <a:stretch/>
          </p:blipFill>
          <p:spPr>
            <a:xfrm>
              <a:off x="4846320" y="2354580"/>
              <a:ext cx="3794760" cy="240030"/>
            </a:xfrm>
            <a:prstGeom prst="rect">
              <a:avLst/>
            </a:prstGeom>
          </p:spPr>
        </p:pic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774DF40-5541-4B11-9CA4-19E889344AA3}"/>
              </a:ext>
            </a:extLst>
          </p:cNvPr>
          <p:cNvGrpSpPr/>
          <p:nvPr/>
        </p:nvGrpSpPr>
        <p:grpSpPr>
          <a:xfrm>
            <a:off x="-1" y="45719"/>
            <a:ext cx="12192001" cy="6812281"/>
            <a:chOff x="-1" y="45719"/>
            <a:chExt cx="12192001" cy="6812281"/>
          </a:xfrm>
        </p:grpSpPr>
        <p:cxnSp>
          <p:nvCxnSpPr>
            <p:cNvPr id="9" name="Lige forbindelse 8">
              <a:extLst>
                <a:ext uri="{FF2B5EF4-FFF2-40B4-BE49-F238E27FC236}">
                  <a16:creationId xmlns:a16="http://schemas.microsoft.com/office/drawing/2014/main" id="{5724F929-397A-4568-A0B6-439E4F919F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720"/>
              <a:ext cx="12192000" cy="0"/>
            </a:xfrm>
            <a:prstGeom prst="line">
              <a:avLst/>
            </a:prstGeom>
            <a:ln w="149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DF8C8B80-B89D-4FD2-8251-82B8A0ADAC51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6812280"/>
              <a:ext cx="12192000" cy="0"/>
            </a:xfrm>
            <a:prstGeom prst="line">
              <a:avLst/>
            </a:prstGeom>
            <a:ln w="149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67067ABC-A47F-4F3B-BDA6-2CF1D200AD23}"/>
                </a:ext>
              </a:extLst>
            </p:cNvPr>
            <p:cNvCxnSpPr>
              <a:cxnSpLocks/>
            </p:cNvCxnSpPr>
            <p:nvPr/>
          </p:nvCxnSpPr>
          <p:spPr>
            <a:xfrm>
              <a:off x="16669" y="45719"/>
              <a:ext cx="16191" cy="6812281"/>
            </a:xfrm>
            <a:prstGeom prst="line">
              <a:avLst/>
            </a:prstGeom>
            <a:ln w="149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46B00AD4-51C4-4D2C-829A-B3E1D4744D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36757" y="45719"/>
              <a:ext cx="16191" cy="6812281"/>
            </a:xfrm>
            <a:prstGeom prst="line">
              <a:avLst/>
            </a:prstGeom>
            <a:ln w="149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303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C5807C5-07B1-4DF4-ADB6-4D9B2E449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501015"/>
            <a:ext cx="7867650" cy="272415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822EC35-4A50-40BA-B93D-C2B35144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07" y="3830002"/>
            <a:ext cx="5648434" cy="210216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492B8D5-7899-4A8D-A9B3-538F431ED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392" y="3611880"/>
            <a:ext cx="3437001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7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51A47BD-B0ED-4C68-B2BF-C60950FFF5B7}"/>
              </a:ext>
            </a:extLst>
          </p:cNvPr>
          <p:cNvSpPr/>
          <p:nvPr/>
        </p:nvSpPr>
        <p:spPr>
          <a:xfrm>
            <a:off x="2299020" y="612755"/>
            <a:ext cx="690817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Alle fabrikerer:</a:t>
            </a:r>
          </a:p>
          <a:p>
            <a:pPr algn="ctr"/>
            <a:endParaRPr lang="da-DK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a-DK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</a:t>
            </a:r>
            <a:r>
              <a:rPr lang="da-DK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stk</a:t>
            </a:r>
            <a:r>
              <a:rPr lang="da-DK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Patch-kabel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a-DK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</a:t>
            </a:r>
            <a:r>
              <a:rPr lang="da-DK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stk</a:t>
            </a:r>
            <a:r>
              <a:rPr lang="da-DK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Crossover kabel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648B0D0-9BDA-479E-A3C9-EA983207C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32" y="365760"/>
            <a:ext cx="227415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Wireless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274" y="1517525"/>
            <a:ext cx="5230863" cy="435133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254" y="1344361"/>
            <a:ext cx="4881052" cy="47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1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487DF39-67FD-445B-A7EE-B2F42DD3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18" y="975451"/>
            <a:ext cx="7096764" cy="49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487DF39-67FD-445B-A7EE-B2F42DD3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18" y="975451"/>
            <a:ext cx="7096764" cy="49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4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>
            <a:extLst>
              <a:ext uri="{FF2B5EF4-FFF2-40B4-BE49-F238E27FC236}">
                <a16:creationId xmlns:a16="http://schemas.microsoft.com/office/drawing/2014/main" id="{F2616C39-74E7-4C43-9C6B-E8B26AA9533D}"/>
              </a:ext>
            </a:extLst>
          </p:cNvPr>
          <p:cNvGrpSpPr/>
          <p:nvPr/>
        </p:nvGrpSpPr>
        <p:grpSpPr>
          <a:xfrm>
            <a:off x="456231" y="341478"/>
            <a:ext cx="4400550" cy="2933700"/>
            <a:chOff x="456231" y="341478"/>
            <a:chExt cx="4400550" cy="2933700"/>
          </a:xfrm>
        </p:grpSpPr>
        <p:pic>
          <p:nvPicPr>
            <p:cNvPr id="2" name="Billede 1">
              <a:extLst>
                <a:ext uri="{FF2B5EF4-FFF2-40B4-BE49-F238E27FC236}">
                  <a16:creationId xmlns:a16="http://schemas.microsoft.com/office/drawing/2014/main" id="{957C2D80-40D9-4460-A52F-065EFEA90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231" y="341478"/>
              <a:ext cx="4400550" cy="2933700"/>
            </a:xfrm>
            <a:prstGeom prst="rect">
              <a:avLst/>
            </a:prstGeom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E43E3E65-E62A-4345-AA68-3F33A8DDFD8D}"/>
                </a:ext>
              </a:extLst>
            </p:cNvPr>
            <p:cNvSpPr/>
            <p:nvPr/>
          </p:nvSpPr>
          <p:spPr>
            <a:xfrm>
              <a:off x="4167569" y="1746913"/>
              <a:ext cx="663738" cy="252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DD0B1818-FDF2-4904-9D04-3680BF1B2BB9}"/>
                </a:ext>
              </a:extLst>
            </p:cNvPr>
            <p:cNvSpPr/>
            <p:nvPr/>
          </p:nvSpPr>
          <p:spPr>
            <a:xfrm>
              <a:off x="4160745" y="2061097"/>
              <a:ext cx="663738" cy="252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56A0A30-C9F1-49BE-AB73-D36A1B91DBFC}"/>
                </a:ext>
              </a:extLst>
            </p:cNvPr>
            <p:cNvSpPr/>
            <p:nvPr/>
          </p:nvSpPr>
          <p:spPr>
            <a:xfrm>
              <a:off x="4160745" y="2668137"/>
              <a:ext cx="663738" cy="252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69206DD-6AD0-4053-B2B3-D7B558243E19}"/>
                </a:ext>
              </a:extLst>
            </p:cNvPr>
            <p:cNvSpPr/>
            <p:nvPr/>
          </p:nvSpPr>
          <p:spPr>
            <a:xfrm>
              <a:off x="4160745" y="2988573"/>
              <a:ext cx="663738" cy="252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E3596374-5C74-4FD9-ADF8-8979372F36AF}"/>
              </a:ext>
            </a:extLst>
          </p:cNvPr>
          <p:cNvGrpSpPr/>
          <p:nvPr/>
        </p:nvGrpSpPr>
        <p:grpSpPr>
          <a:xfrm>
            <a:off x="456231" y="3582823"/>
            <a:ext cx="4410075" cy="2962275"/>
            <a:chOff x="344348" y="3429000"/>
            <a:chExt cx="4410075" cy="2962275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154DF8E2-A5C1-43BF-B86B-5653E107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348" y="3429000"/>
              <a:ext cx="4410075" cy="2962275"/>
            </a:xfrm>
            <a:prstGeom prst="rect">
              <a:avLst/>
            </a:pr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E6C0B8C1-2E59-4BBF-8B05-83B9B2A1319F}"/>
                </a:ext>
              </a:extLst>
            </p:cNvPr>
            <p:cNvSpPr/>
            <p:nvPr/>
          </p:nvSpPr>
          <p:spPr>
            <a:xfrm>
              <a:off x="4047015" y="4861731"/>
              <a:ext cx="663738" cy="252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B03F837-69E0-4B17-92D7-B30C4A917CA4}"/>
                </a:ext>
              </a:extLst>
            </p:cNvPr>
            <p:cNvSpPr/>
            <p:nvPr/>
          </p:nvSpPr>
          <p:spPr>
            <a:xfrm>
              <a:off x="4053839" y="5155443"/>
              <a:ext cx="663738" cy="252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AC22EA62-F3F6-494B-9A12-0A98C0871248}"/>
                </a:ext>
              </a:extLst>
            </p:cNvPr>
            <p:cNvSpPr/>
            <p:nvPr/>
          </p:nvSpPr>
          <p:spPr>
            <a:xfrm>
              <a:off x="4049516" y="5780183"/>
              <a:ext cx="663738" cy="252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B18D5BB6-78BC-488A-ACA0-DC2453283F53}"/>
                </a:ext>
              </a:extLst>
            </p:cNvPr>
            <p:cNvSpPr/>
            <p:nvPr/>
          </p:nvSpPr>
          <p:spPr>
            <a:xfrm>
              <a:off x="4047015" y="6087329"/>
              <a:ext cx="663738" cy="2524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8" name="Billede 17">
            <a:extLst>
              <a:ext uri="{FF2B5EF4-FFF2-40B4-BE49-F238E27FC236}">
                <a16:creationId xmlns:a16="http://schemas.microsoft.com/office/drawing/2014/main" id="{007EB1AD-3F08-486D-870A-6706567D5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391" y="726550"/>
            <a:ext cx="5717472" cy="54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92" y="3471865"/>
            <a:ext cx="4395408" cy="326685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r="4064" b="32672"/>
          <a:stretch/>
        </p:blipFill>
        <p:spPr>
          <a:xfrm>
            <a:off x="1524000" y="342901"/>
            <a:ext cx="4775283" cy="43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ABE950D-E279-44B1-BE0A-EC38E76C10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2" y="856338"/>
            <a:ext cx="4569778" cy="501868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F589144-1ED3-464F-A04A-AA667437C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856338"/>
            <a:ext cx="5585460" cy="508306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BBAD642-363F-4EC2-A5A5-F812E3695A43}"/>
              </a:ext>
            </a:extLst>
          </p:cNvPr>
          <p:cNvSpPr txBox="1"/>
          <p:nvPr/>
        </p:nvSpPr>
        <p:spPr>
          <a:xfrm>
            <a:off x="1888969" y="6309051"/>
            <a:ext cx="231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/>
              <a:t>Straight</a:t>
            </a:r>
            <a:r>
              <a:rPr lang="da-DK" sz="2400" b="1" dirty="0"/>
              <a:t> Through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ECFA769-7298-4FCF-A269-6D112B3A99EC}"/>
              </a:ext>
            </a:extLst>
          </p:cNvPr>
          <p:cNvSpPr txBox="1"/>
          <p:nvPr/>
        </p:nvSpPr>
        <p:spPr>
          <a:xfrm>
            <a:off x="8540151" y="6309051"/>
            <a:ext cx="220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Crossover</a:t>
            </a:r>
          </a:p>
        </p:txBody>
      </p:sp>
    </p:spTree>
    <p:extLst>
      <p:ext uri="{BB962C8B-B14F-4D97-AF65-F5344CB8AC3E}">
        <p14:creationId xmlns:p14="http://schemas.microsoft.com/office/powerpoint/2010/main" val="330297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4CD6D28-C74B-4719-94F3-740B48512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766" b="34825"/>
          <a:stretch/>
        </p:blipFill>
        <p:spPr>
          <a:xfrm>
            <a:off x="498189" y="375149"/>
            <a:ext cx="5137986" cy="4822493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>
            <a:off x="6232358" y="375149"/>
            <a:ext cx="5561178" cy="5303756"/>
            <a:chOff x="6172201" y="2259373"/>
            <a:chExt cx="4706936" cy="4499143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A4CD6D28-C74B-4719-94F3-740B48512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857" t="55027"/>
            <a:stretch/>
          </p:blipFill>
          <p:spPr>
            <a:xfrm>
              <a:off x="6172201" y="3826042"/>
              <a:ext cx="4706936" cy="2932474"/>
            </a:xfrm>
            <a:prstGeom prst="rect">
              <a:avLst/>
            </a:prstGeom>
          </p:spPr>
        </p:pic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A4CD6D28-C74B-4719-94F3-740B48512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857" b="75973"/>
            <a:stretch/>
          </p:blipFill>
          <p:spPr>
            <a:xfrm>
              <a:off x="6172201" y="2259373"/>
              <a:ext cx="4706936" cy="1566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79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/>
          <p:cNvGrpSpPr/>
          <p:nvPr/>
        </p:nvGrpSpPr>
        <p:grpSpPr>
          <a:xfrm>
            <a:off x="1301817" y="1250642"/>
            <a:ext cx="9336505" cy="4404202"/>
            <a:chOff x="1482291" y="1503306"/>
            <a:chExt cx="9336505" cy="4404202"/>
          </a:xfrm>
        </p:grpSpPr>
        <p:grpSp>
          <p:nvGrpSpPr>
            <p:cNvPr id="4" name="Gruppe 3"/>
            <p:cNvGrpSpPr/>
            <p:nvPr/>
          </p:nvGrpSpPr>
          <p:grpSpPr>
            <a:xfrm>
              <a:off x="1482291" y="1503306"/>
              <a:ext cx="8970744" cy="3246157"/>
              <a:chOff x="1413694" y="661095"/>
              <a:chExt cx="8970744" cy="3246157"/>
            </a:xfrm>
          </p:grpSpPr>
          <p:grpSp>
            <p:nvGrpSpPr>
              <p:cNvPr id="6" name="Gruppe 5">
                <a:extLst>
                  <a:ext uri="{FF2B5EF4-FFF2-40B4-BE49-F238E27FC236}">
                    <a16:creationId xmlns:a16="http://schemas.microsoft.com/office/drawing/2014/main" id="{D4A99EFF-6894-47F6-B5C8-663246510E2E}"/>
                  </a:ext>
                </a:extLst>
              </p:cNvPr>
              <p:cNvGrpSpPr/>
              <p:nvPr/>
            </p:nvGrpSpPr>
            <p:grpSpPr>
              <a:xfrm>
                <a:off x="1413694" y="661095"/>
                <a:ext cx="8970744" cy="3246157"/>
                <a:chOff x="2765987" y="582170"/>
                <a:chExt cx="7607306" cy="2508271"/>
              </a:xfrm>
            </p:grpSpPr>
            <p:pic>
              <p:nvPicPr>
                <p:cNvPr id="2" name="Billede 1">
                  <a:extLst>
                    <a:ext uri="{FF2B5EF4-FFF2-40B4-BE49-F238E27FC236}">
                      <a16:creationId xmlns:a16="http://schemas.microsoft.com/office/drawing/2014/main" id="{E5822E3D-D041-4FF6-B02D-E3A2BD9C8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4287"/>
                <a:stretch/>
              </p:blipFill>
              <p:spPr>
                <a:xfrm>
                  <a:off x="4027991" y="582170"/>
                  <a:ext cx="6345302" cy="2508271"/>
                </a:xfrm>
                <a:prstGeom prst="rect">
                  <a:avLst/>
                </a:prstGeom>
              </p:spPr>
            </p:pic>
            <p:pic>
              <p:nvPicPr>
                <p:cNvPr id="5" name="Billede 4">
                  <a:extLst>
                    <a:ext uri="{FF2B5EF4-FFF2-40B4-BE49-F238E27FC236}">
                      <a16:creationId xmlns:a16="http://schemas.microsoft.com/office/drawing/2014/main" id="{E1C14E84-9A38-4C43-AFE8-9A54D0AF1A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86930"/>
                <a:stretch/>
              </p:blipFill>
              <p:spPr>
                <a:xfrm>
                  <a:off x="2765987" y="582170"/>
                  <a:ext cx="1262003" cy="2508271"/>
                </a:xfrm>
                <a:prstGeom prst="rect">
                  <a:avLst/>
                </a:prstGeom>
              </p:spPr>
            </p:pic>
          </p:grpSp>
          <p:pic>
            <p:nvPicPr>
              <p:cNvPr id="9" name="Billede 8">
                <a:extLst>
                  <a:ext uri="{FF2B5EF4-FFF2-40B4-BE49-F238E27FC236}">
                    <a16:creationId xmlns:a16="http://schemas.microsoft.com/office/drawing/2014/main" id="{E1C14E84-9A38-4C43-AFE8-9A54D0AF1A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0492" r="86930"/>
              <a:stretch/>
            </p:blipFill>
            <p:spPr>
              <a:xfrm>
                <a:off x="1413696" y="1354417"/>
                <a:ext cx="1488189" cy="1931704"/>
              </a:xfrm>
              <a:prstGeom prst="rect">
                <a:avLst/>
              </a:prstGeom>
            </p:spPr>
          </p:pic>
        </p:grpSp>
        <p:sp>
          <p:nvSpPr>
            <p:cNvPr id="3" name="Rektangel 2"/>
            <p:cNvSpPr/>
            <p:nvPr/>
          </p:nvSpPr>
          <p:spPr>
            <a:xfrm>
              <a:off x="1482291" y="4030581"/>
              <a:ext cx="9336505" cy="1876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99960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Copper Cabling</a:t>
            </a:r>
            <a:br>
              <a:rPr lang="en-US" sz="1800" dirty="0">
                <a:latin typeface="Arial" charset="0"/>
              </a:rPr>
            </a:br>
            <a:r>
              <a:rPr lang="en-US" dirty="0">
                <a:latin typeface="Arial" charset="0"/>
              </a:rPr>
              <a:t>Coaxial Cable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4" y="1804988"/>
            <a:ext cx="6910387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872126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C4BCF79-4BFB-4C7A-BF45-1AB9ADD09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1718">
            <a:off x="895350" y="1257300"/>
            <a:ext cx="3977640" cy="397764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D4C6351-548A-498C-BA8D-A7F86579BD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r="3840"/>
          <a:stretch/>
        </p:blipFill>
        <p:spPr>
          <a:xfrm>
            <a:off x="5673601" y="1074420"/>
            <a:ext cx="576072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5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9223</TotalTime>
  <Words>196</Words>
  <Application>Microsoft Office PowerPoint</Application>
  <PresentationFormat>Widescreen</PresentationFormat>
  <Paragraphs>37</Paragraphs>
  <Slides>13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Copper Cabling Coaxial Cable</vt:lpstr>
      <vt:lpstr>PowerPoint-præsentation</vt:lpstr>
      <vt:lpstr>PowerPoint-præsentation</vt:lpstr>
      <vt:lpstr>PowerPoint-præsentation</vt:lpstr>
      <vt:lpstr>Wireless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til melding</dc:creator>
  <cp:lastModifiedBy>Claus Birth (clbi)</cp:lastModifiedBy>
  <cp:revision>215</cp:revision>
  <cp:lastPrinted>2020-10-31T06:43:07Z</cp:lastPrinted>
  <dcterms:created xsi:type="dcterms:W3CDTF">2018-04-21T07:02:53Z</dcterms:created>
  <dcterms:modified xsi:type="dcterms:W3CDTF">2020-11-05T19:40:20Z</dcterms:modified>
</cp:coreProperties>
</file>