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4" r:id="rId4"/>
  </p:sldMasterIdLst>
  <p:notesMasterIdLst>
    <p:notesMasterId r:id="rId18"/>
  </p:notesMasterIdLst>
  <p:sldIdLst>
    <p:sldId id="256" r:id="rId5"/>
    <p:sldId id="269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73F94-5FA0-4DEF-BC7B-F9EC8B27A371}" v="17" dt="2024-05-27T16:08:3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Lagersted-Olsen" userId="a7923d78-0809-4bfd-bbc8-059113487435" providerId="ADAL" clId="{C2D73F94-5FA0-4DEF-BC7B-F9EC8B27A371}"/>
    <pc:docChg chg="undo custSel addSld delSld modSld">
      <pc:chgData name="Trine Lagersted-Olsen" userId="a7923d78-0809-4bfd-bbc8-059113487435" providerId="ADAL" clId="{C2D73F94-5FA0-4DEF-BC7B-F9EC8B27A371}" dt="2024-05-27T16:18:06.851" v="292" actId="20577"/>
      <pc:docMkLst>
        <pc:docMk/>
      </pc:docMkLst>
      <pc:sldChg chg="addSp delSp modSp mod setBg addAnim delAnim setClrOvrMap delDesignElem chgLayout">
        <pc:chgData name="Trine Lagersted-Olsen" userId="a7923d78-0809-4bfd-bbc8-059113487435" providerId="ADAL" clId="{C2D73F94-5FA0-4DEF-BC7B-F9EC8B27A371}" dt="2024-05-27T16:18:06.851" v="292" actId="20577"/>
        <pc:sldMkLst>
          <pc:docMk/>
          <pc:sldMk cId="2738136400" sldId="256"/>
        </pc:sldMkLst>
        <pc:spChg chg="mod ord">
          <ac:chgData name="Trine Lagersted-Olsen" userId="a7923d78-0809-4bfd-bbc8-059113487435" providerId="ADAL" clId="{C2D73F94-5FA0-4DEF-BC7B-F9EC8B27A371}" dt="2024-05-27T16:18:06.851" v="292" actId="20577"/>
          <ac:spMkLst>
            <pc:docMk/>
            <pc:sldMk cId="2738136400" sldId="256"/>
            <ac:spMk id="2" creationId="{1ED810D3-DEA2-4DE5-A256-95A0B39745B8}"/>
          </ac:spMkLst>
        </pc:spChg>
        <pc:spChg chg="mod ord">
          <ac:chgData name="Trine Lagersted-Olsen" userId="a7923d78-0809-4bfd-bbc8-059113487435" providerId="ADAL" clId="{C2D73F94-5FA0-4DEF-BC7B-F9EC8B27A371}" dt="2024-05-27T16:13:50.601" v="275" actId="5793"/>
          <ac:spMkLst>
            <pc:docMk/>
            <pc:sldMk cId="2738136400" sldId="256"/>
            <ac:spMk id="3" creationId="{61F11188-13D7-4668-A5AC-BDB4D9395246}"/>
          </ac:spMkLst>
        </pc:spChg>
        <pc:spChg chg="mod or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8136400" sldId="256"/>
            <ac:spMk id="4" creationId="{48BD1FAA-7CF2-4314-A38E-002BA65FF658}"/>
          </ac:spMkLst>
        </pc:spChg>
        <pc:spChg chg="mod or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8136400" sldId="256"/>
            <ac:spMk id="5" creationId="{B5D4D147-1910-4606-AF60-603C62A01AB9}"/>
          </ac:spMkLst>
        </pc:spChg>
        <pc:spChg chg="add del mod">
          <ac:chgData name="Trine Lagersted-Olsen" userId="a7923d78-0809-4bfd-bbc8-059113487435" providerId="ADAL" clId="{C2D73F94-5FA0-4DEF-BC7B-F9EC8B27A371}" dt="2024-05-24T09:21:38.536" v="93" actId="6264"/>
          <ac:spMkLst>
            <pc:docMk/>
            <pc:sldMk cId="2738136400" sldId="256"/>
            <ac:spMk id="6" creationId="{2C70A172-E3EF-9034-5D96-1A9A4BB37833}"/>
          </ac:spMkLst>
        </pc:spChg>
        <pc:spChg chg="add del mod">
          <ac:chgData name="Trine Lagersted-Olsen" userId="a7923d78-0809-4bfd-bbc8-059113487435" providerId="ADAL" clId="{C2D73F94-5FA0-4DEF-BC7B-F9EC8B27A371}" dt="2024-05-24T09:21:38.536" v="93" actId="6264"/>
          <ac:spMkLst>
            <pc:docMk/>
            <pc:sldMk cId="2738136400" sldId="256"/>
            <ac:spMk id="8" creationId="{FF482003-C9DB-AD5A-06F0-9F7419FCC1A9}"/>
          </ac:spMkLst>
        </pc:spChg>
        <pc:spChg chg="add del mod">
          <ac:chgData name="Trine Lagersted-Olsen" userId="a7923d78-0809-4bfd-bbc8-059113487435" providerId="ADAL" clId="{C2D73F94-5FA0-4DEF-BC7B-F9EC8B27A371}" dt="2024-05-24T09:21:38.536" v="93" actId="6264"/>
          <ac:spMkLst>
            <pc:docMk/>
            <pc:sldMk cId="2738136400" sldId="256"/>
            <ac:spMk id="9" creationId="{D3A4C26C-4B81-607A-5E1F-CF7F238A4656}"/>
          </ac:spMkLst>
        </pc:spChg>
        <pc:spChg chg="add del mod">
          <ac:chgData name="Trine Lagersted-Olsen" userId="a7923d78-0809-4bfd-bbc8-059113487435" providerId="ADAL" clId="{C2D73F94-5FA0-4DEF-BC7B-F9EC8B27A371}" dt="2024-05-24T09:21:38.536" v="93" actId="6264"/>
          <ac:spMkLst>
            <pc:docMk/>
            <pc:sldMk cId="2738136400" sldId="256"/>
            <ac:spMk id="10" creationId="{B8E21A0F-1EDF-8A20-DB9C-61597F6A1E7D}"/>
          </ac:spMkLst>
        </pc:spChg>
        <pc:spChg chg="add del">
          <ac:chgData name="Trine Lagersted-Olsen" userId="a7923d78-0809-4bfd-bbc8-059113487435" providerId="ADAL" clId="{C2D73F94-5FA0-4DEF-BC7B-F9EC8B27A371}" dt="2024-05-24T09:21:39.913" v="95" actId="26606"/>
          <ac:spMkLst>
            <pc:docMk/>
            <pc:sldMk cId="2738136400" sldId="256"/>
            <ac:spMk id="11" creationId="{FDF8837B-BAE2-489A-8F93-69216307D5A5}"/>
          </ac:spMkLst>
        </pc:spChg>
        <pc:spChg chg="add del mod">
          <ac:chgData name="Trine Lagersted-Olsen" userId="a7923d78-0809-4bfd-bbc8-059113487435" providerId="ADAL" clId="{C2D73F94-5FA0-4DEF-BC7B-F9EC8B27A371}" dt="2024-05-24T09:21:38.095" v="92" actId="6264"/>
          <ac:spMkLst>
            <pc:docMk/>
            <pc:sldMk cId="2738136400" sldId="256"/>
            <ac:spMk id="12" creationId="{15B0D0D2-AD84-9AE8-5FD4-AF9B8EDE43C8}"/>
          </ac:spMkLst>
        </pc:spChg>
        <pc:spChg chg="add del mod">
          <ac:chgData name="Trine Lagersted-Olsen" userId="a7923d78-0809-4bfd-bbc8-059113487435" providerId="ADAL" clId="{C2D73F94-5FA0-4DEF-BC7B-F9EC8B27A371}" dt="2024-05-24T09:21:38.095" v="92" actId="6264"/>
          <ac:spMkLst>
            <pc:docMk/>
            <pc:sldMk cId="2738136400" sldId="256"/>
            <ac:spMk id="14" creationId="{A217AEC6-0B2E-C19F-B3ED-EF83B4B667E6}"/>
          </ac:spMkLst>
        </pc:spChg>
        <pc:spChg chg="add del mod">
          <ac:chgData name="Trine Lagersted-Olsen" userId="a7923d78-0809-4bfd-bbc8-059113487435" providerId="ADAL" clId="{C2D73F94-5FA0-4DEF-BC7B-F9EC8B27A371}" dt="2024-05-24T09:21:38.095" v="92" actId="6264"/>
          <ac:spMkLst>
            <pc:docMk/>
            <pc:sldMk cId="2738136400" sldId="256"/>
            <ac:spMk id="15" creationId="{A5B59CC6-8C50-B904-6CF6-D0DB4A21421F}"/>
          </ac:spMkLst>
        </pc:spChg>
        <pc:spChg chg="add del mod">
          <ac:chgData name="Trine Lagersted-Olsen" userId="a7923d78-0809-4bfd-bbc8-059113487435" providerId="ADAL" clId="{C2D73F94-5FA0-4DEF-BC7B-F9EC8B27A371}" dt="2024-05-24T09:21:38.095" v="92" actId="6264"/>
          <ac:spMkLst>
            <pc:docMk/>
            <pc:sldMk cId="2738136400" sldId="256"/>
            <ac:spMk id="16" creationId="{39AB9737-687F-AA88-1AAB-4308FA32912B}"/>
          </ac:spMkLst>
        </pc:spChg>
        <pc:spChg chg="add del">
          <ac:chgData name="Trine Lagersted-Olsen" userId="a7923d78-0809-4bfd-bbc8-059113487435" providerId="ADAL" clId="{C2D73F94-5FA0-4DEF-BC7B-F9EC8B27A371}" dt="2024-05-24T09:20:47.289" v="88" actId="26606"/>
          <ac:spMkLst>
            <pc:docMk/>
            <pc:sldMk cId="2738136400" sldId="256"/>
            <ac:spMk id="18" creationId="{95177EBB-CFE5-4956-BEF9-46051963BE04}"/>
          </ac:spMkLst>
        </pc:spChg>
        <pc:spChg chg="add del">
          <ac:chgData name="Trine Lagersted-Olsen" userId="a7923d78-0809-4bfd-bbc8-059113487435" providerId="ADAL" clId="{C2D73F94-5FA0-4DEF-BC7B-F9EC8B27A371}" dt="2024-05-24T09:20:47.289" v="88" actId="26606"/>
          <ac:spMkLst>
            <pc:docMk/>
            <pc:sldMk cId="2738136400" sldId="256"/>
            <ac:spMk id="20" creationId="{42B1246B-BFF7-432E-91F4-BD5976CDA7EC}"/>
          </ac:spMkLst>
        </pc:spChg>
        <pc:spChg chg="add del">
          <ac:chgData name="Trine Lagersted-Olsen" userId="a7923d78-0809-4bfd-bbc8-059113487435" providerId="ADAL" clId="{C2D73F94-5FA0-4DEF-BC7B-F9EC8B27A371}" dt="2024-05-24T09:20:47.289" v="88" actId="26606"/>
          <ac:spMkLst>
            <pc:docMk/>
            <pc:sldMk cId="2738136400" sldId="256"/>
            <ac:spMk id="24" creationId="{4C6BCF18-14D6-4F32-8F14-1BDDACB638F0}"/>
          </ac:spMkLst>
        </pc:spChg>
        <pc:spChg chg="add del">
          <ac:chgData name="Trine Lagersted-Olsen" userId="a7923d78-0809-4bfd-bbc8-059113487435" providerId="ADAL" clId="{C2D73F94-5FA0-4DEF-BC7B-F9EC8B27A371}" dt="2024-05-24T09:21:39.256" v="94" actId="26606"/>
          <ac:spMkLst>
            <pc:docMk/>
            <pc:sldMk cId="2738136400" sldId="256"/>
            <ac:spMk id="32" creationId="{FDF8837B-BAE2-489A-8F93-69216307D5A5}"/>
          </ac:spMkLst>
        </pc:spChg>
        <pc:grpChg chg="add del">
          <ac:chgData name="Trine Lagersted-Olsen" userId="a7923d78-0809-4bfd-bbc8-059113487435" providerId="ADAL" clId="{C2D73F94-5FA0-4DEF-BC7B-F9EC8B27A371}" dt="2024-05-24T09:20:47.289" v="88" actId="26606"/>
          <ac:grpSpMkLst>
            <pc:docMk/>
            <pc:sldMk cId="2738136400" sldId="256"/>
            <ac:grpSpMk id="26" creationId="{8EE0B2C4-662B-49D2-9347-AE3E1A3FDA17}"/>
          </ac:grpSpMkLst>
        </pc:grpChg>
        <pc:picChg chg="add del mod">
          <ac:chgData name="Trine Lagersted-Olsen" userId="a7923d78-0809-4bfd-bbc8-059113487435" providerId="ADAL" clId="{C2D73F94-5FA0-4DEF-BC7B-F9EC8B27A371}" dt="2024-05-24T09:21:39.913" v="95" actId="26606"/>
          <ac:picMkLst>
            <pc:docMk/>
            <pc:sldMk cId="2738136400" sldId="256"/>
            <ac:picMk id="7" creationId="{831A97D0-D9F3-1FBA-7092-92ABDEFA09D9}"/>
          </ac:picMkLst>
        </pc:picChg>
        <pc:cxnChg chg="add del">
          <ac:chgData name="Trine Lagersted-Olsen" userId="a7923d78-0809-4bfd-bbc8-059113487435" providerId="ADAL" clId="{C2D73F94-5FA0-4DEF-BC7B-F9EC8B27A371}" dt="2024-05-24T09:21:39.913" v="95" actId="26606"/>
          <ac:cxnSpMkLst>
            <pc:docMk/>
            <pc:sldMk cId="2738136400" sldId="256"/>
            <ac:cxnSpMk id="13" creationId="{B48BEE9B-A2F4-4BF3-9EAD-16E1A7FC2DC6}"/>
          </ac:cxnSpMkLst>
        </pc:cxnChg>
        <pc:cxnChg chg="add del">
          <ac:chgData name="Trine Lagersted-Olsen" userId="a7923d78-0809-4bfd-bbc8-059113487435" providerId="ADAL" clId="{C2D73F94-5FA0-4DEF-BC7B-F9EC8B27A371}" dt="2024-05-24T09:20:47.289" v="88" actId="26606"/>
          <ac:cxnSpMkLst>
            <pc:docMk/>
            <pc:sldMk cId="2738136400" sldId="256"/>
            <ac:cxnSpMk id="22" creationId="{A8AD5635-2280-43AD-B912-ABA456022C67}"/>
          </ac:cxnSpMkLst>
        </pc:cxnChg>
        <pc:cxnChg chg="add del">
          <ac:chgData name="Trine Lagersted-Olsen" userId="a7923d78-0809-4bfd-bbc8-059113487435" providerId="ADAL" clId="{C2D73F94-5FA0-4DEF-BC7B-F9EC8B27A371}" dt="2024-05-24T09:21:39.256" v="94" actId="26606"/>
          <ac:cxnSpMkLst>
            <pc:docMk/>
            <pc:sldMk cId="2738136400" sldId="256"/>
            <ac:cxnSpMk id="33" creationId="{B48BEE9B-A2F4-4BF3-9EAD-16E1A7FC2DC6}"/>
          </ac:cxnSpMkLst>
        </pc:cxnChg>
      </pc:sldChg>
      <pc:sldChg chg="addSp delSp modSp mod setBg">
        <pc:chgData name="Trine Lagersted-Olsen" userId="a7923d78-0809-4bfd-bbc8-059113487435" providerId="ADAL" clId="{C2D73F94-5FA0-4DEF-BC7B-F9EC8B27A371}" dt="2024-05-27T16:10:24.711" v="233" actId="1076"/>
        <pc:sldMkLst>
          <pc:docMk/>
          <pc:sldMk cId="3240969776" sldId="257"/>
        </pc:sldMkLst>
        <pc:spChg chg="mod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2" creationId="{E40ECE84-7711-4E53-9B4A-A8FD969E4EB0}"/>
          </ac:spMkLst>
        </pc:spChg>
        <pc:spChg chg="mod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4" creationId="{05A821BB-E534-4464-AFAE-BA498BBBEAE7}"/>
          </ac:spMkLst>
        </pc:spChg>
        <pc:spChg chg="mod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5" creationId="{E610C98F-A5C8-468D-95B5-8AE2D2B8AB17}"/>
          </ac:spMkLst>
        </pc:spChg>
        <pc:spChg chg="add del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10" creationId="{1D54CD27-79CF-1927-F031-D6C74460AA57}"/>
          </ac:spMkLst>
        </pc:spChg>
        <pc:spChg chg="add del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13" creationId="{35C3D674-3D59-4E93-80CA-0C0A9095E816}"/>
          </ac:spMkLst>
        </pc:spChg>
        <pc:spChg chg="add del">
          <ac:chgData name="Trine Lagersted-Olsen" userId="a7923d78-0809-4bfd-bbc8-059113487435" providerId="ADAL" clId="{C2D73F94-5FA0-4DEF-BC7B-F9EC8B27A371}" dt="2024-05-24T09:24:13.945" v="113" actId="26606"/>
          <ac:spMkLst>
            <pc:docMk/>
            <pc:sldMk cId="3240969776" sldId="257"/>
            <ac:spMk id="17" creationId="{EF2A81E1-BCBE-426B-8C09-33274E69409D}"/>
          </ac:spMkLst>
        </pc:spChg>
        <pc:picChg chg="mod ord modCrop">
          <ac:chgData name="Trine Lagersted-Olsen" userId="a7923d78-0809-4bfd-bbc8-059113487435" providerId="ADAL" clId="{C2D73F94-5FA0-4DEF-BC7B-F9EC8B27A371}" dt="2024-05-27T16:10:24.711" v="233" actId="1076"/>
          <ac:picMkLst>
            <pc:docMk/>
            <pc:sldMk cId="3240969776" sldId="257"/>
            <ac:picMk id="6" creationId="{97B3159B-B28F-4402-9C98-28A1440DC60A}"/>
          </ac:picMkLst>
        </pc:picChg>
        <pc:picChg chg="add del">
          <ac:chgData name="Trine Lagersted-Olsen" userId="a7923d78-0809-4bfd-bbc8-059113487435" providerId="ADAL" clId="{C2D73F94-5FA0-4DEF-BC7B-F9EC8B27A371}" dt="2024-05-24T09:24:13.945" v="113" actId="26606"/>
          <ac:picMkLst>
            <pc:docMk/>
            <pc:sldMk cId="3240969776" sldId="257"/>
            <ac:picMk id="19" creationId="{39D1DDD4-5BB3-45BA-B9B3-06B62299AD79}"/>
          </ac:picMkLst>
        </pc:picChg>
        <pc:cxnChg chg="add del">
          <ac:chgData name="Trine Lagersted-Olsen" userId="a7923d78-0809-4bfd-bbc8-059113487435" providerId="ADAL" clId="{C2D73F94-5FA0-4DEF-BC7B-F9EC8B27A371}" dt="2024-05-24T09:24:13.945" v="113" actId="26606"/>
          <ac:cxnSpMkLst>
            <pc:docMk/>
            <pc:sldMk cId="3240969776" sldId="257"/>
            <ac:cxnSpMk id="15" creationId="{C884B8F8-FDC9-498B-9960-5D7260AFCB03}"/>
          </ac:cxnSpMkLst>
        </pc:cxnChg>
        <pc:cxnChg chg="add del">
          <ac:chgData name="Trine Lagersted-Olsen" userId="a7923d78-0809-4bfd-bbc8-059113487435" providerId="ADAL" clId="{C2D73F94-5FA0-4DEF-BC7B-F9EC8B27A371}" dt="2024-05-24T09:24:13.945" v="113" actId="26606"/>
          <ac:cxnSpMkLst>
            <pc:docMk/>
            <pc:sldMk cId="3240969776" sldId="257"/>
            <ac:cxnSpMk id="21" creationId="{A24DAE64-2302-42EA-8239-F2F0775CA5AD}"/>
          </ac:cxnSpMkLst>
        </pc:cxnChg>
      </pc:sldChg>
      <pc:sldChg chg="modSp mod">
        <pc:chgData name="Trine Lagersted-Olsen" userId="a7923d78-0809-4bfd-bbc8-059113487435" providerId="ADAL" clId="{C2D73F94-5FA0-4DEF-BC7B-F9EC8B27A371}" dt="2024-05-24T09:23:53.896" v="111"/>
        <pc:sldMkLst>
          <pc:docMk/>
          <pc:sldMk cId="2731210534" sldId="259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1210534" sldId="259"/>
            <ac:spMk id="2" creationId="{A5C3CAD0-6B9F-42C3-A1B9-9A38F72EFBAB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1210534" sldId="259"/>
            <ac:spMk id="4" creationId="{308F407E-4294-4A89-B8BA-9A9B6754C9F7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1210534" sldId="259"/>
            <ac:spMk id="5" creationId="{170D7E79-5872-4065-9A57-D36860258A37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731210534" sldId="259"/>
            <ac:spMk id="6" creationId="{B894E605-BB75-4F78-B208-5E3906ACA548}"/>
          </ac:spMkLst>
        </pc:spChg>
        <pc:picChg chg="mod">
          <ac:chgData name="Trine Lagersted-Olsen" userId="a7923d78-0809-4bfd-bbc8-059113487435" providerId="ADAL" clId="{C2D73F94-5FA0-4DEF-BC7B-F9EC8B27A371}" dt="2024-05-24T08:45:57.083" v="9" actId="14100"/>
          <ac:picMkLst>
            <pc:docMk/>
            <pc:sldMk cId="2731210534" sldId="259"/>
            <ac:picMk id="7" creationId="{362899E2-903A-4031-9717-055EA75BF9F5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1:46.855" v="238" actId="14100"/>
        <pc:sldMkLst>
          <pc:docMk/>
          <pc:sldMk cId="750022441" sldId="260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750022441" sldId="260"/>
            <ac:spMk id="2" creationId="{30802B20-A3AB-4F29-A845-8A1194034515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750022441" sldId="260"/>
            <ac:spMk id="4" creationId="{DAB87491-290C-4FB5-9757-29B85712D3CD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750022441" sldId="260"/>
            <ac:spMk id="5" creationId="{F3C0B862-C584-445F-A3E5-60782E98A430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750022441" sldId="260"/>
            <ac:spMk id="6" creationId="{D7D50BCB-0354-4D01-B6E7-8F1ABEFADC59}"/>
          </ac:spMkLst>
        </pc:spChg>
        <pc:picChg chg="mod">
          <ac:chgData name="Trine Lagersted-Olsen" userId="a7923d78-0809-4bfd-bbc8-059113487435" providerId="ADAL" clId="{C2D73F94-5FA0-4DEF-BC7B-F9EC8B27A371}" dt="2024-05-27T16:11:46.855" v="238" actId="14100"/>
          <ac:picMkLst>
            <pc:docMk/>
            <pc:sldMk cId="750022441" sldId="260"/>
            <ac:picMk id="7" creationId="{3169A282-17BD-4B74-BDCA-3EDC86D9A933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1:56.820" v="241" actId="14100"/>
        <pc:sldMkLst>
          <pc:docMk/>
          <pc:sldMk cId="4204966868" sldId="261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204966868" sldId="261"/>
            <ac:spMk id="2" creationId="{7C440505-99B7-4D45-9612-CAB3FB1B7329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204966868" sldId="261"/>
            <ac:spMk id="4" creationId="{462B13ED-A528-4E3B-B87E-AC85E72F68EE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204966868" sldId="261"/>
            <ac:spMk id="5" creationId="{34C99A11-2C14-40B8-A2B0-45E089C9D6E6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204966868" sldId="261"/>
            <ac:spMk id="6" creationId="{8500B6B1-4243-4D16-A23F-466120CD29A4}"/>
          </ac:spMkLst>
        </pc:spChg>
        <pc:picChg chg="mod modCrop">
          <ac:chgData name="Trine Lagersted-Olsen" userId="a7923d78-0809-4bfd-bbc8-059113487435" providerId="ADAL" clId="{C2D73F94-5FA0-4DEF-BC7B-F9EC8B27A371}" dt="2024-05-27T16:11:56.820" v="241" actId="14100"/>
          <ac:picMkLst>
            <pc:docMk/>
            <pc:sldMk cId="4204966868" sldId="261"/>
            <ac:picMk id="9" creationId="{2192AD34-11D7-47F7-B84D-0D4A37042DB1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2:13.746" v="243" actId="14100"/>
        <pc:sldMkLst>
          <pc:docMk/>
          <pc:sldMk cId="3498854092" sldId="262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498854092" sldId="262"/>
            <ac:spMk id="2" creationId="{20628B70-BEDD-4A3A-9EA4-8946320A8F2C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498854092" sldId="262"/>
            <ac:spMk id="4" creationId="{1EBB2AC6-C314-430B-9E01-9249964405C3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498854092" sldId="262"/>
            <ac:spMk id="5" creationId="{0EAE6F79-5B2D-4DF6-BD60-BCAE4F52CB2E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498854092" sldId="262"/>
            <ac:spMk id="6" creationId="{1F7B9705-E298-4182-AE50-1AA393818C59}"/>
          </ac:spMkLst>
        </pc:spChg>
        <pc:picChg chg="mod">
          <ac:chgData name="Trine Lagersted-Olsen" userId="a7923d78-0809-4bfd-bbc8-059113487435" providerId="ADAL" clId="{C2D73F94-5FA0-4DEF-BC7B-F9EC8B27A371}" dt="2024-05-27T16:12:13.746" v="243" actId="14100"/>
          <ac:picMkLst>
            <pc:docMk/>
            <pc:sldMk cId="3498854092" sldId="262"/>
            <ac:picMk id="7" creationId="{145931B5-355D-4461-B852-DF654437379E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2:25.692" v="245" actId="14100"/>
        <pc:sldMkLst>
          <pc:docMk/>
          <pc:sldMk cId="3056943266" sldId="263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056943266" sldId="263"/>
            <ac:spMk id="2" creationId="{2109C7BF-D17E-4DA1-8F5A-7DCF8DA961A6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056943266" sldId="263"/>
            <ac:spMk id="4" creationId="{6BE18C10-B6B6-4373-9F69-0E8DD208DA03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056943266" sldId="263"/>
            <ac:spMk id="5" creationId="{BD1A0E1A-0D81-4E01-BDA2-873D9CC6F15D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056943266" sldId="263"/>
            <ac:spMk id="6" creationId="{EE3EC888-0BE5-42A7-ABE8-C2520CF08770}"/>
          </ac:spMkLst>
        </pc:spChg>
        <pc:picChg chg="mod modCrop">
          <ac:chgData name="Trine Lagersted-Olsen" userId="a7923d78-0809-4bfd-bbc8-059113487435" providerId="ADAL" clId="{C2D73F94-5FA0-4DEF-BC7B-F9EC8B27A371}" dt="2024-05-27T16:12:25.692" v="245" actId="14100"/>
          <ac:picMkLst>
            <pc:docMk/>
            <pc:sldMk cId="3056943266" sldId="263"/>
            <ac:picMk id="7" creationId="{0462DA9F-2830-44AB-8EE3-7642C40E631F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2:35.434" v="247" actId="14100"/>
        <pc:sldMkLst>
          <pc:docMk/>
          <pc:sldMk cId="477861187" sldId="264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77861187" sldId="264"/>
            <ac:spMk id="2" creationId="{609814BC-ECEF-4B23-B7BE-62B4E6E2DC71}"/>
          </ac:spMkLst>
        </pc:spChg>
        <pc:spChg chg="mod">
          <ac:chgData name="Trine Lagersted-Olsen" userId="a7923d78-0809-4bfd-bbc8-059113487435" providerId="ADAL" clId="{C2D73F94-5FA0-4DEF-BC7B-F9EC8B27A371}" dt="2024-05-27T16:02:52.682" v="142" actId="20577"/>
          <ac:spMkLst>
            <pc:docMk/>
            <pc:sldMk cId="477861187" sldId="264"/>
            <ac:spMk id="4" creationId="{00C748AB-98F2-4918-BA93-1327470668FD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77861187" sldId="264"/>
            <ac:spMk id="5" creationId="{217E3B63-EB03-4F19-895A-B791F80068F2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477861187" sldId="264"/>
            <ac:spMk id="6" creationId="{18635ABC-337D-4324-B116-0274FD735D9F}"/>
          </ac:spMkLst>
        </pc:spChg>
        <pc:picChg chg="mod">
          <ac:chgData name="Trine Lagersted-Olsen" userId="a7923d78-0809-4bfd-bbc8-059113487435" providerId="ADAL" clId="{C2D73F94-5FA0-4DEF-BC7B-F9EC8B27A371}" dt="2024-05-27T16:12:35.434" v="247" actId="14100"/>
          <ac:picMkLst>
            <pc:docMk/>
            <pc:sldMk cId="477861187" sldId="264"/>
            <ac:picMk id="7" creationId="{7F45CD0A-1131-421D-9652-79D1264E6826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04:10.915" v="159" actId="1076"/>
        <pc:sldMkLst>
          <pc:docMk/>
          <pc:sldMk cId="3506578346" sldId="265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506578346" sldId="265"/>
            <ac:spMk id="2" creationId="{F841F26E-E493-48C4-9A48-94991F44C0C0}"/>
          </ac:spMkLst>
        </pc:spChg>
        <pc:spChg chg="mod">
          <ac:chgData name="Trine Lagersted-Olsen" userId="a7923d78-0809-4bfd-bbc8-059113487435" providerId="ADAL" clId="{C2D73F94-5FA0-4DEF-BC7B-F9EC8B27A371}" dt="2024-05-27T16:03:45.837" v="151" actId="1076"/>
          <ac:spMkLst>
            <pc:docMk/>
            <pc:sldMk cId="3506578346" sldId="265"/>
            <ac:spMk id="4" creationId="{A2F3A19D-1913-4DD3-BE88-0E1353671498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506578346" sldId="265"/>
            <ac:spMk id="5" creationId="{3F083DA4-B9A6-4C29-8836-8237A8D30E27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3506578346" sldId="265"/>
            <ac:spMk id="6" creationId="{61D372DC-79D3-411D-B781-6EF0BCBDE831}"/>
          </ac:spMkLst>
        </pc:spChg>
        <pc:picChg chg="mod">
          <ac:chgData name="Trine Lagersted-Olsen" userId="a7923d78-0809-4bfd-bbc8-059113487435" providerId="ADAL" clId="{C2D73F94-5FA0-4DEF-BC7B-F9EC8B27A371}" dt="2024-05-27T16:04:04.841" v="157" actId="14100"/>
          <ac:picMkLst>
            <pc:docMk/>
            <pc:sldMk cId="3506578346" sldId="265"/>
            <ac:picMk id="7" creationId="{E62CE386-3A43-47F4-AE96-C8A37B33DEC4}"/>
          </ac:picMkLst>
        </pc:picChg>
        <pc:picChg chg="mod">
          <ac:chgData name="Trine Lagersted-Olsen" userId="a7923d78-0809-4bfd-bbc8-059113487435" providerId="ADAL" clId="{C2D73F94-5FA0-4DEF-BC7B-F9EC8B27A371}" dt="2024-05-27T16:04:10.915" v="159" actId="1076"/>
          <ac:picMkLst>
            <pc:docMk/>
            <pc:sldMk cId="3506578346" sldId="265"/>
            <ac:picMk id="8" creationId="{0B7431A5-3817-4E05-862F-57A1757B52D3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2:53.446" v="251" actId="1076"/>
        <pc:sldMkLst>
          <pc:docMk/>
          <pc:sldMk cId="506007823" sldId="266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506007823" sldId="266"/>
            <ac:spMk id="2" creationId="{CCB00237-10B6-4D4C-8AC7-4BC9F721C252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506007823" sldId="266"/>
            <ac:spMk id="4" creationId="{E4E08CD3-11A6-4333-8430-CF86E65A0020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506007823" sldId="266"/>
            <ac:spMk id="5" creationId="{6161B803-8FEA-4C05-9F19-25C5CC02485B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506007823" sldId="266"/>
            <ac:spMk id="6" creationId="{BE5B1108-E4D3-4E23-AB5A-C3B9FE6A66A2}"/>
          </ac:spMkLst>
        </pc:spChg>
        <pc:picChg chg="mod">
          <ac:chgData name="Trine Lagersted-Olsen" userId="a7923d78-0809-4bfd-bbc8-059113487435" providerId="ADAL" clId="{C2D73F94-5FA0-4DEF-BC7B-F9EC8B27A371}" dt="2024-05-27T16:12:53.446" v="251" actId="1076"/>
          <ac:picMkLst>
            <pc:docMk/>
            <pc:sldMk cId="506007823" sldId="266"/>
            <ac:picMk id="7" creationId="{DD301F3F-1107-4720-8983-B7DF4A2A6D90}"/>
          </ac:picMkLst>
        </pc:picChg>
      </pc:sldChg>
      <pc:sldChg chg="modSp mod">
        <pc:chgData name="Trine Lagersted-Olsen" userId="a7923d78-0809-4bfd-bbc8-059113487435" providerId="ADAL" clId="{C2D73F94-5FA0-4DEF-BC7B-F9EC8B27A371}" dt="2024-05-27T16:13:16.907" v="253" actId="14100"/>
        <pc:sldMkLst>
          <pc:docMk/>
          <pc:sldMk cId="2412666832" sldId="267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412666832" sldId="267"/>
            <ac:spMk id="2" creationId="{9E571064-1B53-45EE-99D5-43FBB3CD4032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412666832" sldId="267"/>
            <ac:spMk id="4" creationId="{3D1281B1-52A8-4669-B16B-A682EE1B161C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412666832" sldId="267"/>
            <ac:spMk id="5" creationId="{E74328D6-6B67-4468-BC3E-B4CC7616EFCC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412666832" sldId="267"/>
            <ac:spMk id="6" creationId="{12FA8A69-00A7-47AB-9EEE-AEF5F440BB86}"/>
          </ac:spMkLst>
        </pc:spChg>
        <pc:picChg chg="mod">
          <ac:chgData name="Trine Lagersted-Olsen" userId="a7923d78-0809-4bfd-bbc8-059113487435" providerId="ADAL" clId="{C2D73F94-5FA0-4DEF-BC7B-F9EC8B27A371}" dt="2024-05-27T16:13:16.907" v="253" actId="14100"/>
          <ac:picMkLst>
            <pc:docMk/>
            <pc:sldMk cId="2412666832" sldId="267"/>
            <ac:picMk id="7" creationId="{AFAB9AC4-B42E-4F02-B720-D8F2194D266A}"/>
          </ac:picMkLst>
        </pc:picChg>
      </pc:sldChg>
      <pc:sldChg chg="addSp modSp mod">
        <pc:chgData name="Trine Lagersted-Olsen" userId="a7923d78-0809-4bfd-bbc8-059113487435" providerId="ADAL" clId="{C2D73F94-5FA0-4DEF-BC7B-F9EC8B27A371}" dt="2024-05-27T16:05:15.244" v="169" actId="1076"/>
        <pc:sldMkLst>
          <pc:docMk/>
          <pc:sldMk cId="2598918325" sldId="268"/>
        </pc:sldMkLst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598918325" sldId="268"/>
            <ac:spMk id="2" creationId="{ACE4048E-DB7B-46C0-A400-C8F873598AB5}"/>
          </ac:spMkLst>
        </pc:spChg>
        <pc:spChg chg="add mod">
          <ac:chgData name="Trine Lagersted-Olsen" userId="a7923d78-0809-4bfd-bbc8-059113487435" providerId="ADAL" clId="{C2D73F94-5FA0-4DEF-BC7B-F9EC8B27A371}" dt="2024-05-27T16:05:15.244" v="169" actId="1076"/>
          <ac:spMkLst>
            <pc:docMk/>
            <pc:sldMk cId="2598918325" sldId="268"/>
            <ac:spMk id="3" creationId="{1440D40C-1BF3-6113-EA5A-F2C5BE4C3024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598918325" sldId="268"/>
            <ac:spMk id="4" creationId="{F28A768B-CE63-4FC9-9984-A66B4E1E88A1}"/>
          </ac:spMkLst>
        </pc:spChg>
        <pc:spChg chg="mod">
          <ac:chgData name="Trine Lagersted-Olsen" userId="a7923d78-0809-4bfd-bbc8-059113487435" providerId="ADAL" clId="{C2D73F94-5FA0-4DEF-BC7B-F9EC8B27A371}" dt="2024-05-24T09:23:53.896" v="111"/>
          <ac:spMkLst>
            <pc:docMk/>
            <pc:sldMk cId="2598918325" sldId="268"/>
            <ac:spMk id="5" creationId="{DEDDEF3D-749A-43F9-BEE8-1C123B5939F7}"/>
          </ac:spMkLst>
        </pc:spChg>
        <pc:picChg chg="mod">
          <ac:chgData name="Trine Lagersted-Olsen" userId="a7923d78-0809-4bfd-bbc8-059113487435" providerId="ADAL" clId="{C2D73F94-5FA0-4DEF-BC7B-F9EC8B27A371}" dt="2024-05-24T09:28:35.489" v="132" actId="1076"/>
          <ac:picMkLst>
            <pc:docMk/>
            <pc:sldMk cId="2598918325" sldId="268"/>
            <ac:picMk id="6" creationId="{633A7796-8285-4A81-A87D-B54FF7804E99}"/>
          </ac:picMkLst>
        </pc:picChg>
        <pc:picChg chg="mod modCrop">
          <ac:chgData name="Trine Lagersted-Olsen" userId="a7923d78-0809-4bfd-bbc8-059113487435" providerId="ADAL" clId="{C2D73F94-5FA0-4DEF-BC7B-F9EC8B27A371}" dt="2024-05-24T09:28:37.730" v="133" actId="1076"/>
          <ac:picMkLst>
            <pc:docMk/>
            <pc:sldMk cId="2598918325" sldId="268"/>
            <ac:picMk id="7" creationId="{7BA371E8-7896-444D-8CD0-AE3D2540C6C7}"/>
          </ac:picMkLst>
        </pc:picChg>
      </pc:sldChg>
      <pc:sldChg chg="addSp delSp modSp new mod">
        <pc:chgData name="Trine Lagersted-Olsen" userId="a7923d78-0809-4bfd-bbc8-059113487435" providerId="ADAL" clId="{C2D73F94-5FA0-4DEF-BC7B-F9EC8B27A371}" dt="2024-05-27T16:11:21.883" v="235" actId="1076"/>
        <pc:sldMkLst>
          <pc:docMk/>
          <pc:sldMk cId="2162858696" sldId="269"/>
        </pc:sldMkLst>
        <pc:spChg chg="mod">
          <ac:chgData name="Trine Lagersted-Olsen" userId="a7923d78-0809-4bfd-bbc8-059113487435" providerId="ADAL" clId="{C2D73F94-5FA0-4DEF-BC7B-F9EC8B27A371}" dt="2024-05-27T16:09:23.918" v="223" actId="6549"/>
          <ac:spMkLst>
            <pc:docMk/>
            <pc:sldMk cId="2162858696" sldId="269"/>
            <ac:spMk id="2" creationId="{E6243D4B-87F8-330B-38E8-B07035FEE6BD}"/>
          </ac:spMkLst>
        </pc:spChg>
        <pc:spChg chg="del">
          <ac:chgData name="Trine Lagersted-Olsen" userId="a7923d78-0809-4bfd-bbc8-059113487435" providerId="ADAL" clId="{C2D73F94-5FA0-4DEF-BC7B-F9EC8B27A371}" dt="2024-05-27T16:08:36.652" v="173"/>
          <ac:spMkLst>
            <pc:docMk/>
            <pc:sldMk cId="2162858696" sldId="269"/>
            <ac:spMk id="3" creationId="{82EFA867-F389-F549-8822-7557D7587E38}"/>
          </ac:spMkLst>
        </pc:spChg>
        <pc:picChg chg="add mod">
          <ac:chgData name="Trine Lagersted-Olsen" userId="a7923d78-0809-4bfd-bbc8-059113487435" providerId="ADAL" clId="{C2D73F94-5FA0-4DEF-BC7B-F9EC8B27A371}" dt="2024-05-27T16:11:21.883" v="235" actId="1076"/>
          <ac:picMkLst>
            <pc:docMk/>
            <pc:sldMk cId="2162858696" sldId="269"/>
            <ac:picMk id="6" creationId="{50E73A0E-B2A8-7AD7-5A3F-DC7AD32944B1}"/>
          </ac:picMkLst>
        </pc:picChg>
      </pc:sldChg>
      <pc:sldChg chg="del">
        <pc:chgData name="Trine Lagersted-Olsen" userId="a7923d78-0809-4bfd-bbc8-059113487435" providerId="ADAL" clId="{C2D73F94-5FA0-4DEF-BC7B-F9EC8B27A371}" dt="2024-05-24T09:18:01.218" v="55" actId="2696"/>
        <pc:sldMkLst>
          <pc:docMk/>
          <pc:sldMk cId="3616740750" sldId="269"/>
        </pc:sldMkLst>
      </pc:sldChg>
      <pc:sldChg chg="del">
        <pc:chgData name="Trine Lagersted-Olsen" userId="a7923d78-0809-4bfd-bbc8-059113487435" providerId="ADAL" clId="{C2D73F94-5FA0-4DEF-BC7B-F9EC8B27A371}" dt="2024-05-24T08:44:13.117" v="0" actId="2696"/>
        <pc:sldMkLst>
          <pc:docMk/>
          <pc:sldMk cId="60023952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4A389-693E-41F3-AEFA-A2EEC6F33E4F}" type="datetimeFigureOut">
              <a:rPr lang="da-DK" smtClean="0"/>
              <a:t>27-05-2024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BEE2-7716-46F9-B3CE-4778E6AE61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6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DF12-6654-4A68-96F8-FD260ECF52EF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9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503C-9AB5-4EF0-A23F-8ACF11A7F38B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4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AFA-3917-4F55-BC55-0270062CFC4F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6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D13D-CAD8-47FF-B97A-E249E8165772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98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524D-EFE7-4D42-BD63-8FF8C42B4529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08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0615-4C03-40FD-BE4A-E29D882B201C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2C4D-036F-46FC-8186-D62E76EA4B65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C81E-0162-4ED9-9653-C42B5B62580E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50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8E43-7080-44B6-90A0-B1C2C317750C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2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E57-8274-4195-A1D5-8100317F9D36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989AD2F-4A32-4424-9483-76E4EF19159A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0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73F-7FFE-431D-9B10-A3745556C578}" type="datetime1">
              <a:rPr lang="en-US" smtClean="0"/>
              <a:t>5/27/2024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9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oemrerbogen.praxis.dk/149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810D3-DEA2-4DE5-A256-95A0B3974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Trapper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F11188-13D7-4668-A5AC-BDB4D9395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Teori – Fagudtryk – Krav </a:t>
            </a:r>
          </a:p>
          <a:p>
            <a:r>
              <a:rPr lang="da-DK" dirty="0">
                <a:hlinkClick r:id="rId2"/>
              </a:rPr>
              <a:t>https://toemrerbogen.praxis.dk/14997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8BD1FAA-7CF2-4314-A38E-002BA65F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5D4D147-1910-4606-AF60-603C62A0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3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1F26E-E493-48C4-9A48-94991F44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Frihøjde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E62CE386-3A43-47F4-AE96-C8A37B33D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770" y="1939825"/>
            <a:ext cx="3102895" cy="434993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F3A19D-1913-4DD3-BE88-0E1353671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038" y="2030575"/>
            <a:ext cx="4645152" cy="3441520"/>
          </a:xfrm>
        </p:spPr>
        <p:txBody>
          <a:bodyPr>
            <a:normAutofit/>
          </a:bodyPr>
          <a:lstStyle/>
          <a:p>
            <a:r>
              <a:rPr lang="da-DK" sz="2200" dirty="0"/>
              <a:t>Frihøjden er den frie højde over trappen, som gør, at man ikke støder hovedet ind i etageadskillelsen. </a:t>
            </a:r>
          </a:p>
          <a:p>
            <a:r>
              <a:rPr lang="da-DK" sz="2200" dirty="0"/>
              <a:t>Frihøjden måles lodret 2100 mm over ganglinjen.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3DA4-B9A6-4C29-8836-8237A8D3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D372DC-79D3-411D-B781-6EF0BCBD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B7431A5-3817-4E05-862F-57A1757B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31" y="1950664"/>
            <a:ext cx="3103807" cy="43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7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00237-10B6-4D4C-8AC7-4BC9F721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Trappehul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DD301F3F-1107-4720-8983-B7DF4A2A6D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87" y="2082192"/>
            <a:ext cx="5914929" cy="291161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E08CD3-11A6-4333-8430-CF86E65A00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Trappehullet er åbningen i etageadskillelsen. </a:t>
            </a:r>
          </a:p>
          <a:p>
            <a:r>
              <a:rPr lang="da-DK" sz="2200" dirty="0"/>
              <a:t>Trappehullet skal være så stort, at trappen bliver behagelig og sikker at gå på uden at bruge unødigt meget gangareal på overetagen.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161B803-8FEA-4C05-9F19-25C5CC02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5B1108-E4D3-4E23-AB5A-C3B9FE6A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0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4048E-DB7B-46C0-A400-C8F87359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Krav til trapper</a:t>
            </a: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33A7796-8285-4A81-A87D-B54FF780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32" y="2019766"/>
            <a:ext cx="7558013" cy="3821197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28A768B-CE63-4FC9-9984-A66B4E1E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Trine Lagersted-Olsen - </a:t>
            </a:r>
            <a:r>
              <a:rPr lang="en-US" dirty="0" err="1"/>
              <a:t>Euc</a:t>
            </a:r>
            <a:r>
              <a:rPr lang="en-US" dirty="0"/>
              <a:t> Sjælland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DDEF3D-749A-43F9-BEE8-1C123B59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BA371E8-7896-444D-8CD0-AE3D2540C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825"/>
          <a:stretch/>
        </p:blipFill>
        <p:spPr>
          <a:xfrm>
            <a:off x="7955967" y="2019765"/>
            <a:ext cx="4012401" cy="3821198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440D40C-1BF3-6113-EA5A-F2C5BE4C3024}"/>
              </a:ext>
            </a:extLst>
          </p:cNvPr>
          <p:cNvSpPr/>
          <p:nvPr/>
        </p:nvSpPr>
        <p:spPr>
          <a:xfrm>
            <a:off x="5075853" y="1922542"/>
            <a:ext cx="2565918" cy="26249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891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71064-1B53-45EE-99D5-43FBB3CD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Krav til værn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AFAB9AC4-B42E-4F02-B720-D8F2194D26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649" y="1956673"/>
            <a:ext cx="4768747" cy="4378812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1281B1-52A8-4669-B16B-A682EE1B16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dirty="0"/>
              <a:t>Højden på et værn skal minimum være 800 mm målt lodret fra trinforkanterne.</a:t>
            </a:r>
          </a:p>
          <a:p>
            <a:r>
              <a:rPr lang="da-DK" dirty="0"/>
              <a:t>Ved reposer skal højden på værnet minimum være 900 mm.</a:t>
            </a:r>
          </a:p>
          <a:p>
            <a:r>
              <a:rPr lang="da-DK" dirty="0"/>
              <a:t>Åbningen mellem balustrene bør ikke være større end 80 mm, da der ellers er risiko for, at børn kan få hovedet i klemme.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4328D6-6B67-4468-BC3E-B4CC7616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FA8A69-00A7-47AB-9EEE-AEF5F440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43D4B-87F8-330B-38E8-B07035FE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trappe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0E73A0E-B2A8-7AD7-5A3F-DC7AD3294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10" y="1329136"/>
            <a:ext cx="10968579" cy="5328839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08C9BD9-6DF6-85FA-DE00-EE448916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0DB753A-7066-EE6E-23A6-A4B5BF8F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5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ECE84-7711-4E53-9B4A-A8FD969E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/>
              <a:t>Fagudtryk</a:t>
            </a:r>
            <a:endParaRPr lang="da-DK" b="1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7B3159B-B28F-4402-9C98-28A1440DC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7" r="4540"/>
          <a:stretch/>
        </p:blipFill>
        <p:spPr>
          <a:xfrm>
            <a:off x="4629151" y="103015"/>
            <a:ext cx="7463790" cy="6651969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5A821BB-E534-4464-AFAE-BA498BBB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10C98F-A5C8-468D-95B5-8AE2D2B8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6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3CAD0-6B9F-42C3-A1B9-9A38F72E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Grund, stigning og trinfremspring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62899E2-903A-4031-9717-055EA75BF9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838" y="1959429"/>
            <a:ext cx="4550096" cy="4009571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8F407E-4294-4A89-B8BA-9A9B6754C9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Trappens grund er trinets frie, vandrette dybde</a:t>
            </a:r>
          </a:p>
          <a:p>
            <a:r>
              <a:rPr lang="da-DK" sz="2200" dirty="0"/>
              <a:t>Stigningen er den lodrette højde mellem trinene, c/c</a:t>
            </a:r>
          </a:p>
          <a:p>
            <a:r>
              <a:rPr lang="da-DK" sz="2200" dirty="0"/>
              <a:t>Trinfremspringet er den afstand, trinene går ind over hinanden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0D7E79-5872-4065-9A57-D3686025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94E605-BB75-4F78-B208-5E3906AC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1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02B20-A3AB-4F29-A845-8A119403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err="1"/>
              <a:t>Optræ</a:t>
            </a:r>
            <a:r>
              <a:rPr lang="da-DK" b="1" dirty="0"/>
              <a:t> og </a:t>
            </a:r>
            <a:r>
              <a:rPr lang="da-DK" b="1" dirty="0" err="1"/>
              <a:t>undertræ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3169A282-17BD-4B74-BDCA-3EDC86D9A9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639" y="1979007"/>
            <a:ext cx="6015238" cy="3964593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B87491-290C-4FB5-9757-29B85712D3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Der er ikke krav til størrelsen på </a:t>
            </a:r>
            <a:r>
              <a:rPr lang="da-DK" sz="2200" dirty="0" err="1"/>
              <a:t>optræ</a:t>
            </a:r>
            <a:r>
              <a:rPr lang="da-DK" sz="2200" dirty="0"/>
              <a:t> og </a:t>
            </a:r>
            <a:r>
              <a:rPr lang="da-DK" sz="2200" dirty="0" err="1"/>
              <a:t>undertræ</a:t>
            </a:r>
            <a:r>
              <a:rPr lang="da-DK" sz="2200" dirty="0"/>
              <a:t>.</a:t>
            </a:r>
          </a:p>
          <a:p>
            <a:r>
              <a:rPr lang="da-DK" sz="2200" dirty="0"/>
              <a:t>Afstandene er afhængige af trappens funktion og stil.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C0B862-C584-445F-A3E5-60782E98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D50BCB-0354-4D01-B6E7-8F1ABEFA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2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40505-99B7-4D45-9612-CAB3FB1B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Trappens frie bredde</a:t>
            </a:r>
            <a:endParaRPr lang="da-DK" dirty="0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2192AD34-11D7-47F7-B84D-0D4A37042D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8233" b="6727"/>
          <a:stretch/>
        </p:blipFill>
        <p:spPr>
          <a:xfrm>
            <a:off x="953151" y="1962946"/>
            <a:ext cx="5142849" cy="409016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2B13ED-A528-4E3B-B87E-AC85E72F6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Trappens frie bredde måles fra væggen til indersiden af værnet.</a:t>
            </a:r>
          </a:p>
          <a:p>
            <a:r>
              <a:rPr lang="da-DK" sz="2200" dirty="0"/>
              <a:t>Hvis der er en håndliste ved væggen, er den frie bredde afstanden mellem håndlisten og værnets inderside.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C99A11-2C14-40B8-A2B0-45E089C9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00B6B1-4243-4D16-A23F-466120CD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28B70-BEDD-4A3A-9EA4-89463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Håndliste, balustre og mægler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45931B5-355D-4461-B852-DF65443737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077" y="1933537"/>
            <a:ext cx="4448573" cy="4595155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EBB2AC6-C314-430B-9E01-9249964405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Balustre er monteret mellem vange og håndliste for at sikre mod fald.</a:t>
            </a:r>
          </a:p>
          <a:p>
            <a:r>
              <a:rPr lang="da-DK" sz="2200" dirty="0"/>
              <a:t>Mægleren er en stolpe i gelænderet i trappens nederste og øverste del.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AE6F79-5B2D-4DF6-BD60-BCAE4F52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B9705-E298-4182-AE50-1AA39381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09C7BF-D17E-4DA1-8F5A-7DCF8DA9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 err="1"/>
              <a:t>Udtrin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0462DA9F-2830-44AB-8EE3-7642C40E63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004" t="4390"/>
          <a:stretch/>
        </p:blipFill>
        <p:spPr>
          <a:xfrm>
            <a:off x="1209675" y="1926621"/>
            <a:ext cx="4293433" cy="41264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E18C10-B6B6-4373-9F69-0E8DD208DA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 err="1"/>
              <a:t>Udtrinet</a:t>
            </a:r>
            <a:r>
              <a:rPr lang="da-DK" dirty="0"/>
              <a:t> er det trin, hvor trappen slutter foroven og møder gulvet.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1A0E1A-0D81-4E01-BDA2-873D9CC6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3EC888-0BE5-42A7-ABE8-C2520CF0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43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814BC-ECEF-4B23-B7BE-62B4E6E2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b="1" dirty="0"/>
              <a:t>Ganglinje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F45CD0A-1131-421D-9652-79D1264E68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2352" y="1939621"/>
            <a:ext cx="3664440" cy="4589072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C748AB-98F2-4918-BA93-132747066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Trappens ganglinje er overkanten af trinene på midten af trappen.</a:t>
            </a:r>
          </a:p>
          <a:p>
            <a:r>
              <a:rPr lang="da-DK" sz="2200" dirty="0"/>
              <a:t>På meget brede trapper ligger ganglinjen 450 - 500 mm inde på trinene målt vandret fra håndlisten.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7E3B63-EB03-4F19-895A-B791F800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Trine Lagersted-Olsen - Euc Sjælland</a:t>
            </a:r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635ABC-337D-4324-B116-0274FD73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611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8F780C96F24F448468704A03D5447A" ma:contentTypeVersion="13" ma:contentTypeDescription="Opret et nyt dokument." ma:contentTypeScope="" ma:versionID="b52fe82bdb1795fef1b1e23f667c6e86">
  <xsd:schema xmlns:xsd="http://www.w3.org/2001/XMLSchema" xmlns:xs="http://www.w3.org/2001/XMLSchema" xmlns:p="http://schemas.microsoft.com/office/2006/metadata/properties" xmlns:ns3="244dcdd3-d2e8-4e68-859d-85c3278114f0" xmlns:ns4="cd3b0431-917f-4251-bd2b-0c81f4a6e918" targetNamespace="http://schemas.microsoft.com/office/2006/metadata/properties" ma:root="true" ma:fieldsID="e9d196445827d0966f559e939840b375" ns3:_="" ns4:_="">
    <xsd:import namespace="244dcdd3-d2e8-4e68-859d-85c3278114f0"/>
    <xsd:import namespace="cd3b0431-917f-4251-bd2b-0c81f4a6e9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dcdd3-d2e8-4e68-859d-85c327811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0431-917f-4251-bd2b-0c81f4a6e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0622D8-2F24-4E2A-9547-C477BCA44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66D2FD-84F6-4508-B8F9-0C4DC61C1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dcdd3-d2e8-4e68-859d-85c3278114f0"/>
    <ds:schemaRef ds:uri="cd3b0431-917f-4251-bd2b-0c81f4a6e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BC24A0-59AB-45C1-BB19-067B2862729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44dcdd3-d2e8-4e68-859d-85c3278114f0"/>
    <ds:schemaRef ds:uri="http://purl.org/dc/elements/1.1/"/>
    <ds:schemaRef ds:uri="cd3b0431-917f-4251-bd2b-0c81f4a6e9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379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Galleri</vt:lpstr>
      <vt:lpstr>Trapper</vt:lpstr>
      <vt:lpstr>Valg af trappe</vt:lpstr>
      <vt:lpstr>Fagudtryk</vt:lpstr>
      <vt:lpstr>Grund, stigning og trinfremspring</vt:lpstr>
      <vt:lpstr>Optræ og undertræ</vt:lpstr>
      <vt:lpstr>Trappens frie bredde</vt:lpstr>
      <vt:lpstr>Håndliste, balustre og mægler</vt:lpstr>
      <vt:lpstr>Udtrin</vt:lpstr>
      <vt:lpstr>Ganglinje</vt:lpstr>
      <vt:lpstr>Frihøjde</vt:lpstr>
      <vt:lpstr>Trappehul</vt:lpstr>
      <vt:lpstr>Krav til trapper</vt:lpstr>
      <vt:lpstr>Krav til værn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Vådrum</dc:title>
  <dc:creator>Ole Green Henriksen</dc:creator>
  <cp:lastModifiedBy>Trine Lagersted-Olsen</cp:lastModifiedBy>
  <cp:revision>11</cp:revision>
  <dcterms:created xsi:type="dcterms:W3CDTF">2021-04-13T06:31:22Z</dcterms:created>
  <dcterms:modified xsi:type="dcterms:W3CDTF">2024-05-27T16:18:16Z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0x010100388F780C96F24F448468704A03D5447A</vt:lpwstr>
  </property>
</Properties>
</file>