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6"/>
  </p:notesMasterIdLst>
  <p:handoutMasterIdLst>
    <p:handoutMasterId r:id="rId27"/>
  </p:handoutMasterIdLst>
  <p:sldIdLst>
    <p:sldId id="298" r:id="rId4"/>
    <p:sldId id="256" r:id="rId5"/>
    <p:sldId id="277" r:id="rId6"/>
    <p:sldId id="257" r:id="rId7"/>
    <p:sldId id="258" r:id="rId8"/>
    <p:sldId id="263" r:id="rId9"/>
    <p:sldId id="271" r:id="rId10"/>
    <p:sldId id="272" r:id="rId11"/>
    <p:sldId id="259" r:id="rId12"/>
    <p:sldId id="261" r:id="rId13"/>
    <p:sldId id="262" r:id="rId14"/>
    <p:sldId id="273" r:id="rId15"/>
    <p:sldId id="274" r:id="rId16"/>
    <p:sldId id="278" r:id="rId17"/>
    <p:sldId id="282" r:id="rId18"/>
    <p:sldId id="279" r:id="rId19"/>
    <p:sldId id="275" r:id="rId20"/>
    <p:sldId id="280" r:id="rId21"/>
    <p:sldId id="300" r:id="rId22"/>
    <p:sldId id="299" r:id="rId23"/>
    <p:sldId id="285" r:id="rId24"/>
    <p:sldId id="296" r:id="rId25"/>
  </p:sldIdLst>
  <p:sldSz cx="12192000"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74" autoAdjust="0"/>
  </p:normalViewPr>
  <p:slideViewPr>
    <p:cSldViewPr snapToGrid="0">
      <p:cViewPr>
        <p:scale>
          <a:sx n="150" d="100"/>
          <a:sy n="150" d="100"/>
        </p:scale>
        <p:origin x="-4956" y="-333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215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5E61672-F5C5-4779-82D0-2CB512266C83}" type="datetime1">
              <a:rPr lang="da-DK" smtClean="0"/>
              <a:t>07-08-2025</a:t>
            </a:fld>
            <a:endParaRPr lang="da-DK"/>
          </a:p>
        </p:txBody>
      </p:sp>
      <p:sp>
        <p:nvSpPr>
          <p:cNvPr id="4" name="Pladsholder til sidefod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da-DK" smtClean="0"/>
              <a:t>‹nr.›</a:t>
            </a:fld>
            <a:endParaRPr lang="da-DK"/>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BF2FAAE-175D-4D44-9F42-88DCE56028D1}" type="datetime1">
              <a:rPr lang="da-DK" noProof="0" smtClean="0"/>
              <a:t>07-08-2025</a:t>
            </a:fld>
            <a:endParaRPr lang="da-DK" noProof="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da-DK" noProof="0" smtClean="0"/>
              <a:t>‹nr.›</a:t>
            </a:fld>
            <a:endParaRPr lang="da-DK"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1</a:t>
            </a:fld>
            <a:endParaRPr lang="da-DK"/>
          </a:p>
        </p:txBody>
      </p:sp>
    </p:spTree>
    <p:extLst>
      <p:ext uri="{BB962C8B-B14F-4D97-AF65-F5344CB8AC3E}">
        <p14:creationId xmlns:p14="http://schemas.microsoft.com/office/powerpoint/2010/main" val="309011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8142172-561C-498F-A16F-0ECF3FE32495}" type="slidenum">
              <a:rPr lang="da-DK" smtClean="0"/>
              <a:t>2</a:t>
            </a:fld>
            <a:endParaRPr lang="da-DK" dirty="0"/>
          </a:p>
        </p:txBody>
      </p:sp>
    </p:spTree>
    <p:extLst>
      <p:ext uri="{BB962C8B-B14F-4D97-AF65-F5344CB8AC3E}">
        <p14:creationId xmlns:p14="http://schemas.microsoft.com/office/powerpoint/2010/main" val="109663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21</a:t>
            </a:fld>
            <a:endParaRPr lang="da-DK"/>
          </a:p>
        </p:txBody>
      </p:sp>
    </p:spTree>
    <p:extLst>
      <p:ext uri="{BB962C8B-B14F-4D97-AF65-F5344CB8AC3E}">
        <p14:creationId xmlns:p14="http://schemas.microsoft.com/office/powerpoint/2010/main" val="351248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rtl="0"/>
            <a:fld id="{8530193B-564F-4854-8A52-728F3FB19C85}" type="slidenum">
              <a:rPr lang="da-DK" smtClean="0"/>
              <a:t>22</a:t>
            </a:fld>
            <a:endParaRPr lang="da-DK"/>
          </a:p>
        </p:txBody>
      </p:sp>
    </p:spTree>
    <p:extLst>
      <p:ext uri="{BB962C8B-B14F-4D97-AF65-F5344CB8AC3E}">
        <p14:creationId xmlns:p14="http://schemas.microsoft.com/office/powerpoint/2010/main" val="125764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bg>
      <p:bgPr>
        <a:solidFill>
          <a:schemeClr val="bg1">
            <a:lumMod val="9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 her</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4700" b="1" spc="-300" dirty="0"/>
            </a:lvl1pPr>
          </a:lstStyle>
          <a:p>
            <a:pPr lvl="0" algn="r" rtl="0"/>
            <a:r>
              <a:rPr lang="da-DK" noProof="0"/>
              <a:t>Klik for at redigere præsentationstitlen</a:t>
            </a:r>
          </a:p>
        </p:txBody>
      </p:sp>
      <p:sp>
        <p:nvSpPr>
          <p:cNvPr id="3" name="Undertitel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da-DK" noProof="0"/>
              <a:t>Klik for at redigere undertiteltypografien i masteren</a:t>
            </a:r>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8" name="Rektangel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7" name="Undertitel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tekst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9" name="Undertitel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1" name="Pladsholder til tekst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da-DK" noProof="0"/>
              <a:t>Tilføj en sidefod</a:t>
            </a:r>
          </a:p>
        </p:txBody>
      </p:sp>
      <p:sp>
        <p:nvSpPr>
          <p:cNvPr id="6" name="Pladsholder til slidenumm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10" name="Undertitel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3" name="Pladsholder til tekst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5" name="Pladsholder til tekst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7" name="Pladsholder til tekst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da-DK" noProof="0"/>
              <a:t>Tilføj en sidefod</a:t>
            </a:r>
          </a:p>
        </p:txBody>
      </p:sp>
      <p:sp>
        <p:nvSpPr>
          <p:cNvPr id="6" name="Pladsholder til slidenumm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5" name="Undertitel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sidefod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da-DK" noProof="0"/>
              <a:t>Tilføj en sidefod</a:t>
            </a:r>
          </a:p>
        </p:txBody>
      </p:sp>
      <p:sp>
        <p:nvSpPr>
          <p:cNvPr id="4" name="Pladsholder til slidenumm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da-DK"/>
              <a:t>Tilføj en sidefod</a:t>
            </a:r>
            <a:endParaRPr lang="da-DK" dirty="0"/>
          </a:p>
        </p:txBody>
      </p:sp>
      <p:sp>
        <p:nvSpPr>
          <p:cNvPr id="3" name="Pladsholder til slidenumm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da-DK" smtClean="0"/>
              <a:pPr rtl="0"/>
              <a:t>‹nr.›</a:t>
            </a:fld>
            <a:endParaRPr lang="da-DK" dirty="0"/>
          </a:p>
        </p:txBody>
      </p:sp>
      <p:sp>
        <p:nvSpPr>
          <p:cNvPr id="4" name="Titel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rtlCol="0"/>
          <a:lstStyle/>
          <a:p>
            <a:pPr rtl="0"/>
            <a:r>
              <a:rPr lang="da-DK"/>
              <a:t>Klik for at redigere titeltypografier i master</a:t>
            </a:r>
            <a:endParaRPr lang="da-DK" dirty="0"/>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p>
            <a:r>
              <a:rPr lang="da-DK" dirty="0"/>
              <a:t>Klik for at redigere titel</a:t>
            </a:r>
          </a:p>
        </p:txBody>
      </p:sp>
      <p:sp>
        <p:nvSpPr>
          <p:cNvPr id="3" name="Subtitle 2"/>
          <p:cNvSpPr>
            <a:spLocks noGrp="1"/>
          </p:cNvSpPr>
          <p:nvPr>
            <p:ph type="subTitle" idx="1" hasCustomPrompt="1"/>
          </p:nvPr>
        </p:nvSpPr>
        <p:spPr>
          <a:xfrm>
            <a:off x="1828800" y="3611708"/>
            <a:ext cx="8534400" cy="1752600"/>
          </a:xfrm>
        </p:spPr>
        <p:txBody>
          <a:bodyPr>
            <a:normAutofit/>
          </a:bodyPr>
          <a:lstStyle>
            <a:lvl1pPr marL="0" indent="0" algn="ctr">
              <a:buNone/>
              <a:defRPr sz="25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a:t>
            </a:r>
          </a:p>
        </p:txBody>
      </p:sp>
      <p:sp>
        <p:nvSpPr>
          <p:cNvPr id="4" name="Date Placeholder 3"/>
          <p:cNvSpPr>
            <a:spLocks noGrp="1"/>
          </p:cNvSpPr>
          <p:nvPr>
            <p:ph type="dt" sz="half" idx="10"/>
          </p:nvPr>
        </p:nvSpPr>
        <p:spPr/>
        <p:txBody>
          <a:bodyPr/>
          <a:lstStyle/>
          <a:p>
            <a:fld id="{5717C96A-6E35-4E14-BFEB-96BB76663CAA}" type="datetime1">
              <a:rPr lang="da-DK" smtClean="0"/>
              <a:t>07-08-2025</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C77B015D-11EB-1E49-9304-16E10FEA7424}" type="slidenum">
              <a:rPr lang="da-DK" smtClean="0"/>
              <a:t>‹nr.›</a:t>
            </a:fld>
            <a:endParaRPr lang="da-DK" dirty="0"/>
          </a:p>
        </p:txBody>
      </p:sp>
    </p:spTree>
    <p:extLst>
      <p:ext uri="{BB962C8B-B14F-4D97-AF65-F5344CB8AC3E}">
        <p14:creationId xmlns:p14="http://schemas.microsoft.com/office/powerpoint/2010/main" val="3610142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titel</a:t>
            </a:r>
          </a:p>
        </p:txBody>
      </p:sp>
      <p:sp>
        <p:nvSpPr>
          <p:cNvPr id="3" name="Content Placeholder 2"/>
          <p:cNvSpPr>
            <a:spLocks noGrp="1"/>
          </p:cNvSpPr>
          <p:nvPr>
            <p:ph idx="1" hasCustomPrompt="1"/>
          </p:nvPr>
        </p:nvSpPr>
        <p:spPr/>
        <p:txBody>
          <a:bodyPr/>
          <a:lstStyle>
            <a:lvl1pPr>
              <a:defRPr baseline="0"/>
            </a:lvl1pPr>
          </a:lstStyle>
          <a:p>
            <a:pPr lvl="0"/>
            <a:r>
              <a:rPr lang="da-DK" dirty="0"/>
              <a:t>Klik for at redigere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8AA2E0F1-A556-4503-8BC6-95BA4EE33E01}" type="datetime1">
              <a:rPr lang="da-DK" smtClean="0"/>
              <a:t>07-08-2025</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C77B015D-11EB-1E49-9304-16E10FEA7424}" type="slidenum">
              <a:rPr lang="da-DK" smtClean="0"/>
              <a:t>‹nr.›</a:t>
            </a:fld>
            <a:endParaRPr lang="da-DK" dirty="0"/>
          </a:p>
        </p:txBody>
      </p:sp>
    </p:spTree>
    <p:extLst>
      <p:ext uri="{BB962C8B-B14F-4D97-AF65-F5344CB8AC3E}">
        <p14:creationId xmlns:p14="http://schemas.microsoft.com/office/powerpoint/2010/main" val="210155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opdeling 1">
    <p:bg>
      <p:bgPr>
        <a:solidFill>
          <a:schemeClr val="bg1">
            <a:lumMod val="9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a:t>
            </a:r>
            <a:br>
              <a:rPr lang="da-DK" noProof="0"/>
            </a:br>
            <a:r>
              <a:rPr lang="da-DK" noProof="0"/>
              <a:t>billedet her</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5700" b="1" spc="-300" dirty="0"/>
            </a:lvl1pPr>
          </a:lstStyle>
          <a:p>
            <a:pPr lvl="0" algn="r" rtl="0"/>
            <a:r>
              <a:rPr lang="da-DK" noProof="0"/>
              <a:t>Klik for at redigere sektionsopdelingen</a:t>
            </a:r>
          </a:p>
        </p:txBody>
      </p:sp>
      <p:sp>
        <p:nvSpPr>
          <p:cNvPr id="7" name="Undertitel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da-DK" noProof="0"/>
              <a:t>Klik for at redigere undertiteltypografien i masteren</a:t>
            </a:r>
          </a:p>
        </p:txBody>
      </p:sp>
      <p:sp>
        <p:nvSpPr>
          <p:cNvPr id="4" name="Pladsholder til sidefod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da-DK" noProof="0"/>
              <a:t>Tilføj en sidefod</a:t>
            </a:r>
          </a:p>
        </p:txBody>
      </p:sp>
      <p:sp>
        <p:nvSpPr>
          <p:cNvPr id="8" name="Rektangel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 name="Pladsholder til slidenumm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opdeling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a:t>
            </a:r>
            <a:br>
              <a:rPr lang="da-DK" noProof="0"/>
            </a:br>
            <a:r>
              <a:rPr lang="da-DK" noProof="0"/>
              <a:t>billedet her</a:t>
            </a:r>
          </a:p>
        </p:txBody>
      </p:sp>
      <p:sp>
        <p:nvSpPr>
          <p:cNvPr id="3" name="Titel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5700" b="1" spc="-300">
                <a:solidFill>
                  <a:schemeClr val="tx1">
                    <a:lumMod val="75000"/>
                    <a:lumOff val="25000"/>
                  </a:schemeClr>
                </a:solidFill>
                <a:latin typeface="+mj-lt"/>
              </a:defRPr>
            </a:lvl1pPr>
          </a:lstStyle>
          <a:p>
            <a:pPr rtl="0"/>
            <a:r>
              <a:rPr lang="da-DK" noProof="0"/>
              <a:t>Klik for at redigere sektionsopdelingen</a:t>
            </a:r>
          </a:p>
        </p:txBody>
      </p:sp>
      <p:sp>
        <p:nvSpPr>
          <p:cNvPr id="7" name="Undertitel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da-DK" noProof="0"/>
              <a:t>Klik for at redigere undertiteltypografien i masteren</a:t>
            </a:r>
          </a:p>
        </p:txBody>
      </p:sp>
      <p:sp>
        <p:nvSpPr>
          <p:cNvPr id="4" name="Pladsholder til sidefod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da-DK" noProof="0"/>
              <a:t>Tilføj en sidefod</a:t>
            </a:r>
          </a:p>
        </p:txBody>
      </p:sp>
      <p:sp>
        <p:nvSpPr>
          <p:cNvPr id="8" name="Rektangel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noProof="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 name="Pladsholder til slidenumm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til billedlayout 1">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a:t>
            </a:r>
          </a:p>
        </p:txBody>
      </p:sp>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4200" b="1" spc="-300">
                <a:solidFill>
                  <a:schemeClr val="tx1">
                    <a:lumMod val="75000"/>
                    <a:lumOff val="25000"/>
                  </a:schemeClr>
                </a:solidFill>
              </a:defRPr>
            </a:lvl1pPr>
          </a:lstStyle>
          <a:p>
            <a:pPr rtl="0"/>
            <a:r>
              <a:rPr lang="da-DK" noProof="0"/>
              <a:t>Rediger titlen på siden</a:t>
            </a:r>
          </a:p>
        </p:txBody>
      </p:sp>
      <p:sp>
        <p:nvSpPr>
          <p:cNvPr id="10" name="Underti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
        <p:nvSpPr>
          <p:cNvPr id="8" name="Rektangel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til billedlayout 2">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a:t>
            </a:r>
          </a:p>
        </p:txBody>
      </p:sp>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defRPr sz="4200" b="1" spc="-300">
                <a:solidFill>
                  <a:schemeClr val="tx1">
                    <a:lumMod val="75000"/>
                    <a:lumOff val="25000"/>
                  </a:schemeClr>
                </a:solidFill>
              </a:defRPr>
            </a:lvl1pPr>
          </a:lstStyle>
          <a:p>
            <a:pPr rtl="0"/>
            <a:r>
              <a:rPr lang="da-DK" noProof="0"/>
              <a:t>Klik for at redigere titlen på siden</a:t>
            </a:r>
          </a:p>
        </p:txBody>
      </p:sp>
      <p:sp>
        <p:nvSpPr>
          <p:cNvPr id="10" name="Undertitel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
        <p:nvSpPr>
          <p:cNvPr id="8" name="Rektangel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da-DK" noProof="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9" name="Undertitel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Sammenligning – Pladsholder til venstre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Rediger teksttypografier i master</a:t>
            </a:r>
          </a:p>
        </p:txBody>
      </p:sp>
      <p:sp>
        <p:nvSpPr>
          <p:cNvPr id="4" name="Pladsholder til indhold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2" name="Sammenligning – Pladsholder til venstre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da-DK" noProof="0"/>
              <a:t>Rediger teksttypografier i master</a:t>
            </a:r>
          </a:p>
        </p:txBody>
      </p:sp>
      <p:sp>
        <p:nvSpPr>
          <p:cNvPr id="8" name="Pladsholder til tekst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da-DK" noProof="0"/>
              <a:t>Tilføj en sidefod</a:t>
            </a:r>
          </a:p>
        </p:txBody>
      </p:sp>
      <p:sp>
        <p:nvSpPr>
          <p:cNvPr id="6" name="Pladsholder til slidenumm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Angiv billedtekst</a:t>
            </a:r>
          </a:p>
        </p:txBody>
      </p:sp>
      <p:sp>
        <p:nvSpPr>
          <p:cNvPr id="4" name="Pladsholder til sidefod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da-DK" noProof="0"/>
              <a:t>Tilføj en sidefod</a:t>
            </a:r>
          </a:p>
        </p:txBody>
      </p:sp>
      <p:sp>
        <p:nvSpPr>
          <p:cNvPr id="2" name="Pladsholder til slidenumm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da-DK" noProof="0" smtClean="0"/>
              <a:pPr rtl="0"/>
              <a:t>‹nr.›</a:t>
            </a:fld>
            <a:endParaRPr lang="da-DK" noProof="0"/>
          </a:p>
        </p:txBody>
      </p:sp>
      <p:sp>
        <p:nvSpPr>
          <p:cNvPr id="5" name="Titel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p>
            <a:pPr rtl="0"/>
            <a:r>
              <a:rPr lang="da-DK" noProof="0"/>
              <a:t>Klik for at redigere titeltypografier i master</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k">
    <p:bg>
      <p:bgPr>
        <a:solidFill>
          <a:schemeClr val="bg1">
            <a:lumMod val="95000"/>
          </a:schemeClr>
        </a:solidFill>
        <a:effectLst/>
      </p:bgPr>
    </p:bg>
    <p:spTree>
      <p:nvGrpSpPr>
        <p:cNvPr id="1" name=""/>
        <p:cNvGrpSpPr/>
        <p:nvPr/>
      </p:nvGrpSpPr>
      <p:grpSpPr>
        <a:xfrm>
          <a:off x="0" y="0"/>
          <a:ext cx="0" cy="0"/>
          <a:chOff x="0" y="0"/>
          <a:chExt cx="0" cy="0"/>
        </a:xfrm>
      </p:grpSpPr>
      <p:sp>
        <p:nvSpPr>
          <p:cNvPr id="41" name="Pladsholder til billed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a-DK" noProof="0"/>
              <a:t>Indsæt eller træk og slip billedet her</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rtl="0"/>
            <a:r>
              <a:rPr lang="da-DK" noProof="0"/>
              <a:t>Tak</a:t>
            </a:r>
          </a:p>
        </p:txBody>
      </p:sp>
      <p:sp>
        <p:nvSpPr>
          <p:cNvPr id="9" name="Pladsholder til tekst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Fulde navn</a:t>
            </a:r>
          </a:p>
        </p:txBody>
      </p:sp>
      <p:sp>
        <p:nvSpPr>
          <p:cNvPr id="10" name="Pladsholder til tekst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Telefonnummer</a:t>
            </a:r>
          </a:p>
        </p:txBody>
      </p:sp>
      <p:sp>
        <p:nvSpPr>
          <p:cNvPr id="11" name="Pladsholder til tekst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Mail eller kaldenavn på sociale medier</a:t>
            </a:r>
          </a:p>
        </p:txBody>
      </p:sp>
      <p:sp>
        <p:nvSpPr>
          <p:cNvPr id="12" name="Pladsholder til tekst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Firmaets websted</a:t>
            </a:r>
          </a:p>
        </p:txBody>
      </p:sp>
      <p:sp>
        <p:nvSpPr>
          <p:cNvPr id="15" name="Rektangel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Rektangel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3" name="Rektangel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8" name="Rektangel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 name="Pladsholder til slidenumm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da-DK" noProof="0"/>
              <a:t>Klik for at redigere titlen på siden</a:t>
            </a:r>
          </a:p>
        </p:txBody>
      </p:sp>
      <p:sp>
        <p:nvSpPr>
          <p:cNvPr id="7" name="Undertitel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sidefod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da-DK" noProof="0"/>
              <a:t>Tilføj en sidefod</a:t>
            </a:r>
          </a:p>
        </p:txBody>
      </p:sp>
      <p:sp>
        <p:nvSpPr>
          <p:cNvPr id="5" name="Pladsholder til slidenumm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da-DK" noProof="0" smtClean="0"/>
              <a:pPr rtl="0"/>
              <a:t>‹nr.›</a:t>
            </a:fld>
            <a:endParaRPr lang="da-DK"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8" name="Rektangel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31" name="Kombinationstegning: Figur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Pladsholder til titel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da-DK" noProof="0"/>
              <a:t>Klik for at redigere titlen på siden</a:t>
            </a:r>
          </a:p>
        </p:txBody>
      </p:sp>
      <p:sp>
        <p:nvSpPr>
          <p:cNvPr id="3" name="Pladsholder til tekst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da-DK" noProof="0"/>
              <a:t>Tilføj en sidefod</a:t>
            </a:r>
          </a:p>
        </p:txBody>
      </p:sp>
      <p:sp>
        <p:nvSpPr>
          <p:cNvPr id="6" name="Pladsholder til slidenumm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da-DK" noProof="0" smtClean="0"/>
              <a:pPr rtl="0"/>
              <a:t>‹nr.›</a:t>
            </a:fld>
            <a:endParaRPr lang="da-DK" noProof="0"/>
          </a:p>
        </p:txBody>
      </p:sp>
      <p:sp>
        <p:nvSpPr>
          <p:cNvPr id="4" name="Tekstfelt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rtl="0">
              <a:lnSpc>
                <a:spcPts val="1000"/>
              </a:lnSpc>
            </a:pPr>
            <a:r>
              <a:rPr lang="da-DK" sz="2500" b="1" i="0" spc="-100" noProof="0">
                <a:solidFill>
                  <a:schemeClr val="accent1"/>
                </a:solidFill>
                <a:latin typeface="+mj-lt"/>
              </a:rPr>
              <a:t>TREY</a:t>
            </a:r>
            <a:r>
              <a:rPr lang="da-DK" sz="1600" b="1" i="0" spc="-100" noProof="0">
                <a:solidFill>
                  <a:schemeClr val="accent1"/>
                </a:solidFill>
                <a:latin typeface="+mj-lt"/>
              </a:rPr>
              <a:t> </a:t>
            </a:r>
            <a:br>
              <a:rPr lang="da-DK" sz="1600" b="1" i="0" spc="-100" baseline="0" noProof="0">
                <a:solidFill>
                  <a:schemeClr val="accent1"/>
                </a:solidFill>
                <a:latin typeface="+mj-lt"/>
              </a:rPr>
            </a:br>
            <a:r>
              <a:rPr lang="da-DK" sz="1200" b="0" i="0" spc="140" noProof="0">
                <a:solidFill>
                  <a:schemeClr val="tx1">
                    <a:lumMod val="75000"/>
                    <a:lumOff val="25000"/>
                  </a:schemeClr>
                </a:solidFill>
                <a:latin typeface="+mj-lt"/>
              </a:rPr>
              <a:t>research</a:t>
            </a:r>
          </a:p>
        </p:txBody>
      </p:sp>
      <p:sp>
        <p:nvSpPr>
          <p:cNvPr id="9" name="Rektangel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9" name="Rektangel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cxnSp>
        <p:nvCxnSpPr>
          <p:cNvPr id="18" name="Lige forbindelse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7" r:id="rId15"/>
    <p:sldLayoutId id="2147483668" r:id="rId16"/>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dsholder til billede 11" descr="Hænder, der samles i en cirkel">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200B3D2B-613A-41BE-987D-E6A1324B456D}"/>
              </a:ext>
            </a:extLst>
          </p:cNvPr>
          <p:cNvSpPr>
            <a:spLocks noGrp="1"/>
          </p:cNvSpPr>
          <p:nvPr>
            <p:ph type="ctrTitle"/>
          </p:nvPr>
        </p:nvSpPr>
        <p:spPr>
          <a:xfrm>
            <a:off x="8372723" y="637679"/>
            <a:ext cx="3628445" cy="1261295"/>
          </a:xfrm>
        </p:spPr>
        <p:txBody>
          <a:bodyPr rtlCol="0"/>
          <a:lstStyle/>
          <a:p>
            <a:pPr rtl="0"/>
            <a:r>
              <a:rPr lang="da-DK" sz="6000" dirty="0"/>
              <a:t>Ansøgning</a:t>
            </a:r>
          </a:p>
        </p:txBody>
      </p:sp>
      <p:sp>
        <p:nvSpPr>
          <p:cNvPr id="4" name="Undertitel 3">
            <a:extLst>
              <a:ext uri="{FF2B5EF4-FFF2-40B4-BE49-F238E27FC236}">
                <a16:creationId xmlns:a16="http://schemas.microsoft.com/office/drawing/2014/main" id="{4772945D-CA91-4CFE-8EB7-941C7618C994}"/>
              </a:ext>
            </a:extLst>
          </p:cNvPr>
          <p:cNvSpPr>
            <a:spLocks noGrp="1"/>
          </p:cNvSpPr>
          <p:nvPr>
            <p:ph type="subTitle" idx="1"/>
          </p:nvPr>
        </p:nvSpPr>
        <p:spPr>
          <a:xfrm>
            <a:off x="6838122" y="4061039"/>
            <a:ext cx="2942466" cy="580921"/>
          </a:xfrm>
        </p:spPr>
        <p:txBody>
          <a:bodyPr rtlCol="0"/>
          <a:lstStyle/>
          <a:p>
            <a:pPr rtl="0"/>
            <a:r>
              <a:rPr lang="da-DK" dirty="0"/>
              <a:t>Læreplads og praktikplads</a:t>
            </a:r>
          </a:p>
        </p:txBody>
      </p:sp>
      <p:sp>
        <p:nvSpPr>
          <p:cNvPr id="51" name="Tekstfelt 50">
            <a:extLst>
              <a:ext uri="{FF2B5EF4-FFF2-40B4-BE49-F238E27FC236}">
                <a16:creationId xmlns:a16="http://schemas.microsoft.com/office/drawing/2014/main" id="{66C1DE0A-7865-466B-B5D7-781C92357026}"/>
              </a:ext>
            </a:extLst>
          </p:cNvPr>
          <p:cNvSpPr txBox="1"/>
          <p:nvPr/>
        </p:nvSpPr>
        <p:spPr>
          <a:xfrm>
            <a:off x="10284923" y="4241800"/>
            <a:ext cx="1402741" cy="394389"/>
          </a:xfrm>
          <a:prstGeom prst="rect">
            <a:avLst/>
          </a:prstGeom>
          <a:noFill/>
        </p:spPr>
        <p:txBody>
          <a:bodyPr wrap="square" tIns="108000" bIns="0" rtlCol="0" anchor="ctr">
            <a:spAutoFit/>
          </a:bodyPr>
          <a:lstStyle/>
          <a:p>
            <a:pPr algn="ctr" rtl="0">
              <a:lnSpc>
                <a:spcPts val="1000"/>
              </a:lnSpc>
            </a:pPr>
            <a:r>
              <a:rPr lang="da-DK" sz="3600" b="1" i="0" spc="-100" dirty="0">
                <a:solidFill>
                  <a:schemeClr val="tx1">
                    <a:lumMod val="75000"/>
                    <a:lumOff val="25000"/>
                  </a:schemeClr>
                </a:solidFill>
                <a:latin typeface="+mj-lt"/>
              </a:rPr>
              <a:t>TREY</a:t>
            </a:r>
            <a:r>
              <a:rPr lang="da-DK" sz="2400" b="1" i="0" spc="-100" dirty="0">
                <a:solidFill>
                  <a:schemeClr val="tx1">
                    <a:lumMod val="75000"/>
                    <a:lumOff val="25000"/>
                  </a:schemeClr>
                </a:solidFill>
                <a:latin typeface="+mj-lt"/>
              </a:rPr>
              <a:t> </a:t>
            </a:r>
            <a:br>
              <a:rPr lang="da-DK" sz="2400" b="1" i="0" spc="-100" baseline="0" dirty="0">
                <a:solidFill>
                  <a:schemeClr val="tx1">
                    <a:lumMod val="75000"/>
                    <a:lumOff val="25000"/>
                  </a:schemeClr>
                </a:solidFill>
                <a:latin typeface="+mj-lt"/>
              </a:rPr>
            </a:br>
            <a:r>
              <a:rPr lang="da-DK" b="0" i="0" spc="140" dirty="0">
                <a:solidFill>
                  <a:schemeClr val="tx1">
                    <a:lumMod val="75000"/>
                    <a:lumOff val="25000"/>
                  </a:schemeClr>
                </a:solidFill>
                <a:latin typeface="+mj-lt"/>
              </a:rPr>
              <a:t>research</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1017432"/>
            <a:ext cx="7772400" cy="1236372"/>
          </a:xfrm>
        </p:spPr>
        <p:txBody>
          <a:bodyPr>
            <a:noAutofit/>
          </a:bodyPr>
          <a:lstStyle/>
          <a:p>
            <a:r>
              <a:rPr lang="da-DK" sz="4800" dirty="0"/>
              <a:t>Hvordan gøres en ansøgning personlig</a:t>
            </a:r>
          </a:p>
        </p:txBody>
      </p:sp>
      <p:sp>
        <p:nvSpPr>
          <p:cNvPr id="3" name="Undertitel 2"/>
          <p:cNvSpPr>
            <a:spLocks noGrp="1"/>
          </p:cNvSpPr>
          <p:nvPr>
            <p:ph type="subTitle" idx="1"/>
          </p:nvPr>
        </p:nvSpPr>
        <p:spPr>
          <a:xfrm>
            <a:off x="2209800" y="2640168"/>
            <a:ext cx="7772400" cy="3618964"/>
          </a:xfrm>
        </p:spPr>
        <p:txBody>
          <a:bodyPr/>
          <a:lstStyle/>
          <a:p>
            <a:pPr marL="342900" indent="-342900">
              <a:buFont typeface="Arial" panose="020B0604020202020204" pitchFamily="34" charset="0"/>
              <a:buChar char="•"/>
            </a:pPr>
            <a:r>
              <a:rPr lang="da-DK" sz="3600" dirty="0"/>
              <a:t>Sproget –”show </a:t>
            </a:r>
            <a:r>
              <a:rPr lang="da-DK" sz="3600" dirty="0" err="1"/>
              <a:t>them</a:t>
            </a:r>
            <a:r>
              <a:rPr lang="da-DK" sz="3600" dirty="0"/>
              <a:t>, </a:t>
            </a:r>
            <a:r>
              <a:rPr lang="da-DK" sz="3600" dirty="0" err="1"/>
              <a:t>don’t</a:t>
            </a:r>
            <a:r>
              <a:rPr lang="da-DK" sz="3600" dirty="0"/>
              <a:t> </a:t>
            </a:r>
            <a:r>
              <a:rPr lang="da-DK" sz="3600" dirty="0" err="1"/>
              <a:t>tell</a:t>
            </a:r>
            <a:r>
              <a:rPr lang="da-DK" sz="3600" dirty="0"/>
              <a:t> </a:t>
            </a:r>
            <a:r>
              <a:rPr lang="da-DK" sz="3600" dirty="0" err="1"/>
              <a:t>them</a:t>
            </a:r>
            <a:r>
              <a:rPr lang="da-DK" sz="3600" dirty="0"/>
              <a:t>”!!!</a:t>
            </a:r>
          </a:p>
          <a:p>
            <a:pPr marL="342900" indent="-342900" algn="just">
              <a:buFont typeface="Arial" panose="020B0604020202020204" pitchFamily="34" charset="0"/>
              <a:buChar char="•"/>
            </a:pPr>
            <a:r>
              <a:rPr lang="da-DK" sz="2000" dirty="0"/>
              <a:t>Eks: ”</a:t>
            </a:r>
            <a:r>
              <a:rPr lang="da-DK" sz="2000" i="1" dirty="0"/>
              <a:t>Jeg er den type, som smider mine aviser ud i datoorden, og mine sokker er sorteret efter farverne i skuffen. På jobbet betyder det, at I får en medarbejder, der har styr på detaljerne, at både mit fysiske skrivebord og det virtuelle på computeren er ryddet pænt op. Samtidig vil i ikke opleve, at mails forsvinder i mængden, da jeg selvfølgelig arbejder med sortering i mapper og efter farver.”</a:t>
            </a:r>
            <a:endParaRPr lang="da-DK" sz="2000" dirty="0"/>
          </a:p>
          <a:p>
            <a:endParaRPr lang="da-DK" sz="2000" dirty="0"/>
          </a:p>
          <a:p>
            <a:endParaRPr lang="da-DK" dirty="0"/>
          </a:p>
        </p:txBody>
      </p:sp>
      <p:sp>
        <p:nvSpPr>
          <p:cNvPr id="4" name="Pladsholder til slidenummer 3"/>
          <p:cNvSpPr>
            <a:spLocks noGrp="1"/>
          </p:cNvSpPr>
          <p:nvPr>
            <p:ph type="sldNum" sz="quarter" idx="12"/>
          </p:nvPr>
        </p:nvSpPr>
        <p:spPr/>
        <p:txBody>
          <a:bodyPr/>
          <a:lstStyle/>
          <a:p>
            <a:fld id="{C77B015D-11EB-1E49-9304-16E10FEA7424}" type="slidenum">
              <a:rPr lang="da-DK" smtClean="0"/>
              <a:t>10</a:t>
            </a:fld>
            <a:endParaRPr lang="da-DK" dirty="0"/>
          </a:p>
        </p:txBody>
      </p:sp>
    </p:spTree>
    <p:extLst>
      <p:ext uri="{BB962C8B-B14F-4D97-AF65-F5344CB8AC3E}">
        <p14:creationId xmlns:p14="http://schemas.microsoft.com/office/powerpoint/2010/main" val="73711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571224"/>
            <a:ext cx="8229600" cy="730649"/>
          </a:xfrm>
        </p:spPr>
        <p:txBody>
          <a:bodyPr>
            <a:noAutofit/>
          </a:bodyPr>
          <a:lstStyle/>
          <a:p>
            <a:r>
              <a:rPr lang="da-DK" sz="4800" dirty="0"/>
              <a:t>Den personlige ansøgnings virkemidler</a:t>
            </a:r>
            <a:br>
              <a:rPr lang="da-DK" sz="4800" dirty="0"/>
            </a:br>
            <a:endParaRPr lang="da-DK" sz="4800" dirty="0"/>
          </a:p>
        </p:txBody>
      </p:sp>
      <p:sp>
        <p:nvSpPr>
          <p:cNvPr id="3" name="Pladsholder til indhold 2"/>
          <p:cNvSpPr>
            <a:spLocks noGrp="1"/>
          </p:cNvSpPr>
          <p:nvPr>
            <p:ph idx="1"/>
          </p:nvPr>
        </p:nvSpPr>
        <p:spPr>
          <a:xfrm>
            <a:off x="1981200" y="2743201"/>
            <a:ext cx="8229600" cy="3382963"/>
          </a:xfrm>
        </p:spPr>
        <p:txBody>
          <a:bodyPr>
            <a:normAutofit/>
          </a:bodyPr>
          <a:lstStyle/>
          <a:p>
            <a:r>
              <a:rPr lang="da-DK" sz="3200" dirty="0"/>
              <a:t>Sprog: Nutid- aktivt sprog</a:t>
            </a:r>
          </a:p>
          <a:p>
            <a:r>
              <a:rPr lang="da-DK" sz="3200" dirty="0"/>
              <a:t>Form, farver og grafik</a:t>
            </a:r>
          </a:p>
          <a:p>
            <a:r>
              <a:rPr lang="da-DK" sz="3200" dirty="0"/>
              <a:t>Opsætning: f.eks. inddeling i afsnit, brug af bulletpoints i enkelte afsnit.</a:t>
            </a:r>
          </a:p>
          <a:p>
            <a:r>
              <a:rPr lang="da-DK" sz="3200" dirty="0"/>
              <a:t>PAR-historien</a:t>
            </a:r>
          </a:p>
          <a:p>
            <a:r>
              <a:rPr lang="da-DK" sz="3200" dirty="0"/>
              <a:t>Billede</a:t>
            </a:r>
          </a:p>
        </p:txBody>
      </p:sp>
      <p:sp>
        <p:nvSpPr>
          <p:cNvPr id="4" name="Pladsholder til slidenummer 3"/>
          <p:cNvSpPr>
            <a:spLocks noGrp="1"/>
          </p:cNvSpPr>
          <p:nvPr>
            <p:ph type="sldNum" sz="quarter" idx="12"/>
          </p:nvPr>
        </p:nvSpPr>
        <p:spPr/>
        <p:txBody>
          <a:bodyPr/>
          <a:lstStyle/>
          <a:p>
            <a:fld id="{C77B015D-11EB-1E49-9304-16E10FEA7424}" type="slidenum">
              <a:rPr lang="da-DK" smtClean="0"/>
              <a:t>11</a:t>
            </a:fld>
            <a:endParaRPr lang="da-DK" dirty="0"/>
          </a:p>
        </p:txBody>
      </p:sp>
    </p:spTree>
    <p:extLst>
      <p:ext uri="{BB962C8B-B14F-4D97-AF65-F5344CB8AC3E}">
        <p14:creationId xmlns:p14="http://schemas.microsoft.com/office/powerpoint/2010/main" val="374634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914400" y="1035312"/>
            <a:ext cx="10363200" cy="1284695"/>
          </a:xfrm>
        </p:spPr>
        <p:txBody>
          <a:bodyPr/>
          <a:lstStyle/>
          <a:p>
            <a:r>
              <a:rPr lang="da-DK" dirty="0"/>
              <a:t>Hvilken lærling vil mestrene have ?</a:t>
            </a:r>
          </a:p>
        </p:txBody>
      </p:sp>
      <p:sp>
        <p:nvSpPr>
          <p:cNvPr id="7" name="Undertitel 6"/>
          <p:cNvSpPr>
            <a:spLocks noGrp="1"/>
          </p:cNvSpPr>
          <p:nvPr>
            <p:ph type="subTitle" idx="1"/>
          </p:nvPr>
        </p:nvSpPr>
        <p:spPr>
          <a:xfrm>
            <a:off x="1524000" y="3515410"/>
            <a:ext cx="9144000" cy="3145271"/>
          </a:xfrm>
        </p:spPr>
        <p:txBody>
          <a:bodyPr/>
          <a:lstStyle/>
          <a:p>
            <a:endParaRPr lang="da-DK" dirty="0"/>
          </a:p>
        </p:txBody>
      </p:sp>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846" y="2962634"/>
            <a:ext cx="4572000" cy="3150719"/>
          </a:xfrm>
          <a:prstGeom prst="rect">
            <a:avLst/>
          </a:prstGeom>
        </p:spPr>
      </p:pic>
    </p:spTree>
    <p:extLst>
      <p:ext uri="{BB962C8B-B14F-4D97-AF65-F5344CB8AC3E}">
        <p14:creationId xmlns:p14="http://schemas.microsoft.com/office/powerpoint/2010/main" val="36318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837398"/>
            <a:ext cx="10363200" cy="1347537"/>
          </a:xfrm>
        </p:spPr>
        <p:txBody>
          <a:bodyPr>
            <a:normAutofit/>
          </a:bodyPr>
          <a:lstStyle/>
          <a:p>
            <a:r>
              <a:rPr lang="da-DK" sz="7200" dirty="0"/>
              <a:t>Hvis du var mester…..</a:t>
            </a:r>
          </a:p>
        </p:txBody>
      </p:sp>
      <p:sp>
        <p:nvSpPr>
          <p:cNvPr id="3" name="Undertitel 2"/>
          <p:cNvSpPr>
            <a:spLocks noGrp="1"/>
          </p:cNvSpPr>
          <p:nvPr>
            <p:ph type="subTitle" idx="1"/>
          </p:nvPr>
        </p:nvSpPr>
        <p:spPr>
          <a:xfrm>
            <a:off x="635267" y="2017986"/>
            <a:ext cx="11104788" cy="4294583"/>
          </a:xfrm>
        </p:spPr>
        <p:txBody>
          <a:bodyPr>
            <a:normAutofit/>
          </a:bodyPr>
          <a:lstStyle/>
          <a:p>
            <a:pPr marL="457200" indent="-457200">
              <a:buFont typeface="Arial" panose="020B0604020202020204" pitchFamily="34" charset="0"/>
              <a:buChar char="•"/>
            </a:pPr>
            <a:endParaRPr lang="da-DK" sz="6000" dirty="0">
              <a:solidFill>
                <a:schemeClr val="tx1"/>
              </a:solidFill>
            </a:endParaRPr>
          </a:p>
          <a:p>
            <a:pPr marL="457200" indent="-457200">
              <a:buFont typeface="Arial" panose="020B0604020202020204" pitchFamily="34" charset="0"/>
              <a:buChar char="•"/>
            </a:pPr>
            <a:r>
              <a:rPr lang="da-DK" sz="6000" dirty="0">
                <a:solidFill>
                  <a:schemeClr val="tx1"/>
                </a:solidFill>
              </a:rPr>
              <a:t>Hvordan skulle din lærling være?</a:t>
            </a:r>
          </a:p>
          <a:p>
            <a:endParaRPr lang="da-DK" sz="2400" dirty="0">
              <a:solidFill>
                <a:schemeClr val="tx1"/>
              </a:solidFill>
            </a:endParaRPr>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519" y="4052236"/>
            <a:ext cx="2143125" cy="1982804"/>
          </a:xfrm>
          <a:prstGeom prst="rect">
            <a:avLst/>
          </a:prstGeom>
        </p:spPr>
      </p:pic>
    </p:spTree>
    <p:extLst>
      <p:ext uri="{BB962C8B-B14F-4D97-AF65-F5344CB8AC3E}">
        <p14:creationId xmlns:p14="http://schemas.microsoft.com/office/powerpoint/2010/main" val="163082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199" y="638084"/>
            <a:ext cx="8229600" cy="764589"/>
          </a:xfrm>
        </p:spPr>
        <p:txBody>
          <a:bodyPr/>
          <a:lstStyle/>
          <a:p>
            <a:r>
              <a:rPr lang="da-DK" dirty="0"/>
              <a:t>Ansøgningen</a:t>
            </a:r>
          </a:p>
        </p:txBody>
      </p:sp>
      <p:sp>
        <p:nvSpPr>
          <p:cNvPr id="3" name="Pladsholder til indhold 2"/>
          <p:cNvSpPr>
            <a:spLocks noGrp="1"/>
          </p:cNvSpPr>
          <p:nvPr>
            <p:ph idx="1"/>
          </p:nvPr>
        </p:nvSpPr>
        <p:spPr>
          <a:xfrm>
            <a:off x="1981199" y="1402673"/>
            <a:ext cx="8229600" cy="4873841"/>
          </a:xfrm>
        </p:spPr>
        <p:txBody>
          <a:bodyPr/>
          <a:lstStyle/>
          <a:p>
            <a:r>
              <a:rPr lang="da-DK" sz="1600" dirty="0"/>
              <a:t>Overskrift: Se mig!</a:t>
            </a:r>
          </a:p>
          <a:p>
            <a:r>
              <a:rPr lang="da-DK" sz="1600" dirty="0"/>
              <a:t>  Indledning: </a:t>
            </a:r>
          </a:p>
          <a:p>
            <a:pPr lvl="1"/>
            <a:r>
              <a:rPr lang="da-DK" sz="1050" dirty="0"/>
              <a:t>Hvor har du set opslaget?</a:t>
            </a:r>
          </a:p>
          <a:p>
            <a:pPr lvl="1"/>
            <a:r>
              <a:rPr lang="da-DK" sz="1050" dirty="0"/>
              <a:t>Hvem talte du med?</a:t>
            </a:r>
          </a:p>
          <a:p>
            <a:pPr lvl="1"/>
            <a:r>
              <a:rPr lang="da-DK" sz="1050" dirty="0"/>
              <a:t>Hvordan har du fået kendskab til virksomheden</a:t>
            </a:r>
            <a:r>
              <a:rPr lang="da-DK" sz="1200" dirty="0"/>
              <a:t>?</a:t>
            </a:r>
          </a:p>
          <a:p>
            <a:pPr lvl="1"/>
            <a:r>
              <a:rPr lang="da-DK" sz="1600" dirty="0"/>
              <a:t>Motivation:</a:t>
            </a:r>
          </a:p>
          <a:p>
            <a:pPr lvl="1"/>
            <a:r>
              <a:rPr lang="da-DK" sz="1050" dirty="0"/>
              <a:t>Hvorfor vil DU gerne være i virksomheden?</a:t>
            </a:r>
          </a:p>
          <a:p>
            <a:pPr lvl="1"/>
            <a:r>
              <a:rPr lang="da-DK" sz="1050" dirty="0"/>
              <a:t>Hvad kan DU gøre for dem?</a:t>
            </a:r>
          </a:p>
          <a:p>
            <a:pPr lvl="1"/>
            <a:r>
              <a:rPr lang="da-DK" sz="1050" dirty="0"/>
              <a:t>Hvorfor vil DU </a:t>
            </a:r>
            <a:r>
              <a:rPr lang="da-DK" sz="1050"/>
              <a:t>være elektriker?</a:t>
            </a:r>
            <a:endParaRPr lang="da-DK" sz="1050" dirty="0"/>
          </a:p>
          <a:p>
            <a:pPr lvl="1"/>
            <a:r>
              <a:rPr lang="da-DK" sz="1600" dirty="0"/>
              <a:t>Krav/kvalifikationer:</a:t>
            </a:r>
          </a:p>
          <a:p>
            <a:pPr lvl="1"/>
            <a:r>
              <a:rPr lang="da-DK" sz="1000" dirty="0"/>
              <a:t>Hvad kan DU tilbyde virksomheden?</a:t>
            </a:r>
          </a:p>
          <a:p>
            <a:pPr lvl="1"/>
            <a:r>
              <a:rPr lang="da-DK" sz="1000" dirty="0"/>
              <a:t>Hvordan opfylder DU kravene i stillingsopslaget?</a:t>
            </a:r>
          </a:p>
          <a:p>
            <a:pPr lvl="1"/>
            <a:r>
              <a:rPr lang="da-DK" sz="1600" dirty="0"/>
              <a:t>Personlige kompetencer:</a:t>
            </a:r>
          </a:p>
          <a:p>
            <a:pPr lvl="1"/>
            <a:r>
              <a:rPr lang="da-DK" sz="1000" dirty="0"/>
              <a:t>Hvordan er du?</a:t>
            </a:r>
          </a:p>
          <a:p>
            <a:pPr lvl="1"/>
            <a:r>
              <a:rPr lang="da-DK" sz="1000" b="1" dirty="0"/>
              <a:t>Gør ansøgningen personlig:</a:t>
            </a:r>
          </a:p>
          <a:p>
            <a:pPr lvl="2"/>
            <a:r>
              <a:rPr lang="da-DK" sz="1000" b="1" dirty="0"/>
              <a:t>PARE-Historie: P: </a:t>
            </a:r>
            <a:r>
              <a:rPr lang="da-DK" sz="1000" dirty="0"/>
              <a:t>Hvori bestod problemet?</a:t>
            </a:r>
          </a:p>
          <a:p>
            <a:pPr lvl="4"/>
            <a:r>
              <a:rPr lang="da-DK" sz="1000" b="1" dirty="0"/>
              <a:t>  A: </a:t>
            </a:r>
            <a:r>
              <a:rPr lang="da-DK" sz="1000" dirty="0"/>
              <a:t>Hvordan agerede du?</a:t>
            </a:r>
          </a:p>
          <a:p>
            <a:pPr lvl="4"/>
            <a:r>
              <a:rPr lang="da-DK" sz="1000" b="1" dirty="0"/>
              <a:t>  R: </a:t>
            </a:r>
            <a:r>
              <a:rPr lang="da-DK" sz="1000" dirty="0"/>
              <a:t>Hvad blev resultatet?</a:t>
            </a:r>
          </a:p>
          <a:p>
            <a:pPr lvl="4"/>
            <a:r>
              <a:rPr lang="da-DK" sz="1000" b="1" dirty="0"/>
              <a:t>  E: </a:t>
            </a:r>
            <a:r>
              <a:rPr lang="da-DK" sz="1000" dirty="0"/>
              <a:t>Hvilke egenskaber brugte du?</a:t>
            </a:r>
            <a:endParaRPr lang="da-DK" sz="1000" b="1" dirty="0"/>
          </a:p>
          <a:p>
            <a:pPr lvl="1">
              <a:buFont typeface="Arial" panose="020B0604020202020204" pitchFamily="34" charset="0"/>
              <a:buChar char="•"/>
            </a:pPr>
            <a:r>
              <a:rPr lang="da-DK" sz="1600" dirty="0"/>
              <a:t>Afslutning/åbning:</a:t>
            </a:r>
          </a:p>
          <a:p>
            <a:pPr lvl="1">
              <a:buFont typeface="Arial" panose="020B0604020202020204" pitchFamily="34" charset="0"/>
              <a:buChar char="•"/>
            </a:pPr>
            <a:r>
              <a:rPr lang="da-DK" sz="1000" dirty="0"/>
              <a:t>Flere fordele kan uddybes ved samtale</a:t>
            </a:r>
          </a:p>
          <a:p>
            <a:pPr lvl="1">
              <a:buFont typeface="Arial" panose="020B0604020202020204" pitchFamily="34" charset="0"/>
              <a:buChar char="•"/>
            </a:pPr>
            <a:r>
              <a:rPr lang="da-DK" sz="1000" dirty="0"/>
              <a:t>Opfølgning på ansøgning.</a:t>
            </a:r>
          </a:p>
        </p:txBody>
      </p:sp>
      <p:sp>
        <p:nvSpPr>
          <p:cNvPr id="4" name="Pladsholder til diasnummer 3"/>
          <p:cNvSpPr>
            <a:spLocks noGrp="1"/>
          </p:cNvSpPr>
          <p:nvPr>
            <p:ph type="sldNum" sz="quarter" idx="12"/>
          </p:nvPr>
        </p:nvSpPr>
        <p:spPr/>
        <p:txBody>
          <a:bodyPr/>
          <a:lstStyle/>
          <a:p>
            <a:fld id="{C77B015D-11EB-1E49-9304-16E10FEA7424}" type="slidenum">
              <a:rPr lang="da-DK" smtClean="0"/>
              <a:t>14</a:t>
            </a:fld>
            <a:endParaRPr lang="da-DK" dirty="0"/>
          </a:p>
        </p:txBody>
      </p:sp>
    </p:spTree>
    <p:extLst>
      <p:ext uri="{BB962C8B-B14F-4D97-AF65-F5344CB8AC3E}">
        <p14:creationId xmlns:p14="http://schemas.microsoft.com/office/powerpoint/2010/main" val="60254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0"/>
            <a:ext cx="10972800" cy="599090"/>
          </a:xfrm>
        </p:spPr>
        <p:txBody>
          <a:bodyPr/>
          <a:lstStyle/>
          <a:p>
            <a:r>
              <a:rPr lang="da-DK" dirty="0"/>
              <a:t>CV</a:t>
            </a:r>
          </a:p>
        </p:txBody>
      </p:sp>
      <p:sp>
        <p:nvSpPr>
          <p:cNvPr id="3" name="Pladsholder til indhold 2"/>
          <p:cNvSpPr>
            <a:spLocks noGrp="1"/>
          </p:cNvSpPr>
          <p:nvPr>
            <p:ph idx="1"/>
          </p:nvPr>
        </p:nvSpPr>
        <p:spPr>
          <a:xfrm>
            <a:off x="725474" y="861501"/>
            <a:ext cx="10856926" cy="5264664"/>
          </a:xfrm>
        </p:spPr>
        <p:txBody>
          <a:bodyPr>
            <a:normAutofit fontScale="47500" lnSpcReduction="20000"/>
          </a:bodyPr>
          <a:lstStyle/>
          <a:p>
            <a:r>
              <a:rPr lang="da-DK" sz="1400" dirty="0"/>
              <a:t>Din kontaktoplysninger</a:t>
            </a:r>
            <a:endParaRPr lang="da-DK" sz="900" dirty="0"/>
          </a:p>
          <a:p>
            <a:r>
              <a:rPr lang="da-DK" sz="900" dirty="0"/>
              <a:t>Navn</a:t>
            </a:r>
          </a:p>
          <a:p>
            <a:r>
              <a:rPr lang="da-DK" sz="900" dirty="0"/>
              <a:t>Adresse</a:t>
            </a:r>
          </a:p>
          <a:p>
            <a:r>
              <a:rPr lang="da-DK" sz="900" dirty="0"/>
              <a:t>Telefon</a:t>
            </a:r>
          </a:p>
          <a:p>
            <a:r>
              <a:rPr lang="da-DK" sz="900" dirty="0" err="1"/>
              <a:t>Email</a:t>
            </a:r>
            <a:endParaRPr lang="da-DK" sz="1400" dirty="0"/>
          </a:p>
          <a:p>
            <a:endParaRPr lang="da-DK" sz="1400" dirty="0"/>
          </a:p>
          <a:p>
            <a:endParaRPr lang="da-DK" sz="1400" dirty="0"/>
          </a:p>
          <a:p>
            <a:r>
              <a:rPr lang="da-DK" sz="1400" b="1" dirty="0"/>
              <a:t>Resume</a:t>
            </a:r>
          </a:p>
          <a:p>
            <a:r>
              <a:rPr lang="da-DK" sz="1400" dirty="0"/>
              <a:t>Kort beskrivelse af dig selv og nogle få af dine kompetencer.</a:t>
            </a:r>
          </a:p>
          <a:p>
            <a:endParaRPr lang="da-DK" sz="1400" dirty="0"/>
          </a:p>
          <a:p>
            <a:r>
              <a:rPr lang="da-DK" sz="1400" b="1" dirty="0"/>
              <a:t>Uddannelse</a:t>
            </a:r>
          </a:p>
          <a:p>
            <a:r>
              <a:rPr lang="da-DK" sz="1400" dirty="0"/>
              <a:t>Relevante uddannelser for stillinger</a:t>
            </a:r>
          </a:p>
          <a:p>
            <a:r>
              <a:rPr lang="da-DK" sz="1400" dirty="0"/>
              <a:t>Skrive den aktuelle eller sidst gennemførte uddannelse øverst.</a:t>
            </a:r>
          </a:p>
          <a:p>
            <a:endParaRPr lang="da-DK" sz="1400" dirty="0"/>
          </a:p>
          <a:p>
            <a:r>
              <a:rPr lang="da-DK" sz="1400" b="1" dirty="0"/>
              <a:t>Erhvervserfaring</a:t>
            </a:r>
          </a:p>
          <a:p>
            <a:r>
              <a:rPr lang="da-DK" sz="1400" dirty="0"/>
              <a:t>Relevant erhvervserfaring:</a:t>
            </a:r>
          </a:p>
          <a:p>
            <a:pPr marL="0" indent="0">
              <a:buNone/>
            </a:pPr>
            <a:r>
              <a:rPr lang="da-DK" sz="1400" dirty="0"/>
              <a:t>        Dit nuværende job eller dit sidste job skal stå øverst:</a:t>
            </a:r>
          </a:p>
          <a:p>
            <a:pPr marL="0" indent="0">
              <a:buNone/>
            </a:pPr>
            <a:endParaRPr lang="da-DK" sz="1400" dirty="0"/>
          </a:p>
          <a:p>
            <a:pPr>
              <a:buFont typeface="Arial" panose="020B0604020202020204" pitchFamily="34" charset="0"/>
              <a:buChar char="•"/>
            </a:pPr>
            <a:r>
              <a:rPr lang="da-DK" sz="1400" dirty="0"/>
              <a:t>	Nævn dine arbejdsopgaver- har du haft ansvar for noget/nogen?</a:t>
            </a:r>
          </a:p>
          <a:p>
            <a:r>
              <a:rPr lang="da-DK" sz="1400" dirty="0"/>
              <a:t>erhvervserfaring-vær bevidst om, hvad du har lært i dit job, </a:t>
            </a:r>
          </a:p>
          <a:p>
            <a:pPr marL="0" indent="0">
              <a:buNone/>
            </a:pPr>
            <a:r>
              <a:rPr lang="da-DK" sz="1400" dirty="0"/>
              <a:t>        hvordan gavner det din kommende virksomhed?? Hvad kan DU bidrage med?</a:t>
            </a:r>
          </a:p>
          <a:p>
            <a:pPr>
              <a:buFont typeface="Arial" panose="020B0604020202020204" pitchFamily="34" charset="0"/>
              <a:buChar char="•"/>
            </a:pPr>
            <a:endParaRPr lang="da-DK" sz="1400" dirty="0"/>
          </a:p>
          <a:p>
            <a:pPr>
              <a:buFont typeface="Arial" panose="020B0604020202020204" pitchFamily="34" charset="0"/>
              <a:buChar char="•"/>
            </a:pPr>
            <a:r>
              <a:rPr lang="da-DK" sz="1400" dirty="0"/>
              <a:t>   </a:t>
            </a:r>
            <a:r>
              <a:rPr lang="da-DK" sz="1400" b="1" dirty="0"/>
              <a:t>It- kvalifikationer</a:t>
            </a:r>
          </a:p>
          <a:p>
            <a:pPr>
              <a:buFont typeface="Arial" panose="020B0604020202020204" pitchFamily="34" charset="0"/>
              <a:buChar char="•"/>
            </a:pPr>
            <a:r>
              <a:rPr lang="da-DK" sz="1400" dirty="0"/>
              <a:t>Hvad kan du inden for IT?</a:t>
            </a:r>
          </a:p>
          <a:p>
            <a:pPr>
              <a:buFont typeface="Arial" panose="020B0604020202020204" pitchFamily="34" charset="0"/>
              <a:buChar char="•"/>
            </a:pPr>
            <a:endParaRPr lang="da-DK" sz="1400" b="1" dirty="0"/>
          </a:p>
          <a:p>
            <a:pPr>
              <a:buFont typeface="Arial" panose="020B0604020202020204" pitchFamily="34" charset="0"/>
              <a:buChar char="•"/>
            </a:pPr>
            <a:r>
              <a:rPr lang="da-DK" sz="1400" b="1" dirty="0"/>
              <a:t>Fritid</a:t>
            </a:r>
          </a:p>
          <a:p>
            <a:pPr>
              <a:buFont typeface="Arial" panose="020B0604020202020204" pitchFamily="34" charset="0"/>
              <a:buChar char="•"/>
            </a:pPr>
            <a:r>
              <a:rPr lang="da-DK" sz="1400" dirty="0"/>
              <a:t>Hvad laver du i din fritid?</a:t>
            </a:r>
          </a:p>
        </p:txBody>
      </p:sp>
      <p:sp>
        <p:nvSpPr>
          <p:cNvPr id="4" name="Pladsholder til slidenummer 3"/>
          <p:cNvSpPr>
            <a:spLocks noGrp="1"/>
          </p:cNvSpPr>
          <p:nvPr>
            <p:ph type="sldNum" sz="quarter" idx="12"/>
          </p:nvPr>
        </p:nvSpPr>
        <p:spPr/>
        <p:txBody>
          <a:bodyPr/>
          <a:lstStyle/>
          <a:p>
            <a:fld id="{C77B015D-11EB-1E49-9304-16E10FEA7424}" type="slidenum">
              <a:rPr lang="da-DK" smtClean="0"/>
              <a:pPr/>
              <a:t>15</a:t>
            </a:fld>
            <a:endParaRPr lang="da-DK" dirty="0"/>
          </a:p>
        </p:txBody>
      </p:sp>
    </p:spTree>
    <p:extLst>
      <p:ext uri="{BB962C8B-B14F-4D97-AF65-F5344CB8AC3E}">
        <p14:creationId xmlns:p14="http://schemas.microsoft.com/office/powerpoint/2010/main" val="363639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Eksempel på motivationsafsnit</a:t>
            </a:r>
          </a:p>
        </p:txBody>
      </p:sp>
      <p:sp>
        <p:nvSpPr>
          <p:cNvPr id="3" name="Pladsholder til indhold 2"/>
          <p:cNvSpPr>
            <a:spLocks noGrp="1"/>
          </p:cNvSpPr>
          <p:nvPr>
            <p:ph idx="1"/>
          </p:nvPr>
        </p:nvSpPr>
        <p:spPr/>
        <p:txBody>
          <a:bodyPr/>
          <a:lstStyle/>
          <a:p>
            <a:pPr marL="0" indent="0">
              <a:buNone/>
            </a:pPr>
            <a:r>
              <a:rPr lang="da-DK" i="1" dirty="0"/>
              <a:t>”Da en væsentlig del af mine interesser er at arbejde med mine hænder og løse komplicerede og teknisk krævende opgaver, er elektrikerfaget det oplagte valg for mig.</a:t>
            </a:r>
          </a:p>
          <a:p>
            <a:pPr marL="0" indent="0">
              <a:buNone/>
            </a:pPr>
            <a:r>
              <a:rPr lang="da-DK" i="1" dirty="0"/>
              <a:t>Desuden er det en branche i konstant udvikling og med dette følger naturligvis ansvar for at kunne tilpasse sig, og det kan jeg.</a:t>
            </a:r>
          </a:p>
          <a:p>
            <a:pPr marL="0" indent="0">
              <a:buNone/>
            </a:pPr>
            <a:r>
              <a:rPr lang="da-DK" i="1" dirty="0"/>
              <a:t>Altså er alle byggestenene for en interessant og udfordrende hverdag tilstede, og det er lige præcis derfor, at jeg har valgt at uddanne mig som elektriker.”</a:t>
            </a:r>
          </a:p>
          <a:p>
            <a:pPr marL="0" indent="0">
              <a:buNone/>
            </a:pPr>
            <a:endParaRPr lang="da-DK" i="1" dirty="0"/>
          </a:p>
        </p:txBody>
      </p:sp>
      <p:sp>
        <p:nvSpPr>
          <p:cNvPr id="4" name="Pladsholder til diasnummer 3"/>
          <p:cNvSpPr>
            <a:spLocks noGrp="1"/>
          </p:cNvSpPr>
          <p:nvPr>
            <p:ph type="sldNum" sz="quarter" idx="12"/>
          </p:nvPr>
        </p:nvSpPr>
        <p:spPr/>
        <p:txBody>
          <a:bodyPr/>
          <a:lstStyle/>
          <a:p>
            <a:fld id="{C77B015D-11EB-1E49-9304-16E10FEA7424}" type="slidenum">
              <a:rPr lang="da-DK" smtClean="0"/>
              <a:t>16</a:t>
            </a:fld>
            <a:endParaRPr lang="da-DK" dirty="0"/>
          </a:p>
        </p:txBody>
      </p:sp>
    </p:spTree>
    <p:extLst>
      <p:ext uri="{BB962C8B-B14F-4D97-AF65-F5344CB8AC3E}">
        <p14:creationId xmlns:p14="http://schemas.microsoft.com/office/powerpoint/2010/main" val="413985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309282"/>
            <a:ext cx="10363200" cy="1653989"/>
          </a:xfrm>
        </p:spPr>
        <p:txBody>
          <a:bodyPr>
            <a:normAutofit/>
          </a:bodyPr>
          <a:lstStyle/>
          <a:p>
            <a:r>
              <a:rPr lang="da-DK" sz="7200" b="1" dirty="0"/>
              <a:t>LEGO-KLODSEN…</a:t>
            </a:r>
          </a:p>
        </p:txBody>
      </p:sp>
      <p:sp>
        <p:nvSpPr>
          <p:cNvPr id="3" name="Undertitel 2"/>
          <p:cNvSpPr>
            <a:spLocks noGrp="1"/>
          </p:cNvSpPr>
          <p:nvPr>
            <p:ph type="subTitle" idx="1"/>
          </p:nvPr>
        </p:nvSpPr>
        <p:spPr>
          <a:xfrm>
            <a:off x="914400" y="1963271"/>
            <a:ext cx="10363200" cy="4746811"/>
          </a:xfrm>
        </p:spPr>
        <p:txBody>
          <a:bodyPr>
            <a:normAutofit/>
          </a:bodyPr>
          <a:lstStyle/>
          <a:p>
            <a:r>
              <a:rPr lang="da-DK" dirty="0"/>
              <a:t>Opgave 1: Find en virksomhed (Google ”elektriker –postnummer”)</a:t>
            </a:r>
          </a:p>
          <a:p>
            <a:pPr marL="457200" indent="-457200">
              <a:buFont typeface="Arial" panose="020B0604020202020204" pitchFamily="34" charset="0"/>
              <a:buChar char="•"/>
            </a:pPr>
            <a:r>
              <a:rPr lang="da-DK" dirty="0"/>
              <a:t>5 min.</a:t>
            </a:r>
          </a:p>
          <a:p>
            <a:endParaRPr lang="da-DK" dirty="0"/>
          </a:p>
          <a:p>
            <a:r>
              <a:rPr lang="da-DK" dirty="0"/>
              <a:t>Opgave 2: Skriv dit motivationsafsnit</a:t>
            </a:r>
          </a:p>
          <a:p>
            <a:pPr marL="457200" indent="-457200">
              <a:buFont typeface="+mj-lt"/>
              <a:buAutoNum type="arabicPeriod"/>
            </a:pPr>
            <a:r>
              <a:rPr lang="da-DK" dirty="0"/>
              <a:t>Hvorfor vil DU være lærling i DEN virksomhed?</a:t>
            </a:r>
          </a:p>
          <a:p>
            <a:endParaRPr lang="da-DK" dirty="0"/>
          </a:p>
          <a:p>
            <a:r>
              <a:rPr lang="da-DK" dirty="0">
                <a:solidFill>
                  <a:srgbClr val="FF0000"/>
                </a:solidFill>
              </a:rPr>
              <a:t>2.</a:t>
            </a:r>
            <a:r>
              <a:rPr lang="da-DK" dirty="0"/>
              <a:t> Hvorfor vil DU være elektriker?</a:t>
            </a:r>
          </a:p>
          <a:p>
            <a:r>
              <a:rPr lang="da-DK" sz="3000" b="1" dirty="0">
                <a:solidFill>
                  <a:schemeClr val="tx1"/>
                </a:solidFill>
              </a:rPr>
              <a:t>Skriv dit motivationsafsnit 20 min</a:t>
            </a:r>
            <a:r>
              <a:rPr lang="da-DK" sz="4800" b="1" dirty="0">
                <a:solidFill>
                  <a:schemeClr val="tx1"/>
                </a:solidFill>
              </a:rPr>
              <a:t>.</a:t>
            </a:r>
          </a:p>
        </p:txBody>
      </p:sp>
    </p:spTree>
    <p:extLst>
      <p:ext uri="{BB962C8B-B14F-4D97-AF65-F5344CB8AC3E}">
        <p14:creationId xmlns:p14="http://schemas.microsoft.com/office/powerpoint/2010/main" val="319009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798786"/>
            <a:ext cx="10363200" cy="1355835"/>
          </a:xfrm>
        </p:spPr>
        <p:txBody>
          <a:bodyPr/>
          <a:lstStyle/>
          <a:p>
            <a:r>
              <a:rPr lang="da-DK" dirty="0"/>
              <a:t>Er du blevet klogere….</a:t>
            </a:r>
          </a:p>
        </p:txBody>
      </p:sp>
      <p:sp>
        <p:nvSpPr>
          <p:cNvPr id="3" name="Undertitel 2"/>
          <p:cNvSpPr>
            <a:spLocks noGrp="1"/>
          </p:cNvSpPr>
          <p:nvPr>
            <p:ph type="subTitle" idx="1"/>
          </p:nvPr>
        </p:nvSpPr>
        <p:spPr>
          <a:xfrm>
            <a:off x="914400" y="1755229"/>
            <a:ext cx="10363200" cy="3609080"/>
          </a:xfrm>
        </p:spPr>
        <p:txBody>
          <a:bodyPr/>
          <a:lstStyle/>
          <a:p>
            <a:pPr marL="457200" indent="-457200">
              <a:buAutoNum type="arabicParenR"/>
            </a:pPr>
            <a:r>
              <a:rPr lang="da-DK" dirty="0"/>
              <a:t>Hvad betyder LEGO KLODSEN?</a:t>
            </a:r>
          </a:p>
          <a:p>
            <a:pPr marL="457200" indent="-457200">
              <a:buAutoNum type="arabicParenR"/>
            </a:pPr>
            <a:endParaRPr lang="da-DK" dirty="0"/>
          </a:p>
          <a:p>
            <a:pPr marL="457200" indent="-457200">
              <a:buAutoNum type="arabicParenR"/>
            </a:pPr>
            <a:r>
              <a:rPr lang="da-DK" dirty="0"/>
              <a:t>Hvilken type ansøgning vil virksomhederne have?</a:t>
            </a:r>
          </a:p>
          <a:p>
            <a:r>
              <a:rPr lang="da-DK" dirty="0"/>
              <a:t>Og hvorfor?</a:t>
            </a:r>
          </a:p>
          <a:p>
            <a:endParaRPr lang="da-DK" dirty="0"/>
          </a:p>
          <a:p>
            <a:r>
              <a:rPr lang="da-DK" dirty="0">
                <a:solidFill>
                  <a:srgbClr val="FF0000"/>
                </a:solidFill>
              </a:rPr>
              <a:t>3) </a:t>
            </a:r>
            <a:r>
              <a:rPr lang="da-DK" dirty="0"/>
              <a:t>Hvilken type lærling vil mester have?</a:t>
            </a:r>
          </a:p>
          <a:p>
            <a:endParaRPr lang="da-DK" dirty="0"/>
          </a:p>
          <a:p>
            <a:endParaRPr lang="da-DK" dirty="0"/>
          </a:p>
        </p:txBody>
      </p:sp>
      <p:sp>
        <p:nvSpPr>
          <p:cNvPr id="4" name="Pladsholder til slidenummer 3"/>
          <p:cNvSpPr>
            <a:spLocks noGrp="1"/>
          </p:cNvSpPr>
          <p:nvPr>
            <p:ph type="sldNum" sz="quarter" idx="12"/>
          </p:nvPr>
        </p:nvSpPr>
        <p:spPr/>
        <p:txBody>
          <a:bodyPr/>
          <a:lstStyle/>
          <a:p>
            <a:fld id="{C77B015D-11EB-1E49-9304-16E10FEA7424}" type="slidenum">
              <a:rPr lang="da-DK" smtClean="0"/>
              <a:t>18</a:t>
            </a:fld>
            <a:endParaRPr lang="da-DK" dirty="0"/>
          </a:p>
        </p:txBody>
      </p:sp>
    </p:spTree>
    <p:extLst>
      <p:ext uri="{BB962C8B-B14F-4D97-AF65-F5344CB8AC3E}">
        <p14:creationId xmlns:p14="http://schemas.microsoft.com/office/powerpoint/2010/main" val="14092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1FBD13-9EBC-7E51-8871-BE05E7C70A42}"/>
              </a:ext>
            </a:extLst>
          </p:cNvPr>
          <p:cNvSpPr>
            <a:spLocks noGrp="1"/>
          </p:cNvSpPr>
          <p:nvPr>
            <p:ph type="title"/>
          </p:nvPr>
        </p:nvSpPr>
        <p:spPr>
          <a:xfrm>
            <a:off x="432000" y="432000"/>
            <a:ext cx="11340000" cy="432000"/>
          </a:xfrm>
        </p:spPr>
        <p:txBody>
          <a:bodyPr vert="horz" lIns="0" tIns="0" rIns="0" bIns="0" rtlCol="0" anchor="ctr">
            <a:normAutofit/>
          </a:bodyPr>
          <a:lstStyle/>
          <a:p>
            <a:r>
              <a:rPr lang="da-DK" sz="3000" b="1" kern="1200" spc="-150">
                <a:latin typeface="+mj-lt"/>
                <a:ea typeface="+mj-ea"/>
                <a:cs typeface="+mj-cs"/>
              </a:rPr>
              <a:t>Legoklodsen</a:t>
            </a:r>
          </a:p>
        </p:txBody>
      </p:sp>
      <p:sp>
        <p:nvSpPr>
          <p:cNvPr id="3079" name="Text Placeholder 2">
            <a:extLst>
              <a:ext uri="{FF2B5EF4-FFF2-40B4-BE49-F238E27FC236}">
                <a16:creationId xmlns:a16="http://schemas.microsoft.com/office/drawing/2014/main" id="{8D1B751D-FDC6-36BC-40C0-CF2F0658B5DA}"/>
              </a:ext>
            </a:extLst>
          </p:cNvPr>
          <p:cNvSpPr>
            <a:spLocks noGrp="1"/>
          </p:cNvSpPr>
          <p:nvPr>
            <p:ph type="body" sz="quarter" idx="32"/>
          </p:nvPr>
        </p:nvSpPr>
        <p:spPr>
          <a:xfrm>
            <a:off x="431800" y="1008000"/>
            <a:ext cx="11339513" cy="360000"/>
          </a:xfrm>
        </p:spPr>
        <p:txBody>
          <a:bodyPr/>
          <a:lstStyle/>
          <a:p>
            <a:r>
              <a:rPr lang="en-US" dirty="0"/>
              <a:t>Se muligheder</a:t>
            </a:r>
          </a:p>
        </p:txBody>
      </p:sp>
      <p:pic>
        <p:nvPicPr>
          <p:cNvPr id="3074" name="Picture 2" descr="LEGO STORAGE - LEGO STORAGE HEAD (LARGE) - opbevaringskasser - bright yellow - 0">
            <a:extLst>
              <a:ext uri="{FF2B5EF4-FFF2-40B4-BE49-F238E27FC236}">
                <a16:creationId xmlns:a16="http://schemas.microsoft.com/office/drawing/2014/main" id="{63B0E26A-2320-D63F-FC51-A5D86ABE1A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7900" y="1512000"/>
            <a:ext cx="3580200" cy="4680000"/>
          </a:xfrm>
          <a:prstGeom prst="rect">
            <a:avLst/>
          </a:prstGeom>
          <a:solidFill>
            <a:srgbClr val="FFFFFF"/>
          </a:solidFill>
        </p:spPr>
      </p:pic>
      <p:sp>
        <p:nvSpPr>
          <p:cNvPr id="6" name="Tekstfelt 5">
            <a:extLst>
              <a:ext uri="{FF2B5EF4-FFF2-40B4-BE49-F238E27FC236}">
                <a16:creationId xmlns:a16="http://schemas.microsoft.com/office/drawing/2014/main" id="{CE38CC62-A2BC-2D79-E063-382027FD249A}"/>
              </a:ext>
            </a:extLst>
          </p:cNvPr>
          <p:cNvSpPr txBox="1"/>
          <p:nvPr/>
        </p:nvSpPr>
        <p:spPr>
          <a:xfrm>
            <a:off x="6299887" y="1511250"/>
            <a:ext cx="5472113" cy="4680000"/>
          </a:xfrm>
          <a:prstGeom prst="rect">
            <a:avLst/>
          </a:prstGeom>
        </p:spPr>
        <p:txBody>
          <a:bodyPr vert="horz" lIns="0" tIns="0" rIns="0" bIns="0" rtlCol="0">
            <a:normAutofit/>
          </a:bodyPr>
          <a:lstStyle/>
          <a:p>
            <a:pPr>
              <a:lnSpc>
                <a:spcPct val="90000"/>
              </a:lnSpc>
              <a:spcAft>
                <a:spcPts val="600"/>
              </a:spcAft>
              <a:buFont typeface="Arial" panose="020B0604020202020204" pitchFamily="34" charset="0"/>
              <a:buChar char="•"/>
            </a:pPr>
            <a:r>
              <a:rPr lang="da-DK" b="0" i="0">
                <a:solidFill>
                  <a:schemeClr val="tx1">
                    <a:lumMod val="75000"/>
                    <a:lumOff val="25000"/>
                  </a:schemeClr>
                </a:solidFill>
                <a:effectLst/>
              </a:rPr>
              <a:t>”Der er nemlig uanede muligheder for at bygge med de små klodser, der kan sættes sammen med hinanden i det uendelige. Det er netop Legos evne og trang til at stimulere læring, kreativitet og fantasi, som har været afgørende for, at Lego flere gange er blevet fremhævet som en væsentlig opfindelse.”</a:t>
            </a:r>
            <a:endParaRPr lang="da-DK">
              <a:solidFill>
                <a:schemeClr val="tx1">
                  <a:lumMod val="75000"/>
                  <a:lumOff val="25000"/>
                </a:schemeClr>
              </a:solidFill>
            </a:endParaRPr>
          </a:p>
        </p:txBody>
      </p:sp>
      <p:sp>
        <p:nvSpPr>
          <p:cNvPr id="2" name="Pladsholder til sidefod 1">
            <a:extLst>
              <a:ext uri="{FF2B5EF4-FFF2-40B4-BE49-F238E27FC236}">
                <a16:creationId xmlns:a16="http://schemas.microsoft.com/office/drawing/2014/main" id="{C2D2278E-80A3-A24E-E92F-05113B1021D8}"/>
              </a:ext>
            </a:extLst>
          </p:cNvPr>
          <p:cNvSpPr>
            <a:spLocks noGrp="1"/>
          </p:cNvSpPr>
          <p:nvPr>
            <p:ph type="ftr" sz="quarter" idx="13"/>
          </p:nvPr>
        </p:nvSpPr>
        <p:spPr>
          <a:xfrm>
            <a:off x="432000" y="6439820"/>
            <a:ext cx="5664000" cy="295062"/>
          </a:xfrm>
        </p:spPr>
        <p:txBody>
          <a:bodyPr vert="horz" lIns="0" tIns="0" rIns="0" bIns="0" rtlCol="0" anchor="ctr">
            <a:normAutofit/>
          </a:bodyPr>
          <a:lstStyle/>
          <a:p>
            <a:pPr>
              <a:spcAft>
                <a:spcPts val="600"/>
              </a:spcAft>
            </a:pPr>
            <a:r>
              <a:rPr lang="da-DK" kern="1200">
                <a:latin typeface="+mn-lt"/>
                <a:ea typeface="+mn-ea"/>
                <a:cs typeface="+mn-cs"/>
              </a:rPr>
              <a:t>Tilføj en sidefod</a:t>
            </a:r>
          </a:p>
        </p:txBody>
      </p:sp>
      <p:sp>
        <p:nvSpPr>
          <p:cNvPr id="3" name="Pladsholder til slidenummer 2">
            <a:extLst>
              <a:ext uri="{FF2B5EF4-FFF2-40B4-BE49-F238E27FC236}">
                <a16:creationId xmlns:a16="http://schemas.microsoft.com/office/drawing/2014/main" id="{ACBF006A-8682-0685-F0E4-5B29CDD76508}"/>
              </a:ext>
            </a:extLst>
          </p:cNvPr>
          <p:cNvSpPr>
            <a:spLocks noGrp="1"/>
          </p:cNvSpPr>
          <p:nvPr>
            <p:ph type="sldNum" sz="quarter" idx="33"/>
          </p:nvPr>
        </p:nvSpPr>
        <p:spPr>
          <a:xfrm>
            <a:off x="11760000" y="6371351"/>
            <a:ext cx="432000" cy="432000"/>
          </a:xfrm>
        </p:spPr>
        <p:txBody>
          <a:bodyPr vert="horz" lIns="0" tIns="0" rIns="0" bIns="0" rtlCol="0" anchor="ctr">
            <a:normAutofit/>
          </a:bodyPr>
          <a:lstStyle/>
          <a:p>
            <a:pPr>
              <a:spcAft>
                <a:spcPts val="600"/>
              </a:spcAft>
            </a:pPr>
            <a:fld id="{19B51A1E-902D-48AF-9020-955120F399B6}" type="slidenum">
              <a:rPr lang="da-DK" smtClean="0"/>
              <a:pPr>
                <a:spcAft>
                  <a:spcPts val="600"/>
                </a:spcAft>
              </a:pPr>
              <a:t>19</a:t>
            </a:fld>
            <a:endParaRPr lang="da-DK"/>
          </a:p>
        </p:txBody>
      </p:sp>
      <p:pic>
        <p:nvPicPr>
          <p:cNvPr id="3076" name="Picture 4" descr="LEGO® Pick and Build | LEGO klodser | Officiel LEGO® Shop DK">
            <a:extLst>
              <a:ext uri="{FF2B5EF4-FFF2-40B4-BE49-F238E27FC236}">
                <a16:creationId xmlns:a16="http://schemas.microsoft.com/office/drawing/2014/main" id="{C1F6A2EB-2614-E6DD-04D0-56C942CF2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338" y="3373500"/>
            <a:ext cx="3571875"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da-DK" sz="4800" dirty="0"/>
              <a:t>Den personlige ansøgning</a:t>
            </a:r>
          </a:p>
        </p:txBody>
      </p:sp>
      <p:sp>
        <p:nvSpPr>
          <p:cNvPr id="6" name="Subtitle 5"/>
          <p:cNvSpPr>
            <a:spLocks noGrp="1"/>
          </p:cNvSpPr>
          <p:nvPr>
            <p:ph type="subTitle" idx="1"/>
          </p:nvPr>
        </p:nvSpPr>
        <p:spPr>
          <a:xfrm>
            <a:off x="2895600" y="3902299"/>
            <a:ext cx="6400800" cy="1462009"/>
          </a:xfrm>
        </p:spPr>
        <p:txBody>
          <a:bodyPr>
            <a:normAutofit lnSpcReduction="10000"/>
          </a:bodyPr>
          <a:lstStyle/>
          <a:p>
            <a:r>
              <a:rPr lang="da-DK" sz="5400" dirty="0">
                <a:ln w="0"/>
                <a:solidFill>
                  <a:schemeClr val="accent1"/>
                </a:solidFill>
                <a:effectLst>
                  <a:outerShdw blurRad="38100" dist="25400" dir="5400000" algn="ctr" rotWithShape="0">
                    <a:srgbClr val="6E747A">
                      <a:alpha val="43000"/>
                    </a:srgbClr>
                  </a:outerShdw>
                </a:effectLst>
              </a:rPr>
              <a:t>DIN vej til jobsamtalen</a:t>
            </a:r>
            <a:endParaRPr lang="da-DK" sz="5400" dirty="0">
              <a:solidFill>
                <a:schemeClr val="tx1"/>
              </a:solidFill>
            </a:endParaRPr>
          </a:p>
        </p:txBody>
      </p:sp>
      <p:sp>
        <p:nvSpPr>
          <p:cNvPr id="2" name="Slide Number Placeholder 1"/>
          <p:cNvSpPr>
            <a:spLocks noGrp="1"/>
          </p:cNvSpPr>
          <p:nvPr>
            <p:ph type="sldNum" sz="quarter" idx="12"/>
          </p:nvPr>
        </p:nvSpPr>
        <p:spPr/>
        <p:txBody>
          <a:bodyPr/>
          <a:lstStyle/>
          <a:p>
            <a:fld id="{C77B015D-11EB-1E49-9304-16E10FEA7424}" type="slidenum">
              <a:rPr lang="da-DK" smtClean="0"/>
              <a:t>2</a:t>
            </a:fld>
            <a:endParaRPr lang="da-DK" dirty="0"/>
          </a:p>
        </p:txBody>
      </p:sp>
      <p:pic>
        <p:nvPicPr>
          <p:cNvPr id="1026" name="Picture 2" descr="Slut din ansøgning af med saft og kraft">
            <a:extLst>
              <a:ext uri="{FF2B5EF4-FFF2-40B4-BE49-F238E27FC236}">
                <a16:creationId xmlns:a16="http://schemas.microsoft.com/office/drawing/2014/main" id="{150AD4F2-986D-FD83-B480-3A78C076D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955" y="686071"/>
            <a:ext cx="4487422" cy="25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501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Autofit/>
          </a:bodyPr>
          <a:lstStyle/>
          <a:p>
            <a:pPr algn="ctr"/>
            <a:r>
              <a:rPr lang="da-DK" sz="7200" dirty="0"/>
              <a:t>Hvad er dit næste skridt mod lærepladsen?</a:t>
            </a:r>
          </a:p>
        </p:txBody>
      </p:sp>
      <p:sp>
        <p:nvSpPr>
          <p:cNvPr id="7" name="Undertitel 6"/>
          <p:cNvSpPr>
            <a:spLocks noGrp="1"/>
          </p:cNvSpPr>
          <p:nvPr>
            <p:ph type="subTitle" idx="1"/>
          </p:nvPr>
        </p:nvSpPr>
        <p:spPr>
          <a:xfrm>
            <a:off x="6748424" y="5395715"/>
            <a:ext cx="1277136" cy="717917"/>
          </a:xfrm>
        </p:spPr>
        <p:txBody>
          <a:bodyPr>
            <a:normAutofit/>
          </a:bodyPr>
          <a:lstStyle/>
          <a:p>
            <a:r>
              <a:rPr lang="da-DK" dirty="0"/>
              <a:t>Se MIG</a:t>
            </a:r>
          </a:p>
          <a:p>
            <a:endParaRPr lang="da-DK" dirty="0"/>
          </a:p>
        </p:txBody>
      </p:sp>
      <p:sp>
        <p:nvSpPr>
          <p:cNvPr id="4" name="Pladsholder til slidenummer 3"/>
          <p:cNvSpPr>
            <a:spLocks noGrp="1"/>
          </p:cNvSpPr>
          <p:nvPr>
            <p:ph type="sldNum" sz="quarter" idx="12"/>
          </p:nvPr>
        </p:nvSpPr>
        <p:spPr/>
        <p:txBody>
          <a:bodyPr/>
          <a:lstStyle/>
          <a:p>
            <a:fld id="{C77B015D-11EB-1E49-9304-16E10FEA7424}" type="slidenum">
              <a:rPr lang="da-DK" smtClean="0"/>
              <a:pPr/>
              <a:t>20</a:t>
            </a:fld>
            <a:endParaRPr lang="da-DK" dirty="0"/>
          </a:p>
        </p:txBody>
      </p:sp>
      <p:pic>
        <p:nvPicPr>
          <p:cNvPr id="1026" name="Picture 2" descr="Hvordan skriver man en praktikansøgning? [Guide og eksempel] - Jofibo">
            <a:extLst>
              <a:ext uri="{FF2B5EF4-FFF2-40B4-BE49-F238E27FC236}">
                <a16:creationId xmlns:a16="http://schemas.microsoft.com/office/drawing/2014/main" id="{FB680C61-54CB-96F3-8528-8C8A642BE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470" y="4010179"/>
            <a:ext cx="4193060" cy="220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1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dsholder til billede 11" descr="mødelokale">
            <a:extLst>
              <a:ext uri="{FF2B5EF4-FFF2-40B4-BE49-F238E27FC236}">
                <a16:creationId xmlns:a16="http://schemas.microsoft.com/office/drawing/2014/main" id="{8F5AE0D5-C196-A947-8AFE-449A48B2615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45" b="45"/>
          <a:stretch>
            <a:fillRect/>
          </a:stretch>
        </p:blipFill>
        <p:spPr/>
      </p:pic>
      <p:sp>
        <p:nvSpPr>
          <p:cNvPr id="4" name="Pladsholder til indhold 3">
            <a:extLst>
              <a:ext uri="{FF2B5EF4-FFF2-40B4-BE49-F238E27FC236}">
                <a16:creationId xmlns:a16="http://schemas.microsoft.com/office/drawing/2014/main" id="{3B86E961-B76E-423F-995E-11B31E921437}"/>
              </a:ext>
            </a:extLst>
          </p:cNvPr>
          <p:cNvSpPr>
            <a:spLocks noGrp="1"/>
          </p:cNvSpPr>
          <p:nvPr>
            <p:ph sz="half" idx="1"/>
          </p:nvPr>
        </p:nvSpPr>
        <p:spPr>
          <a:xfrm>
            <a:off x="10384402" y="5359400"/>
            <a:ext cx="1375597" cy="565899"/>
          </a:xfrm>
        </p:spPr>
        <p:txBody>
          <a:bodyPr rtlCol="0"/>
          <a:lstStyle/>
          <a:p>
            <a:pPr rtl="0"/>
            <a:r>
              <a:rPr lang="da-DK" dirty="0"/>
              <a:t>Samtalen</a:t>
            </a:r>
          </a:p>
        </p:txBody>
      </p:sp>
      <p:sp>
        <p:nvSpPr>
          <p:cNvPr id="6" name="Pladsholder til slidenummer 5">
            <a:extLst>
              <a:ext uri="{FF2B5EF4-FFF2-40B4-BE49-F238E27FC236}">
                <a16:creationId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da-DK" smtClean="0"/>
              <a:pPr rtl="0"/>
              <a:t>21</a:t>
            </a:fld>
            <a:endParaRPr lang="da-DK"/>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rtlCol="0"/>
          <a:lstStyle/>
          <a:p>
            <a:pPr rtl="0"/>
            <a:r>
              <a:rPr lang="da-DK"/>
              <a:t>Large image</a:t>
            </a:r>
            <a:endParaRPr lang="da-DK" dirty="0"/>
          </a:p>
        </p:txBody>
      </p:sp>
    </p:spTree>
    <p:extLst>
      <p:ext uri="{BB962C8B-B14F-4D97-AF65-F5344CB8AC3E}">
        <p14:creationId xmlns:p14="http://schemas.microsoft.com/office/powerpoint/2010/main" val="66521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ladsholder til billede 31" descr="klappen i hænderne">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4" name="Titel 13">
            <a:extLst>
              <a:ext uri="{FF2B5EF4-FFF2-40B4-BE49-F238E27FC236}">
                <a16:creationId xmlns:a16="http://schemas.microsoft.com/office/drawing/2014/main" id="{6C38D7A9-9299-4108-BB08-026F4B9CAE7B}"/>
              </a:ext>
            </a:extLst>
          </p:cNvPr>
          <p:cNvSpPr>
            <a:spLocks noGrp="1"/>
          </p:cNvSpPr>
          <p:nvPr>
            <p:ph type="ctrTitle"/>
          </p:nvPr>
        </p:nvSpPr>
        <p:spPr/>
        <p:txBody>
          <a:bodyPr rtlCol="0"/>
          <a:lstStyle/>
          <a:p>
            <a:pPr rtl="0"/>
            <a:r>
              <a:rPr lang="da-DK" dirty="0"/>
              <a:t>Tak</a:t>
            </a:r>
          </a:p>
        </p:txBody>
      </p:sp>
      <p:sp>
        <p:nvSpPr>
          <p:cNvPr id="4" name="Pladsholder til tekst 3">
            <a:extLst>
              <a:ext uri="{FF2B5EF4-FFF2-40B4-BE49-F238E27FC236}">
                <a16:creationId xmlns:a16="http://schemas.microsoft.com/office/drawing/2014/main" id="{60828E04-9C2A-4859-8050-C2DF67A249CB}"/>
              </a:ext>
            </a:extLst>
          </p:cNvPr>
          <p:cNvSpPr>
            <a:spLocks noGrp="1"/>
          </p:cNvSpPr>
          <p:nvPr>
            <p:ph type="body" sz="quarter" idx="15"/>
          </p:nvPr>
        </p:nvSpPr>
        <p:spPr/>
        <p:txBody>
          <a:bodyPr rtlCol="0"/>
          <a:lstStyle/>
          <a:p>
            <a:pPr rtl="0"/>
            <a:r>
              <a:rPr lang="da-DK" sz="1800" dirty="0"/>
              <a:t>Martin Surrow</a:t>
            </a:r>
          </a:p>
        </p:txBody>
      </p:sp>
      <p:pic>
        <p:nvPicPr>
          <p:cNvPr id="8" name="Grafik 7" descr="Bruger" title="Ikon – oplægsholderens navn">
            <a:extLst>
              <a:ext uri="{FF2B5EF4-FFF2-40B4-BE49-F238E27FC236}">
                <a16:creationId xmlns:a16="http://schemas.microsoft.com/office/drawing/2014/main"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85495" y="4006655"/>
            <a:ext cx="218900" cy="218900"/>
          </a:xfrm>
          <a:prstGeom prst="rect">
            <a:avLst/>
          </a:prstGeom>
        </p:spPr>
      </p:pic>
      <p:sp>
        <p:nvSpPr>
          <p:cNvPr id="5" name="Pladsholder til tekst 4">
            <a:extLst>
              <a:ext uri="{FF2B5EF4-FFF2-40B4-BE49-F238E27FC236}">
                <a16:creationId xmlns:a16="http://schemas.microsoft.com/office/drawing/2014/main" id="{11265965-2271-4C1C-BD0A-6F85F80FF9A6}"/>
              </a:ext>
            </a:extLst>
          </p:cNvPr>
          <p:cNvSpPr>
            <a:spLocks noGrp="1"/>
          </p:cNvSpPr>
          <p:nvPr>
            <p:ph type="body" sz="quarter" idx="16"/>
          </p:nvPr>
        </p:nvSpPr>
        <p:spPr/>
        <p:txBody>
          <a:bodyPr rtlCol="0"/>
          <a:lstStyle/>
          <a:p>
            <a:pPr rtl="0"/>
            <a:r>
              <a:rPr lang="da-DK" sz="1800" dirty="0"/>
              <a:t>+45 25 23 57 13</a:t>
            </a:r>
          </a:p>
        </p:txBody>
      </p:sp>
      <p:pic>
        <p:nvPicPr>
          <p:cNvPr id="10" name="Grafik 9" descr="Smartphone" title="Ikon – oplægsholderens telefonnummer">
            <a:extLst>
              <a:ext uri="{FF2B5EF4-FFF2-40B4-BE49-F238E27FC236}">
                <a16:creationId xmlns:a16="http://schemas.microsoft.com/office/drawing/2014/main"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485495" y="4355103"/>
            <a:ext cx="218900" cy="218900"/>
          </a:xfrm>
          <a:prstGeom prst="rect">
            <a:avLst/>
          </a:prstGeom>
        </p:spPr>
      </p:pic>
      <p:sp>
        <p:nvSpPr>
          <p:cNvPr id="6" name="Pladsholder til tekst 5">
            <a:extLst>
              <a:ext uri="{FF2B5EF4-FFF2-40B4-BE49-F238E27FC236}">
                <a16:creationId xmlns:a16="http://schemas.microsoft.com/office/drawing/2014/main" id="{50A3BCC3-A277-4C0B-9EBA-EB53990D8EBD}"/>
              </a:ext>
            </a:extLst>
          </p:cNvPr>
          <p:cNvSpPr>
            <a:spLocks noGrp="1"/>
          </p:cNvSpPr>
          <p:nvPr>
            <p:ph type="body" sz="quarter" idx="17"/>
          </p:nvPr>
        </p:nvSpPr>
        <p:spPr/>
        <p:txBody>
          <a:bodyPr rtlCol="0"/>
          <a:lstStyle/>
          <a:p>
            <a:pPr rtl="0"/>
            <a:r>
              <a:rPr lang="da-DK" sz="1800" dirty="0"/>
              <a:t>masu@eucsj.dk</a:t>
            </a:r>
          </a:p>
        </p:txBody>
      </p:sp>
      <p:pic>
        <p:nvPicPr>
          <p:cNvPr id="9" name="Grafik 8" descr="Konvolut" title="Ikon – oplægsholderens mailadresse">
            <a:extLst>
              <a:ext uri="{FF2B5EF4-FFF2-40B4-BE49-F238E27FC236}">
                <a16:creationId xmlns:a16="http://schemas.microsoft.com/office/drawing/2014/main"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485495" y="4703551"/>
            <a:ext cx="218900" cy="218900"/>
          </a:xfrm>
          <a:prstGeom prst="rect">
            <a:avLst/>
          </a:prstGeom>
        </p:spPr>
      </p:pic>
      <p:sp>
        <p:nvSpPr>
          <p:cNvPr id="16" name="Pladsholder til tekst 15">
            <a:extLst>
              <a:ext uri="{FF2B5EF4-FFF2-40B4-BE49-F238E27FC236}">
                <a16:creationId xmlns:a16="http://schemas.microsoft.com/office/drawing/2014/main" id="{FD8A1232-50A8-4535-AAF9-7F4180EAA0DD}"/>
              </a:ext>
            </a:extLst>
          </p:cNvPr>
          <p:cNvSpPr>
            <a:spLocks noGrp="1"/>
          </p:cNvSpPr>
          <p:nvPr>
            <p:ph type="body" sz="quarter" idx="18"/>
          </p:nvPr>
        </p:nvSpPr>
        <p:spPr/>
        <p:txBody>
          <a:bodyPr rtlCol="0"/>
          <a:lstStyle/>
          <a:p>
            <a:pPr rtl="0"/>
            <a:r>
              <a:rPr lang="da-DK" sz="1800" dirty="0"/>
              <a:t>www.eucsj.dk</a:t>
            </a:r>
          </a:p>
        </p:txBody>
      </p:sp>
      <p:pic>
        <p:nvPicPr>
          <p:cNvPr id="11" name="Grafik 10" descr="Link">
            <a:extLst>
              <a:ext uri="{FF2B5EF4-FFF2-40B4-BE49-F238E27FC236}">
                <a16:creationId xmlns:a16="http://schemas.microsoft.com/office/drawing/2014/main" id="{0718E6E0-05A2-479C-AEA8-1A385EB734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472552" y="5040763"/>
            <a:ext cx="244786" cy="244786"/>
          </a:xfrm>
          <a:prstGeom prst="rect">
            <a:avLst/>
          </a:prstGeom>
        </p:spPr>
      </p:pic>
      <p:sp>
        <p:nvSpPr>
          <p:cNvPr id="12" name="Pladsholder til slidenummer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da-DK" smtClean="0"/>
              <a:pPr rtl="0"/>
              <a:t>22</a:t>
            </a:fld>
            <a:endParaRPr lang="da-DK"/>
          </a:p>
        </p:txBody>
      </p:sp>
      <p:sp>
        <p:nvSpPr>
          <p:cNvPr id="2" name="Pladsholder til tekst 15">
            <a:extLst>
              <a:ext uri="{FF2B5EF4-FFF2-40B4-BE49-F238E27FC236}">
                <a16:creationId xmlns:a16="http://schemas.microsoft.com/office/drawing/2014/main" id="{5C6747CA-EE06-685B-F775-2CB5B549FB34}"/>
              </a:ext>
            </a:extLst>
          </p:cNvPr>
          <p:cNvSpPr txBox="1">
            <a:spLocks/>
          </p:cNvSpPr>
          <p:nvPr/>
        </p:nvSpPr>
        <p:spPr>
          <a:xfrm>
            <a:off x="8458200" y="5353773"/>
            <a:ext cx="2910342" cy="316800"/>
          </a:xfrm>
          <a:prstGeom prst="rect">
            <a:avLst/>
          </a:prstGeom>
          <a:solidFill>
            <a:schemeClr val="tx1">
              <a:lumMod val="75000"/>
              <a:lumOff val="25000"/>
            </a:schemeClr>
          </a:solidFill>
        </p:spPr>
        <p:txBody>
          <a:bodyPr vert="horz" lIns="0" tIns="0" rIns="72000" bIns="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i="1" dirty="0"/>
              <a:t>Udviklet af Michael Petersen</a:t>
            </a:r>
          </a:p>
        </p:txBody>
      </p:sp>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714704"/>
            <a:ext cx="10363200" cy="1429406"/>
          </a:xfrm>
        </p:spPr>
        <p:txBody>
          <a:bodyPr/>
          <a:lstStyle/>
          <a:p>
            <a:r>
              <a:rPr lang="da-DK" dirty="0"/>
              <a:t>DAGENS MÅL</a:t>
            </a:r>
          </a:p>
        </p:txBody>
      </p:sp>
      <p:sp>
        <p:nvSpPr>
          <p:cNvPr id="3" name="Undertitel 2"/>
          <p:cNvSpPr>
            <a:spLocks noGrp="1"/>
          </p:cNvSpPr>
          <p:nvPr>
            <p:ph type="subTitle" idx="1"/>
          </p:nvPr>
        </p:nvSpPr>
        <p:spPr>
          <a:xfrm>
            <a:off x="914400" y="2144110"/>
            <a:ext cx="10363200" cy="4078014"/>
          </a:xfrm>
        </p:spPr>
        <p:txBody>
          <a:bodyPr/>
          <a:lstStyle/>
          <a:p>
            <a:pPr marL="457200" indent="-457200">
              <a:buAutoNum type="arabicParenR"/>
            </a:pPr>
            <a:r>
              <a:rPr lang="da-DK" dirty="0"/>
              <a:t>LEGO KLODSEN- HVAD ER DET?</a:t>
            </a:r>
          </a:p>
          <a:p>
            <a:endParaRPr lang="da-DK" dirty="0"/>
          </a:p>
          <a:p>
            <a:r>
              <a:rPr lang="da-DK" dirty="0">
                <a:solidFill>
                  <a:srgbClr val="FF0000"/>
                </a:solidFill>
              </a:rPr>
              <a:t>2)</a:t>
            </a:r>
            <a:r>
              <a:rPr lang="da-DK" dirty="0"/>
              <a:t> HVILKEN TYPE ANSØGNING GIVER SUCCES?</a:t>
            </a:r>
          </a:p>
          <a:p>
            <a:endParaRPr lang="da-DK" dirty="0"/>
          </a:p>
          <a:p>
            <a:r>
              <a:rPr lang="da-DK" dirty="0">
                <a:solidFill>
                  <a:srgbClr val="FF0000"/>
                </a:solidFill>
              </a:rPr>
              <a:t>3) </a:t>
            </a:r>
            <a:r>
              <a:rPr lang="da-DK" dirty="0"/>
              <a:t>HVILKEN TYPE LÆRLING FÅR LÆREPLADSEN?</a:t>
            </a:r>
          </a:p>
          <a:p>
            <a:endParaRPr lang="da-DK" dirty="0"/>
          </a:p>
          <a:p>
            <a:r>
              <a:rPr lang="da-DK" dirty="0">
                <a:solidFill>
                  <a:srgbClr val="FF0000"/>
                </a:solidFill>
              </a:rPr>
              <a:t>4) </a:t>
            </a:r>
            <a:r>
              <a:rPr lang="da-DK" dirty="0"/>
              <a:t>MOTIVATIONSAFSNIT</a:t>
            </a:r>
          </a:p>
        </p:txBody>
      </p:sp>
      <p:sp>
        <p:nvSpPr>
          <p:cNvPr id="4" name="Pladsholder til slidenummer 3"/>
          <p:cNvSpPr>
            <a:spLocks noGrp="1"/>
          </p:cNvSpPr>
          <p:nvPr>
            <p:ph type="sldNum" sz="quarter" idx="12"/>
          </p:nvPr>
        </p:nvSpPr>
        <p:spPr/>
        <p:txBody>
          <a:bodyPr/>
          <a:lstStyle/>
          <a:p>
            <a:fld id="{C77B015D-11EB-1E49-9304-16E10FEA7424}" type="slidenum">
              <a:rPr lang="da-DK" smtClean="0"/>
              <a:t>3</a:t>
            </a:fld>
            <a:endParaRPr lang="da-DK" dirty="0"/>
          </a:p>
        </p:txBody>
      </p:sp>
    </p:spTree>
    <p:extLst>
      <p:ext uri="{BB962C8B-B14F-4D97-AF65-F5344CB8AC3E}">
        <p14:creationId xmlns:p14="http://schemas.microsoft.com/office/powerpoint/2010/main" val="134287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a-DK" sz="4800" dirty="0"/>
              <a:t>Hvad er formålet med en ansøgning</a:t>
            </a:r>
            <a:br>
              <a:rPr lang="da-DK" sz="4800" dirty="0"/>
            </a:br>
            <a:endParaRPr lang="da-DK" sz="4800" dirty="0"/>
          </a:p>
        </p:txBody>
      </p:sp>
      <p:sp>
        <p:nvSpPr>
          <p:cNvPr id="3" name="Undertitel 2"/>
          <p:cNvSpPr>
            <a:spLocks noGrp="1"/>
          </p:cNvSpPr>
          <p:nvPr>
            <p:ph type="subTitle" idx="1"/>
          </p:nvPr>
        </p:nvSpPr>
        <p:spPr/>
        <p:txBody>
          <a:bodyPr/>
          <a:lstStyle/>
          <a:p>
            <a:r>
              <a:rPr lang="da-DK" sz="4400" dirty="0"/>
              <a:t>At skaffe dig en samtale i virksomheden</a:t>
            </a:r>
            <a:r>
              <a:rPr lang="da-DK" dirty="0"/>
              <a:t>.</a:t>
            </a:r>
          </a:p>
          <a:p>
            <a:endParaRPr lang="da-DK" dirty="0"/>
          </a:p>
        </p:txBody>
      </p:sp>
      <p:sp>
        <p:nvSpPr>
          <p:cNvPr id="4" name="Pladsholder til slidenummer 3"/>
          <p:cNvSpPr>
            <a:spLocks noGrp="1"/>
          </p:cNvSpPr>
          <p:nvPr>
            <p:ph type="sldNum" sz="quarter" idx="12"/>
          </p:nvPr>
        </p:nvSpPr>
        <p:spPr/>
        <p:txBody>
          <a:bodyPr/>
          <a:lstStyle/>
          <a:p>
            <a:fld id="{C77B015D-11EB-1E49-9304-16E10FEA7424}" type="slidenum">
              <a:rPr lang="da-DK" smtClean="0"/>
              <a:t>4</a:t>
            </a:fld>
            <a:endParaRPr lang="da-DK" dirty="0"/>
          </a:p>
        </p:txBody>
      </p:sp>
    </p:spTree>
    <p:extLst>
      <p:ext uri="{BB962C8B-B14F-4D97-AF65-F5344CB8AC3E}">
        <p14:creationId xmlns:p14="http://schemas.microsoft.com/office/powerpoint/2010/main" val="18864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811370"/>
            <a:ext cx="7772400" cy="2086377"/>
          </a:xfrm>
        </p:spPr>
        <p:txBody>
          <a:bodyPr>
            <a:noAutofit/>
          </a:bodyPr>
          <a:lstStyle/>
          <a:p>
            <a:r>
              <a:rPr lang="da-DK" sz="4800" dirty="0"/>
              <a:t>Hvad er forskellen på en ansøgning og et CV</a:t>
            </a:r>
          </a:p>
        </p:txBody>
      </p:sp>
      <p:sp>
        <p:nvSpPr>
          <p:cNvPr id="3" name="Undertitel 2"/>
          <p:cNvSpPr>
            <a:spLocks noGrp="1"/>
          </p:cNvSpPr>
          <p:nvPr>
            <p:ph type="subTitle" idx="1"/>
          </p:nvPr>
        </p:nvSpPr>
        <p:spPr>
          <a:xfrm>
            <a:off x="2689538" y="3611708"/>
            <a:ext cx="6400800" cy="1752600"/>
          </a:xfrm>
        </p:spPr>
        <p:txBody>
          <a:bodyPr>
            <a:normAutofit fontScale="92500"/>
          </a:bodyPr>
          <a:lstStyle/>
          <a:p>
            <a:r>
              <a:rPr lang="da-DK" sz="3600" dirty="0"/>
              <a:t>CV’et: Hvad </a:t>
            </a:r>
            <a:r>
              <a:rPr lang="da-DK" sz="3600" b="1" dirty="0"/>
              <a:t>har</a:t>
            </a:r>
            <a:r>
              <a:rPr lang="da-DK" sz="3600" dirty="0"/>
              <a:t> du lavet tidligere?</a:t>
            </a:r>
          </a:p>
          <a:p>
            <a:r>
              <a:rPr lang="da-DK" sz="3600" dirty="0"/>
              <a:t>Ansøgning: Hvad </a:t>
            </a:r>
            <a:r>
              <a:rPr lang="da-DK" sz="3600" b="1" dirty="0"/>
              <a:t>vil </a:t>
            </a:r>
            <a:r>
              <a:rPr lang="da-DK" sz="3600" dirty="0"/>
              <a:t>du lave fremover?</a:t>
            </a:r>
          </a:p>
        </p:txBody>
      </p:sp>
      <p:sp>
        <p:nvSpPr>
          <p:cNvPr id="4" name="Pladsholder til slidenummer 3"/>
          <p:cNvSpPr>
            <a:spLocks noGrp="1"/>
          </p:cNvSpPr>
          <p:nvPr>
            <p:ph type="sldNum" sz="quarter" idx="12"/>
          </p:nvPr>
        </p:nvSpPr>
        <p:spPr/>
        <p:txBody>
          <a:bodyPr/>
          <a:lstStyle/>
          <a:p>
            <a:fld id="{C77B015D-11EB-1E49-9304-16E10FEA7424}" type="slidenum">
              <a:rPr lang="da-DK" smtClean="0"/>
              <a:t>5</a:t>
            </a:fld>
            <a:endParaRPr lang="da-DK" dirty="0"/>
          </a:p>
        </p:txBody>
      </p:sp>
      <p:sp>
        <p:nvSpPr>
          <p:cNvPr id="5" name="Venstrepil 4"/>
          <p:cNvSpPr/>
          <p:nvPr/>
        </p:nvSpPr>
        <p:spPr>
          <a:xfrm>
            <a:off x="2902041" y="3600450"/>
            <a:ext cx="1674253" cy="610941"/>
          </a:xfrm>
          <a:prstGeom prst="leftArrow">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noAutofit/>
          </a:bodyPr>
          <a:lstStyle/>
          <a:p>
            <a:pPr marL="171450" indent="-171450" algn="ctr">
              <a:buClr>
                <a:schemeClr val="accent1"/>
              </a:buClr>
              <a:buFont typeface="Arial" panose="020B0604020202020204" pitchFamily="34" charset="0"/>
              <a:buChar char="•"/>
            </a:pPr>
            <a:endParaRPr lang="da-DK" sz="1200" dirty="0" err="1">
              <a:solidFill>
                <a:schemeClr val="tx1"/>
              </a:solidFill>
            </a:endParaRPr>
          </a:p>
        </p:txBody>
      </p:sp>
      <p:sp>
        <p:nvSpPr>
          <p:cNvPr id="6" name="Venstrepil 5"/>
          <p:cNvSpPr/>
          <p:nvPr/>
        </p:nvSpPr>
        <p:spPr>
          <a:xfrm>
            <a:off x="3739166" y="3905921"/>
            <a:ext cx="927279" cy="45719"/>
          </a:xfrm>
          <a:prstGeom prst="leftArrow">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noAutofit/>
          </a:bodyPr>
          <a:lstStyle/>
          <a:p>
            <a:pPr marL="171450" indent="-171450" algn="ctr">
              <a:buClr>
                <a:schemeClr val="accent1"/>
              </a:buClr>
              <a:buFont typeface="Arial" panose="020B0604020202020204" pitchFamily="34" charset="0"/>
              <a:buChar char="•"/>
            </a:pPr>
            <a:endParaRPr lang="da-DK" sz="1200" dirty="0" err="1">
              <a:solidFill>
                <a:schemeClr val="tx1"/>
              </a:solidFill>
            </a:endParaRPr>
          </a:p>
        </p:txBody>
      </p:sp>
      <p:sp>
        <p:nvSpPr>
          <p:cNvPr id="7" name="Venstrepil 6"/>
          <p:cNvSpPr/>
          <p:nvPr/>
        </p:nvSpPr>
        <p:spPr>
          <a:xfrm flipV="1">
            <a:off x="3288407" y="3706297"/>
            <a:ext cx="914398" cy="399244"/>
          </a:xfrm>
          <a:prstGeom prst="leftArrow">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noAutofit/>
          </a:bodyPr>
          <a:lstStyle/>
          <a:p>
            <a:pPr marL="171450" indent="-171450" algn="ctr">
              <a:buClr>
                <a:schemeClr val="accent1"/>
              </a:buClr>
              <a:buFont typeface="Arial" panose="020B0604020202020204" pitchFamily="34" charset="0"/>
              <a:buChar char="•"/>
            </a:pPr>
            <a:endParaRPr lang="da-DK" sz="1200" dirty="0" err="1">
              <a:solidFill>
                <a:schemeClr val="tx1"/>
              </a:solidFill>
            </a:endParaRPr>
          </a:p>
        </p:txBody>
      </p:sp>
    </p:spTree>
    <p:extLst>
      <p:ext uri="{BB962C8B-B14F-4D97-AF65-F5344CB8AC3E}">
        <p14:creationId xmlns:p14="http://schemas.microsoft.com/office/powerpoint/2010/main" val="8357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1622738"/>
            <a:ext cx="7772400" cy="437882"/>
          </a:xfrm>
        </p:spPr>
        <p:txBody>
          <a:bodyPr>
            <a:noAutofit/>
          </a:bodyPr>
          <a:lstStyle/>
          <a:p>
            <a:r>
              <a:rPr lang="da-DK" sz="4800" dirty="0"/>
              <a:t>Hvad er det første skridt, når du skal lave en ansøgning</a:t>
            </a:r>
          </a:p>
        </p:txBody>
      </p:sp>
      <p:sp>
        <p:nvSpPr>
          <p:cNvPr id="3" name="Undertitel 2"/>
          <p:cNvSpPr>
            <a:spLocks noGrp="1"/>
          </p:cNvSpPr>
          <p:nvPr>
            <p:ph type="subTitle" idx="1"/>
          </p:nvPr>
        </p:nvSpPr>
        <p:spPr>
          <a:xfrm>
            <a:off x="2209800" y="3477296"/>
            <a:ext cx="7772400" cy="1887012"/>
          </a:xfrm>
        </p:spPr>
        <p:txBody>
          <a:bodyPr/>
          <a:lstStyle/>
          <a:p>
            <a:r>
              <a:rPr lang="da-DK" sz="3600" dirty="0"/>
              <a:t>Du skal finde en virksomhed at søge hos!</a:t>
            </a:r>
          </a:p>
          <a:p>
            <a:endParaRPr lang="da-DK" sz="3600" dirty="0"/>
          </a:p>
          <a:p>
            <a:endParaRPr lang="da-DK" dirty="0"/>
          </a:p>
        </p:txBody>
      </p:sp>
      <p:sp>
        <p:nvSpPr>
          <p:cNvPr id="4" name="Pladsholder til slidenummer 3"/>
          <p:cNvSpPr>
            <a:spLocks noGrp="1"/>
          </p:cNvSpPr>
          <p:nvPr>
            <p:ph type="sldNum" sz="quarter" idx="12"/>
          </p:nvPr>
        </p:nvSpPr>
        <p:spPr/>
        <p:txBody>
          <a:bodyPr/>
          <a:lstStyle/>
          <a:p>
            <a:fld id="{C77B015D-11EB-1E49-9304-16E10FEA7424}" type="slidenum">
              <a:rPr lang="da-DK" smtClean="0"/>
              <a:t>6</a:t>
            </a:fld>
            <a:endParaRPr lang="da-DK" dirty="0"/>
          </a:p>
        </p:txBody>
      </p:sp>
    </p:spTree>
    <p:extLst>
      <p:ext uri="{BB962C8B-B14F-4D97-AF65-F5344CB8AC3E}">
        <p14:creationId xmlns:p14="http://schemas.microsoft.com/office/powerpoint/2010/main" val="290012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4800" dirty="0"/>
              <a:t>Hvordan kontakter du elektriker virksomheder</a:t>
            </a:r>
          </a:p>
        </p:txBody>
      </p:sp>
      <p:sp>
        <p:nvSpPr>
          <p:cNvPr id="3" name="Pladsholder til indhold 2"/>
          <p:cNvSpPr>
            <a:spLocks noGrp="1"/>
          </p:cNvSpPr>
          <p:nvPr>
            <p:ph idx="1"/>
          </p:nvPr>
        </p:nvSpPr>
        <p:spPr>
          <a:xfrm>
            <a:off x="609600" y="2446985"/>
            <a:ext cx="10972800" cy="3679179"/>
          </a:xfrm>
        </p:spPr>
        <p:txBody>
          <a:bodyPr>
            <a:normAutofit/>
          </a:bodyPr>
          <a:lstStyle/>
          <a:p>
            <a:pPr marL="3657600" lvl="8" indent="0">
              <a:buNone/>
            </a:pPr>
            <a:r>
              <a:rPr lang="da-DK" sz="9600" b="1" dirty="0"/>
              <a:t>Ring!!!</a:t>
            </a:r>
          </a:p>
          <a:p>
            <a:pPr marL="3657600" lvl="8" indent="0">
              <a:buNone/>
            </a:pPr>
            <a:r>
              <a:rPr lang="da-DK" sz="9600" b="1" dirty="0"/>
              <a:t>Møde op!!!</a:t>
            </a:r>
          </a:p>
          <a:p>
            <a:pPr lvl="8"/>
            <a:endParaRPr lang="da-DK" sz="4400" b="1" dirty="0"/>
          </a:p>
        </p:txBody>
      </p:sp>
      <p:sp>
        <p:nvSpPr>
          <p:cNvPr id="4" name="Pladsholder til slidenummer 3"/>
          <p:cNvSpPr>
            <a:spLocks noGrp="1"/>
          </p:cNvSpPr>
          <p:nvPr>
            <p:ph type="sldNum" sz="quarter" idx="12"/>
          </p:nvPr>
        </p:nvSpPr>
        <p:spPr/>
        <p:txBody>
          <a:bodyPr/>
          <a:lstStyle/>
          <a:p>
            <a:fld id="{C77B015D-11EB-1E49-9304-16E10FEA7424}" type="slidenum">
              <a:rPr lang="da-DK" smtClean="0"/>
              <a:t>7</a:t>
            </a:fld>
            <a:endParaRPr lang="da-DK" dirty="0"/>
          </a:p>
        </p:txBody>
      </p:sp>
    </p:spTree>
    <p:extLst>
      <p:ext uri="{BB962C8B-B14F-4D97-AF65-F5344CB8AC3E}">
        <p14:creationId xmlns:p14="http://schemas.microsoft.com/office/powerpoint/2010/main" val="317524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4800" dirty="0"/>
              <a:t>Hvad skal du spørge om</a:t>
            </a:r>
          </a:p>
        </p:txBody>
      </p:sp>
      <p:sp>
        <p:nvSpPr>
          <p:cNvPr id="3" name="Pladsholder til indhold 2"/>
          <p:cNvSpPr>
            <a:spLocks noGrp="1"/>
          </p:cNvSpPr>
          <p:nvPr>
            <p:ph idx="1"/>
          </p:nvPr>
        </p:nvSpPr>
        <p:spPr/>
        <p:txBody>
          <a:bodyPr/>
          <a:lstStyle/>
          <a:p>
            <a:r>
              <a:rPr lang="da-DK" dirty="0"/>
              <a:t>Lav lidt research inden du ringer.</a:t>
            </a:r>
          </a:p>
          <a:p>
            <a:r>
              <a:rPr lang="da-DK" dirty="0"/>
              <a:t>Fin deres website.</a:t>
            </a:r>
          </a:p>
          <a:p>
            <a:r>
              <a:rPr lang="da-DK" dirty="0"/>
              <a:t>Stil ikke spørgsmål, som du kan finde svaret på inden på deres website.</a:t>
            </a:r>
          </a:p>
          <a:p>
            <a:pPr marL="0" indent="0">
              <a:buNone/>
            </a:pPr>
            <a:r>
              <a:rPr lang="da-DK" b="1" dirty="0"/>
              <a:t>Spørg f.eks. Om: </a:t>
            </a:r>
          </a:p>
          <a:p>
            <a:r>
              <a:rPr lang="da-DK" dirty="0"/>
              <a:t>Hvad prioriterer virksomheden højst, når de søger lærlinge?</a:t>
            </a:r>
          </a:p>
          <a:p>
            <a:r>
              <a:rPr lang="da-DK" dirty="0"/>
              <a:t>Hvad skal du lægge vægt på i din ansøgning og dit CV?</a:t>
            </a:r>
          </a:p>
          <a:p>
            <a:r>
              <a:rPr lang="da-DK" dirty="0"/>
              <a:t>Hvad oplever de som virksomhedens største udfordringer?</a:t>
            </a:r>
          </a:p>
          <a:p>
            <a:r>
              <a:rPr lang="da-DK" dirty="0"/>
              <a:t>Er der nogle andre opgaver, som virksomheden begynder at byde ind på, end dem, som er beskrevet på hjemmesiden? </a:t>
            </a:r>
          </a:p>
        </p:txBody>
      </p:sp>
      <p:sp>
        <p:nvSpPr>
          <p:cNvPr id="4" name="Pladsholder til slidenummer 3"/>
          <p:cNvSpPr>
            <a:spLocks noGrp="1"/>
          </p:cNvSpPr>
          <p:nvPr>
            <p:ph type="sldNum" sz="quarter" idx="12"/>
          </p:nvPr>
        </p:nvSpPr>
        <p:spPr/>
        <p:txBody>
          <a:bodyPr/>
          <a:lstStyle/>
          <a:p>
            <a:fld id="{C77B015D-11EB-1E49-9304-16E10FEA7424}" type="slidenum">
              <a:rPr lang="da-DK" smtClean="0"/>
              <a:t>8</a:t>
            </a:fld>
            <a:endParaRPr lang="da-DK" dirty="0"/>
          </a:p>
        </p:txBody>
      </p:sp>
    </p:spTree>
    <p:extLst>
      <p:ext uri="{BB962C8B-B14F-4D97-AF65-F5344CB8AC3E}">
        <p14:creationId xmlns:p14="http://schemas.microsoft.com/office/powerpoint/2010/main" val="34842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609860"/>
            <a:ext cx="8229600" cy="1159098"/>
          </a:xfrm>
        </p:spPr>
        <p:txBody>
          <a:bodyPr>
            <a:noAutofit/>
          </a:bodyPr>
          <a:lstStyle/>
          <a:p>
            <a:r>
              <a:rPr lang="da-DK" sz="4800" dirty="0"/>
              <a:t>Hvilken type ansøgning efterspørger virksomhederne</a:t>
            </a:r>
          </a:p>
        </p:txBody>
      </p:sp>
      <p:sp>
        <p:nvSpPr>
          <p:cNvPr id="3" name="Pladsholder til indhold 2"/>
          <p:cNvSpPr>
            <a:spLocks noGrp="1"/>
          </p:cNvSpPr>
          <p:nvPr>
            <p:ph idx="1"/>
          </p:nvPr>
        </p:nvSpPr>
        <p:spPr>
          <a:xfrm>
            <a:off x="1981200" y="3734873"/>
            <a:ext cx="8229600" cy="2391290"/>
          </a:xfrm>
        </p:spPr>
        <p:txBody>
          <a:bodyPr>
            <a:normAutofit/>
          </a:bodyPr>
          <a:lstStyle/>
          <a:p>
            <a:r>
              <a:rPr lang="da-DK" sz="3200" dirty="0"/>
              <a:t>Den personlige ansøgning.</a:t>
            </a:r>
          </a:p>
          <a:p>
            <a:pPr marL="0" indent="0">
              <a:buNone/>
            </a:pPr>
            <a:r>
              <a:rPr lang="da-DK" sz="3200" dirty="0"/>
              <a:t>   </a:t>
            </a:r>
          </a:p>
          <a:p>
            <a:pPr>
              <a:buFont typeface="Arial" panose="020B0604020202020204" pitchFamily="34" charset="0"/>
              <a:buChar char="•"/>
            </a:pPr>
            <a:r>
              <a:rPr lang="da-DK" sz="3200" dirty="0"/>
              <a:t>Den målrettede ansøgning.</a:t>
            </a:r>
          </a:p>
        </p:txBody>
      </p:sp>
      <p:sp>
        <p:nvSpPr>
          <p:cNvPr id="4" name="Pladsholder til slidenummer 3"/>
          <p:cNvSpPr>
            <a:spLocks noGrp="1"/>
          </p:cNvSpPr>
          <p:nvPr>
            <p:ph type="sldNum" sz="quarter" idx="12"/>
          </p:nvPr>
        </p:nvSpPr>
        <p:spPr/>
        <p:txBody>
          <a:bodyPr/>
          <a:lstStyle/>
          <a:p>
            <a:fld id="{C77B015D-11EB-1E49-9304-16E10FEA7424}" type="slidenum">
              <a:rPr lang="da-DK" smtClean="0"/>
              <a:t>9</a:t>
            </a:fld>
            <a:endParaRPr lang="da-DK" dirty="0"/>
          </a:p>
        </p:txBody>
      </p:sp>
    </p:spTree>
    <p:extLst>
      <p:ext uri="{BB962C8B-B14F-4D97-AF65-F5344CB8AC3E}">
        <p14:creationId xmlns:p14="http://schemas.microsoft.com/office/powerpoint/2010/main" val="147884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646_TF16411250.potx" id="{CEE10520-150A-4B92-BA1A-7A78A2B9F689}" vid="{C1BFC342-F07A-41F9-A93A-1624EE5016D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http://purl.org/dc/elements/1.1/"/>
    <ds:schemaRef ds:uri="http://schemas.microsoft.com/sharepoint/v3"/>
    <ds:schemaRef ds:uri="http://schemas.microsoft.com/office/2006/documentManagement/types"/>
    <ds:schemaRef ds:uri="fb0879af-3eba-417a-a55a-ffe6dcd6ca77"/>
    <ds:schemaRef ds:uri="http://schemas.microsoft.com/office/2006/metadata/properties"/>
    <ds:schemaRef ds:uri="http://schemas.microsoft.com/office/infopath/2007/PartnerControls"/>
    <ds:schemaRef ds:uri="6dc4bcd6-49db-4c07-9060-8acfc67cef9f"/>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{8DBC7914-4E54-4B35-9DEE-90058350921D}tf16411250_win32</Template>
  <TotalTime>235</TotalTime>
  <Words>880</Words>
  <Application>Microsoft Office PowerPoint</Application>
  <PresentationFormat>Widescreen</PresentationFormat>
  <Paragraphs>156</Paragraphs>
  <Slides>22</Slides>
  <Notes>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Arial</vt:lpstr>
      <vt:lpstr>Calibri</vt:lpstr>
      <vt:lpstr>Candara</vt:lpstr>
      <vt:lpstr>Corbel</vt:lpstr>
      <vt:lpstr>Times New Roman</vt:lpstr>
      <vt:lpstr>Office-tema</vt:lpstr>
      <vt:lpstr>Ansøgning</vt:lpstr>
      <vt:lpstr>Den personlige ansøgning</vt:lpstr>
      <vt:lpstr>DAGENS MÅL</vt:lpstr>
      <vt:lpstr>Hvad er formålet med en ansøgning </vt:lpstr>
      <vt:lpstr>Hvad er forskellen på en ansøgning og et CV</vt:lpstr>
      <vt:lpstr>Hvad er det første skridt, når du skal lave en ansøgning</vt:lpstr>
      <vt:lpstr>Hvordan kontakter du elektriker virksomheder</vt:lpstr>
      <vt:lpstr>Hvad skal du spørge om</vt:lpstr>
      <vt:lpstr>Hvilken type ansøgning efterspørger virksomhederne</vt:lpstr>
      <vt:lpstr>Hvordan gøres en ansøgning personlig</vt:lpstr>
      <vt:lpstr>Den personlige ansøgnings virkemidler </vt:lpstr>
      <vt:lpstr>Hvilken lærling vil mestrene have ?</vt:lpstr>
      <vt:lpstr>Hvis du var mester…..</vt:lpstr>
      <vt:lpstr>Ansøgningen</vt:lpstr>
      <vt:lpstr>CV</vt:lpstr>
      <vt:lpstr>Eksempel på motivationsafsnit</vt:lpstr>
      <vt:lpstr>LEGO-KLODSEN…</vt:lpstr>
      <vt:lpstr>Er du blevet klogere….</vt:lpstr>
      <vt:lpstr>Legoklodsen</vt:lpstr>
      <vt:lpstr>Hvad er dit næste skridt mod lærepladsen?</vt:lpstr>
      <vt:lpstr>Large image</vt:lpstr>
      <vt:lpstr>Tak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Ansøgning</dc:title>
  <dc:creator>Michael Petersen</dc:creator>
  <cp:lastModifiedBy>Martin Surrow</cp:lastModifiedBy>
  <cp:revision>2</cp:revision>
  <dcterms:created xsi:type="dcterms:W3CDTF">2023-09-14T08:30:34Z</dcterms:created>
  <dcterms:modified xsi:type="dcterms:W3CDTF">2025-08-07T11:09:08Z</dcterms:modified>
</cp:coreProperties>
</file>