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3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4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5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notesSlides/notesSlide8.xml" ContentType="application/vnd.openxmlformats-officedocument.presentationml.notesSlide+xml"/>
  <Override PartName="/ppt/tags/tag57.xml" ContentType="application/vnd.openxmlformats-officedocument.presentationml.tags+xml"/>
  <Override PartName="/ppt/notesSlides/notesSlide9.xml" ContentType="application/vnd.openxmlformats-officedocument.presentationml.notesSlide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notesSlides/notesSlide10.xml" ContentType="application/vnd.openxmlformats-officedocument.presentationml.notesSlide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notesSlides/notesSlide11.xml" ContentType="application/vnd.openxmlformats-officedocument.presentationml.notesSlide+xml"/>
  <Override PartName="/ppt/tags/tag64.xml" ContentType="application/vnd.openxmlformats-officedocument.presentationml.tags+xml"/>
  <Override PartName="/ppt/notesSlides/notesSlide12.xml" ContentType="application/vnd.openxmlformats-officedocument.presentationml.notesSlide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notesSlides/notesSlide13.xml" ContentType="application/vnd.openxmlformats-officedocument.presentationml.notesSlide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notesSlides/notesSlide14.xml" ContentType="application/vnd.openxmlformats-officedocument.presentationml.notesSlide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notesSlides/notesSlide15.xml" ContentType="application/vnd.openxmlformats-officedocument.presentationml.notesSlide+xml"/>
  <Override PartName="/ppt/tags/tag81.xml" ContentType="application/vnd.openxmlformats-officedocument.presentationml.tags+xml"/>
  <Override PartName="/ppt/notesSlides/notesSlide16.xml" ContentType="application/vnd.openxmlformats-officedocument.presentationml.notesSlide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4" r:id="rId4"/>
    <p:sldMasterId id="2147483675" r:id="rId5"/>
    <p:sldMasterId id="2147483661" r:id="rId6"/>
    <p:sldMasterId id="2147483672" r:id="rId7"/>
  </p:sldMasterIdLst>
  <p:notesMasterIdLst>
    <p:notesMasterId r:id="rId130"/>
  </p:notesMasterIdLst>
  <p:sldIdLst>
    <p:sldId id="1025" r:id="rId8"/>
    <p:sldId id="407" r:id="rId9"/>
    <p:sldId id="297" r:id="rId10"/>
    <p:sldId id="1020" r:id="rId11"/>
    <p:sldId id="1030" r:id="rId12"/>
    <p:sldId id="409" r:id="rId13"/>
    <p:sldId id="412" r:id="rId14"/>
    <p:sldId id="413" r:id="rId15"/>
    <p:sldId id="408" r:id="rId16"/>
    <p:sldId id="410" r:id="rId17"/>
    <p:sldId id="411" r:id="rId18"/>
    <p:sldId id="414" r:id="rId19"/>
    <p:sldId id="415" r:id="rId20"/>
    <p:sldId id="416" r:id="rId21"/>
    <p:sldId id="1031" r:id="rId22"/>
    <p:sldId id="417" r:id="rId23"/>
    <p:sldId id="1032" r:id="rId24"/>
    <p:sldId id="418" r:id="rId25"/>
    <p:sldId id="419" r:id="rId26"/>
    <p:sldId id="1034" r:id="rId27"/>
    <p:sldId id="423" r:id="rId28"/>
    <p:sldId id="1035" r:id="rId29"/>
    <p:sldId id="424" r:id="rId30"/>
    <p:sldId id="1036" r:id="rId31"/>
    <p:sldId id="425" r:id="rId32"/>
    <p:sldId id="1037" r:id="rId33"/>
    <p:sldId id="427" r:id="rId34"/>
    <p:sldId id="428" r:id="rId35"/>
    <p:sldId id="437" r:id="rId36"/>
    <p:sldId id="1038" r:id="rId37"/>
    <p:sldId id="429" r:id="rId38"/>
    <p:sldId id="440" r:id="rId39"/>
    <p:sldId id="1039" r:id="rId40"/>
    <p:sldId id="431" r:id="rId41"/>
    <p:sldId id="442" r:id="rId42"/>
    <p:sldId id="1040" r:id="rId43"/>
    <p:sldId id="426" r:id="rId44"/>
    <p:sldId id="432" r:id="rId45"/>
    <p:sldId id="443" r:id="rId46"/>
    <p:sldId id="445" r:id="rId47"/>
    <p:sldId id="448" r:id="rId48"/>
    <p:sldId id="451" r:id="rId49"/>
    <p:sldId id="1042" r:id="rId50"/>
    <p:sldId id="433" r:id="rId51"/>
    <p:sldId id="446" r:id="rId52"/>
    <p:sldId id="1043" r:id="rId53"/>
    <p:sldId id="434" r:id="rId54"/>
    <p:sldId id="436" r:id="rId55"/>
    <p:sldId id="1044" r:id="rId56"/>
    <p:sldId id="438" r:id="rId57"/>
    <p:sldId id="449" r:id="rId58"/>
    <p:sldId id="1045" r:id="rId59"/>
    <p:sldId id="1024" r:id="rId60"/>
    <p:sldId id="452" r:id="rId61"/>
    <p:sldId id="1062" r:id="rId62"/>
    <p:sldId id="1022" r:id="rId63"/>
    <p:sldId id="454" r:id="rId64"/>
    <p:sldId id="455" r:id="rId65"/>
    <p:sldId id="456" r:id="rId66"/>
    <p:sldId id="1046" r:id="rId67"/>
    <p:sldId id="457" r:id="rId68"/>
    <p:sldId id="258" r:id="rId69"/>
    <p:sldId id="458" r:id="rId70"/>
    <p:sldId id="459" r:id="rId71"/>
    <p:sldId id="524" r:id="rId72"/>
    <p:sldId id="1047" r:id="rId73"/>
    <p:sldId id="480" r:id="rId74"/>
    <p:sldId id="522" r:id="rId75"/>
    <p:sldId id="1049" r:id="rId76"/>
    <p:sldId id="460" r:id="rId77"/>
    <p:sldId id="1048" r:id="rId78"/>
    <p:sldId id="461" r:id="rId79"/>
    <p:sldId id="462" r:id="rId80"/>
    <p:sldId id="463" r:id="rId81"/>
    <p:sldId id="1050" r:id="rId82"/>
    <p:sldId id="464" r:id="rId83"/>
    <p:sldId id="1052" r:id="rId84"/>
    <p:sldId id="465" r:id="rId85"/>
    <p:sldId id="1053" r:id="rId86"/>
    <p:sldId id="474" r:id="rId87"/>
    <p:sldId id="1017" r:id="rId88"/>
    <p:sldId id="486" r:id="rId89"/>
    <p:sldId id="475" r:id="rId90"/>
    <p:sldId id="479" r:id="rId91"/>
    <p:sldId id="1026" r:id="rId92"/>
    <p:sldId id="1028" r:id="rId93"/>
    <p:sldId id="481" r:id="rId94"/>
    <p:sldId id="482" r:id="rId95"/>
    <p:sldId id="1029" r:id="rId96"/>
    <p:sldId id="471" r:id="rId97"/>
    <p:sldId id="470" r:id="rId98"/>
    <p:sldId id="467" r:id="rId99"/>
    <p:sldId id="468" r:id="rId100"/>
    <p:sldId id="469" r:id="rId101"/>
    <p:sldId id="473" r:id="rId102"/>
    <p:sldId id="472" r:id="rId103"/>
    <p:sldId id="1054" r:id="rId104"/>
    <p:sldId id="1055" r:id="rId105"/>
    <p:sldId id="487" r:id="rId106"/>
    <p:sldId id="1056" r:id="rId107"/>
    <p:sldId id="488" r:id="rId108"/>
    <p:sldId id="1057" r:id="rId109"/>
    <p:sldId id="489" r:id="rId110"/>
    <p:sldId id="1058" r:id="rId111"/>
    <p:sldId id="490" r:id="rId112"/>
    <p:sldId id="1059" r:id="rId113"/>
    <p:sldId id="1019" r:id="rId114"/>
    <p:sldId id="523" r:id="rId115"/>
    <p:sldId id="484" r:id="rId116"/>
    <p:sldId id="1060" r:id="rId117"/>
    <p:sldId id="1015" r:id="rId118"/>
    <p:sldId id="530" r:id="rId119"/>
    <p:sldId id="491" r:id="rId120"/>
    <p:sldId id="492" r:id="rId121"/>
    <p:sldId id="493" r:id="rId122"/>
    <p:sldId id="525" r:id="rId123"/>
    <p:sldId id="495" r:id="rId124"/>
    <p:sldId id="496" r:id="rId125"/>
    <p:sldId id="497" r:id="rId126"/>
    <p:sldId id="498" r:id="rId127"/>
    <p:sldId id="1021" r:id="rId128"/>
    <p:sldId id="499" r:id="rId129"/>
  </p:sldIdLst>
  <p:sldSz cx="9144000" cy="6858000" type="screen4x3"/>
  <p:notesSz cx="6797675" cy="9928225"/>
  <p:custDataLst>
    <p:tags r:id="rId131"/>
  </p:custDataLst>
  <p:defaultTextStyle>
    <a:defPPr>
      <a:defRPr lang="da-DK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96969"/>
    <a:srgbClr val="2795D7"/>
    <a:srgbClr val="2D4964"/>
    <a:srgbClr val="F4F4EF"/>
    <a:srgbClr val="3A5C76"/>
    <a:srgbClr val="1B4876"/>
    <a:srgbClr val="EFEFEF"/>
    <a:srgbClr val="184876"/>
    <a:srgbClr val="144977"/>
    <a:srgbClr val="0042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07D7C7-61CD-4086-A7D9-F3ADE1D5D39E}" v="71" dt="2026-05-26T13:19:45.9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487" autoAdjust="0"/>
    <p:restoredTop sz="78780" autoAdjust="0"/>
  </p:normalViewPr>
  <p:slideViewPr>
    <p:cSldViewPr snapToGrid="0" snapToObjects="1">
      <p:cViewPr varScale="1">
        <p:scale>
          <a:sx n="111" d="100"/>
          <a:sy n="111" d="100"/>
        </p:scale>
        <p:origin x="179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-2892" y="-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0.xml"/><Relationship Id="rId21" Type="http://schemas.openxmlformats.org/officeDocument/2006/relationships/slide" Target="slides/slide14.xml"/><Relationship Id="rId42" Type="http://schemas.openxmlformats.org/officeDocument/2006/relationships/slide" Target="slides/slide35.xml"/><Relationship Id="rId63" Type="http://schemas.openxmlformats.org/officeDocument/2006/relationships/slide" Target="slides/slide56.xml"/><Relationship Id="rId84" Type="http://schemas.openxmlformats.org/officeDocument/2006/relationships/slide" Target="slides/slide77.xml"/><Relationship Id="rId16" Type="http://schemas.openxmlformats.org/officeDocument/2006/relationships/slide" Target="slides/slide9.xml"/><Relationship Id="rId107" Type="http://schemas.openxmlformats.org/officeDocument/2006/relationships/slide" Target="slides/slide100.xml"/><Relationship Id="rId11" Type="http://schemas.openxmlformats.org/officeDocument/2006/relationships/slide" Target="slides/slide4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74" Type="http://schemas.openxmlformats.org/officeDocument/2006/relationships/slide" Target="slides/slide67.xml"/><Relationship Id="rId79" Type="http://schemas.openxmlformats.org/officeDocument/2006/relationships/slide" Target="slides/slide72.xml"/><Relationship Id="rId102" Type="http://schemas.openxmlformats.org/officeDocument/2006/relationships/slide" Target="slides/slide95.xml"/><Relationship Id="rId123" Type="http://schemas.openxmlformats.org/officeDocument/2006/relationships/slide" Target="slides/slide116.xml"/><Relationship Id="rId128" Type="http://schemas.openxmlformats.org/officeDocument/2006/relationships/slide" Target="slides/slide121.xml"/><Relationship Id="rId5" Type="http://schemas.openxmlformats.org/officeDocument/2006/relationships/slideMaster" Target="slideMasters/slideMaster2.xml"/><Relationship Id="rId90" Type="http://schemas.openxmlformats.org/officeDocument/2006/relationships/slide" Target="slides/slide83.xml"/><Relationship Id="rId95" Type="http://schemas.openxmlformats.org/officeDocument/2006/relationships/slide" Target="slides/slide88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113" Type="http://schemas.openxmlformats.org/officeDocument/2006/relationships/slide" Target="slides/slide106.xml"/><Relationship Id="rId118" Type="http://schemas.openxmlformats.org/officeDocument/2006/relationships/slide" Target="slides/slide111.xml"/><Relationship Id="rId134" Type="http://schemas.openxmlformats.org/officeDocument/2006/relationships/theme" Target="theme/theme1.xml"/><Relationship Id="rId80" Type="http://schemas.openxmlformats.org/officeDocument/2006/relationships/slide" Target="slides/slide73.xml"/><Relationship Id="rId85" Type="http://schemas.openxmlformats.org/officeDocument/2006/relationships/slide" Target="slides/slide78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59" Type="http://schemas.openxmlformats.org/officeDocument/2006/relationships/slide" Target="slides/slide52.xml"/><Relationship Id="rId103" Type="http://schemas.openxmlformats.org/officeDocument/2006/relationships/slide" Target="slides/slide96.xml"/><Relationship Id="rId108" Type="http://schemas.openxmlformats.org/officeDocument/2006/relationships/slide" Target="slides/slide101.xml"/><Relationship Id="rId124" Type="http://schemas.openxmlformats.org/officeDocument/2006/relationships/slide" Target="slides/slide117.xml"/><Relationship Id="rId129" Type="http://schemas.openxmlformats.org/officeDocument/2006/relationships/slide" Target="slides/slide122.xml"/><Relationship Id="rId54" Type="http://schemas.openxmlformats.org/officeDocument/2006/relationships/slide" Target="slides/slide47.xml"/><Relationship Id="rId70" Type="http://schemas.openxmlformats.org/officeDocument/2006/relationships/slide" Target="slides/slide63.xml"/><Relationship Id="rId75" Type="http://schemas.openxmlformats.org/officeDocument/2006/relationships/slide" Target="slides/slide68.xml"/><Relationship Id="rId91" Type="http://schemas.openxmlformats.org/officeDocument/2006/relationships/slide" Target="slides/slide84.xml"/><Relationship Id="rId96" Type="http://schemas.openxmlformats.org/officeDocument/2006/relationships/slide" Target="slides/slide89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49" Type="http://schemas.openxmlformats.org/officeDocument/2006/relationships/slide" Target="slides/slide42.xml"/><Relationship Id="rId114" Type="http://schemas.openxmlformats.org/officeDocument/2006/relationships/slide" Target="slides/slide107.xml"/><Relationship Id="rId119" Type="http://schemas.openxmlformats.org/officeDocument/2006/relationships/slide" Target="slides/slide112.xml"/><Relationship Id="rId44" Type="http://schemas.openxmlformats.org/officeDocument/2006/relationships/slide" Target="slides/slide37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81" Type="http://schemas.openxmlformats.org/officeDocument/2006/relationships/slide" Target="slides/slide74.xml"/><Relationship Id="rId86" Type="http://schemas.openxmlformats.org/officeDocument/2006/relationships/slide" Target="slides/slide79.xml"/><Relationship Id="rId130" Type="http://schemas.openxmlformats.org/officeDocument/2006/relationships/notesMaster" Target="notesMasters/notesMaster1.xml"/><Relationship Id="rId135" Type="http://schemas.openxmlformats.org/officeDocument/2006/relationships/tableStyles" Target="tableStyles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9" Type="http://schemas.openxmlformats.org/officeDocument/2006/relationships/slide" Target="slides/slide32.xml"/><Relationship Id="rId109" Type="http://schemas.openxmlformats.org/officeDocument/2006/relationships/slide" Target="slides/slide102.xml"/><Relationship Id="rId34" Type="http://schemas.openxmlformats.org/officeDocument/2006/relationships/slide" Target="slides/slide27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76" Type="http://schemas.openxmlformats.org/officeDocument/2006/relationships/slide" Target="slides/slide69.xml"/><Relationship Id="rId97" Type="http://schemas.openxmlformats.org/officeDocument/2006/relationships/slide" Target="slides/slide90.xml"/><Relationship Id="rId104" Type="http://schemas.openxmlformats.org/officeDocument/2006/relationships/slide" Target="slides/slide97.xml"/><Relationship Id="rId120" Type="http://schemas.openxmlformats.org/officeDocument/2006/relationships/slide" Target="slides/slide113.xml"/><Relationship Id="rId125" Type="http://schemas.openxmlformats.org/officeDocument/2006/relationships/slide" Target="slides/slide118.xml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64.xml"/><Relationship Id="rId92" Type="http://schemas.openxmlformats.org/officeDocument/2006/relationships/slide" Target="slides/slide85.xml"/><Relationship Id="rId2" Type="http://schemas.openxmlformats.org/officeDocument/2006/relationships/customXml" Target="../customXml/item2.xml"/><Relationship Id="rId29" Type="http://schemas.openxmlformats.org/officeDocument/2006/relationships/slide" Target="slides/slide22.xml"/><Relationship Id="rId24" Type="http://schemas.openxmlformats.org/officeDocument/2006/relationships/slide" Target="slides/slide17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66" Type="http://schemas.openxmlformats.org/officeDocument/2006/relationships/slide" Target="slides/slide59.xml"/><Relationship Id="rId87" Type="http://schemas.openxmlformats.org/officeDocument/2006/relationships/slide" Target="slides/slide80.xml"/><Relationship Id="rId110" Type="http://schemas.openxmlformats.org/officeDocument/2006/relationships/slide" Target="slides/slide103.xml"/><Relationship Id="rId115" Type="http://schemas.openxmlformats.org/officeDocument/2006/relationships/slide" Target="slides/slide108.xml"/><Relationship Id="rId131" Type="http://schemas.openxmlformats.org/officeDocument/2006/relationships/tags" Target="tags/tag1.xml"/><Relationship Id="rId136" Type="http://schemas.microsoft.com/office/2016/11/relationships/changesInfo" Target="changesInfos/changesInfo1.xml"/><Relationship Id="rId61" Type="http://schemas.openxmlformats.org/officeDocument/2006/relationships/slide" Target="slides/slide54.xml"/><Relationship Id="rId82" Type="http://schemas.openxmlformats.org/officeDocument/2006/relationships/slide" Target="slides/slide75.xml"/><Relationship Id="rId19" Type="http://schemas.openxmlformats.org/officeDocument/2006/relationships/slide" Target="slides/slide12.xml"/><Relationship Id="rId14" Type="http://schemas.openxmlformats.org/officeDocument/2006/relationships/slide" Target="slides/slide7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56" Type="http://schemas.openxmlformats.org/officeDocument/2006/relationships/slide" Target="slides/slide49.xml"/><Relationship Id="rId77" Type="http://schemas.openxmlformats.org/officeDocument/2006/relationships/slide" Target="slides/slide70.xml"/><Relationship Id="rId100" Type="http://schemas.openxmlformats.org/officeDocument/2006/relationships/slide" Target="slides/slide93.xml"/><Relationship Id="rId105" Type="http://schemas.openxmlformats.org/officeDocument/2006/relationships/slide" Target="slides/slide98.xml"/><Relationship Id="rId126" Type="http://schemas.openxmlformats.org/officeDocument/2006/relationships/slide" Target="slides/slide119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slide" Target="slides/slide65.xml"/><Relationship Id="rId93" Type="http://schemas.openxmlformats.org/officeDocument/2006/relationships/slide" Target="slides/slide86.xml"/><Relationship Id="rId98" Type="http://schemas.openxmlformats.org/officeDocument/2006/relationships/slide" Target="slides/slide91.xml"/><Relationship Id="rId121" Type="http://schemas.openxmlformats.org/officeDocument/2006/relationships/slide" Target="slides/slide114.xml"/><Relationship Id="rId3" Type="http://schemas.openxmlformats.org/officeDocument/2006/relationships/customXml" Target="../customXml/item3.xml"/><Relationship Id="rId25" Type="http://schemas.openxmlformats.org/officeDocument/2006/relationships/slide" Target="slides/slide18.xml"/><Relationship Id="rId46" Type="http://schemas.openxmlformats.org/officeDocument/2006/relationships/slide" Target="slides/slide39.xml"/><Relationship Id="rId67" Type="http://schemas.openxmlformats.org/officeDocument/2006/relationships/slide" Target="slides/slide60.xml"/><Relationship Id="rId116" Type="http://schemas.openxmlformats.org/officeDocument/2006/relationships/slide" Target="slides/slide109.xml"/><Relationship Id="rId137" Type="http://schemas.microsoft.com/office/2015/10/relationships/revisionInfo" Target="revisionInfo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62" Type="http://schemas.openxmlformats.org/officeDocument/2006/relationships/slide" Target="slides/slide55.xml"/><Relationship Id="rId83" Type="http://schemas.openxmlformats.org/officeDocument/2006/relationships/slide" Target="slides/slide76.xml"/><Relationship Id="rId88" Type="http://schemas.openxmlformats.org/officeDocument/2006/relationships/slide" Target="slides/slide81.xml"/><Relationship Id="rId111" Type="http://schemas.openxmlformats.org/officeDocument/2006/relationships/slide" Target="slides/slide104.xml"/><Relationship Id="rId132" Type="http://schemas.openxmlformats.org/officeDocument/2006/relationships/presProps" Target="presProps.xml"/><Relationship Id="rId15" Type="http://schemas.openxmlformats.org/officeDocument/2006/relationships/slide" Target="slides/slide8.xml"/><Relationship Id="rId36" Type="http://schemas.openxmlformats.org/officeDocument/2006/relationships/slide" Target="slides/slide29.xml"/><Relationship Id="rId57" Type="http://schemas.openxmlformats.org/officeDocument/2006/relationships/slide" Target="slides/slide50.xml"/><Relationship Id="rId106" Type="http://schemas.openxmlformats.org/officeDocument/2006/relationships/slide" Target="slides/slide99.xml"/><Relationship Id="rId127" Type="http://schemas.openxmlformats.org/officeDocument/2006/relationships/slide" Target="slides/slide120.xml"/><Relationship Id="rId10" Type="http://schemas.openxmlformats.org/officeDocument/2006/relationships/slide" Target="slides/slide3.xml"/><Relationship Id="rId31" Type="http://schemas.openxmlformats.org/officeDocument/2006/relationships/slide" Target="slides/slide24.xml"/><Relationship Id="rId52" Type="http://schemas.openxmlformats.org/officeDocument/2006/relationships/slide" Target="slides/slide45.xml"/><Relationship Id="rId73" Type="http://schemas.openxmlformats.org/officeDocument/2006/relationships/slide" Target="slides/slide66.xml"/><Relationship Id="rId78" Type="http://schemas.openxmlformats.org/officeDocument/2006/relationships/slide" Target="slides/slide71.xml"/><Relationship Id="rId94" Type="http://schemas.openxmlformats.org/officeDocument/2006/relationships/slide" Target="slides/slide87.xml"/><Relationship Id="rId99" Type="http://schemas.openxmlformats.org/officeDocument/2006/relationships/slide" Target="slides/slide92.xml"/><Relationship Id="rId101" Type="http://schemas.openxmlformats.org/officeDocument/2006/relationships/slide" Target="slides/slide94.xml"/><Relationship Id="rId122" Type="http://schemas.openxmlformats.org/officeDocument/2006/relationships/slide" Target="slides/slide1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47" Type="http://schemas.openxmlformats.org/officeDocument/2006/relationships/slide" Target="slides/slide40.xml"/><Relationship Id="rId68" Type="http://schemas.openxmlformats.org/officeDocument/2006/relationships/slide" Target="slides/slide61.xml"/><Relationship Id="rId89" Type="http://schemas.openxmlformats.org/officeDocument/2006/relationships/slide" Target="slides/slide82.xml"/><Relationship Id="rId112" Type="http://schemas.openxmlformats.org/officeDocument/2006/relationships/slide" Target="slides/slide105.xml"/><Relationship Id="rId133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Petersen" userId="fd20b59d-f6d4-47f4-903a-61945254ea0f" providerId="ADAL" clId="{1D89C7C1-D144-4A87-9484-9C2BA659F8C9}"/>
    <pc:docChg chg="undo redo custSel addSld delSld modSld">
      <pc:chgData name="Michael Petersen" userId="fd20b59d-f6d4-47f4-903a-61945254ea0f" providerId="ADAL" clId="{1D89C7C1-D144-4A87-9484-9C2BA659F8C9}" dt="2026-05-19T19:13:04.899" v="214" actId="1076"/>
      <pc:docMkLst>
        <pc:docMk/>
      </pc:docMkLst>
      <pc:sldChg chg="modSp add mod">
        <pc:chgData name="Michael Petersen" userId="fd20b59d-f6d4-47f4-903a-61945254ea0f" providerId="ADAL" clId="{1D89C7C1-D144-4A87-9484-9C2BA659F8C9}" dt="2026-05-19T17:56:52.049" v="102" actId="1076"/>
        <pc:sldMkLst>
          <pc:docMk/>
          <pc:sldMk cId="1380611628" sldId="258"/>
        </pc:sldMkLst>
        <pc:spChg chg="mod">
          <ac:chgData name="Michael Petersen" userId="fd20b59d-f6d4-47f4-903a-61945254ea0f" providerId="ADAL" clId="{1D89C7C1-D144-4A87-9484-9C2BA659F8C9}" dt="2026-05-19T17:56:17.523" v="99" actId="27636"/>
          <ac:spMkLst>
            <pc:docMk/>
            <pc:sldMk cId="1380611628" sldId="258"/>
            <ac:spMk id="2" creationId="{B29B9945-9B69-4DC3-9A53-A766EFE95331}"/>
          </ac:spMkLst>
        </pc:spChg>
        <pc:spChg chg="mod">
          <ac:chgData name="Michael Petersen" userId="fd20b59d-f6d4-47f4-903a-61945254ea0f" providerId="ADAL" clId="{1D89C7C1-D144-4A87-9484-9C2BA659F8C9}" dt="2026-05-19T17:56:17.523" v="97" actId="27636"/>
          <ac:spMkLst>
            <pc:docMk/>
            <pc:sldMk cId="1380611628" sldId="258"/>
            <ac:spMk id="3" creationId="{50C3C2B2-44C8-4871-BB17-1DA1348C2B6C}"/>
          </ac:spMkLst>
        </pc:spChg>
        <pc:spChg chg="mod">
          <ac:chgData name="Michael Petersen" userId="fd20b59d-f6d4-47f4-903a-61945254ea0f" providerId="ADAL" clId="{1D89C7C1-D144-4A87-9484-9C2BA659F8C9}" dt="2026-05-19T17:56:42.290" v="101" actId="1076"/>
          <ac:spMkLst>
            <pc:docMk/>
            <pc:sldMk cId="1380611628" sldId="258"/>
            <ac:spMk id="4" creationId="{0D6FE8A6-78C9-499B-8489-4F8F6DF5CE48}"/>
          </ac:spMkLst>
        </pc:spChg>
        <pc:picChg chg="mod">
          <ac:chgData name="Michael Petersen" userId="fd20b59d-f6d4-47f4-903a-61945254ea0f" providerId="ADAL" clId="{1D89C7C1-D144-4A87-9484-9C2BA659F8C9}" dt="2026-05-19T17:56:33.900" v="100" actId="14100"/>
          <ac:picMkLst>
            <pc:docMk/>
            <pc:sldMk cId="1380611628" sldId="258"/>
            <ac:picMk id="5" creationId="{2B194BE8-C7DD-4ECB-98DD-B8C1C045DA2F}"/>
          </ac:picMkLst>
        </pc:picChg>
        <pc:picChg chg="mod">
          <ac:chgData name="Michael Petersen" userId="fd20b59d-f6d4-47f4-903a-61945254ea0f" providerId="ADAL" clId="{1D89C7C1-D144-4A87-9484-9C2BA659F8C9}" dt="2026-05-19T17:56:52.049" v="102" actId="1076"/>
          <ac:picMkLst>
            <pc:docMk/>
            <pc:sldMk cId="1380611628" sldId="258"/>
            <ac:picMk id="6" creationId="{B6198DE3-6C66-40AE-8731-AA1BD55E014E}"/>
          </ac:picMkLst>
        </pc:picChg>
      </pc:sldChg>
      <pc:sldChg chg="addSp delSp modSp mod">
        <pc:chgData name="Michael Petersen" userId="fd20b59d-f6d4-47f4-903a-61945254ea0f" providerId="ADAL" clId="{1D89C7C1-D144-4A87-9484-9C2BA659F8C9}" dt="2026-05-19T19:03:36.440" v="187" actId="1076"/>
        <pc:sldMkLst>
          <pc:docMk/>
          <pc:sldMk cId="1332160864" sldId="408"/>
        </pc:sldMkLst>
        <pc:spChg chg="mod">
          <ac:chgData name="Michael Petersen" userId="fd20b59d-f6d4-47f4-903a-61945254ea0f" providerId="ADAL" clId="{1D89C7C1-D144-4A87-9484-9C2BA659F8C9}" dt="2026-05-19T18:28:46.400" v="169" actId="20577"/>
          <ac:spMkLst>
            <pc:docMk/>
            <pc:sldMk cId="1332160864" sldId="408"/>
            <ac:spMk id="9" creationId="{6D244194-A6F2-443A-A1F1-2017209CCDA6}"/>
          </ac:spMkLst>
        </pc:spChg>
        <pc:picChg chg="add mod">
          <ac:chgData name="Michael Petersen" userId="fd20b59d-f6d4-47f4-903a-61945254ea0f" providerId="ADAL" clId="{1D89C7C1-D144-4A87-9484-9C2BA659F8C9}" dt="2026-05-19T19:03:31.262" v="186" actId="1076"/>
          <ac:picMkLst>
            <pc:docMk/>
            <pc:sldMk cId="1332160864" sldId="408"/>
            <ac:picMk id="11" creationId="{551E5B14-6B1A-328F-72A5-1C2BAE4F7A14}"/>
          </ac:picMkLst>
        </pc:picChg>
        <pc:picChg chg="add mod">
          <ac:chgData name="Michael Petersen" userId="fd20b59d-f6d4-47f4-903a-61945254ea0f" providerId="ADAL" clId="{1D89C7C1-D144-4A87-9484-9C2BA659F8C9}" dt="2026-05-19T19:03:36.440" v="187" actId="1076"/>
          <ac:picMkLst>
            <pc:docMk/>
            <pc:sldMk cId="1332160864" sldId="408"/>
            <ac:picMk id="13" creationId="{30CBD68D-72E8-E78D-DE3B-5E0BC8CD7E4D}"/>
          </ac:picMkLst>
        </pc:picChg>
      </pc:sldChg>
      <pc:sldChg chg="modSp mod">
        <pc:chgData name="Michael Petersen" userId="fd20b59d-f6d4-47f4-903a-61945254ea0f" providerId="ADAL" clId="{1D89C7C1-D144-4A87-9484-9C2BA659F8C9}" dt="2026-05-19T19:04:43.333" v="189" actId="20577"/>
        <pc:sldMkLst>
          <pc:docMk/>
          <pc:sldMk cId="2977440859" sldId="410"/>
        </pc:sldMkLst>
        <pc:spChg chg="mod">
          <ac:chgData name="Michael Petersen" userId="fd20b59d-f6d4-47f4-903a-61945254ea0f" providerId="ADAL" clId="{1D89C7C1-D144-4A87-9484-9C2BA659F8C9}" dt="2026-05-19T19:04:43.333" v="189" actId="20577"/>
          <ac:spMkLst>
            <pc:docMk/>
            <pc:sldMk cId="2977440859" sldId="410"/>
            <ac:spMk id="11" creationId="{96B0C18F-9F57-429F-B997-175A98B0BBCC}"/>
          </ac:spMkLst>
        </pc:spChg>
      </pc:sldChg>
      <pc:sldChg chg="mod modShow">
        <pc:chgData name="Michael Petersen" userId="fd20b59d-f6d4-47f4-903a-61945254ea0f" providerId="ADAL" clId="{1D89C7C1-D144-4A87-9484-9C2BA659F8C9}" dt="2026-05-19T18:02:59.101" v="109" actId="34476"/>
        <pc:sldMkLst>
          <pc:docMk/>
          <pc:sldMk cId="1736193695" sldId="411"/>
        </pc:sldMkLst>
      </pc:sldChg>
      <pc:sldChg chg="modSp mod modShow">
        <pc:chgData name="Michael Petersen" userId="fd20b59d-f6d4-47f4-903a-61945254ea0f" providerId="ADAL" clId="{1D89C7C1-D144-4A87-9484-9C2BA659F8C9}" dt="2026-05-19T18:29:36.982" v="172" actId="313"/>
        <pc:sldMkLst>
          <pc:docMk/>
          <pc:sldMk cId="2111943949" sldId="414"/>
        </pc:sldMkLst>
        <pc:spChg chg="mod">
          <ac:chgData name="Michael Petersen" userId="fd20b59d-f6d4-47f4-903a-61945254ea0f" providerId="ADAL" clId="{1D89C7C1-D144-4A87-9484-9C2BA659F8C9}" dt="2026-05-19T18:29:36.982" v="172" actId="313"/>
          <ac:spMkLst>
            <pc:docMk/>
            <pc:sldMk cId="2111943949" sldId="414"/>
            <ac:spMk id="8" creationId="{A0857812-834D-4D91-9E3D-6A46ECD5B155}"/>
          </ac:spMkLst>
        </pc:spChg>
      </pc:sldChg>
      <pc:sldChg chg="mod modShow">
        <pc:chgData name="Michael Petersen" userId="fd20b59d-f6d4-47f4-903a-61945254ea0f" providerId="ADAL" clId="{1D89C7C1-D144-4A87-9484-9C2BA659F8C9}" dt="2026-05-19T18:03:43.181" v="114" actId="34476"/>
        <pc:sldMkLst>
          <pc:docMk/>
          <pc:sldMk cId="1743353954" sldId="417"/>
        </pc:sldMkLst>
      </pc:sldChg>
      <pc:sldChg chg="mod modShow">
        <pc:chgData name="Michael Petersen" userId="fd20b59d-f6d4-47f4-903a-61945254ea0f" providerId="ADAL" clId="{1D89C7C1-D144-4A87-9484-9C2BA659F8C9}" dt="2026-05-19T18:03:46.303" v="115" actId="34476"/>
        <pc:sldMkLst>
          <pc:docMk/>
          <pc:sldMk cId="4211741604" sldId="419"/>
        </pc:sldMkLst>
      </pc:sldChg>
      <pc:sldChg chg="modSp mod">
        <pc:chgData name="Michael Petersen" userId="fd20b59d-f6d4-47f4-903a-61945254ea0f" providerId="ADAL" clId="{1D89C7C1-D144-4A87-9484-9C2BA659F8C9}" dt="2026-05-19T18:30:13.503" v="173" actId="14100"/>
        <pc:sldMkLst>
          <pc:docMk/>
          <pc:sldMk cId="2584989723" sldId="423"/>
        </pc:sldMkLst>
      </pc:sldChg>
      <pc:sldChg chg="mod modShow">
        <pc:chgData name="Michael Petersen" userId="fd20b59d-f6d4-47f4-903a-61945254ea0f" providerId="ADAL" clId="{1D89C7C1-D144-4A87-9484-9C2BA659F8C9}" dt="2026-05-19T18:03:57.606" v="116" actId="34476"/>
        <pc:sldMkLst>
          <pc:docMk/>
          <pc:sldMk cId="2915189842" sldId="428"/>
        </pc:sldMkLst>
      </pc:sldChg>
      <pc:sldChg chg="modSp">
        <pc:chgData name="Michael Petersen" userId="fd20b59d-f6d4-47f4-903a-61945254ea0f" providerId="ADAL" clId="{1D89C7C1-D144-4A87-9484-9C2BA659F8C9}" dt="2026-05-19T19:05:43.609" v="192" actId="313"/>
        <pc:sldMkLst>
          <pc:docMk/>
          <pc:sldMk cId="3577596540" sldId="436"/>
        </pc:sldMkLst>
        <pc:spChg chg="mod">
          <ac:chgData name="Michael Petersen" userId="fd20b59d-f6d4-47f4-903a-61945254ea0f" providerId="ADAL" clId="{1D89C7C1-D144-4A87-9484-9C2BA659F8C9}" dt="2026-05-19T19:05:29.419" v="190" actId="313"/>
          <ac:spMkLst>
            <pc:docMk/>
            <pc:sldMk cId="3577596540" sldId="436"/>
            <ac:spMk id="9" creationId="{80CE22DD-4339-4D6D-B300-19E6541BBDBC}"/>
          </ac:spMkLst>
        </pc:spChg>
        <pc:spChg chg="mod">
          <ac:chgData name="Michael Petersen" userId="fd20b59d-f6d4-47f4-903a-61945254ea0f" providerId="ADAL" clId="{1D89C7C1-D144-4A87-9484-9C2BA659F8C9}" dt="2026-05-19T19:05:43.609" v="192" actId="313"/>
          <ac:spMkLst>
            <pc:docMk/>
            <pc:sldMk cId="3577596540" sldId="436"/>
            <ac:spMk id="10" creationId="{39B18C68-F19A-4F10-A6D6-F12D1280B24A}"/>
          </ac:spMkLst>
        </pc:spChg>
      </pc:sldChg>
      <pc:sldChg chg="mod modShow">
        <pc:chgData name="Michael Petersen" userId="fd20b59d-f6d4-47f4-903a-61945254ea0f" providerId="ADAL" clId="{1D89C7C1-D144-4A87-9484-9C2BA659F8C9}" dt="2026-05-19T18:04:20.188" v="117" actId="34476"/>
        <pc:sldMkLst>
          <pc:docMk/>
          <pc:sldMk cId="4119533446" sldId="443"/>
        </pc:sldMkLst>
      </pc:sldChg>
      <pc:sldChg chg="mod modShow">
        <pc:chgData name="Michael Petersen" userId="fd20b59d-f6d4-47f4-903a-61945254ea0f" providerId="ADAL" clId="{1D89C7C1-D144-4A87-9484-9C2BA659F8C9}" dt="2026-05-19T18:04:27.933" v="118" actId="34476"/>
        <pc:sldMkLst>
          <pc:docMk/>
          <pc:sldMk cId="186535612" sldId="445"/>
        </pc:sldMkLst>
      </pc:sldChg>
      <pc:sldChg chg="mod modShow">
        <pc:chgData name="Michael Petersen" userId="fd20b59d-f6d4-47f4-903a-61945254ea0f" providerId="ADAL" clId="{1D89C7C1-D144-4A87-9484-9C2BA659F8C9}" dt="2026-05-19T18:04:32.560" v="119" actId="34476"/>
        <pc:sldMkLst>
          <pc:docMk/>
          <pc:sldMk cId="1309395412" sldId="449"/>
        </pc:sldMkLst>
      </pc:sldChg>
      <pc:sldChg chg="modSp mod">
        <pc:chgData name="Michael Petersen" userId="fd20b59d-f6d4-47f4-903a-61945254ea0f" providerId="ADAL" clId="{1D89C7C1-D144-4A87-9484-9C2BA659F8C9}" dt="2026-05-17T18:30:42.333" v="9" actId="1076"/>
        <pc:sldMkLst>
          <pc:docMk/>
          <pc:sldMk cId="1348358871" sldId="474"/>
        </pc:sldMkLst>
        <pc:spChg chg="mod">
          <ac:chgData name="Michael Petersen" userId="fd20b59d-f6d4-47f4-903a-61945254ea0f" providerId="ADAL" clId="{1D89C7C1-D144-4A87-9484-9C2BA659F8C9}" dt="2026-05-17T18:30:42.333" v="9" actId="1076"/>
          <ac:spMkLst>
            <pc:docMk/>
            <pc:sldMk cId="1348358871" sldId="474"/>
            <ac:spMk id="2" creationId="{A377E723-7CB2-4F6E-85CC-8F3B92A8036C}"/>
          </ac:spMkLst>
        </pc:spChg>
      </pc:sldChg>
      <pc:sldChg chg="modSp mod">
        <pc:chgData name="Michael Petersen" userId="fd20b59d-f6d4-47f4-903a-61945254ea0f" providerId="ADAL" clId="{1D89C7C1-D144-4A87-9484-9C2BA659F8C9}" dt="2026-05-17T18:32:57.474" v="33" actId="207"/>
        <pc:sldMkLst>
          <pc:docMk/>
          <pc:sldMk cId="4104068542" sldId="475"/>
        </pc:sldMkLst>
        <pc:spChg chg="mod">
          <ac:chgData name="Michael Petersen" userId="fd20b59d-f6d4-47f4-903a-61945254ea0f" providerId="ADAL" clId="{1D89C7C1-D144-4A87-9484-9C2BA659F8C9}" dt="2026-05-17T18:32:57.474" v="33" actId="207"/>
          <ac:spMkLst>
            <pc:docMk/>
            <pc:sldMk cId="4104068542" sldId="475"/>
            <ac:spMk id="9" creationId="{F2007E1C-8321-45C0-9EF1-F63421310617}"/>
          </ac:spMkLst>
        </pc:spChg>
        <pc:picChg chg="mod">
          <ac:chgData name="Michael Petersen" userId="fd20b59d-f6d4-47f4-903a-61945254ea0f" providerId="ADAL" clId="{1D89C7C1-D144-4A87-9484-9C2BA659F8C9}" dt="2026-05-17T18:32:17.806" v="31" actId="1076"/>
          <ac:picMkLst>
            <pc:docMk/>
            <pc:sldMk cId="4104068542" sldId="475"/>
            <ac:picMk id="10" creationId="{222315F7-E8D4-41A3-AFAA-516873464679}"/>
          </ac:picMkLst>
        </pc:picChg>
        <pc:picChg chg="mod">
          <ac:chgData name="Michael Petersen" userId="fd20b59d-f6d4-47f4-903a-61945254ea0f" providerId="ADAL" clId="{1D89C7C1-D144-4A87-9484-9C2BA659F8C9}" dt="2026-05-17T18:32:01.253" v="28" actId="1076"/>
          <ac:picMkLst>
            <pc:docMk/>
            <pc:sldMk cId="4104068542" sldId="475"/>
            <ac:picMk id="11" creationId="{5AF96294-34DF-4CC6-891C-2C016D46BDF6}"/>
          </ac:picMkLst>
        </pc:picChg>
      </pc:sldChg>
      <pc:sldChg chg="addSp delSp modSp mod">
        <pc:chgData name="Michael Petersen" userId="fd20b59d-f6d4-47f4-903a-61945254ea0f" providerId="ADAL" clId="{1D89C7C1-D144-4A87-9484-9C2BA659F8C9}" dt="2026-05-19T19:11:17.184" v="210" actId="1076"/>
        <pc:sldMkLst>
          <pc:docMk/>
          <pc:sldMk cId="1196670151" sldId="491"/>
        </pc:sldMkLst>
        <pc:picChg chg="add mod">
          <ac:chgData name="Michael Petersen" userId="fd20b59d-f6d4-47f4-903a-61945254ea0f" providerId="ADAL" clId="{1D89C7C1-D144-4A87-9484-9C2BA659F8C9}" dt="2026-05-19T19:11:04.753" v="208" actId="14100"/>
          <ac:picMkLst>
            <pc:docMk/>
            <pc:sldMk cId="1196670151" sldId="491"/>
            <ac:picMk id="10" creationId="{49BA4B91-DCCC-0059-3EC1-6FF8B5E05151}"/>
          </ac:picMkLst>
        </pc:picChg>
        <pc:picChg chg="add mod">
          <ac:chgData name="Michael Petersen" userId="fd20b59d-f6d4-47f4-903a-61945254ea0f" providerId="ADAL" clId="{1D89C7C1-D144-4A87-9484-9C2BA659F8C9}" dt="2026-05-19T19:11:17.184" v="210" actId="1076"/>
          <ac:picMkLst>
            <pc:docMk/>
            <pc:sldMk cId="1196670151" sldId="491"/>
            <ac:picMk id="12" creationId="{A829195D-C0BD-7279-BC67-6083741FF9D4}"/>
          </ac:picMkLst>
        </pc:picChg>
      </pc:sldChg>
      <pc:sldChg chg="modSp mod">
        <pc:chgData name="Michael Petersen" userId="fd20b59d-f6d4-47f4-903a-61945254ea0f" providerId="ADAL" clId="{1D89C7C1-D144-4A87-9484-9C2BA659F8C9}" dt="2026-05-19T18:10:34.662" v="165" actId="12"/>
        <pc:sldMkLst>
          <pc:docMk/>
          <pc:sldMk cId="1316233678" sldId="493"/>
        </pc:sldMkLst>
        <pc:spChg chg="mod">
          <ac:chgData name="Michael Petersen" userId="fd20b59d-f6d4-47f4-903a-61945254ea0f" providerId="ADAL" clId="{1D89C7C1-D144-4A87-9484-9C2BA659F8C9}" dt="2026-05-19T18:10:34.662" v="165" actId="12"/>
          <ac:spMkLst>
            <pc:docMk/>
            <pc:sldMk cId="1316233678" sldId="493"/>
            <ac:spMk id="8" creationId="{B170B43C-7C62-48D6-8B2D-FA017AA045E9}"/>
          </ac:spMkLst>
        </pc:spChg>
      </pc:sldChg>
      <pc:sldChg chg="addSp modSp mod">
        <pc:chgData name="Michael Petersen" userId="fd20b59d-f6d4-47f4-903a-61945254ea0f" providerId="ADAL" clId="{1D89C7C1-D144-4A87-9484-9C2BA659F8C9}" dt="2026-05-19T18:08:54.613" v="140" actId="1076"/>
        <pc:sldMkLst>
          <pc:docMk/>
          <pc:sldMk cId="1829856280" sldId="498"/>
        </pc:sldMkLst>
        <pc:graphicFrameChg chg="mod modGraphic">
          <ac:chgData name="Michael Petersen" userId="fd20b59d-f6d4-47f4-903a-61945254ea0f" providerId="ADAL" clId="{1D89C7C1-D144-4A87-9484-9C2BA659F8C9}" dt="2026-05-19T18:07:38.983" v="134" actId="14100"/>
          <ac:graphicFrameMkLst>
            <pc:docMk/>
            <pc:sldMk cId="1829856280" sldId="498"/>
            <ac:graphicFrameMk id="9" creationId="{8E815912-F88F-4E83-922C-E2D23532C660}"/>
          </ac:graphicFrameMkLst>
        </pc:graphicFrameChg>
        <pc:picChg chg="add mod">
          <ac:chgData name="Michael Petersen" userId="fd20b59d-f6d4-47f4-903a-61945254ea0f" providerId="ADAL" clId="{1D89C7C1-D144-4A87-9484-9C2BA659F8C9}" dt="2026-05-19T18:08:54.613" v="140" actId="1076"/>
          <ac:picMkLst>
            <pc:docMk/>
            <pc:sldMk cId="1829856280" sldId="498"/>
            <ac:picMk id="19" creationId="{054FC023-5AE8-B4C8-3CEC-B913614F8299}"/>
          </ac:picMkLst>
        </pc:picChg>
      </pc:sldChg>
      <pc:sldChg chg="modSp mod">
        <pc:chgData name="Michael Petersen" userId="fd20b59d-f6d4-47f4-903a-61945254ea0f" providerId="ADAL" clId="{1D89C7C1-D144-4A87-9484-9C2BA659F8C9}" dt="2026-05-19T19:08:06.033" v="195" actId="1076"/>
        <pc:sldMkLst>
          <pc:docMk/>
          <pc:sldMk cId="1816630387" sldId="524"/>
        </pc:sldMkLst>
        <pc:picChg chg="mod">
          <ac:chgData name="Michael Petersen" userId="fd20b59d-f6d4-47f4-903a-61945254ea0f" providerId="ADAL" clId="{1D89C7C1-D144-4A87-9484-9C2BA659F8C9}" dt="2026-05-19T19:08:06.033" v="195" actId="1076"/>
          <ac:picMkLst>
            <pc:docMk/>
            <pc:sldMk cId="1816630387" sldId="524"/>
            <ac:picMk id="2" creationId="{6E617201-59BB-4F54-BC5C-C599D19F09AD}"/>
          </ac:picMkLst>
        </pc:picChg>
        <pc:picChg chg="mod">
          <ac:chgData name="Michael Petersen" userId="fd20b59d-f6d4-47f4-903a-61945254ea0f" providerId="ADAL" clId="{1D89C7C1-D144-4A87-9484-9C2BA659F8C9}" dt="2026-05-19T19:08:03.883" v="194" actId="1076"/>
          <ac:picMkLst>
            <pc:docMk/>
            <pc:sldMk cId="1816630387" sldId="524"/>
            <ac:picMk id="9" creationId="{208080D2-F05F-42F0-8EBB-FA785239FEDC}"/>
          </ac:picMkLst>
        </pc:picChg>
      </pc:sldChg>
      <pc:sldChg chg="addSp delSp modSp mod">
        <pc:chgData name="Michael Petersen" userId="fd20b59d-f6d4-47f4-903a-61945254ea0f" providerId="ADAL" clId="{1D89C7C1-D144-4A87-9484-9C2BA659F8C9}" dt="2026-05-19T19:13:04.899" v="214" actId="1076"/>
        <pc:sldMkLst>
          <pc:docMk/>
          <pc:sldMk cId="1597559898" sldId="525"/>
        </pc:sldMkLst>
        <pc:picChg chg="add mod">
          <ac:chgData name="Michael Petersen" userId="fd20b59d-f6d4-47f4-903a-61945254ea0f" providerId="ADAL" clId="{1D89C7C1-D144-4A87-9484-9C2BA659F8C9}" dt="2026-05-19T19:13:04.899" v="214" actId="1076"/>
          <ac:picMkLst>
            <pc:docMk/>
            <pc:sldMk cId="1597559898" sldId="525"/>
            <ac:picMk id="7" creationId="{FFE17046-83CD-E292-A18D-2C6082B1CD01}"/>
          </ac:picMkLst>
        </pc:picChg>
      </pc:sldChg>
      <pc:sldChg chg="addSp modSp new mod">
        <pc:chgData name="Michael Petersen" userId="fd20b59d-f6d4-47f4-903a-61945254ea0f" providerId="ADAL" clId="{1D89C7C1-D144-4A87-9484-9C2BA659F8C9}" dt="2026-05-19T18:01:21.361" v="106" actId="1076"/>
        <pc:sldMkLst>
          <pc:docMk/>
          <pc:sldMk cId="2718156522" sldId="1025"/>
        </pc:sldMkLst>
        <pc:picChg chg="add mod">
          <ac:chgData name="Michael Petersen" userId="fd20b59d-f6d4-47f4-903a-61945254ea0f" providerId="ADAL" clId="{1D89C7C1-D144-4A87-9484-9C2BA659F8C9}" dt="2026-05-17T17:25:47.236" v="6" actId="14100"/>
          <ac:picMkLst>
            <pc:docMk/>
            <pc:sldMk cId="2718156522" sldId="1025"/>
            <ac:picMk id="2" creationId="{BD606335-7FEB-1996-63D5-F24D10F631BE}"/>
          </ac:picMkLst>
        </pc:picChg>
        <pc:picChg chg="add mod">
          <ac:chgData name="Michael Petersen" userId="fd20b59d-f6d4-47f4-903a-61945254ea0f" providerId="ADAL" clId="{1D89C7C1-D144-4A87-9484-9C2BA659F8C9}" dt="2026-05-19T17:59:41.351" v="104" actId="1076"/>
          <ac:picMkLst>
            <pc:docMk/>
            <pc:sldMk cId="2718156522" sldId="1025"/>
            <ac:picMk id="3" creationId="{FB65ACD9-A72C-40B2-9989-7851616B7B18}"/>
          </ac:picMkLst>
        </pc:picChg>
        <pc:picChg chg="add mod">
          <ac:chgData name="Michael Petersen" userId="fd20b59d-f6d4-47f4-903a-61945254ea0f" providerId="ADAL" clId="{1D89C7C1-D144-4A87-9484-9C2BA659F8C9}" dt="2026-05-19T18:01:21.361" v="106" actId="1076"/>
          <ac:picMkLst>
            <pc:docMk/>
            <pc:sldMk cId="2718156522" sldId="1025"/>
            <ac:picMk id="4" creationId="{941D903C-6BF8-5AA7-58D7-20871AA790A4}"/>
          </ac:picMkLst>
        </pc:picChg>
      </pc:sldChg>
      <pc:sldChg chg="addSp modSp new mod">
        <pc:chgData name="Michael Petersen" userId="fd20b59d-f6d4-47f4-903a-61945254ea0f" providerId="ADAL" clId="{1D89C7C1-D144-4A87-9484-9C2BA659F8C9}" dt="2026-05-19T17:51:14.066" v="90" actId="1076"/>
        <pc:sldMkLst>
          <pc:docMk/>
          <pc:sldMk cId="682133930" sldId="1026"/>
        </pc:sldMkLst>
        <pc:spChg chg="add mod">
          <ac:chgData name="Michael Petersen" userId="fd20b59d-f6d4-47f4-903a-61945254ea0f" providerId="ADAL" clId="{1D89C7C1-D144-4A87-9484-9C2BA659F8C9}" dt="2026-05-19T17:49:53.642" v="79" actId="27636"/>
          <ac:spMkLst>
            <pc:docMk/>
            <pc:sldMk cId="682133930" sldId="1026"/>
            <ac:spMk id="2" creationId="{EB52435F-0930-62AC-9E94-33F790348959}"/>
          </ac:spMkLst>
        </pc:spChg>
        <pc:spChg chg="add mod">
          <ac:chgData name="Michael Petersen" userId="fd20b59d-f6d4-47f4-903a-61945254ea0f" providerId="ADAL" clId="{1D89C7C1-D144-4A87-9484-9C2BA659F8C9}" dt="2026-05-19T17:49:53.642" v="80" actId="27636"/>
          <ac:spMkLst>
            <pc:docMk/>
            <pc:sldMk cId="682133930" sldId="1026"/>
            <ac:spMk id="4" creationId="{46114EE7-ABA7-E891-52DA-C60377C5D711}"/>
          </ac:spMkLst>
        </pc:spChg>
        <pc:spChg chg="add mod">
          <ac:chgData name="Michael Petersen" userId="fd20b59d-f6d4-47f4-903a-61945254ea0f" providerId="ADAL" clId="{1D89C7C1-D144-4A87-9484-9C2BA659F8C9}" dt="2026-05-19T17:50:52.423" v="88" actId="1076"/>
          <ac:spMkLst>
            <pc:docMk/>
            <pc:sldMk cId="682133930" sldId="1026"/>
            <ac:spMk id="6" creationId="{C2DFED1C-599D-C979-2F54-763FBBBA3262}"/>
          </ac:spMkLst>
        </pc:spChg>
        <pc:picChg chg="add mod">
          <ac:chgData name="Michael Petersen" userId="fd20b59d-f6d4-47f4-903a-61945254ea0f" providerId="ADAL" clId="{1D89C7C1-D144-4A87-9484-9C2BA659F8C9}" dt="2026-05-19T17:51:14.066" v="90" actId="1076"/>
          <ac:picMkLst>
            <pc:docMk/>
            <pc:sldMk cId="682133930" sldId="1026"/>
            <ac:picMk id="3" creationId="{40932DF0-C097-49EB-8EF1-5EA10E2D8470}"/>
          </ac:picMkLst>
        </pc:picChg>
        <pc:picChg chg="add mod">
          <ac:chgData name="Michael Petersen" userId="fd20b59d-f6d4-47f4-903a-61945254ea0f" providerId="ADAL" clId="{1D89C7C1-D144-4A87-9484-9C2BA659F8C9}" dt="2026-05-19T17:50:39.985" v="86" actId="1076"/>
          <ac:picMkLst>
            <pc:docMk/>
            <pc:sldMk cId="682133930" sldId="1026"/>
            <ac:picMk id="5" creationId="{2610DA08-FF3C-1A1A-DB7F-14396F7751FB}"/>
          </ac:picMkLst>
        </pc:picChg>
        <pc:picChg chg="add mod">
          <ac:chgData name="Michael Petersen" userId="fd20b59d-f6d4-47f4-903a-61945254ea0f" providerId="ADAL" clId="{1D89C7C1-D144-4A87-9484-9C2BA659F8C9}" dt="2026-05-19T17:49:53.514" v="78"/>
          <ac:picMkLst>
            <pc:docMk/>
            <pc:sldMk cId="682133930" sldId="1026"/>
            <ac:picMk id="7" creationId="{557E7363-32BA-CDCA-50E3-BE76DE446070}"/>
          </ac:picMkLst>
        </pc:picChg>
        <pc:picChg chg="add mod">
          <ac:chgData name="Michael Petersen" userId="fd20b59d-f6d4-47f4-903a-61945254ea0f" providerId="ADAL" clId="{1D89C7C1-D144-4A87-9484-9C2BA659F8C9}" dt="2026-05-19T17:50:26.451" v="84" actId="1076"/>
          <ac:picMkLst>
            <pc:docMk/>
            <pc:sldMk cId="682133930" sldId="1026"/>
            <ac:picMk id="8" creationId="{D665ED8B-06BC-A9AE-19A4-2D8C338E9450}"/>
          </ac:picMkLst>
        </pc:picChg>
        <pc:picChg chg="add mod">
          <ac:chgData name="Michael Petersen" userId="fd20b59d-f6d4-47f4-903a-61945254ea0f" providerId="ADAL" clId="{1D89C7C1-D144-4A87-9484-9C2BA659F8C9}" dt="2026-05-19T17:50:45.936" v="87" actId="1076"/>
          <ac:picMkLst>
            <pc:docMk/>
            <pc:sldMk cId="682133930" sldId="1026"/>
            <ac:picMk id="9" creationId="{5B715539-EA96-C31B-23CD-6B8C269371B9}"/>
          </ac:picMkLst>
        </pc:picChg>
      </pc:sldChg>
      <pc:sldChg chg="modSp add mod">
        <pc:chgData name="Michael Petersen" userId="fd20b59d-f6d4-47f4-903a-61945254ea0f" providerId="ADAL" clId="{1D89C7C1-D144-4A87-9484-9C2BA659F8C9}" dt="2026-05-19T17:48:40.691" v="77" actId="14100"/>
        <pc:sldMkLst>
          <pc:docMk/>
          <pc:sldMk cId="1596582464" sldId="1028"/>
        </pc:sldMkLst>
        <pc:spChg chg="mod">
          <ac:chgData name="Michael Petersen" userId="fd20b59d-f6d4-47f4-903a-61945254ea0f" providerId="ADAL" clId="{1D89C7C1-D144-4A87-9484-9C2BA659F8C9}" dt="2026-05-19T17:47:06.403" v="47" actId="1076"/>
          <ac:spMkLst>
            <pc:docMk/>
            <pc:sldMk cId="1596582464" sldId="1028"/>
            <ac:spMk id="2" creationId="{0C0A5073-CFD6-4815-BF1B-C4F35781EDA6}"/>
          </ac:spMkLst>
        </pc:spChg>
        <pc:spChg chg="mod">
          <ac:chgData name="Michael Petersen" userId="fd20b59d-f6d4-47f4-903a-61945254ea0f" providerId="ADAL" clId="{1D89C7C1-D144-4A87-9484-9C2BA659F8C9}" dt="2026-05-19T17:47:25.576" v="51" actId="404"/>
          <ac:spMkLst>
            <pc:docMk/>
            <pc:sldMk cId="1596582464" sldId="1028"/>
            <ac:spMk id="3" creationId="{9AA2D5E7-4488-416A-B92A-63DDAFBB59C5}"/>
          </ac:spMkLst>
        </pc:spChg>
        <pc:spChg chg="mod">
          <ac:chgData name="Michael Petersen" userId="fd20b59d-f6d4-47f4-903a-61945254ea0f" providerId="ADAL" clId="{1D89C7C1-D144-4A87-9484-9C2BA659F8C9}" dt="2026-05-19T17:48:40.691" v="77" actId="14100"/>
          <ac:spMkLst>
            <pc:docMk/>
            <pc:sldMk cId="1596582464" sldId="1028"/>
            <ac:spMk id="4" creationId="{A5FA15A0-2A22-46D4-9E6C-C5AB90FB31D0}"/>
          </ac:spMkLst>
        </pc:spChg>
      </pc:sldChg>
      <pc:sldChg chg="addSp delSp modSp new mod">
        <pc:chgData name="Michael Petersen" userId="fd20b59d-f6d4-47f4-903a-61945254ea0f" providerId="ADAL" clId="{1D89C7C1-D144-4A87-9484-9C2BA659F8C9}" dt="2026-05-19T19:09:09.838" v="197" actId="22"/>
        <pc:sldMkLst>
          <pc:docMk/>
          <pc:sldMk cId="3181343856" sldId="1029"/>
        </pc:sldMkLst>
        <pc:spChg chg="add mod">
          <ac:chgData name="Michael Petersen" userId="fd20b59d-f6d4-47f4-903a-61945254ea0f" providerId="ADAL" clId="{1D89C7C1-D144-4A87-9484-9C2BA659F8C9}" dt="2026-05-19T17:54:45.830" v="95" actId="14100"/>
          <ac:spMkLst>
            <pc:docMk/>
            <pc:sldMk cId="3181343856" sldId="1029"/>
            <ac:spMk id="2" creationId="{2F838E34-E4CF-75F8-F57D-C8D559685759}"/>
          </ac:spMkLst>
        </pc:spChg>
        <pc:spChg chg="add mod">
          <ac:chgData name="Michael Petersen" userId="fd20b59d-f6d4-47f4-903a-61945254ea0f" providerId="ADAL" clId="{1D89C7C1-D144-4A87-9484-9C2BA659F8C9}" dt="2026-05-19T17:54:28.299" v="93" actId="1076"/>
          <ac:spMkLst>
            <pc:docMk/>
            <pc:sldMk cId="3181343856" sldId="1029"/>
            <ac:spMk id="3" creationId="{1F54FEB3-EBFA-E585-5E24-104EB2BA92BB}"/>
          </ac:spMkLst>
        </pc:spChg>
        <pc:spChg chg="add mod">
          <ac:chgData name="Michael Petersen" userId="fd20b59d-f6d4-47f4-903a-61945254ea0f" providerId="ADAL" clId="{1D89C7C1-D144-4A87-9484-9C2BA659F8C9}" dt="2026-05-19T17:54:28.299" v="93" actId="1076"/>
          <ac:spMkLst>
            <pc:docMk/>
            <pc:sldMk cId="3181343856" sldId="1029"/>
            <ac:spMk id="4" creationId="{11687749-5E54-5AD1-DDB0-B357727B84F9}"/>
          </ac:spMkLst>
        </pc:spChg>
        <pc:spChg chg="add mod">
          <ac:chgData name="Michael Petersen" userId="fd20b59d-f6d4-47f4-903a-61945254ea0f" providerId="ADAL" clId="{1D89C7C1-D144-4A87-9484-9C2BA659F8C9}" dt="2026-05-19T17:54:28.299" v="93" actId="1076"/>
          <ac:spMkLst>
            <pc:docMk/>
            <pc:sldMk cId="3181343856" sldId="1029"/>
            <ac:spMk id="5" creationId="{604134FB-2097-F641-2E63-0C96384BF90A}"/>
          </ac:spMkLst>
        </pc:spChg>
        <pc:picChg chg="add">
          <ac:chgData name="Michael Petersen" userId="fd20b59d-f6d4-47f4-903a-61945254ea0f" providerId="ADAL" clId="{1D89C7C1-D144-4A87-9484-9C2BA659F8C9}" dt="2026-05-19T19:09:09.838" v="197" actId="22"/>
          <ac:picMkLst>
            <pc:docMk/>
            <pc:sldMk cId="3181343856" sldId="1029"/>
            <ac:picMk id="8" creationId="{0F258555-A71A-6652-DE82-B107AAF2CA1A}"/>
          </ac:picMkLst>
        </pc:picChg>
      </pc:sldChg>
    </pc:docChg>
  </pc:docChgLst>
  <pc:docChgLst>
    <pc:chgData name="Michael Petersen" userId="fd20b59d-f6d4-47f4-903a-61945254ea0f" providerId="ADAL" clId="{1DC6C7D4-74EB-4B8B-B615-C694EE85B9B0}"/>
    <pc:docChg chg="undo custSel addSld delSld modSld sldOrd">
      <pc:chgData name="Michael Petersen" userId="fd20b59d-f6d4-47f4-903a-61945254ea0f" providerId="ADAL" clId="{1DC6C7D4-74EB-4B8B-B615-C694EE85B9B0}" dt="2026-05-26T18:09:43.590" v="486" actId="1076"/>
      <pc:docMkLst>
        <pc:docMk/>
      </pc:docMkLst>
      <pc:sldChg chg="modSp mod modAnim">
        <pc:chgData name="Michael Petersen" userId="fd20b59d-f6d4-47f4-903a-61945254ea0f" providerId="ADAL" clId="{1DC6C7D4-74EB-4B8B-B615-C694EE85B9B0}" dt="2026-05-26T12:33:20.682" v="309" actId="5793"/>
        <pc:sldMkLst>
          <pc:docMk/>
          <pc:sldMk cId="1380611628" sldId="258"/>
        </pc:sldMkLst>
        <pc:spChg chg="mod">
          <ac:chgData name="Michael Petersen" userId="fd20b59d-f6d4-47f4-903a-61945254ea0f" providerId="ADAL" clId="{1DC6C7D4-74EB-4B8B-B615-C694EE85B9B0}" dt="2026-05-26T12:31:57.111" v="263" actId="20577"/>
          <ac:spMkLst>
            <pc:docMk/>
            <pc:sldMk cId="1380611628" sldId="258"/>
            <ac:spMk id="2" creationId="{B29B9945-9B69-4DC3-9A53-A766EFE95331}"/>
          </ac:spMkLst>
        </pc:spChg>
        <pc:spChg chg="mod">
          <ac:chgData name="Michael Petersen" userId="fd20b59d-f6d4-47f4-903a-61945254ea0f" providerId="ADAL" clId="{1DC6C7D4-74EB-4B8B-B615-C694EE85B9B0}" dt="2026-05-26T12:32:57.768" v="305" actId="20577"/>
          <ac:spMkLst>
            <pc:docMk/>
            <pc:sldMk cId="1380611628" sldId="258"/>
            <ac:spMk id="3" creationId="{50C3C2B2-44C8-4871-BB17-1DA1348C2B6C}"/>
          </ac:spMkLst>
        </pc:spChg>
        <pc:spChg chg="mod">
          <ac:chgData name="Michael Petersen" userId="fd20b59d-f6d4-47f4-903a-61945254ea0f" providerId="ADAL" clId="{1DC6C7D4-74EB-4B8B-B615-C694EE85B9B0}" dt="2026-05-26T12:33:20.682" v="309" actId="5793"/>
          <ac:spMkLst>
            <pc:docMk/>
            <pc:sldMk cId="1380611628" sldId="258"/>
            <ac:spMk id="4" creationId="{0D6FE8A6-78C9-499B-8489-4F8F6DF5CE48}"/>
          </ac:spMkLst>
        </pc:spChg>
      </pc:sldChg>
      <pc:sldChg chg="addSp modSp mod">
        <pc:chgData name="Michael Petersen" userId="fd20b59d-f6d4-47f4-903a-61945254ea0f" providerId="ADAL" clId="{1DC6C7D4-74EB-4B8B-B615-C694EE85B9B0}" dt="2026-05-26T11:23:03.791" v="60" actId="1076"/>
        <pc:sldMkLst>
          <pc:docMk/>
          <pc:sldMk cId="1332160864" sldId="408"/>
        </pc:sldMkLst>
        <pc:picChg chg="add mod">
          <ac:chgData name="Michael Petersen" userId="fd20b59d-f6d4-47f4-903a-61945254ea0f" providerId="ADAL" clId="{1DC6C7D4-74EB-4B8B-B615-C694EE85B9B0}" dt="2026-05-26T11:23:03.791" v="60" actId="1076"/>
          <ac:picMkLst>
            <pc:docMk/>
            <pc:sldMk cId="1332160864" sldId="408"/>
            <ac:picMk id="3" creationId="{32F0830C-25FC-3660-A190-FFD5A8A5E6B4}"/>
          </ac:picMkLst>
        </pc:picChg>
      </pc:sldChg>
      <pc:sldChg chg="addSp modSp mod ord">
        <pc:chgData name="Michael Petersen" userId="fd20b59d-f6d4-47f4-903a-61945254ea0f" providerId="ADAL" clId="{1DC6C7D4-74EB-4B8B-B615-C694EE85B9B0}" dt="2026-05-26T11:17:00.018" v="43" actId="1076"/>
        <pc:sldMkLst>
          <pc:docMk/>
          <pc:sldMk cId="274406259" sldId="412"/>
        </pc:sldMkLst>
        <pc:spChg chg="mod">
          <ac:chgData name="Michael Petersen" userId="fd20b59d-f6d4-47f4-903a-61945254ea0f" providerId="ADAL" clId="{1DC6C7D4-74EB-4B8B-B615-C694EE85B9B0}" dt="2026-05-26T11:16:41.246" v="41" actId="404"/>
          <ac:spMkLst>
            <pc:docMk/>
            <pc:sldMk cId="274406259" sldId="412"/>
            <ac:spMk id="7" creationId="{07550B6E-6317-4C0C-AEA7-CFA1400F39A3}"/>
          </ac:spMkLst>
        </pc:spChg>
        <pc:spChg chg="mod">
          <ac:chgData name="Michael Petersen" userId="fd20b59d-f6d4-47f4-903a-61945254ea0f" providerId="ADAL" clId="{1DC6C7D4-74EB-4B8B-B615-C694EE85B9B0}" dt="2026-05-26T11:16:19.677" v="37" actId="20577"/>
          <ac:spMkLst>
            <pc:docMk/>
            <pc:sldMk cId="274406259" sldId="412"/>
            <ac:spMk id="8" creationId="{2837266C-786C-4332-B06B-F71B3FA42C2C}"/>
          </ac:spMkLst>
        </pc:spChg>
        <pc:picChg chg="add mod">
          <ac:chgData name="Michael Petersen" userId="fd20b59d-f6d4-47f4-903a-61945254ea0f" providerId="ADAL" clId="{1DC6C7D4-74EB-4B8B-B615-C694EE85B9B0}" dt="2026-05-26T11:16:53.727" v="42" actId="14100"/>
          <ac:picMkLst>
            <pc:docMk/>
            <pc:sldMk cId="274406259" sldId="412"/>
            <ac:picMk id="3" creationId="{957BFD7B-4972-CA44-7989-9F6CDCF5FA4B}"/>
          </ac:picMkLst>
        </pc:picChg>
        <pc:picChg chg="mod">
          <ac:chgData name="Michael Petersen" userId="fd20b59d-f6d4-47f4-903a-61945254ea0f" providerId="ADAL" clId="{1DC6C7D4-74EB-4B8B-B615-C694EE85B9B0}" dt="2026-05-26T11:17:00.018" v="43" actId="1076"/>
          <ac:picMkLst>
            <pc:docMk/>
            <pc:sldMk cId="274406259" sldId="412"/>
            <ac:picMk id="9" creationId="{E97C5437-97B0-4470-A07A-9408D0850008}"/>
          </ac:picMkLst>
        </pc:picChg>
      </pc:sldChg>
      <pc:sldChg chg="addSp modSp mod ord">
        <pc:chgData name="Michael Petersen" userId="fd20b59d-f6d4-47f4-903a-61945254ea0f" providerId="ADAL" clId="{1DC6C7D4-74EB-4B8B-B615-C694EE85B9B0}" dt="2026-05-26T11:18:07.294" v="55" actId="1076"/>
        <pc:sldMkLst>
          <pc:docMk/>
          <pc:sldMk cId="1582748173" sldId="413"/>
        </pc:sldMkLst>
        <pc:picChg chg="add mod">
          <ac:chgData name="Michael Petersen" userId="fd20b59d-f6d4-47f4-903a-61945254ea0f" providerId="ADAL" clId="{1DC6C7D4-74EB-4B8B-B615-C694EE85B9B0}" dt="2026-05-26T11:17:53.277" v="52" actId="1076"/>
          <ac:picMkLst>
            <pc:docMk/>
            <pc:sldMk cId="1582748173" sldId="413"/>
            <ac:picMk id="3" creationId="{20A050B9-E3AB-798D-B369-2113EE0AE3DF}"/>
          </ac:picMkLst>
        </pc:picChg>
        <pc:picChg chg="add mod">
          <ac:chgData name="Michael Petersen" userId="fd20b59d-f6d4-47f4-903a-61945254ea0f" providerId="ADAL" clId="{1DC6C7D4-74EB-4B8B-B615-C694EE85B9B0}" dt="2026-05-26T11:18:07.294" v="55" actId="1076"/>
          <ac:picMkLst>
            <pc:docMk/>
            <pc:sldMk cId="1582748173" sldId="413"/>
            <ac:picMk id="11" creationId="{18CC16F1-B0C3-25F1-5435-2D3B865B89CE}"/>
          </ac:picMkLst>
        </pc:picChg>
      </pc:sldChg>
      <pc:sldChg chg="addSp delSp mod">
        <pc:chgData name="Michael Petersen" userId="fd20b59d-f6d4-47f4-903a-61945254ea0f" providerId="ADAL" clId="{1DC6C7D4-74EB-4B8B-B615-C694EE85B9B0}" dt="2026-05-26T11:50:21.796" v="96" actId="22"/>
        <pc:sldMkLst>
          <pc:docMk/>
          <pc:sldMk cId="2499676993" sldId="416"/>
        </pc:sldMkLst>
        <pc:picChg chg="add del">
          <ac:chgData name="Michael Petersen" userId="fd20b59d-f6d4-47f4-903a-61945254ea0f" providerId="ADAL" clId="{1DC6C7D4-74EB-4B8B-B615-C694EE85B9B0}" dt="2026-05-26T11:50:21.796" v="96" actId="22"/>
          <ac:picMkLst>
            <pc:docMk/>
            <pc:sldMk cId="2499676993" sldId="416"/>
            <ac:picMk id="9" creationId="{B0D99DF0-95C6-019C-FF1A-355034541D41}"/>
          </ac:picMkLst>
        </pc:picChg>
      </pc:sldChg>
      <pc:sldChg chg="addSp delSp modSp mod">
        <pc:chgData name="Michael Petersen" userId="fd20b59d-f6d4-47f4-903a-61945254ea0f" providerId="ADAL" clId="{1DC6C7D4-74EB-4B8B-B615-C694EE85B9B0}" dt="2026-05-26T18:04:02.868" v="471" actId="478"/>
        <pc:sldMkLst>
          <pc:docMk/>
          <pc:sldMk cId="2584989723" sldId="423"/>
        </pc:sldMkLst>
        <pc:spChg chg="del mod">
          <ac:chgData name="Michael Petersen" userId="fd20b59d-f6d4-47f4-903a-61945254ea0f" providerId="ADAL" clId="{1DC6C7D4-74EB-4B8B-B615-C694EE85B9B0}" dt="2026-05-26T11:38:20.304" v="72" actId="478"/>
          <ac:spMkLst>
            <pc:docMk/>
            <pc:sldMk cId="2584989723" sldId="423"/>
            <ac:spMk id="7" creationId="{3FBFC31D-39BD-4634-8C43-6555A31B70D2}"/>
          </ac:spMkLst>
        </pc:spChg>
        <pc:spChg chg="del mod">
          <ac:chgData name="Michael Petersen" userId="fd20b59d-f6d4-47f4-903a-61945254ea0f" providerId="ADAL" clId="{1DC6C7D4-74EB-4B8B-B615-C694EE85B9B0}" dt="2026-05-26T18:03:40.963" v="470" actId="478"/>
          <ac:spMkLst>
            <pc:docMk/>
            <pc:sldMk cId="2584989723" sldId="423"/>
            <ac:spMk id="8" creationId="{38C2C37D-FD29-4D20-9D04-86826CC1F38E}"/>
          </ac:spMkLst>
        </pc:spChg>
        <pc:spChg chg="add del mod">
          <ac:chgData name="Michael Petersen" userId="fd20b59d-f6d4-47f4-903a-61945254ea0f" providerId="ADAL" clId="{1DC6C7D4-74EB-4B8B-B615-C694EE85B9B0}" dt="2026-05-26T18:04:02.868" v="471" actId="478"/>
          <ac:spMkLst>
            <pc:docMk/>
            <pc:sldMk cId="2584989723" sldId="423"/>
            <ac:spMk id="12" creationId="{CF4D99D6-230F-F756-9EF2-752462C0C5E9}"/>
          </ac:spMkLst>
        </pc:spChg>
        <pc:picChg chg="add mod">
          <ac:chgData name="Michael Petersen" userId="fd20b59d-f6d4-47f4-903a-61945254ea0f" providerId="ADAL" clId="{1DC6C7D4-74EB-4B8B-B615-C694EE85B9B0}" dt="2026-05-26T18:03:07.046" v="468" actId="14100"/>
          <ac:picMkLst>
            <pc:docMk/>
            <pc:sldMk cId="2584989723" sldId="423"/>
            <ac:picMk id="3" creationId="{0DA2E8FE-35B3-81C6-B49C-57613FA260C3}"/>
          </ac:picMkLst>
        </pc:picChg>
        <pc:picChg chg="del mod">
          <ac:chgData name="Michael Petersen" userId="fd20b59d-f6d4-47f4-903a-61945254ea0f" providerId="ADAL" clId="{1DC6C7D4-74EB-4B8B-B615-C694EE85B9B0}" dt="2026-05-26T11:38:52.512" v="80" actId="478"/>
          <ac:picMkLst>
            <pc:docMk/>
            <pc:sldMk cId="2584989723" sldId="423"/>
            <ac:picMk id="9" creationId="{7360B30E-567D-455F-9467-0D213F0223E8}"/>
          </ac:picMkLst>
        </pc:picChg>
        <pc:picChg chg="add mod">
          <ac:chgData name="Michael Petersen" userId="fd20b59d-f6d4-47f4-903a-61945254ea0f" providerId="ADAL" clId="{1DC6C7D4-74EB-4B8B-B615-C694EE85B9B0}" dt="2026-05-26T11:39:29.284" v="85" actId="1076"/>
          <ac:picMkLst>
            <pc:docMk/>
            <pc:sldMk cId="2584989723" sldId="423"/>
            <ac:picMk id="11" creationId="{232F236B-AAC9-5EF4-A0AB-56214035576A}"/>
          </ac:picMkLst>
        </pc:picChg>
      </pc:sldChg>
      <pc:sldChg chg="ord">
        <pc:chgData name="Michael Petersen" userId="fd20b59d-f6d4-47f4-903a-61945254ea0f" providerId="ADAL" clId="{1DC6C7D4-74EB-4B8B-B615-C694EE85B9B0}" dt="2026-05-26T12:11:48.107" v="173"/>
        <pc:sldMkLst>
          <pc:docMk/>
          <pc:sldMk cId="2595908684" sldId="437"/>
        </pc:sldMkLst>
      </pc:sldChg>
      <pc:sldChg chg="ord">
        <pc:chgData name="Michael Petersen" userId="fd20b59d-f6d4-47f4-903a-61945254ea0f" providerId="ADAL" clId="{1DC6C7D4-74EB-4B8B-B615-C694EE85B9B0}" dt="2026-05-26T12:15:21.562" v="191"/>
        <pc:sldMkLst>
          <pc:docMk/>
          <pc:sldMk cId="711076321" sldId="438"/>
        </pc:sldMkLst>
      </pc:sldChg>
      <pc:sldChg chg="ord">
        <pc:chgData name="Michael Petersen" userId="fd20b59d-f6d4-47f4-903a-61945254ea0f" providerId="ADAL" clId="{1DC6C7D4-74EB-4B8B-B615-C694EE85B9B0}" dt="2026-05-26T12:11:01.478" v="171"/>
        <pc:sldMkLst>
          <pc:docMk/>
          <pc:sldMk cId="1381502944" sldId="440"/>
        </pc:sldMkLst>
      </pc:sldChg>
      <pc:sldChg chg="ord">
        <pc:chgData name="Michael Petersen" userId="fd20b59d-f6d4-47f4-903a-61945254ea0f" providerId="ADAL" clId="{1DC6C7D4-74EB-4B8B-B615-C694EE85B9B0}" dt="2026-05-26T12:12:47.245" v="175"/>
        <pc:sldMkLst>
          <pc:docMk/>
          <pc:sldMk cId="3364297" sldId="442"/>
        </pc:sldMkLst>
      </pc:sldChg>
      <pc:sldChg chg="ord">
        <pc:chgData name="Michael Petersen" userId="fd20b59d-f6d4-47f4-903a-61945254ea0f" providerId="ADAL" clId="{1DC6C7D4-74EB-4B8B-B615-C694EE85B9B0}" dt="2026-05-26T12:13:14.593" v="177"/>
        <pc:sldMkLst>
          <pc:docMk/>
          <pc:sldMk cId="4119533446" sldId="443"/>
        </pc:sldMkLst>
      </pc:sldChg>
      <pc:sldChg chg="ord">
        <pc:chgData name="Michael Petersen" userId="fd20b59d-f6d4-47f4-903a-61945254ea0f" providerId="ADAL" clId="{1DC6C7D4-74EB-4B8B-B615-C694EE85B9B0}" dt="2026-05-26T12:13:38.696" v="179"/>
        <pc:sldMkLst>
          <pc:docMk/>
          <pc:sldMk cId="186535612" sldId="445"/>
        </pc:sldMkLst>
      </pc:sldChg>
      <pc:sldChg chg="ord">
        <pc:chgData name="Michael Petersen" userId="fd20b59d-f6d4-47f4-903a-61945254ea0f" providerId="ADAL" clId="{1DC6C7D4-74EB-4B8B-B615-C694EE85B9B0}" dt="2026-05-26T12:14:14.826" v="181"/>
        <pc:sldMkLst>
          <pc:docMk/>
          <pc:sldMk cId="52830929" sldId="446"/>
        </pc:sldMkLst>
      </pc:sldChg>
      <pc:sldChg chg="ord">
        <pc:chgData name="Michael Petersen" userId="fd20b59d-f6d4-47f4-903a-61945254ea0f" providerId="ADAL" clId="{1DC6C7D4-74EB-4B8B-B615-C694EE85B9B0}" dt="2026-05-26T12:14:55.177" v="187"/>
        <pc:sldMkLst>
          <pc:docMk/>
          <pc:sldMk cId="2868516580" sldId="448"/>
        </pc:sldMkLst>
      </pc:sldChg>
      <pc:sldChg chg="addSp modSp mod ord">
        <pc:chgData name="Michael Petersen" userId="fd20b59d-f6d4-47f4-903a-61945254ea0f" providerId="ADAL" clId="{1DC6C7D4-74EB-4B8B-B615-C694EE85B9B0}" dt="2026-05-26T12:17:10.706" v="253" actId="14100"/>
        <pc:sldMkLst>
          <pc:docMk/>
          <pc:sldMk cId="1309395412" sldId="449"/>
        </pc:sldMkLst>
        <pc:spChg chg="add mod">
          <ac:chgData name="Michael Petersen" userId="fd20b59d-f6d4-47f4-903a-61945254ea0f" providerId="ADAL" clId="{1DC6C7D4-74EB-4B8B-B615-C694EE85B9B0}" dt="2026-05-26T12:17:10.706" v="253" actId="14100"/>
          <ac:spMkLst>
            <pc:docMk/>
            <pc:sldMk cId="1309395412" sldId="449"/>
            <ac:spMk id="8" creationId="{B2406D3E-98F2-6749-169F-A7FA0B93B258}"/>
          </ac:spMkLst>
        </pc:spChg>
        <pc:picChg chg="add mod">
          <ac:chgData name="Michael Petersen" userId="fd20b59d-f6d4-47f4-903a-61945254ea0f" providerId="ADAL" clId="{1DC6C7D4-74EB-4B8B-B615-C694EE85B9B0}" dt="2026-05-26T12:16:09.737" v="195" actId="1076"/>
          <ac:picMkLst>
            <pc:docMk/>
            <pc:sldMk cId="1309395412" sldId="449"/>
            <ac:picMk id="3" creationId="{F86A3D25-E5D4-6692-00FE-E33D281FBF4E}"/>
          </ac:picMkLst>
        </pc:picChg>
        <pc:picChg chg="mod">
          <ac:chgData name="Michael Petersen" userId="fd20b59d-f6d4-47f4-903a-61945254ea0f" providerId="ADAL" clId="{1DC6C7D4-74EB-4B8B-B615-C694EE85B9B0}" dt="2026-05-26T12:15:53.824" v="193" actId="1076"/>
          <ac:picMkLst>
            <pc:docMk/>
            <pc:sldMk cId="1309395412" sldId="449"/>
            <ac:picMk id="9" creationId="{0E6545F8-B596-492B-89A0-19A4B320952A}"/>
          </ac:picMkLst>
        </pc:picChg>
      </pc:sldChg>
      <pc:sldChg chg="del">
        <pc:chgData name="Michael Petersen" userId="fd20b59d-f6d4-47f4-903a-61945254ea0f" providerId="ADAL" clId="{1DC6C7D4-74EB-4B8B-B615-C694EE85B9B0}" dt="2026-05-26T12:17:36.827" v="254" actId="2696"/>
        <pc:sldMkLst>
          <pc:docMk/>
          <pc:sldMk cId="4091534291" sldId="450"/>
        </pc:sldMkLst>
      </pc:sldChg>
      <pc:sldChg chg="ord">
        <pc:chgData name="Michael Petersen" userId="fd20b59d-f6d4-47f4-903a-61945254ea0f" providerId="ADAL" clId="{1DC6C7D4-74EB-4B8B-B615-C694EE85B9B0}" dt="2026-05-26T12:18:54.184" v="256"/>
        <pc:sldMkLst>
          <pc:docMk/>
          <pc:sldMk cId="285028613" sldId="451"/>
        </pc:sldMkLst>
      </pc:sldChg>
      <pc:sldChg chg="addSp delSp mod">
        <pc:chgData name="Michael Petersen" userId="fd20b59d-f6d4-47f4-903a-61945254ea0f" providerId="ADAL" clId="{1DC6C7D4-74EB-4B8B-B615-C694EE85B9B0}" dt="2026-05-26T13:11:03.803" v="427" actId="22"/>
        <pc:sldMkLst>
          <pc:docMk/>
          <pc:sldMk cId="281278497" sldId="452"/>
        </pc:sldMkLst>
        <pc:picChg chg="add del">
          <ac:chgData name="Michael Petersen" userId="fd20b59d-f6d4-47f4-903a-61945254ea0f" providerId="ADAL" clId="{1DC6C7D4-74EB-4B8B-B615-C694EE85B9B0}" dt="2026-05-26T13:10:01.051" v="422" actId="22"/>
          <ac:picMkLst>
            <pc:docMk/>
            <pc:sldMk cId="281278497" sldId="452"/>
            <ac:picMk id="3" creationId="{A6B42C39-75CB-D655-8128-2F5061EB0447}"/>
          </ac:picMkLst>
        </pc:picChg>
        <pc:picChg chg="add del">
          <ac:chgData name="Michael Petersen" userId="fd20b59d-f6d4-47f4-903a-61945254ea0f" providerId="ADAL" clId="{1DC6C7D4-74EB-4B8B-B615-C694EE85B9B0}" dt="2026-05-26T13:11:03.803" v="427" actId="22"/>
          <ac:picMkLst>
            <pc:docMk/>
            <pc:sldMk cId="281278497" sldId="452"/>
            <ac:picMk id="11" creationId="{1DDD00D1-A0D4-B09A-5662-50F29307179D}"/>
          </ac:picMkLst>
        </pc:picChg>
      </pc:sldChg>
      <pc:sldChg chg="del">
        <pc:chgData name="Michael Petersen" userId="fd20b59d-f6d4-47f4-903a-61945254ea0f" providerId="ADAL" clId="{1DC6C7D4-74EB-4B8B-B615-C694EE85B9B0}" dt="2026-05-26T13:10:47.918" v="425" actId="2696"/>
        <pc:sldMkLst>
          <pc:docMk/>
          <pc:sldMk cId="2392623447" sldId="453"/>
        </pc:sldMkLst>
      </pc:sldChg>
      <pc:sldChg chg="modSp">
        <pc:chgData name="Michael Petersen" userId="fd20b59d-f6d4-47f4-903a-61945254ea0f" providerId="ADAL" clId="{1DC6C7D4-74EB-4B8B-B615-C694EE85B9B0}" dt="2026-05-26T12:36:43.127" v="310"/>
        <pc:sldMkLst>
          <pc:docMk/>
          <pc:sldMk cId="2939478982" sldId="459"/>
        </pc:sldMkLst>
        <pc:picChg chg="mod">
          <ac:chgData name="Michael Petersen" userId="fd20b59d-f6d4-47f4-903a-61945254ea0f" providerId="ADAL" clId="{1DC6C7D4-74EB-4B8B-B615-C694EE85B9B0}" dt="2026-05-26T12:36:43.127" v="310"/>
          <ac:picMkLst>
            <pc:docMk/>
            <pc:sldMk cId="2939478982" sldId="459"/>
            <ac:picMk id="9" creationId="{208080D2-F05F-42F0-8EBB-FA785239FEDC}"/>
          </ac:picMkLst>
        </pc:picChg>
      </pc:sldChg>
      <pc:sldChg chg="addSp modSp mod">
        <pc:chgData name="Michael Petersen" userId="fd20b59d-f6d4-47f4-903a-61945254ea0f" providerId="ADAL" clId="{1DC6C7D4-74EB-4B8B-B615-C694EE85B9B0}" dt="2026-05-26T12:56:18.896" v="366" actId="1076"/>
        <pc:sldMkLst>
          <pc:docMk/>
          <pc:sldMk cId="1009816209" sldId="461"/>
        </pc:sldMkLst>
        <pc:picChg chg="add mod">
          <ac:chgData name="Michael Petersen" userId="fd20b59d-f6d4-47f4-903a-61945254ea0f" providerId="ADAL" clId="{1DC6C7D4-74EB-4B8B-B615-C694EE85B9B0}" dt="2026-05-26T12:56:18.896" v="366" actId="1076"/>
          <ac:picMkLst>
            <pc:docMk/>
            <pc:sldMk cId="1009816209" sldId="461"/>
            <ac:picMk id="10" creationId="{12ACFBE2-C538-DB1D-7E9B-24CE2959CA70}"/>
          </ac:picMkLst>
        </pc:picChg>
      </pc:sldChg>
      <pc:sldChg chg="ord">
        <pc:chgData name="Michael Petersen" userId="fd20b59d-f6d4-47f4-903a-61945254ea0f" providerId="ADAL" clId="{1DC6C7D4-74EB-4B8B-B615-C694EE85B9B0}" dt="2026-05-26T13:04:42.793" v="406"/>
        <pc:sldMkLst>
          <pc:docMk/>
          <pc:sldMk cId="585295527" sldId="470"/>
        </pc:sldMkLst>
      </pc:sldChg>
      <pc:sldChg chg="modSp">
        <pc:chgData name="Michael Petersen" userId="fd20b59d-f6d4-47f4-903a-61945254ea0f" providerId="ADAL" clId="{1DC6C7D4-74EB-4B8B-B615-C694EE85B9B0}" dt="2026-05-26T13:02:56.145" v="402" actId="1076"/>
        <pc:sldMkLst>
          <pc:docMk/>
          <pc:sldMk cId="4104068542" sldId="475"/>
        </pc:sldMkLst>
        <pc:spChg chg="mod">
          <ac:chgData name="Michael Petersen" userId="fd20b59d-f6d4-47f4-903a-61945254ea0f" providerId="ADAL" clId="{1DC6C7D4-74EB-4B8B-B615-C694EE85B9B0}" dt="2026-05-26T13:02:56.145" v="402" actId="1076"/>
          <ac:spMkLst>
            <pc:docMk/>
            <pc:sldMk cId="4104068542" sldId="475"/>
            <ac:spMk id="9" creationId="{F2007E1C-8321-45C0-9EF1-F63421310617}"/>
          </ac:spMkLst>
        </pc:spChg>
      </pc:sldChg>
      <pc:sldChg chg="addSp modSp mod">
        <pc:chgData name="Michael Petersen" userId="fd20b59d-f6d4-47f4-903a-61945254ea0f" providerId="ADAL" clId="{1DC6C7D4-74EB-4B8B-B615-C694EE85B9B0}" dt="2026-05-26T12:55:06.054" v="362" actId="1076"/>
        <pc:sldMkLst>
          <pc:docMk/>
          <pc:sldMk cId="1198847068" sldId="480"/>
        </pc:sldMkLst>
        <pc:spChg chg="mod">
          <ac:chgData name="Michael Petersen" userId="fd20b59d-f6d4-47f4-903a-61945254ea0f" providerId="ADAL" clId="{1DC6C7D4-74EB-4B8B-B615-C694EE85B9B0}" dt="2026-05-26T12:54:23.621" v="357" actId="1076"/>
          <ac:spMkLst>
            <pc:docMk/>
            <pc:sldMk cId="1198847068" sldId="480"/>
            <ac:spMk id="9" creationId="{E5E1EC3A-7A76-411F-89C8-38DDC984D60B}"/>
          </ac:spMkLst>
        </pc:spChg>
        <pc:picChg chg="mod">
          <ac:chgData name="Michael Petersen" userId="fd20b59d-f6d4-47f4-903a-61945254ea0f" providerId="ADAL" clId="{1DC6C7D4-74EB-4B8B-B615-C694EE85B9B0}" dt="2026-05-26T12:54:05.469" v="353" actId="14100"/>
          <ac:picMkLst>
            <pc:docMk/>
            <pc:sldMk cId="1198847068" sldId="480"/>
            <ac:picMk id="3" creationId="{353340AF-7540-4119-8007-464A8786B5B1}"/>
          </ac:picMkLst>
        </pc:picChg>
        <pc:picChg chg="add mod">
          <ac:chgData name="Michael Petersen" userId="fd20b59d-f6d4-47f4-903a-61945254ea0f" providerId="ADAL" clId="{1DC6C7D4-74EB-4B8B-B615-C694EE85B9B0}" dt="2026-05-26T12:55:06.054" v="362" actId="1076"/>
          <ac:picMkLst>
            <pc:docMk/>
            <pc:sldMk cId="1198847068" sldId="480"/>
            <ac:picMk id="10" creationId="{2FE4B14F-C588-0A5F-8E32-043C0C470AC9}"/>
          </ac:picMkLst>
        </pc:picChg>
        <pc:picChg chg="mod">
          <ac:chgData name="Michael Petersen" userId="fd20b59d-f6d4-47f4-903a-61945254ea0f" providerId="ADAL" clId="{1DC6C7D4-74EB-4B8B-B615-C694EE85B9B0}" dt="2026-05-26T12:54:12.724" v="355" actId="1076"/>
          <ac:picMkLst>
            <pc:docMk/>
            <pc:sldMk cId="1198847068" sldId="480"/>
            <ac:picMk id="11" creationId="{4CA1E166-9077-420F-AB6C-51D1C98BE548}"/>
          </ac:picMkLst>
        </pc:picChg>
      </pc:sldChg>
      <pc:sldChg chg="addSp modSp mod">
        <pc:chgData name="Michael Petersen" userId="fd20b59d-f6d4-47f4-903a-61945254ea0f" providerId="ADAL" clId="{1DC6C7D4-74EB-4B8B-B615-C694EE85B9B0}" dt="2026-05-26T13:01:53.105" v="400" actId="6549"/>
        <pc:sldMkLst>
          <pc:docMk/>
          <pc:sldMk cId="1671886086" sldId="486"/>
        </pc:sldMkLst>
        <pc:spChg chg="mod">
          <ac:chgData name="Michael Petersen" userId="fd20b59d-f6d4-47f4-903a-61945254ea0f" providerId="ADAL" clId="{1DC6C7D4-74EB-4B8B-B615-C694EE85B9B0}" dt="2026-05-26T13:01:53.105" v="400" actId="6549"/>
          <ac:spMkLst>
            <pc:docMk/>
            <pc:sldMk cId="1671886086" sldId="486"/>
            <ac:spMk id="10" creationId="{619293A4-EE1A-4622-A06F-C208543D9180}"/>
          </ac:spMkLst>
        </pc:spChg>
        <pc:picChg chg="add mod">
          <ac:chgData name="Michael Petersen" userId="fd20b59d-f6d4-47f4-903a-61945254ea0f" providerId="ADAL" clId="{1DC6C7D4-74EB-4B8B-B615-C694EE85B9B0}" dt="2026-05-26T13:01:30.449" v="398" actId="1076"/>
          <ac:picMkLst>
            <pc:docMk/>
            <pc:sldMk cId="1671886086" sldId="486"/>
            <ac:picMk id="7" creationId="{4F61B461-D2D3-3625-81EB-B531D23CD11B}"/>
          </ac:picMkLst>
        </pc:picChg>
      </pc:sldChg>
      <pc:sldChg chg="addSp delSp modSp mod modClrScheme chgLayout">
        <pc:chgData name="Michael Petersen" userId="fd20b59d-f6d4-47f4-903a-61945254ea0f" providerId="ADAL" clId="{1DC6C7D4-74EB-4B8B-B615-C694EE85B9B0}" dt="2026-05-26T13:19:59.695" v="460" actId="403"/>
        <pc:sldMkLst>
          <pc:docMk/>
          <pc:sldMk cId="2200114067" sldId="492"/>
        </pc:sldMkLst>
        <pc:spChg chg="mod">
          <ac:chgData name="Michael Petersen" userId="fd20b59d-f6d4-47f4-903a-61945254ea0f" providerId="ADAL" clId="{1DC6C7D4-74EB-4B8B-B615-C694EE85B9B0}" dt="2026-05-26T13:19:26.672" v="446" actId="26606"/>
          <ac:spMkLst>
            <pc:docMk/>
            <pc:sldMk cId="2200114067" sldId="492"/>
            <ac:spMk id="4" creationId="{00000000-0000-0000-0000-000000000000}"/>
          </ac:spMkLst>
        </pc:spChg>
        <pc:spChg chg="mod">
          <ac:chgData name="Michael Petersen" userId="fd20b59d-f6d4-47f4-903a-61945254ea0f" providerId="ADAL" clId="{1DC6C7D4-74EB-4B8B-B615-C694EE85B9B0}" dt="2026-05-26T13:19:26.672" v="446" actId="26606"/>
          <ac:spMkLst>
            <pc:docMk/>
            <pc:sldMk cId="2200114067" sldId="492"/>
            <ac:spMk id="5" creationId="{00000000-0000-0000-0000-000000000000}"/>
          </ac:spMkLst>
        </pc:spChg>
        <pc:spChg chg="mod">
          <ac:chgData name="Michael Petersen" userId="fd20b59d-f6d4-47f4-903a-61945254ea0f" providerId="ADAL" clId="{1DC6C7D4-74EB-4B8B-B615-C694EE85B9B0}" dt="2026-05-26T13:19:26.672" v="446" actId="26606"/>
          <ac:spMkLst>
            <pc:docMk/>
            <pc:sldMk cId="2200114067" sldId="492"/>
            <ac:spMk id="6" creationId="{00000000-0000-0000-0000-000000000000}"/>
          </ac:spMkLst>
        </pc:spChg>
        <pc:spChg chg="mod ord">
          <ac:chgData name="Michael Petersen" userId="fd20b59d-f6d4-47f4-903a-61945254ea0f" providerId="ADAL" clId="{1DC6C7D4-74EB-4B8B-B615-C694EE85B9B0}" dt="2026-05-26T13:19:59.695" v="460" actId="403"/>
          <ac:spMkLst>
            <pc:docMk/>
            <pc:sldMk cId="2200114067" sldId="492"/>
            <ac:spMk id="9" creationId="{92170206-3288-438A-BFDE-5C4BB0EA2F5A}"/>
          </ac:spMkLst>
        </pc:spChg>
        <pc:picChg chg="add mod ord">
          <ac:chgData name="Michael Petersen" userId="fd20b59d-f6d4-47f4-903a-61945254ea0f" providerId="ADAL" clId="{1DC6C7D4-74EB-4B8B-B615-C694EE85B9B0}" dt="2026-05-26T13:19:26.672" v="446" actId="26606"/>
          <ac:picMkLst>
            <pc:docMk/>
            <pc:sldMk cId="2200114067" sldId="492"/>
            <ac:picMk id="3" creationId="{9F93ED2E-6E24-EC20-B21A-F20615FA0B93}"/>
          </ac:picMkLst>
        </pc:picChg>
        <pc:picChg chg="del">
          <ac:chgData name="Michael Petersen" userId="fd20b59d-f6d4-47f4-903a-61945254ea0f" providerId="ADAL" clId="{1DC6C7D4-74EB-4B8B-B615-C694EE85B9B0}" dt="2026-05-26T13:12:50.143" v="437" actId="478"/>
          <ac:picMkLst>
            <pc:docMk/>
            <pc:sldMk cId="2200114067" sldId="492"/>
            <ac:picMk id="8" creationId="{9DAC3394-5159-4671-9B7A-B40E4616BBC6}"/>
          </ac:picMkLst>
        </pc:picChg>
      </pc:sldChg>
      <pc:sldChg chg="modSp mod">
        <pc:chgData name="Michael Petersen" userId="fd20b59d-f6d4-47f4-903a-61945254ea0f" providerId="ADAL" clId="{1DC6C7D4-74EB-4B8B-B615-C694EE85B9B0}" dt="2026-05-26T13:18:01.979" v="443" actId="14100"/>
        <pc:sldMkLst>
          <pc:docMk/>
          <pc:sldMk cId="1010614427" sldId="495"/>
        </pc:sldMkLst>
        <pc:picChg chg="mod">
          <ac:chgData name="Michael Petersen" userId="fd20b59d-f6d4-47f4-903a-61945254ea0f" providerId="ADAL" clId="{1DC6C7D4-74EB-4B8B-B615-C694EE85B9B0}" dt="2026-05-26T13:17:48.695" v="439" actId="1076"/>
          <ac:picMkLst>
            <pc:docMk/>
            <pc:sldMk cId="1010614427" sldId="495"/>
            <ac:picMk id="9" creationId="{828E46DB-D270-4E10-8636-B43BD605C9E0}"/>
          </ac:picMkLst>
        </pc:picChg>
        <pc:picChg chg="mod">
          <ac:chgData name="Michael Petersen" userId="fd20b59d-f6d4-47f4-903a-61945254ea0f" providerId="ADAL" clId="{1DC6C7D4-74EB-4B8B-B615-C694EE85B9B0}" dt="2026-05-26T13:17:46.911" v="438" actId="1076"/>
          <ac:picMkLst>
            <pc:docMk/>
            <pc:sldMk cId="1010614427" sldId="495"/>
            <ac:picMk id="13" creationId="{D8D69D8C-206A-4C7C-9AF0-C9857B1496BC}"/>
          </ac:picMkLst>
        </pc:picChg>
        <pc:picChg chg="mod">
          <ac:chgData name="Michael Petersen" userId="fd20b59d-f6d4-47f4-903a-61945254ea0f" providerId="ADAL" clId="{1DC6C7D4-74EB-4B8B-B615-C694EE85B9B0}" dt="2026-05-26T13:18:01.979" v="443" actId="14100"/>
          <ac:picMkLst>
            <pc:docMk/>
            <pc:sldMk cId="1010614427" sldId="495"/>
            <ac:picMk id="14" creationId="{BF84BD11-9040-4FCE-A858-DBCEDC04B72B}"/>
          </ac:picMkLst>
        </pc:picChg>
      </pc:sldChg>
      <pc:sldChg chg="addSp modSp mod">
        <pc:chgData name="Michael Petersen" userId="fd20b59d-f6d4-47f4-903a-61945254ea0f" providerId="ADAL" clId="{1DC6C7D4-74EB-4B8B-B615-C694EE85B9B0}" dt="2026-05-26T12:51:18.229" v="345" actId="1076"/>
        <pc:sldMkLst>
          <pc:docMk/>
          <pc:sldMk cId="1562546160" sldId="522"/>
        </pc:sldMkLst>
        <pc:spChg chg="mod">
          <ac:chgData name="Michael Petersen" userId="fd20b59d-f6d4-47f4-903a-61945254ea0f" providerId="ADAL" clId="{1DC6C7D4-74EB-4B8B-B615-C694EE85B9B0}" dt="2026-05-26T12:50:58.723" v="342" actId="1076"/>
          <ac:spMkLst>
            <pc:docMk/>
            <pc:sldMk cId="1562546160" sldId="522"/>
            <ac:spMk id="9" creationId="{E5E1EC3A-7A76-411F-89C8-38DDC984D60B}"/>
          </ac:spMkLst>
        </pc:spChg>
        <pc:picChg chg="add mod">
          <ac:chgData name="Michael Petersen" userId="fd20b59d-f6d4-47f4-903a-61945254ea0f" providerId="ADAL" clId="{1DC6C7D4-74EB-4B8B-B615-C694EE85B9B0}" dt="2026-05-26T12:51:18.229" v="345" actId="1076"/>
          <ac:picMkLst>
            <pc:docMk/>
            <pc:sldMk cId="1562546160" sldId="522"/>
            <ac:picMk id="3" creationId="{3C3C5F6D-5809-A694-41A3-27C98A8358BF}"/>
          </ac:picMkLst>
        </pc:picChg>
        <pc:picChg chg="mod">
          <ac:chgData name="Michael Petersen" userId="fd20b59d-f6d4-47f4-903a-61945254ea0f" providerId="ADAL" clId="{1DC6C7D4-74EB-4B8B-B615-C694EE85B9B0}" dt="2026-05-26T12:50:01.174" v="333" actId="1076"/>
          <ac:picMkLst>
            <pc:docMk/>
            <pc:sldMk cId="1562546160" sldId="522"/>
            <ac:picMk id="10" creationId="{2A2F0149-80E3-4DB2-93EB-1915BE96896D}"/>
          </ac:picMkLst>
        </pc:picChg>
        <pc:picChg chg="mod">
          <ac:chgData name="Michael Petersen" userId="fd20b59d-f6d4-47f4-903a-61945254ea0f" providerId="ADAL" clId="{1DC6C7D4-74EB-4B8B-B615-C694EE85B9B0}" dt="2026-05-26T12:50:04.390" v="334" actId="1076"/>
          <ac:picMkLst>
            <pc:docMk/>
            <pc:sldMk cId="1562546160" sldId="522"/>
            <ac:picMk id="11" creationId="{4CA1E166-9077-420F-AB6C-51D1C98BE548}"/>
          </ac:picMkLst>
        </pc:picChg>
        <pc:picChg chg="mod">
          <ac:chgData name="Michael Petersen" userId="fd20b59d-f6d4-47f4-903a-61945254ea0f" providerId="ADAL" clId="{1DC6C7D4-74EB-4B8B-B615-C694EE85B9B0}" dt="2026-05-26T12:50:06.855" v="335" actId="1076"/>
          <ac:picMkLst>
            <pc:docMk/>
            <pc:sldMk cId="1562546160" sldId="522"/>
            <ac:picMk id="12" creationId="{D0486584-558D-4706-8869-01B557CC04F0}"/>
          </ac:picMkLst>
        </pc:picChg>
      </pc:sldChg>
      <pc:sldChg chg="addSp modSp mod">
        <pc:chgData name="Michael Petersen" userId="fd20b59d-f6d4-47f4-903a-61945254ea0f" providerId="ADAL" clId="{1DC6C7D4-74EB-4B8B-B615-C694EE85B9B0}" dt="2026-05-26T12:40:49.412" v="328" actId="1076"/>
        <pc:sldMkLst>
          <pc:docMk/>
          <pc:sldMk cId="1816630387" sldId="524"/>
        </pc:sldMkLst>
        <pc:spChg chg="mod">
          <ac:chgData name="Michael Petersen" userId="fd20b59d-f6d4-47f4-903a-61945254ea0f" providerId="ADAL" clId="{1DC6C7D4-74EB-4B8B-B615-C694EE85B9B0}" dt="2026-05-26T12:31:11.043" v="259" actId="20577"/>
          <ac:spMkLst>
            <pc:docMk/>
            <pc:sldMk cId="1816630387" sldId="524"/>
            <ac:spMk id="12" creationId="{3806D61B-AC2D-4F4F-A18A-C4BFBE079BD7}"/>
          </ac:spMkLst>
        </pc:spChg>
        <pc:picChg chg="mod">
          <ac:chgData name="Michael Petersen" userId="fd20b59d-f6d4-47f4-903a-61945254ea0f" providerId="ADAL" clId="{1DC6C7D4-74EB-4B8B-B615-C694EE85B9B0}" dt="2026-05-26T12:40:49.412" v="328" actId="1076"/>
          <ac:picMkLst>
            <pc:docMk/>
            <pc:sldMk cId="1816630387" sldId="524"/>
            <ac:picMk id="2" creationId="{6E617201-59BB-4F54-BC5C-C599D19F09AD}"/>
          </ac:picMkLst>
        </pc:picChg>
        <pc:picChg chg="add mod">
          <ac:chgData name="Michael Petersen" userId="fd20b59d-f6d4-47f4-903a-61945254ea0f" providerId="ADAL" clId="{1DC6C7D4-74EB-4B8B-B615-C694EE85B9B0}" dt="2026-05-26T12:40:27.787" v="321" actId="1076"/>
          <ac:picMkLst>
            <pc:docMk/>
            <pc:sldMk cId="1816630387" sldId="524"/>
            <ac:picMk id="8" creationId="{9C1EB880-D295-76E8-AF25-B2497D4DFB24}"/>
          </ac:picMkLst>
        </pc:picChg>
        <pc:picChg chg="mod">
          <ac:chgData name="Michael Petersen" userId="fd20b59d-f6d4-47f4-903a-61945254ea0f" providerId="ADAL" clId="{1DC6C7D4-74EB-4B8B-B615-C694EE85B9B0}" dt="2026-05-26T12:40:06.796" v="316" actId="1076"/>
          <ac:picMkLst>
            <pc:docMk/>
            <pc:sldMk cId="1816630387" sldId="524"/>
            <ac:picMk id="9" creationId="{208080D2-F05F-42F0-8EBB-FA785239FEDC}"/>
          </ac:picMkLst>
        </pc:picChg>
        <pc:picChg chg="mod">
          <ac:chgData name="Michael Petersen" userId="fd20b59d-f6d4-47f4-903a-61945254ea0f" providerId="ADAL" clId="{1DC6C7D4-74EB-4B8B-B615-C694EE85B9B0}" dt="2026-05-26T12:40:10.302" v="317" actId="1076"/>
          <ac:picMkLst>
            <pc:docMk/>
            <pc:sldMk cId="1816630387" sldId="524"/>
            <ac:picMk id="10" creationId="{02140313-DACE-4AE3-B837-C328411ACB69}"/>
          </ac:picMkLst>
        </pc:picChg>
        <pc:picChg chg="add mod">
          <ac:chgData name="Michael Petersen" userId="fd20b59d-f6d4-47f4-903a-61945254ea0f" providerId="ADAL" clId="{1DC6C7D4-74EB-4B8B-B615-C694EE85B9B0}" dt="2026-05-26T12:40:48.027" v="327" actId="1076"/>
          <ac:picMkLst>
            <pc:docMk/>
            <pc:sldMk cId="1816630387" sldId="524"/>
            <ac:picMk id="14" creationId="{AF8D8E61-3D67-AC16-78C2-BAFAFE1F4E73}"/>
          </ac:picMkLst>
        </pc:picChg>
      </pc:sldChg>
      <pc:sldChg chg="addSp delSp modSp mod">
        <pc:chgData name="Michael Petersen" userId="fd20b59d-f6d4-47f4-903a-61945254ea0f" providerId="ADAL" clId="{1DC6C7D4-74EB-4B8B-B615-C694EE85B9B0}" dt="2026-05-26T12:09:42.797" v="169" actId="1076"/>
        <pc:sldMkLst>
          <pc:docMk/>
          <pc:sldMk cId="468261201" sldId="1024"/>
        </pc:sldMkLst>
        <pc:picChg chg="add del mod">
          <ac:chgData name="Michael Petersen" userId="fd20b59d-f6d4-47f4-903a-61945254ea0f" providerId="ADAL" clId="{1DC6C7D4-74EB-4B8B-B615-C694EE85B9B0}" dt="2026-05-26T12:09:29.144" v="166" actId="478"/>
          <ac:picMkLst>
            <pc:docMk/>
            <pc:sldMk cId="468261201" sldId="1024"/>
            <ac:picMk id="5" creationId="{70232812-125E-42A8-365A-281748E3FB0B}"/>
          </ac:picMkLst>
        </pc:picChg>
        <pc:picChg chg="add mod">
          <ac:chgData name="Michael Petersen" userId="fd20b59d-f6d4-47f4-903a-61945254ea0f" providerId="ADAL" clId="{1DC6C7D4-74EB-4B8B-B615-C694EE85B9B0}" dt="2026-05-26T12:09:37.075" v="168" actId="14100"/>
          <ac:picMkLst>
            <pc:docMk/>
            <pc:sldMk cId="468261201" sldId="1024"/>
            <ac:picMk id="7" creationId="{11F9532F-CDD5-0AFF-250A-4237AA5EBAE7}"/>
          </ac:picMkLst>
        </pc:picChg>
        <pc:picChg chg="mod">
          <ac:chgData name="Michael Petersen" userId="fd20b59d-f6d4-47f4-903a-61945254ea0f" providerId="ADAL" clId="{1DC6C7D4-74EB-4B8B-B615-C694EE85B9B0}" dt="2026-05-26T12:09:42.797" v="169" actId="1076"/>
          <ac:picMkLst>
            <pc:docMk/>
            <pc:sldMk cId="468261201" sldId="1024"/>
            <ac:picMk id="17410" creationId="{00000000-0000-0000-0000-000000000000}"/>
          </ac:picMkLst>
        </pc:picChg>
      </pc:sldChg>
      <pc:sldChg chg="ord">
        <pc:chgData name="Michael Petersen" userId="fd20b59d-f6d4-47f4-903a-61945254ea0f" providerId="ADAL" clId="{1DC6C7D4-74EB-4B8B-B615-C694EE85B9B0}" dt="2026-05-26T13:04:30.679" v="404"/>
        <pc:sldMkLst>
          <pc:docMk/>
          <pc:sldMk cId="3181343856" sldId="1029"/>
        </pc:sldMkLst>
      </pc:sldChg>
      <pc:sldChg chg="addSp modSp new mod modAnim">
        <pc:chgData name="Michael Petersen" userId="fd20b59d-f6d4-47f4-903a-61945254ea0f" providerId="ADAL" clId="{1DC6C7D4-74EB-4B8B-B615-C694EE85B9B0}" dt="2026-05-26T11:02:37.469" v="13"/>
        <pc:sldMkLst>
          <pc:docMk/>
          <pc:sldMk cId="286904660" sldId="1030"/>
        </pc:sldMkLst>
        <pc:picChg chg="add mod">
          <ac:chgData name="Michael Petersen" userId="fd20b59d-f6d4-47f4-903a-61945254ea0f" providerId="ADAL" clId="{1DC6C7D4-74EB-4B8B-B615-C694EE85B9B0}" dt="2026-05-26T10:56:44.757" v="2" actId="1076"/>
          <ac:picMkLst>
            <pc:docMk/>
            <pc:sldMk cId="286904660" sldId="1030"/>
            <ac:picMk id="3" creationId="{5CF3F032-2635-32E3-6246-6933A8444197}"/>
          </ac:picMkLst>
        </pc:picChg>
        <pc:picChg chg="add mod">
          <ac:chgData name="Michael Petersen" userId="fd20b59d-f6d4-47f4-903a-61945254ea0f" providerId="ADAL" clId="{1DC6C7D4-74EB-4B8B-B615-C694EE85B9B0}" dt="2026-05-26T10:57:45.162" v="4" actId="1076"/>
          <ac:picMkLst>
            <pc:docMk/>
            <pc:sldMk cId="286904660" sldId="1030"/>
            <ac:picMk id="5" creationId="{827159B4-7475-BD6D-477F-9205E9F12E56}"/>
          </ac:picMkLst>
        </pc:picChg>
        <pc:picChg chg="add mod">
          <ac:chgData name="Michael Petersen" userId="fd20b59d-f6d4-47f4-903a-61945254ea0f" providerId="ADAL" clId="{1DC6C7D4-74EB-4B8B-B615-C694EE85B9B0}" dt="2026-05-26T11:02:32.638" v="12" actId="14100"/>
          <ac:picMkLst>
            <pc:docMk/>
            <pc:sldMk cId="286904660" sldId="1030"/>
            <ac:picMk id="7" creationId="{E948157E-F552-EEF9-46AD-CEFC6648BA38}"/>
          </ac:picMkLst>
        </pc:picChg>
      </pc:sldChg>
      <pc:sldChg chg="addSp delSp modSp new mod">
        <pc:chgData name="Michael Petersen" userId="fd20b59d-f6d4-47f4-903a-61945254ea0f" providerId="ADAL" clId="{1DC6C7D4-74EB-4B8B-B615-C694EE85B9B0}" dt="2026-05-26T11:50:37.834" v="101" actId="22"/>
        <pc:sldMkLst>
          <pc:docMk/>
          <pc:sldMk cId="2853801656" sldId="1031"/>
        </pc:sldMkLst>
        <pc:spChg chg="add del">
          <ac:chgData name="Michael Petersen" userId="fd20b59d-f6d4-47f4-903a-61945254ea0f" providerId="ADAL" clId="{1DC6C7D4-74EB-4B8B-B615-C694EE85B9B0}" dt="2026-05-26T11:50:35.591" v="100" actId="22"/>
          <ac:spMkLst>
            <pc:docMk/>
            <pc:sldMk cId="2853801656" sldId="1031"/>
            <ac:spMk id="3" creationId="{FD7155E8-2181-1ED2-CB00-40E2D462357D}"/>
          </ac:spMkLst>
        </pc:spChg>
        <pc:picChg chg="add">
          <ac:chgData name="Michael Petersen" userId="fd20b59d-f6d4-47f4-903a-61945254ea0f" providerId="ADAL" clId="{1DC6C7D4-74EB-4B8B-B615-C694EE85B9B0}" dt="2026-05-26T11:50:37.834" v="101" actId="22"/>
          <ac:picMkLst>
            <pc:docMk/>
            <pc:sldMk cId="2853801656" sldId="1031"/>
            <ac:picMk id="5" creationId="{0ACF164F-813F-97FA-EC7E-0A723BA65FFF}"/>
          </ac:picMkLst>
        </pc:picChg>
      </pc:sldChg>
      <pc:sldChg chg="addSp new mod">
        <pc:chgData name="Michael Petersen" userId="fd20b59d-f6d4-47f4-903a-61945254ea0f" providerId="ADAL" clId="{1DC6C7D4-74EB-4B8B-B615-C694EE85B9B0}" dt="2026-05-26T11:51:04.914" v="103" actId="22"/>
        <pc:sldMkLst>
          <pc:docMk/>
          <pc:sldMk cId="300188304" sldId="1032"/>
        </pc:sldMkLst>
        <pc:picChg chg="add">
          <ac:chgData name="Michael Petersen" userId="fd20b59d-f6d4-47f4-903a-61945254ea0f" providerId="ADAL" clId="{1DC6C7D4-74EB-4B8B-B615-C694EE85B9B0}" dt="2026-05-26T11:51:04.914" v="103" actId="22"/>
          <ac:picMkLst>
            <pc:docMk/>
            <pc:sldMk cId="300188304" sldId="1032"/>
            <ac:picMk id="3" creationId="{50F0B5B4-7D92-B043-19D8-775BF7AFEB21}"/>
          </ac:picMkLst>
        </pc:picChg>
      </pc:sldChg>
      <pc:sldChg chg="new del">
        <pc:chgData name="Michael Petersen" userId="fd20b59d-f6d4-47f4-903a-61945254ea0f" providerId="ADAL" clId="{1DC6C7D4-74EB-4B8B-B615-C694EE85B9B0}" dt="2026-05-26T11:51:48.032" v="106" actId="2696"/>
        <pc:sldMkLst>
          <pc:docMk/>
          <pc:sldMk cId="1104368830" sldId="1033"/>
        </pc:sldMkLst>
      </pc:sldChg>
      <pc:sldChg chg="addSp delSp new mod">
        <pc:chgData name="Michael Petersen" userId="fd20b59d-f6d4-47f4-903a-61945254ea0f" providerId="ADAL" clId="{1DC6C7D4-74EB-4B8B-B615-C694EE85B9B0}" dt="2026-05-26T11:52:09.202" v="109" actId="22"/>
        <pc:sldMkLst>
          <pc:docMk/>
          <pc:sldMk cId="3043935745" sldId="1034"/>
        </pc:sldMkLst>
        <pc:picChg chg="add del">
          <ac:chgData name="Michael Petersen" userId="fd20b59d-f6d4-47f4-903a-61945254ea0f" providerId="ADAL" clId="{1DC6C7D4-74EB-4B8B-B615-C694EE85B9B0}" dt="2026-05-26T11:52:00.773" v="108" actId="22"/>
          <ac:picMkLst>
            <pc:docMk/>
            <pc:sldMk cId="3043935745" sldId="1034"/>
            <ac:picMk id="3" creationId="{B8F65727-2465-A8DC-4F89-D1FB0ECC1B13}"/>
          </ac:picMkLst>
        </pc:picChg>
        <pc:picChg chg="add">
          <ac:chgData name="Michael Petersen" userId="fd20b59d-f6d4-47f4-903a-61945254ea0f" providerId="ADAL" clId="{1DC6C7D4-74EB-4B8B-B615-C694EE85B9B0}" dt="2026-05-26T11:52:09.202" v="109" actId="22"/>
          <ac:picMkLst>
            <pc:docMk/>
            <pc:sldMk cId="3043935745" sldId="1034"/>
            <ac:picMk id="5" creationId="{705917BD-5E93-000C-54CE-80CF26C0B825}"/>
          </ac:picMkLst>
        </pc:picChg>
      </pc:sldChg>
      <pc:sldChg chg="addSp new mod">
        <pc:chgData name="Michael Petersen" userId="fd20b59d-f6d4-47f4-903a-61945254ea0f" providerId="ADAL" clId="{1DC6C7D4-74EB-4B8B-B615-C694EE85B9B0}" dt="2026-05-26T11:52:43.809" v="111" actId="22"/>
        <pc:sldMkLst>
          <pc:docMk/>
          <pc:sldMk cId="3175196807" sldId="1035"/>
        </pc:sldMkLst>
        <pc:picChg chg="add">
          <ac:chgData name="Michael Petersen" userId="fd20b59d-f6d4-47f4-903a-61945254ea0f" providerId="ADAL" clId="{1DC6C7D4-74EB-4B8B-B615-C694EE85B9B0}" dt="2026-05-26T11:52:43.809" v="111" actId="22"/>
          <ac:picMkLst>
            <pc:docMk/>
            <pc:sldMk cId="3175196807" sldId="1035"/>
            <ac:picMk id="3" creationId="{EEF904DD-4412-2BBB-DC6E-68FE0CE1E3D0}"/>
          </ac:picMkLst>
        </pc:picChg>
      </pc:sldChg>
      <pc:sldChg chg="addSp modSp new mod">
        <pc:chgData name="Michael Petersen" userId="fd20b59d-f6d4-47f4-903a-61945254ea0f" providerId="ADAL" clId="{1DC6C7D4-74EB-4B8B-B615-C694EE85B9B0}" dt="2026-05-26T18:09:43.590" v="486" actId="1076"/>
        <pc:sldMkLst>
          <pc:docMk/>
          <pc:sldMk cId="2830125856" sldId="1036"/>
        </pc:sldMkLst>
        <pc:picChg chg="add">
          <ac:chgData name="Michael Petersen" userId="fd20b59d-f6d4-47f4-903a-61945254ea0f" providerId="ADAL" clId="{1DC6C7D4-74EB-4B8B-B615-C694EE85B9B0}" dt="2026-05-26T11:53:16.678" v="113" actId="22"/>
          <ac:picMkLst>
            <pc:docMk/>
            <pc:sldMk cId="2830125856" sldId="1036"/>
            <ac:picMk id="3" creationId="{A80C9116-6DF5-0CB9-76D7-0394CD6A4808}"/>
          </ac:picMkLst>
        </pc:picChg>
        <pc:picChg chg="add mod">
          <ac:chgData name="Michael Petersen" userId="fd20b59d-f6d4-47f4-903a-61945254ea0f" providerId="ADAL" clId="{1DC6C7D4-74EB-4B8B-B615-C694EE85B9B0}" dt="2026-05-26T18:06:18.555" v="478" actId="1076"/>
          <ac:picMkLst>
            <pc:docMk/>
            <pc:sldMk cId="2830125856" sldId="1036"/>
            <ac:picMk id="4" creationId="{03F64FA3-892A-F236-04F5-F921AE0A0C5E}"/>
          </ac:picMkLst>
        </pc:picChg>
        <pc:picChg chg="add mod">
          <ac:chgData name="Michael Petersen" userId="fd20b59d-f6d4-47f4-903a-61945254ea0f" providerId="ADAL" clId="{1DC6C7D4-74EB-4B8B-B615-C694EE85B9B0}" dt="2026-05-26T18:07:18.783" v="484" actId="1076"/>
          <ac:picMkLst>
            <pc:docMk/>
            <pc:sldMk cId="2830125856" sldId="1036"/>
            <ac:picMk id="6" creationId="{AAB06A0E-6305-E2BE-B6DF-D822D8BAD68D}"/>
          </ac:picMkLst>
        </pc:picChg>
        <pc:picChg chg="add mod">
          <ac:chgData name="Michael Petersen" userId="fd20b59d-f6d4-47f4-903a-61945254ea0f" providerId="ADAL" clId="{1DC6C7D4-74EB-4B8B-B615-C694EE85B9B0}" dt="2026-05-26T18:09:43.590" v="486" actId="1076"/>
          <ac:picMkLst>
            <pc:docMk/>
            <pc:sldMk cId="2830125856" sldId="1036"/>
            <ac:picMk id="8" creationId="{838C204F-AC82-6B6D-35A9-BEFC6110BF0C}"/>
          </ac:picMkLst>
        </pc:picChg>
      </pc:sldChg>
      <pc:sldChg chg="addSp new mod">
        <pc:chgData name="Michael Petersen" userId="fd20b59d-f6d4-47f4-903a-61945254ea0f" providerId="ADAL" clId="{1DC6C7D4-74EB-4B8B-B615-C694EE85B9B0}" dt="2026-05-26T11:53:57.800" v="115" actId="22"/>
        <pc:sldMkLst>
          <pc:docMk/>
          <pc:sldMk cId="611833453" sldId="1037"/>
        </pc:sldMkLst>
        <pc:picChg chg="add">
          <ac:chgData name="Michael Petersen" userId="fd20b59d-f6d4-47f4-903a-61945254ea0f" providerId="ADAL" clId="{1DC6C7D4-74EB-4B8B-B615-C694EE85B9B0}" dt="2026-05-26T11:53:57.800" v="115" actId="22"/>
          <ac:picMkLst>
            <pc:docMk/>
            <pc:sldMk cId="611833453" sldId="1037"/>
            <ac:picMk id="3" creationId="{04BAA68E-3669-BCC5-8666-79AF431CC1AB}"/>
          </ac:picMkLst>
        </pc:picChg>
      </pc:sldChg>
      <pc:sldChg chg="addSp new mod">
        <pc:chgData name="Michael Petersen" userId="fd20b59d-f6d4-47f4-903a-61945254ea0f" providerId="ADAL" clId="{1DC6C7D4-74EB-4B8B-B615-C694EE85B9B0}" dt="2026-05-26T11:54:37.303" v="117" actId="22"/>
        <pc:sldMkLst>
          <pc:docMk/>
          <pc:sldMk cId="1213432103" sldId="1038"/>
        </pc:sldMkLst>
        <pc:picChg chg="add">
          <ac:chgData name="Michael Petersen" userId="fd20b59d-f6d4-47f4-903a-61945254ea0f" providerId="ADAL" clId="{1DC6C7D4-74EB-4B8B-B615-C694EE85B9B0}" dt="2026-05-26T11:54:37.303" v="117" actId="22"/>
          <ac:picMkLst>
            <pc:docMk/>
            <pc:sldMk cId="1213432103" sldId="1038"/>
            <ac:picMk id="3" creationId="{0A628A27-7377-5E83-4C44-D8886FA35776}"/>
          </ac:picMkLst>
        </pc:picChg>
      </pc:sldChg>
      <pc:sldChg chg="addSp new mod">
        <pc:chgData name="Michael Petersen" userId="fd20b59d-f6d4-47f4-903a-61945254ea0f" providerId="ADAL" clId="{1DC6C7D4-74EB-4B8B-B615-C694EE85B9B0}" dt="2026-05-26T11:55:04.099" v="119" actId="22"/>
        <pc:sldMkLst>
          <pc:docMk/>
          <pc:sldMk cId="603170013" sldId="1039"/>
        </pc:sldMkLst>
        <pc:picChg chg="add">
          <ac:chgData name="Michael Petersen" userId="fd20b59d-f6d4-47f4-903a-61945254ea0f" providerId="ADAL" clId="{1DC6C7D4-74EB-4B8B-B615-C694EE85B9B0}" dt="2026-05-26T11:55:04.099" v="119" actId="22"/>
          <ac:picMkLst>
            <pc:docMk/>
            <pc:sldMk cId="603170013" sldId="1039"/>
            <ac:picMk id="3" creationId="{8C824A6B-F4A7-1F3B-8A2A-E040B84FA992}"/>
          </ac:picMkLst>
        </pc:picChg>
      </pc:sldChg>
      <pc:sldChg chg="addSp new mod">
        <pc:chgData name="Michael Petersen" userId="fd20b59d-f6d4-47f4-903a-61945254ea0f" providerId="ADAL" clId="{1DC6C7D4-74EB-4B8B-B615-C694EE85B9B0}" dt="2026-05-26T11:55:39.893" v="121" actId="22"/>
        <pc:sldMkLst>
          <pc:docMk/>
          <pc:sldMk cId="695685964" sldId="1040"/>
        </pc:sldMkLst>
        <pc:picChg chg="add">
          <ac:chgData name="Michael Petersen" userId="fd20b59d-f6d4-47f4-903a-61945254ea0f" providerId="ADAL" clId="{1DC6C7D4-74EB-4B8B-B615-C694EE85B9B0}" dt="2026-05-26T11:55:39.893" v="121" actId="22"/>
          <ac:picMkLst>
            <pc:docMk/>
            <pc:sldMk cId="695685964" sldId="1040"/>
            <ac:picMk id="3" creationId="{8F2255C1-71F1-431C-A403-D1E18134176A}"/>
          </ac:picMkLst>
        </pc:picChg>
      </pc:sldChg>
      <pc:sldChg chg="new del">
        <pc:chgData name="Michael Petersen" userId="fd20b59d-f6d4-47f4-903a-61945254ea0f" providerId="ADAL" clId="{1DC6C7D4-74EB-4B8B-B615-C694EE85B9B0}" dt="2026-05-26T11:56:50.720" v="124" actId="2696"/>
        <pc:sldMkLst>
          <pc:docMk/>
          <pc:sldMk cId="1185266841" sldId="1041"/>
        </pc:sldMkLst>
      </pc:sldChg>
      <pc:sldChg chg="addSp new mod">
        <pc:chgData name="Michael Petersen" userId="fd20b59d-f6d4-47f4-903a-61945254ea0f" providerId="ADAL" clId="{1DC6C7D4-74EB-4B8B-B615-C694EE85B9B0}" dt="2026-05-26T11:56:54.086" v="125" actId="22"/>
        <pc:sldMkLst>
          <pc:docMk/>
          <pc:sldMk cId="4263751165" sldId="1042"/>
        </pc:sldMkLst>
        <pc:picChg chg="add">
          <ac:chgData name="Michael Petersen" userId="fd20b59d-f6d4-47f4-903a-61945254ea0f" providerId="ADAL" clId="{1DC6C7D4-74EB-4B8B-B615-C694EE85B9B0}" dt="2026-05-26T11:56:54.086" v="125" actId="22"/>
          <ac:picMkLst>
            <pc:docMk/>
            <pc:sldMk cId="4263751165" sldId="1042"/>
            <ac:picMk id="3" creationId="{449578B8-92A9-820B-FDF0-38B316DA7799}"/>
          </ac:picMkLst>
        </pc:picChg>
      </pc:sldChg>
      <pc:sldChg chg="addSp new mod">
        <pc:chgData name="Michael Petersen" userId="fd20b59d-f6d4-47f4-903a-61945254ea0f" providerId="ADAL" clId="{1DC6C7D4-74EB-4B8B-B615-C694EE85B9B0}" dt="2026-05-26T11:57:47.933" v="127" actId="22"/>
        <pc:sldMkLst>
          <pc:docMk/>
          <pc:sldMk cId="2401680253" sldId="1043"/>
        </pc:sldMkLst>
        <pc:picChg chg="add">
          <ac:chgData name="Michael Petersen" userId="fd20b59d-f6d4-47f4-903a-61945254ea0f" providerId="ADAL" clId="{1DC6C7D4-74EB-4B8B-B615-C694EE85B9B0}" dt="2026-05-26T11:57:47.933" v="127" actId="22"/>
          <ac:picMkLst>
            <pc:docMk/>
            <pc:sldMk cId="2401680253" sldId="1043"/>
            <ac:picMk id="3" creationId="{FE8E47CD-C570-0900-6094-03ABB90D9F28}"/>
          </ac:picMkLst>
        </pc:picChg>
      </pc:sldChg>
      <pc:sldChg chg="addSp new mod">
        <pc:chgData name="Michael Petersen" userId="fd20b59d-f6d4-47f4-903a-61945254ea0f" providerId="ADAL" clId="{1DC6C7D4-74EB-4B8B-B615-C694EE85B9B0}" dt="2026-05-26T11:58:22.727" v="129" actId="22"/>
        <pc:sldMkLst>
          <pc:docMk/>
          <pc:sldMk cId="1340758840" sldId="1044"/>
        </pc:sldMkLst>
        <pc:picChg chg="add">
          <ac:chgData name="Michael Petersen" userId="fd20b59d-f6d4-47f4-903a-61945254ea0f" providerId="ADAL" clId="{1DC6C7D4-74EB-4B8B-B615-C694EE85B9B0}" dt="2026-05-26T11:58:22.727" v="129" actId="22"/>
          <ac:picMkLst>
            <pc:docMk/>
            <pc:sldMk cId="1340758840" sldId="1044"/>
            <ac:picMk id="3" creationId="{67F34AC4-4200-5268-420A-3A92C3A79416}"/>
          </ac:picMkLst>
        </pc:picChg>
      </pc:sldChg>
      <pc:sldChg chg="addSp delSp modSp new mod modTransition">
        <pc:chgData name="Michael Petersen" userId="fd20b59d-f6d4-47f4-903a-61945254ea0f" providerId="ADAL" clId="{1DC6C7D4-74EB-4B8B-B615-C694EE85B9B0}" dt="2026-05-26T12:04:20.727" v="161" actId="478"/>
        <pc:sldMkLst>
          <pc:docMk/>
          <pc:sldMk cId="4211651332" sldId="1045"/>
        </pc:sldMkLst>
        <pc:spChg chg="add mod">
          <ac:chgData name="Michael Petersen" userId="fd20b59d-f6d4-47f4-903a-61945254ea0f" providerId="ADAL" clId="{1DC6C7D4-74EB-4B8B-B615-C694EE85B9B0}" dt="2026-05-26T12:00:42.762" v="156" actId="122"/>
          <ac:spMkLst>
            <pc:docMk/>
            <pc:sldMk cId="4211651332" sldId="1045"/>
            <ac:spMk id="4" creationId="{4456BAD8-8F44-7AF6-12EB-ED91B4D18A7A}"/>
          </ac:spMkLst>
        </pc:spChg>
        <pc:picChg chg="add">
          <ac:chgData name="Michael Petersen" userId="fd20b59d-f6d4-47f4-903a-61945254ea0f" providerId="ADAL" clId="{1DC6C7D4-74EB-4B8B-B615-C694EE85B9B0}" dt="2026-05-26T11:59:59.791" v="131" actId="22"/>
          <ac:picMkLst>
            <pc:docMk/>
            <pc:sldMk cId="4211651332" sldId="1045"/>
            <ac:picMk id="3" creationId="{1FFB55D5-AF4E-77FD-F326-9B19EA05F056}"/>
          </ac:picMkLst>
        </pc:picChg>
        <pc:picChg chg="add del">
          <ac:chgData name="Michael Petersen" userId="fd20b59d-f6d4-47f4-903a-61945254ea0f" providerId="ADAL" clId="{1DC6C7D4-74EB-4B8B-B615-C694EE85B9B0}" dt="2026-05-26T12:04:20.727" v="161" actId="478"/>
          <ac:picMkLst>
            <pc:docMk/>
            <pc:sldMk cId="4211651332" sldId="1045"/>
            <ac:picMk id="6" creationId="{205D40CC-4BBA-34E7-5F97-5ED6C169F25D}"/>
          </ac:picMkLst>
        </pc:picChg>
      </pc:sldChg>
      <pc:sldChg chg="addSp new mod">
        <pc:chgData name="Michael Petersen" userId="fd20b59d-f6d4-47f4-903a-61945254ea0f" providerId="ADAL" clId="{1DC6C7D4-74EB-4B8B-B615-C694EE85B9B0}" dt="2026-05-26T12:39:02.256" v="312" actId="22"/>
        <pc:sldMkLst>
          <pc:docMk/>
          <pc:sldMk cId="2339678044" sldId="1046"/>
        </pc:sldMkLst>
        <pc:picChg chg="add">
          <ac:chgData name="Michael Petersen" userId="fd20b59d-f6d4-47f4-903a-61945254ea0f" providerId="ADAL" clId="{1DC6C7D4-74EB-4B8B-B615-C694EE85B9B0}" dt="2026-05-26T12:39:02.256" v="312" actId="22"/>
          <ac:picMkLst>
            <pc:docMk/>
            <pc:sldMk cId="2339678044" sldId="1046"/>
            <ac:picMk id="3" creationId="{4FBB968B-DAC7-6530-0879-020E497C1BE1}"/>
          </ac:picMkLst>
        </pc:picChg>
      </pc:sldChg>
      <pc:sldChg chg="addSp new mod">
        <pc:chgData name="Michael Petersen" userId="fd20b59d-f6d4-47f4-903a-61945254ea0f" providerId="ADAL" clId="{1DC6C7D4-74EB-4B8B-B615-C694EE85B9B0}" dt="2026-05-26T12:41:58.622" v="330" actId="22"/>
        <pc:sldMkLst>
          <pc:docMk/>
          <pc:sldMk cId="4198964701" sldId="1047"/>
        </pc:sldMkLst>
        <pc:picChg chg="add">
          <ac:chgData name="Michael Petersen" userId="fd20b59d-f6d4-47f4-903a-61945254ea0f" providerId="ADAL" clId="{1DC6C7D4-74EB-4B8B-B615-C694EE85B9B0}" dt="2026-05-26T12:41:58.622" v="330" actId="22"/>
          <ac:picMkLst>
            <pc:docMk/>
            <pc:sldMk cId="4198964701" sldId="1047"/>
            <ac:picMk id="3" creationId="{A0EB9985-D56B-69F9-C44A-D5C3226A50CF}"/>
          </ac:picMkLst>
        </pc:picChg>
      </pc:sldChg>
      <pc:sldChg chg="addSp new mod">
        <pc:chgData name="Michael Petersen" userId="fd20b59d-f6d4-47f4-903a-61945254ea0f" providerId="ADAL" clId="{1DC6C7D4-74EB-4B8B-B615-C694EE85B9B0}" dt="2026-05-26T12:44:42.339" v="332" actId="22"/>
        <pc:sldMkLst>
          <pc:docMk/>
          <pc:sldMk cId="2037403201" sldId="1048"/>
        </pc:sldMkLst>
        <pc:picChg chg="add">
          <ac:chgData name="Michael Petersen" userId="fd20b59d-f6d4-47f4-903a-61945254ea0f" providerId="ADAL" clId="{1DC6C7D4-74EB-4B8B-B615-C694EE85B9B0}" dt="2026-05-26T12:44:42.339" v="332" actId="22"/>
          <ac:picMkLst>
            <pc:docMk/>
            <pc:sldMk cId="2037403201" sldId="1048"/>
            <ac:picMk id="3" creationId="{12572AE8-5FEB-FBA1-0744-355824CF9E85}"/>
          </ac:picMkLst>
        </pc:picChg>
      </pc:sldChg>
      <pc:sldChg chg="addSp modSp new mod">
        <pc:chgData name="Michael Petersen" userId="fd20b59d-f6d4-47f4-903a-61945254ea0f" providerId="ADAL" clId="{1DC6C7D4-74EB-4B8B-B615-C694EE85B9B0}" dt="2026-05-26T12:53:16.718" v="352" actId="1076"/>
        <pc:sldMkLst>
          <pc:docMk/>
          <pc:sldMk cId="3114101507" sldId="1049"/>
        </pc:sldMkLst>
        <pc:picChg chg="add mod">
          <ac:chgData name="Michael Petersen" userId="fd20b59d-f6d4-47f4-903a-61945254ea0f" providerId="ADAL" clId="{1DC6C7D4-74EB-4B8B-B615-C694EE85B9B0}" dt="2026-05-26T12:52:36.505" v="349" actId="1076"/>
          <ac:picMkLst>
            <pc:docMk/>
            <pc:sldMk cId="3114101507" sldId="1049"/>
            <ac:picMk id="3" creationId="{1005239F-7CD3-1441-80F4-AA53D84C9A77}"/>
          </ac:picMkLst>
        </pc:picChg>
        <pc:picChg chg="add mod">
          <ac:chgData name="Michael Petersen" userId="fd20b59d-f6d4-47f4-903a-61945254ea0f" providerId="ADAL" clId="{1DC6C7D4-74EB-4B8B-B615-C694EE85B9B0}" dt="2026-05-26T12:53:16.718" v="352" actId="1076"/>
          <ac:picMkLst>
            <pc:docMk/>
            <pc:sldMk cId="3114101507" sldId="1049"/>
            <ac:picMk id="5" creationId="{C1F5653C-DC95-8930-8733-645653140705}"/>
          </ac:picMkLst>
        </pc:picChg>
      </pc:sldChg>
      <pc:sldChg chg="addSp new mod">
        <pc:chgData name="Michael Petersen" userId="fd20b59d-f6d4-47f4-903a-61945254ea0f" providerId="ADAL" clId="{1DC6C7D4-74EB-4B8B-B615-C694EE85B9B0}" dt="2026-05-26T12:57:01.667" v="368" actId="22"/>
        <pc:sldMkLst>
          <pc:docMk/>
          <pc:sldMk cId="1143499861" sldId="1050"/>
        </pc:sldMkLst>
        <pc:picChg chg="add">
          <ac:chgData name="Michael Petersen" userId="fd20b59d-f6d4-47f4-903a-61945254ea0f" providerId="ADAL" clId="{1DC6C7D4-74EB-4B8B-B615-C694EE85B9B0}" dt="2026-05-26T12:57:01.667" v="368" actId="22"/>
          <ac:picMkLst>
            <pc:docMk/>
            <pc:sldMk cId="1143499861" sldId="1050"/>
            <ac:picMk id="3" creationId="{B861A32F-6FAA-D990-7963-0A3458626714}"/>
          </ac:picMkLst>
        </pc:picChg>
      </pc:sldChg>
      <pc:sldChg chg="new del">
        <pc:chgData name="Michael Petersen" userId="fd20b59d-f6d4-47f4-903a-61945254ea0f" providerId="ADAL" clId="{1DC6C7D4-74EB-4B8B-B615-C694EE85B9B0}" dt="2026-05-26T12:57:34.957" v="371" actId="2696"/>
        <pc:sldMkLst>
          <pc:docMk/>
          <pc:sldMk cId="4251698728" sldId="1051"/>
        </pc:sldMkLst>
      </pc:sldChg>
      <pc:sldChg chg="addSp new mod">
        <pc:chgData name="Michael Petersen" userId="fd20b59d-f6d4-47f4-903a-61945254ea0f" providerId="ADAL" clId="{1DC6C7D4-74EB-4B8B-B615-C694EE85B9B0}" dt="2026-05-26T12:57:38.878" v="372" actId="22"/>
        <pc:sldMkLst>
          <pc:docMk/>
          <pc:sldMk cId="2074927334" sldId="1052"/>
        </pc:sldMkLst>
        <pc:picChg chg="add">
          <ac:chgData name="Michael Petersen" userId="fd20b59d-f6d4-47f4-903a-61945254ea0f" providerId="ADAL" clId="{1DC6C7D4-74EB-4B8B-B615-C694EE85B9B0}" dt="2026-05-26T12:57:38.878" v="372" actId="22"/>
          <ac:picMkLst>
            <pc:docMk/>
            <pc:sldMk cId="2074927334" sldId="1052"/>
            <ac:picMk id="3" creationId="{FF2974EB-E34E-2530-0EEA-CE5AC0397858}"/>
          </ac:picMkLst>
        </pc:picChg>
      </pc:sldChg>
      <pc:sldChg chg="addSp modSp new mod">
        <pc:chgData name="Michael Petersen" userId="fd20b59d-f6d4-47f4-903a-61945254ea0f" providerId="ADAL" clId="{1DC6C7D4-74EB-4B8B-B615-C694EE85B9B0}" dt="2026-05-26T12:59:12.502" v="393" actId="1076"/>
        <pc:sldMkLst>
          <pc:docMk/>
          <pc:sldMk cId="3762761652" sldId="1053"/>
        </pc:sldMkLst>
        <pc:spChg chg="add mod">
          <ac:chgData name="Michael Petersen" userId="fd20b59d-f6d4-47f4-903a-61945254ea0f" providerId="ADAL" clId="{1DC6C7D4-74EB-4B8B-B615-C694EE85B9B0}" dt="2026-05-26T12:59:03.527" v="392" actId="403"/>
          <ac:spMkLst>
            <pc:docMk/>
            <pc:sldMk cId="3762761652" sldId="1053"/>
            <ac:spMk id="4" creationId="{49987C4B-1F39-D14F-3337-58E9B53760D2}"/>
          </ac:spMkLst>
        </pc:spChg>
        <pc:picChg chg="add mod">
          <ac:chgData name="Michael Petersen" userId="fd20b59d-f6d4-47f4-903a-61945254ea0f" providerId="ADAL" clId="{1DC6C7D4-74EB-4B8B-B615-C694EE85B9B0}" dt="2026-05-26T12:59:12.502" v="393" actId="1076"/>
          <ac:picMkLst>
            <pc:docMk/>
            <pc:sldMk cId="3762761652" sldId="1053"/>
            <ac:picMk id="3" creationId="{29460C82-401C-1166-15BC-4C305595FCC7}"/>
          </ac:picMkLst>
        </pc:picChg>
      </pc:sldChg>
      <pc:sldChg chg="addSp new mod">
        <pc:chgData name="Michael Petersen" userId="fd20b59d-f6d4-47f4-903a-61945254ea0f" providerId="ADAL" clId="{1DC6C7D4-74EB-4B8B-B615-C694EE85B9B0}" dt="2026-05-26T13:05:46.700" v="408" actId="22"/>
        <pc:sldMkLst>
          <pc:docMk/>
          <pc:sldMk cId="1191394876" sldId="1054"/>
        </pc:sldMkLst>
        <pc:picChg chg="add">
          <ac:chgData name="Michael Petersen" userId="fd20b59d-f6d4-47f4-903a-61945254ea0f" providerId="ADAL" clId="{1DC6C7D4-74EB-4B8B-B615-C694EE85B9B0}" dt="2026-05-26T13:05:46.700" v="408" actId="22"/>
          <ac:picMkLst>
            <pc:docMk/>
            <pc:sldMk cId="1191394876" sldId="1054"/>
            <ac:picMk id="3" creationId="{5CE32164-EF0F-2F09-13F2-F40002AE8208}"/>
          </ac:picMkLst>
        </pc:picChg>
      </pc:sldChg>
      <pc:sldChg chg="addSp new mod">
        <pc:chgData name="Michael Petersen" userId="fd20b59d-f6d4-47f4-903a-61945254ea0f" providerId="ADAL" clId="{1DC6C7D4-74EB-4B8B-B615-C694EE85B9B0}" dt="2026-05-26T13:06:06.261" v="410" actId="22"/>
        <pc:sldMkLst>
          <pc:docMk/>
          <pc:sldMk cId="2441930946" sldId="1055"/>
        </pc:sldMkLst>
        <pc:picChg chg="add">
          <ac:chgData name="Michael Petersen" userId="fd20b59d-f6d4-47f4-903a-61945254ea0f" providerId="ADAL" clId="{1DC6C7D4-74EB-4B8B-B615-C694EE85B9B0}" dt="2026-05-26T13:06:06.261" v="410" actId="22"/>
          <ac:picMkLst>
            <pc:docMk/>
            <pc:sldMk cId="2441930946" sldId="1055"/>
            <ac:picMk id="3" creationId="{206619AC-1424-AB43-4688-AB4680BA104D}"/>
          </ac:picMkLst>
        </pc:picChg>
      </pc:sldChg>
      <pc:sldChg chg="addSp new mod">
        <pc:chgData name="Michael Petersen" userId="fd20b59d-f6d4-47f4-903a-61945254ea0f" providerId="ADAL" clId="{1DC6C7D4-74EB-4B8B-B615-C694EE85B9B0}" dt="2026-05-26T13:06:30.449" v="412" actId="22"/>
        <pc:sldMkLst>
          <pc:docMk/>
          <pc:sldMk cId="3348552565" sldId="1056"/>
        </pc:sldMkLst>
        <pc:picChg chg="add">
          <ac:chgData name="Michael Petersen" userId="fd20b59d-f6d4-47f4-903a-61945254ea0f" providerId="ADAL" clId="{1DC6C7D4-74EB-4B8B-B615-C694EE85B9B0}" dt="2026-05-26T13:06:30.449" v="412" actId="22"/>
          <ac:picMkLst>
            <pc:docMk/>
            <pc:sldMk cId="3348552565" sldId="1056"/>
            <ac:picMk id="3" creationId="{45D73E05-CD9B-178B-19D4-01C76F3C0D09}"/>
          </ac:picMkLst>
        </pc:picChg>
      </pc:sldChg>
      <pc:sldChg chg="addSp new mod">
        <pc:chgData name="Michael Petersen" userId="fd20b59d-f6d4-47f4-903a-61945254ea0f" providerId="ADAL" clId="{1DC6C7D4-74EB-4B8B-B615-C694EE85B9B0}" dt="2026-05-26T13:06:53.949" v="414" actId="22"/>
        <pc:sldMkLst>
          <pc:docMk/>
          <pc:sldMk cId="2938138668" sldId="1057"/>
        </pc:sldMkLst>
        <pc:picChg chg="add">
          <ac:chgData name="Michael Petersen" userId="fd20b59d-f6d4-47f4-903a-61945254ea0f" providerId="ADAL" clId="{1DC6C7D4-74EB-4B8B-B615-C694EE85B9B0}" dt="2026-05-26T13:06:53.949" v="414" actId="22"/>
          <ac:picMkLst>
            <pc:docMk/>
            <pc:sldMk cId="2938138668" sldId="1057"/>
            <ac:picMk id="3" creationId="{A3839248-28FF-F9B3-987E-9AFE0321794D}"/>
          </ac:picMkLst>
        </pc:picChg>
      </pc:sldChg>
      <pc:sldChg chg="addSp new mod">
        <pc:chgData name="Michael Petersen" userId="fd20b59d-f6d4-47f4-903a-61945254ea0f" providerId="ADAL" clId="{1DC6C7D4-74EB-4B8B-B615-C694EE85B9B0}" dt="2026-05-26T13:07:22.355" v="416" actId="22"/>
        <pc:sldMkLst>
          <pc:docMk/>
          <pc:sldMk cId="1387185842" sldId="1058"/>
        </pc:sldMkLst>
        <pc:picChg chg="add">
          <ac:chgData name="Michael Petersen" userId="fd20b59d-f6d4-47f4-903a-61945254ea0f" providerId="ADAL" clId="{1DC6C7D4-74EB-4B8B-B615-C694EE85B9B0}" dt="2026-05-26T13:07:22.355" v="416" actId="22"/>
          <ac:picMkLst>
            <pc:docMk/>
            <pc:sldMk cId="1387185842" sldId="1058"/>
            <ac:picMk id="3" creationId="{25F96C23-0EBC-B85F-DDE9-3D83A1A7E1BD}"/>
          </ac:picMkLst>
        </pc:picChg>
      </pc:sldChg>
      <pc:sldChg chg="addSp new mod">
        <pc:chgData name="Michael Petersen" userId="fd20b59d-f6d4-47f4-903a-61945254ea0f" providerId="ADAL" clId="{1DC6C7D4-74EB-4B8B-B615-C694EE85B9B0}" dt="2026-05-26T13:07:53.912" v="418" actId="22"/>
        <pc:sldMkLst>
          <pc:docMk/>
          <pc:sldMk cId="1275578088" sldId="1059"/>
        </pc:sldMkLst>
        <pc:picChg chg="add">
          <ac:chgData name="Michael Petersen" userId="fd20b59d-f6d4-47f4-903a-61945254ea0f" providerId="ADAL" clId="{1DC6C7D4-74EB-4B8B-B615-C694EE85B9B0}" dt="2026-05-26T13:07:53.912" v="418" actId="22"/>
          <ac:picMkLst>
            <pc:docMk/>
            <pc:sldMk cId="1275578088" sldId="1059"/>
            <ac:picMk id="3" creationId="{AEB860E3-5F50-3D50-D57A-E456C6AD9010}"/>
          </ac:picMkLst>
        </pc:picChg>
      </pc:sldChg>
      <pc:sldChg chg="addSp new mod">
        <pc:chgData name="Michael Petersen" userId="fd20b59d-f6d4-47f4-903a-61945254ea0f" providerId="ADAL" clId="{1DC6C7D4-74EB-4B8B-B615-C694EE85B9B0}" dt="2026-05-26T13:08:42.984" v="420" actId="22"/>
        <pc:sldMkLst>
          <pc:docMk/>
          <pc:sldMk cId="766506410" sldId="1060"/>
        </pc:sldMkLst>
        <pc:picChg chg="add">
          <ac:chgData name="Michael Petersen" userId="fd20b59d-f6d4-47f4-903a-61945254ea0f" providerId="ADAL" clId="{1DC6C7D4-74EB-4B8B-B615-C694EE85B9B0}" dt="2026-05-26T13:08:42.984" v="420" actId="22"/>
          <ac:picMkLst>
            <pc:docMk/>
            <pc:sldMk cId="766506410" sldId="1060"/>
            <ac:picMk id="3" creationId="{9E2AF4EC-E6B0-E224-5867-B842CDBC567E}"/>
          </ac:picMkLst>
        </pc:picChg>
      </pc:sldChg>
      <pc:sldChg chg="addSp delSp modSp new del mod">
        <pc:chgData name="Michael Petersen" userId="fd20b59d-f6d4-47f4-903a-61945254ea0f" providerId="ADAL" clId="{1DC6C7D4-74EB-4B8B-B615-C694EE85B9B0}" dt="2026-05-26T13:20:35.831" v="464" actId="2696"/>
        <pc:sldMkLst>
          <pc:docMk/>
          <pc:sldMk cId="3892073564" sldId="1061"/>
        </pc:sldMkLst>
        <pc:picChg chg="add del mod">
          <ac:chgData name="Michael Petersen" userId="fd20b59d-f6d4-47f4-903a-61945254ea0f" providerId="ADAL" clId="{1DC6C7D4-74EB-4B8B-B615-C694EE85B9B0}" dt="2026-05-26T13:11:36.963" v="436" actId="22"/>
          <ac:picMkLst>
            <pc:docMk/>
            <pc:sldMk cId="3892073564" sldId="1061"/>
            <ac:picMk id="3" creationId="{B2773764-8D7F-24C7-D26E-75A3E72C1451}"/>
          </ac:picMkLst>
        </pc:picChg>
      </pc:sldChg>
      <pc:sldChg chg="add del">
        <pc:chgData name="Michael Petersen" userId="fd20b59d-f6d4-47f4-903a-61945254ea0f" providerId="ADAL" clId="{1DC6C7D4-74EB-4B8B-B615-C694EE85B9B0}" dt="2026-05-26T13:10:19.230" v="424" actId="2890"/>
        <pc:sldMkLst>
          <pc:docMk/>
          <pc:sldMk cId="4133731503" sldId="1061"/>
        </pc:sldMkLst>
      </pc:sldChg>
      <pc:sldChg chg="modSp add mod ord">
        <pc:chgData name="Michael Petersen" userId="fd20b59d-f6d4-47f4-903a-61945254ea0f" providerId="ADAL" clId="{1DC6C7D4-74EB-4B8B-B615-C694EE85B9B0}" dt="2026-05-26T13:20:42.293" v="466" actId="20577"/>
        <pc:sldMkLst>
          <pc:docMk/>
          <pc:sldMk cId="405258621" sldId="1062"/>
        </pc:sldMkLst>
        <pc:spChg chg="mod">
          <ac:chgData name="Michael Petersen" userId="fd20b59d-f6d4-47f4-903a-61945254ea0f" providerId="ADAL" clId="{1DC6C7D4-74EB-4B8B-B615-C694EE85B9B0}" dt="2026-05-26T13:20:42.293" v="466" actId="20577"/>
          <ac:spMkLst>
            <pc:docMk/>
            <pc:sldMk cId="405258621" sldId="1062"/>
            <ac:spMk id="9" creationId="{C61992E9-59BD-9268-10FF-F047C8C67CA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F4E1BE-2512-4E3C-BC89-C695BBB68527}" type="datetimeFigureOut">
              <a:rPr lang="da-DK" smtClean="0"/>
              <a:t>26-05-2026</a:t>
            </a:fld>
            <a:endParaRPr lang="da-DK"/>
          </a:p>
        </p:txBody>
      </p:sp>
      <p:sp>
        <p:nvSpPr>
          <p:cNvPr id="4" name="Pladsholder til dias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BC45C-E92B-4630-9755-C0DA9FE6C777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25436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alt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Eftersyn og afprøvning skal foretages af medarbejdere, der er </a:t>
            </a:r>
            <a:r>
              <a:rPr lang="da-DK" alt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sagkyndige</a:t>
            </a:r>
            <a:r>
              <a:rPr lang="da-DK" alt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og har </a:t>
            </a:r>
            <a:r>
              <a:rPr lang="da-DK" alt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kompetencer indenfor eftersyn og afprøvning</a:t>
            </a:r>
            <a:r>
              <a:rPr lang="da-DK" alt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BC45C-E92B-4630-9755-C0DA9FE6C777}" type="slidenum">
              <a:rPr lang="da-DK" smtClean="0"/>
              <a:t>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859417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 skal Kontrollere den automatiske afbrydelse af forsyningen</a:t>
            </a:r>
          </a:p>
          <a:p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Normalt skal du bruge et programmerbart måleudstyr til dette. Nogle typer af instrumenter har automatiske testsekvenser.</a:t>
            </a:r>
            <a:b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Her kan du måle med en strøm, der er 5 gange mærkeudløsestrøm (</a:t>
            </a:r>
            <a:r>
              <a:rPr lang="da-DK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da-DK" sz="1200" kern="1200" baseline="-250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Δ</a:t>
            </a:r>
            <a:r>
              <a:rPr lang="da-DK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</a:t>
            </a:r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) og tjekke, at udkoblingen sker hurtigere end den maksimalt tilladte brydetid.</a:t>
            </a:r>
          </a:p>
          <a:p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RCD type A skal tjekkes med mærkeudløsestrøm (</a:t>
            </a:r>
            <a:r>
              <a:rPr lang="da-DK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da-DK" sz="1200" kern="1200" baseline="-250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Δ</a:t>
            </a:r>
            <a:r>
              <a:rPr lang="da-DK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</a:t>
            </a:r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) og hvis det er muligt med 0,5 x og 5 x mærkeudløsestrømmen.</a:t>
            </a:r>
          </a:p>
          <a:p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 kan lave testen med en konstant strøm eller en rampetest. Kravet er her, at der sker udkobling mellem 0,5 – 1,0 x </a:t>
            </a:r>
            <a:r>
              <a:rPr lang="da-DK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da-DK" sz="1200" kern="1200" baseline="-250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Δ</a:t>
            </a:r>
            <a:r>
              <a:rPr lang="da-DK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</a:t>
            </a:r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.</a:t>
            </a:r>
          </a:p>
          <a:p>
            <a:pPr lvl="0"/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Ved måling med 0,5 x mærkeudløsestrømmen må RCD’en ikke koble ud. Rampetesten verificer, at udkoblingen sker i intervallet fra 0,5 til 1 x mærkeudløserstrømmen.</a:t>
            </a:r>
          </a:p>
          <a:p>
            <a:pPr lvl="0"/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Ved måling med 5 x mærkeudløserstrømmen bliver det testet, at der udkobles efter højst 200 ms.</a:t>
            </a:r>
          </a:p>
          <a:p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 </a:t>
            </a:r>
            <a:r>
              <a:rPr lang="da-DK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RCD’ens</a:t>
            </a:r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egenskaber også skal testes, skal du for en RCD type A teste med en ren sinus samt en pulserende </a:t>
            </a:r>
            <a:r>
              <a:rPr lang="da-DK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d.c.</a:t>
            </a:r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strøm på både 0 grader og 180 graders faseforskydning.</a:t>
            </a:r>
          </a:p>
          <a:p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en type B RCD skal du desuden supplere målingerne med en prøve, hvor du påtrykker en </a:t>
            </a:r>
            <a:r>
              <a:rPr lang="da-DK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d.c.</a:t>
            </a:r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-fejlstrøm.</a:t>
            </a:r>
          </a:p>
          <a:p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 kan måle på tavlen i forhold nullederen (på tilgangssiden af RCD’en) for at undgå eventuelle fejl, der er forårsaget af andet udstyr, som er tilsluttet beskyttelseslederen.</a:t>
            </a:r>
          </a:p>
          <a:p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Hvis du foretager målingen i forhold til PE-lederen, så tester du reelt, om jordingsanlægget virker. Afprøvning af en </a:t>
            </a:r>
            <a:r>
              <a:rPr lang="da-DK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kombiafbryder</a:t>
            </a:r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skal ske, før den forbindes på afgangssiden, dvs. inden du sætter spænding på.</a:t>
            </a: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F3F936-F727-4175-B138-FCDA4375E26A}" type="slidenum">
              <a:rPr lang="da-DK" smtClean="0"/>
              <a:t>86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171114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Hvorfor?</a:t>
            </a:r>
          </a:p>
          <a:p>
            <a:r>
              <a:rPr lang="da-DK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For at kontrollere, at en evt. kortslutning mellem fase og jord/stel der kan opstå i den fjerneste ende af installationen, er stor nok til at udkoble / springe sikringen i tavlen, inden for den i tabellen angivne tid</a:t>
            </a:r>
            <a:endParaRPr lang="da-DK" dirty="0"/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BC45C-E92B-4630-9755-C0DA9FE6C777}" type="slidenum">
              <a:rPr lang="da-DK" smtClean="0"/>
              <a:t>90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64922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Hvis ledningsmodstanden/overgangsmodstanden til jord er for stor, bliver kortslutningsstrømmen ikke bliver stor nok til, at sikringen springer i tide til enten beskyttelse mod overstrøm eller fejlbeskyt-</a:t>
            </a:r>
            <a:r>
              <a:rPr lang="da-DK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telse</a:t>
            </a:r>
            <a:endParaRPr lang="da-DK" dirty="0">
              <a:latin typeface="Open Sans"/>
            </a:endParaRPr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BC45C-E92B-4630-9755-C0DA9FE6C777}" type="slidenum">
              <a:rPr lang="da-DK" smtClean="0"/>
              <a:t>91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581782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BC45C-E92B-4630-9755-C0DA9FE6C777}" type="slidenum">
              <a:rPr lang="da-DK" smtClean="0"/>
              <a:t>96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920231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Hvis ledningsmodstanden/overgangsmodstanden til jord er for stor, bliver kortslutningsstrømmen ikke bliver stor nok til, at sikringen springer i tide til enten beskyttelse mod overstrøm eller fejlbeskyt-</a:t>
            </a:r>
            <a:r>
              <a:rPr lang="da-DK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telse</a:t>
            </a:r>
            <a:endParaRPr lang="da-DK" dirty="0">
              <a:latin typeface="Open Sans"/>
            </a:endParaRPr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BC45C-E92B-4630-9755-C0DA9FE6C777}" type="slidenum">
              <a:rPr lang="da-DK" smtClean="0"/>
              <a:t>107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09754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Husk at kalibrere prøveledningen ud ved ”F1” og ”Gem”.</a:t>
            </a:r>
          </a:p>
          <a:p>
            <a:r>
              <a:rPr lang="da-DK" dirty="0"/>
              <a:t>100 meter 1,5 mm2 PVL har en modstand på ca. 1,17 ohm.</a:t>
            </a:r>
          </a:p>
          <a:p>
            <a:r>
              <a:rPr lang="da-DK" dirty="0"/>
              <a:t>På testkuffert simuleres fejl ved </a:t>
            </a:r>
            <a:r>
              <a:rPr lang="da-DK" dirty="0" err="1"/>
              <a:t>Rpe</a:t>
            </a:r>
            <a:r>
              <a:rPr lang="da-DK" dirty="0"/>
              <a:t> (4,7 ohm)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BC45C-E92B-4630-9755-C0DA9FE6C777}" type="slidenum">
              <a:rPr lang="da-DK" smtClean="0"/>
              <a:t>117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126700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På testkuffert forbindes F+0 til stikkontakten via prøvestik.</a:t>
            </a:r>
          </a:p>
          <a:p>
            <a:r>
              <a:rPr lang="da-DK" dirty="0"/>
              <a:t>Jordledningen forbindes til jordspyd.</a:t>
            </a:r>
          </a:p>
          <a:p>
            <a:r>
              <a:rPr lang="da-DK" dirty="0"/>
              <a:t>Ved fejlsimulering fjernes </a:t>
            </a: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BC45C-E92B-4630-9755-C0DA9FE6C777}" type="slidenum">
              <a:rPr lang="da-DK" smtClean="0"/>
              <a:t>118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489546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 visuelle gennemgang skal endvidere sikre, at brandtætninger, sikkerhedsudstyr m.m. er til stede og intakte.</a:t>
            </a:r>
          </a:p>
          <a:p>
            <a:endParaRPr lang="da-DK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Endelig skal den sikre, at alle spændingsførende dele er afsluttet i lukkede forbindelsesrum (tavler, dåser, underlag m.m.)</a:t>
            </a:r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BC45C-E92B-4630-9755-C0DA9FE6C777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75177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Er der beskyttelse mod indirekte berøring</a:t>
            </a:r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BC45C-E92B-4630-9755-C0DA9FE6C777}" type="slidenum">
              <a:rPr lang="da-DK" smtClean="0"/>
              <a:t>35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99752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Formålet er at kontrollere, om klemmerne er egnede og forbindelserne korrekt udført.</a:t>
            </a:r>
          </a:p>
          <a:p>
            <a:r>
              <a:rPr lang="da-DK" dirty="0"/>
              <a:t>Mål evt. modstanden i forbindelsen. Den bør ikke overstige samme modstand som i en 1 meter lang leder (tværsnit som i forbindelsen).</a:t>
            </a:r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BC45C-E92B-4630-9755-C0DA9FE6C777}" type="slidenum">
              <a:rPr lang="da-DK" smtClean="0"/>
              <a:t>44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933134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altLang="da-DK" dirty="0">
                <a:latin typeface="Verdana" panose="020B0604030504040204" pitchFamily="34" charset="0"/>
              </a:rPr>
              <a:t>Tilledninger skal i begge ender være aflastet for træk og sikret mod vridning ved hjælp af aflastningsindretninger, der udgør en del af det materiel, som tilledningen tilsluttes.</a:t>
            </a: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BC45C-E92B-4630-9755-C0DA9FE6C777}" type="slidenum">
              <a:rPr lang="da-DK" smtClean="0"/>
              <a:t>51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086429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alt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 skal foretages en prøve af den gennemgående elektriske forbindelse. Det anbefales, at prøven udføres med en forsyning, der har en tomgangsspænding på 4 til 24 V jævn- eller vekselspænding, og med en strøm på mindst 0,2 A.</a:t>
            </a:r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BC45C-E92B-4630-9755-C0DA9FE6C777}" type="slidenum">
              <a:rPr lang="da-DK" smtClean="0"/>
              <a:t>61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908831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Gennemgangstest</a:t>
            </a:r>
            <a:endParaRPr lang="da-DK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a-DK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Hvorfor?</a:t>
            </a:r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– For at kontrollere gennemgangen i beskyttelsesledere, udligningsforbindelser, samt supplerende udligningsforbindelser.</a:t>
            </a:r>
          </a:p>
          <a:p>
            <a:r>
              <a:rPr lang="da-DK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Hvordan?</a:t>
            </a:r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– Skal uføres med en tomgangsspænding på 4 – 24V AC/DC og med en strøm på mindst 200mA. Der måles mellem punkter, hvor lederen er samlet, til næste sted, fra punkt til punkt, eller med jordklemmen i tavlen som reference, og ud til samtlige udtag, stikkontakter m.v. Anvend en kabeltromler for at nå fra jordplint i tavle til alle tilslutningssteder.</a:t>
            </a:r>
          </a:p>
          <a:p>
            <a:r>
              <a:rPr lang="da-DK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Husk at kalibrere modstanden i testledningerne inden brug.</a:t>
            </a:r>
          </a:p>
          <a:p>
            <a:endParaRPr lang="da-D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F3F936-F727-4175-B138-FCDA4375E26A}" type="slidenum">
              <a:rPr lang="da-DK" smtClean="0"/>
              <a:t>62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786411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Som hovedregel er alle tilslutningssteder til og med 32A (20A) beskyttet med RCD (også ved </a:t>
            </a:r>
            <a:r>
              <a:rPr lang="da-DK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nulling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), og det vil i disse </a:t>
            </a:r>
            <a:r>
              <a:rPr lang="da-DK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tilfæl-de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ikke være nødvendigt at måle fejlsløjfeimpedansen Z-loop.</a:t>
            </a:r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BC45C-E92B-4630-9755-C0DA9FE6C777}" type="slidenum">
              <a:rPr lang="da-DK" smtClean="0"/>
              <a:t>80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833248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Som hovedregel er alle tilslutningssteder til og med 32A (20A) beskyttet med RCD (også ved </a:t>
            </a:r>
            <a:r>
              <a:rPr lang="da-DK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nulling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), og det vil i disse </a:t>
            </a:r>
            <a:r>
              <a:rPr lang="da-DK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tilfæl-de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ikke være nødvendigt at måle fejlsløjfeimpedansen Z-loop.</a:t>
            </a:r>
          </a:p>
          <a:p>
            <a:endParaRPr lang="da-DK" dirty="0"/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1BC45C-E92B-4630-9755-C0DA9FE6C777}" type="slidenum">
              <a:rPr lang="da-DK" smtClean="0"/>
              <a:t>81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92560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me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 userDrawn="1"/>
        </p:nvSpPr>
        <p:spPr>
          <a:xfrm>
            <a:off x="3777226" y="16496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7200" y="30630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dirty="0"/>
              <a:t>Overskrift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457200" y="1934633"/>
            <a:ext cx="8229600" cy="3386667"/>
          </a:xfrm>
        </p:spPr>
        <p:txBody>
          <a:bodyPr/>
          <a:lstStyle/>
          <a:p>
            <a:pPr lvl="0"/>
            <a:r>
              <a:rPr lang="da-DK" dirty="0"/>
              <a:t>Klik for at redigere tekst</a:t>
            </a:r>
          </a:p>
          <a:p>
            <a:pPr lvl="1"/>
            <a:r>
              <a:rPr lang="da-DK" dirty="0"/>
              <a:t>Andet niveau</a:t>
            </a:r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2"/>
          </p:nvPr>
        </p:nvSpPr>
        <p:spPr>
          <a:xfrm>
            <a:off x="678423" y="6479432"/>
            <a:ext cx="1133443" cy="400957"/>
          </a:xfrm>
          <a:prstGeom prst="rect">
            <a:avLst/>
          </a:prstGeom>
        </p:spPr>
        <p:txBody>
          <a:bodyPr/>
          <a:lstStyle/>
          <a:p>
            <a:fld id="{AAB7AFEB-87E2-4433-B32A-E327CDC28DDD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011106" y="6479119"/>
            <a:ext cx="482328" cy="420100"/>
          </a:xfrm>
          <a:prstGeom prst="rect">
            <a:avLst/>
          </a:prstGeom>
        </p:spPr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‹nr.›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15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3124200" y="6451915"/>
            <a:ext cx="2895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96969"/>
                </a:solidFill>
              </a:defRPr>
            </a:lvl1pPr>
          </a:lstStyle>
          <a:p>
            <a:r>
              <a:rPr lang="da-DK"/>
              <a:t>EUC Sjælland elektriker afdelingen Mipe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916009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de me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 userDrawn="1"/>
        </p:nvSpPr>
        <p:spPr>
          <a:xfrm>
            <a:off x="3777226" y="16496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7200" y="30630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dirty="0"/>
              <a:t>Overskrift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457200" y="1934633"/>
            <a:ext cx="8229600" cy="3386667"/>
          </a:xfrm>
        </p:spPr>
        <p:txBody>
          <a:bodyPr/>
          <a:lstStyle>
            <a:lvl1pPr marL="457200" indent="-457200">
              <a:buClr>
                <a:srgbClr val="2795D7"/>
              </a:buClr>
              <a:buSzPct val="97000"/>
              <a:buFont typeface="+mj-lt"/>
              <a:buAutoNum type="arabicParenR"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da-DK" dirty="0"/>
              <a:t>Klik for at redigere tekst</a:t>
            </a:r>
          </a:p>
          <a:p>
            <a:pPr lvl="0"/>
            <a:r>
              <a:rPr lang="da-DK" dirty="0"/>
              <a:t>Andet niveau</a:t>
            </a:r>
          </a:p>
          <a:p>
            <a:pPr lvl="0"/>
            <a:endParaRPr lang="da-DK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2"/>
          </p:nvPr>
        </p:nvSpPr>
        <p:spPr>
          <a:xfrm>
            <a:off x="678423" y="6479432"/>
            <a:ext cx="1133443" cy="400957"/>
          </a:xfrm>
          <a:prstGeom prst="rect">
            <a:avLst/>
          </a:prstGeom>
        </p:spPr>
        <p:txBody>
          <a:bodyPr/>
          <a:lstStyle/>
          <a:p>
            <a:fld id="{92E2098F-8F86-46BD-8A0A-4C49DD5946FB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011106" y="6479119"/>
            <a:ext cx="482328" cy="420100"/>
          </a:xfrm>
          <a:prstGeom prst="rect">
            <a:avLst/>
          </a:prstGeom>
        </p:spPr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‹nr.›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15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3124200" y="6451915"/>
            <a:ext cx="2895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96969"/>
                </a:solidFill>
              </a:defRPr>
            </a:lvl1pPr>
          </a:lstStyle>
          <a:p>
            <a:r>
              <a:rPr lang="da-DK"/>
              <a:t>EUC Sjælland elektriker afdelingen Mipe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785499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 userDrawn="1"/>
        </p:nvSpPr>
        <p:spPr>
          <a:xfrm>
            <a:off x="3777226" y="16496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457200" y="30630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dirty="0"/>
              <a:t>Overskrift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457200" y="1934633"/>
            <a:ext cx="8229600" cy="338666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da-DK" dirty="0"/>
              <a:t>Klik for at redigere tekst</a:t>
            </a:r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2"/>
          </p:nvPr>
        </p:nvSpPr>
        <p:spPr>
          <a:xfrm>
            <a:off x="678423" y="6479432"/>
            <a:ext cx="1116509" cy="400957"/>
          </a:xfrm>
          <a:prstGeom prst="rect">
            <a:avLst/>
          </a:prstGeom>
        </p:spPr>
        <p:txBody>
          <a:bodyPr/>
          <a:lstStyle/>
          <a:p>
            <a:fld id="{FE887535-D604-41D3-BB49-2F34E84592B6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011106" y="6479119"/>
            <a:ext cx="482328" cy="420100"/>
          </a:xfrm>
          <a:prstGeom prst="rect">
            <a:avLst/>
          </a:prstGeom>
        </p:spPr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‹nr.›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15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3124200" y="6451915"/>
            <a:ext cx="2895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96969"/>
                </a:solidFill>
              </a:defRPr>
            </a:lvl1pPr>
          </a:lstStyle>
          <a:p>
            <a:r>
              <a:rPr lang="da-DK"/>
              <a:t>EUC Sjælland elektriker afdelingen Mipe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78833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6913" y="804890"/>
            <a:ext cx="7204226" cy="1059305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5498" y="2010879"/>
            <a:ext cx="3483864" cy="3448595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328" y="2017343"/>
            <a:ext cx="3483864" cy="3441520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30632-E300-44C5-B32B-3D9F061CEE21}" type="datetimeFigureOut">
              <a:rPr lang="da-DK" smtClean="0"/>
              <a:t>26-05-2026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2E4AC-8AEE-4ABB-93BA-3648B6B49387}" type="slidenum">
              <a:rPr lang="da-DK" smtClean="0"/>
              <a:t>‹nr.›</a:t>
            </a:fld>
            <a:endParaRPr lang="da-DK"/>
          </a:p>
        </p:txBody>
      </p:sp>
      <p:cxnSp>
        <p:nvCxnSpPr>
          <p:cNvPr id="35" name="Straight Connector 34"/>
          <p:cNvCxnSpPr/>
          <p:nvPr/>
        </p:nvCxnSpPr>
        <p:spPr>
          <a:xfrm>
            <a:off x="1090422" y="1847088"/>
            <a:ext cx="720564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5028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8072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6913" y="804890"/>
            <a:ext cx="7204226" cy="1059305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85498" y="2010879"/>
            <a:ext cx="3483864" cy="3448595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328" y="2017343"/>
            <a:ext cx="3483864" cy="3441520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30632-E300-44C5-B32B-3D9F061CEE21}" type="datetimeFigureOut">
              <a:rPr lang="da-DK" smtClean="0"/>
              <a:t>26-05-2026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2E4AC-8AEE-4ABB-93BA-3648B6B49387}" type="slidenum">
              <a:rPr lang="da-DK" smtClean="0"/>
              <a:t>‹nr.›</a:t>
            </a:fld>
            <a:endParaRPr lang="da-DK"/>
          </a:p>
        </p:txBody>
      </p:sp>
      <p:cxnSp>
        <p:nvCxnSpPr>
          <p:cNvPr id="35" name="Straight Connector 34"/>
          <p:cNvCxnSpPr/>
          <p:nvPr/>
        </p:nvCxnSpPr>
        <p:spPr>
          <a:xfrm>
            <a:off x="1090422" y="1847088"/>
            <a:ext cx="720564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9787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Placeholder 12"/>
          <p:cNvSpPr>
            <a:spLocks noGrp="1"/>
          </p:cNvSpPr>
          <p:nvPr>
            <p:ph type="title"/>
          </p:nvPr>
        </p:nvSpPr>
        <p:spPr>
          <a:xfrm>
            <a:off x="457200" y="74579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4400" b="1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r>
              <a:rPr lang="da-DK" dirty="0"/>
              <a:t>Skriv overskrift</a:t>
            </a:r>
            <a:endParaRPr lang="en-US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3777226" y="16496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4424516" y="221772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 hasCustomPrompt="1"/>
          </p:nvPr>
        </p:nvSpPr>
        <p:spPr>
          <a:xfrm>
            <a:off x="1762003" y="1890848"/>
            <a:ext cx="5694363" cy="63356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220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a-DK" dirty="0"/>
              <a:t>Underoverskrift</a:t>
            </a:r>
            <a:endParaRPr lang="en-US" dirty="0"/>
          </a:p>
        </p:txBody>
      </p:sp>
      <p:sp>
        <p:nvSpPr>
          <p:cNvPr id="14" name="Content Placeholder 9"/>
          <p:cNvSpPr>
            <a:spLocks noGrp="1"/>
          </p:cNvSpPr>
          <p:nvPr>
            <p:ph sz="quarter" idx="11" hasCustomPrompt="1"/>
          </p:nvPr>
        </p:nvSpPr>
        <p:spPr>
          <a:xfrm>
            <a:off x="1762003" y="2968027"/>
            <a:ext cx="5694363" cy="633565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da-DK" dirty="0"/>
              <a:t>Navn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30656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g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 userDrawn="1"/>
        </p:nvSpPr>
        <p:spPr>
          <a:xfrm>
            <a:off x="3777226" y="1649635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4424516" y="221772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0" y="4409617"/>
            <a:ext cx="9144000" cy="8082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dirty="0" err="1"/>
              <a:t>raadgivning.lekon-gruppen.dk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855957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e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">
          <a:fgClr>
            <a:srgbClr val="EFEFE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ate Placeholder 4"/>
          <p:cNvSpPr>
            <a:spLocks noGrp="1"/>
          </p:cNvSpPr>
          <p:nvPr>
            <p:ph type="dt" sz="half" idx="2"/>
          </p:nvPr>
        </p:nvSpPr>
        <p:spPr>
          <a:xfrm>
            <a:off x="678423" y="6479432"/>
            <a:ext cx="1006443" cy="400957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/>
                <a:cs typeface="Verdana"/>
              </a:defRPr>
            </a:lvl1pPr>
          </a:lstStyle>
          <a:p>
            <a:fld id="{DFEA787D-C312-416D-857D-A76BB54922EE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26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8011106" y="6479119"/>
            <a:ext cx="482328" cy="420100"/>
          </a:xfrm>
          <a:prstGeom prst="rect">
            <a:avLst/>
          </a:prstGeom>
        </p:spPr>
        <p:txBody>
          <a:bodyPr/>
          <a:lstStyle>
            <a:lvl1pPr>
              <a:defRPr>
                <a:latin typeface="Verdana"/>
                <a:cs typeface="Verdana"/>
              </a:defRPr>
            </a:lvl1pPr>
          </a:lstStyle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</a:rPr>
              <a:pPr algn="r"/>
              <a:t>‹nr.›</a:t>
            </a:fld>
            <a:endParaRPr lang="da-DK" sz="1000" dirty="0">
              <a:solidFill>
                <a:srgbClr val="696969"/>
              </a:solidFill>
            </a:endParaRPr>
          </a:p>
        </p:txBody>
      </p:sp>
      <p:cxnSp>
        <p:nvCxnSpPr>
          <p:cNvPr id="31" name="Straight Connector 30"/>
          <p:cNvCxnSpPr/>
          <p:nvPr userDrawn="1"/>
        </p:nvCxnSpPr>
        <p:spPr>
          <a:xfrm>
            <a:off x="678424" y="6451915"/>
            <a:ext cx="7815010" cy="0"/>
          </a:xfrm>
          <a:prstGeom prst="line">
            <a:avLst/>
          </a:prstGeom>
          <a:ln w="6350">
            <a:solidFill>
              <a:schemeClr val="bg1">
                <a:lumMod val="7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06303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dirty="0"/>
              <a:t>Overskrift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32976"/>
            <a:ext cx="8229600" cy="33924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dirty="0"/>
              <a:t>Klik for at redigere tekst</a:t>
            </a:r>
          </a:p>
          <a:p>
            <a:pPr lvl="1"/>
            <a:r>
              <a:rPr lang="da-DK" dirty="0"/>
              <a:t>Andet niveau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3124200" y="6451915"/>
            <a:ext cx="28956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696969"/>
                </a:solidFill>
                <a:latin typeface="Verdana"/>
                <a:cs typeface="Verdana"/>
              </a:defRPr>
            </a:lvl1pPr>
          </a:lstStyle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11" name="Rektangel 7"/>
          <p:cNvSpPr/>
          <p:nvPr userDrawn="1"/>
        </p:nvSpPr>
        <p:spPr>
          <a:xfrm>
            <a:off x="0" y="0"/>
            <a:ext cx="9144000" cy="133496"/>
          </a:xfrm>
          <a:prstGeom prst="rect">
            <a:avLst/>
          </a:prstGeom>
          <a:solidFill>
            <a:srgbClr val="2D49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228600" y="6180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237067" y="34713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032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4" r:id="rId2"/>
    <p:sldLayoutId id="2147483671" r:id="rId3"/>
    <p:sldLayoutId id="2147483678" r:id="rId4"/>
  </p:sldLayoutIdLst>
  <p:transition/>
  <p:hf hdr="0"/>
  <p:txStyles>
    <p:titleStyle>
      <a:lvl1pPr algn="l" defTabSz="457200" rtl="0" eaLnBrk="1" latinLnBrk="0" hangingPunct="1">
        <a:spcBef>
          <a:spcPct val="0"/>
        </a:spcBef>
        <a:buNone/>
        <a:defRPr sz="3100" b="1" i="0" kern="1200">
          <a:solidFill>
            <a:srgbClr val="3A5C76"/>
          </a:solidFill>
          <a:latin typeface="Verdana"/>
          <a:ea typeface="+mj-ea"/>
          <a:cs typeface="Verdan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2">
            <a:lumMod val="60000"/>
            <a:lumOff val="40000"/>
          </a:schemeClr>
        </a:buClr>
        <a:buSzPct val="69000"/>
        <a:buFontTx/>
        <a:buBlip>
          <a:blip r:embed="rId6"/>
        </a:buBlip>
        <a:defRPr sz="2000" kern="1200" baseline="0">
          <a:solidFill>
            <a:schemeClr val="tx1"/>
          </a:solidFill>
          <a:latin typeface="Verdana"/>
          <a:ea typeface="+mn-ea"/>
          <a:cs typeface="Verdana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2">
            <a:lumMod val="60000"/>
            <a:lumOff val="40000"/>
          </a:schemeClr>
        </a:buClr>
        <a:buSzPct val="51000"/>
        <a:buFontTx/>
        <a:buBlip>
          <a:blip r:embed="rId6"/>
        </a:buBlip>
        <a:defRPr sz="1800" kern="1200">
          <a:solidFill>
            <a:schemeClr val="tx1"/>
          </a:solidFill>
          <a:latin typeface="Verdana"/>
          <a:ea typeface="+mn-ea"/>
          <a:cs typeface="Verdan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">
          <a:fgClr>
            <a:srgbClr val="EFEFE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407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">
          <a:fgClr>
            <a:srgbClr val="EFEFE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7"/>
          <p:cNvSpPr/>
          <p:nvPr userDrawn="1"/>
        </p:nvSpPr>
        <p:spPr>
          <a:xfrm>
            <a:off x="0" y="-98321"/>
            <a:ext cx="9144000" cy="6956321"/>
          </a:xfrm>
          <a:prstGeom prst="rect">
            <a:avLst/>
          </a:prstGeom>
          <a:solidFill>
            <a:srgbClr val="2D49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  <a:p>
            <a:pPr algn="ctr"/>
            <a:endParaRPr lang="da-DK" dirty="0"/>
          </a:p>
        </p:txBody>
      </p:sp>
      <p:pic>
        <p:nvPicPr>
          <p:cNvPr id="4" name="Picture 3" descr="Logo-Lekon-Raadgivning-lill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932" y="5971191"/>
            <a:ext cx="1574801" cy="54390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419100"/>
            <a:ext cx="68580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039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ransition/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pct5">
          <a:fgClr>
            <a:srgbClr val="EFEFE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7"/>
          <p:cNvSpPr/>
          <p:nvPr userDrawn="1"/>
        </p:nvSpPr>
        <p:spPr>
          <a:xfrm>
            <a:off x="0" y="-98321"/>
            <a:ext cx="9144000" cy="6956321"/>
          </a:xfrm>
          <a:prstGeom prst="rect">
            <a:avLst/>
          </a:prstGeom>
          <a:solidFill>
            <a:srgbClr val="2D496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  <a:p>
            <a:pPr algn="ctr"/>
            <a:endParaRPr lang="da-DK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4409617"/>
            <a:ext cx="9144000" cy="8082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dirty="0" err="1"/>
              <a:t>raadgivning.lekon-gruppen.dk</a:t>
            </a:r>
            <a:endParaRPr lang="en-US" dirty="0"/>
          </a:p>
        </p:txBody>
      </p:sp>
      <p:pic>
        <p:nvPicPr>
          <p:cNvPr id="4" name="Picture 3" descr="Logo-Lekon-Raadgivning-mellem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967" y="2538817"/>
            <a:ext cx="4174067" cy="144144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419100"/>
            <a:ext cx="68580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860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ransition/>
  <p:hf hdr="0"/>
  <p:txStyles>
    <p:titleStyle>
      <a:lvl1pPr algn="ctr" defTabSz="457200" rtl="0" eaLnBrk="1" latinLnBrk="0" hangingPunct="1">
        <a:spcBef>
          <a:spcPct val="0"/>
        </a:spcBef>
        <a:buNone/>
        <a:defRPr sz="2000" kern="1200">
          <a:solidFill>
            <a:schemeClr val="bg1"/>
          </a:solidFill>
          <a:latin typeface="Verdana"/>
          <a:ea typeface="+mj-ea"/>
          <a:cs typeface="Verdan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5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1.xml"/><Relationship Id="rId4" Type="http://schemas.openxmlformats.org/officeDocument/2006/relationships/image" Target="../media/image180.png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5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2.xml"/><Relationship Id="rId6" Type="http://schemas.openxmlformats.org/officeDocument/2006/relationships/image" Target="../media/image185.png"/><Relationship Id="rId5" Type="http://schemas.openxmlformats.org/officeDocument/2006/relationships/image" Target="../media/image184.png"/><Relationship Id="rId4" Type="http://schemas.openxmlformats.org/officeDocument/2006/relationships/image" Target="../media/image183.png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5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3.xml"/><Relationship Id="rId4" Type="http://schemas.openxmlformats.org/officeDocument/2006/relationships/image" Target="../media/image188.png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5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4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7" Type="http://schemas.openxmlformats.org/officeDocument/2006/relationships/image" Target="../media/image19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5.xml"/><Relationship Id="rId6" Type="http://schemas.openxmlformats.org/officeDocument/2006/relationships/image" Target="../media/image191.JPG"/><Relationship Id="rId5" Type="http://schemas.openxmlformats.org/officeDocument/2006/relationships/image" Target="../media/image190.JPG"/><Relationship Id="rId4" Type="http://schemas.openxmlformats.org/officeDocument/2006/relationships/image" Target="../media/image168.emf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6.xml"/><Relationship Id="rId5" Type="http://schemas.openxmlformats.org/officeDocument/2006/relationships/image" Target="../media/image193.png"/><Relationship Id="rId4" Type="http://schemas.openxmlformats.org/officeDocument/2006/relationships/image" Target="../media/image16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5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6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7.xml"/><Relationship Id="rId5" Type="http://schemas.openxmlformats.org/officeDocument/2006/relationships/image" Target="../media/image199.png"/><Relationship Id="rId4" Type="http://schemas.openxmlformats.org/officeDocument/2006/relationships/image" Target="../media/image198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8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9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0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0.xml"/><Relationship Id="rId6" Type="http://schemas.openxmlformats.org/officeDocument/2006/relationships/image" Target="../media/image203.png"/><Relationship Id="rId5" Type="http://schemas.openxmlformats.org/officeDocument/2006/relationships/image" Target="../media/image202.jpeg"/><Relationship Id="rId4" Type="http://schemas.openxmlformats.org/officeDocument/2006/relationships/image" Target="../media/image201.jpe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1.xml"/><Relationship Id="rId5" Type="http://schemas.openxmlformats.org/officeDocument/2006/relationships/image" Target="../media/image206.jpeg"/><Relationship Id="rId4" Type="http://schemas.openxmlformats.org/officeDocument/2006/relationships/image" Target="../media/image205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2.xml"/><Relationship Id="rId6" Type="http://schemas.openxmlformats.org/officeDocument/2006/relationships/image" Target="../media/image209.png"/><Relationship Id="rId5" Type="http://schemas.openxmlformats.org/officeDocument/2006/relationships/image" Target="../media/image208.jpeg"/><Relationship Id="rId4" Type="http://schemas.openxmlformats.org/officeDocument/2006/relationships/image" Target="../media/image20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3.xml"/><Relationship Id="rId5" Type="http://schemas.openxmlformats.org/officeDocument/2006/relationships/image" Target="../media/image211.png"/><Relationship Id="rId4" Type="http://schemas.openxmlformats.org/officeDocument/2006/relationships/image" Target="../media/image151.JP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4.xml"/><Relationship Id="rId4" Type="http://schemas.openxmlformats.org/officeDocument/2006/relationships/image" Target="../media/image213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4" Type="http://schemas.openxmlformats.org/officeDocument/2006/relationships/image" Target="../media/image59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4" Type="http://schemas.openxmlformats.org/officeDocument/2006/relationships/image" Target="../media/image6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5" Type="http://schemas.openxmlformats.org/officeDocument/2006/relationships/image" Target="../media/image64.JPG"/><Relationship Id="rId4" Type="http://schemas.microsoft.com/office/2007/relationships/hdphoto" Target="../media/hdphoto1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6" Type="http://schemas.openxmlformats.org/officeDocument/2006/relationships/image" Target="../media/image70.JPG"/><Relationship Id="rId5" Type="http://schemas.openxmlformats.org/officeDocument/2006/relationships/image" Target="../media/image69.jpeg"/><Relationship Id="rId4" Type="http://schemas.openxmlformats.org/officeDocument/2006/relationships/image" Target="../media/image6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4" Type="http://schemas.openxmlformats.org/officeDocument/2006/relationships/image" Target="../media/image7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1.xml"/><Relationship Id="rId4" Type="http://schemas.openxmlformats.org/officeDocument/2006/relationships/image" Target="../media/image81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Relationship Id="rId5" Type="http://schemas.openxmlformats.org/officeDocument/2006/relationships/image" Target="../media/image87.jpeg"/><Relationship Id="rId4" Type="http://schemas.openxmlformats.org/officeDocument/2006/relationships/image" Target="../media/image86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Relationship Id="rId4" Type="http://schemas.openxmlformats.org/officeDocument/2006/relationships/image" Target="../media/image9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Relationship Id="rId4" Type="http://schemas.openxmlformats.org/officeDocument/2006/relationships/image" Target="../media/image94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Relationship Id="rId5" Type="http://schemas.openxmlformats.org/officeDocument/2006/relationships/image" Target="../media/image96.png"/><Relationship Id="rId4" Type="http://schemas.openxmlformats.org/officeDocument/2006/relationships/image" Target="../media/image95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8.xml"/><Relationship Id="rId4" Type="http://schemas.openxmlformats.org/officeDocument/2006/relationships/image" Target="../media/image10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9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0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1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2.xml"/><Relationship Id="rId6" Type="http://schemas.openxmlformats.org/officeDocument/2006/relationships/image" Target="../media/image108.png"/><Relationship Id="rId5" Type="http://schemas.openxmlformats.org/officeDocument/2006/relationships/image" Target="../media/image107.png"/><Relationship Id="rId4" Type="http://schemas.openxmlformats.org/officeDocument/2006/relationships/image" Target="../media/image106.png"/><Relationship Id="rId9" Type="http://schemas.openxmlformats.org/officeDocument/2006/relationships/image" Target="../media/image11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4.xml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4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5.xml"/><Relationship Id="rId4" Type="http://schemas.openxmlformats.org/officeDocument/2006/relationships/image" Target="../media/image117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j7TH721G04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6.xml"/><Relationship Id="rId6" Type="http://schemas.openxmlformats.org/officeDocument/2006/relationships/image" Target="../media/image120.jpeg"/><Relationship Id="rId5" Type="http://schemas.openxmlformats.org/officeDocument/2006/relationships/image" Target="../media/image119.jpeg"/><Relationship Id="rId4" Type="http://schemas.openxmlformats.org/officeDocument/2006/relationships/image" Target="../media/image118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7" Type="http://schemas.openxmlformats.org/officeDocument/2006/relationships/image" Target="../media/image12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7.xml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image" Target="../media/image119.jpe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8.xml"/><Relationship Id="rId5" Type="http://schemas.openxmlformats.org/officeDocument/2006/relationships/image" Target="../media/image127.png"/><Relationship Id="rId4" Type="http://schemas.openxmlformats.org/officeDocument/2006/relationships/image" Target="../media/image126.JP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9.xml"/><Relationship Id="rId6" Type="http://schemas.openxmlformats.org/officeDocument/2006/relationships/image" Target="../media/image130.png"/><Relationship Id="rId5" Type="http://schemas.openxmlformats.org/officeDocument/2006/relationships/image" Target="../media/image129.png"/><Relationship Id="rId4" Type="http://schemas.openxmlformats.org/officeDocument/2006/relationships/image" Target="../media/image12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0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1.xml"/><Relationship Id="rId4" Type="http://schemas.openxmlformats.org/officeDocument/2006/relationships/image" Target="../media/image135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2.xml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3.xml"/><Relationship Id="rId5" Type="http://schemas.openxmlformats.org/officeDocument/2006/relationships/image" Target="../media/image141.jpeg"/><Relationship Id="rId4" Type="http://schemas.openxmlformats.org/officeDocument/2006/relationships/image" Target="../media/image140.jpeg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4.xml"/><Relationship Id="rId5" Type="http://schemas.openxmlformats.org/officeDocument/2006/relationships/image" Target="../media/image145.png"/><Relationship Id="rId4" Type="http://schemas.openxmlformats.org/officeDocument/2006/relationships/image" Target="../media/image144.emf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5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14.png"/><Relationship Id="rId4" Type="http://schemas.openxmlformats.org/officeDocument/2006/relationships/image" Target="../media/image16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6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7.xml"/><Relationship Id="rId5" Type="http://schemas.openxmlformats.org/officeDocument/2006/relationships/image" Target="../media/image150.jpeg"/><Relationship Id="rId4" Type="http://schemas.openxmlformats.org/officeDocument/2006/relationships/image" Target="../media/image149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8.xml"/><Relationship Id="rId4" Type="http://schemas.openxmlformats.org/officeDocument/2006/relationships/image" Target="../media/image152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9.xml"/><Relationship Id="rId5" Type="http://schemas.openxmlformats.org/officeDocument/2006/relationships/image" Target="../media/image155.jpeg"/><Relationship Id="rId4" Type="http://schemas.openxmlformats.org/officeDocument/2006/relationships/image" Target="../media/image154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0.xml"/><Relationship Id="rId4" Type="http://schemas.openxmlformats.org/officeDocument/2006/relationships/image" Target="../media/image157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sv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0.pn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1.xml"/><Relationship Id="rId5" Type="http://schemas.openxmlformats.org/officeDocument/2006/relationships/image" Target="../media/image162.wmf"/><Relationship Id="rId4" Type="http://schemas.openxmlformats.org/officeDocument/2006/relationships/oleObject" Target="../embeddings/oleObject3.bin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2.xml"/><Relationship Id="rId5" Type="http://schemas.openxmlformats.org/officeDocument/2006/relationships/image" Target="../media/image161.jpeg"/><Relationship Id="rId4" Type="http://schemas.openxmlformats.org/officeDocument/2006/relationships/image" Target="../media/image163.wmf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3.xml"/><Relationship Id="rId5" Type="http://schemas.microsoft.com/office/2007/relationships/hdphoto" Target="../media/hdphoto2.wdp"/><Relationship Id="rId4" Type="http://schemas.openxmlformats.org/officeDocument/2006/relationships/image" Target="../media/image165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4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5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6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7.xml"/><Relationship Id="rId5" Type="http://schemas.openxmlformats.org/officeDocument/2006/relationships/image" Target="../media/image169.wmf"/><Relationship Id="rId4" Type="http://schemas.openxmlformats.org/officeDocument/2006/relationships/image" Target="../media/image168.emf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8.xml"/><Relationship Id="rId5" Type="http://schemas.openxmlformats.org/officeDocument/2006/relationships/image" Target="../media/image171.png"/><Relationship Id="rId4" Type="http://schemas.openxmlformats.org/officeDocument/2006/relationships/image" Target="../media/image170.wmf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9.xml"/><Relationship Id="rId6" Type="http://schemas.openxmlformats.org/officeDocument/2006/relationships/image" Target="../media/image174.jpeg"/><Relationship Id="rId5" Type="http://schemas.openxmlformats.org/officeDocument/2006/relationships/image" Target="../media/image173.jpeg"/><Relationship Id="rId4" Type="http://schemas.openxmlformats.org/officeDocument/2006/relationships/image" Target="../media/image172.jpeg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5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5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BD606335-7FEB-1996-63D5-F24D10F631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38" y="1184144"/>
            <a:ext cx="8962571" cy="5044128"/>
          </a:xfrm>
          <a:prstGeom prst="rect">
            <a:avLst/>
          </a:prstGeom>
        </p:spPr>
      </p:pic>
      <p:pic>
        <p:nvPicPr>
          <p:cNvPr id="3" name="Picture 3">
            <a:extLst>
              <a:ext uri="{FF2B5EF4-FFF2-40B4-BE49-F238E27FC236}">
                <a16:creationId xmlns:a16="http://schemas.microsoft.com/office/drawing/2014/main" id="{FB65ACD9-A72C-40B2-9989-7851616B7B1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59" y="126490"/>
            <a:ext cx="15113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Billede 3" descr="Et billede, der indeholder tekst, Font/skrifttype, skærmbillede, grafisk design&#10;&#10;AI-genereret indhold kan være ukorrekt.">
            <a:extLst>
              <a:ext uri="{FF2B5EF4-FFF2-40B4-BE49-F238E27FC236}">
                <a16:creationId xmlns:a16="http://schemas.microsoft.com/office/drawing/2014/main" id="{941D903C-6BF8-5AA7-58D7-20871AA790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0696" y="149032"/>
            <a:ext cx="6278880" cy="961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156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7B47826E-528F-4CBA-B903-CC0DB1F25C4A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10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CBA50928-8D4A-4566-A395-7D4141CBB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565" y="4965184"/>
            <a:ext cx="2219388" cy="1439818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B719B881-EF9F-4735-8F25-2683E9CC74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224" y="1988840"/>
            <a:ext cx="2442727" cy="1087267"/>
          </a:xfrm>
          <a:prstGeom prst="rect">
            <a:avLst/>
          </a:prstGeom>
        </p:spPr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24843AA7-DF00-4924-A5B8-93FC40C37961}"/>
              </a:ext>
            </a:extLst>
          </p:cNvPr>
          <p:cNvSpPr txBox="1"/>
          <p:nvPr/>
        </p:nvSpPr>
        <p:spPr>
          <a:xfrm>
            <a:off x="957277" y="1196752"/>
            <a:ext cx="7459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Verifikation omfatter </a:t>
            </a:r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eftersyn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afprøvning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og </a:t>
            </a:r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rapportering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FFB3A02E-7EDC-4E01-BD42-B52E174180A2}"/>
              </a:ext>
            </a:extLst>
          </p:cNvPr>
          <p:cNvSpPr txBox="1"/>
          <p:nvPr/>
        </p:nvSpPr>
        <p:spPr>
          <a:xfrm>
            <a:off x="462555" y="1876258"/>
            <a:ext cx="60221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Eftersyn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Undersøgelse af en elektrisk installation, for med alle sanser at fastslå, om valg og installation af elektrisk materiel er korrekt.  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96B0C18F-9F57-429F-B997-175A98B0BBCC}"/>
              </a:ext>
            </a:extLst>
          </p:cNvPr>
          <p:cNvSpPr txBox="1"/>
          <p:nvPr/>
        </p:nvSpPr>
        <p:spPr>
          <a:xfrm>
            <a:off x="462554" y="3542255"/>
            <a:ext cx="6447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Afprøvning</a:t>
            </a:r>
          </a:p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Gennemførelse af målinger i en elektrisk installation for at bevise dens effektivitet.</a:t>
            </a:r>
          </a:p>
        </p:txBody>
      </p:sp>
      <p:sp>
        <p:nvSpPr>
          <p:cNvPr id="12" name="Tekstfelt 11">
            <a:extLst>
              <a:ext uri="{FF2B5EF4-FFF2-40B4-BE49-F238E27FC236}">
                <a16:creationId xmlns:a16="http://schemas.microsoft.com/office/drawing/2014/main" id="{64EB899A-7065-4D4E-93F4-475956D2A7D5}"/>
              </a:ext>
            </a:extLst>
          </p:cNvPr>
          <p:cNvSpPr txBox="1"/>
          <p:nvPr/>
        </p:nvSpPr>
        <p:spPr>
          <a:xfrm>
            <a:off x="462555" y="5140787"/>
            <a:ext cx="6567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Rapportering</a:t>
            </a:r>
          </a:p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Registrering af resultater af eftersyn og afprøvning.</a:t>
            </a:r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13FEE994-7E86-4FF6-9B24-33B79E93BD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5629" y="3373768"/>
            <a:ext cx="1507915" cy="146206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774408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45D73E05-CD9B-178B-19D4-01C76F3C0D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5883"/>
            <a:ext cx="9144000" cy="514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55256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42AEBC6-90AB-4D16-9663-8F09912D2EEB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101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0D4A857A-C8A4-4575-B951-B2CBE1D14A5D}"/>
              </a:ext>
            </a:extLst>
          </p:cNvPr>
          <p:cNvSpPr/>
          <p:nvPr/>
        </p:nvSpPr>
        <p:spPr>
          <a:xfrm>
            <a:off x="2843807" y="1195737"/>
            <a:ext cx="367471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22.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Afprøvning af fasefølge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7E6134D5-ED34-4A93-A247-03D5B9EA81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301" y="1907523"/>
            <a:ext cx="4251051" cy="4251051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CB3C0309-79D5-45F5-869F-41F27234DD13}"/>
              </a:ext>
            </a:extLst>
          </p:cNvPr>
          <p:cNvSpPr/>
          <p:nvPr/>
        </p:nvSpPr>
        <p:spPr>
          <a:xfrm>
            <a:off x="2265436" y="548680"/>
            <a:ext cx="4253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afprøvning</a:t>
            </a: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8436D03D-B5EC-4E33-947E-EFC374FC77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868854"/>
            <a:ext cx="4208662" cy="31524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18780262"/>
      </p:ext>
    </p:extLst>
  </p:cSld>
  <p:clrMapOvr>
    <a:masterClrMapping/>
  </p:clrMapOvr>
  <p:transition/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A3839248-28FF-F9B3-987E-9AFE032179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5883"/>
            <a:ext cx="9144000" cy="514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38668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F2EF0DA-99F6-4E8B-9B98-C44F830B4D4D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103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9328394D-C93C-4661-92AD-3E6B28C8D841}"/>
              </a:ext>
            </a:extLst>
          </p:cNvPr>
          <p:cNvSpPr/>
          <p:nvPr/>
        </p:nvSpPr>
        <p:spPr>
          <a:xfrm>
            <a:off x="2771800" y="1412776"/>
            <a:ext cx="388843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23.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Funktions- og driftsprøver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418DD59-84C5-44B6-86F4-612C4FBE7180}"/>
              </a:ext>
            </a:extLst>
          </p:cNvPr>
          <p:cNvSpPr/>
          <p:nvPr/>
        </p:nvSpPr>
        <p:spPr>
          <a:xfrm>
            <a:off x="2286000" y="620688"/>
            <a:ext cx="4253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afprøvning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F913DD8E-EB6E-4B47-A88D-C4438B948E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3096" y="2479749"/>
            <a:ext cx="2776824" cy="1847850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DC9D1BBC-F00A-43F1-856F-8218D8B557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3096" y="4687304"/>
            <a:ext cx="2777024" cy="1609733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4EB5555B-7C60-452F-941F-E969206DA8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8312" y="2479749"/>
            <a:ext cx="2466975" cy="1847850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0A1723F0-638D-41D4-A2BC-0983231DE7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424" y="4509120"/>
            <a:ext cx="3748858" cy="178791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03505520"/>
      </p:ext>
    </p:extLst>
  </p:cSld>
  <p:clrMapOvr>
    <a:masterClrMapping/>
  </p:clrMapOvr>
  <p:transition/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25F96C23-0EBC-B85F-DDE9-3D83A1A7E1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5883"/>
            <a:ext cx="9144000" cy="514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185842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C882408-DB39-4953-894F-212128FBA987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105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1545EE9A-B5A5-4F88-937C-4C99A3C95F12}"/>
              </a:ext>
            </a:extLst>
          </p:cNvPr>
          <p:cNvSpPr/>
          <p:nvPr/>
        </p:nvSpPr>
        <p:spPr>
          <a:xfrm>
            <a:off x="2876629" y="1358153"/>
            <a:ext cx="332334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24.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Spændingsfald 3 – 5%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1D66F1CF-4D6C-4A94-90A9-7A966A0744D6}"/>
              </a:ext>
            </a:extLst>
          </p:cNvPr>
          <p:cNvSpPr/>
          <p:nvPr/>
        </p:nvSpPr>
        <p:spPr>
          <a:xfrm>
            <a:off x="2411760" y="620688"/>
            <a:ext cx="4253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afprøvning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563037B5-85B3-4451-856F-872DB08566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762033">
            <a:off x="1998715" y="3033374"/>
            <a:ext cx="2143125" cy="2143125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F30DFB5C-FAF7-4561-83E9-F48AFB8535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35372">
            <a:off x="4957212" y="2863264"/>
            <a:ext cx="2143125" cy="21431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4980298"/>
      </p:ext>
    </p:extLst>
  </p:cSld>
  <p:clrMapOvr>
    <a:masterClrMapping/>
  </p:clrMapOvr>
  <p:transition/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AEB860E3-5F50-3D50-D57A-E456C6AD90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5883"/>
            <a:ext cx="9144000" cy="514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57808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2F0B4F1-D451-468C-9CA6-158C0E4E91D9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107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2131F7C6-2266-4307-BD21-D57377D63083}"/>
              </a:ext>
            </a:extLst>
          </p:cNvPr>
          <p:cNvSpPr/>
          <p:nvPr/>
        </p:nvSpPr>
        <p:spPr>
          <a:xfrm>
            <a:off x="458804" y="3148518"/>
            <a:ext cx="838702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a-DK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Z-line måler fejlsløjfeimpedansen og beregner den </a:t>
            </a:r>
            <a:r>
              <a:rPr lang="da-DK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prospektive</a:t>
            </a:r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kortslutningsstrøm (</a:t>
            </a:r>
            <a:r>
              <a:rPr lang="da-DK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Ikmin</a:t>
            </a:r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ved en </a:t>
            </a:r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fase/nul </a:t>
            </a:r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kortslutning.</a:t>
            </a:r>
          </a:p>
          <a:p>
            <a:endParaRPr lang="da-DK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da-DK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da-DK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Z-loop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måler fejlsløjfeimpedansen og beregner den </a:t>
            </a:r>
            <a:r>
              <a:rPr lang="da-DK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prospektive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kortslutningsstrøm (</a:t>
            </a:r>
            <a:r>
              <a:rPr lang="da-DK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Ikmin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ved en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fase/jord 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kortslutning.</a:t>
            </a:r>
          </a:p>
          <a:p>
            <a:endParaRPr lang="da-DK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6F1955A-1EAF-4BF4-9276-1DEFE9890948}"/>
              </a:ext>
            </a:extLst>
          </p:cNvPr>
          <p:cNvSpPr/>
          <p:nvPr/>
        </p:nvSpPr>
        <p:spPr>
          <a:xfrm>
            <a:off x="416415" y="1340768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Kortslutninger mellem fase og nul kaldes for ”Line” (engelsk) og kortslutninger mellem fase og jord kaldes for ”Loop”.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28380047"/>
      </p:ext>
    </p:extLst>
  </p:cSld>
  <p:clrMapOvr>
    <a:masterClrMapping/>
  </p:clrMapOvr>
  <p:transition/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C3DF9E5-D37E-4573-A833-98896F9ADA53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108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A15DDD06-024C-424A-B141-3996A9105B2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836647" y="895995"/>
            <a:ext cx="3600400" cy="639402"/>
          </a:xfrm>
        </p:spPr>
        <p:txBody>
          <a:bodyPr>
            <a:normAutofit/>
          </a:bodyPr>
          <a:lstStyle/>
          <a:p>
            <a:pPr eaLnBrk="1" hangingPunct="1"/>
            <a:r>
              <a:rPr lang="da-DK" altLang="da-DK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Kortslutningsniveau Z-line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2BD5A5E3-6BC5-45B7-ADB3-4686B1CEA4A7}"/>
              </a:ext>
            </a:extLst>
          </p:cNvPr>
          <p:cNvSpPr txBox="1">
            <a:spLocks noChangeArrowheads="1"/>
          </p:cNvSpPr>
          <p:nvPr/>
        </p:nvSpPr>
        <p:spPr>
          <a:xfrm>
            <a:off x="107951" y="1981200"/>
            <a:ext cx="3798502" cy="7381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da-DK" altLang="da-DK" sz="1800"/>
              <a:t>	</a:t>
            </a:r>
          </a:p>
        </p:txBody>
      </p:sp>
      <p:graphicFrame>
        <p:nvGraphicFramePr>
          <p:cNvPr id="9" name="Object 4">
            <a:extLst>
              <a:ext uri="{FF2B5EF4-FFF2-40B4-BE49-F238E27FC236}">
                <a16:creationId xmlns:a16="http://schemas.microsoft.com/office/drawing/2014/main" id="{09E222E0-F62F-4A04-98A6-A4DF9CFA8C16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2771775" y="3789363"/>
          <a:ext cx="1055688" cy="1084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gram" r:id="rId3" imgW="2357317" imgH="1614586" progId="MSGraph.Chart.8">
                  <p:embed followColorScheme="full"/>
                </p:oleObj>
              </mc:Choice>
              <mc:Fallback>
                <p:oleObj name="Diagram" r:id="rId3" imgW="2357317" imgH="1614586" progId="MSGraph.Chart.8">
                  <p:embed followColorScheme="full"/>
                  <p:pic>
                    <p:nvPicPr>
                      <p:cNvPr id="9" name="Object 4">
                        <a:extLst>
                          <a:ext uri="{FF2B5EF4-FFF2-40B4-BE49-F238E27FC236}">
                            <a16:creationId xmlns:a16="http://schemas.microsoft.com/office/drawing/2014/main" id="{09E222E0-F62F-4A04-98A6-A4DF9CFA8C1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3789363"/>
                        <a:ext cx="1055688" cy="1084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E891E9C8-AD54-4F8A-95D3-4A6DB006E8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981200"/>
            <a:ext cx="3805238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lnSpc>
                <a:spcPct val="110000"/>
              </a:lnSpc>
              <a:spcAft>
                <a:spcPct val="40000"/>
              </a:spcAft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Aft>
                <a:spcPct val="40000"/>
              </a:spcAft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Aft>
                <a:spcPct val="40000"/>
              </a:spcAft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a-DK" altLang="da-DK"/>
              <a:t>	</a:t>
            </a:r>
            <a:r>
              <a:rPr lang="en-GB" altLang="da-DK" sz="1800"/>
              <a:t> 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B7202F0A-F4A1-48B5-8640-C534851F34ED}"/>
              </a:ext>
            </a:extLst>
          </p:cNvPr>
          <p:cNvSpPr/>
          <p:nvPr/>
        </p:nvSpPr>
        <p:spPr>
          <a:xfrm>
            <a:off x="2510304" y="448639"/>
            <a:ext cx="4253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afprøvning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A1B6A4B4-0764-4393-9307-1E70922F28CF}"/>
              </a:ext>
            </a:extLst>
          </p:cNvPr>
          <p:cNvSpPr/>
          <p:nvPr/>
        </p:nvSpPr>
        <p:spPr>
          <a:xfrm>
            <a:off x="1010385" y="1658034"/>
            <a:ext cx="72661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Overstrømsbeskyttelse (kortslutningsbeskyttelse af kabel)</a:t>
            </a:r>
          </a:p>
          <a:p>
            <a:r>
              <a:rPr lang="da-DK" dirty="0">
                <a:solidFill>
                  <a:srgbClr val="5F5F5F"/>
                </a:solidFill>
                <a:latin typeface="Arial" panose="020B0604020202020204" pitchFamily="34" charset="0"/>
              </a:rPr>
              <a:t> </a:t>
            </a:r>
            <a:endParaRPr lang="da-DK" b="0" i="0" dirty="0">
              <a:solidFill>
                <a:srgbClr val="5F5F5F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7500922F-36B7-4682-820F-FB323EA8B8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759" y="2958995"/>
            <a:ext cx="3858825" cy="2894119"/>
          </a:xfrm>
          <a:prstGeom prst="rect">
            <a:avLst/>
          </a:prstGeom>
        </p:spPr>
      </p:pic>
      <p:pic>
        <p:nvPicPr>
          <p:cNvPr id="16" name="Billede 15">
            <a:extLst>
              <a:ext uri="{FF2B5EF4-FFF2-40B4-BE49-F238E27FC236}">
                <a16:creationId xmlns:a16="http://schemas.microsoft.com/office/drawing/2014/main" id="{1F86F16C-DB7C-4A92-8107-74B70D4C38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7025" y="2958994"/>
            <a:ext cx="3858825" cy="2894119"/>
          </a:xfrm>
          <a:prstGeom prst="rect">
            <a:avLst/>
          </a:prstGeom>
        </p:spPr>
      </p:pic>
      <p:sp>
        <p:nvSpPr>
          <p:cNvPr id="2" name="Ellipse 1">
            <a:extLst>
              <a:ext uri="{FF2B5EF4-FFF2-40B4-BE49-F238E27FC236}">
                <a16:creationId xmlns:a16="http://schemas.microsoft.com/office/drawing/2014/main" id="{36242A22-AAEF-446A-AD2A-F15E3CE7E71A}"/>
              </a:ext>
            </a:extLst>
          </p:cNvPr>
          <p:cNvSpPr/>
          <p:nvPr/>
        </p:nvSpPr>
        <p:spPr>
          <a:xfrm>
            <a:off x="1320127" y="3839269"/>
            <a:ext cx="787232" cy="557118"/>
          </a:xfrm>
          <a:prstGeom prst="ellipse">
            <a:avLst/>
          </a:prstGeom>
          <a:noFill/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FD347D6D-C9C4-440B-B9F2-44E4E18B1F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58905" y="3911119"/>
            <a:ext cx="926672" cy="6950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4911081"/>
      </p:ext>
    </p:extLst>
  </p:cSld>
  <p:clrMapOvr>
    <a:masterClrMapping/>
  </p:clrMapOvr>
  <p:transition/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1399DD1-8CF9-44DB-9B42-6C02C771266B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109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206D2907-7BD6-4DAE-BA96-B4142F1F2670}"/>
              </a:ext>
            </a:extLst>
          </p:cNvPr>
          <p:cNvSpPr txBox="1">
            <a:spLocks noChangeArrowheads="1"/>
          </p:cNvSpPr>
          <p:nvPr/>
        </p:nvSpPr>
        <p:spPr>
          <a:xfrm>
            <a:off x="107950" y="1981200"/>
            <a:ext cx="8126413" cy="1016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da-DK" altLang="da-DK" sz="1800"/>
              <a:t>	</a:t>
            </a:r>
          </a:p>
        </p:txBody>
      </p:sp>
      <p:graphicFrame>
        <p:nvGraphicFramePr>
          <p:cNvPr id="8" name="Object 4">
            <a:extLst>
              <a:ext uri="{FF2B5EF4-FFF2-40B4-BE49-F238E27FC236}">
                <a16:creationId xmlns:a16="http://schemas.microsoft.com/office/drawing/2014/main" id="{BF979C98-464D-449A-9937-34158CBCDE34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2771775" y="3789363"/>
          <a:ext cx="1055688" cy="1084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gram" r:id="rId3" imgW="2357317" imgH="1614586" progId="MSGraph.Chart.8">
                  <p:embed followColorScheme="full"/>
                </p:oleObj>
              </mc:Choice>
              <mc:Fallback>
                <p:oleObj name="Diagram" r:id="rId3" imgW="2357317" imgH="1614586" progId="MSGraph.Chart.8">
                  <p:embed followColorScheme="full"/>
                  <p:pic>
                    <p:nvPicPr>
                      <p:cNvPr id="8" name="Object 4">
                        <a:extLst>
                          <a:ext uri="{FF2B5EF4-FFF2-40B4-BE49-F238E27FC236}">
                            <a16:creationId xmlns:a16="http://schemas.microsoft.com/office/drawing/2014/main" id="{BF979C98-464D-449A-9937-34158CBCDE3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3789363"/>
                        <a:ext cx="1055688" cy="1084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5">
            <a:extLst>
              <a:ext uri="{FF2B5EF4-FFF2-40B4-BE49-F238E27FC236}">
                <a16:creationId xmlns:a16="http://schemas.microsoft.com/office/drawing/2014/main" id="{4A09869F-7805-4EDD-B2EA-8D516A681C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963" y="2389188"/>
            <a:ext cx="79470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da-DK" altLang="da-DK" sz="2000" b="1">
              <a:solidFill>
                <a:schemeClr val="tx2"/>
              </a:solidFill>
              <a:latin typeface="Verdana" panose="020B0604030504040204" pitchFamily="34" charset="0"/>
            </a:endParaRP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39120978-0DC7-421C-A7BA-2F8B67BCED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500" y="3327400"/>
            <a:ext cx="4810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da-DK" altLang="da-DK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EF1B6768-0E84-4972-B07A-4860C53F21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7605" y="840068"/>
            <a:ext cx="5460031" cy="938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da-DK" alt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25. </a:t>
            </a:r>
            <a:r>
              <a:rPr lang="da-DK" alt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Kortslutningsniveau - kabelbeskyttelse</a:t>
            </a:r>
            <a:endParaRPr lang="da-DK" altLang="da-DK" i="1" dirty="0">
              <a:solidFill>
                <a:schemeClr val="tx2"/>
              </a:solidFill>
              <a:latin typeface="Verdana" panose="020B0604030504040204" pitchFamily="34" charset="0"/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9A516194-53CC-4435-B879-7A1C4A811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981200"/>
            <a:ext cx="3805238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lnSpc>
                <a:spcPct val="110000"/>
              </a:lnSpc>
              <a:spcAft>
                <a:spcPct val="40000"/>
              </a:spcAft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Aft>
                <a:spcPct val="40000"/>
              </a:spcAft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Aft>
                <a:spcPct val="40000"/>
              </a:spcAft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a-DK" altLang="da-DK"/>
              <a:t>	</a:t>
            </a:r>
            <a:r>
              <a:rPr lang="en-GB" altLang="da-DK" sz="1800"/>
              <a:t> </a:t>
            </a:r>
          </a:p>
        </p:txBody>
      </p:sp>
      <p:sp>
        <p:nvSpPr>
          <p:cNvPr id="14" name="Rectangle 11">
            <a:extLst>
              <a:ext uri="{FF2B5EF4-FFF2-40B4-BE49-F238E27FC236}">
                <a16:creationId xmlns:a16="http://schemas.microsoft.com/office/drawing/2014/main" id="{90A242BE-9C3E-43C2-A4A4-B574AC38EF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981200"/>
            <a:ext cx="3805238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lnSpc>
                <a:spcPct val="110000"/>
              </a:lnSpc>
              <a:spcAft>
                <a:spcPct val="40000"/>
              </a:spcAft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Aft>
                <a:spcPct val="40000"/>
              </a:spcAft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Aft>
                <a:spcPct val="40000"/>
              </a:spcAft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a-DK" altLang="da-DK"/>
              <a:t>	</a:t>
            </a:r>
            <a:r>
              <a:rPr lang="en-GB" altLang="da-DK" sz="1800"/>
              <a:t> </a:t>
            </a:r>
          </a:p>
        </p:txBody>
      </p:sp>
      <p:sp>
        <p:nvSpPr>
          <p:cNvPr id="15" name="Rectangle 12">
            <a:extLst>
              <a:ext uri="{FF2B5EF4-FFF2-40B4-BE49-F238E27FC236}">
                <a16:creationId xmlns:a16="http://schemas.microsoft.com/office/drawing/2014/main" id="{FEF6AF1F-34DF-4C0B-8200-D3C49BDDA3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4575" y="5091113"/>
            <a:ext cx="6705600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lnSpc>
                <a:spcPct val="110000"/>
              </a:lnSpc>
              <a:spcAft>
                <a:spcPct val="40000"/>
              </a:spcAft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Aft>
                <a:spcPct val="40000"/>
              </a:spcAft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Aft>
                <a:spcPct val="40000"/>
              </a:spcAft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buFontTx/>
              <a:buNone/>
            </a:pPr>
            <a:endParaRPr lang="da-DK" altLang="da-DK" sz="1600"/>
          </a:p>
        </p:txBody>
      </p:sp>
      <p:sp>
        <p:nvSpPr>
          <p:cNvPr id="17" name="Rectangle 14">
            <a:extLst>
              <a:ext uri="{FF2B5EF4-FFF2-40B4-BE49-F238E27FC236}">
                <a16:creationId xmlns:a16="http://schemas.microsoft.com/office/drawing/2014/main" id="{A3F280C6-4D92-4294-8349-068938AFC6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4575" y="5091113"/>
            <a:ext cx="6705600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lnSpc>
                <a:spcPct val="110000"/>
              </a:lnSpc>
              <a:spcAft>
                <a:spcPct val="40000"/>
              </a:spcAft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Aft>
                <a:spcPct val="40000"/>
              </a:spcAft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Aft>
                <a:spcPct val="40000"/>
              </a:spcAft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buFontTx/>
              <a:buNone/>
            </a:pPr>
            <a:endParaRPr lang="en-GB" altLang="da-DK" sz="1600"/>
          </a:p>
          <a:p>
            <a:pPr eaLnBrk="1" hangingPunct="1"/>
            <a:endParaRPr lang="en-GB" altLang="da-DK" sz="16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E9D36BF-5AEA-4747-9964-594DCE7115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463" y="5356225"/>
            <a:ext cx="83200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lnSpc>
                <a:spcPct val="110000"/>
              </a:lnSpc>
              <a:spcAft>
                <a:spcPct val="40000"/>
              </a:spcAft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Aft>
                <a:spcPct val="40000"/>
              </a:spcAft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Aft>
                <a:spcPct val="40000"/>
              </a:spcAft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endParaRPr lang="en-GB" altLang="da-DK" sz="80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altLang="da-DK" sz="1500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551F536D-D40A-4EED-BBEE-518B124D2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639" y="1758482"/>
            <a:ext cx="4421187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lnSpc>
                <a:spcPct val="110000"/>
              </a:lnSpc>
              <a:spcAft>
                <a:spcPct val="40000"/>
              </a:spcAft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Aft>
                <a:spcPct val="40000"/>
              </a:spcAft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Aft>
                <a:spcPct val="40000"/>
              </a:spcAft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buFontTx/>
              <a:buNone/>
            </a:pPr>
            <a:endParaRPr lang="da-DK" altLang="da-DK" sz="1600"/>
          </a:p>
        </p:txBody>
      </p:sp>
      <p:sp>
        <p:nvSpPr>
          <p:cNvPr id="20" name="Line 22">
            <a:extLst>
              <a:ext uri="{FF2B5EF4-FFF2-40B4-BE49-F238E27FC236}">
                <a16:creationId xmlns:a16="http://schemas.microsoft.com/office/drawing/2014/main" id="{5F2DB9D5-CA46-47A8-B3EA-3708FCEC721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816600" y="2724150"/>
            <a:ext cx="158750" cy="6985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da-DK"/>
          </a:p>
        </p:txBody>
      </p:sp>
      <p:sp>
        <p:nvSpPr>
          <p:cNvPr id="21" name="Rectangle 26">
            <a:extLst>
              <a:ext uri="{FF2B5EF4-FFF2-40B4-BE49-F238E27FC236}">
                <a16:creationId xmlns:a16="http://schemas.microsoft.com/office/drawing/2014/main" id="{E0DE21EA-A9DB-4479-865F-884D49FECA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9569" y="2434791"/>
            <a:ext cx="4579937" cy="435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lnSpc>
                <a:spcPct val="110000"/>
              </a:lnSpc>
              <a:spcAft>
                <a:spcPct val="40000"/>
              </a:spcAft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Aft>
                <a:spcPct val="40000"/>
              </a:spcAft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Aft>
                <a:spcPct val="40000"/>
              </a:spcAft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n-GB" altLang="da-DK" sz="1600" b="1" dirty="0"/>
              <a:t>	</a:t>
            </a:r>
            <a:r>
              <a:rPr lang="en-GB" altLang="da-DK" sz="1600" b="1" dirty="0" err="1"/>
              <a:t>Sammenfatning</a:t>
            </a:r>
            <a:r>
              <a:rPr lang="en-GB" altLang="da-DK" sz="1600" b="1" dirty="0"/>
              <a:t>: I-K min</a:t>
            </a:r>
          </a:p>
          <a:p>
            <a:pPr eaLnBrk="1" hangingPunct="1">
              <a:buFontTx/>
              <a:buNone/>
            </a:pPr>
            <a:endParaRPr lang="en-GB" altLang="da-DK" sz="1600" b="1" dirty="0"/>
          </a:p>
          <a:p>
            <a:pPr eaLnBrk="1" hangingPunct="1">
              <a:buFontTx/>
              <a:buNone/>
            </a:pPr>
            <a:r>
              <a:rPr lang="en-GB" altLang="da-DK" sz="1600" b="1" dirty="0"/>
              <a:t>	Test instrument </a:t>
            </a:r>
            <a:r>
              <a:rPr lang="en-GB" altLang="da-DK" sz="1600" b="1" dirty="0" err="1"/>
              <a:t>anvendes</a:t>
            </a:r>
            <a:r>
              <a:rPr lang="en-GB" altLang="da-DK" sz="1600" b="1" dirty="0"/>
              <a:t> </a:t>
            </a:r>
            <a:r>
              <a:rPr lang="en-GB" altLang="da-DK" sz="1600" b="1" dirty="0" err="1"/>
              <a:t>til</a:t>
            </a:r>
            <a:r>
              <a:rPr lang="en-GB" altLang="da-DK" sz="1600" b="1" dirty="0"/>
              <a:t> </a:t>
            </a:r>
            <a:r>
              <a:rPr lang="en-GB" altLang="da-DK" sz="1600" b="1" dirty="0" err="1"/>
              <a:t>kontrol</a:t>
            </a:r>
            <a:r>
              <a:rPr lang="en-GB" altLang="da-DK" sz="1600" b="1" dirty="0"/>
              <a:t> </a:t>
            </a:r>
            <a:r>
              <a:rPr lang="en-GB" altLang="da-DK" sz="1600" b="1" dirty="0" err="1"/>
              <a:t>af</a:t>
            </a:r>
            <a:r>
              <a:rPr lang="en-GB" altLang="da-DK" sz="1600" b="1" dirty="0"/>
              <a:t> de </a:t>
            </a:r>
            <a:r>
              <a:rPr lang="en-GB" altLang="da-DK" sz="1600" b="1" dirty="0" err="1"/>
              <a:t>beregninger</a:t>
            </a:r>
            <a:r>
              <a:rPr lang="en-GB" altLang="da-DK" sz="1600" b="1" dirty="0"/>
              <a:t> der </a:t>
            </a:r>
            <a:r>
              <a:rPr lang="en-GB" altLang="da-DK" sz="1600" b="1" dirty="0" err="1"/>
              <a:t>er</a:t>
            </a:r>
            <a:r>
              <a:rPr lang="en-GB" altLang="da-DK" sz="1600" b="1" dirty="0"/>
              <a:t> </a:t>
            </a:r>
            <a:r>
              <a:rPr lang="en-GB" altLang="da-DK" sz="1600" b="1" dirty="0" err="1"/>
              <a:t>udført</a:t>
            </a:r>
            <a:r>
              <a:rPr lang="en-GB" altLang="da-DK" sz="1600" b="1" dirty="0"/>
              <a:t> </a:t>
            </a:r>
            <a:r>
              <a:rPr lang="en-GB" altLang="da-DK" sz="1600" b="1" dirty="0" err="1"/>
              <a:t>i</a:t>
            </a:r>
            <a:r>
              <a:rPr lang="en-GB" altLang="da-DK" sz="1600" b="1" dirty="0"/>
              <a:t> </a:t>
            </a:r>
            <a:r>
              <a:rPr lang="en-GB" altLang="da-DK" sz="1600" b="1" dirty="0" err="1"/>
              <a:t>projekteringsfasen</a:t>
            </a:r>
            <a:r>
              <a:rPr lang="en-GB" altLang="da-DK" sz="1600" b="1" dirty="0"/>
              <a:t>.</a:t>
            </a:r>
          </a:p>
          <a:p>
            <a:pPr eaLnBrk="1" hangingPunct="1">
              <a:buFontTx/>
              <a:buNone/>
            </a:pPr>
            <a:endParaRPr lang="en-GB" altLang="da-DK" sz="1600" b="1" dirty="0"/>
          </a:p>
          <a:p>
            <a:pPr eaLnBrk="1" hangingPunct="1">
              <a:buFontTx/>
              <a:buNone/>
            </a:pPr>
            <a:r>
              <a:rPr lang="en-GB" altLang="da-DK" sz="1600" b="1" dirty="0"/>
              <a:t>	Test </a:t>
            </a:r>
            <a:r>
              <a:rPr lang="en-GB" altLang="da-DK" sz="1600" b="1" dirty="0" err="1"/>
              <a:t>instrumentet</a:t>
            </a:r>
            <a:r>
              <a:rPr lang="en-GB" altLang="da-DK" sz="1600" b="1" dirty="0"/>
              <a:t> giver kun et </a:t>
            </a:r>
            <a:r>
              <a:rPr lang="en-GB" altLang="da-DK" sz="1600" b="1" dirty="0" err="1"/>
              <a:t>øjebliksbillede</a:t>
            </a:r>
            <a:r>
              <a:rPr lang="en-GB" altLang="da-DK" sz="1600" b="1" dirty="0"/>
              <a:t>.</a:t>
            </a:r>
          </a:p>
          <a:p>
            <a:pPr eaLnBrk="1" hangingPunct="1">
              <a:buFontTx/>
              <a:buNone/>
            </a:pPr>
            <a:endParaRPr lang="en-GB" altLang="da-DK" sz="1600" b="1" dirty="0"/>
          </a:p>
          <a:p>
            <a:pPr eaLnBrk="1" hangingPunct="1">
              <a:buFontTx/>
              <a:buNone/>
            </a:pPr>
            <a:r>
              <a:rPr lang="en-GB" altLang="da-DK" sz="1600" b="1" dirty="0"/>
              <a:t>	</a:t>
            </a:r>
            <a:r>
              <a:rPr lang="en-GB" altLang="da-DK" sz="1600" b="1" dirty="0" err="1"/>
              <a:t>Måleresultater</a:t>
            </a:r>
            <a:r>
              <a:rPr lang="en-GB" altLang="da-DK" sz="1600" b="1" dirty="0"/>
              <a:t> </a:t>
            </a:r>
            <a:r>
              <a:rPr lang="en-GB" altLang="da-DK" sz="1600" b="1" dirty="0" err="1"/>
              <a:t>skal</a:t>
            </a:r>
            <a:r>
              <a:rPr lang="en-GB" altLang="da-DK" sz="1600" b="1" dirty="0"/>
              <a:t> </a:t>
            </a:r>
            <a:r>
              <a:rPr lang="en-GB" altLang="da-DK" sz="1600" b="1" dirty="0" err="1"/>
              <a:t>bedømmes</a:t>
            </a:r>
            <a:r>
              <a:rPr lang="en-GB" altLang="da-DK" sz="1600" b="1" dirty="0"/>
              <a:t> </a:t>
            </a:r>
            <a:r>
              <a:rPr lang="en-GB" altLang="da-DK" sz="1600" b="1" dirty="0" err="1"/>
              <a:t>kritisk</a:t>
            </a:r>
            <a:r>
              <a:rPr lang="en-GB" altLang="da-DK" sz="1600" b="1" dirty="0"/>
              <a:t>.</a:t>
            </a:r>
            <a:r>
              <a:rPr lang="da-DK" altLang="da-DK" sz="1600" dirty="0"/>
              <a:t>	</a:t>
            </a:r>
            <a:endParaRPr lang="en-GB" altLang="da-DK" sz="1600" dirty="0"/>
          </a:p>
        </p:txBody>
      </p:sp>
      <p:sp>
        <p:nvSpPr>
          <p:cNvPr id="22" name="Line 27">
            <a:extLst>
              <a:ext uri="{FF2B5EF4-FFF2-40B4-BE49-F238E27FC236}">
                <a16:creationId xmlns:a16="http://schemas.microsoft.com/office/drawing/2014/main" id="{0443BF22-5932-4227-8242-FB3CD6C6F57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816600" y="2724150"/>
            <a:ext cx="158750" cy="6985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da-DK"/>
          </a:p>
        </p:txBody>
      </p:sp>
      <p:sp>
        <p:nvSpPr>
          <p:cNvPr id="24" name="Rektangel 23">
            <a:extLst>
              <a:ext uri="{FF2B5EF4-FFF2-40B4-BE49-F238E27FC236}">
                <a16:creationId xmlns:a16="http://schemas.microsoft.com/office/drawing/2014/main" id="{F549E19C-9D1E-4F8D-A8D0-D62852F1375C}"/>
              </a:ext>
            </a:extLst>
          </p:cNvPr>
          <p:cNvSpPr/>
          <p:nvPr/>
        </p:nvSpPr>
        <p:spPr>
          <a:xfrm>
            <a:off x="2270831" y="470736"/>
            <a:ext cx="4253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afprøvning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132C8843-9461-460A-83B2-750E0BEF50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7262" y="2728608"/>
            <a:ext cx="3806285" cy="285621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2605192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48309BE-773F-4035-A30B-42978535D86A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11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A9F97AB-AA78-4FEA-BC73-095652BEFDD6}"/>
              </a:ext>
            </a:extLst>
          </p:cNvPr>
          <p:cNvSpPr/>
          <p:nvPr/>
        </p:nvSpPr>
        <p:spPr>
          <a:xfrm>
            <a:off x="514727" y="4365945"/>
            <a:ext cx="82174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Allerførst udføres en </a:t>
            </a:r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visuel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kontrol af permanent tilsluttet udstyr og synlig installation for at sikre, at der ikke er synlige beskadigelser og at det i øvrigt er i overensstemmelse med fabrikanters og myndig-heders sikkerhedskrav.</a:t>
            </a: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CF3960E5-183D-4D39-9427-52377DA6D5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9396" y="514228"/>
            <a:ext cx="2512737" cy="3588189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5CF557F8-84FD-4F90-88A5-19ADACB457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3440" y="794387"/>
            <a:ext cx="2675222" cy="357155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36193695"/>
      </p:ext>
    </p:extLst>
  </p:cSld>
  <p:clrMapOvr>
    <a:masterClrMapping/>
  </p:clrMapOvr>
  <p:transition/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9E2AF4EC-E6B0-E224-5867-B842CDBC56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5883"/>
            <a:ext cx="9144000" cy="514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50641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4D935EC-B777-4264-85E1-7689700D5CD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7068E71B-1758-4941-93CE-C9CE1D506DD7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D7159C3D-0C13-49A8-97B6-6A9D92971C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111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D0800ED6-E63A-4AB8-A8DC-66445CE53B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A2E07856-4646-48BA-9728-4D94FB17E74D}"/>
              </a:ext>
            </a:extLst>
          </p:cNvPr>
          <p:cNvSpPr/>
          <p:nvPr/>
        </p:nvSpPr>
        <p:spPr>
          <a:xfrm>
            <a:off x="2013995" y="480223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da-DK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Uønsket udkobling</a:t>
            </a:r>
          </a:p>
          <a:p>
            <a:pPr algn="ctr"/>
            <a:r>
              <a:rPr lang="da-DK" sz="1400" dirty="0">
                <a:latin typeface="+mj-lt"/>
                <a:ea typeface="Verdana" panose="020B0604030504040204" pitchFamily="34" charset="0"/>
                <a:cs typeface="Verdana" panose="020B0604030504040204" pitchFamily="34" charset="0"/>
              </a:rPr>
              <a:t>5-53 side 10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81EA8786-6D71-4543-BA47-F4C4A708E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5205" y="1393558"/>
            <a:ext cx="1595748" cy="2010643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E36BFC65-21A0-43BB-B824-56539A8FCC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4052" y="1349188"/>
            <a:ext cx="1595748" cy="2010643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EB7A186B-024E-4E8E-B50B-C9E6B466DA96}"/>
              </a:ext>
            </a:extLst>
          </p:cNvPr>
          <p:cNvSpPr/>
          <p:nvPr/>
        </p:nvSpPr>
        <p:spPr>
          <a:xfrm>
            <a:off x="902825" y="3720500"/>
            <a:ext cx="75293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</a:rPr>
              <a:t>For at mindske risikoen for uønsket udkobling skal flg. overvejes:</a:t>
            </a:r>
          </a:p>
          <a:p>
            <a:endParaRPr lang="da-DK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Tx/>
              <a:buChar char="-"/>
            </a:pP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</a:rPr>
              <a:t>Underopdeling af flere </a:t>
            </a:r>
            <a:r>
              <a:rPr lang="da-DK" dirty="0" err="1">
                <a:latin typeface="Verdana" panose="020B0604030504040204" pitchFamily="34" charset="0"/>
                <a:ea typeface="Verdana" panose="020B0604030504040204" pitchFamily="34" charset="0"/>
              </a:rPr>
              <a:t>RCD´er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</a:rPr>
              <a:t> for at minimere lækstrømme gennem </a:t>
            </a:r>
            <a:r>
              <a:rPr lang="da-DK" dirty="0" err="1">
                <a:latin typeface="Verdana" panose="020B0604030504040204" pitchFamily="34" charset="0"/>
                <a:ea typeface="Verdana" panose="020B0604030504040204" pitchFamily="34" charset="0"/>
              </a:rPr>
              <a:t>RCDérne</a:t>
            </a:r>
            <a:endParaRPr lang="da-DK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Tx/>
              <a:buChar char="-"/>
            </a:pPr>
            <a:endParaRPr lang="da-DK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Tx/>
              <a:buChar char="-"/>
            </a:pP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</a:rPr>
              <a:t>Summen af lækstrømme må ikke overstige 0,3 gange </a:t>
            </a:r>
            <a:r>
              <a:rPr lang="da-DK" dirty="0" err="1">
                <a:latin typeface="Verdana" panose="020B0604030504040204" pitchFamily="34" charset="0"/>
                <a:ea typeface="Verdana" panose="020B0604030504040204" pitchFamily="34" charset="0"/>
              </a:rPr>
              <a:t>RCD`ens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</a:rPr>
              <a:t> mærkeudløsestrøm.</a:t>
            </a:r>
          </a:p>
        </p:txBody>
      </p:sp>
    </p:spTree>
    <p:extLst>
      <p:ext uri="{BB962C8B-B14F-4D97-AF65-F5344CB8AC3E}">
        <p14:creationId xmlns:p14="http://schemas.microsoft.com/office/powerpoint/2010/main" val="1220722136"/>
      </p:ext>
    </p:extLst>
  </p:cSld>
  <p:clrMapOvr>
    <a:masterClrMapping/>
  </p:clrMapOvr>
  <p:transition/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A87D58F-7DF5-4A7C-9B7D-51C085AE955F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9A41749-A763-4B62-A708-33268CD274D9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914383FB-3E87-4BD0-9A73-E73C640279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112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1B562685-B1BF-40EB-95E0-443A9FEAA5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849F2D92-49DA-4F08-AB5D-EB5BE4B6CC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667926"/>
      </p:ext>
    </p:extLst>
  </p:cSld>
  <p:clrMapOvr>
    <a:masterClrMapping/>
  </p:clrMapOvr>
  <p:transition/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7665B48-965F-4AFB-9029-C97F4DE726A3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113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E8779081-0648-4833-93FA-E5BDF0EB18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168" y="2564904"/>
            <a:ext cx="2523963" cy="3792041"/>
          </a:xfrm>
          <a:prstGeom prst="rect">
            <a:avLst/>
          </a:prstGeom>
        </p:spPr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0E995ECC-016B-4165-ADF6-0990D1ECA97C}"/>
              </a:ext>
            </a:extLst>
          </p:cNvPr>
          <p:cNvSpPr txBox="1"/>
          <p:nvPr/>
        </p:nvSpPr>
        <p:spPr>
          <a:xfrm>
            <a:off x="5941993" y="1628800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Dokumentation for slutkontrol</a:t>
            </a: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49BA4B91-DCCC-0059-3EC1-6FF8B5E051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905" y="718011"/>
            <a:ext cx="3890250" cy="2834893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A829195D-C0BD-7279-BC67-6083741FF9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2905" y="3552904"/>
            <a:ext cx="3890250" cy="28280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96670151"/>
      </p:ext>
    </p:extLst>
  </p:cSld>
  <p:clrMapOvr>
    <a:masterClrMapping/>
  </p:clrMapOvr>
  <p:transition/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8">
            <a:extLst>
              <a:ext uri="{FF2B5EF4-FFF2-40B4-BE49-F238E27FC236}">
                <a16:creationId xmlns:a16="http://schemas.microsoft.com/office/drawing/2014/main" id="{92170206-3288-438A-BFDE-5C4BB0EA2F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06303"/>
            <a:ext cx="8229600" cy="1143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altLang="da-DK" sz="4000" b="1" dirty="0">
                <a:solidFill>
                  <a:srgbClr val="FF0000"/>
                </a:solidFill>
                <a:latin typeface="Verdana"/>
                <a:ea typeface="+mj-ea"/>
              </a:rPr>
              <a:t>Pause I ca. 10 minutter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9F93ED2E-6E24-EC20-B21A-F20615FA0B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034" b="16807"/>
          <a:stretch>
            <a:fillRect/>
          </a:stretch>
        </p:blipFill>
        <p:spPr>
          <a:xfrm>
            <a:off x="457200" y="1934633"/>
            <a:ext cx="8229600" cy="3386667"/>
          </a:xfrm>
          <a:prstGeom prst="rect">
            <a:avLst/>
          </a:prstGeom>
          <a:noFill/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8423" y="6479432"/>
            <a:ext cx="1116509" cy="40095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1B4CBF50-8077-4F92-90B5-3AB7870EA336}" type="datetime1">
              <a:rPr lang="da-DK" sz="1000" smtClean="0">
                <a:solidFill>
                  <a:srgbClr val="696969"/>
                </a:solidFill>
              </a:rPr>
              <a:pPr>
                <a:spcAft>
                  <a:spcPts val="600"/>
                </a:spcAft>
              </a:pPr>
              <a:t>26-05-2026</a:t>
            </a:fld>
            <a:endParaRPr lang="da-DK" sz="100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011106" y="6479119"/>
            <a:ext cx="482328" cy="420100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>
                <a:spcAft>
                  <a:spcPts val="600"/>
                </a:spcAft>
              </a:pPr>
              <a:t>114</a:t>
            </a:fld>
            <a:endParaRPr lang="da-DK" sz="100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124200" y="6451915"/>
            <a:ext cx="2895600" cy="3661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da-DK" sz="1000"/>
              <a:t>EUC Sjælland elektriker afdelingen Mipe</a:t>
            </a:r>
            <a:endParaRPr lang="en-US" sz="1000"/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2EC8AB9C-2BAC-4025-B5AD-6ECC9C0D95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1788" y="1720850"/>
            <a:ext cx="1809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FontTx/>
              <a:buNone/>
            </a:pPr>
            <a:endParaRPr lang="da-DK" altLang="da-DK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0114067"/>
      </p:ext>
    </p:extLst>
  </p:cSld>
  <p:clrMapOvr>
    <a:masterClrMapping/>
  </p:clrMapOvr>
  <p:transition/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FE8C2D2-B4F5-4AE6-AC85-3BBB50737747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115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EBE3A209-0783-45B7-A248-D15924390333}"/>
              </a:ext>
            </a:extLst>
          </p:cNvPr>
          <p:cNvSpPr txBox="1"/>
          <p:nvPr/>
        </p:nvSpPr>
        <p:spPr>
          <a:xfrm>
            <a:off x="2555776" y="1196752"/>
            <a:ext cx="302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Praktiske øvelser: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B170B43C-7C62-48D6-8B2D-FA017AA045E9}"/>
              </a:ext>
            </a:extLst>
          </p:cNvPr>
          <p:cNvSpPr txBox="1"/>
          <p:nvPr/>
        </p:nvSpPr>
        <p:spPr>
          <a:xfrm>
            <a:off x="587397" y="2664476"/>
            <a:ext cx="824171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Husk først at kalibrere måleledningerne…</a:t>
            </a:r>
          </a:p>
          <a:p>
            <a:pPr marL="342900" indent="-342900">
              <a:buFont typeface="+mj-lt"/>
              <a:buAutoNum type="arabicPeriod"/>
            </a:pPr>
            <a:endParaRPr lang="da-DK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AutoNum type="arabicPeriod"/>
            </a:pP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Måling af beskyttelseslederens gennemgående elektriske forbindelse.</a:t>
            </a:r>
          </a:p>
          <a:p>
            <a:pPr marL="342900" indent="-342900">
              <a:buAutoNum type="arabicPeriod"/>
            </a:pPr>
            <a:endParaRPr lang="da-DK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AutoNum type="arabicPeriod"/>
            </a:pP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Måling af overgangsmodstand til jord. 3 PKT. Måling</a:t>
            </a:r>
          </a:p>
          <a:p>
            <a:pPr marL="342900" indent="-342900">
              <a:buAutoNum type="arabicPeriod"/>
            </a:pPr>
            <a:endParaRPr lang="da-DK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AutoNum type="arabicPeriod"/>
            </a:pP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Isolationsmåling</a:t>
            </a:r>
          </a:p>
          <a:p>
            <a:pPr marL="342900" indent="-342900">
              <a:buAutoNum type="arabicPeriod"/>
            </a:pPr>
            <a:endParaRPr lang="da-DK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AutoNum type="arabicPeriod"/>
            </a:pPr>
            <a:r>
              <a:rPr lang="da-DK" dirty="0">
                <a:solidFill>
                  <a:srgbClr val="69696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Måling af lækstrømme</a:t>
            </a:r>
          </a:p>
          <a:p>
            <a:pPr marL="342900" indent="-342900">
              <a:buFont typeface="+mj-lt"/>
              <a:buAutoNum type="arabicPeriod"/>
            </a:pPr>
            <a:endParaRPr lang="da-DK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AutoNum type="arabicPeriod"/>
            </a:pP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Test af RCD.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6233678"/>
      </p:ext>
    </p:extLst>
  </p:cSld>
  <p:clrMapOvr>
    <a:masterClrMapping/>
  </p:clrMapOvr>
  <p:transition/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D21E64E-9922-4FA6-8C38-E09D7AF122FD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A8F08A4-EF41-48DF-9249-74392CBCAA4B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FA9630AE-2E8E-41FF-A066-DD71737C74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116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231840BC-D849-4C55-93A2-37D506EA0F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A36726F3-93C1-4FEB-ACDD-CE36B512894A}"/>
              </a:ext>
            </a:extLst>
          </p:cNvPr>
          <p:cNvSpPr txBox="1"/>
          <p:nvPr/>
        </p:nvSpPr>
        <p:spPr>
          <a:xfrm>
            <a:off x="3124200" y="659567"/>
            <a:ext cx="27594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Måleresultater </a:t>
            </a:r>
            <a:r>
              <a:rPr lang="da-DK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</a:t>
            </a:r>
            <a:endParaRPr lang="da-DK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FFE17046-83CD-E292-A18D-2C6082B1CD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558" y="1196296"/>
            <a:ext cx="8224884" cy="4910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559898"/>
      </p:ext>
    </p:extLst>
  </p:cSld>
  <p:clrMapOvr>
    <a:masterClrMapping/>
  </p:clrMapOvr>
  <p:transition/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D2FAB2D-1354-434A-BC58-FBDC70669578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117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BEC6AA07-2A2F-4F76-9B23-B521166295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133600"/>
            <a:ext cx="2362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lnSpc>
                <a:spcPct val="110000"/>
              </a:lnSpc>
              <a:spcAft>
                <a:spcPct val="4000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Aft>
                <a:spcPct val="40000"/>
              </a:spcAft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Aft>
                <a:spcPct val="40000"/>
              </a:spcAft>
              <a:buChar char="•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da-DK" altLang="da-DK" sz="1800">
              <a:latin typeface="Arial" panose="020B0604020202020204" pitchFamily="34" charset="0"/>
            </a:endParaRP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BB66A1FD-A4EF-4487-A6BC-535D8D76C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444" y="2152502"/>
            <a:ext cx="3456335" cy="2591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828E46DB-D270-4E10-8636-B43BD605C9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0529" y="4492192"/>
            <a:ext cx="2341610" cy="1756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 Box 7">
            <a:extLst>
              <a:ext uri="{FF2B5EF4-FFF2-40B4-BE49-F238E27FC236}">
                <a16:creationId xmlns:a16="http://schemas.microsoft.com/office/drawing/2014/main" id="{96D00298-2342-4A8C-A3B6-92EAEE6AC4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5143517"/>
            <a:ext cx="3932465" cy="827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a-DK" altLang="da-DK" sz="1400" dirty="0">
                <a:latin typeface="Verdana" panose="020B0604030504040204" pitchFamily="34" charset="0"/>
              </a:rPr>
              <a:t>Her kan vælges mellem 200mA og 7 mA</a:t>
            </a:r>
          </a:p>
          <a:p>
            <a:pPr eaLnBrk="1" hangingPunct="1">
              <a:buFontTx/>
              <a:buNone/>
            </a:pPr>
            <a:r>
              <a:rPr lang="da-DK" altLang="da-DK" sz="1400" dirty="0">
                <a:latin typeface="Verdana" panose="020B0604030504040204" pitchFamily="34" charset="0"/>
              </a:rPr>
              <a:t>målestrøm og der kan indsættes grænser</a:t>
            </a:r>
          </a:p>
          <a:p>
            <a:pPr eaLnBrk="1" hangingPunct="1">
              <a:buFontTx/>
              <a:buNone/>
            </a:pPr>
            <a:r>
              <a:rPr lang="da-DK" altLang="da-DK" sz="1400" dirty="0">
                <a:latin typeface="Verdana" panose="020B0604030504040204" pitchFamily="34" charset="0"/>
              </a:rPr>
              <a:t>for måleresultat.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2F6ADD17-70FB-4B7A-9970-B8AB9CB9DAD9}"/>
              </a:ext>
            </a:extLst>
          </p:cNvPr>
          <p:cNvSpPr/>
          <p:nvPr/>
        </p:nvSpPr>
        <p:spPr>
          <a:xfrm>
            <a:off x="838200" y="1390626"/>
            <a:ext cx="74494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Måling af beskyttelseslederens gennemgående forbindelse.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3F4961DE-CC3F-4C9F-BEAD-530FEC4B64F4}"/>
              </a:ext>
            </a:extLst>
          </p:cNvPr>
          <p:cNvSpPr/>
          <p:nvPr/>
        </p:nvSpPr>
        <p:spPr>
          <a:xfrm>
            <a:off x="2849009" y="746231"/>
            <a:ext cx="27847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Praktiske øvelser:</a:t>
            </a:r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D8D69D8C-206A-4C7C-9AF0-C9857B1496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6223" y="2152502"/>
            <a:ext cx="2105025" cy="2171700"/>
          </a:xfrm>
          <a:prstGeom prst="rect">
            <a:avLst/>
          </a:prstGeom>
        </p:spPr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BF84BD11-9040-4FCE-A858-DBCEDC04B7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11248" y="2365807"/>
            <a:ext cx="2142161" cy="16368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10614427"/>
      </p:ext>
    </p:extLst>
  </p:cSld>
  <p:clrMapOvr>
    <a:masterClrMapping/>
  </p:clrMapOvr>
  <p:transition/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33B1238-6852-4F67-9378-5D841E6B8F7E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118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A4444AD-126C-4520-8791-8BC3285B5CF4}"/>
              </a:ext>
            </a:extLst>
          </p:cNvPr>
          <p:cNvSpPr/>
          <p:nvPr/>
        </p:nvSpPr>
        <p:spPr>
          <a:xfrm>
            <a:off x="1187624" y="1556792"/>
            <a:ext cx="73058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  Måling af overgangsmodstand til jord (Z-LOOP eller RA).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5F6CF9C4-8859-4129-88A5-A3F6D5101EA5}"/>
              </a:ext>
            </a:extLst>
          </p:cNvPr>
          <p:cNvSpPr/>
          <p:nvPr/>
        </p:nvSpPr>
        <p:spPr>
          <a:xfrm>
            <a:off x="2849009" y="746231"/>
            <a:ext cx="27847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Praktiske øvelser: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BD366497-4E8A-40A7-80A0-E403F68A895F}"/>
              </a:ext>
            </a:extLst>
          </p:cNvPr>
          <p:cNvSpPr/>
          <p:nvPr/>
        </p:nvSpPr>
        <p:spPr>
          <a:xfrm>
            <a:off x="773083" y="5344797"/>
            <a:ext cx="7344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dirty="0">
                <a:solidFill>
                  <a:srgbClr val="5F5F5F"/>
                </a:solidFill>
                <a:latin typeface="Arial" panose="020B0604020202020204" pitchFamily="34" charset="0"/>
              </a:rPr>
              <a:t> 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Målingen foretages i tavlen, ved at forbinde testerens L1 &amp; N ledninger på afgangen af en ledig gruppe og PE lederen direkte på jordspyddet (eller den frakoblede hovedjordleder). </a:t>
            </a: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0C9703DA-960A-404B-80B4-C0AD29D982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148" y="2293720"/>
            <a:ext cx="3352804" cy="2508394"/>
          </a:xfrm>
          <a:prstGeom prst="rect">
            <a:avLst/>
          </a:prstGeom>
        </p:spPr>
      </p:pic>
      <p:pic>
        <p:nvPicPr>
          <p:cNvPr id="11" name="Picture 5">
            <a:extLst>
              <a:ext uri="{FF2B5EF4-FFF2-40B4-BE49-F238E27FC236}">
                <a16:creationId xmlns:a16="http://schemas.microsoft.com/office/drawing/2014/main" id="{73250833-C27C-4749-9FFB-06489B237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7962" y="2293720"/>
            <a:ext cx="3412270" cy="2559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83943668"/>
      </p:ext>
    </p:extLst>
  </p:cSld>
  <p:clrMapOvr>
    <a:masterClrMapping/>
  </p:clrMapOvr>
  <p:transition/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8CC87F4-86EB-42F4-8516-7D41A2DBA341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119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3DEEFD70-6F8B-45B8-B2FA-B5D93AC4BC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63719" y="1376223"/>
            <a:ext cx="4407201" cy="432049"/>
          </a:xfrm>
        </p:spPr>
        <p:txBody>
          <a:bodyPr>
            <a:noAutofit/>
          </a:bodyPr>
          <a:lstStyle/>
          <a:p>
            <a:r>
              <a:rPr lang="da-DK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   Isolationsmåling (megning)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0511A700-8BAF-4327-A0F4-03C5CB792A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133600"/>
            <a:ext cx="2362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lnSpc>
                <a:spcPct val="110000"/>
              </a:lnSpc>
              <a:spcAft>
                <a:spcPct val="4000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Aft>
                <a:spcPct val="40000"/>
              </a:spcAft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Aft>
                <a:spcPct val="40000"/>
              </a:spcAft>
              <a:buChar char="•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da-DK" altLang="da-DK" sz="1800">
              <a:latin typeface="Arial" panose="020B0604020202020204" pitchFamily="34" charset="0"/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0ECD9702-17B9-4D5E-9162-A561C119A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4293096"/>
            <a:ext cx="2401039" cy="1877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45B21A90-8A31-4D72-8B37-AC221A3D6D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729" y="2103941"/>
            <a:ext cx="2454334" cy="1839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B03F4B80-8674-4B7D-8B6D-D64BCE9E7A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102679"/>
            <a:ext cx="2496082" cy="1871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5C4C004A-44CB-4B11-88D1-4FD7F403DA16}"/>
              </a:ext>
            </a:extLst>
          </p:cNvPr>
          <p:cNvSpPr/>
          <p:nvPr/>
        </p:nvSpPr>
        <p:spPr>
          <a:xfrm>
            <a:off x="2699792" y="873471"/>
            <a:ext cx="27751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Praktiske øvelser</a:t>
            </a:r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7027E854-A273-4474-A9DA-9E74B008F1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33116" y="4365774"/>
            <a:ext cx="2664296" cy="188550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6660252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FD8938D-E1B7-40F3-8137-A0D67FBA0FA8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12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9CB06D20-DE3D-4774-898E-4DA1C89A39BE}"/>
              </a:ext>
            </a:extLst>
          </p:cNvPr>
          <p:cNvSpPr txBox="1"/>
          <p:nvPr/>
        </p:nvSpPr>
        <p:spPr>
          <a:xfrm>
            <a:off x="827584" y="1268760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generelt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A0857812-834D-4D91-9E3D-6A46ECD5B155}"/>
              </a:ext>
            </a:extLst>
          </p:cNvPr>
          <p:cNvSpPr txBox="1"/>
          <p:nvPr/>
        </p:nvSpPr>
        <p:spPr>
          <a:xfrm>
            <a:off x="827584" y="3284984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Til første verifikation skal eventuelle skemaer og dokumentation fra 514.5 (side 223) indgå.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95E800BE-437E-4EC6-95DB-3F40A147707C}"/>
              </a:ext>
            </a:extLst>
          </p:cNvPr>
          <p:cNvSpPr txBox="1"/>
          <p:nvPr/>
        </p:nvSpPr>
        <p:spPr>
          <a:xfrm>
            <a:off x="827584" y="2060848"/>
            <a:ext cx="7200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Installationen skal, inden den tages i brug af brugeren, hvor det er praktisk muligt, verificeres både under udførelse og efter færdiggørelse.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E3135871-DB22-487D-9160-4E26E0AD3FD8}"/>
              </a:ext>
            </a:extLst>
          </p:cNvPr>
          <p:cNvSpPr txBox="1"/>
          <p:nvPr/>
        </p:nvSpPr>
        <p:spPr>
          <a:xfrm>
            <a:off x="827584" y="4232121"/>
            <a:ext cx="7056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Verifikationen må ikke være til fare for personer, husdyr eller ejendom (selv om kredsen er fejlbehæftet).</a:t>
            </a: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5848DAFC-3CCC-4C36-B11A-05A5207767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1048423"/>
            <a:ext cx="1215008" cy="8100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11943949"/>
      </p:ext>
    </p:extLst>
  </p:cSld>
  <p:clrMapOvr>
    <a:masterClrMapping/>
  </p:clrMapOvr>
  <p:transition/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9E170256-383B-422E-8D3F-269BF9C0B234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120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8408AAB2-B7EF-42B3-8AF6-1D6E3B2CD217}"/>
              </a:ext>
            </a:extLst>
          </p:cNvPr>
          <p:cNvSpPr txBox="1"/>
          <p:nvPr/>
        </p:nvSpPr>
        <p:spPr>
          <a:xfrm>
            <a:off x="3112618" y="1655512"/>
            <a:ext cx="2562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dirty="0"/>
              <a:t>Test af RCD – udløsetider</a:t>
            </a:r>
          </a:p>
          <a:p>
            <a:pPr algn="ctr"/>
            <a:r>
              <a:rPr lang="da-DK" dirty="0"/>
              <a:t>(max 200 mS)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B06443C-801B-4063-8EA2-1815262D5A92}"/>
              </a:ext>
            </a:extLst>
          </p:cNvPr>
          <p:cNvSpPr/>
          <p:nvPr/>
        </p:nvSpPr>
        <p:spPr>
          <a:xfrm>
            <a:off x="3131840" y="1124744"/>
            <a:ext cx="26821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Praktiske øvelser</a:t>
            </a:r>
            <a:endParaRPr lang="da-DK" sz="2000" dirty="0"/>
          </a:p>
        </p:txBody>
      </p:sp>
      <p:graphicFrame>
        <p:nvGraphicFramePr>
          <p:cNvPr id="9" name="Tabel 8">
            <a:extLst>
              <a:ext uri="{FF2B5EF4-FFF2-40B4-BE49-F238E27FC236}">
                <a16:creationId xmlns:a16="http://schemas.microsoft.com/office/drawing/2014/main" id="{8E815912-F88F-4E83-922C-E2D23532C6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9485157"/>
              </p:ext>
            </p:extLst>
          </p:nvPr>
        </p:nvGraphicFramePr>
        <p:xfrm>
          <a:off x="660698" y="3350450"/>
          <a:ext cx="7176309" cy="304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4456">
                  <a:extLst>
                    <a:ext uri="{9D8B030D-6E8A-4147-A177-3AD203B41FA5}">
                      <a16:colId xmlns:a16="http://schemas.microsoft.com/office/drawing/2014/main" val="3287218153"/>
                    </a:ext>
                  </a:extLst>
                </a:gridCol>
                <a:gridCol w="1189800">
                  <a:extLst>
                    <a:ext uri="{9D8B030D-6E8A-4147-A177-3AD203B41FA5}">
                      <a16:colId xmlns:a16="http://schemas.microsoft.com/office/drawing/2014/main" val="415773287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3130622986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4244369503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930250767"/>
                    </a:ext>
                  </a:extLst>
                </a:gridCol>
                <a:gridCol w="1343661">
                  <a:extLst>
                    <a:ext uri="{9D8B030D-6E8A-4147-A177-3AD203B41FA5}">
                      <a16:colId xmlns:a16="http://schemas.microsoft.com/office/drawing/2014/main" val="282686300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a-DK" dirty="0"/>
                        <a:t>Tekst på RCD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½ X IN (AC)</a:t>
                      </a:r>
                    </a:p>
                    <a:p>
                      <a:r>
                        <a:rPr lang="da-DK" dirty="0"/>
                        <a:t>(max 200 mS)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5 X IN (AC)</a:t>
                      </a:r>
                    </a:p>
                    <a:p>
                      <a:r>
                        <a:rPr lang="da-DK" dirty="0"/>
                        <a:t>(max 200 mS)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1 x IN (AC)</a:t>
                      </a:r>
                    </a:p>
                    <a:p>
                      <a:r>
                        <a:rPr lang="da-DK" dirty="0"/>
                        <a:t>(max 200 mS)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0 grader (DC)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180 grader (DC)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098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/>
                        <a:t>RCD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29921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/>
                        <a:t>RCD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18638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3092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7672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1108449"/>
                  </a:ext>
                </a:extLst>
              </a:tr>
            </a:tbl>
          </a:graphicData>
        </a:graphic>
      </p:graphicFrame>
      <p:pic>
        <p:nvPicPr>
          <p:cNvPr id="10" name="Billede 9">
            <a:extLst>
              <a:ext uri="{FF2B5EF4-FFF2-40B4-BE49-F238E27FC236}">
                <a16:creationId xmlns:a16="http://schemas.microsoft.com/office/drawing/2014/main" id="{458FEC0B-4867-4FBF-93B8-2011AC31E3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698" y="1421236"/>
            <a:ext cx="1485900" cy="1485900"/>
          </a:xfrm>
          <a:prstGeom prst="rect">
            <a:avLst/>
          </a:prstGeom>
        </p:spPr>
      </p:pic>
      <p:sp>
        <p:nvSpPr>
          <p:cNvPr id="11" name="Tekstfelt 10">
            <a:extLst>
              <a:ext uri="{FF2B5EF4-FFF2-40B4-BE49-F238E27FC236}">
                <a16:creationId xmlns:a16="http://schemas.microsoft.com/office/drawing/2014/main" id="{CEF0F9CC-24A8-4EA8-9E19-6B62EF0DBB37}"/>
              </a:ext>
            </a:extLst>
          </p:cNvPr>
          <p:cNvSpPr txBox="1"/>
          <p:nvPr/>
        </p:nvSpPr>
        <p:spPr>
          <a:xfrm>
            <a:off x="1737654" y="4548066"/>
            <a:ext cx="6048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RCD forbindes til tilgangssidens nul og afgangssidens fase + nul</a:t>
            </a:r>
            <a:r>
              <a:rPr lang="da-DK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C0C1440A-65DF-43EB-AA94-96DD5ABD4796}"/>
              </a:ext>
            </a:extLst>
          </p:cNvPr>
          <p:cNvSpPr/>
          <p:nvPr/>
        </p:nvSpPr>
        <p:spPr>
          <a:xfrm>
            <a:off x="1691680" y="1524854"/>
            <a:ext cx="360040" cy="39197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2B4CD2DD-103C-46D1-A79E-0374F6B43D85}"/>
              </a:ext>
            </a:extLst>
          </p:cNvPr>
          <p:cNvSpPr/>
          <p:nvPr/>
        </p:nvSpPr>
        <p:spPr>
          <a:xfrm>
            <a:off x="1691680" y="2542450"/>
            <a:ext cx="382910" cy="36468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CF8338DF-0E10-425A-8940-C8820F9D6A90}"/>
              </a:ext>
            </a:extLst>
          </p:cNvPr>
          <p:cNvSpPr/>
          <p:nvPr/>
        </p:nvSpPr>
        <p:spPr>
          <a:xfrm>
            <a:off x="899592" y="2564904"/>
            <a:ext cx="360040" cy="3693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5" name="Tekstfelt 14">
            <a:extLst>
              <a:ext uri="{FF2B5EF4-FFF2-40B4-BE49-F238E27FC236}">
                <a16:creationId xmlns:a16="http://schemas.microsoft.com/office/drawing/2014/main" id="{C1E91916-EDCF-43D0-90F2-91AECFA8CDAD}"/>
              </a:ext>
            </a:extLst>
          </p:cNvPr>
          <p:cNvSpPr txBox="1"/>
          <p:nvPr/>
        </p:nvSpPr>
        <p:spPr>
          <a:xfrm>
            <a:off x="854635" y="1158120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dirty="0"/>
              <a:t>Tilgangsside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B5C894ED-51E3-481C-8A41-AE59347698E3}"/>
              </a:ext>
            </a:extLst>
          </p:cNvPr>
          <p:cNvSpPr/>
          <p:nvPr/>
        </p:nvSpPr>
        <p:spPr>
          <a:xfrm>
            <a:off x="1000573" y="2945848"/>
            <a:ext cx="9258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sz="1200" dirty="0"/>
              <a:t>Afgangsside</a:t>
            </a:r>
          </a:p>
        </p:txBody>
      </p:sp>
      <p:graphicFrame>
        <p:nvGraphicFramePr>
          <p:cNvPr id="17" name="Tabel 16">
            <a:extLst>
              <a:ext uri="{FF2B5EF4-FFF2-40B4-BE49-F238E27FC236}">
                <a16:creationId xmlns:a16="http://schemas.microsoft.com/office/drawing/2014/main" id="{3C28843A-FDFF-473A-896A-BED3B0825E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838303"/>
              </p:ext>
            </p:extLst>
          </p:nvPr>
        </p:nvGraphicFramePr>
        <p:xfrm>
          <a:off x="7931618" y="3350449"/>
          <a:ext cx="864096" cy="30128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4096">
                  <a:extLst>
                    <a:ext uri="{9D8B030D-6E8A-4147-A177-3AD203B41FA5}">
                      <a16:colId xmlns:a16="http://schemas.microsoft.com/office/drawing/2014/main" val="4125627221"/>
                    </a:ext>
                  </a:extLst>
                </a:gridCol>
              </a:tblGrid>
              <a:tr h="1146600">
                <a:tc>
                  <a:txBody>
                    <a:bodyPr/>
                    <a:lstStyle/>
                    <a:p>
                      <a:r>
                        <a:rPr lang="da-DK" dirty="0">
                          <a:solidFill>
                            <a:schemeClr val="tx1"/>
                          </a:solidFill>
                        </a:rPr>
                        <a:t>Rampe-test (mA)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6225764"/>
                  </a:ext>
                </a:extLst>
              </a:tr>
              <a:tr h="389744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857567"/>
                  </a:ext>
                </a:extLst>
              </a:tr>
              <a:tr h="419725">
                <a:tc>
                  <a:txBody>
                    <a:bodyPr/>
                    <a:lstStyle/>
                    <a:p>
                      <a:endParaRPr lang="da-DK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2294144"/>
                  </a:ext>
                </a:extLst>
              </a:tr>
              <a:tr h="337279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13038285"/>
                  </a:ext>
                </a:extLst>
              </a:tr>
              <a:tr h="691047">
                <a:tc>
                  <a:txBody>
                    <a:bodyPr/>
                    <a:lstStyle/>
                    <a:p>
                      <a:endParaRPr lang="da-DK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3535577"/>
                  </a:ext>
                </a:extLst>
              </a:tr>
            </a:tbl>
          </a:graphicData>
        </a:graphic>
      </p:graphicFrame>
      <p:sp>
        <p:nvSpPr>
          <p:cNvPr id="18" name="Tekstfelt 17">
            <a:extLst>
              <a:ext uri="{FF2B5EF4-FFF2-40B4-BE49-F238E27FC236}">
                <a16:creationId xmlns:a16="http://schemas.microsoft.com/office/drawing/2014/main" id="{0C4B2ABE-0C35-42A9-B531-1DDC6CC652F8}"/>
              </a:ext>
            </a:extLst>
          </p:cNvPr>
          <p:cNvSpPr txBox="1"/>
          <p:nvPr/>
        </p:nvSpPr>
        <p:spPr>
          <a:xfrm>
            <a:off x="755309" y="5585891"/>
            <a:ext cx="66967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Rampetesten</a:t>
            </a:r>
            <a:r>
              <a:rPr lang="da-D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udføres med tilslutning til hovedjordklemme i stedet for tilgangssidens nul.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FDF178CE-C6FF-44F7-9436-5EE0615127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8215" y="1395813"/>
            <a:ext cx="2051231" cy="1538423"/>
          </a:xfrm>
          <a:prstGeom prst="rect">
            <a:avLst/>
          </a:prstGeom>
        </p:spPr>
      </p:pic>
      <p:pic>
        <p:nvPicPr>
          <p:cNvPr id="19" name="Billede 18">
            <a:extLst>
              <a:ext uri="{FF2B5EF4-FFF2-40B4-BE49-F238E27FC236}">
                <a16:creationId xmlns:a16="http://schemas.microsoft.com/office/drawing/2014/main" id="{054FC023-5AE8-B4C8-3CEC-B913614F82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0698" y="3245109"/>
            <a:ext cx="8135016" cy="13110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29856280"/>
      </p:ext>
    </p:extLst>
  </p:cSld>
  <p:clrMapOvr>
    <a:masterClrMapping/>
  </p:clrMapOvr>
  <p:transition/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F0B0532-40F4-469B-B388-A19633C255C0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121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3DEEFD70-6F8B-45B8-B2FA-B5D93AC4BC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01650" y="1420603"/>
            <a:ext cx="3193472" cy="551968"/>
          </a:xfrm>
        </p:spPr>
        <p:txBody>
          <a:bodyPr>
            <a:noAutofit/>
          </a:bodyPr>
          <a:lstStyle/>
          <a:p>
            <a:r>
              <a:rPr lang="da-DK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Måling af lækstrømme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0511A700-8BAF-4327-A0F4-03C5CB792A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133600"/>
            <a:ext cx="2362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lnSpc>
                <a:spcPct val="110000"/>
              </a:lnSpc>
              <a:spcAft>
                <a:spcPct val="4000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Aft>
                <a:spcPct val="40000"/>
              </a:spcAft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Aft>
                <a:spcPct val="40000"/>
              </a:spcAft>
              <a:buChar char="•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da-DK" altLang="da-DK" sz="1800">
              <a:latin typeface="Arial" panose="020B0604020202020204" pitchFamily="34" charset="0"/>
            </a:endParaRP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5C4C004A-44CB-4B11-88D1-4FD7F403DA16}"/>
              </a:ext>
            </a:extLst>
          </p:cNvPr>
          <p:cNvSpPr/>
          <p:nvPr/>
        </p:nvSpPr>
        <p:spPr>
          <a:xfrm>
            <a:off x="2699792" y="873471"/>
            <a:ext cx="277511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Praktiske øvelser</a:t>
            </a:r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63362DD8-7880-4669-A47C-E35277445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5247" y="1974107"/>
            <a:ext cx="2407925" cy="4505325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3DE5D46C-3F1A-46FB-A9BF-9D658409FA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17224" y="2843212"/>
            <a:ext cx="4438650" cy="33289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17634469"/>
      </p:ext>
    </p:extLst>
  </p:cSld>
  <p:clrMapOvr>
    <a:masterClrMapping/>
  </p:clrMapOvr>
  <p:transition/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4248892-1332-412D-A1B9-2B391BAB632B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122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DE21DB36-2A0C-4241-9405-1455AE53DB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5298" y="785195"/>
            <a:ext cx="5444011" cy="56667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98628262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59C92EA-BBAE-4468-9AFA-8572DADB3620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13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326CC473-2692-4BED-B055-E1A138DBCB76}"/>
              </a:ext>
            </a:extLst>
          </p:cNvPr>
          <p:cNvSpPr txBox="1"/>
          <p:nvPr/>
        </p:nvSpPr>
        <p:spPr>
          <a:xfrm>
            <a:off x="2267744" y="404664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eftersyn</a:t>
            </a:r>
          </a:p>
        </p:txBody>
      </p:sp>
      <p:pic>
        <p:nvPicPr>
          <p:cNvPr id="8" name="Picture 2" descr="Billedresultat for verifikation">
            <a:extLst>
              <a:ext uri="{FF2B5EF4-FFF2-40B4-BE49-F238E27FC236}">
                <a16:creationId xmlns:a16="http://schemas.microsoft.com/office/drawing/2014/main" id="{376172D1-FBA9-4C62-B1D6-DAA7A7369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12127"/>
            <a:ext cx="1152128" cy="768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0FE89BDC-37BA-47D0-80ED-A36BC5185C8C}"/>
              </a:ext>
            </a:extLst>
          </p:cNvPr>
          <p:cNvSpPr txBox="1"/>
          <p:nvPr/>
        </p:nvSpPr>
        <p:spPr>
          <a:xfrm>
            <a:off x="1079612" y="1922010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Eftersyn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foretages inden afprøvning og skal normalt udføres, inden installationen sættes under spænding.</a:t>
            </a: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E0671EC3-5942-490E-9915-D732E529EB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2200" y="4735502"/>
            <a:ext cx="2552308" cy="1701538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7D513F4D-4B8F-466A-A10C-5C467845AD95}"/>
              </a:ext>
            </a:extLst>
          </p:cNvPr>
          <p:cNvSpPr/>
          <p:nvPr/>
        </p:nvSpPr>
        <p:spPr>
          <a:xfrm>
            <a:off x="1019056" y="3198655"/>
            <a:ext cx="7056784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Og foretages for at kontrollere, at det elektriske materiel , der er en del af den faste installation, 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overensstemmelse med relevante materielstandarder.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Korrekt valgt og installeret.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Uden synlige beskadigelser, der kan forringe sikkerheden.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7873550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F7933C8-ED67-455A-ACB8-BEA934AC3E6F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14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17474F09-D2F6-46F7-930A-9ED8634ED982}"/>
              </a:ext>
            </a:extLst>
          </p:cNvPr>
          <p:cNvSpPr txBox="1"/>
          <p:nvPr/>
        </p:nvSpPr>
        <p:spPr>
          <a:xfrm>
            <a:off x="473193" y="1132774"/>
            <a:ext cx="8472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Eftersyn skal mindst omfatte kontrol af følgende, hvor det er relevant: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DE8CBFE2-85E1-45C3-8C65-E4457CE4A0BC}"/>
              </a:ext>
            </a:extLst>
          </p:cNvPr>
          <p:cNvSpPr/>
          <p:nvPr/>
        </p:nvSpPr>
        <p:spPr>
          <a:xfrm>
            <a:off x="2718577" y="404664"/>
            <a:ext cx="3922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eftersyn</a:t>
            </a:r>
          </a:p>
        </p:txBody>
      </p:sp>
      <p:pic>
        <p:nvPicPr>
          <p:cNvPr id="2" name="Billed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423" y="2214044"/>
            <a:ext cx="7962900" cy="35528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99676993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0ACF164F-813F-97FA-EC7E-0A723BA65F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5883"/>
            <a:ext cx="9144000" cy="514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8016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D0A74FA-8686-44BD-9831-949556D99F80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16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0A8EDBE5-AEB9-406F-9D2E-594C7F5F8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2973" y="5571736"/>
            <a:ext cx="671345" cy="724182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447740A2-BED9-4F0A-A54E-6D84C920AC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7345" y="4731662"/>
            <a:ext cx="597323" cy="597323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562E573D-6C5E-40D4-AF4D-E0C5DE396B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212" y="2208416"/>
            <a:ext cx="792755" cy="792755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F2D4820F-2942-4403-99A5-B65E1C776D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5616" y="1672344"/>
            <a:ext cx="513948" cy="513948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99143A1C-AE40-4087-B9F9-84B812193C30}"/>
              </a:ext>
            </a:extLst>
          </p:cNvPr>
          <p:cNvSpPr/>
          <p:nvPr/>
        </p:nvSpPr>
        <p:spPr>
          <a:xfrm>
            <a:off x="1907704" y="1628800"/>
            <a:ext cx="48915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Isolering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Kapslinger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Automatisk afbrydelse af forsyningen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Dobbelt eller forstærket isolation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Separat strømkreds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a-DK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ELV m.m.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20FB5C52-5E3C-4374-A38C-D183B4DEAF8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3537" y="3023295"/>
            <a:ext cx="638103" cy="682211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90508BBE-E786-425B-9186-CA9B4C1DBD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2261" y="3948257"/>
            <a:ext cx="540654" cy="540654"/>
          </a:xfrm>
          <a:prstGeom prst="rect">
            <a:avLst/>
          </a:prstGeom>
        </p:spPr>
      </p:pic>
      <p:sp>
        <p:nvSpPr>
          <p:cNvPr id="14" name="Rektangel 13">
            <a:extLst>
              <a:ext uri="{FF2B5EF4-FFF2-40B4-BE49-F238E27FC236}">
                <a16:creationId xmlns:a16="http://schemas.microsoft.com/office/drawing/2014/main" id="{D4CE13BA-1F2A-4B6B-B590-3511BFDCD861}"/>
              </a:ext>
            </a:extLst>
          </p:cNvPr>
          <p:cNvSpPr/>
          <p:nvPr/>
        </p:nvSpPr>
        <p:spPr>
          <a:xfrm>
            <a:off x="1259632" y="884654"/>
            <a:ext cx="6284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Metode til beskyttelse mod elektrisk stød, f.eks. :</a:t>
            </a:r>
            <a:endParaRPr lang="da-DK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779E211F-458D-4767-88E7-2E9A61CF18F7}"/>
              </a:ext>
            </a:extLst>
          </p:cNvPr>
          <p:cNvSpPr/>
          <p:nvPr/>
        </p:nvSpPr>
        <p:spPr>
          <a:xfrm>
            <a:off x="2511174" y="352047"/>
            <a:ext cx="3922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eftersyn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33539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50F0B5B4-7D92-B043-19D8-775BF7AFEB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5883"/>
            <a:ext cx="9144000" cy="514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883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9DD0452-1DA6-4F17-A3FE-9775B11B23C4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18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5CB8D167-5A34-4CE6-A6AB-9655260CD3B0}"/>
              </a:ext>
            </a:extLst>
          </p:cNvPr>
          <p:cNvSpPr/>
          <p:nvPr/>
        </p:nvSpPr>
        <p:spPr>
          <a:xfrm>
            <a:off x="2790585" y="404664"/>
            <a:ext cx="3922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eftersyn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EFA6F66E-3DA1-4766-984B-84FA768B6FA9}"/>
              </a:ext>
            </a:extLst>
          </p:cNvPr>
          <p:cNvSpPr txBox="1"/>
          <p:nvPr/>
        </p:nvSpPr>
        <p:spPr>
          <a:xfrm>
            <a:off x="678423" y="1224886"/>
            <a:ext cx="8316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Tilstedeværelse af brandbarrierer og andre foranstaltninger mod spredning af brand og beskyttelse mod termiske påvirkninger.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0C984E3E-5768-4781-843B-E7C6D8BD3B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553" y="2211558"/>
            <a:ext cx="3416977" cy="2736304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CD635DDF-A2EC-4AE5-BD29-AD1BD9E1E0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0288" y="2633974"/>
            <a:ext cx="4022193" cy="2252428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BEB8692E-56E0-472D-B33D-F3726C5338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9643" y="4947862"/>
            <a:ext cx="1257773" cy="12521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8108432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C240D95-900B-44EE-86B3-49759DB61C40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19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Text Box 1027">
            <a:extLst>
              <a:ext uri="{FF2B5EF4-FFF2-40B4-BE49-F238E27FC236}">
                <a16:creationId xmlns:a16="http://schemas.microsoft.com/office/drawing/2014/main" id="{47130540-D338-4855-84B5-43839775CA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2713" y="2170113"/>
            <a:ext cx="260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da-DK" altLang="da-DK"/>
          </a:p>
        </p:txBody>
      </p:sp>
      <p:sp>
        <p:nvSpPr>
          <p:cNvPr id="8" name="Text Box 1028">
            <a:extLst>
              <a:ext uri="{FF2B5EF4-FFF2-40B4-BE49-F238E27FC236}">
                <a16:creationId xmlns:a16="http://schemas.microsoft.com/office/drawing/2014/main" id="{B9847BE5-EEB5-4955-86A3-9CD56F4C96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1313" y="3541713"/>
            <a:ext cx="2603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da-DK" altLang="da-DK"/>
          </a:p>
        </p:txBody>
      </p:sp>
      <p:sp>
        <p:nvSpPr>
          <p:cNvPr id="9" name="Text Box 1029">
            <a:extLst>
              <a:ext uri="{FF2B5EF4-FFF2-40B4-BE49-F238E27FC236}">
                <a16:creationId xmlns:a16="http://schemas.microsoft.com/office/drawing/2014/main" id="{F523EB06-AA69-4A39-ADF6-80F17951AF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4" y="1564697"/>
            <a:ext cx="7950203" cy="925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da-DK" alt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 </a:t>
            </a:r>
            <a:r>
              <a:rPr lang="da-DK" alt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Ved ledningssystemer igennem bygningsdele, fx gulve og vægge, skal åbningen lukkes, så der er samme modstandsevne mod brand, som den pågældende bygningsdel</a:t>
            </a:r>
            <a:endParaRPr lang="da-DK" altLang="da-DK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10" name="Object 1035">
            <a:extLst>
              <a:ext uri="{FF2B5EF4-FFF2-40B4-BE49-F238E27FC236}">
                <a16:creationId xmlns:a16="http://schemas.microsoft.com/office/drawing/2014/main" id="{9EA4F2D5-BEEA-4DB0-8420-E40574780D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55724717"/>
              </p:ext>
            </p:extLst>
          </p:nvPr>
        </p:nvGraphicFramePr>
        <p:xfrm>
          <a:off x="466533" y="3212976"/>
          <a:ext cx="4354016" cy="24353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-billede" r:id="rId3" imgW="4904762" imgH="2742857" progId="MSPhotoEd.3">
                  <p:embed/>
                </p:oleObj>
              </mc:Choice>
              <mc:Fallback>
                <p:oleObj name="Photo Editor-billede" r:id="rId3" imgW="4904762" imgH="2742857" progId="MSPhotoEd.3">
                  <p:embed/>
                  <p:pic>
                    <p:nvPicPr>
                      <p:cNvPr id="10" name="Object 1035">
                        <a:extLst>
                          <a:ext uri="{FF2B5EF4-FFF2-40B4-BE49-F238E27FC236}">
                            <a16:creationId xmlns:a16="http://schemas.microsoft.com/office/drawing/2014/main" id="{9EA4F2D5-BEEA-4DB0-8420-E40574780D9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533" y="3212976"/>
                        <a:ext cx="4354016" cy="24353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ktangel 10">
            <a:extLst>
              <a:ext uri="{FF2B5EF4-FFF2-40B4-BE49-F238E27FC236}">
                <a16:creationId xmlns:a16="http://schemas.microsoft.com/office/drawing/2014/main" id="{4D380961-D2E9-4C19-9A91-7C24BE6960E4}"/>
              </a:ext>
            </a:extLst>
          </p:cNvPr>
          <p:cNvSpPr/>
          <p:nvPr/>
        </p:nvSpPr>
        <p:spPr>
          <a:xfrm>
            <a:off x="2409202" y="332656"/>
            <a:ext cx="3922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eftersyn</a:t>
            </a: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F394A498-EFC0-4149-A0EE-CF306F5BB1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2040" y="3212976"/>
            <a:ext cx="3698811" cy="16561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1174160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17E23CD-35AE-4D08-9BD7-E40AD6C22A0E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2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2736494" y="6441021"/>
            <a:ext cx="2895600" cy="366183"/>
          </a:xfrm>
        </p:spPr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pic>
        <p:nvPicPr>
          <p:cNvPr id="7" name="Picture 4" descr="P1010013">
            <a:extLst>
              <a:ext uri="{FF2B5EF4-FFF2-40B4-BE49-F238E27FC236}">
                <a16:creationId xmlns:a16="http://schemas.microsoft.com/office/drawing/2014/main" id="{D1F2B3E9-E7D8-4543-9414-7F896C41D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004328"/>
            <a:ext cx="3027147" cy="4035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C5BC0A41-DDDA-4806-B169-2900ACDD2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458"/>
          <a:stretch>
            <a:fillRect/>
          </a:stretch>
        </p:blipFill>
        <p:spPr bwMode="auto">
          <a:xfrm>
            <a:off x="4427984" y="2004328"/>
            <a:ext cx="3523868" cy="4022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B6C4E99B-FE75-41B4-9847-25672D221139}"/>
              </a:ext>
            </a:extLst>
          </p:cNvPr>
          <p:cNvSpPr txBox="1"/>
          <p:nvPr/>
        </p:nvSpPr>
        <p:spPr>
          <a:xfrm>
            <a:off x="0" y="764704"/>
            <a:ext cx="88569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Verifikation</a:t>
            </a:r>
          </a:p>
          <a:p>
            <a:pPr algn="ctr"/>
            <a:r>
              <a:rPr lang="da-DK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Eftersyn – Afprøvning - Dokumentation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6712192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705917BD-5E93-000C-54CE-80CF26C0B8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5883"/>
            <a:ext cx="9144000" cy="514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9357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2F46E7F-F7DB-4E90-8D4F-F95BF9CCEA26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21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0DA2E8FE-35B3-81C6-B49C-57613FA260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552" y="5455126"/>
            <a:ext cx="7968895" cy="978252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232F236B-AAC9-5EF4-A0AB-5621403557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552" y="820050"/>
            <a:ext cx="7968895" cy="44848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84989723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EEF904DD-4412-2BBB-DC6E-68FE0CE1E3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5883"/>
            <a:ext cx="9144000" cy="514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1968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2E70863-7675-4198-84D0-4E59052876B0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23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982F9C82-3CF5-4033-9C5A-385C11320578}"/>
              </a:ext>
            </a:extLst>
          </p:cNvPr>
          <p:cNvSpPr/>
          <p:nvPr/>
        </p:nvSpPr>
        <p:spPr>
          <a:xfrm>
            <a:off x="2682573" y="476672"/>
            <a:ext cx="3922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eftersyn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2D3DD462-76D8-410E-8D6B-C116192F9A11}"/>
              </a:ext>
            </a:extLst>
          </p:cNvPr>
          <p:cNvSpPr txBox="1"/>
          <p:nvPr/>
        </p:nvSpPr>
        <p:spPr>
          <a:xfrm>
            <a:off x="856543" y="1536107"/>
            <a:ext cx="7344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Valg og indstilling af beskyttelses- og overvågningsudstyr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BDB9E05B-A8E9-4192-9E5A-1D7FCA0A9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015" y="2620303"/>
            <a:ext cx="2143125" cy="2143125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6D6E6B93-B7A0-4EA7-A8E2-63FDE29C22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5355" y="4120193"/>
            <a:ext cx="1977380" cy="1977380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FB4D16BD-1EF7-486F-BE57-79AD834F80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6755" y="2938114"/>
            <a:ext cx="2674764" cy="192248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34417713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A80C9116-6DF5-0CB9-76D7-0394CD6A48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5883"/>
            <a:ext cx="9144000" cy="5146234"/>
          </a:xfrm>
          <a:prstGeom prst="rect">
            <a:avLst/>
          </a:prstGeom>
        </p:spPr>
      </p:pic>
      <p:pic>
        <p:nvPicPr>
          <p:cNvPr id="4" name="Billede 3">
            <a:extLst>
              <a:ext uri="{FF2B5EF4-FFF2-40B4-BE49-F238E27FC236}">
                <a16:creationId xmlns:a16="http://schemas.microsoft.com/office/drawing/2014/main" id="{03F64FA3-892A-F236-04F5-F921AE0A0C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59090">
            <a:off x="119995" y="5558809"/>
            <a:ext cx="1333722" cy="1154882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AAB06A0E-6305-E2BE-B6DF-D822D8BAD6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476831">
            <a:off x="7435967" y="4824170"/>
            <a:ext cx="1320097" cy="1842636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838C204F-AC82-6B6D-35A9-BEFC6110BF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07431" y="6131937"/>
            <a:ext cx="1867161" cy="65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1258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9737D9B-976A-438A-A581-A07BC20EE75C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25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12E0B788-4852-4A5A-BAD5-16951DE2EE18}"/>
              </a:ext>
            </a:extLst>
          </p:cNvPr>
          <p:cNvSpPr/>
          <p:nvPr/>
        </p:nvSpPr>
        <p:spPr>
          <a:xfrm>
            <a:off x="2322533" y="404664"/>
            <a:ext cx="3922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eftersyn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4000B1A4-BB20-4352-85AB-D5BEAD6749C7}"/>
              </a:ext>
            </a:extLst>
          </p:cNvPr>
          <p:cNvSpPr txBox="1"/>
          <p:nvPr/>
        </p:nvSpPr>
        <p:spPr>
          <a:xfrm>
            <a:off x="1035348" y="1402103"/>
            <a:ext cx="7065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Tilstedeværelse og korrekt placering af egnet udstyr til adskillelse og afbrydelse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24C04A18-2320-4CA8-B745-47231B4420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4469" y="2707364"/>
            <a:ext cx="3205923" cy="3481372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C23F6F61-1CFF-42CF-88EC-F0CF8B094F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569" y="3538940"/>
            <a:ext cx="3312368" cy="23026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56959212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04BAA68E-3669-BCC5-8666-79AF431CC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5883"/>
            <a:ext cx="9144000" cy="514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8334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AB5ADE5-2180-46F7-A7B2-E066BE80E194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27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4359C70E-6E36-40AE-8D9C-B789A8CB7510}"/>
              </a:ext>
            </a:extLst>
          </p:cNvPr>
          <p:cNvSpPr/>
          <p:nvPr/>
        </p:nvSpPr>
        <p:spPr>
          <a:xfrm>
            <a:off x="2646569" y="404664"/>
            <a:ext cx="3922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eftersyn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24F1531D-A5DF-41A1-8B32-0F2E7E2B6DBA}"/>
              </a:ext>
            </a:extLst>
          </p:cNvPr>
          <p:cNvSpPr txBox="1"/>
          <p:nvPr/>
        </p:nvSpPr>
        <p:spPr>
          <a:xfrm>
            <a:off x="827584" y="1385551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Valg af materiel og beskyttelsesforanstaltninger svarende til de ydre påvirkninger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3430A9C8-BF9E-4A30-B6F2-0E4E630338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6625" y="2284887"/>
            <a:ext cx="2858257" cy="3810423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CED49490-C0D9-4AC6-9CC5-8FC91F4EC8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6118" y="2262187"/>
            <a:ext cx="2978525" cy="383312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92629187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520DF08-C0F9-4A2E-9A94-9E5E2E2C0D3B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28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BE2E3C9D-E808-438D-97A9-ED3FF20DA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2949023"/>
            <a:ext cx="3921125" cy="293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D51FCA60-15A7-4D64-899C-EB7B15837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949023"/>
            <a:ext cx="3921125" cy="293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520E59C6-CAA1-44B5-9A97-3D4D5D4F9CDA}"/>
              </a:ext>
            </a:extLst>
          </p:cNvPr>
          <p:cNvSpPr/>
          <p:nvPr/>
        </p:nvSpPr>
        <p:spPr>
          <a:xfrm>
            <a:off x="2646606" y="332656"/>
            <a:ext cx="3922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eftersyn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678BC2B1-7D51-4D62-9C42-904512537B3E}"/>
              </a:ext>
            </a:extLst>
          </p:cNvPr>
          <p:cNvSpPr/>
          <p:nvPr/>
        </p:nvSpPr>
        <p:spPr>
          <a:xfrm>
            <a:off x="824384" y="1493973"/>
            <a:ext cx="77047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Valg af materiel og beskyttelsesforanstaltninger svarende til de ydre påvirkninger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5189842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6B9F957-AB3C-4997-B795-372DB860BD8C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29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CAECA558-77B4-466B-9C64-AE504C19DC29}"/>
              </a:ext>
            </a:extLst>
          </p:cNvPr>
          <p:cNvSpPr/>
          <p:nvPr/>
        </p:nvSpPr>
        <p:spPr>
          <a:xfrm>
            <a:off x="2594671" y="332656"/>
            <a:ext cx="3922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eftersyn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E5E9C095-47FD-4ED6-99A0-69FBC87468E7}"/>
              </a:ext>
            </a:extLst>
          </p:cNvPr>
          <p:cNvSpPr txBox="1"/>
          <p:nvPr/>
        </p:nvSpPr>
        <p:spPr>
          <a:xfrm>
            <a:off x="904988" y="1341007"/>
            <a:ext cx="7784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Eftersyn skal omfatte alle særlige krav til særlige installationer eller områder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34D566FA-7BA5-456A-92D9-7869FE4E84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423" y="2398029"/>
            <a:ext cx="3667191" cy="2578187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0EC4FE18-A061-4672-BC18-DCE80BEFE3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6016" y="3536487"/>
            <a:ext cx="3799478" cy="252655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95908684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7CC28EA1-E8AC-44A7-81B2-8DC29E95C978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3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276600" y="6479119"/>
            <a:ext cx="2895600" cy="366183"/>
          </a:xfrm>
        </p:spPr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1C7CB7E3-450B-448A-A1FD-AF1F30DA934D}"/>
              </a:ext>
            </a:extLst>
          </p:cNvPr>
          <p:cNvSpPr txBox="1"/>
          <p:nvPr/>
        </p:nvSpPr>
        <p:spPr>
          <a:xfrm>
            <a:off x="1314362" y="2442468"/>
            <a:ext cx="66967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5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Verifikation</a:t>
            </a:r>
          </a:p>
          <a:p>
            <a:pPr algn="ctr"/>
            <a:endParaRPr lang="da-DK" sz="24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da-DK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Efter </a:t>
            </a:r>
          </a:p>
          <a:p>
            <a:pPr algn="ctr"/>
            <a:r>
              <a:rPr lang="da-DK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DS/HD 60364</a:t>
            </a:r>
          </a:p>
        </p:txBody>
      </p:sp>
      <p:sp>
        <p:nvSpPr>
          <p:cNvPr id="2" name="AutoShape 2" descr="Billedresultat for lillestrÃ¸m el">
            <a:extLst>
              <a:ext uri="{FF2B5EF4-FFF2-40B4-BE49-F238E27FC236}">
                <a16:creationId xmlns:a16="http://schemas.microsoft.com/office/drawing/2014/main" id="{7805815A-AA40-49CC-9416-CFC5B81B3A4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a-DK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91955052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0A628A27-7377-5E83-4C44-D8886FA35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5883"/>
            <a:ext cx="9144000" cy="514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4321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27B8311-F530-4E5F-8BA7-7FD68AB45B40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31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8BB5958C-97F9-4A74-928B-61DA8795E36E}"/>
              </a:ext>
            </a:extLst>
          </p:cNvPr>
          <p:cNvSpPr/>
          <p:nvPr/>
        </p:nvSpPr>
        <p:spPr>
          <a:xfrm>
            <a:off x="2214521" y="332656"/>
            <a:ext cx="3922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eftersyn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364F7727-2AC5-4A00-90F3-F3954EFE32EA}"/>
              </a:ext>
            </a:extLst>
          </p:cNvPr>
          <p:cNvSpPr txBox="1"/>
          <p:nvPr/>
        </p:nvSpPr>
        <p:spPr>
          <a:xfrm>
            <a:off x="971599" y="1674067"/>
            <a:ext cx="7179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Korrekt identifikation af nulledere og beskyttelsesledere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A071C6A2-9D57-4E5B-9FC0-93383C3F0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429" l="0" r="100000">
                        <a14:foregroundMark x1="80903" y1="1714" x2="13194" y2="42286"/>
                        <a14:foregroundMark x1="12847" y1="42286" x2="0" y2="36571"/>
                        <a14:foregroundMark x1="17708" y1="43429" x2="12153" y2="95429"/>
                        <a14:foregroundMark x1="13542" y1="84571" x2="90972" y2="62857"/>
                        <a14:foregroundMark x1="68403" y1="68000" x2="76736" y2="50857"/>
                        <a14:foregroundMark x1="30556" y1="77714" x2="56250" y2="58286"/>
                        <a14:foregroundMark x1="75694" y1="49143" x2="99653" y2="37143"/>
                        <a14:foregroundMark x1="68750" y1="8000" x2="98264" y2="1714"/>
                        <a14:foregroundMark x1="31944" y1="90286" x2="99653" y2="49143"/>
                        <a14:foregroundMark x1="40972" y1="84571" x2="43403" y2="99429"/>
                        <a14:foregroundMark x1="75000" y1="67429" x2="76736" y2="98286"/>
                        <a14:foregroundMark x1="29861" y1="31429" x2="18056" y2="0"/>
                        <a14:foregroundMark x1="10764" y1="30286" x2="31944" y2="16000"/>
                        <a14:foregroundMark x1="14931" y1="69714" x2="14931" y2="69714"/>
                        <a14:foregroundMark x1="14931" y1="69714" x2="14931" y2="697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8423" y="2767420"/>
            <a:ext cx="4248472" cy="258153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5FD030E8-075C-4F0D-9792-35B73CDA47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4654651" y="2984878"/>
            <a:ext cx="3916014" cy="261765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6781864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C8DFA9A-221C-497E-9F28-8C3CE8782D08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32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B27AEF5B-D2C6-432E-B5D0-51D40E8163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58423" y="260648"/>
            <a:ext cx="4661842" cy="648072"/>
          </a:xfrm>
        </p:spPr>
        <p:txBody>
          <a:bodyPr>
            <a:normAutofit fontScale="90000"/>
          </a:bodyPr>
          <a:lstStyle/>
          <a:p>
            <a:br>
              <a:rPr lang="da-DK" altLang="da-DK" sz="2400" dirty="0">
                <a:latin typeface="Tahoma" panose="020B0604030504040204" pitchFamily="34" charset="0"/>
              </a:rPr>
            </a:br>
            <a:r>
              <a:rPr lang="da-DK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eftersyn</a:t>
            </a:r>
            <a:br>
              <a:rPr lang="da-DK" altLang="da-DK" sz="2400" dirty="0">
                <a:latin typeface="Times New Roman" panose="02020603050405020304" pitchFamily="18" charset="0"/>
              </a:rPr>
            </a:br>
            <a:endParaRPr lang="da-DK" altLang="da-DK" sz="2400" dirty="0">
              <a:latin typeface="Times New Roman" panose="02020603050405020304" pitchFamily="18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E4905898-F986-40DF-A68A-5AB923813DAC}"/>
              </a:ext>
            </a:extLst>
          </p:cNvPr>
          <p:cNvSpPr txBox="1">
            <a:spLocks noChangeArrowheads="1"/>
          </p:cNvSpPr>
          <p:nvPr/>
        </p:nvSpPr>
        <p:spPr>
          <a:xfrm>
            <a:off x="357282" y="2195514"/>
            <a:ext cx="4200431" cy="3224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Aft>
                <a:spcPct val="10000"/>
              </a:spcAft>
              <a:buFontTx/>
              <a:buNone/>
            </a:pPr>
            <a:r>
              <a:rPr lang="da-DK" altLang="da-DK" sz="1800" dirty="0">
                <a:latin typeface="Tahoma" panose="020B0604030504040204" pitchFamily="34" charset="0"/>
              </a:rPr>
              <a:t>Isolerede PEN-ledere skal mærkes på en af følgende måder:</a:t>
            </a:r>
          </a:p>
          <a:p>
            <a:pPr>
              <a:lnSpc>
                <a:spcPct val="100000"/>
              </a:lnSpc>
              <a:spcAft>
                <a:spcPct val="10000"/>
              </a:spcAft>
              <a:buFontTx/>
              <a:buNone/>
            </a:pPr>
            <a:endParaRPr lang="da-DK" altLang="da-DK" sz="1800" dirty="0">
              <a:latin typeface="Tahoma" panose="020B0604030504040204" pitchFamily="34" charset="0"/>
            </a:endParaRPr>
          </a:p>
          <a:p>
            <a:r>
              <a:rPr lang="da-DK" altLang="da-DK" sz="1800" dirty="0">
                <a:latin typeface="Tahoma" panose="020B0604030504040204" pitchFamily="34" charset="0"/>
              </a:rPr>
              <a:t>Lyseblå over hele deres længde, og dertil grøn/gul tape ved enderne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da-DK" altLang="da-DK" sz="1800" dirty="0">
              <a:latin typeface="Tahoma" panose="020B0604030504040204" pitchFamily="34" charset="0"/>
            </a:endParaRPr>
          </a:p>
          <a:p>
            <a:r>
              <a:rPr lang="da-DK" altLang="da-DK" sz="1800" dirty="0">
                <a:latin typeface="Tahoma" panose="020B0604030504040204" pitchFamily="34" charset="0"/>
              </a:rPr>
              <a:t>Grøn/gul over hele deres længde, og dertil blå tape ved enderne.</a:t>
            </a:r>
            <a:r>
              <a:rPr lang="da-DK" altLang="da-DK" sz="1600" b="1" dirty="0"/>
              <a:t> </a:t>
            </a:r>
            <a:endParaRPr lang="da-DK" altLang="da-DK" sz="2000" dirty="0"/>
          </a:p>
        </p:txBody>
      </p:sp>
      <p:pic>
        <p:nvPicPr>
          <p:cNvPr id="9" name="Picture 5" descr="Bolig og bad dias 9">
            <a:extLst>
              <a:ext uri="{FF2B5EF4-FFF2-40B4-BE49-F238E27FC236}">
                <a16:creationId xmlns:a16="http://schemas.microsoft.com/office/drawing/2014/main" id="{5BD51A48-68D4-44CF-BBA6-51159A7A15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713" y="2195512"/>
            <a:ext cx="4268778" cy="3460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81502944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8C824A6B-F4A7-1F3B-8A2A-E040B84FA9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5883"/>
            <a:ext cx="9144000" cy="514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1700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D56D2FD-2DF2-4A4A-9BFC-45A608F88DA2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34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C90C6230-732F-4202-BB19-DD246D9381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9913" y="1715083"/>
            <a:ext cx="2808312" cy="2808312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17464DFB-5609-425F-A403-60B49DE13EF2}"/>
              </a:ext>
            </a:extLst>
          </p:cNvPr>
          <p:cNvSpPr/>
          <p:nvPr/>
        </p:nvSpPr>
        <p:spPr>
          <a:xfrm>
            <a:off x="2646569" y="332656"/>
            <a:ext cx="3922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eftersyn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4C3CC2A5-249C-4C1E-A503-A2FE32A391EA}"/>
              </a:ext>
            </a:extLst>
          </p:cNvPr>
          <p:cNvSpPr txBox="1"/>
          <p:nvPr/>
        </p:nvSpPr>
        <p:spPr>
          <a:xfrm>
            <a:off x="971599" y="1587448"/>
            <a:ext cx="72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Tilstedeværelse af diagrammer, advarselsskilte eller anden lignende information.</a:t>
            </a: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9ECD7D9A-1AC3-4376-A5B8-53640C78F6A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699" t="3566" r="15773"/>
          <a:stretch/>
        </p:blipFill>
        <p:spPr>
          <a:xfrm>
            <a:off x="3656268" y="2655958"/>
            <a:ext cx="1993645" cy="2847060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83EC62C4-6630-491F-B7CF-8F4E6CC824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592" y="2850409"/>
            <a:ext cx="2983940" cy="2237956"/>
          </a:xfrm>
          <a:prstGeom prst="rect">
            <a:avLst/>
          </a:prstGeom>
        </p:spPr>
      </p:pic>
      <p:sp>
        <p:nvSpPr>
          <p:cNvPr id="12" name="Tekstfelt 11">
            <a:extLst>
              <a:ext uri="{FF2B5EF4-FFF2-40B4-BE49-F238E27FC236}">
                <a16:creationId xmlns:a16="http://schemas.microsoft.com/office/drawing/2014/main" id="{DCDF008A-A048-48B4-A982-F4FAD17B1F5D}"/>
              </a:ext>
            </a:extLst>
          </p:cNvPr>
          <p:cNvSpPr txBox="1"/>
          <p:nvPr/>
        </p:nvSpPr>
        <p:spPr>
          <a:xfrm>
            <a:off x="494064" y="5170672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Placering af transformere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A61EB28B-6E5F-4E67-A9BA-1A2B7CD8FEE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2175" t="19791" r="44315" b="53932"/>
          <a:stretch/>
        </p:blipFill>
        <p:spPr>
          <a:xfrm>
            <a:off x="5710757" y="3969387"/>
            <a:ext cx="2686623" cy="200725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39274222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F0B891B-9CC6-43F9-A042-6AAFF9171550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35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EABB88B3-5B2E-4A01-BF6C-B907B90E2704}"/>
              </a:ext>
            </a:extLst>
          </p:cNvPr>
          <p:cNvSpPr/>
          <p:nvPr/>
        </p:nvSpPr>
        <p:spPr>
          <a:xfrm>
            <a:off x="3649774" y="1003604"/>
            <a:ext cx="14308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Solceller</a:t>
            </a:r>
            <a:endParaRPr lang="da-DK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564B718-0535-4638-AE6B-C8D98167A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264" y="1783333"/>
            <a:ext cx="3357008" cy="4484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C1CE31D3-C3FD-4ADA-82A6-CC66E61B36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484" y="1783333"/>
            <a:ext cx="3385836" cy="4507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AFB56F64-68F8-46A4-B363-7D10881EF466}"/>
              </a:ext>
            </a:extLst>
          </p:cNvPr>
          <p:cNvSpPr/>
          <p:nvPr/>
        </p:nvSpPr>
        <p:spPr>
          <a:xfrm>
            <a:off x="2535081" y="359994"/>
            <a:ext cx="3922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eftersyn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64297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8F2255C1-71F1-431C-A403-D1E181341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5883"/>
            <a:ext cx="9144000" cy="514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6859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718ABB5-83D8-4BBB-AC47-02D29520FDF6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37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337DE1EF-DE94-48AC-9168-467999B40EBF}"/>
              </a:ext>
            </a:extLst>
          </p:cNvPr>
          <p:cNvSpPr/>
          <p:nvPr/>
        </p:nvSpPr>
        <p:spPr>
          <a:xfrm>
            <a:off x="373757" y="2348880"/>
            <a:ext cx="4572000" cy="24622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da-DK" altLang="da-DK" dirty="0">
                <a:latin typeface="Verdana" panose="020B0604030504040204" pitchFamily="34" charset="0"/>
              </a:rPr>
              <a:t>Ved flere RCD-afbrydere i tavler skal </a:t>
            </a:r>
            <a:r>
              <a:rPr lang="da-DK" altLang="da-DK" dirty="0" err="1">
                <a:latin typeface="Verdana" panose="020B0604030504040204" pitchFamily="34" charset="0"/>
              </a:rPr>
              <a:t>RCD´erne</a:t>
            </a:r>
            <a:r>
              <a:rPr lang="da-DK" altLang="da-DK" dirty="0">
                <a:latin typeface="Verdana" panose="020B0604030504040204" pitchFamily="34" charset="0"/>
              </a:rPr>
              <a:t> opmærkes med tilhørs-</a:t>
            </a:r>
          </a:p>
          <a:p>
            <a:pPr>
              <a:buFontTx/>
              <a:buNone/>
            </a:pPr>
            <a:r>
              <a:rPr lang="da-DK" altLang="da-DK" dirty="0">
                <a:latin typeface="Verdana" panose="020B0604030504040204" pitchFamily="34" charset="0"/>
              </a:rPr>
              <a:t>forhold.</a:t>
            </a:r>
          </a:p>
          <a:p>
            <a:pPr>
              <a:buFontTx/>
              <a:buNone/>
            </a:pPr>
            <a:endParaRPr lang="da-DK" altLang="da-DK" dirty="0">
              <a:latin typeface="Verdana" panose="020B0604030504040204" pitchFamily="34" charset="0"/>
            </a:endParaRPr>
          </a:p>
          <a:p>
            <a:pPr>
              <a:buFontTx/>
              <a:buNone/>
            </a:pPr>
            <a:r>
              <a:rPr lang="da-DK" altLang="da-DK" dirty="0">
                <a:latin typeface="Verdana" panose="020B0604030504040204" pitchFamily="34" charset="0"/>
              </a:rPr>
              <a:t>Opmærkning er særlig vigtig ved 30mA og 300mA RCD-beskyttelse. </a:t>
            </a:r>
          </a:p>
          <a:p>
            <a:pPr>
              <a:buFontTx/>
              <a:buNone/>
            </a:pPr>
            <a:endParaRPr lang="da-DK" altLang="da-DK" dirty="0">
              <a:latin typeface="Verdana" panose="020B0604030504040204" pitchFamily="34" charset="0"/>
            </a:endParaRPr>
          </a:p>
          <a:p>
            <a:pPr>
              <a:buFontTx/>
              <a:buNone/>
            </a:pPr>
            <a:r>
              <a:rPr lang="da-DK" altLang="da-DK" sz="1400" dirty="0">
                <a:latin typeface="Verdana" panose="020B0604030504040204" pitchFamily="34" charset="0"/>
              </a:rPr>
              <a:t>(Husk, at der nu skal minimum 2 RCD i visse gruppetavler).</a:t>
            </a:r>
            <a:endParaRPr lang="en-GB" altLang="da-DK" sz="1400" dirty="0">
              <a:latin typeface="Verdana" panose="020B0604030504040204" pitchFamily="34" charset="0"/>
            </a:endParaRPr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DABFA8A2-AC68-4DD4-A97A-F02B2CC7A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80" t="5917" r="15018" b="5917"/>
          <a:stretch>
            <a:fillRect/>
          </a:stretch>
        </p:blipFill>
        <p:spPr bwMode="auto">
          <a:xfrm>
            <a:off x="4860032" y="2348880"/>
            <a:ext cx="3527946" cy="3827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0DF402F0-E566-43EA-A57B-3762922E569B}"/>
              </a:ext>
            </a:extLst>
          </p:cNvPr>
          <p:cNvSpPr/>
          <p:nvPr/>
        </p:nvSpPr>
        <p:spPr>
          <a:xfrm>
            <a:off x="2659757" y="332656"/>
            <a:ext cx="3922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eftersyn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F851627B-DB14-4301-A463-6DC67645695C}"/>
              </a:ext>
            </a:extLst>
          </p:cNvPr>
          <p:cNvSpPr txBox="1"/>
          <p:nvPr/>
        </p:nvSpPr>
        <p:spPr>
          <a:xfrm>
            <a:off x="795130" y="1162878"/>
            <a:ext cx="7698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Identifikation af strømkredse, </a:t>
            </a:r>
            <a:r>
              <a:rPr lang="da-DK" i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overstrømsbeskyttelsesudstyr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kontakter, klemmer osv.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970396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BA24DE5-C0DA-4808-BBAA-AF5373B3BB29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38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69661319-D8AE-4AA7-80EB-D35EB2351499}"/>
              </a:ext>
            </a:extLst>
          </p:cNvPr>
          <p:cNvSpPr/>
          <p:nvPr/>
        </p:nvSpPr>
        <p:spPr>
          <a:xfrm>
            <a:off x="2682573" y="260648"/>
            <a:ext cx="3922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eftersyn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D8E685D8-00AF-436E-826B-7897548A202B}"/>
              </a:ext>
            </a:extLst>
          </p:cNvPr>
          <p:cNvSpPr txBox="1"/>
          <p:nvPr/>
        </p:nvSpPr>
        <p:spPr>
          <a:xfrm>
            <a:off x="783874" y="1449650"/>
            <a:ext cx="77095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Identifikation af strømkredse, overstrømsbeskyttelsesudstyr, kontakter, klemmer osv.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B3CB6A82-41C4-47ED-B327-2F3772240C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179" y="2500975"/>
            <a:ext cx="3743980" cy="3371804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2BE5AF30-44EC-4E3B-8CFB-C4495CBE66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9303" y="2500975"/>
            <a:ext cx="3830324" cy="33718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28020059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9A80708-D2FA-48A0-ADB2-DE3285B3AC2A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39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8" name="Tekstboks 3">
            <a:extLst>
              <a:ext uri="{FF2B5EF4-FFF2-40B4-BE49-F238E27FC236}">
                <a16:creationId xmlns:a16="http://schemas.microsoft.com/office/drawing/2014/main" id="{A9BB6FBA-DAF8-41FD-8CA9-2847D8E68452}"/>
              </a:ext>
            </a:extLst>
          </p:cNvPr>
          <p:cNvSpPr txBox="1"/>
          <p:nvPr/>
        </p:nvSpPr>
        <p:spPr>
          <a:xfrm>
            <a:off x="550699" y="1361626"/>
            <a:ext cx="62646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Vejledning til montering af solcelleanlæg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FA2F1A60-862E-45E2-9C8E-91E08E36B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9702"/>
            <a:ext cx="6996577" cy="4128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398C9C42-8C4A-453B-9955-592FD4DCB5F7}"/>
              </a:ext>
            </a:extLst>
          </p:cNvPr>
          <p:cNvSpPr/>
          <p:nvPr/>
        </p:nvSpPr>
        <p:spPr>
          <a:xfrm>
            <a:off x="2521590" y="404664"/>
            <a:ext cx="3922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eftersyn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1953344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339D283-B141-4ADF-9F53-AF6829FF483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2973344-69B4-42C8-B43E-0F59695934AB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4954DE39-B42E-479A-B461-A548B1D5EB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4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67ED677-7673-4BDD-8A3B-397770442F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B7B57149-C5BB-466C-BF4D-924A51A7F2C2}"/>
              </a:ext>
            </a:extLst>
          </p:cNvPr>
          <p:cNvSpPr/>
          <p:nvPr/>
        </p:nvSpPr>
        <p:spPr>
          <a:xfrm>
            <a:off x="608849" y="869294"/>
            <a:ext cx="795868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</a:rPr>
              <a:t>§ 75. 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</a:rPr>
              <a:t>Efter udførelse af en elektrisk installation skal det verificeres, at installationen opfylder denne bekendtgørelse. Verifikation skal foretages, inden den elektriske installation idriftsættes</a:t>
            </a:r>
          </a:p>
          <a:p>
            <a:endParaRPr lang="da-DK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</a:rPr>
              <a:t>Stk. 2. Verifikation omfatter eftersyn, afprøvning og rapportering. </a:t>
            </a:r>
          </a:p>
          <a:p>
            <a:endParaRPr lang="da-DK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</a:rPr>
              <a:t>Stk. 3. Eftersyn og afprøvning skal udføres efter den på verifika-tionstidspunktet i Danmark gældende udgave af HD 60364-6, Elektriske lavspændingsinstallationer, del 6, Verifikation. </a:t>
            </a:r>
          </a:p>
          <a:p>
            <a:endParaRPr lang="da-DK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</a:rPr>
              <a:t>Stk. 4. Rapportering skal opbevares i overensstemmelse med bestemmelser om slutkontrol i bekendtgørelse om kvalitetsledel-sessystemer (KLS) for autoriserede virksomheder på el-, vvs- og kloak-installationsområdet og for virksomheder med virksomhedsgod-kendelse på gasområdet. </a:t>
            </a:r>
          </a:p>
          <a:p>
            <a:endParaRPr lang="da-DK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</a:rPr>
              <a:t>Stk. 5. Arbejde på elområdet omfattet af bekendtgørelse om </a:t>
            </a:r>
            <a:r>
              <a:rPr lang="da-DK" dirty="0" err="1">
                <a:latin typeface="Verdana" panose="020B0604030504040204" pitchFamily="34" charset="0"/>
                <a:ea typeface="Verdana" panose="020B0604030504040204" pitchFamily="34" charset="0"/>
              </a:rPr>
              <a:t>sim-ple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</a:rPr>
              <a:t> arbejder på el-, vvs- og kloakinstallationsområdet, som enhver må udføre, kræver ikke verifikation efter stk. 1.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4D782D2C-ABC9-48F4-8312-594225F9FFFD}"/>
              </a:ext>
            </a:extLst>
          </p:cNvPr>
          <p:cNvSpPr/>
          <p:nvPr/>
        </p:nvSpPr>
        <p:spPr>
          <a:xfrm>
            <a:off x="1302605" y="262594"/>
            <a:ext cx="61269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2000"/>
              </a:spcBef>
              <a:spcAft>
                <a:spcPts val="500"/>
              </a:spcAft>
            </a:pPr>
            <a:r>
              <a:rPr lang="da-DK" b="1" i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Installationsbekendtgørelsen 1082, kapitel 6:</a:t>
            </a:r>
          </a:p>
        </p:txBody>
      </p:sp>
    </p:spTree>
    <p:extLst>
      <p:ext uri="{BB962C8B-B14F-4D97-AF65-F5344CB8AC3E}">
        <p14:creationId xmlns:p14="http://schemas.microsoft.com/office/powerpoint/2010/main" val="2427775360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0A23AA9-03BE-48A7-AB65-B3D9215EA609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40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8" name="Tekstboks 3">
            <a:extLst>
              <a:ext uri="{FF2B5EF4-FFF2-40B4-BE49-F238E27FC236}">
                <a16:creationId xmlns:a16="http://schemas.microsoft.com/office/drawing/2014/main" id="{03ABCBDD-FE1A-4E51-AED9-DF961CC1ECCC}"/>
              </a:ext>
            </a:extLst>
          </p:cNvPr>
          <p:cNvSpPr txBox="1"/>
          <p:nvPr/>
        </p:nvSpPr>
        <p:spPr>
          <a:xfrm>
            <a:off x="431132" y="1830761"/>
            <a:ext cx="60486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Vejledning til montering af solcelleanlæg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4E1D3B35-7326-49D7-A065-38E0775435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442" y="2435691"/>
            <a:ext cx="8460432" cy="3429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101DDA1F-2940-4BBB-8D3E-E408E6B51763}"/>
              </a:ext>
            </a:extLst>
          </p:cNvPr>
          <p:cNvSpPr/>
          <p:nvPr/>
        </p:nvSpPr>
        <p:spPr>
          <a:xfrm>
            <a:off x="2513377" y="404664"/>
            <a:ext cx="3922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eftersyn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535612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B3DE814-2CE6-4138-BE97-8C97FFC4FCA5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41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2665EF2E-3E8A-428A-8DE8-A88BD3DB3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12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26" t="11354" r="12372" b="28546"/>
          <a:stretch>
            <a:fillRect/>
          </a:stretch>
        </p:blipFill>
        <p:spPr bwMode="auto">
          <a:xfrm>
            <a:off x="2148970" y="2374730"/>
            <a:ext cx="4859412" cy="3989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2A51612-D348-4E62-AD90-64595D77C51A}"/>
              </a:ext>
            </a:extLst>
          </p:cNvPr>
          <p:cNvSpPr/>
          <p:nvPr/>
        </p:nvSpPr>
        <p:spPr>
          <a:xfrm>
            <a:off x="486370" y="963768"/>
            <a:ext cx="80978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da-DK" altLang="da-DK" dirty="0">
                <a:latin typeface="Verdana" panose="020B0604030504040204" pitchFamily="34" charset="0"/>
              </a:rPr>
              <a:t>Der skal være oplysninger om tavler, og tavler skal CE-mærkes. </a:t>
            </a:r>
          </a:p>
          <a:p>
            <a:pPr>
              <a:buFontTx/>
              <a:buNone/>
            </a:pPr>
            <a:endParaRPr lang="da-DK" altLang="da-DK" dirty="0">
              <a:latin typeface="Verdana" panose="020B0604030504040204" pitchFamily="34" charset="0"/>
            </a:endParaRPr>
          </a:p>
          <a:p>
            <a:pPr>
              <a:buFontTx/>
              <a:buNone/>
            </a:pPr>
            <a:r>
              <a:rPr lang="da-DK" altLang="da-DK" dirty="0">
                <a:latin typeface="Verdana" panose="020B0604030504040204" pitchFamily="34" charset="0"/>
              </a:rPr>
              <a:t>Mærkepladen kan monteres bag låge eller dæksel for tavler i boliger, jf. EN 61439-3</a:t>
            </a:r>
            <a:r>
              <a:rPr lang="da-DK" altLang="da-DK" dirty="0">
                <a:latin typeface="Tahoma" panose="020B0604030504040204" pitchFamily="34" charset="0"/>
              </a:rPr>
              <a:t>.</a:t>
            </a:r>
            <a:endParaRPr lang="en-GB" altLang="da-DK" dirty="0">
              <a:latin typeface="Tahoma" panose="020B0604030504040204" pitchFamily="34" charset="0"/>
            </a:endParaRP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92D1F2D0-61CE-4ED6-B0D0-00FAA2E2B774}"/>
              </a:ext>
            </a:extLst>
          </p:cNvPr>
          <p:cNvSpPr/>
          <p:nvPr/>
        </p:nvSpPr>
        <p:spPr>
          <a:xfrm>
            <a:off x="2627784" y="332656"/>
            <a:ext cx="3922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eftersyn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8516580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D5FD3E4-B3AB-4AB7-A082-A3545618FCAB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42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0CE7930E-F260-44D5-9DFA-563490807456}"/>
              </a:ext>
            </a:extLst>
          </p:cNvPr>
          <p:cNvSpPr/>
          <p:nvPr/>
        </p:nvSpPr>
        <p:spPr>
          <a:xfrm>
            <a:off x="2466784" y="404664"/>
            <a:ext cx="3922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eftersyn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470BE85E-EAD8-4693-87C4-17DD4E51E361}"/>
              </a:ext>
            </a:extLst>
          </p:cNvPr>
          <p:cNvSpPr/>
          <p:nvPr/>
        </p:nvSpPr>
        <p:spPr>
          <a:xfrm>
            <a:off x="847863" y="1231227"/>
            <a:ext cx="72175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 der den fornødne afstand mellem spændingsområderne ?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D2221922-4ED0-4DC9-A0BA-0D515E3684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662" y="2016523"/>
            <a:ext cx="5595401" cy="4196551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8348E585-F4CB-4211-AC2A-39C5703304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0" y="2016523"/>
            <a:ext cx="2765348" cy="367377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5028613"/>
      </p:ext>
    </p:extLst>
  </p:cSld>
  <p:clrMapOvr>
    <a:masterClrMapping/>
  </p:clrMapOvr>
  <p:transition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449578B8-92A9-820B-FDF0-38B316DA77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5883"/>
            <a:ext cx="9144000" cy="514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7511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8D4842B-10E8-4E1B-8DD0-CBA6C3633DDE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44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745B0304-45E6-43DD-BA6F-EF124773386A}"/>
              </a:ext>
            </a:extLst>
          </p:cNvPr>
          <p:cNvSpPr/>
          <p:nvPr/>
        </p:nvSpPr>
        <p:spPr>
          <a:xfrm>
            <a:off x="2717006" y="332656"/>
            <a:ext cx="3922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eftersyn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29316365-9164-49A8-8C45-AFF2D98C966A}"/>
              </a:ext>
            </a:extLst>
          </p:cNvPr>
          <p:cNvSpPr txBox="1"/>
          <p:nvPr/>
        </p:nvSpPr>
        <p:spPr>
          <a:xfrm>
            <a:off x="1043608" y="27089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a-DK" dirty="0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B1D89DA9-9892-44AF-B01D-83FD4EFF762D}"/>
              </a:ext>
            </a:extLst>
          </p:cNvPr>
          <p:cNvSpPr txBox="1"/>
          <p:nvPr/>
        </p:nvSpPr>
        <p:spPr>
          <a:xfrm>
            <a:off x="2312572" y="1272735"/>
            <a:ext cx="46453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Udførelse af ledernes forbindelser</a:t>
            </a: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31971779-92A0-46EC-ABBF-14B5A76C40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318" y="4294964"/>
            <a:ext cx="1955688" cy="1955688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ABB46DB8-7C84-49B6-9083-900950F25E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0336" y="2270861"/>
            <a:ext cx="2939464" cy="2201761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A14FC85A-CA9D-4F15-906E-5A95A7EB73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3415" y="3955769"/>
            <a:ext cx="2561912" cy="256191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75594989"/>
      </p:ext>
    </p:extLst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58389BB-3558-458D-8A10-CA1F816D362B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45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5EC09ED9-21C5-493E-98DD-686EF70B1E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00325" y="476672"/>
            <a:ext cx="4087366" cy="399578"/>
          </a:xfrm>
        </p:spPr>
        <p:txBody>
          <a:bodyPr/>
          <a:lstStyle/>
          <a:p>
            <a:r>
              <a:rPr lang="da-DK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eftersyn</a:t>
            </a:r>
          </a:p>
        </p:txBody>
      </p:sp>
      <p:graphicFrame>
        <p:nvGraphicFramePr>
          <p:cNvPr id="8" name="Object 6">
            <a:extLst>
              <a:ext uri="{FF2B5EF4-FFF2-40B4-BE49-F238E27FC236}">
                <a16:creationId xmlns:a16="http://schemas.microsoft.com/office/drawing/2014/main" id="{6B767EE2-C85A-472B-AB56-A53F9B598917}"/>
              </a:ext>
            </a:extLst>
          </p:cNvPr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980167724"/>
              </p:ext>
            </p:extLst>
          </p:nvPr>
        </p:nvGraphicFramePr>
        <p:xfrm>
          <a:off x="345350" y="2145151"/>
          <a:ext cx="3359404" cy="4189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-billede" r:id="rId3" imgW="3200000" imgH="3990476" progId="MSPhotoEd.3">
                  <p:embed/>
                </p:oleObj>
              </mc:Choice>
              <mc:Fallback>
                <p:oleObj name="Photo Editor-billede" r:id="rId3" imgW="3200000" imgH="3990476" progId="MSPhotoEd.3">
                  <p:embed/>
                  <p:pic>
                    <p:nvPicPr>
                      <p:cNvPr id="8" name="Object 6">
                        <a:extLst>
                          <a:ext uri="{FF2B5EF4-FFF2-40B4-BE49-F238E27FC236}">
                            <a16:creationId xmlns:a16="http://schemas.microsoft.com/office/drawing/2014/main" id="{6B767EE2-C85A-472B-AB56-A53F9B59891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350" y="2145151"/>
                        <a:ext cx="3359404" cy="4189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5">
            <a:extLst>
              <a:ext uri="{FF2B5EF4-FFF2-40B4-BE49-F238E27FC236}">
                <a16:creationId xmlns:a16="http://schemas.microsoft.com/office/drawing/2014/main" id="{4B95DD10-90D8-445B-8B49-D667EEA766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3327" y="2145152"/>
            <a:ext cx="4129939" cy="4199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kstfelt 9">
            <a:extLst>
              <a:ext uri="{FF2B5EF4-FFF2-40B4-BE49-F238E27FC236}">
                <a16:creationId xmlns:a16="http://schemas.microsoft.com/office/drawing/2014/main" id="{16D75687-758A-4B2E-90A8-F0EF5078BA1F}"/>
              </a:ext>
            </a:extLst>
          </p:cNvPr>
          <p:cNvSpPr txBox="1"/>
          <p:nvPr/>
        </p:nvSpPr>
        <p:spPr>
          <a:xfrm>
            <a:off x="619200" y="1094127"/>
            <a:ext cx="540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Lukning af åbninger i tavler m.m.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2830929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FE8E47CD-C570-0900-6094-03ABB90D9F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5883"/>
            <a:ext cx="9144000" cy="514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68025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12AC3D6-E95B-444A-BBED-EA974330B8C2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47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05FA592F-23FB-44E3-AF0D-2DA158351676}"/>
              </a:ext>
            </a:extLst>
          </p:cNvPr>
          <p:cNvSpPr/>
          <p:nvPr/>
        </p:nvSpPr>
        <p:spPr>
          <a:xfrm>
            <a:off x="2555776" y="332656"/>
            <a:ext cx="3922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eftersyn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C50E8010-AE79-4346-86D4-98541A9DC008}"/>
              </a:ext>
            </a:extLst>
          </p:cNvPr>
          <p:cNvSpPr txBox="1"/>
          <p:nvPr/>
        </p:nvSpPr>
        <p:spPr>
          <a:xfrm>
            <a:off x="333060" y="1393623"/>
            <a:ext cx="8411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Potentialudligning (beskyttende potentialudligning og supplerende beskyttende potentialudligning).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FF1B16F9-BCD4-4DED-96C0-1A9A6041BB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720" y="3136816"/>
            <a:ext cx="4809060" cy="2601623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8D95C166-F6B7-4BF9-AA81-4BA4EB2408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2302" y="3193610"/>
            <a:ext cx="3237220" cy="242791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42084048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7E4E7CA-D36F-40BF-8F1B-471A9C71265E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48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pic>
        <p:nvPicPr>
          <p:cNvPr id="8" name="Picture 4" descr="P1010035">
            <a:extLst>
              <a:ext uri="{FF2B5EF4-FFF2-40B4-BE49-F238E27FC236}">
                <a16:creationId xmlns:a16="http://schemas.microsoft.com/office/drawing/2014/main" id="{2DDF4AD4-E29E-43C7-A55E-EF3CF6FD0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400" y="2255838"/>
            <a:ext cx="2760663" cy="3681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5">
            <a:extLst>
              <a:ext uri="{FF2B5EF4-FFF2-40B4-BE49-F238E27FC236}">
                <a16:creationId xmlns:a16="http://schemas.microsoft.com/office/drawing/2014/main" id="{80CE22DD-4339-4D6D-B300-19E6541BBD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" y="2362200"/>
            <a:ext cx="4557713" cy="1618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da-DK" altLang="da-DK" dirty="0"/>
              <a:t>Lokal supplerende udligningsforbindelser skal udføres ”lokalt”.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da-DK" altLang="da-DK" dirty="0"/>
              <a:t>Såfremt gruppeledningen er kortere end 10 meter, målt fra gruppetavlen, kan forbindelserne dog udføres i gruppetavlen.</a:t>
            </a: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39B18C68-F19A-4F10-A6D6-F12D1280B2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6413" y="4432300"/>
            <a:ext cx="4430712" cy="14795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da-DK" altLang="da-DK" dirty="0"/>
              <a:t>HUSK - der skal udføres udligning mellem tilslutningerne til vaskemaskine, tørretumbler, elvarme, belysning, stikkontakter, armeringsjern m.m. i baderummet.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0B9A686C-3BC8-4445-B489-0D5101300132}"/>
              </a:ext>
            </a:extLst>
          </p:cNvPr>
          <p:cNvSpPr/>
          <p:nvPr/>
        </p:nvSpPr>
        <p:spPr>
          <a:xfrm>
            <a:off x="2692366" y="404664"/>
            <a:ext cx="3922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eftersyn</a:t>
            </a:r>
          </a:p>
        </p:txBody>
      </p:sp>
      <p:cxnSp>
        <p:nvCxnSpPr>
          <p:cNvPr id="12" name="Lige forbindelse 11">
            <a:extLst>
              <a:ext uri="{FF2B5EF4-FFF2-40B4-BE49-F238E27FC236}">
                <a16:creationId xmlns:a16="http://schemas.microsoft.com/office/drawing/2014/main" id="{143722F0-DDB8-4230-9F4F-F228EA2668CE}"/>
              </a:ext>
            </a:extLst>
          </p:cNvPr>
          <p:cNvCxnSpPr>
            <a:cxnSpLocks/>
          </p:cNvCxnSpPr>
          <p:nvPr/>
        </p:nvCxnSpPr>
        <p:spPr>
          <a:xfrm>
            <a:off x="755576" y="3171204"/>
            <a:ext cx="3456384" cy="76185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Lige forbindelse 12">
            <a:extLst>
              <a:ext uri="{FF2B5EF4-FFF2-40B4-BE49-F238E27FC236}">
                <a16:creationId xmlns:a16="http://schemas.microsoft.com/office/drawing/2014/main" id="{64D2B3C2-D797-4294-B92E-AE81678D3C4B}"/>
              </a:ext>
            </a:extLst>
          </p:cNvPr>
          <p:cNvCxnSpPr>
            <a:cxnSpLocks/>
          </p:cNvCxnSpPr>
          <p:nvPr/>
        </p:nvCxnSpPr>
        <p:spPr>
          <a:xfrm flipV="1">
            <a:off x="1259831" y="2996952"/>
            <a:ext cx="2736105" cy="104137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ktangel 1">
            <a:extLst>
              <a:ext uri="{FF2B5EF4-FFF2-40B4-BE49-F238E27FC236}">
                <a16:creationId xmlns:a16="http://schemas.microsoft.com/office/drawing/2014/main" id="{98088C2A-CE16-4300-B6F1-3F0E1683B0F0}"/>
              </a:ext>
            </a:extLst>
          </p:cNvPr>
          <p:cNvSpPr/>
          <p:nvPr/>
        </p:nvSpPr>
        <p:spPr>
          <a:xfrm>
            <a:off x="1187006" y="1134069"/>
            <a:ext cx="70823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Potentialudligning (beskyttende potentialudligning og supplerende beskyttende potentialudligning).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75965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67F34AC4-4200-5268-420A-3A92C3A79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5883"/>
            <a:ext cx="9144000" cy="514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758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5CF3F032-2635-32E3-6246-6933A84441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235" y="180796"/>
            <a:ext cx="6496957" cy="1286054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827159B4-7475-BD6D-477F-9205E9F12E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878" y="1466850"/>
            <a:ext cx="6630325" cy="1733792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E948157E-F552-EEF9-46AD-CEFC6648BA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878" y="1406107"/>
            <a:ext cx="6630938" cy="4825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04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C2C51DD-8012-4EDB-85D0-1F37256142B3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50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08295BC0-A1C4-4061-B8C2-DD31CBE512AC}"/>
              </a:ext>
            </a:extLst>
          </p:cNvPr>
          <p:cNvSpPr/>
          <p:nvPr/>
        </p:nvSpPr>
        <p:spPr>
          <a:xfrm>
            <a:off x="2488939" y="476672"/>
            <a:ext cx="3922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eftersyn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6727BACA-B02B-49CB-A9B9-8A29F2B2886B}"/>
              </a:ext>
            </a:extLst>
          </p:cNvPr>
          <p:cNvSpPr txBox="1"/>
          <p:nvPr/>
        </p:nvSpPr>
        <p:spPr>
          <a:xfrm>
            <a:off x="939856" y="1271285"/>
            <a:ext cx="72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12.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Tilgængelighed af materiel for let drift, identifikation og vedligeholdelse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AD9B7EB3-7601-47BD-A399-35BEFDA186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010" y="2218667"/>
            <a:ext cx="3052038" cy="4082596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6F5B2166-B3EF-46A8-9A87-96B682BDCB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0748" y="2218667"/>
            <a:ext cx="3058646" cy="408259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11076321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3E7511C-FFFD-4E57-A022-CDDDE4BF6F38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51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DE747A10-81A1-40D6-B8CB-A7A81340BA78}"/>
              </a:ext>
            </a:extLst>
          </p:cNvPr>
          <p:cNvSpPr/>
          <p:nvPr/>
        </p:nvSpPr>
        <p:spPr>
          <a:xfrm>
            <a:off x="2483768" y="404664"/>
            <a:ext cx="3922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eftersyn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E6545F8-B596-492B-89A0-19A4B32095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77" y="1423357"/>
            <a:ext cx="2785178" cy="25661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F86A3D25-E5D4-6692-00FE-E33D281FBF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0524" y="1753514"/>
            <a:ext cx="2786113" cy="3718882"/>
          </a:xfrm>
          <a:prstGeom prst="rect">
            <a:avLst/>
          </a:prstGeom>
        </p:spPr>
      </p:pic>
      <p:sp>
        <p:nvSpPr>
          <p:cNvPr id="8" name="Tekstfelt 7">
            <a:extLst>
              <a:ext uri="{FF2B5EF4-FFF2-40B4-BE49-F238E27FC236}">
                <a16:creationId xmlns:a16="http://schemas.microsoft.com/office/drawing/2014/main" id="{B2406D3E-98F2-6749-169F-A7FA0B93B258}"/>
              </a:ext>
            </a:extLst>
          </p:cNvPr>
          <p:cNvSpPr txBox="1"/>
          <p:nvPr/>
        </p:nvSpPr>
        <p:spPr>
          <a:xfrm>
            <a:off x="992038" y="4304580"/>
            <a:ext cx="18115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Samlinger skal være let tilgængelig og må ikke skjules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9395412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1FFB55D5-AF4E-77FD-F326-9B19EA05F0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5883"/>
            <a:ext cx="9144000" cy="5146234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4456BAD8-8F44-7AF6-12EB-ED91B4D18A7A}"/>
              </a:ext>
            </a:extLst>
          </p:cNvPr>
          <p:cNvSpPr txBox="1"/>
          <p:nvPr/>
        </p:nvSpPr>
        <p:spPr>
          <a:xfrm>
            <a:off x="1406106" y="215661"/>
            <a:ext cx="5572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3600" b="1" dirty="0">
                <a:solidFill>
                  <a:srgbClr val="FF0000"/>
                </a:solidFill>
              </a:rPr>
              <a:t>Oprydning</a:t>
            </a:r>
          </a:p>
        </p:txBody>
      </p:sp>
    </p:spTree>
    <p:extLst>
      <p:ext uri="{BB962C8B-B14F-4D97-AF65-F5344CB8AC3E}">
        <p14:creationId xmlns:p14="http://schemas.microsoft.com/office/powerpoint/2010/main" val="4211651332"/>
      </p:ext>
    </p:extLst>
  </p:cSld>
  <p:clrMapOvr>
    <a:masterClrMapping/>
  </p:clrMapOvr>
  <p:transition spd="slow">
    <p:wip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Relateret billed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577" y="2441786"/>
            <a:ext cx="3311830" cy="390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kstfelt 1"/>
          <p:cNvSpPr txBox="1"/>
          <p:nvPr/>
        </p:nvSpPr>
        <p:spPr>
          <a:xfrm>
            <a:off x="1155802" y="1192378"/>
            <a:ext cx="1712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13.</a:t>
            </a:r>
            <a:r>
              <a:rPr lang="da-DK" dirty="0"/>
              <a:t> </a:t>
            </a:r>
            <a:r>
              <a:rPr lang="da-DK" dirty="0">
                <a:latin typeface="Veranda"/>
              </a:rPr>
              <a:t>Oprydning</a:t>
            </a:r>
          </a:p>
        </p:txBody>
      </p:sp>
      <p:sp>
        <p:nvSpPr>
          <p:cNvPr id="3" name="Tekstfelt 2"/>
          <p:cNvSpPr txBox="1"/>
          <p:nvPr/>
        </p:nvSpPr>
        <p:spPr>
          <a:xfrm>
            <a:off x="1953158" y="1858061"/>
            <a:ext cx="3071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Husk at rydde op efter dig selv.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11F9532F-CDD5-0AFF-250A-4237AA5EBA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278" y="2441786"/>
            <a:ext cx="5518299" cy="4416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2612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3AFF12B-2C0C-4C8E-B8F4-E3662F01EDEC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54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F3A35232-5BD0-4C59-A00F-996B2269FF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8397" y="2764740"/>
            <a:ext cx="4149965" cy="3109220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37057227-8D7B-4454-94EF-1F0107B63A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6690" y="1822745"/>
            <a:ext cx="4215371" cy="3182397"/>
          </a:xfrm>
          <a:prstGeom prst="rect">
            <a:avLst/>
          </a:prstGeom>
        </p:spPr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C3D3BAB8-1EA3-48A9-8324-58185CB007F7}"/>
              </a:ext>
            </a:extLst>
          </p:cNvPr>
          <p:cNvSpPr txBox="1"/>
          <p:nvPr/>
        </p:nvSpPr>
        <p:spPr>
          <a:xfrm>
            <a:off x="904988" y="696911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Oprydning - er måske ikke ligefrem et bekendtgørelseskrav, men det giver glade kunder 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</a:t>
            </a:r>
            <a:endParaRPr lang="da-DK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278497"/>
      </p:ext>
    </p:extLst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3AF18-F6B2-FBE8-34AD-43370B5B3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8">
            <a:extLst>
              <a:ext uri="{FF2B5EF4-FFF2-40B4-BE49-F238E27FC236}">
                <a16:creationId xmlns:a16="http://schemas.microsoft.com/office/drawing/2014/main" id="{C61992E9-59BD-9268-10FF-F047C8C67C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06303"/>
            <a:ext cx="8229600" cy="1143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spcAft>
                <a:spcPts val="600"/>
              </a:spcAft>
            </a:pPr>
            <a:r>
              <a:rPr lang="en-US" altLang="da-DK" sz="4000" b="1" dirty="0">
                <a:solidFill>
                  <a:srgbClr val="FF0000"/>
                </a:solidFill>
                <a:latin typeface="Verdana"/>
                <a:ea typeface="+mj-ea"/>
              </a:rPr>
              <a:t>Pause I ca. 15 minutter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282243D8-9E0F-7332-0F40-127EB88065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034" b="16807"/>
          <a:stretch>
            <a:fillRect/>
          </a:stretch>
        </p:blipFill>
        <p:spPr>
          <a:xfrm>
            <a:off x="457200" y="1934633"/>
            <a:ext cx="8229600" cy="3386667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2E1C1F-9957-80D5-56E1-27636743D5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78423" y="6479432"/>
            <a:ext cx="1116509" cy="40095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1B4CBF50-8077-4F92-90B5-3AB7870EA336}" type="datetime1">
              <a:rPr lang="da-DK" sz="1000" smtClean="0">
                <a:solidFill>
                  <a:srgbClr val="696969"/>
                </a:solidFill>
              </a:rPr>
              <a:pPr>
                <a:spcAft>
                  <a:spcPts val="600"/>
                </a:spcAft>
              </a:pPr>
              <a:t>26-05-2026</a:t>
            </a:fld>
            <a:endParaRPr lang="da-DK" sz="1000">
              <a:solidFill>
                <a:srgbClr val="696969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CDA553-AAC3-040B-CBC5-0CD5B71640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011106" y="6479119"/>
            <a:ext cx="482328" cy="420100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>
                <a:spcAft>
                  <a:spcPts val="600"/>
                </a:spcAft>
              </a:pPr>
              <a:t>55</a:t>
            </a:fld>
            <a:endParaRPr lang="da-DK" sz="100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8686DB-F3D8-77E9-6444-A72A5F2334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451915"/>
            <a:ext cx="2895600" cy="36618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da-DK" sz="1000"/>
              <a:t>EUC Sjælland elektriker afdelingen Mipe</a:t>
            </a:r>
            <a:endParaRPr lang="en-US" sz="1000"/>
          </a:p>
        </p:txBody>
      </p:sp>
      <p:sp>
        <p:nvSpPr>
          <p:cNvPr id="7" name="Text Box 2">
            <a:extLst>
              <a:ext uri="{FF2B5EF4-FFF2-40B4-BE49-F238E27FC236}">
                <a16:creationId xmlns:a16="http://schemas.microsoft.com/office/drawing/2014/main" id="{EA2F886E-3899-8A0B-BB00-905B4E973F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1788" y="1720850"/>
            <a:ext cx="1809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buFontTx/>
              <a:buNone/>
            </a:pPr>
            <a:endParaRPr lang="da-DK" altLang="da-DK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258621"/>
      </p:ext>
    </p:extLst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981BCD9-629A-4980-91E8-45BB116117C6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56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17474F09-D2F6-46F7-930A-9ED8634ED982}"/>
              </a:ext>
            </a:extLst>
          </p:cNvPr>
          <p:cNvSpPr txBox="1"/>
          <p:nvPr/>
        </p:nvSpPr>
        <p:spPr>
          <a:xfrm>
            <a:off x="473193" y="1132774"/>
            <a:ext cx="8472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Afprøvning skal mindst omfatte kontrol af følgende, hvor det er relevant: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DE8CBFE2-85E1-45C3-8C65-E4457CE4A0BC}"/>
              </a:ext>
            </a:extLst>
          </p:cNvPr>
          <p:cNvSpPr/>
          <p:nvPr/>
        </p:nvSpPr>
        <p:spPr>
          <a:xfrm>
            <a:off x="2718577" y="404664"/>
            <a:ext cx="4253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afprøvning</a:t>
            </a:r>
          </a:p>
        </p:txBody>
      </p:sp>
      <p:pic>
        <p:nvPicPr>
          <p:cNvPr id="2" name="Billed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462" y="2152650"/>
            <a:ext cx="8601075" cy="25527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18220741"/>
      </p:ext>
    </p:extLst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5CD679A-0DD4-4524-85DC-C175EDA04294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57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DFFA376-7409-4D37-A2C7-DF0D2955C207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6934200" y="60198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110000"/>
              </a:lnSpc>
              <a:spcAft>
                <a:spcPct val="4000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Aft>
                <a:spcPct val="40000"/>
              </a:spcAft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Aft>
                <a:spcPct val="40000"/>
              </a:spcAft>
              <a:buChar char="•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Aft>
                <a:spcPct val="0"/>
              </a:spcAft>
            </a:pPr>
            <a:fld id="{63ACD57A-0C6F-4AC2-A9BB-7C76CEF6D438}" type="slidenum">
              <a:rPr lang="da-DK" altLang="da-DK" sz="1400">
                <a:latin typeface="Times New Roman" panose="02020603050405020304" pitchFamily="18" charset="0"/>
              </a:rPr>
              <a:pPr algn="r" eaLnBrk="1" hangingPunct="1">
                <a:lnSpc>
                  <a:spcPct val="100000"/>
                </a:lnSpc>
                <a:spcAft>
                  <a:spcPct val="0"/>
                </a:spcAft>
              </a:pPr>
              <a:t>57</a:t>
            </a:fld>
            <a:endParaRPr lang="da-DK" altLang="da-DK" sz="1400">
              <a:latin typeface="Times New Roman" panose="02020603050405020304" pitchFamily="18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0866BED3-5F40-4B89-BD90-69B0642732D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683568" y="1124744"/>
            <a:ext cx="6913563" cy="792162"/>
          </a:xfrm>
        </p:spPr>
        <p:txBody>
          <a:bodyPr>
            <a:normAutofit/>
          </a:bodyPr>
          <a:lstStyle/>
          <a:p>
            <a:pPr algn="ctr" eaLnBrk="1" hangingPunct="1"/>
            <a:r>
              <a:rPr lang="da-DK" altLang="da-DK" sz="2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Verifikation - afprøvning</a:t>
            </a:r>
            <a:endParaRPr lang="en-GB" altLang="da-DK" sz="24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Picture 3" descr="instrumenter 002">
            <a:extLst>
              <a:ext uri="{FF2B5EF4-FFF2-40B4-BE49-F238E27FC236}">
                <a16:creationId xmlns:a16="http://schemas.microsoft.com/office/drawing/2014/main" id="{0AF54E82-83CA-4EF6-9C3F-50DBB11435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150" y="1809056"/>
            <a:ext cx="6048672" cy="4536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50678792"/>
      </p:ext>
    </p:extLst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581DCF0-B84A-4810-8D06-A2E08DAD7729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58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8599B6E-6D4D-451C-86BF-2B030E6B97F0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28649" y="3189473"/>
            <a:ext cx="7886700" cy="2467471"/>
          </a:xfrm>
          <a:prstGeom prst="rect">
            <a:avLst/>
          </a:prstGeom>
        </p:spPr>
        <p:txBody>
          <a:bodyPr/>
          <a:lstStyle/>
          <a:p>
            <a:pPr marL="0" indent="0" eaLnBrk="1" hangingPunct="1">
              <a:buNone/>
            </a:pPr>
            <a:r>
              <a:rPr lang="da-DK" altLang="da-DK" dirty="0"/>
              <a:t>Når der udføres målinger i en installation, skal der bruges egnede og sikre instrumenter. Disse instrumenter skal være kontrolleret før, og hvis det er nødvendigt også efter brug.</a:t>
            </a:r>
          </a:p>
          <a:p>
            <a:pPr eaLnBrk="1" hangingPunct="1"/>
            <a:endParaRPr lang="da-DK" altLang="da-DK" dirty="0"/>
          </a:p>
          <a:p>
            <a:pPr marL="0" indent="0" eaLnBrk="1" hangingPunct="1">
              <a:buNone/>
            </a:pPr>
            <a:r>
              <a:rPr lang="da-DK" altLang="da-DK" dirty="0"/>
              <a:t>Hvis det er nødvendigt skal reglerne for </a:t>
            </a:r>
            <a:r>
              <a:rPr lang="da-DK" altLang="da-DK" dirty="0" err="1"/>
              <a:t>L-aus</a:t>
            </a:r>
            <a:r>
              <a:rPr lang="da-DK" altLang="da-DK" dirty="0"/>
              <a:t> arbejde overholdes.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7E6D32D-D7C0-4D44-AE74-89D03A92E864}"/>
              </a:ext>
            </a:extLst>
          </p:cNvPr>
          <p:cNvSpPr/>
          <p:nvPr/>
        </p:nvSpPr>
        <p:spPr>
          <a:xfrm>
            <a:off x="2445456" y="404664"/>
            <a:ext cx="4253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afprøvning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1182AD7B-3480-419B-8EEF-4C005A5D8F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945" y="1196752"/>
            <a:ext cx="2466975" cy="1857375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5A75498A-7830-4CE1-B23B-A5BEB6E7F7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9872" y="1449164"/>
            <a:ext cx="2076450" cy="1352550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2AE6C3E8-047D-4F68-82BF-5537975377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50967" y="1340768"/>
            <a:ext cx="2432045" cy="1584176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3E6CBBC1-A6EF-444D-A71F-B7AB4F28230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6682" b="28946"/>
          <a:stretch/>
        </p:blipFill>
        <p:spPr>
          <a:xfrm rot="1287376">
            <a:off x="899592" y="5373216"/>
            <a:ext cx="1619250" cy="718493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E3C810E9-48E2-4152-B909-A109C505078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-2" b="1"/>
          <a:stretch/>
        </p:blipFill>
        <p:spPr>
          <a:xfrm rot="1213570">
            <a:off x="2486619" y="5367529"/>
            <a:ext cx="1885751" cy="574477"/>
          </a:xfrm>
          <a:prstGeom prst="rect">
            <a:avLst/>
          </a:prstGeom>
        </p:spPr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D87203D0-22A8-42CC-B8E1-1492163980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85549" y="5114557"/>
            <a:ext cx="1357439" cy="1357439"/>
          </a:xfrm>
          <a:prstGeom prst="rect">
            <a:avLst/>
          </a:prstGeom>
        </p:spPr>
      </p:pic>
      <p:pic>
        <p:nvPicPr>
          <p:cNvPr id="15" name="Billede 14">
            <a:extLst>
              <a:ext uri="{FF2B5EF4-FFF2-40B4-BE49-F238E27FC236}">
                <a16:creationId xmlns:a16="http://schemas.microsoft.com/office/drawing/2014/main" id="{5B1A40CB-429F-4655-AC5D-7ED773CFA5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39503" y="5114557"/>
            <a:ext cx="2161853" cy="129711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402506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3565C797-85DA-47F2-AE33-37874AB3E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327" y="2183522"/>
            <a:ext cx="7864522" cy="2914141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E15CC2F-C507-4FB7-B196-55DBC308D142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59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9A692EA6-688F-4BE6-B368-1121A2933898}"/>
              </a:ext>
            </a:extLst>
          </p:cNvPr>
          <p:cNvSpPr/>
          <p:nvPr/>
        </p:nvSpPr>
        <p:spPr>
          <a:xfrm>
            <a:off x="479327" y="5519586"/>
            <a:ext cx="83982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da-DK" altLang="da-DK" dirty="0">
                <a:latin typeface="Verdana" panose="020B0604030504040204" pitchFamily="34" charset="0"/>
              </a:rPr>
              <a:t>Lavspændingsdirektivet LVD stiller krav til sikkerheden ved brug af måleudstyr.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466F0224-CF3A-4FC6-B9B6-1E6F19F67A35}"/>
              </a:ext>
            </a:extLst>
          </p:cNvPr>
          <p:cNvSpPr/>
          <p:nvPr/>
        </p:nvSpPr>
        <p:spPr>
          <a:xfrm>
            <a:off x="479327" y="5077791"/>
            <a:ext cx="13837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FontTx/>
              <a:buNone/>
            </a:pPr>
            <a:r>
              <a:rPr lang="da-DK" altLang="da-DK" dirty="0">
                <a:latin typeface="Times New Roman" panose="02020603050405020304" pitchFamily="18" charset="0"/>
              </a:rPr>
              <a:t>IEC 61010-1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92E4724D-6AE1-4A64-9E10-1EF4924C4C2A}"/>
              </a:ext>
            </a:extLst>
          </p:cNvPr>
          <p:cNvSpPr/>
          <p:nvPr/>
        </p:nvSpPr>
        <p:spPr>
          <a:xfrm>
            <a:off x="2531861" y="417442"/>
            <a:ext cx="4253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afprøvning</a:t>
            </a:r>
          </a:p>
        </p:txBody>
      </p:sp>
      <p:sp>
        <p:nvSpPr>
          <p:cNvPr id="11" name="Tekstfelt 10">
            <a:extLst>
              <a:ext uri="{FF2B5EF4-FFF2-40B4-BE49-F238E27FC236}">
                <a16:creationId xmlns:a16="http://schemas.microsoft.com/office/drawing/2014/main" id="{5150C4B7-678B-4F5C-A6C8-E880A960F432}"/>
              </a:ext>
            </a:extLst>
          </p:cNvPr>
          <p:cNvSpPr txBox="1"/>
          <p:nvPr/>
        </p:nvSpPr>
        <p:spPr>
          <a:xfrm>
            <a:off x="3258860" y="1483233"/>
            <a:ext cx="2585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Måleinstrumenter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291288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AB6E5E4-BE04-4CB2-9BBA-F047BFF55AB0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6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8970C575-3007-4228-A33A-03DEFEFAD425}"/>
              </a:ext>
            </a:extLst>
          </p:cNvPr>
          <p:cNvSpPr/>
          <p:nvPr/>
        </p:nvSpPr>
        <p:spPr>
          <a:xfrm>
            <a:off x="1245144" y="597956"/>
            <a:ext cx="6408712" cy="5506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2000"/>
              </a:spcBef>
              <a:spcAft>
                <a:spcPts val="500"/>
              </a:spcAft>
            </a:pPr>
            <a:r>
              <a:rPr lang="da-DK" dirty="0">
                <a:solidFill>
                  <a:srgbClr val="000000"/>
                </a:solidFill>
                <a:latin typeface="tahoma" panose="020B0604030504040204" pitchFamily="34" charset="0"/>
              </a:rPr>
              <a:t>Installationsbekendtgørelsen 1082:</a:t>
            </a:r>
          </a:p>
          <a:p>
            <a:pPr algn="ctr">
              <a:spcBef>
                <a:spcPts val="2000"/>
              </a:spcBef>
              <a:spcAft>
                <a:spcPts val="500"/>
              </a:spcAft>
            </a:pPr>
            <a:r>
              <a:rPr lang="da-DK" dirty="0">
                <a:solidFill>
                  <a:srgbClr val="000000"/>
                </a:solidFill>
                <a:latin typeface="tahoma" panose="020B0604030504040204" pitchFamily="34" charset="0"/>
              </a:rPr>
              <a:t>Kapitel 9</a:t>
            </a:r>
          </a:p>
          <a:p>
            <a:pPr algn="ctr">
              <a:spcBef>
                <a:spcPts val="0"/>
              </a:spcBef>
              <a:spcAft>
                <a:spcPts val="500"/>
              </a:spcAft>
            </a:pPr>
            <a:r>
              <a:rPr lang="da-DK" i="1" dirty="0">
                <a:solidFill>
                  <a:srgbClr val="000000"/>
                </a:solidFill>
                <a:latin typeface="tahoma" panose="020B0604030504040204" pitchFamily="34" charset="0"/>
              </a:rPr>
              <a:t>Straf</a:t>
            </a:r>
          </a:p>
          <a:p>
            <a:pPr indent="152400">
              <a:spcBef>
                <a:spcPts val="1000"/>
              </a:spcBef>
            </a:pPr>
            <a:r>
              <a:rPr lang="da-DK" b="1" dirty="0">
                <a:solidFill>
                  <a:srgbClr val="000000"/>
                </a:solidFill>
                <a:latin typeface="tahoma" panose="020B0604030504040204" pitchFamily="34" charset="0"/>
              </a:rPr>
              <a:t>§ 85.</a:t>
            </a:r>
            <a:r>
              <a:rPr lang="da-DK" dirty="0">
                <a:solidFill>
                  <a:srgbClr val="000000"/>
                </a:solidFill>
                <a:latin typeface="tahoma" panose="020B0604030504040204" pitchFamily="34" charset="0"/>
              </a:rPr>
              <a:t> Medmindre strengere straf er forskyldt efter anden lovgivning, straffes med bøde den, som</a:t>
            </a:r>
          </a:p>
          <a:p>
            <a:pPr marL="177800"/>
            <a:r>
              <a:rPr lang="da-DK" dirty="0">
                <a:solidFill>
                  <a:srgbClr val="000000"/>
                </a:solidFill>
                <a:latin typeface="tahoma" panose="020B0604030504040204" pitchFamily="34" charset="0"/>
              </a:rPr>
              <a:t>1) overtræder de generelle sikkerhedskrav, jf. §§ 6-16,</a:t>
            </a:r>
          </a:p>
          <a:p>
            <a:pPr marL="177800"/>
            <a:r>
              <a:rPr lang="da-DK" dirty="0">
                <a:solidFill>
                  <a:srgbClr val="000000"/>
                </a:solidFill>
                <a:latin typeface="tahoma" panose="020B0604030504040204" pitchFamily="34" charset="0"/>
              </a:rPr>
              <a:t>2) overtræder §§ 17-74,</a:t>
            </a:r>
          </a:p>
          <a:p>
            <a:pPr marL="177800"/>
            <a:r>
              <a:rPr lang="da-DK" dirty="0">
                <a:solidFill>
                  <a:srgbClr val="FF0000"/>
                </a:solidFill>
                <a:latin typeface="tahoma" panose="020B0604030504040204" pitchFamily="34" charset="0"/>
              </a:rPr>
              <a:t>3) undlader at foretage verifikation efter § 75,</a:t>
            </a:r>
          </a:p>
          <a:p>
            <a:pPr marL="177800"/>
            <a:r>
              <a:rPr lang="da-DK" dirty="0">
                <a:solidFill>
                  <a:srgbClr val="000000"/>
                </a:solidFill>
                <a:latin typeface="tahoma" panose="020B0604030504040204" pitchFamily="34" charset="0"/>
              </a:rPr>
              <a:t>4) overtræder §§ 76-83,</a:t>
            </a:r>
          </a:p>
          <a:p>
            <a:pPr marL="177800"/>
            <a:r>
              <a:rPr lang="da-DK" dirty="0">
                <a:solidFill>
                  <a:srgbClr val="000000"/>
                </a:solidFill>
                <a:latin typeface="tahoma" panose="020B0604030504040204" pitchFamily="34" charset="0"/>
              </a:rPr>
              <a:t>5) undlader at indberette hel eller delvis fravigelse fra den i Danmark gældende udgave af standardserien for elektriske lavspændingsinstallationer HD 60364, jf. § 84, stk. 1,</a:t>
            </a:r>
          </a:p>
          <a:p>
            <a:pPr marL="177800"/>
            <a:r>
              <a:rPr lang="da-DK" dirty="0">
                <a:solidFill>
                  <a:srgbClr val="000000"/>
                </a:solidFill>
                <a:latin typeface="tahoma" panose="020B0604030504040204" pitchFamily="34" charset="0"/>
              </a:rPr>
              <a:t>6) indberetter forkerte oplysninger, jf. § 84, stk. 2, eller</a:t>
            </a:r>
          </a:p>
          <a:p>
            <a:pPr marL="177800"/>
            <a:r>
              <a:rPr lang="da-DK" dirty="0">
                <a:solidFill>
                  <a:srgbClr val="000000"/>
                </a:solidFill>
                <a:latin typeface="tahoma" panose="020B0604030504040204" pitchFamily="34" charset="0"/>
              </a:rPr>
              <a:t>7) overtræder § 84, stk. 3.</a:t>
            </a:r>
          </a:p>
          <a:p>
            <a:pPr indent="152400"/>
            <a:r>
              <a:rPr lang="da-DK" i="1" dirty="0">
                <a:solidFill>
                  <a:srgbClr val="000000"/>
                </a:solidFill>
                <a:latin typeface="tahoma" panose="020B0604030504040204" pitchFamily="34" charset="0"/>
              </a:rPr>
              <a:t>Stk. 2.</a:t>
            </a:r>
            <a:r>
              <a:rPr lang="da-DK" dirty="0">
                <a:solidFill>
                  <a:srgbClr val="000000"/>
                </a:solidFill>
                <a:latin typeface="tahoma" panose="020B0604030504040204" pitchFamily="34" charset="0"/>
              </a:rPr>
              <a:t> Der kan pålægges selskaber mv. (juridiske personer) strafansvar efter reglerne i straffelovens 5. kapitel.</a:t>
            </a:r>
          </a:p>
          <a:p>
            <a:pPr indent="152400">
              <a:spcBef>
                <a:spcPts val="1000"/>
              </a:spcBef>
            </a:pPr>
            <a:r>
              <a:rPr lang="da-DK" b="1" dirty="0">
                <a:solidFill>
                  <a:srgbClr val="FF0000"/>
                </a:solidFill>
                <a:latin typeface="tahoma" panose="020B0604030504040204" pitchFamily="34" charset="0"/>
              </a:rPr>
              <a:t>§ 86.</a:t>
            </a:r>
            <a:r>
              <a:rPr lang="da-DK" dirty="0">
                <a:solidFill>
                  <a:srgbClr val="FF0000"/>
                </a:solidFill>
                <a:latin typeface="tahoma" panose="020B0604030504040204" pitchFamily="34" charset="0"/>
              </a:rPr>
              <a:t> Forældelsesfristen for strafansvaret er 10 år.</a:t>
            </a:r>
            <a:endParaRPr lang="da-DK" b="0" i="0" dirty="0">
              <a:solidFill>
                <a:srgbClr val="FF0000"/>
              </a:solidFill>
              <a:effectLst/>
              <a:latin typeface="tahoma" panose="020B060403050404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50762767"/>
      </p:ext>
    </p:extLst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4FBB968B-DAC7-6530-0879-020E497C1B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5883"/>
            <a:ext cx="9144000" cy="514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67804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C67FF8E-6B24-42F4-8203-08BC4206E533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61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4B7D5CEB-1DEF-4C84-9A04-446D6DD59982}"/>
              </a:ext>
            </a:extLst>
          </p:cNvPr>
          <p:cNvSpPr/>
          <p:nvPr/>
        </p:nvSpPr>
        <p:spPr>
          <a:xfrm>
            <a:off x="1698276" y="855390"/>
            <a:ext cx="605424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14.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Lederes gennemgående elektriske forbindelse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2A1BAA5B-E7E8-4886-894C-FE29A98AC307}"/>
              </a:ext>
            </a:extLst>
          </p:cNvPr>
          <p:cNvSpPr/>
          <p:nvPr/>
        </p:nvSpPr>
        <p:spPr>
          <a:xfrm>
            <a:off x="2555776" y="404664"/>
            <a:ext cx="590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verifikation, Afprøvning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74874D8F-8BD9-4292-B27B-24BFD4B2888E}"/>
              </a:ext>
            </a:extLst>
          </p:cNvPr>
          <p:cNvSpPr/>
          <p:nvPr/>
        </p:nvSpPr>
        <p:spPr>
          <a:xfrm>
            <a:off x="496560" y="5262777"/>
            <a:ext cx="83809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alt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Gennemgående elektrisk forbindelse i beskyttelsesledere samt i hovedudligningsforbindelser og supplerende udligningsforbindelser.</a:t>
            </a: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130C018E-A2DF-473E-99FA-28A3B95FA7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922" y="2258749"/>
            <a:ext cx="3605238" cy="244457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D17FD6C5-5DC3-4014-873C-F3B76BEFBD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2009" y="2117620"/>
            <a:ext cx="3452051" cy="258570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78777422"/>
      </p:ext>
    </p:extLst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9B9945-9B69-4DC3-9A53-A766EFE95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31094"/>
            <a:ext cx="7886700" cy="1428993"/>
          </a:xfrm>
        </p:spPr>
        <p:txBody>
          <a:bodyPr>
            <a:normAutofit fontScale="90000"/>
          </a:bodyPr>
          <a:lstStyle/>
          <a:p>
            <a:pPr algn="ctr"/>
            <a:r>
              <a:rPr lang="da-DK" b="1" dirty="0">
                <a:solidFill>
                  <a:srgbClr val="FF0000"/>
                </a:solidFill>
              </a:rPr>
              <a:t>1# Gennemgangstest</a:t>
            </a:r>
            <a:br>
              <a:rPr lang="da-DK" dirty="0">
                <a:solidFill>
                  <a:srgbClr val="FF0000"/>
                </a:solidFill>
              </a:rPr>
            </a:br>
            <a:br>
              <a:rPr lang="da-DK" b="1" dirty="0"/>
            </a:br>
            <a:r>
              <a:rPr lang="da-DK" sz="18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Lederes gennemgående elektriske forbindelse</a:t>
            </a:r>
            <a:b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0C3C2B2-44C8-4871-BB17-1DA1348C2B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5307" y="2010879"/>
            <a:ext cx="3483864" cy="3448595"/>
          </a:xfrm>
        </p:spPr>
        <p:txBody>
          <a:bodyPr>
            <a:normAutofit fontScale="70000" lnSpcReduction="20000"/>
          </a:bodyPr>
          <a:lstStyle/>
          <a:p>
            <a:endParaRPr lang="da-DK" b="1" dirty="0"/>
          </a:p>
          <a:p>
            <a:pPr marL="0" indent="0">
              <a:buNone/>
            </a:pPr>
            <a:endParaRPr lang="da-DK" b="1" dirty="0"/>
          </a:p>
          <a:p>
            <a:r>
              <a:rPr lang="da-DK" b="1" dirty="0"/>
              <a:t>Du skal måle, at beskyttelseslederen er intakt fra hovedudligningsskinnen frem til alle stikkontakter og tilslutningssted er</a:t>
            </a:r>
          </a:p>
          <a:p>
            <a:endParaRPr lang="da-DK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0D6FE8A6-78C9-499B-8489-4F8F6DF5CE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02881" y="2491796"/>
            <a:ext cx="3483864" cy="3441520"/>
          </a:xfrm>
        </p:spPr>
        <p:txBody>
          <a:bodyPr>
            <a:normAutofit fontScale="70000" lnSpcReduction="20000"/>
          </a:bodyPr>
          <a:lstStyle/>
          <a:p>
            <a:endParaRPr lang="da-DK" dirty="0"/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Det gør du ved at lave en gennemgangsmåling ved en lav målestrøm (typisk bruges 4V-24V/0,2A). 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i="1" dirty="0">
                <a:solidFill>
                  <a:srgbClr val="FF0000"/>
                </a:solidFill>
              </a:rPr>
              <a:t>Du skal lave målingen for alle stikkontakter og tilslutningssteder i installationen. </a:t>
            </a:r>
          </a:p>
          <a:p>
            <a:pPr marL="0" indent="0">
              <a:buNone/>
            </a:pPr>
            <a:endParaRPr lang="da-DK" i="1" dirty="0">
              <a:solidFill>
                <a:srgbClr val="FF0000"/>
              </a:solidFill>
            </a:endParaRPr>
          </a:p>
          <a:p>
            <a:r>
              <a:rPr lang="da-DK" dirty="0"/>
              <a:t>Derudover skal du også afprøve, at forbindelse fra jordelektroden til hovedjordklemmen er intakt. Hvis der er en beskyttelsesleder i stikledningen, så du også måle den.</a:t>
            </a:r>
          </a:p>
          <a:p>
            <a:endParaRPr lang="da-DK" dirty="0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2B194BE8-C7DD-4ECB-98DD-B8C1C045DA2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84672" y="3428999"/>
            <a:ext cx="4304499" cy="2910259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B6198DE3-6C66-40AE-8731-AA1BD55E01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4935" y="450361"/>
            <a:ext cx="1399053" cy="94864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380611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2B33F63-4CB7-4FFC-AD57-4BB93985AA2F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63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3F8237F7-9225-455A-8696-B034EFA2C2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467" y="3414850"/>
            <a:ext cx="3751776" cy="2543939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084098DB-9D0E-4E84-97E5-5E5E6F002A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4008" y="3263984"/>
            <a:ext cx="3597703" cy="2694805"/>
          </a:xfrm>
          <a:prstGeom prst="rect">
            <a:avLst/>
          </a:prstGeom>
        </p:spPr>
      </p:pic>
      <p:sp>
        <p:nvSpPr>
          <p:cNvPr id="9" name="Tekstfelt 8">
            <a:extLst>
              <a:ext uri="{FF2B5EF4-FFF2-40B4-BE49-F238E27FC236}">
                <a16:creationId xmlns:a16="http://schemas.microsoft.com/office/drawing/2014/main" id="{182918CA-3E9E-4D62-BBBD-B50BCAF8A156}"/>
              </a:ext>
            </a:extLst>
          </p:cNvPr>
          <p:cNvSpPr txBox="1"/>
          <p:nvPr/>
        </p:nvSpPr>
        <p:spPr>
          <a:xfrm>
            <a:off x="467544" y="723753"/>
            <a:ext cx="81369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Jordlederens tværsnit kontrolleres</a:t>
            </a:r>
          </a:p>
          <a:p>
            <a:endParaRPr lang="da-DK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542.3</a:t>
            </a:r>
          </a:p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Jordledere skal være i overensstemmelse med 543.1.1 eller 543.1.2</a:t>
            </a:r>
          </a:p>
          <a:p>
            <a:endParaRPr lang="da-DK" u="sng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            </a:t>
            </a:r>
            <a:r>
              <a:rPr lang="da-DK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Tværsnit skal derfor være minimum 6 mm2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7115267"/>
      </p:ext>
    </p:extLst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7B0668FA-6243-465D-B48E-9027A568F829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64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62007FE6-C971-4D2D-93F5-C1A7B7689FA6}"/>
              </a:ext>
            </a:extLst>
          </p:cNvPr>
          <p:cNvSpPr txBox="1">
            <a:spLocks noChangeArrowheads="1"/>
          </p:cNvSpPr>
          <p:nvPr/>
        </p:nvSpPr>
        <p:spPr>
          <a:xfrm>
            <a:off x="308600" y="1268760"/>
            <a:ext cx="8604448" cy="5386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altLang="da-DK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Måling af gennemgang i beskyttelsesledere,  udligningsforbindelser m.m.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E636E578-4AC2-4BDE-BB36-88CDDEDE15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133600"/>
            <a:ext cx="2362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lnSpc>
                <a:spcPct val="110000"/>
              </a:lnSpc>
              <a:spcAft>
                <a:spcPct val="4000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Aft>
                <a:spcPct val="40000"/>
              </a:spcAft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Aft>
                <a:spcPct val="40000"/>
              </a:spcAft>
              <a:buChar char="•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da-DK" altLang="da-DK" sz="1800">
              <a:latin typeface="Arial" panose="020B0604020202020204" pitchFamily="34" charset="0"/>
            </a:endParaRPr>
          </a:p>
        </p:txBody>
      </p:sp>
      <p:pic>
        <p:nvPicPr>
          <p:cNvPr id="9" name="Picture 4">
            <a:hlinkClick r:id="rId3"/>
            <a:extLst>
              <a:ext uri="{FF2B5EF4-FFF2-40B4-BE49-F238E27FC236}">
                <a16:creationId xmlns:a16="http://schemas.microsoft.com/office/drawing/2014/main" id="{208080D2-F05F-42F0-8EBB-FA785239F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916113"/>
            <a:ext cx="4679950" cy="350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02140313-DACE-4AE3-B837-C328411AC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198" y="4332288"/>
            <a:ext cx="2736850" cy="205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15E1C74B-5A43-4917-A586-BDA15CCF6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293" y="1606020"/>
            <a:ext cx="1973263" cy="2632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 Box 7">
            <a:extLst>
              <a:ext uri="{FF2B5EF4-FFF2-40B4-BE49-F238E27FC236}">
                <a16:creationId xmlns:a16="http://schemas.microsoft.com/office/drawing/2014/main" id="{3806D61B-AC2D-4F4F-A18A-C4BFBE079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063" y="5486400"/>
            <a:ext cx="4473767" cy="931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a-DK" altLang="da-DK" sz="1600" dirty="0">
                <a:latin typeface="Verdana" panose="020B0604030504040204" pitchFamily="34" charset="0"/>
              </a:rPr>
              <a:t>Her kan vælges mellem 200mA og 7 mA</a:t>
            </a:r>
          </a:p>
          <a:p>
            <a:pPr eaLnBrk="1" hangingPunct="1">
              <a:buFontTx/>
              <a:buNone/>
            </a:pPr>
            <a:r>
              <a:rPr lang="da-DK" altLang="da-DK" sz="1600" dirty="0">
                <a:latin typeface="Verdana" panose="020B0604030504040204" pitchFamily="34" charset="0"/>
              </a:rPr>
              <a:t>målestrøm og der kan indsættes grænser</a:t>
            </a:r>
          </a:p>
          <a:p>
            <a:pPr eaLnBrk="1" hangingPunct="1">
              <a:buFontTx/>
              <a:buNone/>
            </a:pPr>
            <a:r>
              <a:rPr lang="da-DK" altLang="da-DK" sz="1600" dirty="0">
                <a:latin typeface="Verdana" panose="020B0604030504040204" pitchFamily="34" charset="0"/>
              </a:rPr>
              <a:t>for måleresultat.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96C6337E-27F9-430A-BACA-BAD79D5FA960}"/>
              </a:ext>
            </a:extLst>
          </p:cNvPr>
          <p:cNvSpPr/>
          <p:nvPr/>
        </p:nvSpPr>
        <p:spPr>
          <a:xfrm>
            <a:off x="2411760" y="415535"/>
            <a:ext cx="42514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verifikation, Afprøvning </a:t>
            </a:r>
            <a:endParaRPr lang="da-DK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39478982"/>
      </p:ext>
    </p:extLst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A4A8C2C-02FF-4E15-AB5B-F02B8E80DCAC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65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62007FE6-C971-4D2D-93F5-C1A7B7689FA6}"/>
              </a:ext>
            </a:extLst>
          </p:cNvPr>
          <p:cNvSpPr txBox="1">
            <a:spLocks noChangeArrowheads="1"/>
          </p:cNvSpPr>
          <p:nvPr/>
        </p:nvSpPr>
        <p:spPr>
          <a:xfrm>
            <a:off x="308600" y="1268760"/>
            <a:ext cx="8604448" cy="53861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altLang="da-DK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Måling af gennemgang i beskyttelsesledere,  udligningsforbindelser m.m.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208080D2-F05F-42F0-8EBB-FA785239F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877" y="1771956"/>
            <a:ext cx="2453978" cy="1839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02140313-DACE-4AE3-B837-C328411ACB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51" y="3497364"/>
            <a:ext cx="2278057" cy="17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 Box 7">
            <a:extLst>
              <a:ext uri="{FF2B5EF4-FFF2-40B4-BE49-F238E27FC236}">
                <a16:creationId xmlns:a16="http://schemas.microsoft.com/office/drawing/2014/main" id="{3806D61B-AC2D-4F4F-A18A-C4BFBE079B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1774" y="5857913"/>
            <a:ext cx="7003754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a-DK" altLang="da-DK" dirty="0">
                <a:latin typeface="Verdana" panose="020B0604030504040204" pitchFamily="34" charset="0"/>
              </a:rPr>
              <a:t>Modstanden i 100 meter 1,5 mm² PVL-ledning = ca. 1,2 </a:t>
            </a:r>
            <a:r>
              <a:rPr lang="el-GR" altLang="da-DK" dirty="0">
                <a:latin typeface="Verdana" panose="020B0604030504040204" pitchFamily="34" charset="0"/>
              </a:rPr>
              <a:t>Ω</a:t>
            </a:r>
            <a:endParaRPr lang="da-DK" altLang="da-DK" dirty="0">
              <a:latin typeface="Verdana" panose="020B0604030504040204" pitchFamily="34" charset="0"/>
            </a:endParaRP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96C6337E-27F9-430A-BACA-BAD79D5FA960}"/>
              </a:ext>
            </a:extLst>
          </p:cNvPr>
          <p:cNvSpPr/>
          <p:nvPr/>
        </p:nvSpPr>
        <p:spPr>
          <a:xfrm>
            <a:off x="2411760" y="415535"/>
            <a:ext cx="42514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verifikation, Afprøvning </a:t>
            </a:r>
            <a:endParaRPr lang="da-DK" dirty="0"/>
          </a:p>
        </p:txBody>
      </p:sp>
      <p:pic>
        <p:nvPicPr>
          <p:cNvPr id="2" name="Billede 1">
            <a:extLst>
              <a:ext uri="{FF2B5EF4-FFF2-40B4-BE49-F238E27FC236}">
                <a16:creationId xmlns:a16="http://schemas.microsoft.com/office/drawing/2014/main" id="{6E617201-59BB-4F54-BC5C-C599D19F09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5239" y="1538065"/>
            <a:ext cx="2471169" cy="1629539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9C1EB880-D295-76E8-AF25-B2497D4DFB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1340" y="1736423"/>
            <a:ext cx="2258857" cy="4192438"/>
          </a:xfrm>
          <a:prstGeom prst="rect">
            <a:avLst/>
          </a:prstGeom>
        </p:spPr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AF8D8E61-3D67-AC16-78C2-BAFAFE1F4E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1540" y="3239897"/>
            <a:ext cx="2258858" cy="261801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16630387"/>
      </p:ext>
    </p:extLst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A0EB9985-D56B-69F9-C44A-D5C3226A50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5883"/>
            <a:ext cx="9144000" cy="514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96470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6AF35FD-0A67-4586-843D-A1C2966B7087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67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93503B4-2D58-449B-8273-951167D026BE}"/>
              </a:ext>
            </a:extLst>
          </p:cNvPr>
          <p:cNvSpPr/>
          <p:nvPr/>
        </p:nvSpPr>
        <p:spPr>
          <a:xfrm>
            <a:off x="2411760" y="692696"/>
            <a:ext cx="4253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afprøvning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4D7D1820-FF2E-429F-84B7-9162EC433958}"/>
              </a:ext>
            </a:extLst>
          </p:cNvPr>
          <p:cNvSpPr txBox="1"/>
          <p:nvPr/>
        </p:nvSpPr>
        <p:spPr>
          <a:xfrm>
            <a:off x="1033670" y="1340768"/>
            <a:ext cx="7374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Måling af overgangsmodstand til jord (Z-LOOP eller RA)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E5E1EC3A-7A76-411F-89C8-38DDC984D60B}"/>
              </a:ext>
            </a:extLst>
          </p:cNvPr>
          <p:cNvSpPr/>
          <p:nvPr/>
        </p:nvSpPr>
        <p:spPr>
          <a:xfrm>
            <a:off x="289779" y="4127491"/>
            <a:ext cx="465043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dirty="0">
                <a:solidFill>
                  <a:srgbClr val="5F5F5F"/>
                </a:solidFill>
                <a:latin typeface="Arial" panose="020B0604020202020204" pitchFamily="34" charset="0"/>
              </a:rPr>
              <a:t> </a:t>
            </a:r>
          </a:p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Målingen foretages i tavlen, ved at forbinde testerens L1 &amp; N ledninger til afgangssiden af </a:t>
            </a:r>
            <a:r>
              <a:rPr lang="da-DK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RCD´en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og PE lederen direkte på jordspyddet.</a:t>
            </a:r>
          </a:p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Dette er en 2 – polet måling.</a:t>
            </a:r>
          </a:p>
          <a:p>
            <a:endParaRPr lang="da-DK" dirty="0">
              <a:latin typeface="Arial" panose="020B0604020202020204" pitchFamily="34" charset="0"/>
            </a:endParaRP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4CA1E166-9077-420F-AB6C-51D1C98BE5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4484" y="1956478"/>
            <a:ext cx="2931464" cy="2123816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353340AF-7540-4119-8007-464A8786B5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616" y="1956479"/>
            <a:ext cx="2725752" cy="2044314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2FE4B14F-C588-0A5F-8E32-043C0C470A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7418" y="4206992"/>
            <a:ext cx="3916803" cy="190242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98847068"/>
      </p:ext>
    </p:extLst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5828E94-C4DB-4165-83B6-4F5E2F339396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68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93503B4-2D58-449B-8273-951167D026BE}"/>
              </a:ext>
            </a:extLst>
          </p:cNvPr>
          <p:cNvSpPr/>
          <p:nvPr/>
        </p:nvSpPr>
        <p:spPr>
          <a:xfrm>
            <a:off x="2411760" y="692696"/>
            <a:ext cx="4253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afprøvning</a:t>
            </a:r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4D7D1820-FF2E-429F-84B7-9162EC433958}"/>
              </a:ext>
            </a:extLst>
          </p:cNvPr>
          <p:cNvSpPr txBox="1"/>
          <p:nvPr/>
        </p:nvSpPr>
        <p:spPr>
          <a:xfrm>
            <a:off x="944218" y="1271194"/>
            <a:ext cx="7549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Måling af overgangsmodstand til jord (Z-LOOP eller RA)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E5E1EC3A-7A76-411F-89C8-38DDC984D60B}"/>
              </a:ext>
            </a:extLst>
          </p:cNvPr>
          <p:cNvSpPr/>
          <p:nvPr/>
        </p:nvSpPr>
        <p:spPr>
          <a:xfrm>
            <a:off x="248353" y="3533815"/>
            <a:ext cx="31270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dirty="0">
                <a:solidFill>
                  <a:srgbClr val="5F5F5F"/>
                </a:solidFill>
                <a:latin typeface="Arial" panose="020B0604020202020204" pitchFamily="34" charset="0"/>
              </a:rPr>
              <a:t> </a:t>
            </a:r>
          </a:p>
          <a:p>
            <a:endParaRPr lang="da-DK" dirty="0">
              <a:latin typeface="Arial" panose="020B0604020202020204" pitchFamily="34" charset="0"/>
            </a:endParaRPr>
          </a:p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Skal der foretages målinger med en stor nøjagtighed, under 10 ohm, skal der måles i forhold til neutral jord (3 punkt metoden)</a:t>
            </a:r>
            <a:endParaRPr lang="da-DK" b="0" i="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2A2F0149-80E3-4DB2-93EB-1915BE9689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382" y="1652607"/>
            <a:ext cx="2466975" cy="1847850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4CA1E166-9077-420F-AB6C-51D1C98BE5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6723" y="1652607"/>
            <a:ext cx="2550553" cy="1847850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D0486584-558D-4706-8869-01B557CC04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1160" y="1652607"/>
            <a:ext cx="2466975" cy="1847850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3C3C5F6D-5809-A694-41A3-27C98A8358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05982" y="3587812"/>
            <a:ext cx="4982153" cy="280395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62546160"/>
      </p:ext>
    </p:extLst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1005239F-7CD3-1441-80F4-AA53D84C9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857" y="646981"/>
            <a:ext cx="3313552" cy="3726611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C1F5653C-DC95-8930-8733-6456531407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827" y="1164479"/>
            <a:ext cx="2970309" cy="2838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101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5AD9C90-BBD3-4B3C-A0BC-562ECC48CD78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7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07550B6E-6317-4C0C-AEA7-CFA1400F39A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0" y="630496"/>
            <a:ext cx="7886700" cy="129614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da-DK" altLang="da-DK" sz="1600" dirty="0"/>
              <a:t>Der skal udarbejdes en procedure, der sikrer, at eftersyn og afprøvning gennemføres. </a:t>
            </a:r>
          </a:p>
          <a:p>
            <a:pPr marL="0" indent="0" eaLnBrk="1" hangingPunct="1">
              <a:buNone/>
            </a:pPr>
            <a:r>
              <a:rPr lang="da-DK" altLang="da-DK" sz="1600" dirty="0"/>
              <a:t>Procedure for eftersyn og afprøvning skal dokumenteres.</a:t>
            </a:r>
            <a:br>
              <a:rPr lang="da-DK" altLang="da-DK" dirty="0"/>
            </a:br>
            <a:endParaRPr lang="da-DK" altLang="da-DK" dirty="0"/>
          </a:p>
        </p:txBody>
      </p:sp>
      <p:sp>
        <p:nvSpPr>
          <p:cNvPr id="8" name="Tekstfelt 7">
            <a:extLst>
              <a:ext uri="{FF2B5EF4-FFF2-40B4-BE49-F238E27FC236}">
                <a16:creationId xmlns:a16="http://schemas.microsoft.com/office/drawing/2014/main" id="{2837266C-786C-4332-B06B-F71B3FA42C2C}"/>
              </a:ext>
            </a:extLst>
          </p:cNvPr>
          <p:cNvSpPr txBox="1"/>
          <p:nvPr/>
        </p:nvSpPr>
        <p:spPr>
          <a:xfrm>
            <a:off x="289148" y="168831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KLS-krav: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E97C5437-97B0-4470-A07A-9408D08500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6700" y="246789"/>
            <a:ext cx="1158766" cy="1296145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957BFD7B-4972-CA44-7989-9F6CDCF5FA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542934"/>
            <a:ext cx="9144000" cy="514623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4406259"/>
      </p:ext>
    </p:extLst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1FE1972-5FD9-40AF-B36C-6925FE1E5C25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70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04B164C9-5C97-4F39-BFFE-F37D99BB08EA}"/>
              </a:ext>
            </a:extLst>
          </p:cNvPr>
          <p:cNvSpPr/>
          <p:nvPr/>
        </p:nvSpPr>
        <p:spPr>
          <a:xfrm>
            <a:off x="1189130" y="1556792"/>
            <a:ext cx="53210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16.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Installationens isolationsmodstand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C07994D-19D7-4237-A1EC-8242020CB072}"/>
              </a:ext>
            </a:extLst>
          </p:cNvPr>
          <p:cNvSpPr/>
          <p:nvPr/>
        </p:nvSpPr>
        <p:spPr>
          <a:xfrm>
            <a:off x="2483768" y="476672"/>
            <a:ext cx="42514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verifikation, Afprøvning </a:t>
            </a:r>
            <a:endParaRPr lang="da-DK" dirty="0"/>
          </a:p>
        </p:txBody>
      </p:sp>
      <p:graphicFrame>
        <p:nvGraphicFramePr>
          <p:cNvPr id="9" name="Tabel 8">
            <a:extLst>
              <a:ext uri="{FF2B5EF4-FFF2-40B4-BE49-F238E27FC236}">
                <a16:creationId xmlns:a16="http://schemas.microsoft.com/office/drawing/2014/main" id="{D63EC423-B7CC-4240-8CB8-0FE576142D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8745461"/>
              </p:ext>
            </p:extLst>
          </p:nvPr>
        </p:nvGraphicFramePr>
        <p:xfrm>
          <a:off x="1012264" y="2996952"/>
          <a:ext cx="7194492" cy="2296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8164">
                  <a:extLst>
                    <a:ext uri="{9D8B030D-6E8A-4147-A177-3AD203B41FA5}">
                      <a16:colId xmlns:a16="http://schemas.microsoft.com/office/drawing/2014/main" val="4259065235"/>
                    </a:ext>
                  </a:extLst>
                </a:gridCol>
                <a:gridCol w="2398164">
                  <a:extLst>
                    <a:ext uri="{9D8B030D-6E8A-4147-A177-3AD203B41FA5}">
                      <a16:colId xmlns:a16="http://schemas.microsoft.com/office/drawing/2014/main" val="2724680180"/>
                    </a:ext>
                  </a:extLst>
                </a:gridCol>
                <a:gridCol w="2398164">
                  <a:extLst>
                    <a:ext uri="{9D8B030D-6E8A-4147-A177-3AD203B41FA5}">
                      <a16:colId xmlns:a16="http://schemas.microsoft.com/office/drawing/2014/main" val="3372349453"/>
                    </a:ext>
                  </a:extLst>
                </a:gridCol>
              </a:tblGrid>
              <a:tr h="142880">
                <a:tc>
                  <a:txBody>
                    <a:bodyPr/>
                    <a:lstStyle/>
                    <a:p>
                      <a:r>
                        <a:rPr lang="da-DK" dirty="0"/>
                        <a:t>Strømkredsens nominelle spænding (V)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Prøvespænding</a:t>
                      </a:r>
                      <a:r>
                        <a:rPr lang="da-DK" baseline="0" dirty="0"/>
                        <a:t> DC (V)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Isolationsmodstand (M</a:t>
                      </a:r>
                      <a:r>
                        <a:rPr lang="el-GR" dirty="0"/>
                        <a:t>Ω</a:t>
                      </a:r>
                      <a:r>
                        <a:rPr lang="da-DK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89500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/>
                        <a:t>SELV og PELV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250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≥ 0,5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71823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/>
                        <a:t>Til</a:t>
                      </a:r>
                      <a:r>
                        <a:rPr lang="da-DK" baseline="0" dirty="0"/>
                        <a:t> og med 500V,</a:t>
                      </a:r>
                    </a:p>
                    <a:p>
                      <a:r>
                        <a:rPr lang="da-DK" baseline="0" dirty="0"/>
                        <a:t>Inklusive FELV</a:t>
                      </a:r>
                      <a:endParaRPr lang="da-DK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≥ 1,0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36252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/>
                        <a:t>Over 500V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1000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a-DK" dirty="0"/>
                        <a:t>≥ 1,0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6704460"/>
                  </a:ext>
                </a:extLst>
              </a:tr>
            </a:tbl>
          </a:graphicData>
        </a:graphic>
      </p:graphicFrame>
      <p:sp>
        <p:nvSpPr>
          <p:cNvPr id="10" name="Tekstfelt 9">
            <a:extLst>
              <a:ext uri="{FF2B5EF4-FFF2-40B4-BE49-F238E27FC236}">
                <a16:creationId xmlns:a16="http://schemas.microsoft.com/office/drawing/2014/main" id="{BD70523B-D99B-4BC2-8472-6BD45D4D84DF}"/>
              </a:ext>
            </a:extLst>
          </p:cNvPr>
          <p:cNvSpPr txBox="1"/>
          <p:nvPr/>
        </p:nvSpPr>
        <p:spPr>
          <a:xfrm>
            <a:off x="899592" y="2590745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IB tabel 6.A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10131960"/>
      </p:ext>
    </p:extLst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12572AE8-5FEB-FBA1-0744-355824CF9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5883"/>
            <a:ext cx="9144000" cy="514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740320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6B33359-BA5C-4485-9F17-BB080EB1305F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72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507AB642-0B99-4F9A-A852-CD84A11ED0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83768" y="332656"/>
            <a:ext cx="4240225" cy="431701"/>
          </a:xfrm>
        </p:spPr>
        <p:txBody>
          <a:bodyPr>
            <a:noAutofit/>
          </a:bodyPr>
          <a:lstStyle/>
          <a:p>
            <a:r>
              <a:rPr lang="da-DK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verifikation, Afprøvning </a:t>
            </a:r>
            <a:endParaRPr lang="da-DK" sz="1800" dirty="0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F6BA2F49-9DC5-4E3F-A99B-2751A7E74238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364598" y="4463613"/>
            <a:ext cx="3600202" cy="1657796"/>
          </a:xfrm>
          <a:prstGeom prst="rect">
            <a:avLst/>
          </a:prstGeom>
        </p:spPr>
        <p:txBody>
          <a:bodyPr/>
          <a:lstStyle/>
          <a:p>
            <a:pPr eaLnBrk="1" hangingPunct="1">
              <a:buFontTx/>
              <a:buNone/>
            </a:pPr>
            <a:r>
              <a:rPr lang="da-DK" altLang="da-DK" sz="2000" dirty="0"/>
              <a:t>	</a:t>
            </a:r>
            <a:r>
              <a:rPr lang="da-DK" altLang="da-DK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del af afprøvningen udføres når installationen er spændingsløs.</a:t>
            </a:r>
          </a:p>
          <a:p>
            <a:pPr eaLnBrk="1" hangingPunct="1">
              <a:buFontTx/>
              <a:buNone/>
            </a:pPr>
            <a:r>
              <a:rPr lang="da-DK" altLang="da-DK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Her måles installationens isolationsmodstand.</a:t>
            </a:r>
          </a:p>
        </p:txBody>
      </p:sp>
      <p:pic>
        <p:nvPicPr>
          <p:cNvPr id="9" name="Picture 5" descr="instrumenter">
            <a:extLst>
              <a:ext uri="{FF2B5EF4-FFF2-40B4-BE49-F238E27FC236}">
                <a16:creationId xmlns:a16="http://schemas.microsoft.com/office/drawing/2014/main" id="{C00FBCB6-8228-41B7-971D-693744116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3884" y="1479266"/>
            <a:ext cx="3675767" cy="4902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1DD66D9F-DFA4-4184-9798-D46BA5F71DC0}"/>
              </a:ext>
            </a:extLst>
          </p:cNvPr>
          <p:cNvSpPr/>
          <p:nvPr/>
        </p:nvSpPr>
        <p:spPr>
          <a:xfrm>
            <a:off x="1120484" y="804566"/>
            <a:ext cx="7926626" cy="451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Installationens isolationsmodstand</a:t>
            </a: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12ACFBE2-C538-DB1D-7E9B-24CE2959CA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289" y="1930793"/>
            <a:ext cx="2869371" cy="203326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9816209"/>
      </p:ext>
    </p:extLst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A127217-BDC7-403E-805B-D8299D1BA74A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73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7A90ECA6-3DDE-43AF-BFDF-F1DC9EA534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11760" y="476672"/>
            <a:ext cx="4411546" cy="504056"/>
          </a:xfrm>
        </p:spPr>
        <p:txBody>
          <a:bodyPr>
            <a:normAutofit/>
          </a:bodyPr>
          <a:lstStyle/>
          <a:p>
            <a:r>
              <a:rPr lang="da-DK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verifikation, afprøvning </a:t>
            </a:r>
            <a:endParaRPr lang="da-DK" altLang="da-DK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C871FDB8-D318-465B-9801-B9B66766EBE1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589644" y="2348880"/>
            <a:ext cx="7903790" cy="7200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eaLnBrk="1" hangingPunct="1">
              <a:buNone/>
            </a:pPr>
            <a:r>
              <a:rPr lang="da-DK" altLang="da-DK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Isolationsmodstanden skal måles mellem hver spændings-førende leder og jord.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F28BEA60-F9FD-4EDC-A8FD-C5417F2F5B4A}"/>
              </a:ext>
            </a:extLst>
          </p:cNvPr>
          <p:cNvSpPr/>
          <p:nvPr/>
        </p:nvSpPr>
        <p:spPr>
          <a:xfrm>
            <a:off x="589644" y="3675323"/>
            <a:ext cx="344079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alt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Note 1 </a:t>
            </a:r>
          </a:p>
          <a:p>
            <a:r>
              <a:rPr lang="da-DK" alt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TN-C systemer betragtes </a:t>
            </a:r>
          </a:p>
          <a:p>
            <a:r>
              <a:rPr lang="da-DK" alt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PEN-lederen som jord</a:t>
            </a:r>
            <a:r>
              <a:rPr lang="da-DK" altLang="da-DK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</p:txBody>
      </p:sp>
      <p:pic>
        <p:nvPicPr>
          <p:cNvPr id="10" name="Picture 2" descr="Billedresultat for kortslutter til isolationsmodstand">
            <a:extLst>
              <a:ext uri="{FF2B5EF4-FFF2-40B4-BE49-F238E27FC236}">
                <a16:creationId xmlns:a16="http://schemas.microsoft.com/office/drawing/2014/main" id="{98655BA7-6191-48FF-AC33-1A354282A0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991" y="4947450"/>
            <a:ext cx="1842365" cy="1304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CFCBBC83-9391-4637-A24A-EFCF633E11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9360" y="2708920"/>
            <a:ext cx="1763981" cy="2060804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810EB6DD-EE37-4A28-A574-E90CCE1059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6596" y="2969519"/>
            <a:ext cx="2545029" cy="1916141"/>
          </a:xfrm>
          <a:prstGeom prst="rect">
            <a:avLst/>
          </a:prstGeom>
        </p:spPr>
      </p:pic>
      <p:sp>
        <p:nvSpPr>
          <p:cNvPr id="13" name="Rektangel 12">
            <a:extLst>
              <a:ext uri="{FF2B5EF4-FFF2-40B4-BE49-F238E27FC236}">
                <a16:creationId xmlns:a16="http://schemas.microsoft.com/office/drawing/2014/main" id="{E62E1D72-7AA5-4B6D-93A6-1B7465F64462}"/>
              </a:ext>
            </a:extLst>
          </p:cNvPr>
          <p:cNvSpPr/>
          <p:nvPr/>
        </p:nvSpPr>
        <p:spPr>
          <a:xfrm>
            <a:off x="539552" y="508518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a-DK" alt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Note 2 </a:t>
            </a:r>
          </a:p>
          <a:p>
            <a:r>
              <a:rPr lang="da-DK" alt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Ved denne måling kan (bør) fase- og nulledere være kortsluttet.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85612ECF-F16A-4232-948E-8D69560B3209}"/>
              </a:ext>
            </a:extLst>
          </p:cNvPr>
          <p:cNvSpPr/>
          <p:nvPr/>
        </p:nvSpPr>
        <p:spPr>
          <a:xfrm>
            <a:off x="1811866" y="1196373"/>
            <a:ext cx="569996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16.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Installationens isolationsmodstand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3192775"/>
      </p:ext>
    </p:extLst>
  </p:cSld>
  <p:clrMapOvr>
    <a:masterClrMapping/>
  </p:clrMapOvr>
  <p:transition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6B3EB7B1-8A9D-442E-BD11-7A1512F5108E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74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A92C9C2-D494-458E-9AD8-B46D0DBB02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27088" y="1295042"/>
            <a:ext cx="2539256" cy="432049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da-DK" sz="18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Isolationsmåling</a:t>
            </a:r>
            <a:endParaRPr lang="en-GB" altLang="da-DK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F6EAA07F-953F-471F-B76D-F05E1A55D2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133600"/>
            <a:ext cx="2362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lnSpc>
                <a:spcPct val="110000"/>
              </a:lnSpc>
              <a:spcAft>
                <a:spcPct val="4000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Aft>
                <a:spcPct val="40000"/>
              </a:spcAft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Aft>
                <a:spcPct val="40000"/>
              </a:spcAft>
              <a:buChar char="•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da-DK" altLang="da-DK" sz="1800">
              <a:latin typeface="Arial" panose="020B0604020202020204" pitchFamily="34" charset="0"/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F9DD9752-05C0-49E7-95AC-590A1BED9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844675"/>
            <a:ext cx="2808288" cy="2195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7152D479-67AD-42E0-A8C4-BD3B10E2E3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149725"/>
            <a:ext cx="2808288" cy="210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65065021-9F5F-4EEC-B7E5-91348E7A5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844824"/>
            <a:ext cx="4973637" cy="372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 Box 7">
            <a:extLst>
              <a:ext uri="{FF2B5EF4-FFF2-40B4-BE49-F238E27FC236}">
                <a16:creationId xmlns:a16="http://schemas.microsoft.com/office/drawing/2014/main" id="{1BC98D68-270C-4510-8489-D43D7F2793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088" y="5799138"/>
            <a:ext cx="4321175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a-DK" altLang="da-DK" sz="1600" dirty="0">
                <a:latin typeface="Verdana" panose="020B0604030504040204" pitchFamily="34" charset="0"/>
              </a:rPr>
              <a:t>IB Tabel 6.A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280B1B04-23D0-4893-9797-DCA848143DBF}"/>
              </a:ext>
            </a:extLst>
          </p:cNvPr>
          <p:cNvSpPr/>
          <p:nvPr/>
        </p:nvSpPr>
        <p:spPr>
          <a:xfrm>
            <a:off x="2356369" y="299953"/>
            <a:ext cx="42258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verifikation, afprøvning </a:t>
            </a:r>
            <a:endParaRPr lang="da-DK" dirty="0"/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2E71EF49-D422-4993-A3C9-28D1EE929DC7}"/>
              </a:ext>
            </a:extLst>
          </p:cNvPr>
          <p:cNvSpPr/>
          <p:nvPr/>
        </p:nvSpPr>
        <p:spPr>
          <a:xfrm>
            <a:off x="2166730" y="702466"/>
            <a:ext cx="550644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16.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Installationens isolationsmodstand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39440570"/>
      </p:ext>
    </p:extLst>
  </p:cSld>
  <p:clrMapOvr>
    <a:masterClrMapping/>
  </p:clrMapOvr>
  <p:transition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B861A32F-6FAA-D990-7963-0A34586267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5883"/>
            <a:ext cx="9144000" cy="514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49986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7978D29-4DEC-405A-9F59-7B9327250C56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76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A60FEF4A-59BB-4067-A752-4E262A59B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2492896"/>
            <a:ext cx="2786113" cy="3718882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3AA47F79-63B4-43A5-BDC7-B4B1E0D0A5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7985" y="2492896"/>
            <a:ext cx="2304256" cy="1846223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09531548-2DA2-4A78-A27D-CA2AC2F940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6136" y="4339119"/>
            <a:ext cx="2770240" cy="2080795"/>
          </a:xfrm>
          <a:prstGeom prst="rect">
            <a:avLst/>
          </a:prstGeom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C7FDACAB-6BB1-4135-9667-2FD509232E9E}"/>
              </a:ext>
            </a:extLst>
          </p:cNvPr>
          <p:cNvSpPr/>
          <p:nvPr/>
        </p:nvSpPr>
        <p:spPr>
          <a:xfrm>
            <a:off x="1038873" y="1669870"/>
            <a:ext cx="7056784" cy="451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Beskyttelse ved SELV, PELV eller ved separat strømkreds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5DA1F942-F0F3-4A68-B97A-CB840C4BCC16}"/>
              </a:ext>
            </a:extLst>
          </p:cNvPr>
          <p:cNvSpPr/>
          <p:nvPr/>
        </p:nvSpPr>
        <p:spPr>
          <a:xfrm>
            <a:off x="2302242" y="346228"/>
            <a:ext cx="42514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verifikation, Afprøvning </a:t>
            </a:r>
            <a:endParaRPr lang="da-DK" dirty="0"/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5D160FA9-627A-4FBC-95A8-A6E09A5E481C}"/>
              </a:ext>
            </a:extLst>
          </p:cNvPr>
          <p:cNvSpPr/>
          <p:nvPr/>
        </p:nvSpPr>
        <p:spPr>
          <a:xfrm>
            <a:off x="1141485" y="1013585"/>
            <a:ext cx="70855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</a:rPr>
              <a:t>17.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</a:rPr>
              <a:t>Isolationsmodstanden i den elektriske installation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28523032"/>
      </p:ext>
    </p:extLst>
  </p:cSld>
  <p:clrMapOvr>
    <a:masterClrMapping/>
  </p:clrMapOvr>
  <p:transition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FF2974EB-E34E-2530-0EEA-CE5AC03978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5883"/>
            <a:ext cx="9144000" cy="514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92733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D90AE05-0071-48CD-8572-811C947006BF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78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CC4CE285-705C-49A3-A96E-D254205B14DB}"/>
              </a:ext>
            </a:extLst>
          </p:cNvPr>
          <p:cNvSpPr/>
          <p:nvPr/>
        </p:nvSpPr>
        <p:spPr>
          <a:xfrm>
            <a:off x="1892056" y="1342207"/>
            <a:ext cx="590465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18.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Gulves og vægges modstand/impedans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47015711-EB6A-4E8D-A5E1-302AA04D22FA}"/>
              </a:ext>
            </a:extLst>
          </p:cNvPr>
          <p:cNvSpPr/>
          <p:nvPr/>
        </p:nvSpPr>
        <p:spPr>
          <a:xfrm>
            <a:off x="2483768" y="476672"/>
            <a:ext cx="42514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verifikation, Afprøvning </a:t>
            </a:r>
            <a:endParaRPr lang="da-DK" dirty="0"/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EA4C1BFF-C072-4A0D-89E5-6B442F3AF6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0308" y="2543640"/>
            <a:ext cx="4684778" cy="35135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49754620"/>
      </p:ext>
    </p:extLst>
  </p:cSld>
  <p:clrMapOvr>
    <a:masterClrMapping/>
  </p:clrMapOvr>
  <p:transition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29460C82-401C-1166-15BC-4C305595FC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4951"/>
            <a:ext cx="9144000" cy="5146234"/>
          </a:xfrm>
          <a:prstGeom prst="rect">
            <a:avLst/>
          </a:prstGeom>
        </p:spPr>
      </p:pic>
      <p:sp>
        <p:nvSpPr>
          <p:cNvPr id="4" name="Tekstfelt 3">
            <a:extLst>
              <a:ext uri="{FF2B5EF4-FFF2-40B4-BE49-F238E27FC236}">
                <a16:creationId xmlns:a16="http://schemas.microsoft.com/office/drawing/2014/main" id="{49987C4B-1F39-D14F-3337-58E9B53760D2}"/>
              </a:ext>
            </a:extLst>
          </p:cNvPr>
          <p:cNvSpPr txBox="1"/>
          <p:nvPr/>
        </p:nvSpPr>
        <p:spPr>
          <a:xfrm>
            <a:off x="3200400" y="396815"/>
            <a:ext cx="24078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3600" b="1" dirty="0">
                <a:solidFill>
                  <a:srgbClr val="FF0000"/>
                </a:solidFill>
              </a:rPr>
              <a:t>RCD Måling</a:t>
            </a:r>
          </a:p>
        </p:txBody>
      </p:sp>
    </p:spTree>
    <p:extLst>
      <p:ext uri="{BB962C8B-B14F-4D97-AF65-F5344CB8AC3E}">
        <p14:creationId xmlns:p14="http://schemas.microsoft.com/office/powerpoint/2010/main" val="37627616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C8BFEAC2-7E83-44E9-BD64-10DB64FF2D12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8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32EA5D1D-24B0-462F-BA37-A50C07236575}"/>
              </a:ext>
            </a:extLst>
          </p:cNvPr>
          <p:cNvSpPr/>
          <p:nvPr/>
        </p:nvSpPr>
        <p:spPr>
          <a:xfrm>
            <a:off x="587396" y="2924944"/>
            <a:ext cx="7729020" cy="2944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a-DK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AutoNum type="arabicParenR"/>
            </a:pPr>
            <a:r>
              <a:rPr lang="da-DK" alt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Dokumentation</a:t>
            </a:r>
            <a:r>
              <a:rPr lang="da-DK" alt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og </a:t>
            </a:r>
            <a:r>
              <a:rPr lang="da-DK" altLang="da-DK" i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sporbarhed</a:t>
            </a:r>
            <a:r>
              <a:rPr lang="da-DK" alt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for udført slutkontrol og kopi 	af tilsyns- eller kontrolrapporter, herunder tjeklister for egne slutkontroller af alt autorisationskrævende arbejde. </a:t>
            </a:r>
          </a:p>
          <a:p>
            <a:pPr marL="342900" indent="-342900">
              <a:buAutoNum type="arabicParenR"/>
            </a:pPr>
            <a:endParaRPr lang="da-DK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buAutoNum type="arabicParenR"/>
            </a:pPr>
            <a:r>
              <a:rPr lang="da-DK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hvem der udførte installationen, 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da-DK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hvem der udførte slutkontrollen, 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da-DK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dato for udførelse og 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da-DK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resultatet af slutkontrollen.</a:t>
            </a: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0007FDC2-42B6-4D53-BC92-00D541D8AF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0112" y="4180995"/>
            <a:ext cx="3039741" cy="2276872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8D29F004-B575-4056-BE0B-8B00A8AC8437}"/>
              </a:ext>
            </a:extLst>
          </p:cNvPr>
          <p:cNvSpPr/>
          <p:nvPr/>
        </p:nvSpPr>
        <p:spPr>
          <a:xfrm>
            <a:off x="678423" y="1268101"/>
            <a:ext cx="69847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2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KLS-krav:</a:t>
            </a:r>
          </a:p>
          <a:p>
            <a:endParaRPr lang="da-DK" altLang="da-DK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da-DK" altLang="da-DK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a-DK" alt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Virksomheden skal i kvalitetsledelsessystemet </a:t>
            </a:r>
            <a:r>
              <a:rPr lang="da-DK" altLang="da-DK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opbevare:</a:t>
            </a:r>
          </a:p>
          <a:p>
            <a:endParaRPr lang="da-DK" dirty="0"/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20A050B9-E3AB-798D-B369-2113EE0AE3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2471" y="437887"/>
            <a:ext cx="1158340" cy="1298561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18CC16F1-B0C3-25F1-5435-2D3B865B89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3544" y="175873"/>
            <a:ext cx="3571593" cy="201008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827481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8AA17E5-2D9F-46B7-A86B-B6C1F5873DE8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80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6A3FAC0-B477-4F9D-BDB1-FCE8128EC43B}"/>
              </a:ext>
            </a:extLst>
          </p:cNvPr>
          <p:cNvSpPr/>
          <p:nvPr/>
        </p:nvSpPr>
        <p:spPr>
          <a:xfrm>
            <a:off x="2699792" y="548680"/>
            <a:ext cx="4253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afprøvning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4367DFAD-4164-419C-9511-DF6A939A8F77}"/>
              </a:ext>
            </a:extLst>
          </p:cNvPr>
          <p:cNvSpPr/>
          <p:nvPr/>
        </p:nvSpPr>
        <p:spPr>
          <a:xfrm>
            <a:off x="623730" y="1141034"/>
            <a:ext cx="819326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Automatisk afbrydelse af forsyningen (fejlbeskyttelse – BIB)</a:t>
            </a: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A377E723-7CB2-4F6E-85CC-8F3B92A8036C}"/>
              </a:ext>
            </a:extLst>
          </p:cNvPr>
          <p:cNvSpPr txBox="1"/>
          <p:nvPr/>
        </p:nvSpPr>
        <p:spPr>
          <a:xfrm>
            <a:off x="819254" y="1785005"/>
            <a:ext cx="780221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</a:rPr>
              <a:t>Ved montering af en RCD, kontrolleres det, at den opfylder de konstruktionskrav der er til den:</a:t>
            </a:r>
          </a:p>
          <a:p>
            <a:endParaRPr lang="da-DK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</a:rPr>
              <a:t>Der testes ved 1 x mærkeudløsestrømmen om RCD´en udkobler ved både 0 grader og 180 grader, og der skal RCD´en udkoble på max 200 mS.</a:t>
            </a:r>
          </a:p>
          <a:p>
            <a:pPr marL="342900" indent="-342900">
              <a:buFont typeface="+mj-lt"/>
              <a:buAutoNum type="arabicPeriod"/>
            </a:pPr>
            <a:endParaRPr lang="da-DK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</a:rPr>
              <a:t>Der testes ved ½ x mærkeudløsestrømmen, og der må </a:t>
            </a:r>
            <a:r>
              <a:rPr lang="da-DK" dirty="0" err="1">
                <a:latin typeface="Verdana" panose="020B0604030504040204" pitchFamily="34" charset="0"/>
                <a:ea typeface="Verdana" panose="020B0604030504040204" pitchFamily="34" charset="0"/>
              </a:rPr>
              <a:t>RCD`en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</a:rPr>
              <a:t> ikke udkoble.</a:t>
            </a:r>
          </a:p>
          <a:p>
            <a:pPr marL="342900" indent="-342900">
              <a:buFont typeface="+mj-lt"/>
              <a:buAutoNum type="arabicPeriod"/>
            </a:pPr>
            <a:endParaRPr lang="da-DK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</a:rPr>
              <a:t>Der testes ved 5 x mærkeudløsestrømmen, og der skal </a:t>
            </a:r>
            <a:r>
              <a:rPr lang="da-DK" dirty="0" err="1">
                <a:latin typeface="Verdana" panose="020B0604030504040204" pitchFamily="34" charset="0"/>
                <a:ea typeface="Verdana" panose="020B0604030504040204" pitchFamily="34" charset="0"/>
              </a:rPr>
              <a:t>RCD`en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</a:rPr>
              <a:t> udkoble på max 40 mS.</a:t>
            </a:r>
          </a:p>
          <a:p>
            <a:pPr marL="342900" indent="-342900">
              <a:buFont typeface="+mj-lt"/>
              <a:buAutoNum type="arabicPeriod"/>
            </a:pPr>
            <a:endParaRPr lang="da-DK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</a:rPr>
              <a:t>Der testes ved 1 x mærkeudløsestrømmen om </a:t>
            </a:r>
            <a:r>
              <a:rPr lang="da-DK" dirty="0" err="1">
                <a:latin typeface="Verdana" panose="020B0604030504040204" pitchFamily="34" charset="0"/>
                <a:ea typeface="Verdana" panose="020B0604030504040204" pitchFamily="34" charset="0"/>
              </a:rPr>
              <a:t>RCD´en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</a:rPr>
              <a:t> udkobler ved både 0 grader og 180 grader pulserende jævnspænding på max 200 mS.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8358871"/>
      </p:ext>
    </p:extLst>
  </p:cSld>
  <p:clrMapOvr>
    <a:masterClrMapping/>
  </p:clrMapOvr>
  <p:transition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68B15EB-5568-4D70-B884-FE8B3DC99B7E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81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F6A3FAC0-B477-4F9D-BDB1-FCE8128EC43B}"/>
              </a:ext>
            </a:extLst>
          </p:cNvPr>
          <p:cNvSpPr/>
          <p:nvPr/>
        </p:nvSpPr>
        <p:spPr>
          <a:xfrm>
            <a:off x="2699792" y="548680"/>
            <a:ext cx="4253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afprøvning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4367DFAD-4164-419C-9511-DF6A939A8F77}"/>
              </a:ext>
            </a:extLst>
          </p:cNvPr>
          <p:cNvSpPr/>
          <p:nvPr/>
        </p:nvSpPr>
        <p:spPr>
          <a:xfrm>
            <a:off x="623730" y="1141034"/>
            <a:ext cx="819326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Automatisk afbrydelse af forsyningen (fejlbeskyttelse – BIB)</a:t>
            </a: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A377E723-7CB2-4F6E-85CC-8F3B92A8036C}"/>
              </a:ext>
            </a:extLst>
          </p:cNvPr>
          <p:cNvSpPr txBox="1"/>
          <p:nvPr/>
        </p:nvSpPr>
        <p:spPr>
          <a:xfrm>
            <a:off x="691217" y="1828800"/>
            <a:ext cx="78022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</a:rPr>
              <a:t>Ved montering af nye tilslutningssteder, kontrolleres det i de nye tilslutningssteder, at </a:t>
            </a:r>
            <a:r>
              <a:rPr lang="da-DK" b="1" dirty="0" err="1">
                <a:latin typeface="Verdana" panose="020B0604030504040204" pitchFamily="34" charset="0"/>
                <a:ea typeface="Verdana" panose="020B0604030504040204" pitchFamily="34" charset="0"/>
              </a:rPr>
              <a:t>RCD´en</a:t>
            </a:r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</a:rPr>
              <a:t> udkobler:</a:t>
            </a:r>
          </a:p>
          <a:p>
            <a:endParaRPr lang="da-DK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</a:rPr>
              <a:t>5. Der testes med rampetesten, og der skal </a:t>
            </a:r>
            <a:r>
              <a:rPr lang="da-DK" dirty="0" err="1">
                <a:latin typeface="Verdana" panose="020B0604030504040204" pitchFamily="34" charset="0"/>
                <a:ea typeface="Verdana" panose="020B0604030504040204" pitchFamily="34" charset="0"/>
              </a:rPr>
              <a:t>RCD´en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</a:rPr>
              <a:t> udkoble inden max udløsestrøm (fx 30 mA) og på max 200 mS.</a:t>
            </a:r>
          </a:p>
          <a:p>
            <a:endParaRPr lang="da-DK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pic>
        <p:nvPicPr>
          <p:cNvPr id="8" name="Picture 4" descr="instrumenter 004">
            <a:extLst>
              <a:ext uri="{FF2B5EF4-FFF2-40B4-BE49-F238E27FC236}">
                <a16:creationId xmlns:a16="http://schemas.microsoft.com/office/drawing/2014/main" id="{E99F9DF3-4816-462B-9D65-A66F4B02AC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460" y="3684232"/>
            <a:ext cx="3458818" cy="259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50942D1A-E1C8-4690-86B0-69A910286F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050" y="3668874"/>
            <a:ext cx="3484037" cy="2612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13161693"/>
      </p:ext>
    </p:extLst>
  </p:cSld>
  <p:clrMapOvr>
    <a:masterClrMapping/>
  </p:clrMapOvr>
  <p:transition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9C23D5D-C063-499B-8FDD-8A03F13DC6CC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82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D47E01A6-54D8-4DBD-8BC9-CBC758D7EC03}"/>
              </a:ext>
            </a:extLst>
          </p:cNvPr>
          <p:cNvSpPr/>
          <p:nvPr/>
        </p:nvSpPr>
        <p:spPr>
          <a:xfrm>
            <a:off x="2555776" y="278788"/>
            <a:ext cx="4253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afprøvning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615D57E0-C597-4A73-885F-D1E279B70709}"/>
              </a:ext>
            </a:extLst>
          </p:cNvPr>
          <p:cNvSpPr txBox="1"/>
          <p:nvPr/>
        </p:nvSpPr>
        <p:spPr>
          <a:xfrm>
            <a:off x="539550" y="1626348"/>
            <a:ext cx="82411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/>
              <a:t>Test af RCD, udkoblings</a:t>
            </a:r>
            <a:r>
              <a:rPr lang="da-DK" b="1" u="sng" dirty="0"/>
              <a:t>tid</a:t>
            </a:r>
            <a:r>
              <a:rPr lang="da-DK" b="1" dirty="0"/>
              <a:t>:  </a:t>
            </a:r>
            <a:r>
              <a:rPr lang="da-DK" dirty="0" err="1"/>
              <a:t>RCD´en</a:t>
            </a:r>
            <a:r>
              <a:rPr lang="da-DK" dirty="0"/>
              <a:t> skal virke indenfor ½ til 5 gange udløsestrømmen.</a:t>
            </a:r>
          </a:p>
        </p:txBody>
      </p:sp>
      <p:sp>
        <p:nvSpPr>
          <p:cNvPr id="10" name="Tekstfelt 9">
            <a:extLst>
              <a:ext uri="{FF2B5EF4-FFF2-40B4-BE49-F238E27FC236}">
                <a16:creationId xmlns:a16="http://schemas.microsoft.com/office/drawing/2014/main" id="{619293A4-EE1A-4622-A06F-C208543D9180}"/>
              </a:ext>
            </a:extLst>
          </p:cNvPr>
          <p:cNvSpPr txBox="1"/>
          <p:nvPr/>
        </p:nvSpPr>
        <p:spPr>
          <a:xfrm>
            <a:off x="179099" y="5070492"/>
            <a:ext cx="36727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solidFill>
                  <a:schemeClr val="accent1">
                    <a:lumMod val="50000"/>
                  </a:schemeClr>
                </a:solidFill>
              </a:rPr>
              <a:t>Test ved ½ gang udløsestrøm.</a:t>
            </a:r>
          </a:p>
          <a:p>
            <a:pPr lvl="1"/>
            <a:r>
              <a:rPr lang="da-DK" dirty="0">
                <a:solidFill>
                  <a:schemeClr val="accent1">
                    <a:lumMod val="50000"/>
                  </a:schemeClr>
                </a:solidFill>
              </a:rPr>
              <a:t>(må ikke udkoble)</a:t>
            </a:r>
          </a:p>
          <a:p>
            <a:r>
              <a:rPr lang="da-DK" dirty="0">
                <a:solidFill>
                  <a:schemeClr val="accent1">
                    <a:lumMod val="50000"/>
                  </a:schemeClr>
                </a:solidFill>
              </a:rPr>
              <a:t>Test ved 5 gange udløsestrøm.</a:t>
            </a:r>
          </a:p>
          <a:p>
            <a:r>
              <a:rPr lang="da-DK" dirty="0">
                <a:solidFill>
                  <a:schemeClr val="accent1">
                    <a:lumMod val="50000"/>
                  </a:schemeClr>
                </a:solidFill>
              </a:rPr>
              <a:t>         (skal udkoble) 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7E42BADD-57CF-4594-8B8C-9AB76E89C5ED}"/>
              </a:ext>
            </a:extLst>
          </p:cNvPr>
          <p:cNvSpPr/>
          <p:nvPr/>
        </p:nvSpPr>
        <p:spPr>
          <a:xfrm>
            <a:off x="539551" y="674347"/>
            <a:ext cx="831983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Automatisk afbrydelse af forsyningen (fejlbeskyttelse – BIB)</a:t>
            </a:r>
          </a:p>
        </p:txBody>
      </p:sp>
      <p:pic>
        <p:nvPicPr>
          <p:cNvPr id="3" name="Billede 2">
            <a:extLst>
              <a:ext uri="{FF2B5EF4-FFF2-40B4-BE49-F238E27FC236}">
                <a16:creationId xmlns:a16="http://schemas.microsoft.com/office/drawing/2014/main" id="{C1F6E536-2E4B-4D24-BF2C-C344641E66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879" y="2555152"/>
            <a:ext cx="4641555" cy="3481166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4F61B461-D2D3-3625-81EB-B531D23CD1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5809" y="2161397"/>
            <a:ext cx="3343088" cy="2973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1886086"/>
      </p:ext>
    </p:extLst>
  </p:cSld>
  <p:clrMapOvr>
    <a:masterClrMapping/>
  </p:clrMapOvr>
  <p:transition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1C9B3CF2-629C-4447-8F3E-E88A51B5E50A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83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5B3218CE-E445-4619-B74A-A9CDADBBA4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133600"/>
            <a:ext cx="2362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lnSpc>
                <a:spcPct val="110000"/>
              </a:lnSpc>
              <a:spcAft>
                <a:spcPct val="40000"/>
              </a:spcAft>
              <a:defRPr sz="16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Aft>
                <a:spcPct val="40000"/>
              </a:spcAft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Aft>
                <a:spcPct val="40000"/>
              </a:spcAft>
              <a:buChar char="•"/>
              <a:defRPr sz="12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•"/>
            </a:pPr>
            <a:endParaRPr lang="da-DK" altLang="da-DK" sz="1800">
              <a:latin typeface="Arial" panose="020B0604020202020204" pitchFamily="34" charset="0"/>
            </a:endParaRP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7D384672-F2BA-49A1-91EA-E71581367B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2133600"/>
            <a:ext cx="4973638" cy="372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Box 8">
            <a:extLst>
              <a:ext uri="{FF2B5EF4-FFF2-40B4-BE49-F238E27FC236}">
                <a16:creationId xmlns:a16="http://schemas.microsoft.com/office/drawing/2014/main" id="{F2007E1C-8321-45C0-9EF1-F634213106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3250" y="2006491"/>
            <a:ext cx="2520950" cy="3741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a-DK" altLang="da-DK" dirty="0">
                <a:solidFill>
                  <a:srgbClr val="FFC000"/>
                </a:solidFill>
                <a:latin typeface="Verdana" panose="020B0604030504040204" pitchFamily="34" charset="0"/>
              </a:rPr>
              <a:t>RCD type AC (HFI)er mærket med  </a:t>
            </a:r>
            <a:r>
              <a:rPr lang="da-DK" altLang="da-DK" b="1" dirty="0">
                <a:solidFill>
                  <a:srgbClr val="FFC000"/>
                </a:solidFill>
                <a:latin typeface="Verdana" panose="020B0604030504040204" pitchFamily="34" charset="0"/>
              </a:rPr>
              <a:t>Må anvendes mere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da-DK" altLang="da-DK" dirty="0">
              <a:solidFill>
                <a:srgbClr val="FFC000"/>
              </a:solidFill>
              <a:latin typeface="Verdana" panose="020B060403050404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da-DK" altLang="da-DK" sz="1200" dirty="0">
                <a:solidFill>
                  <a:srgbClr val="FFC000"/>
                </a:solidFill>
                <a:latin typeface="Verdana" panose="020B0604030504040204" pitchFamily="34" charset="0"/>
              </a:rPr>
              <a:t>plus "0,03 A" eller "30 mA"</a:t>
            </a:r>
            <a:br>
              <a:rPr lang="da-DK" altLang="da-DK" sz="1200" dirty="0">
                <a:latin typeface="Verdana" panose="020B0604030504040204" pitchFamily="34" charset="0"/>
              </a:rPr>
            </a:br>
            <a:endParaRPr lang="da-DK" altLang="da-DK" sz="1200" dirty="0">
              <a:latin typeface="Verdana" panose="020B060403050404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br>
              <a:rPr lang="da-DK" altLang="da-DK" dirty="0">
                <a:latin typeface="Verdana" panose="020B0604030504040204" pitchFamily="34" charset="0"/>
              </a:rPr>
            </a:br>
            <a:r>
              <a:rPr lang="da-DK" altLang="da-DK" dirty="0">
                <a:latin typeface="Verdana" panose="020B0604030504040204" pitchFamily="34" charset="0"/>
              </a:rPr>
              <a:t>RCD type A HPFI) er mærket med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da-DK" altLang="da-DK" dirty="0">
                <a:latin typeface="Verdana" panose="020B0604030504040204" pitchFamily="34" charset="0"/>
              </a:rPr>
              <a:t>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da-DK" altLang="da-DK" sz="1200" dirty="0">
                <a:latin typeface="Verdana" panose="020B0604030504040204" pitchFamily="34" charset="0"/>
              </a:rPr>
              <a:t>plus "0,03 A" eller "30 mA"</a:t>
            </a:r>
          </a:p>
        </p:txBody>
      </p:sp>
      <p:pic>
        <p:nvPicPr>
          <p:cNvPr id="10" name="Picture 10" descr="HPFI">
            <a:extLst>
              <a:ext uri="{FF2B5EF4-FFF2-40B4-BE49-F238E27FC236}">
                <a16:creationId xmlns:a16="http://schemas.microsoft.com/office/drawing/2014/main" id="{222315F7-E8D4-41A3-AFAA-516873464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25" y="5016532"/>
            <a:ext cx="6381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2" descr="HFI">
            <a:extLst>
              <a:ext uri="{FF2B5EF4-FFF2-40B4-BE49-F238E27FC236}">
                <a16:creationId xmlns:a16="http://schemas.microsoft.com/office/drawing/2014/main" id="{5AF96294-34DF-4CC6-891C-2C016D46BD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423" y="3212463"/>
            <a:ext cx="7048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ktangel 11">
            <a:extLst>
              <a:ext uri="{FF2B5EF4-FFF2-40B4-BE49-F238E27FC236}">
                <a16:creationId xmlns:a16="http://schemas.microsoft.com/office/drawing/2014/main" id="{9A5A3B14-9D30-443D-ADB8-A090B319D539}"/>
              </a:ext>
            </a:extLst>
          </p:cNvPr>
          <p:cNvSpPr/>
          <p:nvPr/>
        </p:nvSpPr>
        <p:spPr>
          <a:xfrm>
            <a:off x="2555776" y="278788"/>
            <a:ext cx="4253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afprøvning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BC05D9FA-61A2-4551-A545-6E515D87B89C}"/>
              </a:ext>
            </a:extLst>
          </p:cNvPr>
          <p:cNvSpPr/>
          <p:nvPr/>
        </p:nvSpPr>
        <p:spPr>
          <a:xfrm>
            <a:off x="478395" y="960411"/>
            <a:ext cx="844154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Automatisk afbrydelse af forsyningen (fejlbeskyttelse – BIB)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04068542"/>
      </p:ext>
    </p:extLst>
  </p:cSld>
  <p:clrMapOvr>
    <a:masterClrMapping/>
  </p:clrMapOvr>
  <p:transition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8D05C7E2-9A59-41D2-9E1E-457FA889D313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84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53F5BB06-9EC9-4349-B515-3B8C69EFD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467" y="2079588"/>
            <a:ext cx="4186238" cy="302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FB72D5C0-35A7-4EC9-AD3C-BBE8532C2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047" y="3146377"/>
            <a:ext cx="4176712" cy="303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ktangel 9">
            <a:extLst>
              <a:ext uri="{FF2B5EF4-FFF2-40B4-BE49-F238E27FC236}">
                <a16:creationId xmlns:a16="http://schemas.microsoft.com/office/drawing/2014/main" id="{90028D0C-69AF-4FB3-8706-ACE6419670EA}"/>
              </a:ext>
            </a:extLst>
          </p:cNvPr>
          <p:cNvSpPr/>
          <p:nvPr/>
        </p:nvSpPr>
        <p:spPr>
          <a:xfrm>
            <a:off x="2300994" y="332656"/>
            <a:ext cx="4253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afprøvning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88234C80-E354-4E8D-8AB4-E1B302B8A069}"/>
              </a:ext>
            </a:extLst>
          </p:cNvPr>
          <p:cNvSpPr/>
          <p:nvPr/>
        </p:nvSpPr>
        <p:spPr>
          <a:xfrm>
            <a:off x="490506" y="766023"/>
            <a:ext cx="865349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Automatisk afbrydelse af forsyningen (fejlbeskyttelse – BIB)</a:t>
            </a:r>
          </a:p>
        </p:txBody>
      </p:sp>
      <p:sp>
        <p:nvSpPr>
          <p:cNvPr id="2" name="Tekstfelt 1">
            <a:extLst>
              <a:ext uri="{FF2B5EF4-FFF2-40B4-BE49-F238E27FC236}">
                <a16:creationId xmlns:a16="http://schemas.microsoft.com/office/drawing/2014/main" id="{67B4FA21-32B7-4CA2-8382-E663273B6A2D}"/>
              </a:ext>
            </a:extLst>
          </p:cNvPr>
          <p:cNvSpPr txBox="1"/>
          <p:nvPr/>
        </p:nvSpPr>
        <p:spPr>
          <a:xfrm>
            <a:off x="4704047" y="2664415"/>
            <a:ext cx="43600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</a:rPr>
              <a:t>Spændingen må ikke overstige 50V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0286454"/>
      </p:ext>
    </p:extLst>
  </p:cSld>
  <p:clrMapOvr>
    <a:masterClrMapping/>
  </p:clrMapOvr>
  <p:transition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52435F-0930-62AC-9E94-33F790348959}"/>
              </a:ext>
            </a:extLst>
          </p:cNvPr>
          <p:cNvSpPr txBox="1">
            <a:spLocks/>
          </p:cNvSpPr>
          <p:nvPr/>
        </p:nvSpPr>
        <p:spPr>
          <a:xfrm>
            <a:off x="839788" y="457200"/>
            <a:ext cx="3932237" cy="998376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da-DK" sz="6000" b="1">
                <a:solidFill>
                  <a:srgbClr val="FF0000"/>
                </a:solidFill>
              </a:rPr>
              <a:t>RCD Test</a:t>
            </a:r>
            <a:endParaRPr lang="da-DK" sz="6000" b="1" dirty="0">
              <a:solidFill>
                <a:srgbClr val="FF0000"/>
              </a:solidFill>
            </a:endParaRPr>
          </a:p>
        </p:txBody>
      </p:sp>
      <p:pic>
        <p:nvPicPr>
          <p:cNvPr id="3" name="Pladsholder til billede 9">
            <a:extLst>
              <a:ext uri="{FF2B5EF4-FFF2-40B4-BE49-F238E27FC236}">
                <a16:creationId xmlns:a16="http://schemas.microsoft.com/office/drawing/2014/main" id="{40932DF0-C097-49EB-8EF1-5EA10E2D84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721" r="22721"/>
          <a:stretch>
            <a:fillRect/>
          </a:stretch>
        </p:blipFill>
        <p:spPr>
          <a:xfrm>
            <a:off x="6804453" y="1263097"/>
            <a:ext cx="2144190" cy="2970130"/>
          </a:xfrm>
          <a:prstGeom prst="rect">
            <a:avLst/>
          </a:prstGeom>
        </p:spPr>
      </p:pic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46114EE7-ABA7-E891-52DA-C60377C5D711}"/>
              </a:ext>
            </a:extLst>
          </p:cNvPr>
          <p:cNvSpPr txBox="1">
            <a:spLocks/>
          </p:cNvSpPr>
          <p:nvPr/>
        </p:nvSpPr>
        <p:spPr>
          <a:xfrm>
            <a:off x="1025719" y="1995778"/>
            <a:ext cx="2919764" cy="3093058"/>
          </a:xfrm>
          <a:prstGeom prst="rect">
            <a:avLst/>
          </a:prstGeom>
        </p:spPr>
        <p:txBody>
          <a:bodyPr>
            <a:normAutofit fontScale="40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RCD-test, f.eks. HPFI</a:t>
            </a:r>
            <a:endParaRPr lang="da-DK" b="1"/>
          </a:p>
          <a:p>
            <a:r>
              <a:rPr lang="da-DK" b="1"/>
              <a:t>Hvorfor?</a:t>
            </a:r>
            <a:r>
              <a:rPr lang="da-DK"/>
              <a:t> – For at kontrollere at fejlstrømsafbryderen udkobler ved en fejlstrøm</a:t>
            </a:r>
          </a:p>
          <a:p>
            <a:r>
              <a:rPr lang="da-DK" b="1"/>
              <a:t>Hvordan?</a:t>
            </a:r>
            <a:r>
              <a:rPr lang="da-DK"/>
              <a:t> – Afprøv/test afbryderen i tavlen. Det anbefales at tilslutte instrumentet direkte over RCD’en, ved at koble L1 på en afgangsfase, N på afgangs nul og PE på tilgangs nul. Derved testes selve RCD’en, uden forstyrrelse fra evt. støj, ringe jord osv. i installationen. Husk af udkoble eftersiddende sikringsgrupper, for at forhindre at eventuelle fejlstrømme fra installationen lægges oveni instrumentets teststrøm.</a:t>
            </a:r>
            <a:endParaRPr lang="da-DK" dirty="0"/>
          </a:p>
        </p:txBody>
      </p:sp>
      <p:pic>
        <p:nvPicPr>
          <p:cNvPr id="5" name="Grafik 4" descr="Markør">
            <a:extLst>
              <a:ext uri="{FF2B5EF4-FFF2-40B4-BE49-F238E27FC236}">
                <a16:creationId xmlns:a16="http://schemas.microsoft.com/office/drawing/2014/main" id="{2610DA08-FF3C-1A1A-DB7F-14396F7751F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3511323">
            <a:off x="4659366" y="1162196"/>
            <a:ext cx="914400" cy="914400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C2DFED1C-599D-C979-2F54-763FBBBA3262}"/>
              </a:ext>
            </a:extLst>
          </p:cNvPr>
          <p:cNvSpPr txBox="1"/>
          <p:nvPr/>
        </p:nvSpPr>
        <p:spPr>
          <a:xfrm>
            <a:off x="4672691" y="893765"/>
            <a:ext cx="1473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Tilgang</a:t>
            </a:r>
          </a:p>
        </p:txBody>
      </p:sp>
      <p:pic>
        <p:nvPicPr>
          <p:cNvPr id="7" name="Grafik 6" descr="Markør">
            <a:extLst>
              <a:ext uri="{FF2B5EF4-FFF2-40B4-BE49-F238E27FC236}">
                <a16:creationId xmlns:a16="http://schemas.microsoft.com/office/drawing/2014/main" id="{557E7363-32BA-CDCA-50E3-BE76DE4460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3456622">
            <a:off x="5353135" y="2971800"/>
            <a:ext cx="914400" cy="914400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D665ED8B-06BC-A9AE-19A4-2D8C338E94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0447" y="2099295"/>
            <a:ext cx="2669042" cy="4636364"/>
          </a:xfrm>
          <a:prstGeom prst="rect">
            <a:avLst/>
          </a:prstGeom>
        </p:spPr>
      </p:pic>
      <p:pic>
        <p:nvPicPr>
          <p:cNvPr id="9" name="Grafik 8" descr="Markør">
            <a:extLst>
              <a:ext uri="{FF2B5EF4-FFF2-40B4-BE49-F238E27FC236}">
                <a16:creationId xmlns:a16="http://schemas.microsoft.com/office/drawing/2014/main" id="{5B715539-EA96-C31B-23CD-6B8C269371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3456622">
            <a:off x="4611645" y="297180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13393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C0A5073-CFD6-4815-BF1B-C4F35781E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9887" y="275237"/>
            <a:ext cx="7204226" cy="1059305"/>
          </a:xfrm>
        </p:spPr>
        <p:txBody>
          <a:bodyPr/>
          <a:lstStyle/>
          <a:p>
            <a:pPr algn="ctr"/>
            <a:r>
              <a:rPr lang="da-DK" b="1" dirty="0">
                <a:solidFill>
                  <a:srgbClr val="FF0000"/>
                </a:solidFill>
              </a:rPr>
              <a:t>Test af RCD i henhold til DS/HD 60364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AA2D5E7-4488-416A-B92A-63DDAFBB59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2023817"/>
            <a:ext cx="3238889" cy="3466155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da-DK" sz="5600" b="1" dirty="0">
                <a:solidFill>
                  <a:srgbClr val="FF0000"/>
                </a:solidFill>
              </a:rPr>
              <a:t>Information vedrørende testudførelsen</a:t>
            </a:r>
          </a:p>
          <a:p>
            <a:pPr marL="0" indent="0">
              <a:buNone/>
            </a:pPr>
            <a:r>
              <a:rPr lang="da-DK" sz="4000" dirty="0"/>
              <a:t> </a:t>
            </a:r>
            <a:r>
              <a:rPr lang="da-DK" sz="3600" dirty="0"/>
              <a:t>Afbryd alle grupper efter RCD-afbryderen, således at evt. fejl, afledning og støj i installationen ikke påvirker måleresultatet.</a:t>
            </a:r>
          </a:p>
          <a:p>
            <a:r>
              <a:rPr lang="da-DK" sz="3600" dirty="0"/>
              <a:t>Tilslut instrumentet direkte over RCD-afbryderen. Fase og nul på afgangssiden og brug nul på tilgangssiden til jord/PE-leder.</a:t>
            </a:r>
          </a:p>
          <a:p>
            <a:r>
              <a:rPr lang="da-DK" sz="3600" dirty="0"/>
              <a:t>En PE klemme i tavlen bør ikke bruges, da evt. støj og stor overgangsmodstand påvirker målingen.</a:t>
            </a:r>
          </a:p>
          <a:p>
            <a:r>
              <a:rPr lang="da-DK" sz="3600" dirty="0"/>
              <a:t>En PE klemme i tavlen bør ikke bruges, da evt. støj og stor overgangsmodstand påvirker målingen.</a:t>
            </a:r>
          </a:p>
          <a:p>
            <a:r>
              <a:rPr lang="da-DK" sz="3600" dirty="0"/>
              <a:t>Efter udført test, kontrolleres at testknappen virker.</a:t>
            </a:r>
          </a:p>
          <a:p>
            <a:r>
              <a:rPr lang="da-DK" sz="5600" b="1" dirty="0">
                <a:solidFill>
                  <a:srgbClr val="FF0000"/>
                </a:solidFill>
              </a:rPr>
              <a:t>Generelt</a:t>
            </a:r>
          </a:p>
          <a:p>
            <a:r>
              <a:rPr lang="da-DK" sz="3600" dirty="0"/>
              <a:t>Ovenstående beskrivelse er alene en test af selve fejlstrømsafbryderen. I TT-systemer skal der desuden foretages en måling af overgangsmodstanden på jordforbindelsen for de udsatte dele i installationen. Ud fra fejlstrømsafbryderens maksimale udløsestrøm og ved at brug af formlen: Ra X Ia &lt; 50V, er det muligt at finde den maksimalt tilladelige fejlsløjfeimpedans (Ra).</a:t>
            </a:r>
          </a:p>
          <a:p>
            <a:r>
              <a:rPr lang="da-DK" sz="3600" dirty="0"/>
              <a:t>Fejlsløjfeimpedansen er summen af jordelektrodens overgangsmodstand til jord og modstanden i beskyttelseslederen til de udsatte dele. Ved beskyttelse med fejlstrømsafbrydere med en mærkeudløsestrøm på 30 mA betyder dette en maksimal sløjfeimpedans på 1666 ohm. Bruges der i stedet en fejlstrømsafbryder med en maksimal udløsestrøm på f.eks. 300 mA, må sløjfeimpedansen højst være 166 ohm. </a:t>
            </a:r>
            <a:r>
              <a:rPr lang="da-DK" dirty="0"/>
              <a:t>De fleste installationstestere og FI/HPFI-testere har også en funktion for måling af sløjfeimpedans og berøringsspænding</a:t>
            </a:r>
            <a:r>
              <a:rPr lang="da-DK" sz="2800" dirty="0"/>
              <a:t>.</a:t>
            </a:r>
          </a:p>
          <a:p>
            <a:endParaRPr lang="da-DK" sz="788" dirty="0"/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A5FA15A0-2A22-46D4-9E6C-C5AB90FB31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110136" y="2226468"/>
            <a:ext cx="4655975" cy="3596361"/>
          </a:xfrm>
        </p:spPr>
        <p:txBody>
          <a:bodyPr>
            <a:normAutofit fontScale="25000" lnSpcReduction="20000"/>
          </a:bodyPr>
          <a:lstStyle/>
          <a:p>
            <a:endParaRPr lang="da-DK" sz="7200" dirty="0"/>
          </a:p>
          <a:p>
            <a:pPr algn="ctr"/>
            <a:r>
              <a:rPr lang="da-DK" sz="9600" dirty="0"/>
              <a:t>Type A RCD 6 test og 5 udkoblinger:</a:t>
            </a:r>
          </a:p>
          <a:p>
            <a:pPr marL="0" indent="0">
              <a:buNone/>
            </a:pPr>
            <a:br>
              <a:rPr lang="da-DK" sz="9600" dirty="0"/>
            </a:br>
            <a:r>
              <a:rPr lang="da-DK" sz="9600" dirty="0"/>
              <a:t>1: 1xIn AC 0° (RCD t ms)</a:t>
            </a:r>
            <a:r>
              <a:rPr lang="da-DK" sz="4800" dirty="0">
                <a:solidFill>
                  <a:srgbClr val="FF0000"/>
                </a:solidFill>
              </a:rPr>
              <a:t>Skal koble ud</a:t>
            </a:r>
            <a:br>
              <a:rPr lang="da-DK" sz="9600" dirty="0"/>
            </a:br>
            <a:r>
              <a:rPr lang="da-DK" sz="9600" dirty="0"/>
              <a:t>2: 1xIn AC 180° (RCD t ms)</a:t>
            </a:r>
            <a:r>
              <a:rPr lang="da-DK" sz="4800" dirty="0">
                <a:solidFill>
                  <a:srgbClr val="FF0000"/>
                </a:solidFill>
              </a:rPr>
              <a:t>Skal koble ud</a:t>
            </a:r>
            <a:br>
              <a:rPr lang="da-DK" sz="9600" dirty="0"/>
            </a:br>
            <a:r>
              <a:rPr lang="da-DK" sz="9600" dirty="0"/>
              <a:t>3: 5xIn AC 0° (RCD t ms)</a:t>
            </a:r>
            <a:r>
              <a:rPr lang="da-DK" sz="4800" dirty="0">
                <a:solidFill>
                  <a:srgbClr val="FF0000"/>
                </a:solidFill>
              </a:rPr>
              <a:t>Skal koble ud</a:t>
            </a:r>
            <a:br>
              <a:rPr lang="da-DK" sz="9600" dirty="0"/>
            </a:br>
            <a:r>
              <a:rPr lang="da-DK" sz="9600" dirty="0"/>
              <a:t>4: 0,5xIn AC 0° (RCD t ms)</a:t>
            </a:r>
            <a:r>
              <a:rPr lang="da-DK" sz="4800" dirty="0">
                <a:solidFill>
                  <a:srgbClr val="FF0000"/>
                </a:solidFill>
              </a:rPr>
              <a:t>Skal </a:t>
            </a:r>
            <a:r>
              <a:rPr lang="da-DK" sz="4800" u="sng" dirty="0">
                <a:solidFill>
                  <a:srgbClr val="FF0000"/>
                </a:solidFill>
              </a:rPr>
              <a:t>ikke</a:t>
            </a:r>
            <a:r>
              <a:rPr lang="da-DK" sz="4800" dirty="0">
                <a:solidFill>
                  <a:srgbClr val="FF0000"/>
                </a:solidFill>
              </a:rPr>
              <a:t> koble ud</a:t>
            </a:r>
            <a:br>
              <a:rPr lang="da-DK" sz="9600" dirty="0"/>
            </a:br>
            <a:r>
              <a:rPr lang="da-DK" sz="9600" dirty="0"/>
              <a:t>5: 1xIn A DC 0° (RCD t ms)</a:t>
            </a:r>
            <a:r>
              <a:rPr lang="da-DK" sz="4800" dirty="0">
                <a:solidFill>
                  <a:srgbClr val="FF0000"/>
                </a:solidFill>
              </a:rPr>
              <a:t>Skal koble ud</a:t>
            </a:r>
            <a:br>
              <a:rPr lang="da-DK" sz="9600" dirty="0"/>
            </a:br>
            <a:r>
              <a:rPr lang="da-DK" sz="9600" dirty="0"/>
              <a:t>6: 1xIn A DC 180 ° (RCD t ms)</a:t>
            </a:r>
            <a:r>
              <a:rPr lang="da-DK" sz="4800" dirty="0">
                <a:solidFill>
                  <a:srgbClr val="FF0000"/>
                </a:solidFill>
              </a:rPr>
              <a:t>Skal koble ud</a:t>
            </a:r>
            <a:endParaRPr lang="da-DK" sz="9600" dirty="0"/>
          </a:p>
          <a:p>
            <a:r>
              <a:rPr lang="da-DK" sz="9600" dirty="0"/>
              <a:t>Til sidst trykkes på testknappen 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59658246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E69B0C4-8296-4CAA-BE18-40EF3DA9FCFA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87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pic>
        <p:nvPicPr>
          <p:cNvPr id="7" name="Picture 3" descr="hpfi">
            <a:extLst>
              <a:ext uri="{FF2B5EF4-FFF2-40B4-BE49-F238E27FC236}">
                <a16:creationId xmlns:a16="http://schemas.microsoft.com/office/drawing/2014/main" id="{97E5C72A-E692-44A6-BEC1-02F637D2E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917" y="989721"/>
            <a:ext cx="1514638" cy="1710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0425AD18-8D5F-4A75-A796-820DEA305A3A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827582" y="1844824"/>
            <a:ext cx="7776219" cy="432057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eaLnBrk="1" hangingPunct="1">
              <a:buNone/>
            </a:pPr>
            <a:r>
              <a:rPr lang="da-DK" altLang="da-DK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Krav til RCD 30 mA beskyttelse</a:t>
            </a:r>
            <a:endParaRPr lang="da-DK" altLang="da-DK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/>
            <a:endParaRPr lang="da-DK" altLang="da-DK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/>
            <a:endParaRPr lang="da-DK" altLang="da-DK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eaLnBrk="1" hangingPunct="1">
              <a:buNone/>
            </a:pPr>
            <a:r>
              <a:rPr lang="da-DK" altLang="da-DK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Max berøringsspænding = 	50V vekselspænding (eller 120V jævnspænding)</a:t>
            </a:r>
          </a:p>
          <a:p>
            <a:pPr marL="0" indent="0" eaLnBrk="1" hangingPunct="1">
              <a:buNone/>
            </a:pPr>
            <a:r>
              <a:rPr lang="da-DK" altLang="da-DK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Max udløsestrøm =		</a:t>
            </a:r>
            <a:r>
              <a:rPr lang="da-DK" altLang="da-DK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30mA</a:t>
            </a:r>
          </a:p>
          <a:p>
            <a:pPr marL="0" indent="0" eaLnBrk="1" hangingPunct="1">
              <a:buNone/>
            </a:pPr>
            <a:endParaRPr lang="da-DK" altLang="da-DK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eaLnBrk="1" hangingPunct="1">
              <a:buNone/>
            </a:pPr>
            <a:endParaRPr lang="da-DK" altLang="da-DK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eaLnBrk="1" hangingPunct="1">
              <a:buNone/>
            </a:pPr>
            <a:r>
              <a:rPr lang="da-DK" altLang="da-DK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Max sløjfeimpedans = 	</a:t>
            </a:r>
          </a:p>
          <a:p>
            <a:pPr eaLnBrk="1" hangingPunct="1"/>
            <a:endParaRPr lang="da-DK" altLang="da-DK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eaLnBrk="1" hangingPunct="1">
              <a:buNone/>
            </a:pPr>
            <a:endParaRPr lang="da-DK" altLang="da-DK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eaLnBrk="1" hangingPunct="1">
              <a:buNone/>
            </a:pPr>
            <a:r>
              <a:rPr lang="da-DK" altLang="da-DK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følge konstruktionsstandarden for RCD afbrydere, skal disse afbryde inden for max. 200 mS.</a:t>
            </a:r>
          </a:p>
          <a:p>
            <a:pPr eaLnBrk="1" hangingPunct="1"/>
            <a:endParaRPr lang="da-DK" altLang="da-DK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/>
            <a:endParaRPr lang="da-DK" altLang="da-DK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3DE27A0D-97C3-43AE-9EBE-2C32F2B259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da-DK" altLang="da-DK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F2BAB399-9FF4-4E1D-8463-478268A5A0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da-DK" altLang="da-DK"/>
          </a:p>
        </p:txBody>
      </p:sp>
      <p:graphicFrame>
        <p:nvGraphicFramePr>
          <p:cNvPr id="11" name="Object 7">
            <a:extLst>
              <a:ext uri="{FF2B5EF4-FFF2-40B4-BE49-F238E27FC236}">
                <a16:creationId xmlns:a16="http://schemas.microsoft.com/office/drawing/2014/main" id="{FC8FDEDD-C217-4C83-BC70-3123E63512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8005409"/>
              </p:ext>
            </p:extLst>
          </p:nvPr>
        </p:nvGraphicFramePr>
        <p:xfrm>
          <a:off x="3969392" y="4298450"/>
          <a:ext cx="2646363" cy="650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Ligning" r:id="rId4" imgW="1739900" imgH="431800" progId="Equation.3">
                  <p:embed/>
                </p:oleObj>
              </mc:Choice>
              <mc:Fallback>
                <p:oleObj name="Ligning" r:id="rId4" imgW="1739900" imgH="431800" progId="Equation.3">
                  <p:embed/>
                  <p:pic>
                    <p:nvPicPr>
                      <p:cNvPr id="11" name="Object 7">
                        <a:extLst>
                          <a:ext uri="{FF2B5EF4-FFF2-40B4-BE49-F238E27FC236}">
                            <a16:creationId xmlns:a16="http://schemas.microsoft.com/office/drawing/2014/main" id="{FC8FDEDD-C217-4C83-BC70-3123E635120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9392" y="4298450"/>
                        <a:ext cx="2646363" cy="650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ktangel 11">
            <a:extLst>
              <a:ext uri="{FF2B5EF4-FFF2-40B4-BE49-F238E27FC236}">
                <a16:creationId xmlns:a16="http://schemas.microsoft.com/office/drawing/2014/main" id="{57469D74-21E7-4D29-B816-5EACA6B111FD}"/>
              </a:ext>
            </a:extLst>
          </p:cNvPr>
          <p:cNvSpPr/>
          <p:nvPr/>
        </p:nvSpPr>
        <p:spPr>
          <a:xfrm>
            <a:off x="2589149" y="282772"/>
            <a:ext cx="4253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afprøvning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62418442"/>
      </p:ext>
    </p:extLst>
  </p:cSld>
  <p:clrMapOvr>
    <a:masterClrMapping/>
  </p:clrMapOvr>
  <p:transition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25D5F80-D099-41AA-89F3-EAB17843E870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88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A3389F7-2E76-44B3-8C03-297A567F353F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611560" y="2132856"/>
            <a:ext cx="7624177" cy="3936551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eaLnBrk="1" hangingPunct="1">
              <a:buNone/>
            </a:pPr>
            <a:r>
              <a:rPr lang="da-DK" altLang="da-DK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Krav til </a:t>
            </a:r>
            <a:r>
              <a:rPr lang="da-DK" altLang="da-DK" sz="1800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300</a:t>
            </a:r>
            <a:r>
              <a:rPr lang="da-DK" altLang="da-DK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 RCD beskyttelse</a:t>
            </a:r>
            <a:endParaRPr lang="da-DK" altLang="da-DK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eaLnBrk="1" hangingPunct="1">
              <a:buNone/>
            </a:pPr>
            <a:endParaRPr lang="da-DK" altLang="da-DK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eaLnBrk="1" hangingPunct="1">
              <a:buNone/>
            </a:pPr>
            <a:r>
              <a:rPr lang="da-DK" altLang="da-DK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Max berøringsspænding = 	50V vekselspænding (eller 120V jævnspænding)</a:t>
            </a:r>
          </a:p>
          <a:p>
            <a:pPr marL="0" indent="0" eaLnBrk="1" hangingPunct="1">
              <a:buNone/>
            </a:pPr>
            <a:r>
              <a:rPr lang="da-DK" altLang="da-DK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Max udløsestrøm = 		 </a:t>
            </a:r>
            <a:r>
              <a:rPr lang="da-DK" altLang="da-DK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300mA</a:t>
            </a:r>
          </a:p>
          <a:p>
            <a:pPr marL="0" indent="0" eaLnBrk="1" hangingPunct="1">
              <a:buNone/>
            </a:pPr>
            <a:endParaRPr lang="da-DK" altLang="da-DK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eaLnBrk="1" hangingPunct="1">
              <a:buNone/>
            </a:pPr>
            <a:endParaRPr lang="da-DK" altLang="da-DK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eaLnBrk="1" hangingPunct="1">
              <a:buNone/>
            </a:pPr>
            <a:r>
              <a:rPr lang="da-DK" altLang="da-DK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Max sløjfeimpedans = 	</a:t>
            </a:r>
          </a:p>
          <a:p>
            <a:pPr eaLnBrk="1" hangingPunct="1"/>
            <a:endParaRPr lang="da-DK" altLang="da-DK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eaLnBrk="1" hangingPunct="1">
              <a:buNone/>
            </a:pPr>
            <a:endParaRPr lang="da-DK" altLang="da-DK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eaLnBrk="1" hangingPunct="1">
              <a:buNone/>
            </a:pPr>
            <a:r>
              <a:rPr lang="da-DK" altLang="da-DK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følge konstruktionsstandarden for RCD afbrydere, skal disse afbryde inden for max. 200 mS.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0A0B5505-2EDB-4627-959A-797B195C1B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da-DK" altLang="da-DK"/>
          </a:p>
        </p:txBody>
      </p:sp>
      <p:graphicFrame>
        <p:nvGraphicFramePr>
          <p:cNvPr id="9" name="Object 5">
            <a:extLst>
              <a:ext uri="{FF2B5EF4-FFF2-40B4-BE49-F238E27FC236}">
                <a16:creationId xmlns:a16="http://schemas.microsoft.com/office/drawing/2014/main" id="{C76D7689-F493-444A-AF19-0DDA4CFFCF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3587452"/>
              </p:ext>
            </p:extLst>
          </p:nvPr>
        </p:nvGraphicFramePr>
        <p:xfrm>
          <a:off x="3600165" y="4196327"/>
          <a:ext cx="3240087" cy="720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Ligning" r:id="rId3" imgW="1688367" imgH="431613" progId="Equation.3">
                  <p:embed/>
                </p:oleObj>
              </mc:Choice>
              <mc:Fallback>
                <p:oleObj name="Ligning" r:id="rId3" imgW="1688367" imgH="431613" progId="Equation.3">
                  <p:embed/>
                  <p:pic>
                    <p:nvPicPr>
                      <p:cNvPr id="9" name="Object 5">
                        <a:extLst>
                          <a:ext uri="{FF2B5EF4-FFF2-40B4-BE49-F238E27FC236}">
                            <a16:creationId xmlns:a16="http://schemas.microsoft.com/office/drawing/2014/main" id="{C76D7689-F493-444A-AF19-0DDA4CFFCF1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0165" y="4196327"/>
                        <a:ext cx="3240087" cy="720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6">
            <a:extLst>
              <a:ext uri="{FF2B5EF4-FFF2-40B4-BE49-F238E27FC236}">
                <a16:creationId xmlns:a16="http://schemas.microsoft.com/office/drawing/2014/main" id="{38262354-0906-4A98-9223-2D39A0C97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da-DK" altLang="da-DK"/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29327514-D52D-4020-8B33-680CC87C22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da-DK" altLang="da-DK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C88BE7BD-FF0A-4399-80D2-CFC3ED316732}"/>
              </a:ext>
            </a:extLst>
          </p:cNvPr>
          <p:cNvSpPr/>
          <p:nvPr/>
        </p:nvSpPr>
        <p:spPr>
          <a:xfrm>
            <a:off x="2445456" y="368519"/>
            <a:ext cx="4253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afprøvning</a:t>
            </a:r>
          </a:p>
        </p:txBody>
      </p:sp>
      <p:pic>
        <p:nvPicPr>
          <p:cNvPr id="13" name="Picture 3" descr="hpfi">
            <a:extLst>
              <a:ext uri="{FF2B5EF4-FFF2-40B4-BE49-F238E27FC236}">
                <a16:creationId xmlns:a16="http://schemas.microsoft.com/office/drawing/2014/main" id="{F1351CF9-A37E-4895-806A-BD8C9FB50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070512"/>
            <a:ext cx="1512168" cy="1707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00247162"/>
      </p:ext>
    </p:extLst>
  </p:cSld>
  <p:clrMapOvr>
    <a:masterClrMapping/>
  </p:clrMapOvr>
  <p:transition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3">
            <a:extLst>
              <a:ext uri="{FF2B5EF4-FFF2-40B4-BE49-F238E27FC236}">
                <a16:creationId xmlns:a16="http://schemas.microsoft.com/office/drawing/2014/main" id="{2F838E34-E4CF-75F8-F57D-C8D559685759}"/>
              </a:ext>
            </a:extLst>
          </p:cNvPr>
          <p:cNvSpPr txBox="1">
            <a:spLocks/>
          </p:cNvSpPr>
          <p:nvPr/>
        </p:nvSpPr>
        <p:spPr>
          <a:xfrm>
            <a:off x="357187" y="6237894"/>
            <a:ext cx="534634" cy="400957"/>
          </a:xfrm>
          <a:prstGeom prst="rect">
            <a:avLst/>
          </a:prstGeom>
        </p:spPr>
        <p:txBody>
          <a:bodyPr/>
          <a:lstStyle>
            <a:defPPr>
              <a:defRPr lang="da-DK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a-DK" dirty="0">
              <a:solidFill>
                <a:srgbClr val="696969"/>
              </a:solidFill>
            </a:endParaRPr>
          </a:p>
        </p:txBody>
      </p:sp>
      <p:sp>
        <p:nvSpPr>
          <p:cNvPr id="3" name="Pladsholder til slidenummer 4">
            <a:extLst>
              <a:ext uri="{FF2B5EF4-FFF2-40B4-BE49-F238E27FC236}">
                <a16:creationId xmlns:a16="http://schemas.microsoft.com/office/drawing/2014/main" id="{1F54FEB3-EBFA-E585-5E24-104EB2BA92BB}"/>
              </a:ext>
            </a:extLst>
          </p:cNvPr>
          <p:cNvSpPr txBox="1">
            <a:spLocks/>
          </p:cNvSpPr>
          <p:nvPr/>
        </p:nvSpPr>
        <p:spPr>
          <a:xfrm>
            <a:off x="9157474" y="6237580"/>
            <a:ext cx="643104" cy="420100"/>
          </a:xfrm>
          <a:prstGeom prst="rect">
            <a:avLst/>
          </a:prstGeom>
        </p:spPr>
        <p:txBody>
          <a:bodyPr/>
          <a:lstStyle>
            <a:defPPr>
              <a:defRPr lang="da-DK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89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4" name="Pladsholder til sidefod 5">
            <a:extLst>
              <a:ext uri="{FF2B5EF4-FFF2-40B4-BE49-F238E27FC236}">
                <a16:creationId xmlns:a16="http://schemas.microsoft.com/office/drawing/2014/main" id="{11687749-5E54-5AD1-DDB0-B357727B84F9}"/>
              </a:ext>
            </a:extLst>
          </p:cNvPr>
          <p:cNvSpPr txBox="1">
            <a:spLocks/>
          </p:cNvSpPr>
          <p:nvPr/>
        </p:nvSpPr>
        <p:spPr>
          <a:xfrm>
            <a:off x="2641599" y="6210377"/>
            <a:ext cx="3860800" cy="366183"/>
          </a:xfrm>
          <a:prstGeom prst="rect">
            <a:avLst/>
          </a:prstGeom>
        </p:spPr>
        <p:txBody>
          <a:bodyPr/>
          <a:lstStyle>
            <a:defPPr>
              <a:defRPr lang="da-DK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5" name="Tekstfelt 4">
            <a:extLst>
              <a:ext uri="{FF2B5EF4-FFF2-40B4-BE49-F238E27FC236}">
                <a16:creationId xmlns:a16="http://schemas.microsoft.com/office/drawing/2014/main" id="{604134FB-2097-F641-2E63-0C96384BF90A}"/>
              </a:ext>
            </a:extLst>
          </p:cNvPr>
          <p:cNvSpPr txBox="1"/>
          <p:nvPr/>
        </p:nvSpPr>
        <p:spPr>
          <a:xfrm>
            <a:off x="3124200" y="418028"/>
            <a:ext cx="27594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Måleresultater </a:t>
            </a:r>
            <a:r>
              <a:rPr lang="da-DK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</a:t>
            </a:r>
            <a:endParaRPr lang="da-DK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Billede 7">
            <a:extLst>
              <a:ext uri="{FF2B5EF4-FFF2-40B4-BE49-F238E27FC236}">
                <a16:creationId xmlns:a16="http://schemas.microsoft.com/office/drawing/2014/main" id="{0F258555-A71A-6652-DE82-B107AAF2CA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599" y="894996"/>
            <a:ext cx="8430802" cy="5068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3438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1CAC928-8588-40DC-A244-5125F0574B88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9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6D244194-A6F2-443A-A1F1-2017209CCDA6}"/>
              </a:ext>
            </a:extLst>
          </p:cNvPr>
          <p:cNvSpPr txBox="1"/>
          <p:nvPr/>
        </p:nvSpPr>
        <p:spPr>
          <a:xfrm>
            <a:off x="427382" y="785191"/>
            <a:ext cx="38944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</a:rPr>
              <a:t>DS/HD 60364 kap. 6.4.3:</a:t>
            </a:r>
          </a:p>
          <a:p>
            <a:endParaRPr lang="da-DK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</a:rPr>
              <a:t>Følgende prøver skal udføres i det omfang, de er relevante, og bør fortrinsvis udføres i denne rækkefølge:</a:t>
            </a: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551E5B14-6B1A-328F-72A5-1C2BAE4F7A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517" y="785191"/>
            <a:ext cx="3817917" cy="2780205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30CBD68D-72E8-E78D-DE3B-5E0BC8CD7E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517" y="3637072"/>
            <a:ext cx="3817917" cy="2770371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32F0830C-25FC-3660-A190-FFD5A8A5E6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865" y="3033095"/>
            <a:ext cx="4362652" cy="33743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32160864"/>
      </p:ext>
    </p:extLst>
  </p:cSld>
  <p:clrMapOvr>
    <a:masterClrMapping/>
  </p:clrMapOvr>
  <p:transition/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0EF8853-C57A-402C-A6C0-CEFD62F29942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90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9EE7B4ED-B0F8-405C-B6AF-9E370BA2F9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679" b="99107" l="0" r="99231">
                        <a14:foregroundMark x1="50769" y1="17857" x2="16154" y2="25893"/>
                        <a14:foregroundMark x1="16923" y1="23214" x2="18462" y2="0"/>
                        <a14:foregroundMark x1="73077" y1="64286" x2="66154" y2="83036"/>
                        <a14:foregroundMark x1="21538" y1="41071" x2="8462" y2="50893"/>
                        <a14:foregroundMark x1="14615" y1="34821" x2="769" y2="34821"/>
                        <a14:foregroundMark x1="60769" y1="66964" x2="99231" y2="91071"/>
                        <a14:foregroundMark x1="53846" y1="73214" x2="36154" y2="93750"/>
                        <a14:foregroundMark x1="56154" y1="89286" x2="58462" y2="94643"/>
                        <a14:foregroundMark x1="2308" y1="82143" x2="10769" y2="91071"/>
                        <a14:foregroundMark x1="35385" y1="92857" x2="33077" y2="9910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92255" y="4038520"/>
            <a:ext cx="1979856" cy="1705721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1815AB45-0ED4-4581-BA50-5F2BB62318C7}"/>
              </a:ext>
            </a:extLst>
          </p:cNvPr>
          <p:cNvSpPr/>
          <p:nvPr/>
        </p:nvSpPr>
        <p:spPr>
          <a:xfrm>
            <a:off x="678423" y="2307470"/>
            <a:ext cx="76658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Kortslutningskontrol mellem fase og jord ved </a:t>
            </a:r>
            <a:r>
              <a:rPr lang="da-DK" b="1" dirty="0" err="1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nulling</a:t>
            </a:r>
            <a:r>
              <a:rPr lang="da-DK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da-DK" b="1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hvor sikringen fungerer som fejlbeskyttelse</a:t>
            </a:r>
            <a:r>
              <a:rPr lang="da-DK" dirty="0">
                <a:solidFill>
                  <a:srgbClr val="5F5F5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da-DK" dirty="0">
                <a:solidFill>
                  <a:srgbClr val="5F5F5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(beskyttelse mod indirekte berøring – Z-loop)</a:t>
            </a:r>
            <a:r>
              <a:rPr lang="da-DK" dirty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C2AB631F-15B1-48EF-A627-A509E41A893D}"/>
              </a:ext>
            </a:extLst>
          </p:cNvPr>
          <p:cNvSpPr/>
          <p:nvPr/>
        </p:nvSpPr>
        <p:spPr>
          <a:xfrm>
            <a:off x="2265436" y="620688"/>
            <a:ext cx="4253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afprøvning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A81E1208-6B27-4771-816A-BD1673D51672}"/>
              </a:ext>
            </a:extLst>
          </p:cNvPr>
          <p:cNvSpPr/>
          <p:nvPr/>
        </p:nvSpPr>
        <p:spPr>
          <a:xfrm>
            <a:off x="635841" y="1269238"/>
            <a:ext cx="807215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Automatisk afbrydelse af forsyningen (fejlbeskyttelse – BIB)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93479010"/>
      </p:ext>
    </p:extLst>
  </p:cSld>
  <p:clrMapOvr>
    <a:masterClrMapping/>
  </p:clrMapOvr>
  <p:transition/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EFE3FB4-CA66-4F2A-914C-0699DC460266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91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2131F7C6-2266-4307-BD21-D57377D63083}"/>
              </a:ext>
            </a:extLst>
          </p:cNvPr>
          <p:cNvSpPr/>
          <p:nvPr/>
        </p:nvSpPr>
        <p:spPr>
          <a:xfrm>
            <a:off x="458805" y="3148518"/>
            <a:ext cx="81369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da-DK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Z-line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måler fejlsløjfeimpedansen og beregner den </a:t>
            </a:r>
            <a:r>
              <a:rPr lang="da-DK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prospektive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kortslutningsstrøm (</a:t>
            </a:r>
            <a:r>
              <a:rPr lang="da-DK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Ikmin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ved en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fase/nul 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kortslutning.</a:t>
            </a:r>
          </a:p>
          <a:p>
            <a:endParaRPr lang="da-DK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Z-loop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måler fejlsløjfeimpedansen og beregner den </a:t>
            </a:r>
            <a:r>
              <a:rPr lang="da-DK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prospektive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kortslutningsstrøm (</a:t>
            </a:r>
            <a:r>
              <a:rPr lang="da-DK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Ikmin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ved en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fase/jord 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kortslutning.</a:t>
            </a:r>
          </a:p>
          <a:p>
            <a:endParaRPr lang="da-DK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F6F1955A-1EAF-4BF4-9276-1DEFE9890948}"/>
              </a:ext>
            </a:extLst>
          </p:cNvPr>
          <p:cNvSpPr/>
          <p:nvPr/>
        </p:nvSpPr>
        <p:spPr>
          <a:xfrm>
            <a:off x="416415" y="1340768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Kortslutninger mellem fase og nul kaldes for ”Line” (engelsk) og kortslutninger mellem fase og jord kaldes for ”Loop”.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85295527"/>
      </p:ext>
    </p:extLst>
  </p:cSld>
  <p:clrMapOvr>
    <a:masterClrMapping/>
  </p:clrMapOvr>
  <p:transition/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7F964010-C290-453F-AFC2-CB4E87F2C32B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92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C5D2296-DA72-47A1-A0E6-A565A0F684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973138"/>
            <a:ext cx="7127875" cy="1617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828675" algn="r"/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tabLst>
                <a:tab pos="828675" algn="r"/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828675" algn="r"/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tabLst>
                <a:tab pos="828675" algn="r"/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tabLst>
                <a:tab pos="828675" algn="r"/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tabLst>
                <a:tab pos="828675" algn="r"/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tabLst>
                <a:tab pos="828675" algn="r"/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tabLst>
                <a:tab pos="828675" algn="r"/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tabLst>
                <a:tab pos="828675" algn="r"/>
                <a:tab pos="3060700" algn="ctr"/>
                <a:tab pos="6119813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a-DK" altLang="da-DK" sz="11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da-DK" altLang="da-DK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da-DK" altLang="da-DK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da-DK" altLang="da-DK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da-DK" altLang="da-DK" sz="1100"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da-DK" altLang="da-DK"/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44F4DB35-3E38-4B02-A209-FCBFADA15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603" y="2224729"/>
            <a:ext cx="551497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">
            <a:extLst>
              <a:ext uri="{FF2B5EF4-FFF2-40B4-BE49-F238E27FC236}">
                <a16:creationId xmlns:a16="http://schemas.microsoft.com/office/drawing/2014/main" id="{BD6E8A88-694A-40C0-837B-DD6C7F5F8D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808" y="1611381"/>
            <a:ext cx="862716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da-DK" altLang="da-DK" b="1" dirty="0">
                <a:latin typeface="Verdana" panose="020B0604030504040204" pitchFamily="34" charset="0"/>
              </a:rPr>
              <a:t>Fejlstrøm på TN system – </a:t>
            </a:r>
            <a:r>
              <a:rPr lang="da-DK" altLang="da-DK" b="1" u="sng" dirty="0">
                <a:latin typeface="Verdana" panose="020B0604030504040204" pitchFamily="34" charset="0"/>
              </a:rPr>
              <a:t>krav</a:t>
            </a:r>
            <a:r>
              <a:rPr lang="da-DK" altLang="da-DK" b="1" dirty="0">
                <a:latin typeface="Verdana" panose="020B0604030504040204" pitchFamily="34" charset="0"/>
              </a:rPr>
              <a:t>: afbrydelse på mindre end 400 mS 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6620EC5F-31CE-43D3-A2F3-4B4EB8379C10}"/>
              </a:ext>
            </a:extLst>
          </p:cNvPr>
          <p:cNvSpPr/>
          <p:nvPr/>
        </p:nvSpPr>
        <p:spPr>
          <a:xfrm>
            <a:off x="2483768" y="368383"/>
            <a:ext cx="4253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afprøvning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3417E45C-D614-4AB0-B557-3C1E3D93524D}"/>
              </a:ext>
            </a:extLst>
          </p:cNvPr>
          <p:cNvSpPr/>
          <p:nvPr/>
        </p:nvSpPr>
        <p:spPr>
          <a:xfrm>
            <a:off x="629785" y="859083"/>
            <a:ext cx="818721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Automatisk afbrydelse af forsyningen (fejlbeskyttelse – BIB)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74070370"/>
      </p:ext>
    </p:extLst>
  </p:cSld>
  <p:clrMapOvr>
    <a:masterClrMapping/>
  </p:clrMapOvr>
  <p:transition/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480CA1B2-CD5C-4A84-9E98-61C949333BEC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93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C325B67A-40BA-4E1D-928E-01AD5A245CE0}"/>
              </a:ext>
            </a:extLst>
          </p:cNvPr>
          <p:cNvSpPr/>
          <p:nvPr/>
        </p:nvSpPr>
        <p:spPr>
          <a:xfrm>
            <a:off x="2339752" y="404664"/>
            <a:ext cx="4253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afprøvning</a:t>
            </a:r>
          </a:p>
        </p:txBody>
      </p:sp>
      <p:sp>
        <p:nvSpPr>
          <p:cNvPr id="9" name="Tekstfelt 8">
            <a:extLst>
              <a:ext uri="{FF2B5EF4-FFF2-40B4-BE49-F238E27FC236}">
                <a16:creationId xmlns:a16="http://schemas.microsoft.com/office/drawing/2014/main" id="{47C970C6-406B-4AC5-9AAB-329D20F71D67}"/>
              </a:ext>
            </a:extLst>
          </p:cNvPr>
          <p:cNvSpPr txBox="1"/>
          <p:nvPr/>
        </p:nvSpPr>
        <p:spPr>
          <a:xfrm>
            <a:off x="532895" y="1576529"/>
            <a:ext cx="87201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Ved </a:t>
            </a:r>
            <a:r>
              <a:rPr lang="da-DK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nulling</a:t>
            </a:r>
            <a:r>
              <a:rPr lang="da-DK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skal afbrydelse af forsyningen sker i henhold til tabel 41.1: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9E89469F-7583-4710-B918-4EDC5BE59151}"/>
              </a:ext>
            </a:extLst>
          </p:cNvPr>
          <p:cNvSpPr/>
          <p:nvPr/>
        </p:nvSpPr>
        <p:spPr>
          <a:xfrm>
            <a:off x="593451" y="895230"/>
            <a:ext cx="823565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Automatisk afbrydelse af forsyningen (fejlbeskyttelse – BIB)</a:t>
            </a:r>
          </a:p>
        </p:txBody>
      </p:sp>
      <p:pic>
        <p:nvPicPr>
          <p:cNvPr id="11" name="Billede 10">
            <a:extLst>
              <a:ext uri="{FF2B5EF4-FFF2-40B4-BE49-F238E27FC236}">
                <a16:creationId xmlns:a16="http://schemas.microsoft.com/office/drawing/2014/main" id="{25D151A8-9887-45B2-B0A5-03B72FF430B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45"/>
          <a:stretch/>
        </p:blipFill>
        <p:spPr>
          <a:xfrm>
            <a:off x="1638188" y="1984477"/>
            <a:ext cx="6055038" cy="4343943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31FDE400-1F1B-4025-86C0-32C5EEF25734}"/>
              </a:ext>
            </a:extLst>
          </p:cNvPr>
          <p:cNvSpPr/>
          <p:nvPr/>
        </p:nvSpPr>
        <p:spPr>
          <a:xfrm>
            <a:off x="3983602" y="3268910"/>
            <a:ext cx="576064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20215586"/>
      </p:ext>
    </p:extLst>
  </p:cSld>
  <p:clrMapOvr>
    <a:masterClrMapping/>
  </p:clrMapOvr>
  <p:transition/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92851C-2B41-4C7A-A9E8-C828F70CA46D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94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CE1CD543-013B-42A3-9A97-990BEB021BB2}"/>
              </a:ext>
            </a:extLst>
          </p:cNvPr>
          <p:cNvSpPr txBox="1">
            <a:spLocks noChangeArrowheads="1"/>
          </p:cNvSpPr>
          <p:nvPr/>
        </p:nvSpPr>
        <p:spPr>
          <a:xfrm>
            <a:off x="107950" y="1981200"/>
            <a:ext cx="8126413" cy="1016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r>
              <a:rPr lang="da-DK" altLang="da-DK" sz="1800"/>
              <a:t>	</a:t>
            </a:r>
          </a:p>
        </p:txBody>
      </p:sp>
      <p:graphicFrame>
        <p:nvGraphicFramePr>
          <p:cNvPr id="8" name="Object 4">
            <a:extLst>
              <a:ext uri="{FF2B5EF4-FFF2-40B4-BE49-F238E27FC236}">
                <a16:creationId xmlns:a16="http://schemas.microsoft.com/office/drawing/2014/main" id="{A5514111-D234-40AB-9380-ED290A420B26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2771775" y="3789363"/>
          <a:ext cx="1055688" cy="1084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gram" r:id="rId3" imgW="2357317" imgH="1614586" progId="MSGraph.Chart.8">
                  <p:embed followColorScheme="full"/>
                </p:oleObj>
              </mc:Choice>
              <mc:Fallback>
                <p:oleObj name="Diagram" r:id="rId3" imgW="2357317" imgH="1614586" progId="MSGraph.Chart.8">
                  <p:embed followColorScheme="full"/>
                  <p:pic>
                    <p:nvPicPr>
                      <p:cNvPr id="8" name="Object 4">
                        <a:extLst>
                          <a:ext uri="{FF2B5EF4-FFF2-40B4-BE49-F238E27FC236}">
                            <a16:creationId xmlns:a16="http://schemas.microsoft.com/office/drawing/2014/main" id="{A5514111-D234-40AB-9380-ED290A420B2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3789363"/>
                        <a:ext cx="1055688" cy="1084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5">
            <a:extLst>
              <a:ext uri="{FF2B5EF4-FFF2-40B4-BE49-F238E27FC236}">
                <a16:creationId xmlns:a16="http://schemas.microsoft.com/office/drawing/2014/main" id="{D98D6E13-42FF-41EE-BDE1-63469CF62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963" y="2389188"/>
            <a:ext cx="79470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da-DK" altLang="da-DK" sz="2000" b="1">
              <a:solidFill>
                <a:schemeClr val="tx2"/>
              </a:solidFill>
              <a:latin typeface="Verdana" panose="020B0604030504040204" pitchFamily="34" charset="0"/>
            </a:endParaRP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46D7B25C-B484-40C5-B78C-92AB765AF6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500" y="3327400"/>
            <a:ext cx="4810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da-DK" altLang="da-DK"/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87939D01-A6DC-4292-AF39-1CAC7EC903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2349500"/>
            <a:ext cx="8351837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endParaRPr lang="da-DK" altLang="da-DK" sz="1600">
              <a:latin typeface="Verdana" panose="020B0604030504040204" pitchFamily="34" charset="0"/>
            </a:endParaRP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8DA05B97-5059-4892-A0D9-61710A8523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600" y="906463"/>
            <a:ext cx="8102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a-DK" altLang="da-DK" sz="2000" b="1">
              <a:solidFill>
                <a:schemeClr val="tx2"/>
              </a:solidFill>
              <a:latin typeface="Verdana" panose="020B0604030504040204" pitchFamily="34" charset="0"/>
            </a:endParaRPr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2DE70634-79A1-45E4-8DD0-7005F99DC0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981200"/>
            <a:ext cx="3805238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lnSpc>
                <a:spcPct val="110000"/>
              </a:lnSpc>
              <a:spcAft>
                <a:spcPct val="40000"/>
              </a:spcAft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Aft>
                <a:spcPct val="40000"/>
              </a:spcAft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Aft>
                <a:spcPct val="40000"/>
              </a:spcAft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a-DK" altLang="da-DK"/>
              <a:t>	</a:t>
            </a:r>
            <a:r>
              <a:rPr lang="en-GB" altLang="da-DK" sz="1800"/>
              <a:t> </a:t>
            </a:r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2F0319D6-8CA6-4AEE-B845-DE82CFFA8F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600" y="906463"/>
            <a:ext cx="8102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a-DK" altLang="da-DK" sz="2000" b="1">
              <a:solidFill>
                <a:schemeClr val="tx2"/>
              </a:solidFill>
              <a:latin typeface="Verdana" panose="020B0604030504040204" pitchFamily="34" charset="0"/>
            </a:endParaRPr>
          </a:p>
        </p:txBody>
      </p:sp>
      <p:sp>
        <p:nvSpPr>
          <p:cNvPr id="15" name="Rectangle 11">
            <a:extLst>
              <a:ext uri="{FF2B5EF4-FFF2-40B4-BE49-F238E27FC236}">
                <a16:creationId xmlns:a16="http://schemas.microsoft.com/office/drawing/2014/main" id="{72B11A42-C555-497B-958A-3B3103D4C8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981200"/>
            <a:ext cx="3805238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lnSpc>
                <a:spcPct val="110000"/>
              </a:lnSpc>
              <a:spcAft>
                <a:spcPct val="40000"/>
              </a:spcAft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Aft>
                <a:spcPct val="40000"/>
              </a:spcAft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Aft>
                <a:spcPct val="40000"/>
              </a:spcAft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a-DK" altLang="da-DK"/>
              <a:t>	</a:t>
            </a:r>
            <a:r>
              <a:rPr lang="en-GB" altLang="da-DK" sz="1800"/>
              <a:t> </a:t>
            </a:r>
          </a:p>
        </p:txBody>
      </p:sp>
      <p:sp>
        <p:nvSpPr>
          <p:cNvPr id="16" name="Rectangle 12">
            <a:extLst>
              <a:ext uri="{FF2B5EF4-FFF2-40B4-BE49-F238E27FC236}">
                <a16:creationId xmlns:a16="http://schemas.microsoft.com/office/drawing/2014/main" id="{B319CF8B-8ECD-4FBA-9A34-3B9C24B473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4575" y="5091113"/>
            <a:ext cx="6705600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lnSpc>
                <a:spcPct val="110000"/>
              </a:lnSpc>
              <a:spcAft>
                <a:spcPct val="40000"/>
              </a:spcAft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Aft>
                <a:spcPct val="40000"/>
              </a:spcAft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Aft>
                <a:spcPct val="40000"/>
              </a:spcAft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buFontTx/>
              <a:buNone/>
            </a:pPr>
            <a:endParaRPr lang="da-DK" altLang="da-DK" sz="1600"/>
          </a:p>
        </p:txBody>
      </p:sp>
      <p:sp>
        <p:nvSpPr>
          <p:cNvPr id="17" name="Text Box 13">
            <a:extLst>
              <a:ext uri="{FF2B5EF4-FFF2-40B4-BE49-F238E27FC236}">
                <a16:creationId xmlns:a16="http://schemas.microsoft.com/office/drawing/2014/main" id="{5BC94734-15D6-46AC-9245-D5B11E4CB0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313" y="1200150"/>
            <a:ext cx="180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endParaRPr lang="da-DK" altLang="da-DK" sz="2000" b="1">
              <a:solidFill>
                <a:schemeClr val="tx2"/>
              </a:solidFill>
              <a:latin typeface="Verdana" panose="020B0604030504040204" pitchFamily="34" charset="0"/>
            </a:endParaRPr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E68575B6-B550-45D0-9E58-F079F45DAE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4575" y="5091113"/>
            <a:ext cx="6705600" cy="80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lnSpc>
                <a:spcPct val="110000"/>
              </a:lnSpc>
              <a:spcAft>
                <a:spcPct val="40000"/>
              </a:spcAft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Aft>
                <a:spcPct val="40000"/>
              </a:spcAft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Aft>
                <a:spcPct val="40000"/>
              </a:spcAft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buFontTx/>
              <a:buNone/>
            </a:pPr>
            <a:endParaRPr lang="en-GB" altLang="da-DK" sz="1600"/>
          </a:p>
          <a:p>
            <a:pPr eaLnBrk="1" hangingPunct="1"/>
            <a:endParaRPr lang="en-GB" altLang="da-DK" sz="1600"/>
          </a:p>
        </p:txBody>
      </p:sp>
      <p:sp>
        <p:nvSpPr>
          <p:cNvPr id="19" name="Text Box 15">
            <a:extLst>
              <a:ext uri="{FF2B5EF4-FFF2-40B4-BE49-F238E27FC236}">
                <a16:creationId xmlns:a16="http://schemas.microsoft.com/office/drawing/2014/main" id="{B03135E8-124B-48EB-9129-6B65C64C5F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2313" y="1200150"/>
            <a:ext cx="1809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endParaRPr lang="da-DK" altLang="da-DK" sz="2000" b="1">
              <a:solidFill>
                <a:schemeClr val="tx2"/>
              </a:solidFill>
              <a:latin typeface="Verdana" panose="020B0604030504040204" pitchFamily="34" charset="0"/>
            </a:endParaRPr>
          </a:p>
        </p:txBody>
      </p:sp>
      <p:sp>
        <p:nvSpPr>
          <p:cNvPr id="20" name="Rectangle 18">
            <a:extLst>
              <a:ext uri="{FF2B5EF4-FFF2-40B4-BE49-F238E27FC236}">
                <a16:creationId xmlns:a16="http://schemas.microsoft.com/office/drawing/2014/main" id="{E2430D13-32D5-4E56-BF40-93F43F72D9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600" y="906463"/>
            <a:ext cx="8102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da-DK" altLang="da-DK" sz="2000" b="1">
              <a:solidFill>
                <a:schemeClr val="tx2"/>
              </a:solidFill>
              <a:latin typeface="Verdana" panose="020B0604030504040204" pitchFamily="34" charset="0"/>
            </a:endParaRPr>
          </a:p>
        </p:txBody>
      </p:sp>
      <p:sp>
        <p:nvSpPr>
          <p:cNvPr id="21" name="Rectangle 19">
            <a:extLst>
              <a:ext uri="{FF2B5EF4-FFF2-40B4-BE49-F238E27FC236}">
                <a16:creationId xmlns:a16="http://schemas.microsoft.com/office/drawing/2014/main" id="{B02F0C5C-E09D-475E-B47E-65205843BB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3" y="5362575"/>
            <a:ext cx="8180586" cy="94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lnSpc>
                <a:spcPct val="110000"/>
              </a:lnSpc>
              <a:spcAft>
                <a:spcPct val="40000"/>
              </a:spcAft>
              <a:buChar char="•"/>
              <a:defRPr sz="2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lnSpc>
                <a:spcPct val="110000"/>
              </a:lnSpc>
              <a:spcAft>
                <a:spcPct val="40000"/>
              </a:spcAft>
              <a:buChar char="–"/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lnSpc>
                <a:spcPct val="110000"/>
              </a:lnSpc>
              <a:spcAft>
                <a:spcPct val="40000"/>
              </a:spcAft>
              <a:buChar char="•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Tx/>
              <a:buNone/>
            </a:pPr>
            <a:endParaRPr lang="en-GB" altLang="da-DK" sz="160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GB" altLang="da-DK" sz="1600" dirty="0" err="1"/>
              <a:t>Udløsetid</a:t>
            </a:r>
            <a:r>
              <a:rPr lang="en-GB" altLang="da-DK" sz="1600" dirty="0"/>
              <a:t> 0,4 </a:t>
            </a:r>
            <a:r>
              <a:rPr lang="en-GB" altLang="da-DK" sz="1600" dirty="0" err="1"/>
              <a:t>sek</a:t>
            </a:r>
            <a:r>
              <a:rPr lang="en-GB" altLang="da-DK" sz="1600" dirty="0"/>
              <a:t>. =&gt;  </a:t>
            </a:r>
            <a:r>
              <a:rPr lang="en-GB" altLang="da-DK" sz="1600" dirty="0" err="1"/>
              <a:t>strømmen</a:t>
            </a:r>
            <a:r>
              <a:rPr lang="en-GB" altLang="da-DK" sz="1600" dirty="0"/>
              <a:t> for </a:t>
            </a:r>
            <a:r>
              <a:rPr lang="en-GB" altLang="da-DK" sz="1600" dirty="0" err="1"/>
              <a:t>en</a:t>
            </a:r>
            <a:r>
              <a:rPr lang="en-GB" altLang="da-DK" sz="1600" dirty="0"/>
              <a:t> 10A D01 </a:t>
            </a:r>
            <a:r>
              <a:rPr lang="en-GB" altLang="da-DK" sz="1600" dirty="0" err="1"/>
              <a:t>sikring</a:t>
            </a:r>
            <a:r>
              <a:rPr lang="en-GB" altLang="da-DK" sz="1600" dirty="0"/>
              <a:t> </a:t>
            </a:r>
            <a:r>
              <a:rPr lang="en-GB" altLang="da-DK" sz="1600" dirty="0" err="1"/>
              <a:t>aflæses</a:t>
            </a:r>
            <a:r>
              <a:rPr lang="en-GB" altLang="da-DK" sz="1600" dirty="0"/>
              <a:t> </a:t>
            </a:r>
            <a:r>
              <a:rPr lang="en-GB" altLang="da-DK" sz="1600" dirty="0" err="1"/>
              <a:t>til</a:t>
            </a:r>
            <a:r>
              <a:rPr lang="en-GB" altLang="da-DK" sz="1600" dirty="0"/>
              <a:t> </a:t>
            </a:r>
            <a:r>
              <a:rPr lang="en-GB" altLang="da-DK" sz="1600" dirty="0" err="1"/>
              <a:t>I</a:t>
            </a:r>
            <a:r>
              <a:rPr lang="en-GB" altLang="da-DK" sz="1600" baseline="-25000" dirty="0" err="1"/>
              <a:t>a</a:t>
            </a:r>
            <a:r>
              <a:rPr lang="en-GB" altLang="da-DK" sz="1600" baseline="-25000" dirty="0"/>
              <a:t> </a:t>
            </a:r>
            <a:r>
              <a:rPr lang="en-GB" altLang="da-DK" sz="1600" dirty="0"/>
              <a:t>≈ 63 A</a:t>
            </a:r>
          </a:p>
        </p:txBody>
      </p:sp>
      <p:pic>
        <p:nvPicPr>
          <p:cNvPr id="22" name="Picture 20">
            <a:extLst>
              <a:ext uri="{FF2B5EF4-FFF2-40B4-BE49-F238E27FC236}">
                <a16:creationId xmlns:a16="http://schemas.microsoft.com/office/drawing/2014/main" id="{F7D2D685-1081-4B5E-AD97-F49FF6F78A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263" y="1801019"/>
            <a:ext cx="3948112" cy="351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1">
            <a:extLst>
              <a:ext uri="{FF2B5EF4-FFF2-40B4-BE49-F238E27FC236}">
                <a16:creationId xmlns:a16="http://schemas.microsoft.com/office/drawing/2014/main" id="{2B0DCBBE-72E3-446A-899D-5E09FCCF93A8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33" t="57442" r="20399"/>
          <a:stretch>
            <a:fillRect/>
          </a:stretch>
        </p:blipFill>
        <p:spPr bwMode="auto">
          <a:xfrm>
            <a:off x="4335463" y="1843088"/>
            <a:ext cx="4384675" cy="3484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Line 22">
            <a:extLst>
              <a:ext uri="{FF2B5EF4-FFF2-40B4-BE49-F238E27FC236}">
                <a16:creationId xmlns:a16="http://schemas.microsoft.com/office/drawing/2014/main" id="{965EA951-5D2B-4900-948A-82B6EFB43AAE}"/>
              </a:ext>
            </a:extLst>
          </p:cNvPr>
          <p:cNvSpPr>
            <a:spLocks noChangeShapeType="1"/>
          </p:cNvSpPr>
          <p:nvPr/>
        </p:nvSpPr>
        <p:spPr bwMode="auto">
          <a:xfrm>
            <a:off x="4762500" y="2647950"/>
            <a:ext cx="1914525" cy="0"/>
          </a:xfrm>
          <a:prstGeom prst="line">
            <a:avLst/>
          </a:prstGeom>
          <a:noFill/>
          <a:ln w="38100">
            <a:solidFill>
              <a:srgbClr val="FE222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da-DK"/>
          </a:p>
        </p:txBody>
      </p:sp>
      <p:sp>
        <p:nvSpPr>
          <p:cNvPr id="25" name="Line 23">
            <a:extLst>
              <a:ext uri="{FF2B5EF4-FFF2-40B4-BE49-F238E27FC236}">
                <a16:creationId xmlns:a16="http://schemas.microsoft.com/office/drawing/2014/main" id="{CD5CAC34-37E6-43C2-A63F-3908BAB1EA6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708775" y="2657475"/>
            <a:ext cx="3175" cy="2266950"/>
          </a:xfrm>
          <a:prstGeom prst="line">
            <a:avLst/>
          </a:prstGeom>
          <a:noFill/>
          <a:ln w="38100">
            <a:solidFill>
              <a:srgbClr val="FE222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endParaRPr lang="da-DK"/>
          </a:p>
        </p:txBody>
      </p:sp>
      <p:sp>
        <p:nvSpPr>
          <p:cNvPr id="26" name="Rektangel 25">
            <a:extLst>
              <a:ext uri="{FF2B5EF4-FFF2-40B4-BE49-F238E27FC236}">
                <a16:creationId xmlns:a16="http://schemas.microsoft.com/office/drawing/2014/main" id="{F4EC710B-AB5F-4F9E-8A39-A286BC1DC4EB}"/>
              </a:ext>
            </a:extLst>
          </p:cNvPr>
          <p:cNvSpPr/>
          <p:nvPr/>
        </p:nvSpPr>
        <p:spPr>
          <a:xfrm>
            <a:off x="2274713" y="319643"/>
            <a:ext cx="4253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afprøvning</a:t>
            </a:r>
          </a:p>
        </p:txBody>
      </p:sp>
      <p:sp>
        <p:nvSpPr>
          <p:cNvPr id="27" name="Rektangel 26">
            <a:extLst>
              <a:ext uri="{FF2B5EF4-FFF2-40B4-BE49-F238E27FC236}">
                <a16:creationId xmlns:a16="http://schemas.microsoft.com/office/drawing/2014/main" id="{5F4BB901-8CC8-4ABD-A8F3-2BAE6CA07345}"/>
              </a:ext>
            </a:extLst>
          </p:cNvPr>
          <p:cNvSpPr/>
          <p:nvPr/>
        </p:nvSpPr>
        <p:spPr>
          <a:xfrm>
            <a:off x="449263" y="917208"/>
            <a:ext cx="8338633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Automatisk afbrydelse af forsyningen (fejlbeskyttelse – BIB)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20072480"/>
      </p:ext>
    </p:extLst>
  </p:cSld>
  <p:clrMapOvr>
    <a:masterClrMapping/>
  </p:clrMapOvr>
  <p:transition/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A2A9C84B-DB4C-4FC9-8A81-BD929E89FA30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95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7CF0FD60-2FD5-4774-BD23-97715148CB5B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1081919" y="1599747"/>
            <a:ext cx="7200800" cy="7744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eaLnBrk="1" hangingPunct="1">
              <a:buNone/>
            </a:pPr>
            <a:r>
              <a:rPr lang="da-DK" altLang="da-DK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Kontrol af 10A smeltesikringsbeskyttelse i TN-net</a:t>
            </a:r>
          </a:p>
          <a:p>
            <a:pPr marL="0" indent="0" eaLnBrk="1" hangingPunct="1">
              <a:buNone/>
            </a:pPr>
            <a:r>
              <a:rPr lang="da-DK" altLang="da-DK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Udløsestrømmen (la) for 10A D01 ved 400 mS = ca. 63A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157FECAA-C8D0-4915-85EC-2CC84D60E4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da-DK" altLang="da-DK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2B2D954D-8A85-4B3F-9975-AA3699C065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da-DK" altLang="da-DK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DD01C12-E7CC-4350-9F64-598D30EC5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051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da-DK" altLang="da-DK"/>
          </a:p>
        </p:txBody>
      </p:sp>
      <p:graphicFrame>
        <p:nvGraphicFramePr>
          <p:cNvPr id="11" name="Object 10">
            <a:extLst>
              <a:ext uri="{FF2B5EF4-FFF2-40B4-BE49-F238E27FC236}">
                <a16:creationId xmlns:a16="http://schemas.microsoft.com/office/drawing/2014/main" id="{04758621-4D09-45C3-9370-CCF50AE7F8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4813288"/>
              </p:ext>
            </p:extLst>
          </p:nvPr>
        </p:nvGraphicFramePr>
        <p:xfrm>
          <a:off x="3124200" y="4271757"/>
          <a:ext cx="2379662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Ligning" r:id="rId3" imgW="1600200" imgH="431640" progId="Equation.3">
                  <p:embed/>
                </p:oleObj>
              </mc:Choice>
              <mc:Fallback>
                <p:oleObj name="Ligning" r:id="rId3" imgW="1600200" imgH="431640" progId="Equation.3">
                  <p:embed/>
                  <p:pic>
                    <p:nvPicPr>
                      <p:cNvPr id="11" name="Object 10">
                        <a:extLst>
                          <a:ext uri="{FF2B5EF4-FFF2-40B4-BE49-F238E27FC236}">
                            <a16:creationId xmlns:a16="http://schemas.microsoft.com/office/drawing/2014/main" id="{04758621-4D09-45C3-9370-CCF50AE7F8A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4271757"/>
                        <a:ext cx="2379662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ktangel 11">
            <a:extLst>
              <a:ext uri="{FF2B5EF4-FFF2-40B4-BE49-F238E27FC236}">
                <a16:creationId xmlns:a16="http://schemas.microsoft.com/office/drawing/2014/main" id="{F8CD582E-E278-464C-BE95-95FE43B16BD9}"/>
              </a:ext>
            </a:extLst>
          </p:cNvPr>
          <p:cNvSpPr/>
          <p:nvPr/>
        </p:nvSpPr>
        <p:spPr>
          <a:xfrm>
            <a:off x="2555776" y="324092"/>
            <a:ext cx="4253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afprøvning</a:t>
            </a:r>
          </a:p>
        </p:txBody>
      </p:sp>
      <p:pic>
        <p:nvPicPr>
          <p:cNvPr id="13" name="Billede 12">
            <a:extLst>
              <a:ext uri="{FF2B5EF4-FFF2-40B4-BE49-F238E27FC236}">
                <a16:creationId xmlns:a16="http://schemas.microsoft.com/office/drawing/2014/main" id="{6826C2EB-1784-4FC8-B52C-419231EE8B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5896" y="2680244"/>
            <a:ext cx="1504454" cy="1296144"/>
          </a:xfrm>
          <a:prstGeom prst="rect">
            <a:avLst/>
          </a:prstGeom>
        </p:spPr>
      </p:pic>
      <p:sp>
        <p:nvSpPr>
          <p:cNvPr id="14" name="Rektangel 13">
            <a:extLst>
              <a:ext uri="{FF2B5EF4-FFF2-40B4-BE49-F238E27FC236}">
                <a16:creationId xmlns:a16="http://schemas.microsoft.com/office/drawing/2014/main" id="{C0BECF51-B959-4066-878B-1F9C5F323BE0}"/>
              </a:ext>
            </a:extLst>
          </p:cNvPr>
          <p:cNvSpPr/>
          <p:nvPr/>
        </p:nvSpPr>
        <p:spPr>
          <a:xfrm>
            <a:off x="503548" y="5419963"/>
            <a:ext cx="86404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altLang="da-DK" sz="1600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Ved fejlbeskyttelse med en 10A D01-sikring må impedansen i fejlsløjfen således ikke overstige ca. 3,65 ohm. 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0535858A-A2A1-4187-A3D7-1C345FA55972}"/>
              </a:ext>
            </a:extLst>
          </p:cNvPr>
          <p:cNvSpPr/>
          <p:nvPr/>
        </p:nvSpPr>
        <p:spPr>
          <a:xfrm>
            <a:off x="2286000" y="673814"/>
            <a:ext cx="516632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Automatisk afbrydelse af forsyningen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66007481"/>
      </p:ext>
    </p:extLst>
  </p:cSld>
  <p:clrMapOvr>
    <a:masterClrMapping/>
  </p:clrMapOvr>
  <p:transition/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7847956D-B630-4E21-A8F9-5CA5A9822304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96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F20C7D58-D3AC-4A03-9C85-DB42078FF1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36600" y="1268759"/>
            <a:ext cx="5707608" cy="628303"/>
          </a:xfrm>
        </p:spPr>
        <p:txBody>
          <a:bodyPr>
            <a:normAutofit/>
          </a:bodyPr>
          <a:lstStyle/>
          <a:p>
            <a:pPr eaLnBrk="1" hangingPunct="1"/>
            <a:r>
              <a:rPr lang="en-GB" altLang="da-DK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Z-LOOP, </a:t>
            </a:r>
            <a:r>
              <a:rPr lang="en-GB" altLang="da-DK" sz="18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fejlsløjfeimpedans</a:t>
            </a:r>
            <a:r>
              <a:rPr lang="en-GB" altLang="da-DK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TN </a:t>
            </a:r>
            <a:r>
              <a:rPr lang="en-GB" altLang="da-DK" sz="18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kontrol</a:t>
            </a:r>
            <a:endParaRPr lang="en-GB" altLang="da-DK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88032155-EF28-4D7E-88C4-D54799B41C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844675"/>
            <a:ext cx="4359275" cy="3268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02D4CF33-FD38-4530-8853-C20287F64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1784350"/>
            <a:ext cx="3095625" cy="2320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71D4991F-6AD3-43A8-9E01-99F3F58440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4184650"/>
            <a:ext cx="3063875" cy="2297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 Box 7">
            <a:extLst>
              <a:ext uri="{FF2B5EF4-FFF2-40B4-BE49-F238E27FC236}">
                <a16:creationId xmlns:a16="http://schemas.microsoft.com/office/drawing/2014/main" id="{BE474D19-3791-4A66-998F-FED2B99A9D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600" y="5268913"/>
            <a:ext cx="4260850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da-DK" altLang="da-DK" sz="1600" dirty="0">
                <a:latin typeface="Verdana" panose="020B0604030504040204" pitchFamily="34" charset="0"/>
              </a:rPr>
              <a:t>Her kan vælges mellem RCD og sikring.</a:t>
            </a:r>
          </a:p>
          <a:p>
            <a:pPr eaLnBrk="1" hangingPunct="1">
              <a:buFontTx/>
              <a:buNone/>
            </a:pPr>
            <a:r>
              <a:rPr lang="da-DK" altLang="da-DK" sz="1600" dirty="0">
                <a:latin typeface="Verdana" panose="020B0604030504040204" pitchFamily="34" charset="0"/>
              </a:rPr>
              <a:t>Sikrings type og størrelse vælges.</a:t>
            </a:r>
          </a:p>
          <a:p>
            <a:pPr eaLnBrk="1" hangingPunct="1">
              <a:buFontTx/>
              <a:buNone/>
            </a:pPr>
            <a:r>
              <a:rPr lang="da-DK" altLang="da-DK" sz="1600" dirty="0">
                <a:latin typeface="Verdana" panose="020B0604030504040204" pitchFamily="34" charset="0"/>
              </a:rPr>
              <a:t>Tid ifølge IB, tabel 41.1 vælges.</a:t>
            </a:r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4555F4AC-2C78-422E-BF1A-F1FC777C19CA}"/>
              </a:ext>
            </a:extLst>
          </p:cNvPr>
          <p:cNvSpPr/>
          <p:nvPr/>
        </p:nvSpPr>
        <p:spPr>
          <a:xfrm>
            <a:off x="2411760" y="274678"/>
            <a:ext cx="4253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afprøvning</a:t>
            </a:r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F338C270-3085-41AF-98D6-849AACDB8B47}"/>
              </a:ext>
            </a:extLst>
          </p:cNvPr>
          <p:cNvSpPr/>
          <p:nvPr/>
        </p:nvSpPr>
        <p:spPr>
          <a:xfrm>
            <a:off x="593452" y="744633"/>
            <a:ext cx="815490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19.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Automatisk afbrydelse af forsyningen (fejlbeskyttelse – BIB)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4234129"/>
      </p:ext>
    </p:extLst>
  </p:cSld>
  <p:clrMapOvr>
    <a:masterClrMapping/>
  </p:clrMapOvr>
  <p:transition/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5CE32164-EF0F-2F09-13F2-F40002AE82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5883"/>
            <a:ext cx="9144000" cy="514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39487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206619AC-1424-AB43-4688-AB4680BA10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55883"/>
            <a:ext cx="9144000" cy="5146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93094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B8278D4-35DF-4E11-A6D2-A56D0B8692F7}" type="datetime1">
              <a:rPr lang="da-DK" sz="1000" smtClean="0">
                <a:solidFill>
                  <a:srgbClr val="696969"/>
                </a:solidFill>
              </a:rPr>
              <a:t>26-05-2026</a:t>
            </a:fld>
            <a:endParaRPr lang="da-DK" sz="1000" dirty="0">
              <a:solidFill>
                <a:srgbClr val="696969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algn="r"/>
            <a:fld id="{27DD813F-E98A-4A54-B4AA-03655F0D3D73}" type="slidenum">
              <a:rPr lang="da-DK" sz="1000" smtClean="0">
                <a:solidFill>
                  <a:srgbClr val="696969"/>
                </a:solidFill>
                <a:latin typeface="Tahoma"/>
                <a:cs typeface="Tahoma"/>
              </a:rPr>
              <a:pPr algn="r"/>
              <a:t>99</a:t>
            </a:fld>
            <a:endParaRPr lang="da-DK" sz="1000" dirty="0">
              <a:solidFill>
                <a:srgbClr val="696969"/>
              </a:solidFill>
              <a:latin typeface="Tahoma"/>
              <a:cs typeface="Tahoma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a-DK"/>
              <a:t>EUC Sjælland elektriker afdelingen Mipe</a:t>
            </a:r>
            <a:endParaRPr lang="en-US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1D0EAD52-E0B0-476A-AC04-655B3851DB21}"/>
              </a:ext>
            </a:extLst>
          </p:cNvPr>
          <p:cNvSpPr/>
          <p:nvPr/>
        </p:nvSpPr>
        <p:spPr>
          <a:xfrm>
            <a:off x="1187624" y="1772816"/>
            <a:ext cx="45720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da-DK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21. </a:t>
            </a:r>
            <a:r>
              <a:rPr lang="da-DK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Polaritetsprøve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E0015711-0FE5-4EC1-9687-253BF0688002}"/>
              </a:ext>
            </a:extLst>
          </p:cNvPr>
          <p:cNvSpPr/>
          <p:nvPr/>
        </p:nvSpPr>
        <p:spPr>
          <a:xfrm>
            <a:off x="2411760" y="476672"/>
            <a:ext cx="42530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a-DK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Første verifikation - afprøvning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499B59C4-0A9B-4C62-8CC1-1B390A08A3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0988" y="1512255"/>
            <a:ext cx="4644668" cy="464466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29928526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5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2_Kontortema">
  <a:themeElements>
    <a:clrScheme name="Bambusfletværk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Bille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Forside">
  <a:themeElements>
    <a:clrScheme name="Bambusfletværk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Bagside">
  <a:themeElements>
    <a:clrScheme name="Bambusfletværk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0A18D8AAC530047989ED2A02E95296F" ma:contentTypeVersion="0" ma:contentTypeDescription="Opret et nyt dokument." ma:contentTypeScope="" ma:versionID="90a2c466757f32275eccef0f9b6ad033">
  <xsd:schema xmlns:xsd="http://www.w3.org/2001/XMLSchema" xmlns:p="http://schemas.microsoft.com/office/2006/metadata/properties" targetNamespace="http://schemas.microsoft.com/office/2006/metadata/properties" ma:root="true" ma:fieldsID="79458e8cc01bc5f1f076b1628d37ae1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4FC97313-FCA4-40F6-B719-0AD1472964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3D17C381-1F32-4602-A824-039B50F0F92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670012F-96EE-4E8C-8929-B97C8C5FB5E0}">
  <ds:schemaRefs>
    <ds:schemaRef ds:uri="http://schemas.microsoft.com/office/2006/documentManagement/types"/>
    <ds:schemaRef ds:uri="http://schemas.openxmlformats.org/package/2006/metadata/core-properties"/>
    <ds:schemaRef ds:uri="http://purl.org/dc/terms/"/>
    <ds:schemaRef ds:uri="http://purl.org/dc/dcmitype/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10095</TotalTime>
  <Words>4737</Words>
  <Application>Microsoft Office PowerPoint</Application>
  <PresentationFormat>Skærmshow (4:3)</PresentationFormat>
  <Paragraphs>758</Paragraphs>
  <Slides>122</Slides>
  <Notes>16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8</vt:i4>
      </vt:variant>
      <vt:variant>
        <vt:lpstr>Tema</vt:lpstr>
      </vt:variant>
      <vt:variant>
        <vt:i4>4</vt:i4>
      </vt:variant>
      <vt:variant>
        <vt:lpstr>Integrerede OLE-servere</vt:lpstr>
      </vt:variant>
      <vt:variant>
        <vt:i4>3</vt:i4>
      </vt:variant>
      <vt:variant>
        <vt:lpstr>Slidetitler</vt:lpstr>
      </vt:variant>
      <vt:variant>
        <vt:i4>122</vt:i4>
      </vt:variant>
    </vt:vector>
  </HeadingPairs>
  <TitlesOfParts>
    <vt:vector size="137" baseType="lpstr">
      <vt:lpstr>Arial</vt:lpstr>
      <vt:lpstr>Calibri</vt:lpstr>
      <vt:lpstr>Open Sans</vt:lpstr>
      <vt:lpstr>Tahoma</vt:lpstr>
      <vt:lpstr>Tahoma</vt:lpstr>
      <vt:lpstr>Times New Roman</vt:lpstr>
      <vt:lpstr>Veranda</vt:lpstr>
      <vt:lpstr>Verdana</vt:lpstr>
      <vt:lpstr>2_Kontortema</vt:lpstr>
      <vt:lpstr>Billede</vt:lpstr>
      <vt:lpstr>Forside</vt:lpstr>
      <vt:lpstr>Bagside</vt:lpstr>
      <vt:lpstr>Photo Editor-billede</vt:lpstr>
      <vt:lpstr>Ligning</vt:lpstr>
      <vt:lpstr>Diagram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 Første verifikation - eftersyn 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Første verifikation - eftersyn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Verifikation - afprøvning</vt:lpstr>
      <vt:lpstr>PowerPoint-præsentation</vt:lpstr>
      <vt:lpstr>PowerPoint-præsentation</vt:lpstr>
      <vt:lpstr>PowerPoint-præsentation</vt:lpstr>
      <vt:lpstr>PowerPoint-præsentation</vt:lpstr>
      <vt:lpstr>1# Gennemgangstest   Lederes gennemgående elektriske forbindelse 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Første verifikation, Afprøvning </vt:lpstr>
      <vt:lpstr>Første verifikation, afprøvning </vt:lpstr>
      <vt:lpstr>Isolationsmåling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Test af RCD i henhold til DS/HD 60364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Z-LOOP, fejlsløjfeimpedans, TN kontrol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Kortslutningsniveau Z-line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3.   Isolationsmåling (megning)</vt:lpstr>
      <vt:lpstr>PowerPoint-præsentation</vt:lpstr>
      <vt:lpstr>Måling af lækstrømme</vt:lpstr>
      <vt:lpstr>PowerPoint-præsentation</vt:lpstr>
    </vt:vector>
  </TitlesOfParts>
  <Company>OptimumIT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OptimumIT ApS</dc:title>
  <dc:creator>Lars Handrup</dc:creator>
  <cp:lastModifiedBy>Michael Petersen</cp:lastModifiedBy>
  <cp:revision>468</cp:revision>
  <cp:lastPrinted>2018-04-10T07:59:41Z</cp:lastPrinted>
  <dcterms:created xsi:type="dcterms:W3CDTF">2010-07-05T10:04:34Z</dcterms:created>
  <dcterms:modified xsi:type="dcterms:W3CDTF">2026-05-26T18:09:53Z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0x010100D0A18D8AAC530047989ED2A02E95296F</vt:lpwstr>
  </property>
  <property fmtid="{D5CDD505-2E9C-101B-9397-08002B2CF9AE}" pid="3" name="ArticulateGUID">
    <vt:lpwstr>7C6123D2-9E7C-46C2-90EC-B9F0545B753A</vt:lpwstr>
  </property>
  <property fmtid="{D5CDD505-2E9C-101B-9397-08002B2CF9AE}" pid="4" name="ArticulatePath">
    <vt:lpwstr>lekon - ppt master - 19. maj 2016</vt:lpwstr>
  </property>
</Properties>
</file>