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Rasmussen" userId="0aa9bf0b-6b6b-4e99-a373-b523d487c185" providerId="ADAL" clId="{21D8C911-DA30-4565-BA1D-2F9FDE68DF5F}"/>
    <pc:docChg chg="modSld">
      <pc:chgData name="Bent Rasmussen" userId="0aa9bf0b-6b6b-4e99-a373-b523d487c185" providerId="ADAL" clId="{21D8C911-DA30-4565-BA1D-2F9FDE68DF5F}" dt="2026-06-10T07:58:43.062" v="28" actId="20577"/>
      <pc:docMkLst>
        <pc:docMk/>
      </pc:docMkLst>
      <pc:sldChg chg="modSp mod">
        <pc:chgData name="Bent Rasmussen" userId="0aa9bf0b-6b6b-4e99-a373-b523d487c185" providerId="ADAL" clId="{21D8C911-DA30-4565-BA1D-2F9FDE68DF5F}" dt="2026-06-10T07:58:43.062" v="28" actId="20577"/>
        <pc:sldMkLst>
          <pc:docMk/>
          <pc:sldMk cId="428241947" sldId="264"/>
        </pc:sldMkLst>
        <pc:spChg chg="mod">
          <ac:chgData name="Bent Rasmussen" userId="0aa9bf0b-6b6b-4e99-a373-b523d487c185" providerId="ADAL" clId="{21D8C911-DA30-4565-BA1D-2F9FDE68DF5F}" dt="2026-06-10T07:58:43.062" v="28" actId="20577"/>
          <ac:spMkLst>
            <pc:docMk/>
            <pc:sldMk cId="428241947" sldId="264"/>
            <ac:spMk id="3" creationId="{A89CCD76-C166-9CF5-99D3-F2450EDAE28E}"/>
          </ac:spMkLst>
        </pc:spChg>
        <pc:spChg chg="mod">
          <ac:chgData name="Bent Rasmussen" userId="0aa9bf0b-6b6b-4e99-a373-b523d487c185" providerId="ADAL" clId="{21D8C911-DA30-4565-BA1D-2F9FDE68DF5F}" dt="2026-06-10T07:58:14.356" v="22" actId="20577"/>
          <ac:spMkLst>
            <pc:docMk/>
            <pc:sldMk cId="428241947" sldId="264"/>
            <ac:spMk id="4" creationId="{EE182A51-C87A-466C-8F20-025FE7D57C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6/10/2026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6/10/2026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6/10/2026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6/10/2026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6/10/2026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6/10/2026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6/10/2026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6/10/2026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6/10/2026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6/10/2026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6/10/2026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6/10/2026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6/10/2026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planlagt til uge 41 – nærmere besked kommer hurtigt 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2389516"/>
            <a:ext cx="3516170" cy="25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9CCD76-C166-9CF5-99D3-F2450EDAE28E}"/>
              </a:ext>
            </a:extLst>
          </p:cNvPr>
          <p:cNvSpPr txBox="1"/>
          <p:nvPr/>
        </p:nvSpPr>
        <p:spPr>
          <a:xfrm>
            <a:off x="3837108" y="1353312"/>
            <a:ext cx="3881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Kontaktlærer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Faglærer  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  Dansk</a:t>
            </a:r>
          </a:p>
          <a:p>
            <a:pPr algn="r"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Grundfagslærer  </a:t>
            </a:r>
            <a:r>
              <a:rPr lang="da-DK" sz="2000" dirty="0">
                <a:solidFill>
                  <a:schemeClr val="accent2"/>
                </a:solidFill>
              </a:rPr>
              <a:t>Mat / Fysik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Studievejleder som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Læsevejleder.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Uddannelseslederen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182A51-C87A-466C-8F20-025FE7D57C50}"/>
              </a:ext>
            </a:extLst>
          </p:cNvPr>
          <p:cNvSpPr txBox="1"/>
          <p:nvPr/>
        </p:nvSpPr>
        <p:spPr>
          <a:xfrm>
            <a:off x="7718323" y="1366252"/>
            <a:ext cx="4267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Anna </a:t>
            </a:r>
            <a:r>
              <a:rPr lang="da-DK" sz="2000" dirty="0" err="1">
                <a:solidFill>
                  <a:srgbClr val="FF0000"/>
                </a:solidFill>
              </a:rPr>
              <a:t>Jørholt</a:t>
            </a: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Irene Hjort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Lene Schmidt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Jan Petersen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37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Beregninger på effekt og energi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8.00 </a:t>
            </a:r>
            <a:r>
              <a:rPr lang="en-US" sz="2400" dirty="0" err="1">
                <a:solidFill>
                  <a:srgbClr val="FF0000"/>
                </a:solidFill>
              </a:rPr>
              <a:t>sms</a:t>
            </a:r>
            <a:r>
              <a:rPr lang="en-US" sz="2400" dirty="0">
                <a:solidFill>
                  <a:srgbClr val="FF0000"/>
                </a:solidFill>
              </a:rPr>
              <a:t> Bent </a:t>
            </a:r>
            <a:r>
              <a:rPr lang="en-US" sz="2400" dirty="0" err="1">
                <a:solidFill>
                  <a:srgbClr val="FF0000"/>
                </a:solidFill>
              </a:rPr>
              <a:t>på</a:t>
            </a:r>
            <a:r>
              <a:rPr lang="en-US" sz="2400" dirty="0">
                <a:solidFill>
                  <a:srgbClr val="FF0000"/>
                </a:solidFill>
              </a:rPr>
              <a:t> 2523 5898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2523 5900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vil Annette Poulsen fortælle mere om.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701573" y="1066071"/>
            <a:ext cx="7838318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Virksomheds forlagt undervisning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VFU 				     5 - 	9 oktober</a:t>
            </a: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			</a:t>
            </a: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Efterårsferie                           12 – 16  oktober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Juleferie                   19  december – 3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b="1" dirty="0">
                <a:solidFill>
                  <a:srgbClr val="0070C0"/>
                </a:solidFill>
              </a:rPr>
              <a:t>Sidste skoledag                         7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61</TotalTime>
  <Words>1035</Words>
  <Application>Microsoft Office PowerPoint</Application>
  <PresentationFormat>Widescreen</PresentationFormat>
  <Paragraphs>200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Bent Rasmussen</dc:creator>
  <cp:keywords/>
  <cp:lastModifiedBy>Bent Rasmussen</cp:lastModifiedBy>
  <cp:revision>2</cp:revision>
  <dcterms:created xsi:type="dcterms:W3CDTF">2017-08-08T09:55:39Z</dcterms:created>
  <dcterms:modified xsi:type="dcterms:W3CDTF">2026-06-10T07:58:43Z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