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62" r:id="rId4"/>
    <p:sldId id="261" r:id="rId5"/>
    <p:sldId id="260" r:id="rId6"/>
    <p:sldId id="263" r:id="rId7"/>
    <p:sldId id="259" r:id="rId8"/>
    <p:sldId id="258" r:id="rId9"/>
    <p:sldId id="265" r:id="rId10"/>
    <p:sldId id="268" r:id="rId11"/>
    <p:sldId id="267" r:id="rId12"/>
    <p:sldId id="272" r:id="rId13"/>
    <p:sldId id="271" r:id="rId14"/>
    <p:sldId id="266" r:id="rId15"/>
    <p:sldId id="270" r:id="rId16"/>
    <p:sldId id="273" r:id="rId17"/>
    <p:sldId id="257" r:id="rId18"/>
    <p:sldId id="269" r:id="rId19"/>
    <p:sldId id="264" r:id="rId2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76869-0F6A-4E67-A8B0-4B3AC2E0D803}" v="5" dt="2024-11-19T10:02:43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Lagersted-Olsen" userId="a7923d78-0809-4bfd-bbc8-059113487435" providerId="ADAL" clId="{A8376869-0F6A-4E67-A8B0-4B3AC2E0D803}"/>
    <pc:docChg chg="undo custSel modSld">
      <pc:chgData name="Trine Lagersted-Olsen" userId="a7923d78-0809-4bfd-bbc8-059113487435" providerId="ADAL" clId="{A8376869-0F6A-4E67-A8B0-4B3AC2E0D803}" dt="2025-01-08T09:50:45.454" v="73" actId="478"/>
      <pc:docMkLst>
        <pc:docMk/>
      </pc:docMkLst>
      <pc:sldChg chg="modSp mod">
        <pc:chgData name="Trine Lagersted-Olsen" userId="a7923d78-0809-4bfd-bbc8-059113487435" providerId="ADAL" clId="{A8376869-0F6A-4E67-A8B0-4B3AC2E0D803}" dt="2024-11-15T10:23:11.502" v="50" actId="1076"/>
        <pc:sldMkLst>
          <pc:docMk/>
          <pc:sldMk cId="109868287" sldId="261"/>
        </pc:sldMkLst>
        <pc:picChg chg="mod">
          <ac:chgData name="Trine Lagersted-Olsen" userId="a7923d78-0809-4bfd-bbc8-059113487435" providerId="ADAL" clId="{A8376869-0F6A-4E67-A8B0-4B3AC2E0D803}" dt="2024-11-15T10:23:11.502" v="50" actId="1076"/>
          <ac:picMkLst>
            <pc:docMk/>
            <pc:sldMk cId="109868287" sldId="261"/>
            <ac:picMk id="3" creationId="{6D1BE5E8-0682-C204-E867-2C3E00D088B0}"/>
          </ac:picMkLst>
        </pc:picChg>
        <pc:picChg chg="mod modCrop">
          <ac:chgData name="Trine Lagersted-Olsen" userId="a7923d78-0809-4bfd-bbc8-059113487435" providerId="ADAL" clId="{A8376869-0F6A-4E67-A8B0-4B3AC2E0D803}" dt="2024-11-15T10:23:11.502" v="50" actId="1076"/>
          <ac:picMkLst>
            <pc:docMk/>
            <pc:sldMk cId="109868287" sldId="261"/>
            <ac:picMk id="7" creationId="{FF381EEC-4A1E-4388-5D2F-AB71D41761F5}"/>
          </ac:picMkLst>
        </pc:picChg>
        <pc:picChg chg="mod">
          <ac:chgData name="Trine Lagersted-Olsen" userId="a7923d78-0809-4bfd-bbc8-059113487435" providerId="ADAL" clId="{A8376869-0F6A-4E67-A8B0-4B3AC2E0D803}" dt="2024-11-15T10:23:11.502" v="50" actId="1076"/>
          <ac:picMkLst>
            <pc:docMk/>
            <pc:sldMk cId="109868287" sldId="261"/>
            <ac:picMk id="9" creationId="{2D2C385A-1D3A-2E42-328E-F567CC470660}"/>
          </ac:picMkLst>
        </pc:picChg>
      </pc:sldChg>
      <pc:sldChg chg="delSp modSp mod">
        <pc:chgData name="Trine Lagersted-Olsen" userId="a7923d78-0809-4bfd-bbc8-059113487435" providerId="ADAL" clId="{A8376869-0F6A-4E67-A8B0-4B3AC2E0D803}" dt="2025-01-08T09:50:03.825" v="71" actId="478"/>
        <pc:sldMkLst>
          <pc:docMk/>
          <pc:sldMk cId="2365113616" sldId="262"/>
        </pc:sldMkLst>
        <pc:spChg chg="mod">
          <ac:chgData name="Trine Lagersted-Olsen" userId="a7923d78-0809-4bfd-bbc8-059113487435" providerId="ADAL" clId="{A8376869-0F6A-4E67-A8B0-4B3AC2E0D803}" dt="2024-11-15T07:17:27.168" v="42" actId="255"/>
          <ac:spMkLst>
            <pc:docMk/>
            <pc:sldMk cId="2365113616" sldId="262"/>
            <ac:spMk id="2" creationId="{BD20B8C8-B105-0E0B-6EC9-19B09103F1A0}"/>
          </ac:spMkLst>
        </pc:spChg>
        <pc:picChg chg="del">
          <ac:chgData name="Trine Lagersted-Olsen" userId="a7923d78-0809-4bfd-bbc8-059113487435" providerId="ADAL" clId="{A8376869-0F6A-4E67-A8B0-4B3AC2E0D803}" dt="2025-01-08T09:50:03.825" v="71" actId="478"/>
          <ac:picMkLst>
            <pc:docMk/>
            <pc:sldMk cId="2365113616" sldId="262"/>
            <ac:picMk id="5" creationId="{7A3359E8-498A-5A87-4F05-BC767E169374}"/>
          </ac:picMkLst>
        </pc:picChg>
      </pc:sldChg>
      <pc:sldChg chg="delSp mod">
        <pc:chgData name="Trine Lagersted-Olsen" userId="a7923d78-0809-4bfd-bbc8-059113487435" providerId="ADAL" clId="{A8376869-0F6A-4E67-A8B0-4B3AC2E0D803}" dt="2025-01-08T09:50:45.454" v="73" actId="478"/>
        <pc:sldMkLst>
          <pc:docMk/>
          <pc:sldMk cId="3846278873" sldId="263"/>
        </pc:sldMkLst>
        <pc:picChg chg="del">
          <ac:chgData name="Trine Lagersted-Olsen" userId="a7923d78-0809-4bfd-bbc8-059113487435" providerId="ADAL" clId="{A8376869-0F6A-4E67-A8B0-4B3AC2E0D803}" dt="2025-01-08T09:50:45.454" v="73" actId="478"/>
          <ac:picMkLst>
            <pc:docMk/>
            <pc:sldMk cId="3846278873" sldId="263"/>
            <ac:picMk id="7" creationId="{D4820257-FDFA-D612-93C0-1EAA01F6F286}"/>
          </ac:picMkLst>
        </pc:picChg>
      </pc:sldChg>
      <pc:sldChg chg="modSp mod">
        <pc:chgData name="Trine Lagersted-Olsen" userId="a7923d78-0809-4bfd-bbc8-059113487435" providerId="ADAL" clId="{A8376869-0F6A-4E67-A8B0-4B3AC2E0D803}" dt="2024-11-18T07:51:22.264" v="65" actId="1440"/>
        <pc:sldMkLst>
          <pc:docMk/>
          <pc:sldMk cId="490921646" sldId="265"/>
        </pc:sldMkLst>
        <pc:picChg chg="mod">
          <ac:chgData name="Trine Lagersted-Olsen" userId="a7923d78-0809-4bfd-bbc8-059113487435" providerId="ADAL" clId="{A8376869-0F6A-4E67-A8B0-4B3AC2E0D803}" dt="2024-11-18T07:51:22.264" v="65" actId="1440"/>
          <ac:picMkLst>
            <pc:docMk/>
            <pc:sldMk cId="490921646" sldId="265"/>
            <ac:picMk id="3" creationId="{48665CA7-0DB6-DEA6-9EE4-3DEE54A47B9F}"/>
          </ac:picMkLst>
        </pc:picChg>
      </pc:sldChg>
      <pc:sldChg chg="modSp mod">
        <pc:chgData name="Trine Lagersted-Olsen" userId="a7923d78-0809-4bfd-bbc8-059113487435" providerId="ADAL" clId="{A8376869-0F6A-4E67-A8B0-4B3AC2E0D803}" dt="2024-11-18T07:52:00.978" v="70" actId="1440"/>
        <pc:sldMkLst>
          <pc:docMk/>
          <pc:sldMk cId="2950760316" sldId="266"/>
        </pc:sldMkLst>
        <pc:picChg chg="mod">
          <ac:chgData name="Trine Lagersted-Olsen" userId="a7923d78-0809-4bfd-bbc8-059113487435" providerId="ADAL" clId="{A8376869-0F6A-4E67-A8B0-4B3AC2E0D803}" dt="2024-11-18T07:51:31.684" v="66" actId="1440"/>
          <ac:picMkLst>
            <pc:docMk/>
            <pc:sldMk cId="2950760316" sldId="266"/>
            <ac:picMk id="5" creationId="{EB39F850-C94C-82C4-B342-A2CC036B9A4F}"/>
          </ac:picMkLst>
        </pc:picChg>
        <pc:picChg chg="mod">
          <ac:chgData name="Trine Lagersted-Olsen" userId="a7923d78-0809-4bfd-bbc8-059113487435" providerId="ADAL" clId="{A8376869-0F6A-4E67-A8B0-4B3AC2E0D803}" dt="2024-11-18T07:51:37.930" v="68" actId="1440"/>
          <ac:picMkLst>
            <pc:docMk/>
            <pc:sldMk cId="2950760316" sldId="266"/>
            <ac:picMk id="7" creationId="{36991FCD-0259-DAAD-3568-3231747523C3}"/>
          </ac:picMkLst>
        </pc:picChg>
        <pc:picChg chg="mod">
          <ac:chgData name="Trine Lagersted-Olsen" userId="a7923d78-0809-4bfd-bbc8-059113487435" providerId="ADAL" clId="{A8376869-0F6A-4E67-A8B0-4B3AC2E0D803}" dt="2024-11-18T07:51:57.492" v="69" actId="1440"/>
          <ac:picMkLst>
            <pc:docMk/>
            <pc:sldMk cId="2950760316" sldId="266"/>
            <ac:picMk id="8" creationId="{A4830C0C-6D3C-6578-89E8-078424DF0F44}"/>
          </ac:picMkLst>
        </pc:picChg>
        <pc:picChg chg="mod">
          <ac:chgData name="Trine Lagersted-Olsen" userId="a7923d78-0809-4bfd-bbc8-059113487435" providerId="ADAL" clId="{A8376869-0F6A-4E67-A8B0-4B3AC2E0D803}" dt="2024-11-18T07:52:00.978" v="70" actId="1440"/>
          <ac:picMkLst>
            <pc:docMk/>
            <pc:sldMk cId="2950760316" sldId="266"/>
            <ac:picMk id="11" creationId="{24D4A15D-98F0-BEC3-9A85-EDE56ACDFFA3}"/>
          </ac:picMkLst>
        </pc:picChg>
      </pc:sldChg>
      <pc:sldChg chg="modSp mod">
        <pc:chgData name="Trine Lagersted-Olsen" userId="a7923d78-0809-4bfd-bbc8-059113487435" providerId="ADAL" clId="{A8376869-0F6A-4E67-A8B0-4B3AC2E0D803}" dt="2024-11-18T07:51:15.820" v="64" actId="1440"/>
        <pc:sldMkLst>
          <pc:docMk/>
          <pc:sldMk cId="2248591681" sldId="267"/>
        </pc:sldMkLst>
        <pc:picChg chg="mod">
          <ac:chgData name="Trine Lagersted-Olsen" userId="a7923d78-0809-4bfd-bbc8-059113487435" providerId="ADAL" clId="{A8376869-0F6A-4E67-A8B0-4B3AC2E0D803}" dt="2024-11-18T07:51:09.999" v="62" actId="1440"/>
          <ac:picMkLst>
            <pc:docMk/>
            <pc:sldMk cId="2248591681" sldId="267"/>
            <ac:picMk id="4" creationId="{66AD9841-00B3-B058-20E1-F68D5BF40FE7}"/>
          </ac:picMkLst>
        </pc:picChg>
        <pc:picChg chg="mod">
          <ac:chgData name="Trine Lagersted-Olsen" userId="a7923d78-0809-4bfd-bbc8-059113487435" providerId="ADAL" clId="{A8376869-0F6A-4E67-A8B0-4B3AC2E0D803}" dt="2024-11-18T07:51:13.006" v="63" actId="1440"/>
          <ac:picMkLst>
            <pc:docMk/>
            <pc:sldMk cId="2248591681" sldId="267"/>
            <ac:picMk id="5" creationId="{269B48C8-68BB-495C-4659-E0CE2846146A}"/>
          </ac:picMkLst>
        </pc:picChg>
        <pc:picChg chg="mod">
          <ac:chgData name="Trine Lagersted-Olsen" userId="a7923d78-0809-4bfd-bbc8-059113487435" providerId="ADAL" clId="{A8376869-0F6A-4E67-A8B0-4B3AC2E0D803}" dt="2024-11-18T07:51:15.820" v="64" actId="1440"/>
          <ac:picMkLst>
            <pc:docMk/>
            <pc:sldMk cId="2248591681" sldId="267"/>
            <ac:picMk id="7" creationId="{CA294149-1B38-EA75-BD0B-3D848DBD5369}"/>
          </ac:picMkLst>
        </pc:picChg>
      </pc:sldChg>
      <pc:sldChg chg="modSp mod">
        <pc:chgData name="Trine Lagersted-Olsen" userId="a7923d78-0809-4bfd-bbc8-059113487435" providerId="ADAL" clId="{A8376869-0F6A-4E67-A8B0-4B3AC2E0D803}" dt="2024-11-18T07:50:43.635" v="61" actId="1440"/>
        <pc:sldMkLst>
          <pc:docMk/>
          <pc:sldMk cId="1468311095" sldId="272"/>
        </pc:sldMkLst>
        <pc:picChg chg="mod">
          <ac:chgData name="Trine Lagersted-Olsen" userId="a7923d78-0809-4bfd-bbc8-059113487435" providerId="ADAL" clId="{A8376869-0F6A-4E67-A8B0-4B3AC2E0D803}" dt="2024-11-18T07:50:43.635" v="61" actId="1440"/>
          <ac:picMkLst>
            <pc:docMk/>
            <pc:sldMk cId="1468311095" sldId="272"/>
            <ac:picMk id="7" creationId="{D46284EB-949D-57DB-FF01-2F9A55D819D3}"/>
          </ac:picMkLst>
        </pc:picChg>
        <pc:picChg chg="mod">
          <ac:chgData name="Trine Lagersted-Olsen" userId="a7923d78-0809-4bfd-bbc8-059113487435" providerId="ADAL" clId="{A8376869-0F6A-4E67-A8B0-4B3AC2E0D803}" dt="2024-11-18T07:50:40.385" v="60" actId="1440"/>
          <ac:picMkLst>
            <pc:docMk/>
            <pc:sldMk cId="1468311095" sldId="272"/>
            <ac:picMk id="9" creationId="{383F2DA6-102F-A89B-716D-AF14C310678B}"/>
          </ac:picMkLst>
        </pc:picChg>
        <pc:picChg chg="mod">
          <ac:chgData name="Trine Lagersted-Olsen" userId="a7923d78-0809-4bfd-bbc8-059113487435" providerId="ADAL" clId="{A8376869-0F6A-4E67-A8B0-4B3AC2E0D803}" dt="2024-11-18T07:50:21.862" v="57" actId="1440"/>
          <ac:picMkLst>
            <pc:docMk/>
            <pc:sldMk cId="1468311095" sldId="272"/>
            <ac:picMk id="10" creationId="{E74A25F0-CA69-CCEE-088F-8A4FC21B798F}"/>
          </ac:picMkLst>
        </pc:picChg>
        <pc:picChg chg="mod">
          <ac:chgData name="Trine Lagersted-Olsen" userId="a7923d78-0809-4bfd-bbc8-059113487435" providerId="ADAL" clId="{A8376869-0F6A-4E67-A8B0-4B3AC2E0D803}" dt="2024-11-18T07:50:35.940" v="59" actId="1440"/>
          <ac:picMkLst>
            <pc:docMk/>
            <pc:sldMk cId="1468311095" sldId="272"/>
            <ac:picMk id="12" creationId="{35DA0FCA-FC9A-8C47-1D7F-437D59FC21EB}"/>
          </ac:picMkLst>
        </pc:picChg>
        <pc:picChg chg="mod">
          <ac:chgData name="Trine Lagersted-Olsen" userId="a7923d78-0809-4bfd-bbc8-059113487435" providerId="ADAL" clId="{A8376869-0F6A-4E67-A8B0-4B3AC2E0D803}" dt="2024-11-18T07:50:27.384" v="58" actId="1440"/>
          <ac:picMkLst>
            <pc:docMk/>
            <pc:sldMk cId="1468311095" sldId="272"/>
            <ac:picMk id="16" creationId="{4AD01588-9FD7-ADB1-B4DD-7E5AD4BEADDE}"/>
          </ac:picMkLst>
        </pc:picChg>
      </pc:sldChg>
      <pc:sldChg chg="addSp delSp modSp mod">
        <pc:chgData name="Trine Lagersted-Olsen" userId="a7923d78-0809-4bfd-bbc8-059113487435" providerId="ADAL" clId="{A8376869-0F6A-4E67-A8B0-4B3AC2E0D803}" dt="2025-01-08T09:50:05.232" v="72" actId="478"/>
        <pc:sldMkLst>
          <pc:docMk/>
          <pc:sldMk cId="1840125238" sldId="274"/>
        </pc:sldMkLst>
        <pc:picChg chg="del">
          <ac:chgData name="Trine Lagersted-Olsen" userId="a7923d78-0809-4bfd-bbc8-059113487435" providerId="ADAL" clId="{A8376869-0F6A-4E67-A8B0-4B3AC2E0D803}" dt="2025-01-08T09:50:05.232" v="72" actId="478"/>
          <ac:picMkLst>
            <pc:docMk/>
            <pc:sldMk cId="1840125238" sldId="274"/>
            <ac:picMk id="6" creationId="{0BF36BFF-3B06-DB75-C74D-D3DD992E5ABB}"/>
          </ac:picMkLst>
        </pc:picChg>
      </pc:sldChg>
    </pc:docChg>
  </pc:docChgLst>
  <pc:docChgLst>
    <pc:chgData name="Trine Lagersted-Olsen" userId="a7923d78-0809-4bfd-bbc8-059113487435" providerId="ADAL" clId="{4489B4C3-8C81-4C23-A4FC-D6A851540B91}"/>
    <pc:docChg chg="undo redo custSel addSld modSld">
      <pc:chgData name="Trine Lagersted-Olsen" userId="a7923d78-0809-4bfd-bbc8-059113487435" providerId="ADAL" clId="{4489B4C3-8C81-4C23-A4FC-D6A851540B91}" dt="2024-05-08T11:50:36.755" v="1897" actId="1076"/>
      <pc:docMkLst>
        <pc:docMk/>
      </pc:docMkLst>
      <pc:sldChg chg="addSp delSp modSp mod setBg">
        <pc:chgData name="Trine Lagersted-Olsen" userId="a7923d78-0809-4bfd-bbc8-059113487435" providerId="ADAL" clId="{4489B4C3-8C81-4C23-A4FC-D6A851540B91}" dt="2024-04-24T09:37:30.873" v="1371" actId="20577"/>
        <pc:sldMkLst>
          <pc:docMk/>
          <pc:sldMk cId="1539875177" sldId="257"/>
        </pc:sldMkLst>
      </pc:sldChg>
      <pc:sldChg chg="modSp mod">
        <pc:chgData name="Trine Lagersted-Olsen" userId="a7923d78-0809-4bfd-bbc8-059113487435" providerId="ADAL" clId="{4489B4C3-8C81-4C23-A4FC-D6A851540B91}" dt="2024-05-08T11:42:53.944" v="1875" actId="20577"/>
        <pc:sldMkLst>
          <pc:docMk/>
          <pc:sldMk cId="581653088" sldId="259"/>
        </pc:sldMkLst>
      </pc:sldChg>
      <pc:sldChg chg="addSp delSp modSp mod">
        <pc:chgData name="Trine Lagersted-Olsen" userId="a7923d78-0809-4bfd-bbc8-059113487435" providerId="ADAL" clId="{4489B4C3-8C81-4C23-A4FC-D6A851540B91}" dt="2024-05-08T11:40:56.569" v="1838" actId="1076"/>
        <pc:sldMkLst>
          <pc:docMk/>
          <pc:sldMk cId="3846278873" sldId="263"/>
        </pc:sldMkLst>
      </pc:sldChg>
      <pc:sldChg chg="addSp modSp mod">
        <pc:chgData name="Trine Lagersted-Olsen" userId="a7923d78-0809-4bfd-bbc8-059113487435" providerId="ADAL" clId="{4489B4C3-8C81-4C23-A4FC-D6A851540B91}" dt="2024-04-24T12:34:33.540" v="1582" actId="20577"/>
        <pc:sldMkLst>
          <pc:docMk/>
          <pc:sldMk cId="47553085" sldId="264"/>
        </pc:sldMkLst>
      </pc:sldChg>
      <pc:sldChg chg="addSp delSp modSp mod">
        <pc:chgData name="Trine Lagersted-Olsen" userId="a7923d78-0809-4bfd-bbc8-059113487435" providerId="ADAL" clId="{4489B4C3-8C81-4C23-A4FC-D6A851540B91}" dt="2024-04-24T09:30:26.508" v="1336" actId="20577"/>
        <pc:sldMkLst>
          <pc:docMk/>
          <pc:sldMk cId="2950760316" sldId="266"/>
        </pc:sldMkLst>
      </pc:sldChg>
      <pc:sldChg chg="addSp delSp modSp mod">
        <pc:chgData name="Trine Lagersted-Olsen" userId="a7923d78-0809-4bfd-bbc8-059113487435" providerId="ADAL" clId="{4489B4C3-8C81-4C23-A4FC-D6A851540B91}" dt="2024-04-23T07:17:01.271" v="297" actId="14100"/>
        <pc:sldMkLst>
          <pc:docMk/>
          <pc:sldMk cId="2248591681" sldId="267"/>
        </pc:sldMkLst>
      </pc:sldChg>
      <pc:sldChg chg="addSp delSp modSp mod setBg">
        <pc:chgData name="Trine Lagersted-Olsen" userId="a7923d78-0809-4bfd-bbc8-059113487435" providerId="ADAL" clId="{4489B4C3-8C81-4C23-A4FC-D6A851540B91}" dt="2024-04-24T12:41:58.817" v="1586" actId="14100"/>
        <pc:sldMkLst>
          <pc:docMk/>
          <pc:sldMk cId="410934443" sldId="269"/>
        </pc:sldMkLst>
      </pc:sldChg>
      <pc:sldChg chg="addSp delSp modSp mod">
        <pc:chgData name="Trine Lagersted-Olsen" userId="a7923d78-0809-4bfd-bbc8-059113487435" providerId="ADAL" clId="{4489B4C3-8C81-4C23-A4FC-D6A851540B91}" dt="2024-05-08T11:32:25.178" v="1684" actId="1076"/>
        <pc:sldMkLst>
          <pc:docMk/>
          <pc:sldMk cId="806424586" sldId="270"/>
        </pc:sldMkLst>
      </pc:sldChg>
      <pc:sldChg chg="modSp mod">
        <pc:chgData name="Trine Lagersted-Olsen" userId="a7923d78-0809-4bfd-bbc8-059113487435" providerId="ADAL" clId="{4489B4C3-8C81-4C23-A4FC-D6A851540B91}" dt="2024-04-23T08:27:10.195" v="435" actId="20577"/>
        <pc:sldMkLst>
          <pc:docMk/>
          <pc:sldMk cId="2361756371" sldId="271"/>
        </pc:sldMkLst>
      </pc:sldChg>
      <pc:sldChg chg="addSp modSp mod">
        <pc:chgData name="Trine Lagersted-Olsen" userId="a7923d78-0809-4bfd-bbc8-059113487435" providerId="ADAL" clId="{4489B4C3-8C81-4C23-A4FC-D6A851540B91}" dt="2024-05-08T11:50:36.755" v="1897" actId="1076"/>
        <pc:sldMkLst>
          <pc:docMk/>
          <pc:sldMk cId="1468311095" sldId="272"/>
        </pc:sldMkLst>
      </pc:sldChg>
      <pc:sldChg chg="modSp new mod">
        <pc:chgData name="Trine Lagersted-Olsen" userId="a7923d78-0809-4bfd-bbc8-059113487435" providerId="ADAL" clId="{4489B4C3-8C81-4C23-A4FC-D6A851540B91}" dt="2024-05-08T11:33:45.433" v="1766" actId="20577"/>
        <pc:sldMkLst>
          <pc:docMk/>
          <pc:sldMk cId="3858170650" sldId="273"/>
        </pc:sldMkLst>
      </pc:sldChg>
      <pc:sldChg chg="addSp delSp modSp new mod">
        <pc:chgData name="Trine Lagersted-Olsen" userId="a7923d78-0809-4bfd-bbc8-059113487435" providerId="ADAL" clId="{4489B4C3-8C81-4C23-A4FC-D6A851540B91}" dt="2024-05-08T11:43:58.418" v="1880" actId="478"/>
        <pc:sldMkLst>
          <pc:docMk/>
          <pc:sldMk cId="3375805747" sldId="274"/>
        </pc:sldMkLst>
      </pc:sldChg>
    </pc:docChg>
  </pc:docChgLst>
  <pc:docChgLst>
    <pc:chgData name="Trine Lagersted-Olsen" userId="a7923d78-0809-4bfd-bbc8-059113487435" providerId="ADAL" clId="{7AEBFA15-58DA-47FA-81EC-4DC7F3402F30}"/>
    <pc:docChg chg="undo custSel addSld delSld modSld">
      <pc:chgData name="Trine Lagersted-Olsen" userId="a7923d78-0809-4bfd-bbc8-059113487435" providerId="ADAL" clId="{7AEBFA15-58DA-47FA-81EC-4DC7F3402F30}" dt="2024-06-03T11:46:07.191" v="248" actId="20577"/>
      <pc:docMkLst>
        <pc:docMk/>
      </pc:docMkLst>
      <pc:sldChg chg="addSp modSp mod">
        <pc:chgData name="Trine Lagersted-Olsen" userId="a7923d78-0809-4bfd-bbc8-059113487435" providerId="ADAL" clId="{7AEBFA15-58DA-47FA-81EC-4DC7F3402F30}" dt="2024-05-23T06:12:19.286" v="147" actId="13926"/>
        <pc:sldMkLst>
          <pc:docMk/>
          <pc:sldMk cId="1539875177" sldId="257"/>
        </pc:sldMkLst>
      </pc:sldChg>
      <pc:sldChg chg="modSp mod">
        <pc:chgData name="Trine Lagersted-Olsen" userId="a7923d78-0809-4bfd-bbc8-059113487435" providerId="ADAL" clId="{7AEBFA15-58DA-47FA-81EC-4DC7F3402F30}" dt="2024-05-23T12:03:08.398" v="236" actId="1076"/>
        <pc:sldMkLst>
          <pc:docMk/>
          <pc:sldMk cId="4173637694" sldId="258"/>
        </pc:sldMkLst>
      </pc:sldChg>
      <pc:sldChg chg="modSp mod">
        <pc:chgData name="Trine Lagersted-Olsen" userId="a7923d78-0809-4bfd-bbc8-059113487435" providerId="ADAL" clId="{7AEBFA15-58DA-47FA-81EC-4DC7F3402F30}" dt="2024-05-23T11:24:50.338" v="235" actId="27636"/>
        <pc:sldMkLst>
          <pc:docMk/>
          <pc:sldMk cId="581653088" sldId="259"/>
        </pc:sldMkLst>
      </pc:sldChg>
      <pc:sldChg chg="addSp delSp modSp mod">
        <pc:chgData name="Trine Lagersted-Olsen" userId="a7923d78-0809-4bfd-bbc8-059113487435" providerId="ADAL" clId="{7AEBFA15-58DA-47FA-81EC-4DC7F3402F30}" dt="2024-05-23T10:43:06.519" v="233" actId="1076"/>
        <pc:sldMkLst>
          <pc:docMk/>
          <pc:sldMk cId="109868287" sldId="261"/>
        </pc:sldMkLst>
      </pc:sldChg>
      <pc:sldChg chg="addSp modSp mod">
        <pc:chgData name="Trine Lagersted-Olsen" userId="a7923d78-0809-4bfd-bbc8-059113487435" providerId="ADAL" clId="{7AEBFA15-58DA-47FA-81EC-4DC7F3402F30}" dt="2024-05-22T11:38:20.587" v="39" actId="14100"/>
        <pc:sldMkLst>
          <pc:docMk/>
          <pc:sldMk cId="2365113616" sldId="262"/>
        </pc:sldMkLst>
      </pc:sldChg>
      <pc:sldChg chg="addSp modSp mod">
        <pc:chgData name="Trine Lagersted-Olsen" userId="a7923d78-0809-4bfd-bbc8-059113487435" providerId="ADAL" clId="{7AEBFA15-58DA-47FA-81EC-4DC7F3402F30}" dt="2024-05-22T11:38:42.747" v="42" actId="14100"/>
        <pc:sldMkLst>
          <pc:docMk/>
          <pc:sldMk cId="3846278873" sldId="263"/>
        </pc:sldMkLst>
      </pc:sldChg>
      <pc:sldChg chg="modSp mod">
        <pc:chgData name="Trine Lagersted-Olsen" userId="a7923d78-0809-4bfd-bbc8-059113487435" providerId="ADAL" clId="{7AEBFA15-58DA-47FA-81EC-4DC7F3402F30}" dt="2024-06-03T11:46:07.191" v="248" actId="20577"/>
        <pc:sldMkLst>
          <pc:docMk/>
          <pc:sldMk cId="47553085" sldId="264"/>
        </pc:sldMkLst>
      </pc:sldChg>
      <pc:sldChg chg="modSp mod">
        <pc:chgData name="Trine Lagersted-Olsen" userId="a7923d78-0809-4bfd-bbc8-059113487435" providerId="ADAL" clId="{7AEBFA15-58DA-47FA-81EC-4DC7F3402F30}" dt="2024-05-22T11:58:51.309" v="69" actId="14100"/>
        <pc:sldMkLst>
          <pc:docMk/>
          <pc:sldMk cId="3024988992" sldId="268"/>
        </pc:sldMkLst>
      </pc:sldChg>
      <pc:sldChg chg="addSp modSp mod">
        <pc:chgData name="Trine Lagersted-Olsen" userId="a7923d78-0809-4bfd-bbc8-059113487435" providerId="ADAL" clId="{7AEBFA15-58DA-47FA-81EC-4DC7F3402F30}" dt="2024-05-22T12:09:41.323" v="119" actId="14100"/>
        <pc:sldMkLst>
          <pc:docMk/>
          <pc:sldMk cId="410934443" sldId="269"/>
        </pc:sldMkLst>
      </pc:sldChg>
      <pc:sldChg chg="modSp mod">
        <pc:chgData name="Trine Lagersted-Olsen" userId="a7923d78-0809-4bfd-bbc8-059113487435" providerId="ADAL" clId="{7AEBFA15-58DA-47FA-81EC-4DC7F3402F30}" dt="2024-06-03T11:45:11.543" v="238" actId="20577"/>
        <pc:sldMkLst>
          <pc:docMk/>
          <pc:sldMk cId="2361756371" sldId="271"/>
        </pc:sldMkLst>
      </pc:sldChg>
      <pc:sldChg chg="delSp modSp mod">
        <pc:chgData name="Trine Lagersted-Olsen" userId="a7923d78-0809-4bfd-bbc8-059113487435" providerId="ADAL" clId="{7AEBFA15-58DA-47FA-81EC-4DC7F3402F30}" dt="2024-05-22T12:04:13.064" v="89" actId="13926"/>
        <pc:sldMkLst>
          <pc:docMk/>
          <pc:sldMk cId="1468311095" sldId="272"/>
        </pc:sldMkLst>
      </pc:sldChg>
      <pc:sldChg chg="addSp modSp new mod">
        <pc:chgData name="Trine Lagersted-Olsen" userId="a7923d78-0809-4bfd-bbc8-059113487435" providerId="ADAL" clId="{7AEBFA15-58DA-47FA-81EC-4DC7F3402F30}" dt="2024-05-22T12:25:28.115" v="134" actId="14100"/>
        <pc:sldMkLst>
          <pc:docMk/>
          <pc:sldMk cId="1840125238" sldId="274"/>
        </pc:sldMkLst>
      </pc:sldChg>
      <pc:sldChg chg="del">
        <pc:chgData name="Trine Lagersted-Olsen" userId="a7923d78-0809-4bfd-bbc8-059113487435" providerId="ADAL" clId="{7AEBFA15-58DA-47FA-81EC-4DC7F3402F30}" dt="2024-05-22T11:06:22.605" v="27" actId="2696"/>
        <pc:sldMkLst>
          <pc:docMk/>
          <pc:sldMk cId="3375805747" sldId="274"/>
        </pc:sldMkLst>
      </pc:sldChg>
      <pc:sldChg chg="modSp new del mod">
        <pc:chgData name="Trine Lagersted-Olsen" userId="a7923d78-0809-4bfd-bbc8-059113487435" providerId="ADAL" clId="{7AEBFA15-58DA-47FA-81EC-4DC7F3402F30}" dt="2024-05-22T11:41:04.287" v="43" actId="2696"/>
        <pc:sldMkLst>
          <pc:docMk/>
          <pc:sldMk cId="3675565593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s://toemrerbogen.praxis.dk/8677#128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toemrerbogen.praxis.dk/8687#130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toemrerbogen.praxis.dk/86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emrerbogen.praxis.dk/1453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fo.rockwool.dk/da/den-lille-lun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321EF0-D6D4-F932-EDC7-5F1CFF0E4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5309"/>
            <a:ext cx="4384344" cy="2822215"/>
          </a:xfrm>
        </p:spPr>
        <p:txBody>
          <a:bodyPr>
            <a:normAutofit/>
          </a:bodyPr>
          <a:lstStyle/>
          <a:p>
            <a:pPr algn="ctr"/>
            <a:r>
              <a:rPr lang="da-DK" sz="3600" dirty="0"/>
              <a:t>Etageadskillelse</a:t>
            </a:r>
            <a:br>
              <a:rPr lang="da-DK" sz="2500" dirty="0"/>
            </a:br>
            <a:r>
              <a:rPr lang="da-DK" sz="2500" dirty="0"/>
              <a:t> </a:t>
            </a:r>
            <a:br>
              <a:rPr lang="da-DK" sz="2500" dirty="0"/>
            </a:br>
            <a:r>
              <a:rPr lang="da-DK" sz="2500" dirty="0"/>
              <a:t>Renovering H4 hus </a:t>
            </a:r>
            <a:br>
              <a:rPr lang="da-DK" sz="2500" dirty="0"/>
            </a:br>
            <a:endParaRPr lang="da-DK" sz="25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Undertitel 2">
            <a:extLst>
              <a:ext uri="{FF2B5EF4-FFF2-40B4-BE49-F238E27FC236}">
                <a16:creationId xmlns:a16="http://schemas.microsoft.com/office/drawing/2014/main" id="{53B150C1-246C-0935-02F0-15948AA1F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642" y="3531204"/>
            <a:ext cx="3617991" cy="1945864"/>
          </a:xfrm>
        </p:spPr>
        <p:txBody>
          <a:bodyPr>
            <a:normAutofit/>
          </a:bodyPr>
          <a:lstStyle/>
          <a:p>
            <a:r>
              <a:rPr lang="da-DK" dirty="0"/>
              <a:t>17717 Byggeri og energiforståelse </a:t>
            </a:r>
          </a:p>
          <a:p>
            <a:r>
              <a:rPr lang="da-DK" dirty="0"/>
              <a:t>17720 Etageadskillelse og trappearbejde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94C3303-7A6E-B4A3-0445-33C5D665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47" y="486823"/>
            <a:ext cx="3617991" cy="515016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8B8CFAA-1306-B246-7099-B9845D3EA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567" y="486823"/>
            <a:ext cx="3630865" cy="51501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16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6A9EE-BA7E-6A5A-9994-F69D38B3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9C9CA2-0991-86F6-2885-DB2CB5CD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14519" cy="3450613"/>
          </a:xfrm>
        </p:spPr>
        <p:txBody>
          <a:bodyPr/>
          <a:lstStyle/>
          <a:p>
            <a:r>
              <a:rPr lang="da-DK" dirty="0"/>
              <a:t>Lav en konstruktionsanalyse på om du vil lave kold / varm skunk, ved hjælp af skitsetegning + for/imod og marker tydeligt på din tegning hvilken type skunk du har valgt.</a:t>
            </a:r>
          </a:p>
          <a:p>
            <a:r>
              <a:rPr lang="da-DK" dirty="0"/>
              <a:t>Indtegn </a:t>
            </a:r>
            <a:r>
              <a:rPr lang="da-DK" dirty="0" err="1"/>
              <a:t>påforing</a:t>
            </a:r>
            <a:r>
              <a:rPr lang="da-DK" dirty="0"/>
              <a:t>, dampspærre, </a:t>
            </a:r>
            <a:r>
              <a:rPr lang="da-DK" dirty="0" err="1"/>
              <a:t>indstallationslag</a:t>
            </a:r>
            <a:r>
              <a:rPr lang="da-DK" dirty="0"/>
              <a:t> og isolering i tag og skunk på Snit A</a:t>
            </a:r>
          </a:p>
          <a:p>
            <a:r>
              <a:rPr lang="da-DK" dirty="0"/>
              <a:t>Tegn en færdig detaljetegning af skunkløsning med isolering, dampspærre, vindkasse, forankring, pladebeslag, lægter…. alting</a:t>
            </a:r>
          </a:p>
          <a:p>
            <a:r>
              <a:rPr lang="da-DK" dirty="0"/>
              <a:t>Dokumentation for udregning af isolering (den lille lune)</a:t>
            </a:r>
          </a:p>
        </p:txBody>
      </p:sp>
    </p:spTree>
    <p:extLst>
      <p:ext uri="{BB962C8B-B14F-4D97-AF65-F5344CB8AC3E}">
        <p14:creationId xmlns:p14="http://schemas.microsoft.com/office/powerpoint/2010/main" val="302498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B8AE8-C7FB-68AF-BC84-CCB39FD5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da-DK" sz="2400" dirty="0"/>
              <a:t>Væg mellem Kammer og stue fjernes </a:t>
            </a:r>
            <a:br>
              <a:rPr lang="da-DK" dirty="0"/>
            </a:br>
            <a:r>
              <a:rPr lang="da-DK" sz="2800" dirty="0"/>
              <a:t>Limtræ / HEB? </a:t>
            </a:r>
            <a:endParaRPr lang="da-DK" sz="2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9BE5FC-1CDF-85B8-63C0-6F4E5892F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41236"/>
            <a:ext cx="5505813" cy="3683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Limtræ 90 x 300 mm eller 160 x 233</a:t>
            </a:r>
          </a:p>
          <a:p>
            <a:pPr marL="0" indent="0">
              <a:buNone/>
            </a:pPr>
            <a:r>
              <a:rPr lang="da-DK" dirty="0"/>
              <a:t>eller</a:t>
            </a:r>
          </a:p>
          <a:p>
            <a:pPr marL="0" indent="0">
              <a:buNone/>
            </a:pPr>
            <a:r>
              <a:rPr lang="da-DK" dirty="0"/>
              <a:t>HEB drager 180 x 180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6AD9841-00B3-B058-20E1-F68D5BF40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2" r="7187"/>
          <a:stretch/>
        </p:blipFill>
        <p:spPr>
          <a:xfrm>
            <a:off x="3400292" y="3544187"/>
            <a:ext cx="2695707" cy="3043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69B48C8-68BB-495C-4659-E0CE28461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3" t="5725" r="3925" b="5725"/>
          <a:stretch/>
        </p:blipFill>
        <p:spPr>
          <a:xfrm>
            <a:off x="87813" y="3528498"/>
            <a:ext cx="3158144" cy="3058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A294149-1B38-EA75-BD0B-3D848DBD53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9"/>
          <a:stretch/>
        </p:blipFill>
        <p:spPr>
          <a:xfrm>
            <a:off x="6244792" y="2041236"/>
            <a:ext cx="5859395" cy="454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B2B57E0-A1C0-250F-CE5E-B1F1338B4180}"/>
              </a:ext>
            </a:extLst>
          </p:cNvPr>
          <p:cNvSpPr/>
          <p:nvPr/>
        </p:nvSpPr>
        <p:spPr>
          <a:xfrm>
            <a:off x="8197470" y="2958859"/>
            <a:ext cx="1947194" cy="1388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4859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10B53-32CE-7EEB-7AED-C6276604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23" y="721181"/>
            <a:ext cx="10002431" cy="1049235"/>
          </a:xfrm>
        </p:spPr>
        <p:txBody>
          <a:bodyPr>
            <a:normAutofit fontScale="90000"/>
          </a:bodyPr>
          <a:lstStyle/>
          <a:p>
            <a:r>
              <a:rPr lang="da-DK" sz="3200" dirty="0"/>
              <a:t>Limtræ / HEB?</a:t>
            </a:r>
            <a:br>
              <a:rPr lang="da-DK" dirty="0"/>
            </a:br>
            <a:r>
              <a:rPr lang="da-DK" sz="2000" dirty="0"/>
              <a:t>Træ 75 s. 38 – Tømrerbogen</a:t>
            </a:r>
            <a:br>
              <a:rPr lang="da-DK" sz="2000" dirty="0"/>
            </a:br>
            <a:r>
              <a:rPr lang="da-DK" sz="1600" b="0" i="0" dirty="0">
                <a:solidFill>
                  <a:srgbClr val="000000"/>
                </a:solidFill>
                <a:effectLst/>
                <a:hlinkClick r:id="rId2"/>
              </a:rPr>
              <a:t>https://toemrerbogen.praxis.dk/8677#12803</a:t>
            </a:r>
            <a:br>
              <a:rPr lang="da-DK" sz="1200" dirty="0"/>
            </a:br>
            <a:br>
              <a:rPr lang="da-DK" sz="2000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1E77D9-0FED-ED54-B335-6AC0D9802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628490"/>
            <a:ext cx="9105586" cy="2837855"/>
          </a:xfrm>
        </p:spPr>
        <p:txBody>
          <a:bodyPr/>
          <a:lstStyle/>
          <a:p>
            <a:r>
              <a:rPr lang="da-DK" dirty="0"/>
              <a:t>Vederlag: Det er altid en ingeniør som beregner det præcise vederlag og opbygning. Men som tommelfingerregel har man et vederlag på 3 x HEB / limtræets bredde.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83F2DA6-102F-A89B-716D-AF14C3106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"/>
          <a:stretch/>
        </p:blipFill>
        <p:spPr>
          <a:xfrm>
            <a:off x="8628326" y="70054"/>
            <a:ext cx="3485071" cy="2343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46284EB-949D-57DB-FF01-2F9A55D819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1" t="1240" r="4417" b="4603"/>
          <a:stretch/>
        </p:blipFill>
        <p:spPr>
          <a:xfrm>
            <a:off x="5143255" y="70054"/>
            <a:ext cx="3485071" cy="2343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5DA0FCA-FC9A-8C47-1D7F-437D59FC21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3" t="-585" r="21631" b="585"/>
          <a:stretch/>
        </p:blipFill>
        <p:spPr>
          <a:xfrm>
            <a:off x="8347669" y="3848641"/>
            <a:ext cx="3678145" cy="2854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74A25F0-CA69-CCEE-088F-8A4FC21B79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63" t="33298" r="42241" b="474"/>
          <a:stretch/>
        </p:blipFill>
        <p:spPr>
          <a:xfrm>
            <a:off x="166186" y="3868572"/>
            <a:ext cx="3862818" cy="2834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4AD01588-9FD7-ADB1-B4DD-7E5AD4BEAD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337"/>
          <a:stretch/>
        </p:blipFill>
        <p:spPr>
          <a:xfrm>
            <a:off x="4185874" y="3865346"/>
            <a:ext cx="4004924" cy="2837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31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B9EFB-0918-86EC-9C53-8A2ADA3D4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375FDE-DE5A-E55A-43D2-D02E6210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27583"/>
            <a:ext cx="9603275" cy="3438762"/>
          </a:xfrm>
        </p:spPr>
        <p:txBody>
          <a:bodyPr/>
          <a:lstStyle/>
          <a:p>
            <a:r>
              <a:rPr lang="da-DK" dirty="0"/>
              <a:t>Lav en konstruktionsanalyse på limtræ vs. HEB ved hjælp af skitsetegning + for/imod (marker den valgte)</a:t>
            </a:r>
          </a:p>
          <a:p>
            <a:r>
              <a:rPr lang="da-DK" dirty="0"/>
              <a:t>Overvej om du vil bygge limtræ/HEB ind i etage adskillelsen.</a:t>
            </a:r>
          </a:p>
          <a:p>
            <a:r>
              <a:rPr lang="da-DK" dirty="0"/>
              <a:t>Indtegn limtræ/HEB i plan og snit B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175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6AB4C-BF0D-5C1A-021C-2DABD7A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75944"/>
            <a:ext cx="9603275" cy="1049235"/>
          </a:xfrm>
        </p:spPr>
        <p:txBody>
          <a:bodyPr/>
          <a:lstStyle/>
          <a:p>
            <a:r>
              <a:rPr lang="da-DK" dirty="0"/>
              <a:t>Udveksling ved skorsten</a:t>
            </a:r>
            <a:br>
              <a:rPr lang="da-DK" dirty="0"/>
            </a:br>
            <a:r>
              <a:rPr lang="da-DK" sz="2000" dirty="0"/>
              <a:t>Tømrerbogen,  træ 75 s. 33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B39F850-C94C-82C4-B342-A2CC036B9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07" t="17794" r="22223"/>
          <a:stretch/>
        </p:blipFill>
        <p:spPr>
          <a:xfrm>
            <a:off x="219529" y="2114873"/>
            <a:ext cx="3002618" cy="1921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6991FCD-0259-DAAD-3568-323174752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8" t="8232" r="15953" b="4533"/>
          <a:stretch/>
        </p:blipFill>
        <p:spPr>
          <a:xfrm>
            <a:off x="219529" y="4249364"/>
            <a:ext cx="3002618" cy="2015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4830C0C-6D3C-6578-89E8-078424DF0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935" y="690380"/>
            <a:ext cx="4189644" cy="4342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CC19470-1D8A-3766-3DE9-81224791F924}"/>
              </a:ext>
            </a:extLst>
          </p:cNvPr>
          <p:cNvSpPr txBox="1"/>
          <p:nvPr/>
        </p:nvSpPr>
        <p:spPr>
          <a:xfrm>
            <a:off x="3297383" y="2276664"/>
            <a:ext cx="3990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Er skorstenen placeret tæt ved hvor spæret eller bjælkelaget er understøttet, er det ikke nødvendigt at forstærke spæret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Er skorstenen derimod placeret mellem understøtningerne, skal spæret forstærkes med ekstra bjælke i bjælkelaget eller dobbelt spær.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Alternativt kan man placere et ekstra spær ved siden af skorstenen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4D4A15D-98F0-BEC3-9A85-EDE56ACDFF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558" r="1561" b="558"/>
          <a:stretch/>
        </p:blipFill>
        <p:spPr>
          <a:xfrm>
            <a:off x="7708935" y="4723017"/>
            <a:ext cx="4189644" cy="1655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76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187939BA-A4DD-3919-F73B-9819E805CC59}"/>
              </a:ext>
            </a:extLst>
          </p:cNvPr>
          <p:cNvSpPr/>
          <p:nvPr/>
        </p:nvSpPr>
        <p:spPr>
          <a:xfrm>
            <a:off x="427694" y="1459026"/>
            <a:ext cx="3670242" cy="503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46CC-74B3-6257-B2D7-8CAE0B03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229" y="682615"/>
            <a:ext cx="9603275" cy="1049235"/>
          </a:xfrm>
        </p:spPr>
        <p:txBody>
          <a:bodyPr/>
          <a:lstStyle/>
          <a:p>
            <a:r>
              <a:rPr lang="da-DK" dirty="0"/>
              <a:t>Udveksling ved trappe</a:t>
            </a:r>
            <a:br>
              <a:rPr lang="da-DK" dirty="0"/>
            </a:br>
            <a:r>
              <a:rPr lang="da-DK" sz="2000" dirty="0"/>
              <a:t>træ 75 s. 33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DDEEE3-5484-6A49-3AED-79576F637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000" y="2008731"/>
            <a:ext cx="9603275" cy="345061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F0F0FF0-F2E2-1401-58FB-4F31E48F3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94" y="1801370"/>
            <a:ext cx="3670243" cy="425211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46F2A7E-D4EE-580F-067A-145056DF4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98" t="2177" r="1298" b="1041"/>
          <a:stretch/>
        </p:blipFill>
        <p:spPr>
          <a:xfrm>
            <a:off x="4357147" y="1459026"/>
            <a:ext cx="3670243" cy="503276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4D295FD1-517E-F155-2966-AAB0168AD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9" t="-272" r="51130" b="272"/>
          <a:stretch/>
        </p:blipFill>
        <p:spPr>
          <a:xfrm>
            <a:off x="8373797" y="948158"/>
            <a:ext cx="3627892" cy="257522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ED253C26-374B-41E0-992A-73A75F8FB1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" r="-911"/>
          <a:stretch/>
        </p:blipFill>
        <p:spPr>
          <a:xfrm>
            <a:off x="8373797" y="3912954"/>
            <a:ext cx="3627892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2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1F218-3B90-1789-CDE8-89404F8F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EFF629-C68E-8DD4-2B11-0CFE71FA8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Færdiggør </a:t>
            </a:r>
            <a:r>
              <a:rPr lang="da-DK" dirty="0" err="1"/>
              <a:t>spærplan</a:t>
            </a:r>
            <a:r>
              <a:rPr lang="da-DK" dirty="0"/>
              <a:t> med de nødvendige udvekslinger i bjælkelag og spærfod</a:t>
            </a:r>
          </a:p>
          <a:p>
            <a:r>
              <a:rPr lang="da-DK" dirty="0"/>
              <a:t>Tegn en skitsetegning af et knudepunkt som omhandler udveksling</a:t>
            </a:r>
          </a:p>
        </p:txBody>
      </p:sp>
    </p:spTree>
    <p:extLst>
      <p:ext uri="{BB962C8B-B14F-4D97-AF65-F5344CB8AC3E}">
        <p14:creationId xmlns:p14="http://schemas.microsoft.com/office/powerpoint/2010/main" val="385817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BDDBC-281B-2C16-9559-C0E7D2A8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7594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da-DK" dirty="0"/>
              <a:t>Brandsikring af etage adskillelse</a:t>
            </a:r>
            <a:br>
              <a:rPr lang="da-DK" dirty="0"/>
            </a:br>
            <a:r>
              <a:rPr lang="da-DK" sz="2200" dirty="0"/>
              <a:t>Tømrerbogen</a:t>
            </a:r>
            <a:br>
              <a:rPr lang="da-DK" dirty="0"/>
            </a:br>
            <a:r>
              <a:rPr lang="da-DK" sz="1800" b="0" i="0" dirty="0">
                <a:solidFill>
                  <a:srgbClr val="000000"/>
                </a:solidFill>
                <a:effectLst/>
                <a:hlinkClick r:id="rId2"/>
              </a:rPr>
              <a:t>https://toemrerbogen.praxis.dk/8687#13007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DE141F-75DB-18F5-7082-0877A327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28052"/>
            <a:ext cx="4367330" cy="423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Beklædning med gipsplader</a:t>
            </a:r>
          </a:p>
          <a:p>
            <a:r>
              <a:rPr lang="da-DK" sz="1800" dirty="0"/>
              <a:t>Min. 21 mm gulvbrædder eller 18 mm gulvplade</a:t>
            </a:r>
          </a:p>
          <a:p>
            <a:r>
              <a:rPr lang="da-DK" sz="1800" dirty="0"/>
              <a:t>Min 45 x 95 mm træbjælkelag med en afstand på max 600 mm </a:t>
            </a:r>
          </a:p>
          <a:p>
            <a:r>
              <a:rPr lang="da-DK" sz="1800" dirty="0"/>
              <a:t>Min 95 mm isolering</a:t>
            </a:r>
          </a:p>
          <a:p>
            <a:r>
              <a:rPr lang="da-DK" sz="1800" dirty="0"/>
              <a:t>38 x 73 C18 lægter pr max 300 mm (fastholdelse af isolering)</a:t>
            </a:r>
          </a:p>
          <a:p>
            <a:r>
              <a:rPr lang="da-DK" sz="1800" dirty="0"/>
              <a:t>2 </a:t>
            </a:r>
            <a:r>
              <a:rPr lang="da-DK" sz="1800"/>
              <a:t>x 12,5 </a:t>
            </a:r>
            <a:r>
              <a:rPr lang="da-DK" sz="1800" dirty="0"/>
              <a:t>mm gipsplader med forskudte samlinger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CC5E109-4266-DB23-2D68-16B5B8069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8" b="16984"/>
          <a:stretch/>
        </p:blipFill>
        <p:spPr>
          <a:xfrm>
            <a:off x="5565719" y="1928052"/>
            <a:ext cx="6515445" cy="415400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63BA737-0501-C034-C2DA-0D6854C7D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" y="64655"/>
            <a:ext cx="1191345" cy="11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75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7D2D0-3ECA-A0BB-612F-BDA5D9A9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Lyd</a:t>
            </a:r>
            <a:br>
              <a:rPr lang="da-DK" dirty="0"/>
            </a:br>
            <a:r>
              <a:rPr lang="da-DK" sz="2000" dirty="0"/>
              <a:t>Tømrerbogen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F04F59-A16D-14A9-8C44-D347C98B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432300" cy="3450613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>
                <a:hlinkClick r:id="rId2"/>
              </a:rPr>
              <a:t>https://toemrerbogen.praxis.dk/8694</a:t>
            </a:r>
            <a:endParaRPr lang="da-DK" sz="2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9A49BD9-EB96-598C-5099-781365A7B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5567544" cy="332896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D4619C9-6C90-6627-5028-4E9E10515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56" y="3429000"/>
            <a:ext cx="5363800" cy="332896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B160B28-FE7A-C8A5-F833-D37AE61DA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512" y="194895"/>
            <a:ext cx="6544570" cy="292699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53D60CC-5172-7835-48B1-2443839F1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7" y="71830"/>
            <a:ext cx="1255357" cy="12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704C2-E85D-8E4B-6C81-CFA91D76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0E2CF7-D7D5-D7AE-C084-430D0A29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Færdiggør gulv og gips i etageadskillelsen, på Snit A og Snit B</a:t>
            </a:r>
          </a:p>
        </p:txBody>
      </p:sp>
    </p:spTree>
    <p:extLst>
      <p:ext uri="{BB962C8B-B14F-4D97-AF65-F5344CB8AC3E}">
        <p14:creationId xmlns:p14="http://schemas.microsoft.com/office/powerpoint/2010/main" val="4755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B9377-B964-687D-A657-9ED96899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09F6C7-1C88-4C05-22CC-1F9A85F31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065FC17-839A-7297-D03C-083325B4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" y="68307"/>
            <a:ext cx="11841018" cy="67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2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3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7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20B8C8-B105-0E0B-6EC9-19B09103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Spærdimensionering</a:t>
            </a:r>
            <a:br>
              <a:rPr lang="en-US" dirty="0"/>
            </a:br>
            <a:r>
              <a:rPr lang="en-US" sz="2000" dirty="0"/>
              <a:t>Træ 59 s. </a:t>
            </a:r>
            <a:r>
              <a:rPr lang="en-US" sz="1300" dirty="0"/>
              <a:t>44  </a:t>
            </a:r>
            <a:r>
              <a:rPr lang="en-US" sz="1600" dirty="0">
                <a:hlinkClick r:id="rId3"/>
              </a:rPr>
              <a:t>https://toemrerbogen.praxis.dk/14532</a:t>
            </a:r>
            <a:br>
              <a:rPr lang="da-DK" dirty="0"/>
            </a:br>
            <a:endParaRPr lang="en-US" dirty="0"/>
          </a:p>
        </p:txBody>
      </p:sp>
      <p:cxnSp>
        <p:nvCxnSpPr>
          <p:cNvPr id="29" name="Straight Connector 29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31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64F0D6CB-6AC8-CBAF-2879-C91C542F08C9}"/>
              </a:ext>
            </a:extLst>
          </p:cNvPr>
          <p:cNvSpPr>
            <a:spLocks/>
          </p:cNvSpPr>
          <p:nvPr/>
        </p:nvSpPr>
        <p:spPr>
          <a:xfrm>
            <a:off x="1057275" y="1969618"/>
            <a:ext cx="5035208" cy="3489855"/>
          </a:xfrm>
          <a:prstGeom prst="rect">
            <a:avLst/>
          </a:prstGeom>
        </p:spPr>
        <p:txBody>
          <a:bodyPr/>
          <a:lstStyle/>
          <a:p>
            <a:endParaRPr lang="da-DK" i="1" dirty="0"/>
          </a:p>
        </p:txBody>
      </p:sp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8F1F5BA5-3AC8-F85E-CA6C-47FCB0659432}"/>
              </a:ext>
            </a:extLst>
          </p:cNvPr>
          <p:cNvSpPr>
            <a:spLocks/>
          </p:cNvSpPr>
          <p:nvPr/>
        </p:nvSpPr>
        <p:spPr>
          <a:xfrm>
            <a:off x="6413771" y="2017343"/>
            <a:ext cx="4645152" cy="344152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5DC12F6-9F67-0F62-54E8-57D34B7B84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9" t="14796"/>
          <a:stretch/>
        </p:blipFill>
        <p:spPr>
          <a:xfrm>
            <a:off x="-302" y="1605066"/>
            <a:ext cx="8472719" cy="525293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4E084C5-3B7F-7BF9-AD41-CFEEEDDDE0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75" b="16319"/>
          <a:stretch/>
        </p:blipFill>
        <p:spPr>
          <a:xfrm>
            <a:off x="6702422" y="0"/>
            <a:ext cx="5489275" cy="429639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B6778920-D3B9-73CF-68F7-9F84A640D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819" b="87000"/>
          <a:stretch/>
        </p:blipFill>
        <p:spPr>
          <a:xfrm>
            <a:off x="143754" y="2583963"/>
            <a:ext cx="2646099" cy="56361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DAC8CF6-BA43-F94D-9F05-AA9626722C78}"/>
              </a:ext>
            </a:extLst>
          </p:cNvPr>
          <p:cNvSpPr txBox="1"/>
          <p:nvPr/>
        </p:nvSpPr>
        <p:spPr>
          <a:xfrm>
            <a:off x="8472419" y="4982786"/>
            <a:ext cx="33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dirty="0"/>
              <a:t>Spændvidde måles </a:t>
            </a:r>
            <a:r>
              <a:rPr lang="da-DK" u="sng" dirty="0"/>
              <a:t>udvendigt</a:t>
            </a:r>
            <a:r>
              <a:rPr lang="da-DK" dirty="0"/>
              <a:t>, hvor spæret ligger af på rem</a:t>
            </a:r>
          </a:p>
        </p:txBody>
      </p:sp>
    </p:spTree>
    <p:extLst>
      <p:ext uri="{BB962C8B-B14F-4D97-AF65-F5344CB8AC3E}">
        <p14:creationId xmlns:p14="http://schemas.microsoft.com/office/powerpoint/2010/main" val="236511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E68628-C739-EFC2-E892-6D9846DBE381}"/>
              </a:ext>
            </a:extLst>
          </p:cNvPr>
          <p:cNvSpPr/>
          <p:nvPr/>
        </p:nvSpPr>
        <p:spPr>
          <a:xfrm>
            <a:off x="813245" y="416460"/>
            <a:ext cx="6592490" cy="2797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BC425C-7004-4856-463B-8893AAB9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Hulplader på spær</a:t>
            </a:r>
            <a:br>
              <a:rPr lang="da-DK" dirty="0"/>
            </a:br>
            <a:r>
              <a:rPr lang="da-DK" sz="2000" dirty="0"/>
              <a:t>træ 59 s. 45 - 47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F381EEC-4A1E-4388-5D2F-AB71D4176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810" b="1"/>
          <a:stretch/>
        </p:blipFill>
        <p:spPr>
          <a:xfrm>
            <a:off x="7243032" y="212635"/>
            <a:ext cx="4713577" cy="644313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D2C385A-1D3A-2E42-328E-F567CC47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74" y="4330099"/>
            <a:ext cx="3911358" cy="2325672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69A60B3-75F6-DD7D-3FFA-31E87B860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915" r="17725" b="4261"/>
          <a:stretch/>
        </p:blipFill>
        <p:spPr>
          <a:xfrm>
            <a:off x="813245" y="1781325"/>
            <a:ext cx="6429787" cy="2947602"/>
          </a:xfr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D1BE5E8-0682-C204-E867-2C3E00D08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" t="82669" r="65854" b="1"/>
          <a:stretch/>
        </p:blipFill>
        <p:spPr>
          <a:xfrm>
            <a:off x="6531832" y="5569727"/>
            <a:ext cx="1422400" cy="108604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AF90DD4-A41A-9D41-CF44-43E2D213F6E7}"/>
              </a:ext>
            </a:extLst>
          </p:cNvPr>
          <p:cNvSpPr txBox="1"/>
          <p:nvPr/>
        </p:nvSpPr>
        <p:spPr>
          <a:xfrm rot="17528024">
            <a:off x="1006805" y="4497303"/>
            <a:ext cx="164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</a:rPr>
              <a:t>Hoved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C92C57D-2CA8-9850-564C-F08CEDFEF004}"/>
              </a:ext>
            </a:extLst>
          </p:cNvPr>
          <p:cNvSpPr txBox="1"/>
          <p:nvPr/>
        </p:nvSpPr>
        <p:spPr>
          <a:xfrm rot="17494389">
            <a:off x="1410040" y="4258880"/>
            <a:ext cx="164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</a:rPr>
              <a:t>Fod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3D68300-8BEB-0674-074D-A3E19A239D7C}"/>
              </a:ext>
            </a:extLst>
          </p:cNvPr>
          <p:cNvSpPr txBox="1"/>
          <p:nvPr/>
        </p:nvSpPr>
        <p:spPr>
          <a:xfrm rot="17324671">
            <a:off x="2642236" y="4504886"/>
            <a:ext cx="164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</a:rPr>
              <a:t>Hoved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BD01BD1-9170-2399-ECFE-62E1139A212D}"/>
              </a:ext>
            </a:extLst>
          </p:cNvPr>
          <p:cNvSpPr txBox="1"/>
          <p:nvPr/>
        </p:nvSpPr>
        <p:spPr>
          <a:xfrm rot="17396471">
            <a:off x="2870606" y="4769080"/>
            <a:ext cx="164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</a:rPr>
              <a:t>Hanebånd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A2E3F-A30E-2B40-FFB1-1E6EB282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Bjælkelagsberegning</a:t>
            </a:r>
            <a:br>
              <a:rPr lang="da-DK" dirty="0"/>
            </a:br>
            <a:r>
              <a:rPr lang="da-DK" sz="2000" dirty="0"/>
              <a:t>træ 75 s. 37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780964-DB5C-B0AE-9BF3-E93A5AB9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14" y="2156604"/>
            <a:ext cx="4792322" cy="3896877"/>
          </a:xfrm>
        </p:spPr>
        <p:txBody>
          <a:bodyPr/>
          <a:lstStyle/>
          <a:p>
            <a:r>
              <a:rPr lang="da-DK" dirty="0"/>
              <a:t>Spær- og bjælkeafstand?</a:t>
            </a:r>
          </a:p>
          <a:p>
            <a:r>
              <a:rPr lang="da-DK" dirty="0"/>
              <a:t>Længste lysvidde (</a:t>
            </a:r>
            <a:r>
              <a:rPr lang="da-DK" i="1" dirty="0"/>
              <a:t>L</a:t>
            </a:r>
            <a:r>
              <a:rPr lang="da-DK" dirty="0"/>
              <a:t>)? (Se plantegning)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E61CA79-5669-40DE-B14D-B2A03AC4E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436" y="1257818"/>
            <a:ext cx="6599227" cy="546631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880171D-09D9-097C-D849-7C277AD6D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33" y="4006369"/>
            <a:ext cx="4357976" cy="199575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63EA6C63-E572-58F8-99B0-DC0490458608}"/>
              </a:ext>
            </a:extLst>
          </p:cNvPr>
          <p:cNvSpPr txBox="1"/>
          <p:nvPr/>
        </p:nvSpPr>
        <p:spPr>
          <a:xfrm>
            <a:off x="7001302" y="2652215"/>
            <a:ext cx="2776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800" i="1" dirty="0">
                <a:latin typeface="Arial Narrow" panose="020B0606020202030204" pitchFamily="34" charset="0"/>
              </a:rPr>
              <a:t>Lp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D99E9FE-29A8-0E89-6515-344B973C6F7B}"/>
              </a:ext>
            </a:extLst>
          </p:cNvPr>
          <p:cNvSpPr txBox="1"/>
          <p:nvPr/>
        </p:nvSpPr>
        <p:spPr>
          <a:xfrm>
            <a:off x="8111320" y="2652215"/>
            <a:ext cx="2776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800" i="1" dirty="0">
                <a:latin typeface="Arial Narrow" panose="020B0606020202030204" pitchFamily="34" charset="0"/>
              </a:rPr>
              <a:t>Lp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190545F-041C-6CC6-F24B-C5211A29DB62}"/>
              </a:ext>
            </a:extLst>
          </p:cNvPr>
          <p:cNvSpPr txBox="1"/>
          <p:nvPr/>
        </p:nvSpPr>
        <p:spPr>
          <a:xfrm>
            <a:off x="9247094" y="2652215"/>
            <a:ext cx="2776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800" i="1" dirty="0">
                <a:latin typeface="Arial Narrow" panose="020B0606020202030204" pitchFamily="34" charset="0"/>
              </a:rPr>
              <a:t>Lp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693147B-2BD6-1B90-C43E-6495F97D992C}"/>
              </a:ext>
            </a:extLst>
          </p:cNvPr>
          <p:cNvSpPr txBox="1"/>
          <p:nvPr/>
        </p:nvSpPr>
        <p:spPr>
          <a:xfrm>
            <a:off x="10382868" y="2652215"/>
            <a:ext cx="2776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800" i="1" dirty="0">
                <a:latin typeface="Arial Narrow" panose="020B0606020202030204" pitchFamily="34" charset="0"/>
              </a:rPr>
              <a:t>Lp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B4C8553-D16E-DE96-EDC3-B763E3E80EA9}"/>
              </a:ext>
            </a:extLst>
          </p:cNvPr>
          <p:cNvSpPr txBox="1"/>
          <p:nvPr/>
        </p:nvSpPr>
        <p:spPr>
          <a:xfrm>
            <a:off x="11501886" y="2652215"/>
            <a:ext cx="2776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800" i="1" dirty="0">
                <a:latin typeface="Arial Narrow" panose="020B0606020202030204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79096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A2E3F-A30E-2B40-FFB1-1E6EB282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Bjælkelagsberegning - Styrkeklasser</a:t>
            </a:r>
            <a:br>
              <a:rPr lang="da-DK" dirty="0"/>
            </a:br>
            <a:r>
              <a:rPr lang="da-DK" sz="2000" dirty="0"/>
              <a:t>træ 75 s. 37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780964-DB5C-B0AE-9BF3-E93A5AB9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971674"/>
            <a:ext cx="5006186" cy="3494671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Eksempel:    Længste lysvidde (</a:t>
            </a:r>
            <a:r>
              <a:rPr lang="da-DK" i="1" dirty="0"/>
              <a:t>L</a:t>
            </a:r>
            <a:r>
              <a:rPr lang="da-DK" dirty="0"/>
              <a:t>) 3,55 m </a:t>
            </a:r>
          </a:p>
          <a:p>
            <a:pPr marL="0" indent="0">
              <a:buNone/>
            </a:pPr>
            <a:r>
              <a:rPr lang="da-DK" dirty="0"/>
              <a:t>	     Bjælkeafstand på 0,5 m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3,39 m x 1,07 = 3,63 m</a:t>
            </a:r>
          </a:p>
          <a:p>
            <a:pPr marL="0" indent="0">
              <a:buNone/>
            </a:pPr>
            <a:r>
              <a:rPr lang="da-DK" dirty="0"/>
              <a:t>Spærfoden og bjælkelaget bliver derfor: </a:t>
            </a:r>
          </a:p>
          <a:p>
            <a:pPr marL="0" indent="0">
              <a:buNone/>
            </a:pPr>
            <a:r>
              <a:rPr lang="da-DK" dirty="0"/>
              <a:t>45 x 195 mm C24 konstruktionstræ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E61CA79-5669-40DE-B14D-B2A03AC4E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436" y="1293962"/>
            <a:ext cx="6599227" cy="543286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0040B09-C99E-2D97-0F2B-3DEE765B9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8" b="5835"/>
          <a:stretch/>
        </p:blipFill>
        <p:spPr>
          <a:xfrm>
            <a:off x="1071897" y="5140619"/>
            <a:ext cx="4071714" cy="1586208"/>
          </a:xfrm>
          <a:prstGeom prst="rect">
            <a:avLst/>
          </a:prstGeom>
        </p:spPr>
      </p:pic>
      <p:sp>
        <p:nvSpPr>
          <p:cNvPr id="4" name="Gangetegn 3">
            <a:extLst>
              <a:ext uri="{FF2B5EF4-FFF2-40B4-BE49-F238E27FC236}">
                <a16:creationId xmlns:a16="http://schemas.microsoft.com/office/drawing/2014/main" id="{ACFD5BF0-6A46-3B81-17AE-A5FBE25C5929}"/>
              </a:ext>
            </a:extLst>
          </p:cNvPr>
          <p:cNvSpPr/>
          <p:nvPr/>
        </p:nvSpPr>
        <p:spPr>
          <a:xfrm>
            <a:off x="2193354" y="5812427"/>
            <a:ext cx="914400" cy="914400"/>
          </a:xfrm>
          <a:prstGeom prst="mathMultiply">
            <a:avLst>
              <a:gd name="adj1" fmla="val 27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4A1106A-415F-FE0B-0E00-7FF0A499D0F6}"/>
              </a:ext>
            </a:extLst>
          </p:cNvPr>
          <p:cNvSpPr txBox="1"/>
          <p:nvPr/>
        </p:nvSpPr>
        <p:spPr>
          <a:xfrm>
            <a:off x="6996753" y="2679510"/>
            <a:ext cx="2776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800" i="1" dirty="0">
                <a:latin typeface="Arial Narrow" panose="020B0606020202030204" pitchFamily="34" charset="0"/>
              </a:rPr>
              <a:t>Lp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8C0C507-31B1-A120-F081-60FBF5CE6AA3}"/>
              </a:ext>
            </a:extLst>
          </p:cNvPr>
          <p:cNvSpPr txBox="1"/>
          <p:nvPr/>
        </p:nvSpPr>
        <p:spPr>
          <a:xfrm>
            <a:off x="8077534" y="2679510"/>
            <a:ext cx="2776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800" i="1" dirty="0">
                <a:latin typeface="Arial Narrow" panose="020B0606020202030204" pitchFamily="34" charset="0"/>
              </a:rPr>
              <a:t>Lp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0D7C5F1-7618-FFEA-236C-51A8D4887B56}"/>
              </a:ext>
            </a:extLst>
          </p:cNvPr>
          <p:cNvSpPr txBox="1"/>
          <p:nvPr/>
        </p:nvSpPr>
        <p:spPr>
          <a:xfrm>
            <a:off x="9235653" y="2679510"/>
            <a:ext cx="2776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800" i="1" dirty="0">
                <a:latin typeface="Arial Narrow" panose="020B0606020202030204" pitchFamily="34" charset="0"/>
              </a:rPr>
              <a:t>Lp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9E67DC3-FA82-76D2-93EE-77BED5567CAA}"/>
              </a:ext>
            </a:extLst>
          </p:cNvPr>
          <p:cNvSpPr txBox="1"/>
          <p:nvPr/>
        </p:nvSpPr>
        <p:spPr>
          <a:xfrm>
            <a:off x="10349802" y="2679510"/>
            <a:ext cx="2776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800" i="1" dirty="0">
                <a:latin typeface="Arial Narrow" panose="020B0606020202030204" pitchFamily="34" charset="0"/>
              </a:rPr>
              <a:t>Lp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F847E86-4A8A-BDBC-C873-DA8747771549}"/>
              </a:ext>
            </a:extLst>
          </p:cNvPr>
          <p:cNvSpPr txBox="1"/>
          <p:nvPr/>
        </p:nvSpPr>
        <p:spPr>
          <a:xfrm>
            <a:off x="11463951" y="2679510"/>
            <a:ext cx="27764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800" i="1" dirty="0">
                <a:latin typeface="Arial Narrow" panose="020B0606020202030204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384627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B7B2E-AA5F-8519-76E3-D90A09BF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 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E681AB-F92D-2875-EDE1-DE716F664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Find ud af hvilken dimensioner at tømmer der skal bruges i opgaven. (C18) Mål spændvidden på din snittegning</a:t>
            </a:r>
          </a:p>
          <a:p>
            <a:r>
              <a:rPr lang="da-DK" dirty="0"/>
              <a:t>Tegn Snit A med </a:t>
            </a:r>
            <a:r>
              <a:rPr lang="da-DK" dirty="0" err="1"/>
              <a:t>spærdimensioner</a:t>
            </a:r>
            <a:r>
              <a:rPr lang="da-DK" dirty="0"/>
              <a:t> </a:t>
            </a:r>
          </a:p>
          <a:p>
            <a:r>
              <a:rPr lang="da-DK" dirty="0"/>
              <a:t>Tegn detaljetegninger af P1, P2 og P3 (størrelse beslag, antal skruer, respektafstande)</a:t>
            </a:r>
          </a:p>
          <a:p>
            <a:r>
              <a:rPr lang="da-DK" dirty="0"/>
              <a:t>Opstart tegning af </a:t>
            </a:r>
            <a:r>
              <a:rPr lang="da-DK" dirty="0" err="1"/>
              <a:t>spærplan</a:t>
            </a:r>
            <a:r>
              <a:rPr lang="da-DK" dirty="0"/>
              <a:t> (plantegning med spær og bjælkelag)</a:t>
            </a:r>
          </a:p>
          <a:p>
            <a:r>
              <a:rPr lang="da-DK" dirty="0"/>
              <a:t>Dokumentation</a:t>
            </a:r>
          </a:p>
          <a:p>
            <a:r>
              <a:rPr lang="da-DK" dirty="0"/>
              <a:t>Materialeopmåling til samlet tilbud</a:t>
            </a:r>
          </a:p>
        </p:txBody>
      </p:sp>
    </p:spTree>
    <p:extLst>
      <p:ext uri="{BB962C8B-B14F-4D97-AF65-F5344CB8AC3E}">
        <p14:creationId xmlns:p14="http://schemas.microsoft.com/office/powerpoint/2010/main" val="58165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39FF0-EC5B-7A08-5862-05B5B126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Beregning af isolering</a:t>
            </a:r>
            <a:br>
              <a:rPr lang="da-DK" dirty="0"/>
            </a:br>
            <a:r>
              <a:rPr lang="da-DK" sz="2000" dirty="0"/>
              <a:t>Den lille lune – </a:t>
            </a:r>
            <a:r>
              <a:rPr lang="da-DK" sz="2000" dirty="0" err="1"/>
              <a:t>Cembrit</a:t>
            </a:r>
            <a:br>
              <a:rPr lang="da-DK" sz="2000" dirty="0"/>
            </a:br>
            <a:r>
              <a:rPr lang="da-DK" sz="1800" dirty="0">
                <a:solidFill>
                  <a:srgbClr val="BC658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https://info.rockwool.dk/da/den-lille-lune</a:t>
            </a:r>
            <a:r>
              <a:rPr lang="da-DK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19BFEC-2A8B-1CE1-8C74-D1BC088B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7" y="1853754"/>
            <a:ext cx="5114925" cy="4661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100" b="1" u="sng" dirty="0"/>
              <a:t>U-værdi kort fortalt</a:t>
            </a:r>
          </a:p>
          <a:p>
            <a:pPr>
              <a:lnSpc>
                <a:spcPct val="100000"/>
              </a:lnSpc>
            </a:pPr>
            <a:r>
              <a:rPr lang="da-DK" sz="1800" dirty="0"/>
              <a:t>U-værdien er et tal som viser, hvor stor en mængde varme der strømmer gennem 1 m² af en konstruktion ved en temperaturforskel på 1 grad  mellem ude og inde</a:t>
            </a:r>
          </a:p>
          <a:p>
            <a:pPr>
              <a:lnSpc>
                <a:spcPct val="100000"/>
              </a:lnSpc>
            </a:pPr>
            <a:r>
              <a:rPr lang="da-DK" sz="1800" dirty="0"/>
              <a:t>U-værdien måles i enheden W/m²*K (watt pr. kvadratmeter pr. varmegrad).</a:t>
            </a:r>
          </a:p>
          <a:p>
            <a:pPr>
              <a:lnSpc>
                <a:spcPct val="100000"/>
              </a:lnSpc>
            </a:pPr>
            <a:r>
              <a:rPr lang="da-DK" sz="1800" dirty="0"/>
              <a:t>Jo lavere U-værdi, jo bedre er bygningsdelen isoleret. </a:t>
            </a:r>
          </a:p>
          <a:p>
            <a:pPr>
              <a:lnSpc>
                <a:spcPct val="100000"/>
              </a:lnSpc>
            </a:pPr>
            <a:r>
              <a:rPr lang="da-DK" sz="1800" dirty="0"/>
              <a:t>Hvis et hus efterisoleres, vil U-værdien falde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6F50DC-AFD3-2148-74AB-B2A68C7C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5" y="1853754"/>
            <a:ext cx="6949028" cy="487201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55BCC70-D6BD-21CB-6E25-726AD62E4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835" y="128174"/>
            <a:ext cx="5281118" cy="165368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A8E75F4-37F8-C32C-A51C-144F6AC82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370" y="133640"/>
            <a:ext cx="1607959" cy="274344"/>
          </a:xfrm>
          <a:prstGeom prst="rect">
            <a:avLst/>
          </a:prstGeom>
        </p:spPr>
      </p:pic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17EF9CA5-5B12-3CDF-9E29-582BD1F362C7}"/>
              </a:ext>
            </a:extLst>
          </p:cNvPr>
          <p:cNvSpPr/>
          <p:nvPr/>
        </p:nvSpPr>
        <p:spPr>
          <a:xfrm>
            <a:off x="5286375" y="3171825"/>
            <a:ext cx="4697380" cy="3458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363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A9AAD-A8B6-327A-C997-EC173A01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Kold / varm skunk?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8665CA7-0DB6-DEA6-9EE4-3DEE54A47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0" b="6024"/>
          <a:stretch/>
        </p:blipFill>
        <p:spPr>
          <a:xfrm>
            <a:off x="200236" y="1251695"/>
            <a:ext cx="11791527" cy="546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9216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TM10001114[[fn=Galleri]]</Template>
  <TotalTime>36838</TotalTime>
  <Words>678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Gill Sans MT</vt:lpstr>
      <vt:lpstr>Wingdings</vt:lpstr>
      <vt:lpstr>Galleri</vt:lpstr>
      <vt:lpstr>Etageadskillelse   Renovering H4 hus  </vt:lpstr>
      <vt:lpstr>PowerPoint-præsentation</vt:lpstr>
      <vt:lpstr>Spærdimensionering Træ 59 s. 44  https://toemrerbogen.praxis.dk/14532 </vt:lpstr>
      <vt:lpstr>Hulplader på spær træ 59 s. 45 - 47</vt:lpstr>
      <vt:lpstr>Bjælkelagsberegning træ 75 s. 37</vt:lpstr>
      <vt:lpstr>Bjælkelagsberegning - Styrkeklasser træ 75 s. 37</vt:lpstr>
      <vt:lpstr>Opgave:   </vt:lpstr>
      <vt:lpstr>Beregning af isolering Den lille lune – Cembrit https://info.rockwool.dk/da/den-lille-lune/</vt:lpstr>
      <vt:lpstr>Kold / varm skunk?</vt:lpstr>
      <vt:lpstr>Opgave:</vt:lpstr>
      <vt:lpstr>Væg mellem Kammer og stue fjernes  Limtræ / HEB? </vt:lpstr>
      <vt:lpstr>Limtræ / HEB? Træ 75 s. 38 – Tømrerbogen https://toemrerbogen.praxis.dk/8677#12803  </vt:lpstr>
      <vt:lpstr>OPGAVE:</vt:lpstr>
      <vt:lpstr>Udveksling ved skorsten Tømrerbogen,  træ 75 s. 33</vt:lpstr>
      <vt:lpstr>Udveksling ved trappe træ 75 s. 33</vt:lpstr>
      <vt:lpstr>Opgave:</vt:lpstr>
      <vt:lpstr>Brandsikring af etage adskillelse Tømrerbogen https://toemrerbogen.praxis.dk/8687#13007</vt:lpstr>
      <vt:lpstr>Lyd Tømrerbogen</vt:lpstr>
      <vt:lpstr>Opgave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Etageadskillelse   Renovering H4 hus</dc:title>
  <dc:creator>Trine Lagersted-Olsen</dc:creator>
  <cp:lastModifiedBy>Trine Lagersted-Olsen</cp:lastModifiedBy>
  <cp:revision>3</cp:revision>
  <cp:lastPrinted>2024-05-22T12:26:22Z</cp:lastPrinted>
  <dcterms:created xsi:type="dcterms:W3CDTF">2023-11-14T20:16:21Z</dcterms:created>
  <dcterms:modified xsi:type="dcterms:W3CDTF">2025-01-08T09:50:55Z</dcterms:modified>
</cp:coreProperties>
</file>