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88EAF7-1A2A-4804-B5F9-FF326AD224E9}" v="17" dt="2025-10-20T14:44:37.1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6" d="100"/>
          <a:sy n="76" d="100"/>
        </p:scale>
        <p:origin x="62" y="19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nt Rasmussen" userId="0aa9bf0b-6b6b-4e99-a373-b523d487c185" providerId="ADAL" clId="{E149F02C-ED49-42F6-945A-5C1420180314}"/>
    <pc:docChg chg="modSld">
      <pc:chgData name="Bent Rasmussen" userId="0aa9bf0b-6b6b-4e99-a373-b523d487c185" providerId="ADAL" clId="{E149F02C-ED49-42F6-945A-5C1420180314}" dt="2025-10-20T14:44:41.377" v="44" actId="1076"/>
      <pc:docMkLst>
        <pc:docMk/>
      </pc:docMkLst>
      <pc:sldChg chg="addSp modSp mod">
        <pc:chgData name="Bent Rasmussen" userId="0aa9bf0b-6b6b-4e99-a373-b523d487c185" providerId="ADAL" clId="{E149F02C-ED49-42F6-945A-5C1420180314}" dt="2025-10-20T14:40:27.678" v="5" actId="1076"/>
        <pc:sldMkLst>
          <pc:docMk/>
          <pc:sldMk cId="3277280802" sldId="256"/>
        </pc:sldMkLst>
        <pc:picChg chg="mod">
          <ac:chgData name="Bent Rasmussen" userId="0aa9bf0b-6b6b-4e99-a373-b523d487c185" providerId="ADAL" clId="{E149F02C-ED49-42F6-945A-5C1420180314}" dt="2025-10-20T14:40:04.593" v="0" actId="1076"/>
          <ac:picMkLst>
            <pc:docMk/>
            <pc:sldMk cId="3277280802" sldId="256"/>
            <ac:picMk id="4" creationId="{1513D798-9006-4D03-9115-6D5C4664BB2B}"/>
          </ac:picMkLst>
        </pc:picChg>
        <pc:picChg chg="add mod">
          <ac:chgData name="Bent Rasmussen" userId="0aa9bf0b-6b6b-4e99-a373-b523d487c185" providerId="ADAL" clId="{E149F02C-ED49-42F6-945A-5C1420180314}" dt="2025-10-20T14:40:27.678" v="5" actId="1076"/>
          <ac:picMkLst>
            <pc:docMk/>
            <pc:sldMk cId="3277280802" sldId="256"/>
            <ac:picMk id="5" creationId="{8675E958-F836-02BF-A1B9-75BCB197CAB6}"/>
          </ac:picMkLst>
        </pc:picChg>
      </pc:sldChg>
      <pc:sldChg chg="addSp modSp mod">
        <pc:chgData name="Bent Rasmussen" userId="0aa9bf0b-6b6b-4e99-a373-b523d487c185" providerId="ADAL" clId="{E149F02C-ED49-42F6-945A-5C1420180314}" dt="2025-10-20T14:40:42.502" v="7" actId="1076"/>
        <pc:sldMkLst>
          <pc:docMk/>
          <pc:sldMk cId="3800483267" sldId="257"/>
        </pc:sldMkLst>
        <pc:picChg chg="add mod">
          <ac:chgData name="Bent Rasmussen" userId="0aa9bf0b-6b6b-4e99-a373-b523d487c185" providerId="ADAL" clId="{E149F02C-ED49-42F6-945A-5C1420180314}" dt="2025-10-20T14:40:42.502" v="7" actId="1076"/>
          <ac:picMkLst>
            <pc:docMk/>
            <pc:sldMk cId="3800483267" sldId="257"/>
            <ac:picMk id="3" creationId="{F01C2972-34B4-63F6-C5CB-230D77169F25}"/>
          </ac:picMkLst>
        </pc:picChg>
      </pc:sldChg>
      <pc:sldChg chg="addSp modSp mod">
        <pc:chgData name="Bent Rasmussen" userId="0aa9bf0b-6b6b-4e99-a373-b523d487c185" providerId="ADAL" clId="{E149F02C-ED49-42F6-945A-5C1420180314}" dt="2025-10-20T14:40:56.929" v="9" actId="1076"/>
        <pc:sldMkLst>
          <pc:docMk/>
          <pc:sldMk cId="3059769441" sldId="258"/>
        </pc:sldMkLst>
        <pc:picChg chg="add mod">
          <ac:chgData name="Bent Rasmussen" userId="0aa9bf0b-6b6b-4e99-a373-b523d487c185" providerId="ADAL" clId="{E149F02C-ED49-42F6-945A-5C1420180314}" dt="2025-10-20T14:40:56.929" v="9" actId="1076"/>
          <ac:picMkLst>
            <pc:docMk/>
            <pc:sldMk cId="3059769441" sldId="258"/>
            <ac:picMk id="3" creationId="{C15305C3-E26F-6BD0-1863-9DAB4AAE59B8}"/>
          </ac:picMkLst>
        </pc:picChg>
      </pc:sldChg>
      <pc:sldChg chg="addSp modSp mod">
        <pc:chgData name="Bent Rasmussen" userId="0aa9bf0b-6b6b-4e99-a373-b523d487c185" providerId="ADAL" clId="{E149F02C-ED49-42F6-945A-5C1420180314}" dt="2025-10-20T14:41:03.497" v="11" actId="1076"/>
        <pc:sldMkLst>
          <pc:docMk/>
          <pc:sldMk cId="1526371939" sldId="259"/>
        </pc:sldMkLst>
        <pc:picChg chg="add mod">
          <ac:chgData name="Bent Rasmussen" userId="0aa9bf0b-6b6b-4e99-a373-b523d487c185" providerId="ADAL" clId="{E149F02C-ED49-42F6-945A-5C1420180314}" dt="2025-10-20T14:41:03.497" v="11" actId="1076"/>
          <ac:picMkLst>
            <pc:docMk/>
            <pc:sldMk cId="1526371939" sldId="259"/>
            <ac:picMk id="3" creationId="{D11FB734-F778-A4EC-CB4B-17461454426B}"/>
          </ac:picMkLst>
        </pc:picChg>
      </pc:sldChg>
      <pc:sldChg chg="addSp modSp mod">
        <pc:chgData name="Bent Rasmussen" userId="0aa9bf0b-6b6b-4e99-a373-b523d487c185" providerId="ADAL" clId="{E149F02C-ED49-42F6-945A-5C1420180314}" dt="2025-10-20T14:41:11.476" v="13" actId="1076"/>
        <pc:sldMkLst>
          <pc:docMk/>
          <pc:sldMk cId="2682298989" sldId="260"/>
        </pc:sldMkLst>
        <pc:picChg chg="add mod">
          <ac:chgData name="Bent Rasmussen" userId="0aa9bf0b-6b6b-4e99-a373-b523d487c185" providerId="ADAL" clId="{E149F02C-ED49-42F6-945A-5C1420180314}" dt="2025-10-20T14:41:11.476" v="13" actId="1076"/>
          <ac:picMkLst>
            <pc:docMk/>
            <pc:sldMk cId="2682298989" sldId="260"/>
            <ac:picMk id="3" creationId="{6EDD5F47-1517-EB2A-09D4-814E561902D1}"/>
          </ac:picMkLst>
        </pc:picChg>
      </pc:sldChg>
      <pc:sldChg chg="addSp modSp mod">
        <pc:chgData name="Bent Rasmussen" userId="0aa9bf0b-6b6b-4e99-a373-b523d487c185" providerId="ADAL" clId="{E149F02C-ED49-42F6-945A-5C1420180314}" dt="2025-10-20T14:41:22.891" v="15" actId="1076"/>
        <pc:sldMkLst>
          <pc:docMk/>
          <pc:sldMk cId="159594008" sldId="261"/>
        </pc:sldMkLst>
        <pc:picChg chg="add mod">
          <ac:chgData name="Bent Rasmussen" userId="0aa9bf0b-6b6b-4e99-a373-b523d487c185" providerId="ADAL" clId="{E149F02C-ED49-42F6-945A-5C1420180314}" dt="2025-10-20T14:41:22.891" v="15" actId="1076"/>
          <ac:picMkLst>
            <pc:docMk/>
            <pc:sldMk cId="159594008" sldId="261"/>
            <ac:picMk id="3" creationId="{E26FEE56-A95D-752E-6008-0F482CC064EB}"/>
          </ac:picMkLst>
        </pc:picChg>
      </pc:sldChg>
      <pc:sldChg chg="addSp modSp mod">
        <pc:chgData name="Bent Rasmussen" userId="0aa9bf0b-6b6b-4e99-a373-b523d487c185" providerId="ADAL" clId="{E149F02C-ED49-42F6-945A-5C1420180314}" dt="2025-10-20T14:41:34.638" v="17" actId="1076"/>
        <pc:sldMkLst>
          <pc:docMk/>
          <pc:sldMk cId="4252592255" sldId="262"/>
        </pc:sldMkLst>
        <pc:picChg chg="add mod">
          <ac:chgData name="Bent Rasmussen" userId="0aa9bf0b-6b6b-4e99-a373-b523d487c185" providerId="ADAL" clId="{E149F02C-ED49-42F6-945A-5C1420180314}" dt="2025-10-20T14:41:34.638" v="17" actId="1076"/>
          <ac:picMkLst>
            <pc:docMk/>
            <pc:sldMk cId="4252592255" sldId="262"/>
            <ac:picMk id="3" creationId="{759C4271-78E7-0F52-CEDB-F6879D4CD073}"/>
          </ac:picMkLst>
        </pc:picChg>
      </pc:sldChg>
      <pc:sldChg chg="addSp modSp mod">
        <pc:chgData name="Bent Rasmussen" userId="0aa9bf0b-6b6b-4e99-a373-b523d487c185" providerId="ADAL" clId="{E149F02C-ED49-42F6-945A-5C1420180314}" dt="2025-10-20T14:41:46.478" v="20" actId="1076"/>
        <pc:sldMkLst>
          <pc:docMk/>
          <pc:sldMk cId="4090558086" sldId="263"/>
        </pc:sldMkLst>
        <pc:picChg chg="add mod">
          <ac:chgData name="Bent Rasmussen" userId="0aa9bf0b-6b6b-4e99-a373-b523d487c185" providerId="ADAL" clId="{E149F02C-ED49-42F6-945A-5C1420180314}" dt="2025-10-20T14:41:41.022" v="18" actId="571"/>
          <ac:picMkLst>
            <pc:docMk/>
            <pc:sldMk cId="4090558086" sldId="263"/>
            <ac:picMk id="3" creationId="{22805D79-6004-BD32-9561-C7D5D978E818}"/>
          </ac:picMkLst>
        </pc:picChg>
        <pc:picChg chg="add mod">
          <ac:chgData name="Bent Rasmussen" userId="0aa9bf0b-6b6b-4e99-a373-b523d487c185" providerId="ADAL" clId="{E149F02C-ED49-42F6-945A-5C1420180314}" dt="2025-10-20T14:41:46.478" v="20" actId="1076"/>
          <ac:picMkLst>
            <pc:docMk/>
            <pc:sldMk cId="4090558086" sldId="263"/>
            <ac:picMk id="4" creationId="{33D00308-822D-0EA0-E4FC-7B6815E72D30}"/>
          </ac:picMkLst>
        </pc:picChg>
      </pc:sldChg>
      <pc:sldChg chg="addSp modSp mod">
        <pc:chgData name="Bent Rasmussen" userId="0aa9bf0b-6b6b-4e99-a373-b523d487c185" providerId="ADAL" clId="{E149F02C-ED49-42F6-945A-5C1420180314}" dt="2025-10-20T14:41:59.401" v="22" actId="1076"/>
        <pc:sldMkLst>
          <pc:docMk/>
          <pc:sldMk cId="3276160360" sldId="264"/>
        </pc:sldMkLst>
        <pc:picChg chg="add mod">
          <ac:chgData name="Bent Rasmussen" userId="0aa9bf0b-6b6b-4e99-a373-b523d487c185" providerId="ADAL" clId="{E149F02C-ED49-42F6-945A-5C1420180314}" dt="2025-10-20T14:41:59.401" v="22" actId="1076"/>
          <ac:picMkLst>
            <pc:docMk/>
            <pc:sldMk cId="3276160360" sldId="264"/>
            <ac:picMk id="2" creationId="{55882E8D-2671-0F7A-47B2-D948F52A0F97}"/>
          </ac:picMkLst>
        </pc:picChg>
      </pc:sldChg>
      <pc:sldChg chg="addSp modSp mod">
        <pc:chgData name="Bent Rasmussen" userId="0aa9bf0b-6b6b-4e99-a373-b523d487c185" providerId="ADAL" clId="{E149F02C-ED49-42F6-945A-5C1420180314}" dt="2025-10-20T14:43:00.256" v="30" actId="1076"/>
        <pc:sldMkLst>
          <pc:docMk/>
          <pc:sldMk cId="1709005528" sldId="265"/>
        </pc:sldMkLst>
        <pc:picChg chg="add mod">
          <ac:chgData name="Bent Rasmussen" userId="0aa9bf0b-6b6b-4e99-a373-b523d487c185" providerId="ADAL" clId="{E149F02C-ED49-42F6-945A-5C1420180314}" dt="2025-10-20T14:43:00.256" v="30" actId="1076"/>
          <ac:picMkLst>
            <pc:docMk/>
            <pc:sldMk cId="1709005528" sldId="265"/>
            <ac:picMk id="3" creationId="{B80C6F82-F47E-42AF-6A74-6DBB1607FF23}"/>
          </ac:picMkLst>
        </pc:picChg>
      </pc:sldChg>
      <pc:sldChg chg="addSp modSp mod">
        <pc:chgData name="Bent Rasmussen" userId="0aa9bf0b-6b6b-4e99-a373-b523d487c185" providerId="ADAL" clId="{E149F02C-ED49-42F6-945A-5C1420180314}" dt="2025-10-20T14:42:44.101" v="26" actId="1076"/>
        <pc:sldMkLst>
          <pc:docMk/>
          <pc:sldMk cId="5794036" sldId="266"/>
        </pc:sldMkLst>
        <pc:picChg chg="add mod">
          <ac:chgData name="Bent Rasmussen" userId="0aa9bf0b-6b6b-4e99-a373-b523d487c185" providerId="ADAL" clId="{E149F02C-ED49-42F6-945A-5C1420180314}" dt="2025-10-20T14:42:44.101" v="26" actId="1076"/>
          <ac:picMkLst>
            <pc:docMk/>
            <pc:sldMk cId="5794036" sldId="266"/>
            <ac:picMk id="3" creationId="{124B4AA1-DFAA-C002-B7A3-4FB2C7559FB3}"/>
          </ac:picMkLst>
        </pc:picChg>
      </pc:sldChg>
      <pc:sldChg chg="addSp modSp mod">
        <pc:chgData name="Bent Rasmussen" userId="0aa9bf0b-6b6b-4e99-a373-b523d487c185" providerId="ADAL" clId="{E149F02C-ED49-42F6-945A-5C1420180314}" dt="2025-10-20T14:44:41.377" v="44" actId="1076"/>
        <pc:sldMkLst>
          <pc:docMk/>
          <pc:sldMk cId="6813000" sldId="267"/>
        </pc:sldMkLst>
        <pc:picChg chg="add mod">
          <ac:chgData name="Bent Rasmussen" userId="0aa9bf0b-6b6b-4e99-a373-b523d487c185" providerId="ADAL" clId="{E149F02C-ED49-42F6-945A-5C1420180314}" dt="2025-10-20T14:44:41.377" v="44" actId="1076"/>
          <ac:picMkLst>
            <pc:docMk/>
            <pc:sldMk cId="6813000" sldId="267"/>
            <ac:picMk id="3" creationId="{8D50DEF2-4D97-47BA-2DD0-724E07AA07A7}"/>
          </ac:picMkLst>
        </pc:picChg>
      </pc:sldChg>
      <pc:sldChg chg="addSp modSp mod">
        <pc:chgData name="Bent Rasmussen" userId="0aa9bf0b-6b6b-4e99-a373-b523d487c185" providerId="ADAL" clId="{E149F02C-ED49-42F6-945A-5C1420180314}" dt="2025-10-20T14:44:31.492" v="42" actId="1076"/>
        <pc:sldMkLst>
          <pc:docMk/>
          <pc:sldMk cId="3828862643" sldId="268"/>
        </pc:sldMkLst>
        <pc:picChg chg="add mod">
          <ac:chgData name="Bent Rasmussen" userId="0aa9bf0b-6b6b-4e99-a373-b523d487c185" providerId="ADAL" clId="{E149F02C-ED49-42F6-945A-5C1420180314}" dt="2025-10-20T14:44:31.492" v="42" actId="1076"/>
          <ac:picMkLst>
            <pc:docMk/>
            <pc:sldMk cId="3828862643" sldId="268"/>
            <ac:picMk id="2" creationId="{147DE851-814E-C85F-0814-B1ED0045188C}"/>
          </ac:picMkLst>
        </pc:picChg>
      </pc:sldChg>
      <pc:sldChg chg="addSp modSp mod">
        <pc:chgData name="Bent Rasmussen" userId="0aa9bf0b-6b6b-4e99-a373-b523d487c185" providerId="ADAL" clId="{E149F02C-ED49-42F6-945A-5C1420180314}" dt="2025-10-20T14:44:17.482" v="39" actId="1076"/>
        <pc:sldMkLst>
          <pc:docMk/>
          <pc:sldMk cId="179043611" sldId="269"/>
        </pc:sldMkLst>
        <pc:picChg chg="add mod">
          <ac:chgData name="Bent Rasmussen" userId="0aa9bf0b-6b6b-4e99-a373-b523d487c185" providerId="ADAL" clId="{E149F02C-ED49-42F6-945A-5C1420180314}" dt="2025-10-20T14:44:17.482" v="39" actId="1076"/>
          <ac:picMkLst>
            <pc:docMk/>
            <pc:sldMk cId="179043611" sldId="269"/>
            <ac:picMk id="3" creationId="{18A85BDD-C00D-7DED-A676-14BDD55BC083}"/>
          </ac:picMkLst>
        </pc:picChg>
      </pc:sldChg>
      <pc:sldChg chg="addSp modSp mod">
        <pc:chgData name="Bent Rasmussen" userId="0aa9bf0b-6b6b-4e99-a373-b523d487c185" providerId="ADAL" clId="{E149F02C-ED49-42F6-945A-5C1420180314}" dt="2025-10-20T14:44:07.952" v="37" actId="1076"/>
        <pc:sldMkLst>
          <pc:docMk/>
          <pc:sldMk cId="3043435201" sldId="270"/>
        </pc:sldMkLst>
        <pc:picChg chg="add mod">
          <ac:chgData name="Bent Rasmussen" userId="0aa9bf0b-6b6b-4e99-a373-b523d487c185" providerId="ADAL" clId="{E149F02C-ED49-42F6-945A-5C1420180314}" dt="2025-10-20T14:44:07.952" v="37" actId="1076"/>
          <ac:picMkLst>
            <pc:docMk/>
            <pc:sldMk cId="3043435201" sldId="270"/>
            <ac:picMk id="3" creationId="{A64349F6-E046-AB23-944A-3A25017FD203}"/>
          </ac:picMkLst>
        </pc:picChg>
      </pc:sldChg>
      <pc:sldChg chg="addSp modSp mod">
        <pc:chgData name="Bent Rasmussen" userId="0aa9bf0b-6b6b-4e99-a373-b523d487c185" providerId="ADAL" clId="{E149F02C-ED49-42F6-945A-5C1420180314}" dt="2025-10-20T14:43:52.224" v="35" actId="1076"/>
        <pc:sldMkLst>
          <pc:docMk/>
          <pc:sldMk cId="3905284286" sldId="271"/>
        </pc:sldMkLst>
        <pc:picChg chg="add mod">
          <ac:chgData name="Bent Rasmussen" userId="0aa9bf0b-6b6b-4e99-a373-b523d487c185" providerId="ADAL" clId="{E149F02C-ED49-42F6-945A-5C1420180314}" dt="2025-10-20T14:43:52.224" v="35" actId="1076"/>
          <ac:picMkLst>
            <pc:docMk/>
            <pc:sldMk cId="3905284286" sldId="271"/>
            <ac:picMk id="3" creationId="{117C774A-9609-A656-EF8B-B8A4999BA01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1D897E-9CFD-47BD-842E-F19D347DDF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FCCF82DD-3C3B-49DF-A9D4-6DE0C1E861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92B3BA9-2D1B-46AB-AD55-83F83BB3B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3389B-C47A-46CE-A0F3-98835C22999F}" type="datetimeFigureOut">
              <a:rPr lang="da-DK" smtClean="0"/>
              <a:t>20-10-2025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7E25A24-D541-444B-8145-D6093FF94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CC65483-FB57-4F7F-80CF-725A742B0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3C571-21B0-4CA3-A773-05B708C47E9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83458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BEEF6D-131F-4244-8BB2-665F3A394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88927EC3-967E-4E2A-BF9A-A1EAECF4FC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74211436-9F7B-46BD-B8B7-0D743587C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3389B-C47A-46CE-A0F3-98835C22999F}" type="datetimeFigureOut">
              <a:rPr lang="da-DK" smtClean="0"/>
              <a:t>20-10-2025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749A482-5C2B-411A-8357-839BDBFDE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4387DC0-FAB9-4EBE-B67B-99A097D16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3C571-21B0-4CA3-A773-05B708C47E9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32310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5C4272AA-D266-4CD2-8FBF-B08576253F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844C26B5-A649-4CBC-B4BE-563B659B9C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4450AEE-132F-4BE3-8B10-4252FAE85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3389B-C47A-46CE-A0F3-98835C22999F}" type="datetimeFigureOut">
              <a:rPr lang="da-DK" smtClean="0"/>
              <a:t>20-10-2025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99EC83C-29DD-4D6B-B178-A0B4EBF3B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25EEB6F-0881-42EE-945E-469ECE0E9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3C571-21B0-4CA3-A773-05B708C47E9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9874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D01864-C3A6-4F6F-B61D-2B1FDFDD7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51786B9-65CD-485E-8B8A-299FD2D7A9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111AF3A-B1E5-4D86-A47C-AA17DE800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3389B-C47A-46CE-A0F3-98835C22999F}" type="datetimeFigureOut">
              <a:rPr lang="da-DK" smtClean="0"/>
              <a:t>20-10-2025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D41C1D1-9243-4046-8F4E-5556C0A45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6F0DE3F-EE60-4949-8AD4-44B725F2B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3C571-21B0-4CA3-A773-05B708C47E9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3015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0D0F1E-921C-492D-965A-6BAEF7C3B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6942637-4136-45F5-90FC-4D2E0E8A81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451A8AF-EDFF-49B2-80CA-947C42F31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3389B-C47A-46CE-A0F3-98835C22999F}" type="datetimeFigureOut">
              <a:rPr lang="da-DK" smtClean="0"/>
              <a:t>20-10-2025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BCDCB2F-2C85-472B-B9F6-1D403119E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BE02C6B-D1BD-483D-838E-11A8E02B7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3C571-21B0-4CA3-A773-05B708C47E9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2860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780F0B-3455-41AA-AC01-F57C46BEA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6F7074E-543F-43FD-BB63-E8496135E5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285A3447-AB34-45F4-AB64-850676CB9F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E4D9B2E3-74CF-4B7C-B7B8-34D5FC72E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3389B-C47A-46CE-A0F3-98835C22999F}" type="datetimeFigureOut">
              <a:rPr lang="da-DK" smtClean="0"/>
              <a:t>20-10-2025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A125A9B1-2F2A-4852-A4E1-6312DB296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13687789-6ACF-465E-A990-28198415E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3C571-21B0-4CA3-A773-05B708C47E9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56744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E205B6-4BE0-4AF3-8EEE-3A7C31363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2DA6079-6B62-4069-A85E-83D9FA774B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C30D2A9A-1B10-4AA0-89A4-D227DA4E4D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B1AEFC25-B1A8-49C2-8ED3-98E0BBCAEF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78ACD8B3-AC70-48A1-8191-EC3B2D6522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46F710AF-B3A2-47E3-BAF3-AE46DDBA8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3389B-C47A-46CE-A0F3-98835C22999F}" type="datetimeFigureOut">
              <a:rPr lang="da-DK" smtClean="0"/>
              <a:t>20-10-2025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BCB807E5-BB54-4970-9C4C-C4858E705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1FD08806-21F5-4B65-AD57-4E680C100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3C571-21B0-4CA3-A773-05B708C47E9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14984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E8B3C6-A91E-476A-9A4B-0ECB11694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4E401A2-2538-4109-A752-6F930B0E2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3389B-C47A-46CE-A0F3-98835C22999F}" type="datetimeFigureOut">
              <a:rPr lang="da-DK" smtClean="0"/>
              <a:t>20-10-2025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265FB42C-5FD9-436F-8939-C1DC543A4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B3D573E3-B11A-44D0-B694-B83B1B2BC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3C571-21B0-4CA3-A773-05B708C47E9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19835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0EF3F5A3-EA17-4D3B-A31E-ECFBE3287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3389B-C47A-46CE-A0F3-98835C22999F}" type="datetimeFigureOut">
              <a:rPr lang="da-DK" smtClean="0"/>
              <a:t>20-10-2025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F2DDF07D-2886-4FF4-B854-5DFA81B22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C07F34DB-5961-45E1-8A88-5CC58F3E4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3C571-21B0-4CA3-A773-05B708C47E9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30383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A1B57B-FFBD-47E9-BEE2-2C205609C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3F3011D-437F-4FE4-B875-722A62CAB3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3085617F-228A-489F-9D76-7455B0E150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D11E7D17-045F-4327-ABAD-A6EBDE69A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3389B-C47A-46CE-A0F3-98835C22999F}" type="datetimeFigureOut">
              <a:rPr lang="da-DK" smtClean="0"/>
              <a:t>20-10-2025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325FCC2E-4944-41C5-A008-E43F841B0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9B2A0F99-2C7E-456B-A54D-6272CEF1D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3C571-21B0-4CA3-A773-05B708C47E9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43592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B9AE02-1265-401B-91AF-28BCB7F64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5559C749-6C4E-402A-85E8-EDC56FD548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D857F4B-1D90-448C-9984-0949608BD6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2AA0DBE-74B0-4A5D-88D8-2726EC6AC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3389B-C47A-46CE-A0F3-98835C22999F}" type="datetimeFigureOut">
              <a:rPr lang="da-DK" smtClean="0"/>
              <a:t>20-10-2025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98473613-2EFD-447D-82DF-BFB3509D2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EC5D0020-50B4-4FD0-8575-BAF44B2DB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3C571-21B0-4CA3-A773-05B708C47E9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68025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3F74BC6D-7128-4AFD-9DC7-A62F8FF03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401DE19-A8C0-4500-8DB1-079888A2B4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CFB1CAA-91A7-48B4-AF37-70215B48C3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03389B-C47A-46CE-A0F3-98835C22999F}" type="datetimeFigureOut">
              <a:rPr lang="da-DK" smtClean="0"/>
              <a:t>20-10-2025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FAD1F67-9386-46D3-AA18-D7EE1E4D8B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99ACC3D-D6EA-46A4-B7E4-95D773C335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3C571-21B0-4CA3-A773-05B708C47E9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54358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981B19-2457-4B00-A998-CCFCC406D0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E09D8ABF-D2CC-4B2F-82F5-D762CB8F878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1513D798-9006-4D03-9115-6D5C4664BB2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86328" y="752306"/>
            <a:ext cx="10076154" cy="5699464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8675E958-F836-02BF-A1B9-75BCB197C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4366" y="1122363"/>
            <a:ext cx="2968116" cy="82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2808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1EDD2759-28DB-4207-BC31-614130DC8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835"/>
            <a:ext cx="12192000" cy="6758329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124B4AA1-DFAA-C002-B7A3-4FB2C7559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8547" y="6214743"/>
            <a:ext cx="2315726" cy="64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40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4F1E81B8-5CF9-4597-86E0-49998B8B91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41"/>
            <a:ext cx="12192000" cy="6838318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B80C6F82-F47E-42AF-6A74-6DBB1607F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7383" y="6245468"/>
            <a:ext cx="2169691" cy="60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0055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F5CA3A36-3662-473B-AFE2-B7FF30AF6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87" y="67732"/>
            <a:ext cx="12063762" cy="6790267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8D50DEF2-4D97-47BA-2DD0-724E07AA07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8186" y="268253"/>
            <a:ext cx="2968116" cy="82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30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695D3164-47B1-4FEE-9C47-73D8C2284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00"/>
            <a:ext cx="12192000" cy="6803200"/>
          </a:xfrm>
          <a:prstGeom prst="rect">
            <a:avLst/>
          </a:prstGeom>
        </p:spPr>
      </p:pic>
      <p:pic>
        <p:nvPicPr>
          <p:cNvPr id="2" name="Billede 1">
            <a:extLst>
              <a:ext uri="{FF2B5EF4-FFF2-40B4-BE49-F238E27FC236}">
                <a16:creationId xmlns:a16="http://schemas.microsoft.com/office/drawing/2014/main" id="{147DE851-814E-C85F-0814-B1ED004518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4278" y="126808"/>
            <a:ext cx="1632438" cy="45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8626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925E303F-8452-4C2C-9AA1-48FEC1D8E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333"/>
            <a:ext cx="12192000" cy="6773333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18A85BDD-C00D-7DED-A676-14BDD55BC0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6445" y="5553686"/>
            <a:ext cx="2968116" cy="82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436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7CE08E54-B9A8-436B-8F5F-B7933964C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66"/>
            <a:ext cx="12192000" cy="6821867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A64349F6-E046-AB23-944A-3A25017FD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8186" y="328544"/>
            <a:ext cx="2968116" cy="82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4352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11E99C4D-F393-42CE-A544-50B779054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779"/>
            <a:ext cx="12192000" cy="6780441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117C774A-9609-A656-EF8B-B8A4999BA0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0315051" y="1127178"/>
            <a:ext cx="2154953" cy="59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2842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3574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A75D9BBB-8FD0-4FEC-992E-9A8F617DCF3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41033" y="816746"/>
            <a:ext cx="10244831" cy="5521910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F01C2972-34B4-63F6-C5CB-230D77169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8524" y="0"/>
            <a:ext cx="2968116" cy="82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483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845FF93C-C53F-4AF5-8D32-660DB23F04C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816746" y="1099465"/>
            <a:ext cx="9545184" cy="5168170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C15305C3-E26F-6BD0-1863-9DAB4AAE5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8669" y="178127"/>
            <a:ext cx="2968116" cy="82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769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83D36948-A5CB-44B9-A077-655C2ADD3E3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878890" y="372862"/>
            <a:ext cx="10520038" cy="6019060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D11FB734-F778-A4EC-CB4B-1746145442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313" y="5865185"/>
            <a:ext cx="2968116" cy="82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371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32002B9A-1FD5-46A0-ACF5-FFCB23743F6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05521" y="594804"/>
            <a:ext cx="10404629" cy="5877017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6EDD5F47-1517-EB2A-09D4-814E56190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603" y="5850958"/>
            <a:ext cx="2968116" cy="82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2989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AD63FEA1-3130-461E-9BB0-D8046A0F7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2677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E26FEE56-A95D-752E-6008-0F482CC06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8669" y="5935524"/>
            <a:ext cx="2968116" cy="82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94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491D6E53-2F2B-4A73-B0C6-D1439E95D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611"/>
            <a:ext cx="12192000" cy="6784777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759C4271-78E7-0F52-CEDB-F6879D4CD0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960" y="5875233"/>
            <a:ext cx="2968116" cy="82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592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3073602B-D9BE-4263-95A9-2AE9A882B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611"/>
            <a:ext cx="12192000" cy="6784777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22805D79-6004-BD32-9561-C7D5D978E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4501"/>
            <a:ext cx="12192000" cy="6784777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33D00308-822D-0EA0-E4FC-7B6815E72D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960" y="5603928"/>
            <a:ext cx="2968116" cy="82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580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1071197A-3D25-4F5E-91AD-01AE6266B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502"/>
            <a:ext cx="12192000" cy="6750996"/>
          </a:xfrm>
          <a:prstGeom prst="rect">
            <a:avLst/>
          </a:prstGeom>
        </p:spPr>
      </p:pic>
      <p:pic>
        <p:nvPicPr>
          <p:cNvPr id="2" name="Billede 1">
            <a:extLst>
              <a:ext uri="{FF2B5EF4-FFF2-40B4-BE49-F238E27FC236}">
                <a16:creationId xmlns:a16="http://schemas.microsoft.com/office/drawing/2014/main" id="{55882E8D-2671-0F7A-47B2-D948F52A0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7557" y="378785"/>
            <a:ext cx="2968116" cy="82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1603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0</Words>
  <Application>Microsoft Office PowerPoint</Application>
  <PresentationFormat>Widescreen</PresentationFormat>
  <Paragraphs>0</Paragraphs>
  <Slides>17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Frank Christoffersen</dc:creator>
  <cp:lastModifiedBy>Bent Rasmussen</cp:lastModifiedBy>
  <cp:revision>5</cp:revision>
  <dcterms:created xsi:type="dcterms:W3CDTF">2022-06-02T12:35:24Z</dcterms:created>
  <dcterms:modified xsi:type="dcterms:W3CDTF">2025-10-20T14:44:46Z</dcterms:modified>
</cp:coreProperties>
</file>