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256" r:id="rId2"/>
    <p:sldId id="266" r:id="rId3"/>
    <p:sldId id="268" r:id="rId4"/>
    <p:sldId id="257" r:id="rId5"/>
    <p:sldId id="258" r:id="rId6"/>
    <p:sldId id="259" r:id="rId7"/>
    <p:sldId id="260" r:id="rId8"/>
    <p:sldId id="269" r:id="rId9"/>
    <p:sldId id="262" r:id="rId10"/>
  </p:sldIdLst>
  <p:sldSz cx="9144000" cy="6858000" type="screen4x3"/>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10" autoAdjust="0"/>
  </p:normalViewPr>
  <p:slideViewPr>
    <p:cSldViewPr>
      <p:cViewPr varScale="1">
        <p:scale>
          <a:sx n="82" d="100"/>
          <a:sy n="82" d="100"/>
        </p:scale>
        <p:origin x="1474" y="62"/>
      </p:cViewPr>
      <p:guideLst>
        <p:guide orient="horz" pos="2160"/>
        <p:guide pos="2880"/>
      </p:guideLst>
    </p:cSldViewPr>
  </p:slideViewPr>
  <p:outlineViewPr>
    <p:cViewPr>
      <p:scale>
        <a:sx n="33" d="100"/>
        <a:sy n="33" d="100"/>
      </p:scale>
      <p:origin x="0" y="111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44EABB3-DA13-4061-ADB4-5AF2C4A3D802}" type="datetimeFigureOut">
              <a:rPr lang="da-DK" smtClean="0"/>
              <a:t>16-03-2021</a:t>
            </a:fld>
            <a:endParaRPr lang="da-DK"/>
          </a:p>
        </p:txBody>
      </p:sp>
      <p:sp>
        <p:nvSpPr>
          <p:cNvPr id="4" name="Pladsholder til sidefod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D3298353-771A-4A3B-B498-F9C480D359D0}" type="slidenum">
              <a:rPr lang="da-DK" smtClean="0"/>
              <a:t>‹nr.›</a:t>
            </a:fld>
            <a:endParaRPr lang="da-DK"/>
          </a:p>
        </p:txBody>
      </p:sp>
    </p:spTree>
    <p:extLst>
      <p:ext uri="{BB962C8B-B14F-4D97-AF65-F5344CB8AC3E}">
        <p14:creationId xmlns:p14="http://schemas.microsoft.com/office/powerpoint/2010/main" val="29413468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130A2AAF-11DF-4CC2-B567-3FF3B89D17E0}" type="datetimeFigureOut">
              <a:rPr lang="da-DK" smtClean="0"/>
              <a:t>16-03-2021</a:t>
            </a:fld>
            <a:endParaRPr lang="da-DK"/>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55226E9-7023-4638-BC38-9FFD63106C5B}" type="slidenum">
              <a:rPr lang="da-DK" smtClean="0"/>
              <a:t>‹nr.›</a:t>
            </a:fld>
            <a:endParaRPr lang="da-DK"/>
          </a:p>
        </p:txBody>
      </p:sp>
    </p:spTree>
    <p:extLst>
      <p:ext uri="{BB962C8B-B14F-4D97-AF65-F5344CB8AC3E}">
        <p14:creationId xmlns:p14="http://schemas.microsoft.com/office/powerpoint/2010/main" val="814544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C55226E9-7023-4638-BC38-9FFD63106C5B}" type="slidenum">
              <a:rPr lang="da-DK" smtClean="0"/>
              <a:t>1</a:t>
            </a:fld>
            <a:endParaRPr lang="da-DK"/>
          </a:p>
        </p:txBody>
      </p:sp>
    </p:spTree>
    <p:extLst>
      <p:ext uri="{BB962C8B-B14F-4D97-AF65-F5344CB8AC3E}">
        <p14:creationId xmlns:p14="http://schemas.microsoft.com/office/powerpoint/2010/main" val="1838583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a:t>Klik for at redigere i master</a:t>
            </a:r>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a:t>Klik for at redigere i master</a:t>
            </a:r>
          </a:p>
        </p:txBody>
      </p:sp>
      <p:sp>
        <p:nvSpPr>
          <p:cNvPr id="4" name="Pladsholder til dato 3"/>
          <p:cNvSpPr>
            <a:spLocks noGrp="1"/>
          </p:cNvSpPr>
          <p:nvPr>
            <p:ph type="dt" sz="half" idx="10"/>
          </p:nvPr>
        </p:nvSpPr>
        <p:spPr/>
        <p:txBody>
          <a:bodyPr/>
          <a:lstStyle/>
          <a:p>
            <a:fld id="{B08B3F0A-2AAB-4F97-B045-5F4D521238AC}" type="datetimeFigureOut">
              <a:rPr lang="da-DK" smtClean="0"/>
              <a:t>16-03-2021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3168577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lodret titel 2"/>
          <p:cNvSpPr>
            <a:spLocks noGrp="1"/>
          </p:cNvSpPr>
          <p:nvPr>
            <p:ph type="body" orient="vert" idx="1"/>
          </p:nvPr>
        </p:nvSpPr>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08B3F0A-2AAB-4F97-B045-5F4D521238AC}" type="datetimeFigureOut">
              <a:rPr lang="da-DK" smtClean="0"/>
              <a:t>16-03-2021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2890938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a:t>Klik for at redigere i master</a:t>
            </a:r>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08B3F0A-2AAB-4F97-B045-5F4D521238AC}" type="datetimeFigureOut">
              <a:rPr lang="da-DK" smtClean="0"/>
              <a:t>16-03-2021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150972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idx="1"/>
          </p:nvPr>
        </p:nvSpPr>
        <p:spPr/>
        <p:txBody>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10"/>
          </p:nvPr>
        </p:nvSpPr>
        <p:spPr/>
        <p:txBody>
          <a:bodyPr/>
          <a:lstStyle/>
          <a:p>
            <a:fld id="{B08B3F0A-2AAB-4F97-B045-5F4D521238AC}" type="datetimeFigureOut">
              <a:rPr lang="da-DK" smtClean="0"/>
              <a:t>16-03-2021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3924569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a:t>Klik for at redigere i master</a:t>
            </a:r>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a:t>Klik for at redigere i master</a:t>
            </a:r>
          </a:p>
        </p:txBody>
      </p:sp>
      <p:sp>
        <p:nvSpPr>
          <p:cNvPr id="4" name="Pladsholder til dato 3"/>
          <p:cNvSpPr>
            <a:spLocks noGrp="1"/>
          </p:cNvSpPr>
          <p:nvPr>
            <p:ph type="dt" sz="half" idx="10"/>
          </p:nvPr>
        </p:nvSpPr>
        <p:spPr/>
        <p:txBody>
          <a:bodyPr/>
          <a:lstStyle/>
          <a:p>
            <a:fld id="{B08B3F0A-2AAB-4F97-B045-5F4D521238AC}" type="datetimeFigureOut">
              <a:rPr lang="da-DK" smtClean="0"/>
              <a:t>16-03-2021</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29043145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p:cNvSpPr>
            <a:spLocks noGrp="1"/>
          </p:cNvSpPr>
          <p:nvPr>
            <p:ph type="dt" sz="half" idx="10"/>
          </p:nvPr>
        </p:nvSpPr>
        <p:spPr/>
        <p:txBody>
          <a:bodyPr/>
          <a:lstStyle/>
          <a:p>
            <a:fld id="{B08B3F0A-2AAB-4F97-B045-5F4D521238AC}" type="datetimeFigureOut">
              <a:rPr lang="da-DK" smtClean="0"/>
              <a:t>16-03-2021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2458422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a:t>Klik for at redigere i master</a:t>
            </a:r>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p:cNvSpPr>
            <a:spLocks noGrp="1"/>
          </p:cNvSpPr>
          <p:nvPr>
            <p:ph type="dt" sz="half" idx="10"/>
          </p:nvPr>
        </p:nvSpPr>
        <p:spPr/>
        <p:txBody>
          <a:bodyPr/>
          <a:lstStyle/>
          <a:p>
            <a:fld id="{B08B3F0A-2AAB-4F97-B045-5F4D521238AC}" type="datetimeFigureOut">
              <a:rPr lang="da-DK" smtClean="0"/>
              <a:t>16-03-2021</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3512169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a:t>Klik for at redigere i master</a:t>
            </a:r>
          </a:p>
        </p:txBody>
      </p:sp>
      <p:sp>
        <p:nvSpPr>
          <p:cNvPr id="3" name="Pladsholder til dato 2"/>
          <p:cNvSpPr>
            <a:spLocks noGrp="1"/>
          </p:cNvSpPr>
          <p:nvPr>
            <p:ph type="dt" sz="half" idx="10"/>
          </p:nvPr>
        </p:nvSpPr>
        <p:spPr/>
        <p:txBody>
          <a:bodyPr/>
          <a:lstStyle/>
          <a:p>
            <a:fld id="{B08B3F0A-2AAB-4F97-B045-5F4D521238AC}" type="datetimeFigureOut">
              <a:rPr lang="da-DK" smtClean="0"/>
              <a:t>16-03-2021</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31405345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B08B3F0A-2AAB-4F97-B045-5F4D521238AC}" type="datetimeFigureOut">
              <a:rPr lang="da-DK" smtClean="0"/>
              <a:t>16-03-2021</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390813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a:t>Klik for at redigere i master</a:t>
            </a:r>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B08B3F0A-2AAB-4F97-B045-5F4D521238AC}" type="datetimeFigureOut">
              <a:rPr lang="da-DK" smtClean="0"/>
              <a:t>16-03-2021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6137344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a:t>Klik for at redigere i master</a:t>
            </a:r>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Klik for at redigere i master</a:t>
            </a:r>
          </a:p>
        </p:txBody>
      </p:sp>
      <p:sp>
        <p:nvSpPr>
          <p:cNvPr id="5" name="Pladsholder til dato 4"/>
          <p:cNvSpPr>
            <a:spLocks noGrp="1"/>
          </p:cNvSpPr>
          <p:nvPr>
            <p:ph type="dt" sz="half" idx="10"/>
          </p:nvPr>
        </p:nvSpPr>
        <p:spPr/>
        <p:txBody>
          <a:bodyPr/>
          <a:lstStyle/>
          <a:p>
            <a:fld id="{B08B3F0A-2AAB-4F97-B045-5F4D521238AC}" type="datetimeFigureOut">
              <a:rPr lang="da-DK" smtClean="0"/>
              <a:t>16-03-2021</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18A744CD-077F-42BE-B4D1-7F7118858871}" type="slidenum">
              <a:rPr lang="da-DK" smtClean="0"/>
              <a:t>‹nr.›</a:t>
            </a:fld>
            <a:endParaRPr lang="da-DK"/>
          </a:p>
        </p:txBody>
      </p:sp>
    </p:spTree>
    <p:extLst>
      <p:ext uri="{BB962C8B-B14F-4D97-AF65-F5344CB8AC3E}">
        <p14:creationId xmlns:p14="http://schemas.microsoft.com/office/powerpoint/2010/main" val="3944241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a:t>Klik for at redigere i master</a:t>
            </a:r>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8B3F0A-2AAB-4F97-B045-5F4D521238AC}" type="datetimeFigureOut">
              <a:rPr lang="da-DK" smtClean="0"/>
              <a:t>16-03-2021</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A744CD-077F-42BE-B4D1-7F7118858871}" type="slidenum">
              <a:rPr lang="da-DK" smtClean="0"/>
              <a:t>‹nr.›</a:t>
            </a:fld>
            <a:endParaRPr lang="da-DK"/>
          </a:p>
        </p:txBody>
      </p:sp>
    </p:spTree>
    <p:extLst>
      <p:ext uri="{BB962C8B-B14F-4D97-AF65-F5344CB8AC3E}">
        <p14:creationId xmlns:p14="http://schemas.microsoft.com/office/powerpoint/2010/main" val="13525951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idx="4294967295"/>
          </p:nvPr>
        </p:nvSpPr>
        <p:spPr>
          <a:xfrm>
            <a:off x="0" y="2130425"/>
            <a:ext cx="7772400" cy="1470025"/>
          </a:xfrm>
        </p:spPr>
        <p:txBody>
          <a:bodyPr>
            <a:normAutofit fontScale="90000"/>
          </a:bodyPr>
          <a:lstStyle/>
          <a:p>
            <a:r>
              <a:rPr lang="da-DK" sz="6000" dirty="0"/>
              <a:t>   Hvad består maling af ?</a:t>
            </a:r>
          </a:p>
        </p:txBody>
      </p:sp>
    </p:spTree>
    <p:extLst>
      <p:ext uri="{BB962C8B-B14F-4D97-AF65-F5344CB8AC3E}">
        <p14:creationId xmlns:p14="http://schemas.microsoft.com/office/powerpoint/2010/main" val="1130529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Maling består af.</a:t>
            </a:r>
          </a:p>
        </p:txBody>
      </p:sp>
      <p:sp>
        <p:nvSpPr>
          <p:cNvPr id="3" name="Pladsholder til indhold 2"/>
          <p:cNvSpPr>
            <a:spLocks noGrp="1"/>
          </p:cNvSpPr>
          <p:nvPr>
            <p:ph idx="1"/>
          </p:nvPr>
        </p:nvSpPr>
        <p:spPr>
          <a:xfrm>
            <a:off x="457200" y="2276872"/>
            <a:ext cx="6995120" cy="3024336"/>
          </a:xfrm>
        </p:spPr>
        <p:txBody>
          <a:bodyPr>
            <a:normAutofit/>
          </a:bodyPr>
          <a:lstStyle/>
          <a:p>
            <a:r>
              <a:rPr lang="da-DK" dirty="0"/>
              <a:t>Bindemiddel</a:t>
            </a:r>
          </a:p>
          <a:p>
            <a:r>
              <a:rPr lang="da-DK" dirty="0"/>
              <a:t>Pigment / Fyldstof</a:t>
            </a:r>
          </a:p>
          <a:p>
            <a:r>
              <a:rPr lang="da-DK" dirty="0"/>
              <a:t>Fortyndingsmiddel/Opløsningsmiddel</a:t>
            </a:r>
          </a:p>
          <a:p>
            <a:r>
              <a:rPr lang="da-DK" dirty="0"/>
              <a:t>Additiver</a:t>
            </a:r>
          </a:p>
          <a:p>
            <a:endParaRPr lang="da-DK" dirty="0"/>
          </a:p>
          <a:p>
            <a:endParaRPr lang="da-DK" dirty="0"/>
          </a:p>
          <a:p>
            <a:endParaRPr lang="da-DK" dirty="0"/>
          </a:p>
        </p:txBody>
      </p:sp>
    </p:spTree>
    <p:extLst>
      <p:ext uri="{BB962C8B-B14F-4D97-AF65-F5344CB8AC3E}">
        <p14:creationId xmlns:p14="http://schemas.microsoft.com/office/powerpoint/2010/main" val="1467400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a-DK" dirty="0"/>
            </a:br>
            <a:r>
              <a:rPr lang="da-DK" dirty="0"/>
              <a:t> Hovedbestanddele i maling kan opdeles i følgende: </a:t>
            </a:r>
            <a:br>
              <a:rPr lang="da-DK" dirty="0"/>
            </a:br>
            <a:br>
              <a:rPr lang="da-DK" dirty="0"/>
            </a:br>
            <a:br>
              <a:rPr lang="da-DK" dirty="0"/>
            </a:br>
            <a:r>
              <a:rPr lang="da-DK" dirty="0"/>
              <a:t> </a:t>
            </a:r>
            <a:r>
              <a:rPr lang="da-DK" sz="3600" dirty="0"/>
              <a:t>Hovedbestanddele i maling kan opdeles i følgende: </a:t>
            </a:r>
            <a:br>
              <a:rPr lang="da-DK" sz="3600" dirty="0"/>
            </a:br>
            <a:br>
              <a:rPr lang="da-DK" dirty="0"/>
            </a:br>
            <a:br>
              <a:rPr lang="da-DK" dirty="0"/>
            </a:br>
            <a:r>
              <a:rPr lang="da-DK" sz="3100" dirty="0"/>
              <a:t>5 – 50 % Bindemiddel </a:t>
            </a:r>
            <a:br>
              <a:rPr lang="da-DK" sz="3100" dirty="0"/>
            </a:br>
            <a:r>
              <a:rPr lang="da-DK" sz="3100" dirty="0"/>
              <a:t>3 – 30 % Pigment </a:t>
            </a:r>
            <a:br>
              <a:rPr lang="da-DK" sz="3100" dirty="0"/>
            </a:br>
            <a:r>
              <a:rPr lang="da-DK" sz="3100" dirty="0"/>
              <a:t>25 – 40 % Opløsningsmiddel </a:t>
            </a:r>
            <a:br>
              <a:rPr lang="da-DK" sz="3100" dirty="0"/>
            </a:br>
            <a:r>
              <a:rPr lang="da-DK" sz="3100" dirty="0"/>
              <a:t>15 – 30 % </a:t>
            </a:r>
            <a:r>
              <a:rPr lang="da-DK" sz="3100" dirty="0" err="1"/>
              <a:t>Extenders</a:t>
            </a:r>
            <a:r>
              <a:rPr lang="da-DK" sz="3100" dirty="0"/>
              <a:t>/fyldstof. </a:t>
            </a:r>
            <a:br>
              <a:rPr lang="da-DK" sz="3100" dirty="0"/>
            </a:br>
            <a:r>
              <a:rPr lang="da-DK" sz="3100" dirty="0"/>
              <a:t>2 – 5 % Additiver </a:t>
            </a:r>
          </a:p>
        </p:txBody>
      </p:sp>
      <p:sp>
        <p:nvSpPr>
          <p:cNvPr id="3" name="Pladsholder til indhold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endParaRPr lang="da-DK" dirty="0"/>
          </a:p>
          <a:p>
            <a:r>
              <a:rPr lang="da-DK" dirty="0"/>
              <a:t> 5 – 50 % Bindemiddel </a:t>
            </a:r>
          </a:p>
          <a:p>
            <a:r>
              <a:rPr lang="da-DK" dirty="0"/>
              <a:t>3 – 30 % Pigment </a:t>
            </a:r>
          </a:p>
          <a:p>
            <a:r>
              <a:rPr lang="da-DK" dirty="0"/>
              <a:t>15 – 30 % Fyldstof. </a:t>
            </a:r>
          </a:p>
          <a:p>
            <a:r>
              <a:rPr lang="da-DK" dirty="0"/>
              <a:t>25 – 40 % Opløsningsmiddel </a:t>
            </a:r>
          </a:p>
          <a:p>
            <a:r>
              <a:rPr lang="da-DK" dirty="0"/>
              <a:t>2 – 5 % Additiver  </a:t>
            </a:r>
          </a:p>
        </p:txBody>
      </p:sp>
    </p:spTree>
    <p:extLst>
      <p:ext uri="{BB962C8B-B14F-4D97-AF65-F5344CB8AC3E}">
        <p14:creationId xmlns:p14="http://schemas.microsoft.com/office/powerpoint/2010/main" val="37549201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Bindemiddelets egenskaber</a:t>
            </a:r>
          </a:p>
        </p:txBody>
      </p:sp>
      <p:sp>
        <p:nvSpPr>
          <p:cNvPr id="3" name="Pladsholder til indhold 2"/>
          <p:cNvSpPr>
            <a:spLocks noGrp="1"/>
          </p:cNvSpPr>
          <p:nvPr>
            <p:ph idx="1"/>
          </p:nvPr>
        </p:nvSpPr>
        <p:spPr/>
        <p:txBody>
          <a:bodyPr>
            <a:normAutofit fontScale="85000" lnSpcReduction="20000"/>
          </a:bodyPr>
          <a:lstStyle/>
          <a:p>
            <a:r>
              <a:rPr lang="da-DK" dirty="0"/>
              <a:t>Sikre at pigment (farve) og fyldstoffer i malingen bliver bundet sammen, så malingen ikke smitter af.</a:t>
            </a:r>
          </a:p>
          <a:p>
            <a:r>
              <a:rPr lang="da-DK" dirty="0"/>
              <a:t>Sikre malingens vedhæftning til underlaget så afskalning undgås.</a:t>
            </a:r>
          </a:p>
          <a:p>
            <a:endParaRPr lang="da-DK" dirty="0"/>
          </a:p>
          <a:p>
            <a:pPr marL="0" indent="0">
              <a:buNone/>
            </a:pPr>
            <a:r>
              <a:rPr lang="da-DK" dirty="0"/>
              <a:t>Er bindemiddelindholdet for lavt, vil malingen efter udtørring ikke have dannet en lukket malingsfilm. </a:t>
            </a:r>
          </a:p>
          <a:p>
            <a:pPr marL="0" indent="0">
              <a:buNone/>
            </a:pPr>
            <a:r>
              <a:rPr lang="da-DK" dirty="0"/>
              <a:t>Det betyder at pigmenter og fyldstoffer ikke bliver helt dækket af malingsfilm og dermed også, at malingen </a:t>
            </a:r>
          </a:p>
          <a:p>
            <a:pPr marL="0" indent="0">
              <a:buNone/>
            </a:pPr>
            <a:r>
              <a:rPr lang="da-DK" dirty="0"/>
              <a:t>Bliver vanskelig at holde ren og stort set ikke tåler rengøring. </a:t>
            </a:r>
          </a:p>
          <a:p>
            <a:endParaRPr lang="da-DK" dirty="0"/>
          </a:p>
          <a:p>
            <a:endParaRPr lang="da-DK" dirty="0"/>
          </a:p>
          <a:p>
            <a:endParaRPr lang="da-DK" dirty="0"/>
          </a:p>
          <a:p>
            <a:endParaRPr lang="da-DK" dirty="0"/>
          </a:p>
          <a:p>
            <a:endParaRPr lang="da-DK" dirty="0"/>
          </a:p>
          <a:p>
            <a:endParaRPr lang="da-DK" dirty="0"/>
          </a:p>
          <a:p>
            <a:endParaRPr lang="da-DK" dirty="0"/>
          </a:p>
          <a:p>
            <a:pPr marL="0" indent="0">
              <a:buNone/>
            </a:pPr>
            <a:endParaRPr lang="da-DK" dirty="0"/>
          </a:p>
        </p:txBody>
      </p:sp>
    </p:spTree>
    <p:extLst>
      <p:ext uri="{BB962C8B-B14F-4D97-AF65-F5344CB8AC3E}">
        <p14:creationId xmlns:p14="http://schemas.microsoft.com/office/powerpoint/2010/main" val="358068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Bindemidler</a:t>
            </a:r>
          </a:p>
        </p:txBody>
      </p:sp>
      <p:sp>
        <p:nvSpPr>
          <p:cNvPr id="3" name="Pladsholder til indhold 2"/>
          <p:cNvSpPr>
            <a:spLocks noGrp="1"/>
          </p:cNvSpPr>
          <p:nvPr>
            <p:ph idx="1"/>
          </p:nvPr>
        </p:nvSpPr>
        <p:spPr/>
        <p:txBody>
          <a:bodyPr>
            <a:normAutofit/>
          </a:bodyPr>
          <a:lstStyle/>
          <a:p>
            <a:pPr marL="0" indent="0">
              <a:buNone/>
            </a:pPr>
            <a:r>
              <a:rPr lang="da-DK" dirty="0"/>
              <a:t>Malinger betegnes ofte, efter deres bindemidler</a:t>
            </a:r>
          </a:p>
          <a:p>
            <a:r>
              <a:rPr lang="da-DK" dirty="0" err="1"/>
              <a:t>Acrylmaling</a:t>
            </a:r>
            <a:r>
              <a:rPr lang="da-DK" dirty="0"/>
              <a:t> -</a:t>
            </a:r>
            <a:r>
              <a:rPr lang="da-DK" dirty="0" err="1"/>
              <a:t>acryl</a:t>
            </a:r>
            <a:endParaRPr lang="da-DK" dirty="0"/>
          </a:p>
          <a:p>
            <a:r>
              <a:rPr lang="da-DK" dirty="0"/>
              <a:t>Alkydmaling -alkyd</a:t>
            </a:r>
          </a:p>
          <a:p>
            <a:r>
              <a:rPr lang="da-DK" dirty="0"/>
              <a:t>Oliemaling –olie</a:t>
            </a:r>
          </a:p>
          <a:p>
            <a:r>
              <a:rPr lang="da-DK" dirty="0"/>
              <a:t>Epoxymaling-epoxy</a:t>
            </a:r>
          </a:p>
        </p:txBody>
      </p:sp>
    </p:spTree>
    <p:extLst>
      <p:ext uri="{BB962C8B-B14F-4D97-AF65-F5344CB8AC3E}">
        <p14:creationId xmlns:p14="http://schemas.microsoft.com/office/powerpoint/2010/main" val="1416746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a-DK" dirty="0"/>
            </a:br>
            <a:br>
              <a:rPr lang="da-DK" dirty="0"/>
            </a:br>
            <a:r>
              <a:rPr lang="da-DK" dirty="0"/>
              <a:t>Pigment</a:t>
            </a:r>
            <a:br>
              <a:rPr lang="da-DK" dirty="0"/>
            </a:br>
            <a:br>
              <a:rPr lang="da-DK" dirty="0"/>
            </a:br>
            <a:endParaRPr lang="da-DK" dirty="0"/>
          </a:p>
        </p:txBody>
      </p:sp>
      <p:sp>
        <p:nvSpPr>
          <p:cNvPr id="3" name="Pladsholder til indhold 2"/>
          <p:cNvSpPr>
            <a:spLocks noGrp="1"/>
          </p:cNvSpPr>
          <p:nvPr>
            <p:ph idx="1"/>
          </p:nvPr>
        </p:nvSpPr>
        <p:spPr/>
        <p:txBody>
          <a:bodyPr>
            <a:normAutofit fontScale="70000" lnSpcReduction="20000"/>
          </a:bodyPr>
          <a:lstStyle/>
          <a:p>
            <a:pPr marL="0" indent="0">
              <a:buNone/>
            </a:pPr>
            <a:endParaRPr lang="da-DK" dirty="0"/>
          </a:p>
          <a:p>
            <a:r>
              <a:rPr lang="da-DK" dirty="0"/>
              <a:t>Pigmenterne, - eller farverne, er sammen med fyldstofferne, det som sikrer malingen god dækkeevne. </a:t>
            </a:r>
          </a:p>
          <a:p>
            <a:pPr marL="0" indent="0">
              <a:buNone/>
            </a:pPr>
            <a:r>
              <a:rPr lang="da-DK" dirty="0"/>
              <a:t>I lyse malinger, er det indholdet af titanhvidt, der afgør hvor godt malingen dækker. </a:t>
            </a:r>
          </a:p>
          <a:p>
            <a:pPr marL="0" indent="0">
              <a:buNone/>
            </a:pPr>
            <a:r>
              <a:rPr lang="da-DK" dirty="0"/>
              <a:t>Er titanindholdet f.eks. kun 10 %, skal der måske males 3-4 gange, for at skifte farve. En til to gange, havde måske været nok, hvis titanindholdet var over 20 %. </a:t>
            </a:r>
          </a:p>
          <a:p>
            <a:pPr marL="0" indent="0">
              <a:buNone/>
            </a:pPr>
            <a:endParaRPr lang="da-DK" dirty="0"/>
          </a:p>
          <a:p>
            <a:pPr marL="0" indent="0">
              <a:buNone/>
            </a:pPr>
            <a:r>
              <a:rPr lang="da-DK" dirty="0"/>
              <a:t>Fyldstoffer som talkum og </a:t>
            </a:r>
            <a:r>
              <a:rPr lang="da-DK" dirty="0" err="1"/>
              <a:t>calciumcarbonat</a:t>
            </a:r>
            <a:r>
              <a:rPr lang="da-DK" dirty="0"/>
              <a:t> er billige og anvendes i forskellige mængder i maling, for at give en fyldig maling og for at øge dækkraften i malingen, til en billig pris. </a:t>
            </a:r>
          </a:p>
          <a:p>
            <a:pPr marL="0" indent="0">
              <a:buNone/>
            </a:pPr>
            <a:r>
              <a:rPr lang="da-DK" dirty="0"/>
              <a:t>Erstatter man således en del af farvepigmenterne med fyldstoffer, bliver malingen billigere, men kvaliteten falder tilsvarende. </a:t>
            </a:r>
          </a:p>
        </p:txBody>
      </p:sp>
    </p:spTree>
    <p:extLst>
      <p:ext uri="{BB962C8B-B14F-4D97-AF65-F5344CB8AC3E}">
        <p14:creationId xmlns:p14="http://schemas.microsoft.com/office/powerpoint/2010/main" val="91442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a-DK" dirty="0"/>
              <a:t>Fortyndingsmiddel/Opløsningsmiddel</a:t>
            </a:r>
          </a:p>
        </p:txBody>
      </p:sp>
      <p:sp>
        <p:nvSpPr>
          <p:cNvPr id="3" name="Pladsholder til indhold 2"/>
          <p:cNvSpPr>
            <a:spLocks noGrp="1"/>
          </p:cNvSpPr>
          <p:nvPr>
            <p:ph idx="1"/>
          </p:nvPr>
        </p:nvSpPr>
        <p:spPr/>
        <p:txBody>
          <a:bodyPr/>
          <a:lstStyle/>
          <a:p>
            <a:r>
              <a:rPr lang="da-DK" dirty="0"/>
              <a:t>I de fleste malinger i dag bruges vand som fortyndingsmiddel. Det har givet maleren et bedre arbejdsmiljø, men også en del udfordringer.</a:t>
            </a:r>
          </a:p>
          <a:p>
            <a:r>
              <a:rPr lang="da-DK" dirty="0"/>
              <a:t>Før i tiden</a:t>
            </a:r>
          </a:p>
          <a:p>
            <a:pPr marL="0" indent="0">
              <a:buNone/>
            </a:pPr>
            <a:r>
              <a:rPr lang="da-DK" dirty="0"/>
              <a:t>    Terpentin, sprit, cellulose </a:t>
            </a:r>
          </a:p>
          <a:p>
            <a:pPr marL="0" indent="0">
              <a:buNone/>
            </a:pPr>
            <a:r>
              <a:rPr lang="da-DK" dirty="0"/>
              <a:t> </a:t>
            </a:r>
          </a:p>
        </p:txBody>
      </p:sp>
    </p:spTree>
    <p:extLst>
      <p:ext uri="{BB962C8B-B14F-4D97-AF65-F5344CB8AC3E}">
        <p14:creationId xmlns:p14="http://schemas.microsoft.com/office/powerpoint/2010/main" val="4240014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dirty="0"/>
              <a:t>Additiver</a:t>
            </a:r>
          </a:p>
        </p:txBody>
      </p:sp>
      <p:sp>
        <p:nvSpPr>
          <p:cNvPr id="3" name="Pladsholder til indhold 2"/>
          <p:cNvSpPr>
            <a:spLocks noGrp="1"/>
          </p:cNvSpPr>
          <p:nvPr>
            <p:ph idx="1"/>
          </p:nvPr>
        </p:nvSpPr>
        <p:spPr/>
        <p:txBody>
          <a:bodyPr>
            <a:normAutofit fontScale="92500" lnSpcReduction="20000"/>
          </a:bodyPr>
          <a:lstStyle/>
          <a:p>
            <a:r>
              <a:rPr lang="da-DK" dirty="0"/>
              <a:t>Additiver kan være tilsat for at hindre at der dannes skind, mens spanden står på lager, for at hindre skumdannelse, eller for at konservere, så malingen ikke rådner. </a:t>
            </a:r>
            <a:br>
              <a:rPr lang="da-DK" dirty="0"/>
            </a:br>
            <a:br>
              <a:rPr lang="da-DK" dirty="0"/>
            </a:br>
            <a:r>
              <a:rPr lang="da-DK" dirty="0"/>
              <a:t>Andre additiver kan være tilsat, for at ændre påføringsegenskaberne, - det du oplever, når du maler. Nogle additiver kan gøre malingen mere tyktflydende, så den ikke løber, mens andre kan sørge for, at malingen tørrer så langsomt, at der ikke dannes striber efter penslen.</a:t>
            </a:r>
            <a:br>
              <a:rPr lang="da-DK" dirty="0"/>
            </a:br>
            <a:endParaRPr lang="da-DK" dirty="0"/>
          </a:p>
        </p:txBody>
      </p:sp>
    </p:spTree>
    <p:extLst>
      <p:ext uri="{BB962C8B-B14F-4D97-AF65-F5344CB8AC3E}">
        <p14:creationId xmlns:p14="http://schemas.microsoft.com/office/powerpoint/2010/main" val="912540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dirty="0"/>
              <a:t>Indtrængningsevne</a:t>
            </a:r>
          </a:p>
        </p:txBody>
      </p:sp>
      <p:sp>
        <p:nvSpPr>
          <p:cNvPr id="3" name="Pladsholder til indhold 2"/>
          <p:cNvSpPr>
            <a:spLocks noGrp="1"/>
          </p:cNvSpPr>
          <p:nvPr>
            <p:ph idx="1"/>
          </p:nvPr>
        </p:nvSpPr>
        <p:spPr/>
        <p:txBody>
          <a:bodyPr>
            <a:normAutofit/>
          </a:bodyPr>
          <a:lstStyle/>
          <a:p>
            <a:r>
              <a:rPr lang="da-DK" b="1" dirty="0"/>
              <a:t> alkydolie har en molekylestørrelse på ca. 0,001 mm</a:t>
            </a:r>
          </a:p>
          <a:p>
            <a:r>
              <a:rPr lang="da-DK" b="1" dirty="0"/>
              <a:t> </a:t>
            </a:r>
            <a:r>
              <a:rPr lang="da-DK" b="1" dirty="0" err="1"/>
              <a:t>vandfortyndbar</a:t>
            </a:r>
            <a:r>
              <a:rPr lang="da-DK" b="1" dirty="0"/>
              <a:t> maling har en molekylestørrelse 0,5 mm. </a:t>
            </a:r>
          </a:p>
          <a:p>
            <a:pPr marL="0" indent="0">
              <a:buNone/>
            </a:pPr>
            <a:r>
              <a:rPr lang="da-DK" b="1" dirty="0"/>
              <a:t>Malinger tilsat alkydolier trækker derfor langt ind i materialet. </a:t>
            </a:r>
          </a:p>
          <a:p>
            <a:pPr marL="0" indent="0">
              <a:buNone/>
            </a:pPr>
            <a:r>
              <a:rPr lang="da-DK" b="1" dirty="0"/>
              <a:t>Udendørs vandig træbeskyttelse er ofte tilsat alkydolier</a:t>
            </a:r>
            <a:r>
              <a:rPr lang="da-DK" b="1"/>
              <a:t>, ”emulsionsmaling” </a:t>
            </a:r>
            <a:endParaRPr lang="da-DK" b="1" dirty="0"/>
          </a:p>
          <a:p>
            <a:pPr marL="0" indent="0">
              <a:buNone/>
            </a:pPr>
            <a:endParaRPr lang="da-DK" b="1" dirty="0"/>
          </a:p>
        </p:txBody>
      </p:sp>
    </p:spTree>
    <p:extLst>
      <p:ext uri="{BB962C8B-B14F-4D97-AF65-F5344CB8AC3E}">
        <p14:creationId xmlns:p14="http://schemas.microsoft.com/office/powerpoint/2010/main" val="2433691662"/>
      </p:ext>
    </p:extLst>
  </p:cSld>
  <p:clrMapOvr>
    <a:masterClrMapping/>
  </p:clrMapOvr>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680</TotalTime>
  <Words>497</Words>
  <Application>Microsoft Office PowerPoint</Application>
  <PresentationFormat>Skærmshow (4:3)</PresentationFormat>
  <Paragraphs>54</Paragraphs>
  <Slides>9</Slides>
  <Notes>1</Notes>
  <HiddenSlides>0</HiddenSlides>
  <MMClips>0</MMClips>
  <ScaleCrop>false</ScaleCrop>
  <HeadingPairs>
    <vt:vector size="6" baseType="variant">
      <vt:variant>
        <vt:lpstr>Benyttede skrifttyper</vt:lpstr>
      </vt:variant>
      <vt:variant>
        <vt:i4>2</vt:i4>
      </vt:variant>
      <vt:variant>
        <vt:lpstr>Tema</vt:lpstr>
      </vt:variant>
      <vt:variant>
        <vt:i4>1</vt:i4>
      </vt:variant>
      <vt:variant>
        <vt:lpstr>Slidetitler</vt:lpstr>
      </vt:variant>
      <vt:variant>
        <vt:i4>9</vt:i4>
      </vt:variant>
    </vt:vector>
  </HeadingPairs>
  <TitlesOfParts>
    <vt:vector size="12" baseType="lpstr">
      <vt:lpstr>Arial</vt:lpstr>
      <vt:lpstr>Calibri</vt:lpstr>
      <vt:lpstr>Kontortema</vt:lpstr>
      <vt:lpstr>   Hvad består maling af ?</vt:lpstr>
      <vt:lpstr>Maling består af.</vt:lpstr>
      <vt:lpstr>  Hovedbestanddele i maling kan opdeles i følgende:     Hovedbestanddele i maling kan opdeles i følgende:    5 – 50 % Bindemiddel  3 – 30 % Pigment  25 – 40 % Opløsningsmiddel  15 – 30 % Extenders/fyldstof.  2 – 5 % Additiver </vt:lpstr>
      <vt:lpstr>Bindemiddelets egenskaber</vt:lpstr>
      <vt:lpstr>Bindemidler</vt:lpstr>
      <vt:lpstr>  Pigment  </vt:lpstr>
      <vt:lpstr>Fortyndingsmiddel/Opløsningsmiddel</vt:lpstr>
      <vt:lpstr>Additiver</vt:lpstr>
      <vt:lpstr>Indtrængningsevne</vt:lpstr>
    </vt:vector>
  </TitlesOfParts>
  <Company>EUC Sjælland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Hvad består maling af ?</dc:title>
  <dc:creator>Admin</dc:creator>
  <cp:lastModifiedBy>Helle Schwartz</cp:lastModifiedBy>
  <cp:revision>21</cp:revision>
  <cp:lastPrinted>2016-08-19T11:10:25Z</cp:lastPrinted>
  <dcterms:created xsi:type="dcterms:W3CDTF">2013-08-29T09:17:17Z</dcterms:created>
  <dcterms:modified xsi:type="dcterms:W3CDTF">2021-03-16T10:16:49Z</dcterms:modified>
</cp:coreProperties>
</file>