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512552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53700" y="5282390"/>
            <a:ext cx="1083563" cy="8075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363220"/>
            <a:ext cx="506349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044448"/>
            <a:ext cx="6325234" cy="2760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w3ciI_GOQk" TargetMode="External"/><Relationship Id="rId2" Type="http://schemas.openxmlformats.org/officeDocument/2006/relationships/hyperlink" Target="http://www.youtube.com/watch?v=saeKs8BmlAE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hyperlink" Target="http://www.youtube.com/watch?v=jZmo7aDxTRQ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300" y="699679"/>
            <a:ext cx="574230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Verdana"/>
                <a:cs typeface="Verdana"/>
              </a:rPr>
              <a:t>Velkommen</a:t>
            </a:r>
            <a:endParaRPr sz="2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500" b="1" dirty="0">
                <a:latin typeface="Verdana"/>
                <a:cs typeface="Verdana"/>
              </a:rPr>
              <a:t>til</a:t>
            </a:r>
            <a:r>
              <a:rPr sz="2500" b="1" spc="-85" dirty="0">
                <a:latin typeface="Verdana"/>
                <a:cs typeface="Verdana"/>
              </a:rPr>
              <a:t> </a:t>
            </a:r>
            <a:r>
              <a:rPr sz="2500" b="1" spc="-10" dirty="0">
                <a:latin typeface="Verdana"/>
                <a:cs typeface="Verdana"/>
              </a:rPr>
              <a:t>implementering</a:t>
            </a:r>
            <a:r>
              <a:rPr sz="2500" b="1" spc="-35" dirty="0">
                <a:latin typeface="Verdana"/>
                <a:cs typeface="Verdana"/>
              </a:rPr>
              <a:t> </a:t>
            </a:r>
            <a:r>
              <a:rPr sz="2500" b="1" dirty="0">
                <a:latin typeface="Verdana"/>
                <a:cs typeface="Verdana"/>
              </a:rPr>
              <a:t>af</a:t>
            </a:r>
            <a:r>
              <a:rPr sz="2500" b="1" spc="-70" dirty="0">
                <a:latin typeface="Verdana"/>
                <a:cs typeface="Verdana"/>
              </a:rPr>
              <a:t> </a:t>
            </a:r>
            <a:r>
              <a:rPr sz="2500" b="1" dirty="0">
                <a:latin typeface="Verdana"/>
                <a:cs typeface="Verdana"/>
              </a:rPr>
              <a:t>kablet</a:t>
            </a:r>
            <a:r>
              <a:rPr sz="2500" b="1" spc="-65" dirty="0">
                <a:latin typeface="Verdana"/>
                <a:cs typeface="Verdana"/>
              </a:rPr>
              <a:t> </a:t>
            </a:r>
            <a:r>
              <a:rPr sz="2500" b="1" spc="-25" dirty="0">
                <a:latin typeface="Verdana"/>
                <a:cs typeface="Verdana"/>
              </a:rPr>
              <a:t>Lan</a:t>
            </a:r>
            <a:endParaRPr sz="25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" y="3130295"/>
            <a:ext cx="4367783" cy="2054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7903" y="1534667"/>
            <a:ext cx="4733543" cy="355854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A4C3BD8-1231-4B42-B96F-2F02C9CAF55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43615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431" y="1252728"/>
            <a:ext cx="7139927" cy="536447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6FA166E-FBCC-4ACB-962B-BF8FED18F8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31244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300" y="698155"/>
            <a:ext cx="36302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Færdigmonteret</a:t>
            </a:r>
            <a:r>
              <a:rPr sz="2600" spc="-65" dirty="0"/>
              <a:t> </a:t>
            </a:r>
            <a:r>
              <a:rPr sz="2600" spc="-10" dirty="0"/>
              <a:t>Lexcom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8051" y="1514856"/>
            <a:ext cx="7025627" cy="52806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899193-86F8-4742-8DD5-CA930CC030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31244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300" y="698155"/>
            <a:ext cx="41998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Lexcom</a:t>
            </a:r>
            <a:r>
              <a:rPr sz="2600" spc="-25" dirty="0"/>
              <a:t> </a:t>
            </a:r>
            <a:r>
              <a:rPr sz="2600" dirty="0"/>
              <a:t>125</a:t>
            </a:r>
            <a:r>
              <a:rPr sz="2600" spc="5" dirty="0"/>
              <a:t> </a:t>
            </a:r>
            <a:r>
              <a:rPr sz="2600" dirty="0"/>
              <a:t>PDS</a:t>
            </a:r>
            <a:r>
              <a:rPr sz="2600" spc="-10" dirty="0"/>
              <a:t> </a:t>
            </a:r>
            <a:r>
              <a:rPr sz="2600" dirty="0"/>
              <a:t>stik</a:t>
            </a:r>
            <a:r>
              <a:rPr sz="2600" spc="-5" dirty="0"/>
              <a:t> </a:t>
            </a:r>
            <a:r>
              <a:rPr sz="2600" dirty="0"/>
              <a:t>i</a:t>
            </a:r>
            <a:r>
              <a:rPr sz="2600" spc="15" dirty="0"/>
              <a:t> </a:t>
            </a:r>
            <a:r>
              <a:rPr sz="2600" spc="-20" dirty="0"/>
              <a:t>Rack</a:t>
            </a:r>
            <a:endParaRPr sz="2600"/>
          </a:p>
        </p:txBody>
      </p:sp>
      <p:grpSp>
        <p:nvGrpSpPr>
          <p:cNvPr id="3" name="object 3"/>
          <p:cNvGrpSpPr/>
          <p:nvPr/>
        </p:nvGrpSpPr>
        <p:grpSpPr>
          <a:xfrm>
            <a:off x="371856" y="0"/>
            <a:ext cx="10090785" cy="6696709"/>
            <a:chOff x="371856" y="0"/>
            <a:chExt cx="10090785" cy="66967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856" y="1271016"/>
              <a:ext cx="4631435" cy="34808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856" y="4223004"/>
              <a:ext cx="9131808" cy="24734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7856" y="0"/>
              <a:ext cx="3994403" cy="22509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3292" y="1786127"/>
              <a:ext cx="3662159" cy="2450591"/>
            </a:xfrm>
            <a:prstGeom prst="rect">
              <a:avLst/>
            </a:prstGeom>
          </p:spPr>
        </p:pic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F16C7EC8-52AA-4FFF-9AD5-801AECB8980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31244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300" y="698155"/>
            <a:ext cx="4248785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latin typeface="Arial"/>
                <a:cs typeface="Arial"/>
              </a:rPr>
              <a:t>Farvekode</a:t>
            </a:r>
            <a:r>
              <a:rPr sz="2300" b="1" spc="-6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af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RJ45</a:t>
            </a:r>
            <a:r>
              <a:rPr sz="2300" b="1" spc="-114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A</a:t>
            </a:r>
            <a:r>
              <a:rPr sz="2300" b="1" spc="-10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model</a:t>
            </a:r>
            <a:r>
              <a:rPr sz="2300" b="1" spc="-25" dirty="0">
                <a:latin typeface="Arial"/>
                <a:cs typeface="Arial"/>
              </a:rPr>
              <a:t> og </a:t>
            </a:r>
            <a:r>
              <a:rPr sz="2300" b="1" dirty="0">
                <a:latin typeface="Arial"/>
                <a:cs typeface="Arial"/>
              </a:rPr>
              <a:t>B </a:t>
            </a:r>
            <a:r>
              <a:rPr sz="2300" b="1" spc="-10" dirty="0">
                <a:latin typeface="Arial"/>
                <a:cs typeface="Arial"/>
              </a:rPr>
              <a:t>model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9276" y="1427988"/>
            <a:ext cx="5274563" cy="53172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EE2C00-ED4A-4C57-8F93-03C43E7D92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31244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300" y="698155"/>
            <a:ext cx="244856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/>
              <a:t>Tilkobling</a:t>
            </a:r>
            <a:r>
              <a:rPr sz="2300" spc="-105" dirty="0"/>
              <a:t> </a:t>
            </a:r>
            <a:r>
              <a:rPr sz="2300" dirty="0"/>
              <a:t>af</a:t>
            </a:r>
            <a:r>
              <a:rPr sz="2300" spc="-60" dirty="0"/>
              <a:t> </a:t>
            </a:r>
            <a:r>
              <a:rPr sz="2300" spc="-10" dirty="0"/>
              <a:t>udstyr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947300" y="1419679"/>
            <a:ext cx="9045575" cy="292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" marR="386715" indent="-18161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194310" algn="l"/>
              </a:tabLst>
            </a:pP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Når</a:t>
            </a:r>
            <a:r>
              <a:rPr sz="2000" b="1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switch</a:t>
            </a:r>
            <a:r>
              <a:rPr sz="2000" b="1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eller</a:t>
            </a:r>
            <a:r>
              <a:rPr sz="2000" b="1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router</a:t>
            </a:r>
            <a:r>
              <a:rPr sz="2000" b="1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og</a:t>
            </a:r>
            <a:r>
              <a:rPr sz="2000" b="1" spc="-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terminaler</a:t>
            </a:r>
            <a:r>
              <a:rPr sz="2000" b="1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skal</a:t>
            </a:r>
            <a:r>
              <a:rPr sz="2000" b="1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tilsluttes</a:t>
            </a:r>
            <a:r>
              <a:rPr sz="2000" b="1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et</a:t>
            </a:r>
            <a:r>
              <a:rPr sz="2000" b="1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LAN</a:t>
            </a:r>
            <a:r>
              <a:rPr sz="2000" b="1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bruges</a:t>
            </a:r>
            <a:r>
              <a:rPr sz="2000" b="1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04041"/>
                </a:solidFill>
                <a:latin typeface="Arial"/>
                <a:cs typeface="Arial"/>
              </a:rPr>
              <a:t>KUN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præfabrikerede</a:t>
            </a:r>
            <a:r>
              <a:rPr sz="2000" b="1" spc="-9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1"/>
                </a:solidFill>
                <a:latin typeface="Arial"/>
                <a:cs typeface="Arial"/>
              </a:rPr>
              <a:t>patchkabler.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04041"/>
              </a:buClr>
              <a:buFont typeface="Wingdings"/>
              <a:buChar char=""/>
            </a:pPr>
            <a:endParaRPr sz="2200">
              <a:latin typeface="Arial"/>
              <a:cs typeface="Arial"/>
            </a:endParaRPr>
          </a:p>
          <a:p>
            <a:pPr marL="193675" marR="711835" indent="-181610">
              <a:lnSpc>
                <a:spcPct val="100000"/>
              </a:lnSpc>
              <a:spcBef>
                <a:spcPts val="1670"/>
              </a:spcBef>
              <a:buFont typeface="Wingdings"/>
              <a:buChar char=""/>
              <a:tabLst>
                <a:tab pos="194310" algn="l"/>
              </a:tabLst>
            </a:pP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Patchkablerne</a:t>
            </a:r>
            <a:r>
              <a:rPr sz="2000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er</a:t>
            </a:r>
            <a:r>
              <a:rPr sz="20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normalt</a:t>
            </a:r>
            <a:r>
              <a:rPr sz="2000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ret</a:t>
            </a:r>
            <a:r>
              <a:rPr sz="2000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igennem,</a:t>
            </a:r>
            <a:r>
              <a:rPr sz="2000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men</a:t>
            </a:r>
            <a:r>
              <a:rPr sz="20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4041"/>
                </a:solidFill>
                <a:latin typeface="Arial"/>
                <a:cs typeface="Arial"/>
              </a:rPr>
              <a:t>kan</a:t>
            </a:r>
            <a:r>
              <a:rPr sz="2000" i="1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fås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som</a:t>
            </a:r>
            <a:r>
              <a:rPr sz="2000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"crossed"</a:t>
            </a:r>
            <a:r>
              <a:rPr sz="2000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=</a:t>
            </a:r>
            <a:r>
              <a:rPr sz="2000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X </a:t>
            </a:r>
            <a:r>
              <a:rPr sz="2000" spc="-50" dirty="0">
                <a:solidFill>
                  <a:srgbClr val="404041"/>
                </a:solidFill>
                <a:latin typeface="Arial"/>
                <a:cs typeface="Arial"/>
              </a:rPr>
              <a:t>= 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krydsede.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04041"/>
              </a:buClr>
              <a:buFont typeface="Wingdings"/>
              <a:buChar char=""/>
            </a:pPr>
            <a:endParaRPr sz="2200">
              <a:latin typeface="Arial"/>
              <a:cs typeface="Arial"/>
            </a:endParaRPr>
          </a:p>
          <a:p>
            <a:pPr marL="193675" marR="5080" indent="-181610">
              <a:lnSpc>
                <a:spcPct val="100000"/>
              </a:lnSpc>
              <a:spcBef>
                <a:spcPts val="1670"/>
              </a:spcBef>
              <a:buFont typeface="Wingdings"/>
              <a:buChar char=""/>
              <a:tabLst>
                <a:tab pos="194310" algn="l"/>
              </a:tabLst>
            </a:pP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Dette</a:t>
            </a:r>
            <a:r>
              <a:rPr sz="20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betyder</a:t>
            </a:r>
            <a:r>
              <a:rPr sz="2000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at</a:t>
            </a:r>
            <a:r>
              <a:rPr sz="2000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parrene</a:t>
            </a:r>
            <a:r>
              <a:rPr sz="2000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2</a:t>
            </a:r>
            <a:r>
              <a:rPr sz="20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og</a:t>
            </a:r>
            <a:r>
              <a:rPr sz="20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3</a:t>
            </a:r>
            <a:r>
              <a:rPr sz="2000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krydser</a:t>
            </a:r>
            <a:r>
              <a:rPr sz="2000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hinanden</a:t>
            </a:r>
            <a:r>
              <a:rPr sz="2000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(mens</a:t>
            </a:r>
            <a:r>
              <a:rPr sz="2000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parrene</a:t>
            </a:r>
            <a:r>
              <a:rPr sz="20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1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og</a:t>
            </a:r>
            <a:r>
              <a:rPr sz="2000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4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går</a:t>
            </a:r>
            <a:r>
              <a:rPr sz="2000" spc="-25" dirty="0">
                <a:solidFill>
                  <a:srgbClr val="404041"/>
                </a:solidFill>
                <a:latin typeface="Arial"/>
                <a:cs typeface="Arial"/>
              </a:rPr>
              <a:t> ret 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igennem!!!)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8403" y="4088891"/>
            <a:ext cx="3413759" cy="2769107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10D685B-F15E-4265-B50E-43412E7509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31244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11167" y="178308"/>
            <a:ext cx="5844540" cy="6570345"/>
            <a:chOff x="4011167" y="178308"/>
            <a:chExt cx="5844540" cy="65703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8276" y="2461260"/>
              <a:ext cx="3837419" cy="42870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1167" y="178308"/>
              <a:ext cx="2345435" cy="331927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3375" y="510540"/>
            <a:ext cx="2380487" cy="17906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220" y="2633471"/>
            <a:ext cx="4114800" cy="41148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67CE013-6EAC-4610-B70E-7E57AF7A1F4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31244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7300" y="1305989"/>
            <a:ext cx="5876290" cy="1282402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194310" algn="l"/>
              </a:tabLst>
            </a:pP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https://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  <a:hlinkClick r:id="rId2"/>
              </a:rPr>
              <a:t>www.youtube.com/watch?v=saeKs8BmlAE</a:t>
            </a:r>
            <a:endParaRPr sz="2000" dirty="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194310" algn="l"/>
              </a:tabLst>
            </a:pPr>
            <a:r>
              <a:rPr sz="2000" u="sng" spc="-10" dirty="0">
                <a:solidFill>
                  <a:srgbClr val="404041"/>
                </a:solidFill>
                <a:uFill>
                  <a:solidFill>
                    <a:srgbClr val="404041"/>
                  </a:solidFill>
                </a:uFill>
                <a:latin typeface="Arial"/>
                <a:cs typeface="Arial"/>
                <a:hlinkClick r:id="rId3"/>
              </a:rPr>
              <a:t>www.youtube.com/watch?v=_w3ciI_GOQk</a:t>
            </a:r>
            <a:endParaRPr sz="2000" dirty="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194310" algn="l"/>
              </a:tabLst>
            </a:pP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https://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  <a:hlinkClick r:id="rId4"/>
              </a:rPr>
              <a:t>www.youtube.com/watch?v=jZmo7aDxTRQ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D1EBFB1-C826-43C3-A4DD-E2EA33791B9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31244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300" y="698155"/>
            <a:ext cx="13716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/>
              <a:t>Opgaven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947300" y="1419679"/>
            <a:ext cx="880046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" marR="5080" indent="-181610" algn="just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194310" algn="l"/>
              </a:tabLst>
            </a:pP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Der</a:t>
            </a:r>
            <a:r>
              <a:rPr sz="20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skal</a:t>
            </a:r>
            <a:r>
              <a:rPr sz="2000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laves</a:t>
            </a:r>
            <a:r>
              <a:rPr sz="20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2</a:t>
            </a:r>
            <a:r>
              <a:rPr sz="2000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PDS</a:t>
            </a:r>
            <a:r>
              <a:rPr sz="20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stik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jeres</a:t>
            </a:r>
            <a:r>
              <a:rPr sz="2000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stand.</a:t>
            </a:r>
            <a:r>
              <a:rPr sz="2000" spc="-4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laver</a:t>
            </a:r>
            <a:r>
              <a:rPr sz="20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hver</a:t>
            </a:r>
            <a:r>
              <a:rPr sz="2000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jeres</a:t>
            </a:r>
            <a:r>
              <a:rPr sz="2000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ende</a:t>
            </a:r>
            <a:r>
              <a:rPr sz="2000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og</a:t>
            </a:r>
            <a:r>
              <a:rPr sz="20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så</a:t>
            </a:r>
            <a:r>
              <a:rPr sz="2000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tester</a:t>
            </a:r>
            <a:r>
              <a:rPr sz="2000" spc="-25" dirty="0">
                <a:solidFill>
                  <a:srgbClr val="404041"/>
                </a:solidFill>
                <a:latin typeface="Arial"/>
                <a:cs typeface="Arial"/>
              </a:rPr>
              <a:t> vi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den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.</a:t>
            </a:r>
            <a:r>
              <a:rPr lang="da-DK" sz="2000" spc="-10" dirty="0">
                <a:solidFill>
                  <a:srgbClr val="404041"/>
                </a:solidFill>
                <a:latin typeface="Arial"/>
                <a:cs typeface="Arial"/>
              </a:rPr>
              <a:t> Installationen skal laves i kanal.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A6A5E-3C44-4617-8A49-98BE465E03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31244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300" y="698155"/>
            <a:ext cx="44945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Hvad</a:t>
            </a:r>
            <a:r>
              <a:rPr sz="2600" spc="-15" dirty="0"/>
              <a:t> </a:t>
            </a:r>
            <a:r>
              <a:rPr sz="2600" dirty="0"/>
              <a:t>er</a:t>
            </a:r>
            <a:r>
              <a:rPr sz="2600" spc="-10" dirty="0"/>
              <a:t> </a:t>
            </a:r>
            <a:r>
              <a:rPr sz="2600" dirty="0"/>
              <a:t>formålet</a:t>
            </a:r>
            <a:r>
              <a:rPr sz="2600" spc="-10" dirty="0"/>
              <a:t> </a:t>
            </a:r>
            <a:r>
              <a:rPr sz="2600" dirty="0"/>
              <a:t>med</a:t>
            </a:r>
            <a:r>
              <a:rPr sz="2600" spc="-10" dirty="0"/>
              <a:t> </a:t>
            </a:r>
            <a:r>
              <a:rPr sz="2600" dirty="0"/>
              <a:t>et</a:t>
            </a:r>
            <a:r>
              <a:rPr sz="2600" spc="5" dirty="0"/>
              <a:t> </a:t>
            </a:r>
            <a:r>
              <a:rPr sz="2600" spc="-20" dirty="0"/>
              <a:t>LAN?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109860" y="1149396"/>
            <a:ext cx="91039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194310" algn="l"/>
              </a:tabLst>
            </a:pP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At</a:t>
            </a:r>
            <a:r>
              <a:rPr sz="2000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forbinde</a:t>
            </a:r>
            <a:r>
              <a:rPr sz="2000" spc="-4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flere</a:t>
            </a:r>
            <a:r>
              <a:rPr sz="2000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terminaler</a:t>
            </a:r>
            <a:r>
              <a:rPr sz="2000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-</a:t>
            </a:r>
            <a:r>
              <a:rPr sz="2000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eksempel</a:t>
            </a:r>
            <a:r>
              <a:rPr sz="20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PC´er,</a:t>
            </a:r>
            <a:r>
              <a:rPr sz="20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printer,</a:t>
            </a:r>
            <a:r>
              <a:rPr sz="2000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med</a:t>
            </a:r>
            <a:r>
              <a:rPr sz="2000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hinanden</a:t>
            </a:r>
            <a:r>
              <a:rPr sz="2000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og</a:t>
            </a:r>
            <a:r>
              <a:rPr sz="2000" spc="-25" dirty="0">
                <a:solidFill>
                  <a:srgbClr val="404041"/>
                </a:solidFill>
                <a:latin typeface="Arial"/>
                <a:cs typeface="Arial"/>
              </a:rPr>
              <a:t> med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internettet</a:t>
            </a:r>
            <a:r>
              <a:rPr sz="2000" spc="-7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via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en</a:t>
            </a:r>
            <a:r>
              <a:rPr sz="2000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router</a:t>
            </a:r>
            <a:r>
              <a:rPr sz="20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og/eller</a:t>
            </a:r>
            <a:r>
              <a:rPr sz="2000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switch.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01853" y="1700783"/>
            <a:ext cx="7539355" cy="4683760"/>
            <a:chOff x="1101853" y="1700783"/>
            <a:chExt cx="7539355" cy="4683760"/>
          </a:xfrm>
        </p:grpSpPr>
        <p:sp>
          <p:nvSpPr>
            <p:cNvPr id="5" name="object 5"/>
            <p:cNvSpPr/>
            <p:nvPr/>
          </p:nvSpPr>
          <p:spPr>
            <a:xfrm>
              <a:off x="4614672" y="1959857"/>
              <a:ext cx="993775" cy="838200"/>
            </a:xfrm>
            <a:custGeom>
              <a:avLst/>
              <a:gdLst/>
              <a:ahLst/>
              <a:cxnLst/>
              <a:rect l="l" t="t" r="r" b="b"/>
              <a:pathLst>
                <a:path w="993775" h="838200">
                  <a:moveTo>
                    <a:pt x="923950" y="0"/>
                  </a:moveTo>
                  <a:lnTo>
                    <a:pt x="293687" y="0"/>
                  </a:lnTo>
                  <a:lnTo>
                    <a:pt x="116166" y="148247"/>
                  </a:lnTo>
                  <a:lnTo>
                    <a:pt x="116166" y="559168"/>
                  </a:lnTo>
                  <a:lnTo>
                    <a:pt x="0" y="656183"/>
                  </a:lnTo>
                  <a:lnTo>
                    <a:pt x="0" y="837666"/>
                  </a:lnTo>
                  <a:lnTo>
                    <a:pt x="841743" y="837666"/>
                  </a:lnTo>
                  <a:lnTo>
                    <a:pt x="993648" y="691057"/>
                  </a:lnTo>
                  <a:lnTo>
                    <a:pt x="993648" y="511213"/>
                  </a:lnTo>
                  <a:lnTo>
                    <a:pt x="923950" y="511213"/>
                  </a:lnTo>
                  <a:lnTo>
                    <a:pt x="9239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69536" y="2013203"/>
              <a:ext cx="885825" cy="729615"/>
            </a:xfrm>
            <a:custGeom>
              <a:avLst/>
              <a:gdLst/>
              <a:ahLst/>
              <a:cxnLst/>
              <a:rect l="l" t="t" r="r" b="b"/>
              <a:pathLst>
                <a:path w="885825" h="729614">
                  <a:moveTo>
                    <a:pt x="682155" y="124968"/>
                  </a:moveTo>
                  <a:lnTo>
                    <a:pt x="117348" y="124968"/>
                  </a:lnTo>
                  <a:lnTo>
                    <a:pt x="117348" y="544068"/>
                  </a:lnTo>
                  <a:lnTo>
                    <a:pt x="682155" y="544068"/>
                  </a:lnTo>
                  <a:lnTo>
                    <a:pt x="682155" y="124968"/>
                  </a:lnTo>
                  <a:close/>
                </a:path>
                <a:path w="885825" h="729614">
                  <a:moveTo>
                    <a:pt x="757428" y="626592"/>
                  </a:moveTo>
                  <a:lnTo>
                    <a:pt x="393" y="626592"/>
                  </a:lnTo>
                  <a:lnTo>
                    <a:pt x="393" y="627862"/>
                  </a:lnTo>
                  <a:lnTo>
                    <a:pt x="0" y="627862"/>
                  </a:lnTo>
                  <a:lnTo>
                    <a:pt x="0" y="729462"/>
                  </a:lnTo>
                  <a:lnTo>
                    <a:pt x="757428" y="729462"/>
                  </a:lnTo>
                  <a:lnTo>
                    <a:pt x="757428" y="627862"/>
                  </a:lnTo>
                  <a:lnTo>
                    <a:pt x="757428" y="626592"/>
                  </a:lnTo>
                  <a:close/>
                </a:path>
                <a:path w="885825" h="729614">
                  <a:moveTo>
                    <a:pt x="792480" y="0"/>
                  </a:moveTo>
                  <a:lnTo>
                    <a:pt x="259016" y="0"/>
                  </a:lnTo>
                  <a:lnTo>
                    <a:pt x="135636" y="103632"/>
                  </a:lnTo>
                  <a:lnTo>
                    <a:pt x="688174" y="103632"/>
                  </a:lnTo>
                  <a:lnTo>
                    <a:pt x="792480" y="0"/>
                  </a:lnTo>
                  <a:close/>
                </a:path>
                <a:path w="885825" h="729614">
                  <a:moveTo>
                    <a:pt x="815340" y="9144"/>
                  </a:moveTo>
                  <a:lnTo>
                    <a:pt x="704088" y="118452"/>
                  </a:lnTo>
                  <a:lnTo>
                    <a:pt x="704088" y="534377"/>
                  </a:lnTo>
                  <a:lnTo>
                    <a:pt x="815340" y="436549"/>
                  </a:lnTo>
                  <a:lnTo>
                    <a:pt x="815340" y="9144"/>
                  </a:lnTo>
                  <a:close/>
                </a:path>
                <a:path w="885825" h="729614">
                  <a:moveTo>
                    <a:pt x="857415" y="512724"/>
                  </a:moveTo>
                  <a:lnTo>
                    <a:pt x="811542" y="512724"/>
                  </a:lnTo>
                  <a:lnTo>
                    <a:pt x="811542" y="510540"/>
                  </a:lnTo>
                  <a:lnTo>
                    <a:pt x="712635" y="598474"/>
                  </a:lnTo>
                  <a:lnTo>
                    <a:pt x="60794" y="598474"/>
                  </a:lnTo>
                  <a:lnTo>
                    <a:pt x="60794" y="576630"/>
                  </a:lnTo>
                  <a:lnTo>
                    <a:pt x="27432" y="605028"/>
                  </a:lnTo>
                  <a:lnTo>
                    <a:pt x="763866" y="605028"/>
                  </a:lnTo>
                  <a:lnTo>
                    <a:pt x="857415" y="512724"/>
                  </a:lnTo>
                  <a:close/>
                </a:path>
                <a:path w="885825" h="729614">
                  <a:moveTo>
                    <a:pt x="885444" y="516648"/>
                  </a:moveTo>
                  <a:lnTo>
                    <a:pt x="780288" y="620572"/>
                  </a:lnTo>
                  <a:lnTo>
                    <a:pt x="780288" y="716292"/>
                  </a:lnTo>
                  <a:lnTo>
                    <a:pt x="885444" y="615645"/>
                  </a:lnTo>
                  <a:lnTo>
                    <a:pt x="885444" y="516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24984" y="2167131"/>
              <a:ext cx="489584" cy="360045"/>
            </a:xfrm>
            <a:custGeom>
              <a:avLst/>
              <a:gdLst/>
              <a:ahLst/>
              <a:cxnLst/>
              <a:rect l="l" t="t" r="r" b="b"/>
              <a:pathLst>
                <a:path w="489585" h="360044">
                  <a:moveTo>
                    <a:pt x="259194" y="0"/>
                  </a:moveTo>
                  <a:lnTo>
                    <a:pt x="221665" y="0"/>
                  </a:lnTo>
                  <a:lnTo>
                    <a:pt x="203187" y="546"/>
                  </a:lnTo>
                  <a:lnTo>
                    <a:pt x="184124" y="546"/>
                  </a:lnTo>
                  <a:lnTo>
                    <a:pt x="165049" y="1638"/>
                  </a:lnTo>
                  <a:lnTo>
                    <a:pt x="128701" y="2730"/>
                  </a:lnTo>
                  <a:lnTo>
                    <a:pt x="79247" y="6007"/>
                  </a:lnTo>
                  <a:lnTo>
                    <a:pt x="53035" y="7099"/>
                  </a:lnTo>
                  <a:lnTo>
                    <a:pt x="42900" y="8191"/>
                  </a:lnTo>
                  <a:lnTo>
                    <a:pt x="33959" y="8737"/>
                  </a:lnTo>
                  <a:lnTo>
                    <a:pt x="28003" y="8737"/>
                  </a:lnTo>
                  <a:lnTo>
                    <a:pt x="13703" y="9829"/>
                  </a:lnTo>
                  <a:lnTo>
                    <a:pt x="11912" y="19126"/>
                  </a:lnTo>
                  <a:lnTo>
                    <a:pt x="5359" y="81991"/>
                  </a:lnTo>
                  <a:lnTo>
                    <a:pt x="1790" y="135001"/>
                  </a:lnTo>
                  <a:lnTo>
                    <a:pt x="0" y="182562"/>
                  </a:lnTo>
                  <a:lnTo>
                    <a:pt x="1790" y="228473"/>
                  </a:lnTo>
                  <a:lnTo>
                    <a:pt x="5359" y="279311"/>
                  </a:lnTo>
                  <a:lnTo>
                    <a:pt x="10134" y="321945"/>
                  </a:lnTo>
                  <a:lnTo>
                    <a:pt x="22047" y="350913"/>
                  </a:lnTo>
                  <a:lnTo>
                    <a:pt x="28003" y="351459"/>
                  </a:lnTo>
                  <a:lnTo>
                    <a:pt x="33959" y="351459"/>
                  </a:lnTo>
                  <a:lnTo>
                    <a:pt x="42900" y="352552"/>
                  </a:lnTo>
                  <a:lnTo>
                    <a:pt x="94741" y="354736"/>
                  </a:lnTo>
                  <a:lnTo>
                    <a:pt x="112026" y="356374"/>
                  </a:lnTo>
                  <a:lnTo>
                    <a:pt x="168033" y="358025"/>
                  </a:lnTo>
                  <a:lnTo>
                    <a:pt x="187693" y="359117"/>
                  </a:lnTo>
                  <a:lnTo>
                    <a:pt x="207962" y="359117"/>
                  </a:lnTo>
                  <a:lnTo>
                    <a:pt x="228815" y="359664"/>
                  </a:lnTo>
                  <a:lnTo>
                    <a:pt x="269328" y="359664"/>
                  </a:lnTo>
                  <a:lnTo>
                    <a:pt x="289585" y="359117"/>
                  </a:lnTo>
                  <a:lnTo>
                    <a:pt x="310438" y="359117"/>
                  </a:lnTo>
                  <a:lnTo>
                    <a:pt x="383146" y="356374"/>
                  </a:lnTo>
                  <a:lnTo>
                    <a:pt x="398043" y="354736"/>
                  </a:lnTo>
                  <a:lnTo>
                    <a:pt x="447497" y="352552"/>
                  </a:lnTo>
                  <a:lnTo>
                    <a:pt x="455244" y="351459"/>
                  </a:lnTo>
                  <a:lnTo>
                    <a:pt x="461200" y="351459"/>
                  </a:lnTo>
                  <a:lnTo>
                    <a:pt x="474903" y="350367"/>
                  </a:lnTo>
                  <a:lnTo>
                    <a:pt x="476097" y="341071"/>
                  </a:lnTo>
                  <a:lnTo>
                    <a:pt x="478472" y="328498"/>
                  </a:lnTo>
                  <a:lnTo>
                    <a:pt x="482650" y="295706"/>
                  </a:lnTo>
                  <a:lnTo>
                    <a:pt x="486816" y="245960"/>
                  </a:lnTo>
                  <a:lnTo>
                    <a:pt x="489203" y="183654"/>
                  </a:lnTo>
                  <a:lnTo>
                    <a:pt x="486816" y="120243"/>
                  </a:lnTo>
                  <a:lnTo>
                    <a:pt x="482650" y="67779"/>
                  </a:lnTo>
                  <a:lnTo>
                    <a:pt x="478472" y="32245"/>
                  </a:lnTo>
                  <a:lnTo>
                    <a:pt x="466559" y="9283"/>
                  </a:lnTo>
                  <a:lnTo>
                    <a:pt x="461200" y="8737"/>
                  </a:lnTo>
                  <a:lnTo>
                    <a:pt x="454050" y="8737"/>
                  </a:lnTo>
                  <a:lnTo>
                    <a:pt x="444512" y="8191"/>
                  </a:lnTo>
                  <a:lnTo>
                    <a:pt x="433793" y="7099"/>
                  </a:lnTo>
                  <a:lnTo>
                    <a:pt x="405777" y="6007"/>
                  </a:lnTo>
                  <a:lnTo>
                    <a:pt x="354533" y="2730"/>
                  </a:lnTo>
                  <a:lnTo>
                    <a:pt x="316407" y="1638"/>
                  </a:lnTo>
                  <a:lnTo>
                    <a:pt x="297929" y="546"/>
                  </a:lnTo>
                  <a:lnTo>
                    <a:pt x="278269" y="546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46320" y="2189986"/>
              <a:ext cx="447040" cy="314960"/>
            </a:xfrm>
            <a:custGeom>
              <a:avLst/>
              <a:gdLst/>
              <a:ahLst/>
              <a:cxnLst/>
              <a:rect l="l" t="t" r="r" b="b"/>
              <a:pathLst>
                <a:path w="447039" h="314960">
                  <a:moveTo>
                    <a:pt x="250990" y="0"/>
                  </a:moveTo>
                  <a:lnTo>
                    <a:pt x="187794" y="0"/>
                  </a:lnTo>
                  <a:lnTo>
                    <a:pt x="155600" y="1092"/>
                  </a:lnTo>
                  <a:lnTo>
                    <a:pt x="140690" y="1092"/>
                  </a:lnTo>
                  <a:lnTo>
                    <a:pt x="125196" y="1638"/>
                  </a:lnTo>
                  <a:lnTo>
                    <a:pt x="110286" y="2730"/>
                  </a:lnTo>
                  <a:lnTo>
                    <a:pt x="81673" y="3810"/>
                  </a:lnTo>
                  <a:lnTo>
                    <a:pt x="56641" y="5994"/>
                  </a:lnTo>
                  <a:lnTo>
                    <a:pt x="25641" y="7632"/>
                  </a:lnTo>
                  <a:lnTo>
                    <a:pt x="17881" y="7632"/>
                  </a:lnTo>
                  <a:lnTo>
                    <a:pt x="11328" y="8178"/>
                  </a:lnTo>
                  <a:lnTo>
                    <a:pt x="8343" y="37045"/>
                  </a:lnTo>
                  <a:lnTo>
                    <a:pt x="1193" y="121500"/>
                  </a:lnTo>
                  <a:lnTo>
                    <a:pt x="0" y="160185"/>
                  </a:lnTo>
                  <a:lnTo>
                    <a:pt x="1193" y="196697"/>
                  </a:lnTo>
                  <a:lnTo>
                    <a:pt x="8343" y="278422"/>
                  </a:lnTo>
                  <a:lnTo>
                    <a:pt x="11328" y="306755"/>
                  </a:lnTo>
                  <a:lnTo>
                    <a:pt x="17881" y="307301"/>
                  </a:lnTo>
                  <a:lnTo>
                    <a:pt x="25641" y="307301"/>
                  </a:lnTo>
                  <a:lnTo>
                    <a:pt x="56641" y="308927"/>
                  </a:lnTo>
                  <a:lnTo>
                    <a:pt x="82270" y="311111"/>
                  </a:lnTo>
                  <a:lnTo>
                    <a:pt x="111480" y="312204"/>
                  </a:lnTo>
                  <a:lnTo>
                    <a:pt x="140690" y="313829"/>
                  </a:lnTo>
                  <a:lnTo>
                    <a:pt x="160375" y="313829"/>
                  </a:lnTo>
                  <a:lnTo>
                    <a:pt x="193751" y="314921"/>
                  </a:lnTo>
                  <a:lnTo>
                    <a:pt x="261721" y="314921"/>
                  </a:lnTo>
                  <a:lnTo>
                    <a:pt x="294512" y="313829"/>
                  </a:lnTo>
                  <a:lnTo>
                    <a:pt x="311200" y="313829"/>
                  </a:lnTo>
                  <a:lnTo>
                    <a:pt x="341007" y="312204"/>
                  </a:lnTo>
                  <a:lnTo>
                    <a:pt x="369023" y="311111"/>
                  </a:lnTo>
                  <a:lnTo>
                    <a:pt x="392874" y="308927"/>
                  </a:lnTo>
                  <a:lnTo>
                    <a:pt x="420306" y="307301"/>
                  </a:lnTo>
                  <a:lnTo>
                    <a:pt x="428650" y="307301"/>
                  </a:lnTo>
                  <a:lnTo>
                    <a:pt x="434606" y="306755"/>
                  </a:lnTo>
                  <a:lnTo>
                    <a:pt x="437591" y="284962"/>
                  </a:lnTo>
                  <a:lnTo>
                    <a:pt x="441172" y="252806"/>
                  </a:lnTo>
                  <a:lnTo>
                    <a:pt x="444741" y="210858"/>
                  </a:lnTo>
                  <a:lnTo>
                    <a:pt x="446531" y="161277"/>
                  </a:lnTo>
                  <a:lnTo>
                    <a:pt x="444741" y="110604"/>
                  </a:lnTo>
                  <a:lnTo>
                    <a:pt x="441172" y="66471"/>
                  </a:lnTo>
                  <a:lnTo>
                    <a:pt x="437591" y="31064"/>
                  </a:lnTo>
                  <a:lnTo>
                    <a:pt x="428650" y="7632"/>
                  </a:lnTo>
                  <a:lnTo>
                    <a:pt x="420306" y="7632"/>
                  </a:lnTo>
                  <a:lnTo>
                    <a:pt x="400024" y="6540"/>
                  </a:lnTo>
                  <a:lnTo>
                    <a:pt x="361276" y="3810"/>
                  </a:lnTo>
                  <a:lnTo>
                    <a:pt x="299872" y="1092"/>
                  </a:lnTo>
                  <a:lnTo>
                    <a:pt x="283184" y="1092"/>
                  </a:lnTo>
                  <a:lnTo>
                    <a:pt x="250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2440" y="2663951"/>
              <a:ext cx="1240790" cy="400685"/>
            </a:xfrm>
            <a:custGeom>
              <a:avLst/>
              <a:gdLst/>
              <a:ahLst/>
              <a:cxnLst/>
              <a:rect l="l" t="t" r="r" b="b"/>
              <a:pathLst>
                <a:path w="1240789" h="400685">
                  <a:moveTo>
                    <a:pt x="1071372" y="20459"/>
                  </a:moveTo>
                  <a:lnTo>
                    <a:pt x="1001433" y="20459"/>
                  </a:lnTo>
                  <a:lnTo>
                    <a:pt x="1000848" y="16027"/>
                  </a:lnTo>
                  <a:lnTo>
                    <a:pt x="979512" y="558"/>
                  </a:lnTo>
                  <a:lnTo>
                    <a:pt x="948093" y="20459"/>
                  </a:lnTo>
                  <a:lnTo>
                    <a:pt x="879348" y="20459"/>
                  </a:lnTo>
                  <a:lnTo>
                    <a:pt x="879348" y="35382"/>
                  </a:lnTo>
                  <a:lnTo>
                    <a:pt x="948093" y="35382"/>
                  </a:lnTo>
                  <a:lnTo>
                    <a:pt x="949286" y="39255"/>
                  </a:lnTo>
                  <a:lnTo>
                    <a:pt x="952246" y="43116"/>
                  </a:lnTo>
                  <a:lnTo>
                    <a:pt x="954620" y="47548"/>
                  </a:lnTo>
                  <a:lnTo>
                    <a:pt x="961732" y="53073"/>
                  </a:lnTo>
                  <a:lnTo>
                    <a:pt x="965288" y="55283"/>
                  </a:lnTo>
                  <a:lnTo>
                    <a:pt x="975360" y="56388"/>
                  </a:lnTo>
                  <a:lnTo>
                    <a:pt x="984250" y="55283"/>
                  </a:lnTo>
                  <a:lnTo>
                    <a:pt x="988402" y="53073"/>
                  </a:lnTo>
                  <a:lnTo>
                    <a:pt x="991958" y="50304"/>
                  </a:lnTo>
                  <a:lnTo>
                    <a:pt x="994918" y="47548"/>
                  </a:lnTo>
                  <a:lnTo>
                    <a:pt x="997877" y="43116"/>
                  </a:lnTo>
                  <a:lnTo>
                    <a:pt x="1000848" y="39255"/>
                  </a:lnTo>
                  <a:lnTo>
                    <a:pt x="1001433" y="35382"/>
                  </a:lnTo>
                  <a:lnTo>
                    <a:pt x="1071372" y="35382"/>
                  </a:lnTo>
                  <a:lnTo>
                    <a:pt x="1071372" y="20459"/>
                  </a:lnTo>
                  <a:close/>
                </a:path>
                <a:path w="1240789" h="400685">
                  <a:moveTo>
                    <a:pt x="1240536" y="83820"/>
                  </a:moveTo>
                  <a:lnTo>
                    <a:pt x="222351" y="83820"/>
                  </a:lnTo>
                  <a:lnTo>
                    <a:pt x="143662" y="119964"/>
                  </a:lnTo>
                  <a:lnTo>
                    <a:pt x="0" y="295694"/>
                  </a:lnTo>
                  <a:lnTo>
                    <a:pt x="0" y="400265"/>
                  </a:lnTo>
                  <a:lnTo>
                    <a:pt x="1022946" y="400265"/>
                  </a:lnTo>
                  <a:lnTo>
                    <a:pt x="1240536" y="213029"/>
                  </a:lnTo>
                  <a:lnTo>
                    <a:pt x="1240536" y="83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37304" y="2802635"/>
              <a:ext cx="1130935" cy="207645"/>
            </a:xfrm>
            <a:custGeom>
              <a:avLst/>
              <a:gdLst/>
              <a:ahLst/>
              <a:cxnLst/>
              <a:rect l="l" t="t" r="r" b="b"/>
              <a:pathLst>
                <a:path w="1130935" h="207644">
                  <a:moveTo>
                    <a:pt x="944880" y="179324"/>
                  </a:moveTo>
                  <a:lnTo>
                    <a:pt x="901" y="179324"/>
                  </a:lnTo>
                  <a:lnTo>
                    <a:pt x="901" y="180594"/>
                  </a:lnTo>
                  <a:lnTo>
                    <a:pt x="0" y="180594"/>
                  </a:lnTo>
                  <a:lnTo>
                    <a:pt x="0" y="207264"/>
                  </a:lnTo>
                  <a:lnTo>
                    <a:pt x="944880" y="207264"/>
                  </a:lnTo>
                  <a:lnTo>
                    <a:pt x="944880" y="180594"/>
                  </a:lnTo>
                  <a:lnTo>
                    <a:pt x="944880" y="179324"/>
                  </a:lnTo>
                  <a:close/>
                </a:path>
                <a:path w="1130935" h="207644">
                  <a:moveTo>
                    <a:pt x="1090587" y="0"/>
                  </a:moveTo>
                  <a:lnTo>
                    <a:pt x="180251" y="0"/>
                  </a:lnTo>
                  <a:lnTo>
                    <a:pt x="121221" y="27330"/>
                  </a:lnTo>
                  <a:lnTo>
                    <a:pt x="22860" y="158496"/>
                  </a:lnTo>
                  <a:lnTo>
                    <a:pt x="949896" y="158496"/>
                  </a:lnTo>
                  <a:lnTo>
                    <a:pt x="1060183" y="19672"/>
                  </a:lnTo>
                  <a:lnTo>
                    <a:pt x="1090587" y="0"/>
                  </a:lnTo>
                  <a:close/>
                </a:path>
                <a:path w="1130935" h="207644">
                  <a:moveTo>
                    <a:pt x="1130808" y="1524"/>
                  </a:moveTo>
                  <a:lnTo>
                    <a:pt x="1075347" y="35712"/>
                  </a:lnTo>
                  <a:lnTo>
                    <a:pt x="966216" y="172491"/>
                  </a:lnTo>
                  <a:lnTo>
                    <a:pt x="966216" y="191477"/>
                  </a:lnTo>
                  <a:lnTo>
                    <a:pt x="1130808" y="50914"/>
                  </a:lnTo>
                  <a:lnTo>
                    <a:pt x="1130808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48556" y="2839211"/>
              <a:ext cx="810895" cy="106680"/>
            </a:xfrm>
            <a:custGeom>
              <a:avLst/>
              <a:gdLst/>
              <a:ahLst/>
              <a:cxnLst/>
              <a:rect l="l" t="t" r="r" b="b"/>
              <a:pathLst>
                <a:path w="810895" h="106680">
                  <a:moveTo>
                    <a:pt x="45720" y="88392"/>
                  </a:moveTo>
                  <a:lnTo>
                    <a:pt x="14071" y="88392"/>
                  </a:lnTo>
                  <a:lnTo>
                    <a:pt x="0" y="106146"/>
                  </a:lnTo>
                  <a:lnTo>
                    <a:pt x="31064" y="106146"/>
                  </a:lnTo>
                  <a:lnTo>
                    <a:pt x="45720" y="88392"/>
                  </a:lnTo>
                  <a:close/>
                </a:path>
                <a:path w="810895" h="106680">
                  <a:moveTo>
                    <a:pt x="70104" y="59436"/>
                  </a:moveTo>
                  <a:lnTo>
                    <a:pt x="38455" y="59436"/>
                  </a:lnTo>
                  <a:lnTo>
                    <a:pt x="24384" y="77190"/>
                  </a:lnTo>
                  <a:lnTo>
                    <a:pt x="55448" y="77190"/>
                  </a:lnTo>
                  <a:lnTo>
                    <a:pt x="70104" y="59436"/>
                  </a:lnTo>
                  <a:close/>
                </a:path>
                <a:path w="810895" h="106680">
                  <a:moveTo>
                    <a:pt x="94488" y="30480"/>
                  </a:moveTo>
                  <a:lnTo>
                    <a:pt x="62839" y="30480"/>
                  </a:lnTo>
                  <a:lnTo>
                    <a:pt x="48768" y="48234"/>
                  </a:lnTo>
                  <a:lnTo>
                    <a:pt x="79832" y="48234"/>
                  </a:lnTo>
                  <a:lnTo>
                    <a:pt x="94488" y="30480"/>
                  </a:lnTo>
                  <a:close/>
                </a:path>
                <a:path w="810895" h="106680">
                  <a:moveTo>
                    <a:pt x="105156" y="88392"/>
                  </a:moveTo>
                  <a:lnTo>
                    <a:pt x="72237" y="88392"/>
                  </a:lnTo>
                  <a:lnTo>
                    <a:pt x="56388" y="106146"/>
                  </a:lnTo>
                  <a:lnTo>
                    <a:pt x="89306" y="106146"/>
                  </a:lnTo>
                  <a:lnTo>
                    <a:pt x="105156" y="88392"/>
                  </a:lnTo>
                  <a:close/>
                </a:path>
                <a:path w="810895" h="106680">
                  <a:moveTo>
                    <a:pt x="119786" y="0"/>
                  </a:moveTo>
                  <a:lnTo>
                    <a:pt x="86258" y="0"/>
                  </a:lnTo>
                  <a:lnTo>
                    <a:pt x="71628" y="17754"/>
                  </a:lnTo>
                  <a:lnTo>
                    <a:pt x="104546" y="17754"/>
                  </a:lnTo>
                  <a:lnTo>
                    <a:pt x="119786" y="0"/>
                  </a:lnTo>
                  <a:close/>
                </a:path>
                <a:path w="810895" h="106680">
                  <a:moveTo>
                    <a:pt x="128930" y="59436"/>
                  </a:moveTo>
                  <a:lnTo>
                    <a:pt x="96012" y="59436"/>
                  </a:lnTo>
                  <a:lnTo>
                    <a:pt x="80772" y="77190"/>
                  </a:lnTo>
                  <a:lnTo>
                    <a:pt x="113690" y="77190"/>
                  </a:lnTo>
                  <a:lnTo>
                    <a:pt x="128930" y="59436"/>
                  </a:lnTo>
                  <a:close/>
                </a:path>
                <a:path w="810895" h="106680">
                  <a:moveTo>
                    <a:pt x="153314" y="30480"/>
                  </a:moveTo>
                  <a:lnTo>
                    <a:pt x="120396" y="30480"/>
                  </a:lnTo>
                  <a:lnTo>
                    <a:pt x="105156" y="48234"/>
                  </a:lnTo>
                  <a:lnTo>
                    <a:pt x="138074" y="48234"/>
                  </a:lnTo>
                  <a:lnTo>
                    <a:pt x="153314" y="30480"/>
                  </a:lnTo>
                  <a:close/>
                </a:path>
                <a:path w="810895" h="106680">
                  <a:moveTo>
                    <a:pt x="161544" y="88392"/>
                  </a:moveTo>
                  <a:lnTo>
                    <a:pt x="130479" y="88392"/>
                  </a:lnTo>
                  <a:lnTo>
                    <a:pt x="115824" y="106146"/>
                  </a:lnTo>
                  <a:lnTo>
                    <a:pt x="147472" y="106146"/>
                  </a:lnTo>
                  <a:lnTo>
                    <a:pt x="161544" y="88392"/>
                  </a:lnTo>
                  <a:close/>
                </a:path>
                <a:path w="810895" h="106680">
                  <a:moveTo>
                    <a:pt x="176784" y="0"/>
                  </a:moveTo>
                  <a:lnTo>
                    <a:pt x="144678" y="0"/>
                  </a:lnTo>
                  <a:lnTo>
                    <a:pt x="129540" y="17754"/>
                  </a:lnTo>
                  <a:lnTo>
                    <a:pt x="161645" y="17754"/>
                  </a:lnTo>
                  <a:lnTo>
                    <a:pt x="176784" y="0"/>
                  </a:lnTo>
                  <a:close/>
                </a:path>
                <a:path w="810895" h="106680">
                  <a:moveTo>
                    <a:pt x="185928" y="59436"/>
                  </a:moveTo>
                  <a:lnTo>
                    <a:pt x="154432" y="59436"/>
                  </a:lnTo>
                  <a:lnTo>
                    <a:pt x="138684" y="77190"/>
                  </a:lnTo>
                  <a:lnTo>
                    <a:pt x="171386" y="77190"/>
                  </a:lnTo>
                  <a:lnTo>
                    <a:pt x="185928" y="59436"/>
                  </a:lnTo>
                  <a:close/>
                </a:path>
                <a:path w="810895" h="106680">
                  <a:moveTo>
                    <a:pt x="209715" y="30480"/>
                  </a:moveTo>
                  <a:lnTo>
                    <a:pt x="178422" y="30480"/>
                  </a:lnTo>
                  <a:lnTo>
                    <a:pt x="163068" y="48234"/>
                  </a:lnTo>
                  <a:lnTo>
                    <a:pt x="195541" y="48234"/>
                  </a:lnTo>
                  <a:lnTo>
                    <a:pt x="209715" y="30480"/>
                  </a:lnTo>
                  <a:close/>
                </a:path>
                <a:path w="810895" h="106680">
                  <a:moveTo>
                    <a:pt x="220370" y="88392"/>
                  </a:moveTo>
                  <a:lnTo>
                    <a:pt x="187261" y="88392"/>
                  </a:lnTo>
                  <a:lnTo>
                    <a:pt x="172199" y="106146"/>
                  </a:lnTo>
                  <a:lnTo>
                    <a:pt x="205320" y="106146"/>
                  </a:lnTo>
                  <a:lnTo>
                    <a:pt x="220370" y="88392"/>
                  </a:lnTo>
                  <a:close/>
                </a:path>
                <a:path w="810895" h="106680">
                  <a:moveTo>
                    <a:pt x="234099" y="0"/>
                  </a:moveTo>
                  <a:lnTo>
                    <a:pt x="202209" y="0"/>
                  </a:lnTo>
                  <a:lnTo>
                    <a:pt x="187452" y="17754"/>
                  </a:lnTo>
                  <a:lnTo>
                    <a:pt x="219925" y="17754"/>
                  </a:lnTo>
                  <a:lnTo>
                    <a:pt x="234099" y="0"/>
                  </a:lnTo>
                  <a:close/>
                </a:path>
                <a:path w="810895" h="106680">
                  <a:moveTo>
                    <a:pt x="243840" y="59436"/>
                  </a:moveTo>
                  <a:lnTo>
                    <a:pt x="211759" y="59436"/>
                  </a:lnTo>
                  <a:lnTo>
                    <a:pt x="196596" y="77190"/>
                  </a:lnTo>
                  <a:lnTo>
                    <a:pt x="229260" y="77190"/>
                  </a:lnTo>
                  <a:lnTo>
                    <a:pt x="243840" y="59436"/>
                  </a:lnTo>
                  <a:close/>
                </a:path>
                <a:path w="810895" h="106680">
                  <a:moveTo>
                    <a:pt x="269748" y="30480"/>
                  </a:moveTo>
                  <a:lnTo>
                    <a:pt x="235610" y="30480"/>
                  </a:lnTo>
                  <a:lnTo>
                    <a:pt x="220980" y="48234"/>
                  </a:lnTo>
                  <a:lnTo>
                    <a:pt x="253288" y="48234"/>
                  </a:lnTo>
                  <a:lnTo>
                    <a:pt x="269748" y="30480"/>
                  </a:lnTo>
                  <a:close/>
                </a:path>
                <a:path w="810895" h="106680">
                  <a:moveTo>
                    <a:pt x="277368" y="88392"/>
                  </a:moveTo>
                  <a:lnTo>
                    <a:pt x="245262" y="88392"/>
                  </a:lnTo>
                  <a:lnTo>
                    <a:pt x="230124" y="106146"/>
                  </a:lnTo>
                  <a:lnTo>
                    <a:pt x="262229" y="106146"/>
                  </a:lnTo>
                  <a:lnTo>
                    <a:pt x="277368" y="88392"/>
                  </a:lnTo>
                  <a:close/>
                </a:path>
                <a:path w="810895" h="106680">
                  <a:moveTo>
                    <a:pt x="292608" y="0"/>
                  </a:moveTo>
                  <a:lnTo>
                    <a:pt x="259905" y="0"/>
                  </a:lnTo>
                  <a:lnTo>
                    <a:pt x="245364" y="17754"/>
                  </a:lnTo>
                  <a:lnTo>
                    <a:pt x="277469" y="17754"/>
                  </a:lnTo>
                  <a:lnTo>
                    <a:pt x="292608" y="0"/>
                  </a:lnTo>
                  <a:close/>
                </a:path>
                <a:path w="810895" h="106680">
                  <a:moveTo>
                    <a:pt x="301155" y="59436"/>
                  </a:moveTo>
                  <a:lnTo>
                    <a:pt x="269862" y="59436"/>
                  </a:lnTo>
                  <a:lnTo>
                    <a:pt x="254508" y="77190"/>
                  </a:lnTo>
                  <a:lnTo>
                    <a:pt x="286385" y="77190"/>
                  </a:lnTo>
                  <a:lnTo>
                    <a:pt x="301155" y="59436"/>
                  </a:lnTo>
                  <a:close/>
                </a:path>
                <a:path w="810895" h="106680">
                  <a:moveTo>
                    <a:pt x="326136" y="30480"/>
                  </a:moveTo>
                  <a:lnTo>
                    <a:pt x="294246" y="30480"/>
                  </a:lnTo>
                  <a:lnTo>
                    <a:pt x="278892" y="48234"/>
                  </a:lnTo>
                  <a:lnTo>
                    <a:pt x="310781" y="48234"/>
                  </a:lnTo>
                  <a:lnTo>
                    <a:pt x="326136" y="30480"/>
                  </a:lnTo>
                  <a:close/>
                </a:path>
                <a:path w="810895" h="106680">
                  <a:moveTo>
                    <a:pt x="334683" y="88392"/>
                  </a:moveTo>
                  <a:lnTo>
                    <a:pt x="302793" y="88392"/>
                  </a:lnTo>
                  <a:lnTo>
                    <a:pt x="288036" y="106146"/>
                  </a:lnTo>
                  <a:lnTo>
                    <a:pt x="319913" y="106146"/>
                  </a:lnTo>
                  <a:lnTo>
                    <a:pt x="334683" y="88392"/>
                  </a:lnTo>
                  <a:close/>
                </a:path>
                <a:path w="810895" h="106680">
                  <a:moveTo>
                    <a:pt x="349923" y="0"/>
                  </a:moveTo>
                  <a:lnTo>
                    <a:pt x="318033" y="0"/>
                  </a:lnTo>
                  <a:lnTo>
                    <a:pt x="303276" y="17754"/>
                  </a:lnTo>
                  <a:lnTo>
                    <a:pt x="335153" y="17754"/>
                  </a:lnTo>
                  <a:lnTo>
                    <a:pt x="349923" y="0"/>
                  </a:lnTo>
                  <a:close/>
                </a:path>
                <a:path w="810895" h="106680">
                  <a:moveTo>
                    <a:pt x="359067" y="59436"/>
                  </a:moveTo>
                  <a:lnTo>
                    <a:pt x="327177" y="59436"/>
                  </a:lnTo>
                  <a:lnTo>
                    <a:pt x="312420" y="77190"/>
                  </a:lnTo>
                  <a:lnTo>
                    <a:pt x="343712" y="77190"/>
                  </a:lnTo>
                  <a:lnTo>
                    <a:pt x="359067" y="59436"/>
                  </a:lnTo>
                  <a:close/>
                </a:path>
                <a:path w="810895" h="106680">
                  <a:moveTo>
                    <a:pt x="384048" y="30480"/>
                  </a:moveTo>
                  <a:lnTo>
                    <a:pt x="351942" y="30480"/>
                  </a:lnTo>
                  <a:lnTo>
                    <a:pt x="336804" y="48234"/>
                  </a:lnTo>
                  <a:lnTo>
                    <a:pt x="369506" y="48234"/>
                  </a:lnTo>
                  <a:lnTo>
                    <a:pt x="384048" y="30480"/>
                  </a:lnTo>
                  <a:close/>
                </a:path>
                <a:path w="810895" h="106680">
                  <a:moveTo>
                    <a:pt x="392595" y="88392"/>
                  </a:moveTo>
                  <a:lnTo>
                    <a:pt x="360705" y="88392"/>
                  </a:lnTo>
                  <a:lnTo>
                    <a:pt x="345948" y="106146"/>
                  </a:lnTo>
                  <a:lnTo>
                    <a:pt x="377825" y="106146"/>
                  </a:lnTo>
                  <a:lnTo>
                    <a:pt x="392595" y="88392"/>
                  </a:lnTo>
                  <a:close/>
                </a:path>
                <a:path w="810895" h="106680">
                  <a:moveTo>
                    <a:pt x="406908" y="0"/>
                  </a:moveTo>
                  <a:lnTo>
                    <a:pt x="376428" y="0"/>
                  </a:lnTo>
                  <a:lnTo>
                    <a:pt x="361188" y="17754"/>
                  </a:lnTo>
                  <a:lnTo>
                    <a:pt x="392836" y="17754"/>
                  </a:lnTo>
                  <a:lnTo>
                    <a:pt x="406908" y="0"/>
                  </a:lnTo>
                  <a:close/>
                </a:path>
                <a:path w="810895" h="106680">
                  <a:moveTo>
                    <a:pt x="416991" y="59436"/>
                  </a:moveTo>
                  <a:lnTo>
                    <a:pt x="384911" y="59436"/>
                  </a:lnTo>
                  <a:lnTo>
                    <a:pt x="370332" y="77190"/>
                  </a:lnTo>
                  <a:lnTo>
                    <a:pt x="402412" y="77190"/>
                  </a:lnTo>
                  <a:lnTo>
                    <a:pt x="416991" y="59436"/>
                  </a:lnTo>
                  <a:close/>
                </a:path>
                <a:path w="810895" h="106680">
                  <a:moveTo>
                    <a:pt x="441375" y="30480"/>
                  </a:moveTo>
                  <a:lnTo>
                    <a:pt x="409295" y="30480"/>
                  </a:lnTo>
                  <a:lnTo>
                    <a:pt x="394716" y="48234"/>
                  </a:lnTo>
                  <a:lnTo>
                    <a:pt x="426796" y="48234"/>
                  </a:lnTo>
                  <a:lnTo>
                    <a:pt x="441375" y="30480"/>
                  </a:lnTo>
                  <a:close/>
                </a:path>
                <a:path w="810895" h="106680">
                  <a:moveTo>
                    <a:pt x="451104" y="88392"/>
                  </a:moveTo>
                  <a:lnTo>
                    <a:pt x="418033" y="88392"/>
                  </a:lnTo>
                  <a:lnTo>
                    <a:pt x="403860" y="106146"/>
                  </a:lnTo>
                  <a:lnTo>
                    <a:pt x="435749" y="106146"/>
                  </a:lnTo>
                  <a:lnTo>
                    <a:pt x="451104" y="88392"/>
                  </a:lnTo>
                  <a:close/>
                </a:path>
                <a:path w="810895" h="106680">
                  <a:moveTo>
                    <a:pt x="466344" y="0"/>
                  </a:moveTo>
                  <a:lnTo>
                    <a:pt x="433235" y="0"/>
                  </a:lnTo>
                  <a:lnTo>
                    <a:pt x="417576" y="17754"/>
                  </a:lnTo>
                  <a:lnTo>
                    <a:pt x="451294" y="17754"/>
                  </a:lnTo>
                  <a:lnTo>
                    <a:pt x="466344" y="0"/>
                  </a:lnTo>
                  <a:close/>
                </a:path>
                <a:path w="810895" h="106680">
                  <a:moveTo>
                    <a:pt x="473964" y="59436"/>
                  </a:moveTo>
                  <a:lnTo>
                    <a:pt x="442315" y="59436"/>
                  </a:lnTo>
                  <a:lnTo>
                    <a:pt x="428244" y="77190"/>
                  </a:lnTo>
                  <a:lnTo>
                    <a:pt x="459308" y="77190"/>
                  </a:lnTo>
                  <a:lnTo>
                    <a:pt x="473964" y="59436"/>
                  </a:lnTo>
                  <a:close/>
                </a:path>
                <a:path w="810895" h="106680">
                  <a:moveTo>
                    <a:pt x="498348" y="30480"/>
                  </a:moveTo>
                  <a:lnTo>
                    <a:pt x="466877" y="30480"/>
                  </a:lnTo>
                  <a:lnTo>
                    <a:pt x="452628" y="48234"/>
                  </a:lnTo>
                  <a:lnTo>
                    <a:pt x="484098" y="48234"/>
                  </a:lnTo>
                  <a:lnTo>
                    <a:pt x="498348" y="30480"/>
                  </a:lnTo>
                  <a:close/>
                </a:path>
                <a:path w="810895" h="106680">
                  <a:moveTo>
                    <a:pt x="507492" y="88392"/>
                  </a:moveTo>
                  <a:lnTo>
                    <a:pt x="475996" y="88392"/>
                  </a:lnTo>
                  <a:lnTo>
                    <a:pt x="460248" y="106146"/>
                  </a:lnTo>
                  <a:lnTo>
                    <a:pt x="492353" y="106146"/>
                  </a:lnTo>
                  <a:lnTo>
                    <a:pt x="507492" y="88392"/>
                  </a:lnTo>
                  <a:close/>
                </a:path>
                <a:path w="810895" h="106680">
                  <a:moveTo>
                    <a:pt x="522732" y="0"/>
                  </a:moveTo>
                  <a:lnTo>
                    <a:pt x="491261" y="0"/>
                  </a:lnTo>
                  <a:lnTo>
                    <a:pt x="477012" y="17754"/>
                  </a:lnTo>
                  <a:lnTo>
                    <a:pt x="507288" y="17754"/>
                  </a:lnTo>
                  <a:lnTo>
                    <a:pt x="522732" y="0"/>
                  </a:lnTo>
                  <a:close/>
                </a:path>
                <a:path w="810895" h="106680">
                  <a:moveTo>
                    <a:pt x="531876" y="59436"/>
                  </a:moveTo>
                  <a:lnTo>
                    <a:pt x="500227" y="59436"/>
                  </a:lnTo>
                  <a:lnTo>
                    <a:pt x="486156" y="77190"/>
                  </a:lnTo>
                  <a:lnTo>
                    <a:pt x="517220" y="77190"/>
                  </a:lnTo>
                  <a:lnTo>
                    <a:pt x="531876" y="59436"/>
                  </a:lnTo>
                  <a:close/>
                </a:path>
                <a:path w="810895" h="106680">
                  <a:moveTo>
                    <a:pt x="555663" y="30480"/>
                  </a:moveTo>
                  <a:lnTo>
                    <a:pt x="523773" y="30480"/>
                  </a:lnTo>
                  <a:lnTo>
                    <a:pt x="509016" y="48234"/>
                  </a:lnTo>
                  <a:lnTo>
                    <a:pt x="540893" y="48234"/>
                  </a:lnTo>
                  <a:lnTo>
                    <a:pt x="555663" y="30480"/>
                  </a:lnTo>
                  <a:close/>
                </a:path>
                <a:path w="810895" h="106680">
                  <a:moveTo>
                    <a:pt x="565404" y="88392"/>
                  </a:moveTo>
                  <a:lnTo>
                    <a:pt x="533908" y="88392"/>
                  </a:lnTo>
                  <a:lnTo>
                    <a:pt x="518160" y="106146"/>
                  </a:lnTo>
                  <a:lnTo>
                    <a:pt x="550862" y="106146"/>
                  </a:lnTo>
                  <a:lnTo>
                    <a:pt x="565404" y="88392"/>
                  </a:lnTo>
                  <a:close/>
                </a:path>
                <a:path w="810895" h="106680">
                  <a:moveTo>
                    <a:pt x="580047" y="0"/>
                  </a:moveTo>
                  <a:lnTo>
                    <a:pt x="548157" y="0"/>
                  </a:lnTo>
                  <a:lnTo>
                    <a:pt x="533400" y="17754"/>
                  </a:lnTo>
                  <a:lnTo>
                    <a:pt x="565277" y="17754"/>
                  </a:lnTo>
                  <a:lnTo>
                    <a:pt x="580047" y="0"/>
                  </a:lnTo>
                  <a:close/>
                </a:path>
                <a:path w="810895" h="106680">
                  <a:moveTo>
                    <a:pt x="589191" y="59436"/>
                  </a:moveTo>
                  <a:lnTo>
                    <a:pt x="557301" y="59436"/>
                  </a:lnTo>
                  <a:lnTo>
                    <a:pt x="542544" y="77190"/>
                  </a:lnTo>
                  <a:lnTo>
                    <a:pt x="574421" y="77190"/>
                  </a:lnTo>
                  <a:lnTo>
                    <a:pt x="589191" y="59436"/>
                  </a:lnTo>
                  <a:close/>
                </a:path>
                <a:path w="810895" h="106680">
                  <a:moveTo>
                    <a:pt x="613575" y="30480"/>
                  </a:moveTo>
                  <a:lnTo>
                    <a:pt x="581685" y="30480"/>
                  </a:lnTo>
                  <a:lnTo>
                    <a:pt x="566928" y="48234"/>
                  </a:lnTo>
                  <a:lnTo>
                    <a:pt x="598805" y="48234"/>
                  </a:lnTo>
                  <a:lnTo>
                    <a:pt x="613575" y="30480"/>
                  </a:lnTo>
                  <a:close/>
                </a:path>
                <a:path w="810895" h="106680">
                  <a:moveTo>
                    <a:pt x="624230" y="88392"/>
                  </a:moveTo>
                  <a:lnTo>
                    <a:pt x="590702" y="88392"/>
                  </a:lnTo>
                  <a:lnTo>
                    <a:pt x="576072" y="106146"/>
                  </a:lnTo>
                  <a:lnTo>
                    <a:pt x="608990" y="106146"/>
                  </a:lnTo>
                  <a:lnTo>
                    <a:pt x="624230" y="88392"/>
                  </a:lnTo>
                  <a:close/>
                </a:path>
                <a:path w="810895" h="106680">
                  <a:moveTo>
                    <a:pt x="637971" y="0"/>
                  </a:moveTo>
                  <a:lnTo>
                    <a:pt x="606475" y="0"/>
                  </a:lnTo>
                  <a:lnTo>
                    <a:pt x="591312" y="17754"/>
                  </a:lnTo>
                  <a:lnTo>
                    <a:pt x="623392" y="17754"/>
                  </a:lnTo>
                  <a:lnTo>
                    <a:pt x="637971" y="0"/>
                  </a:lnTo>
                  <a:close/>
                </a:path>
                <a:path w="810895" h="106680">
                  <a:moveTo>
                    <a:pt x="647700" y="59436"/>
                  </a:moveTo>
                  <a:lnTo>
                    <a:pt x="614629" y="59436"/>
                  </a:lnTo>
                  <a:lnTo>
                    <a:pt x="600456" y="77190"/>
                  </a:lnTo>
                  <a:lnTo>
                    <a:pt x="632345" y="77190"/>
                  </a:lnTo>
                  <a:lnTo>
                    <a:pt x="647700" y="59436"/>
                  </a:lnTo>
                  <a:close/>
                </a:path>
                <a:path w="810895" h="106680">
                  <a:moveTo>
                    <a:pt x="671487" y="30480"/>
                  </a:moveTo>
                  <a:lnTo>
                    <a:pt x="639013" y="30480"/>
                  </a:lnTo>
                  <a:lnTo>
                    <a:pt x="624840" y="48234"/>
                  </a:lnTo>
                  <a:lnTo>
                    <a:pt x="656717" y="48234"/>
                  </a:lnTo>
                  <a:lnTo>
                    <a:pt x="671487" y="30480"/>
                  </a:lnTo>
                  <a:close/>
                </a:path>
                <a:path w="810895" h="106680">
                  <a:moveTo>
                    <a:pt x="681228" y="88392"/>
                  </a:moveTo>
                  <a:lnTo>
                    <a:pt x="649122" y="88392"/>
                  </a:lnTo>
                  <a:lnTo>
                    <a:pt x="633984" y="106146"/>
                  </a:lnTo>
                  <a:lnTo>
                    <a:pt x="666089" y="106146"/>
                  </a:lnTo>
                  <a:lnTo>
                    <a:pt x="681228" y="88392"/>
                  </a:lnTo>
                  <a:close/>
                </a:path>
                <a:path w="810895" h="106680">
                  <a:moveTo>
                    <a:pt x="695871" y="0"/>
                  </a:moveTo>
                  <a:lnTo>
                    <a:pt x="663397" y="0"/>
                  </a:lnTo>
                  <a:lnTo>
                    <a:pt x="649224" y="17754"/>
                  </a:lnTo>
                  <a:lnTo>
                    <a:pt x="680516" y="17754"/>
                  </a:lnTo>
                  <a:lnTo>
                    <a:pt x="695871" y="0"/>
                  </a:lnTo>
                  <a:close/>
                </a:path>
                <a:path w="810895" h="106680">
                  <a:moveTo>
                    <a:pt x="705612" y="59436"/>
                  </a:moveTo>
                  <a:lnTo>
                    <a:pt x="673506" y="59436"/>
                  </a:lnTo>
                  <a:lnTo>
                    <a:pt x="658368" y="77190"/>
                  </a:lnTo>
                  <a:lnTo>
                    <a:pt x="689864" y="77190"/>
                  </a:lnTo>
                  <a:lnTo>
                    <a:pt x="705612" y="59436"/>
                  </a:lnTo>
                  <a:close/>
                </a:path>
                <a:path w="810895" h="106680">
                  <a:moveTo>
                    <a:pt x="728472" y="30480"/>
                  </a:moveTo>
                  <a:lnTo>
                    <a:pt x="697992" y="30480"/>
                  </a:lnTo>
                  <a:lnTo>
                    <a:pt x="682752" y="48234"/>
                  </a:lnTo>
                  <a:lnTo>
                    <a:pt x="713816" y="48234"/>
                  </a:lnTo>
                  <a:lnTo>
                    <a:pt x="728472" y="30480"/>
                  </a:lnTo>
                  <a:close/>
                </a:path>
                <a:path w="810895" h="106680">
                  <a:moveTo>
                    <a:pt x="738543" y="88392"/>
                  </a:moveTo>
                  <a:lnTo>
                    <a:pt x="706653" y="88392"/>
                  </a:lnTo>
                  <a:lnTo>
                    <a:pt x="691896" y="106146"/>
                  </a:lnTo>
                  <a:lnTo>
                    <a:pt x="724369" y="106146"/>
                  </a:lnTo>
                  <a:lnTo>
                    <a:pt x="738543" y="88392"/>
                  </a:lnTo>
                  <a:close/>
                </a:path>
                <a:path w="810895" h="106680">
                  <a:moveTo>
                    <a:pt x="753783" y="0"/>
                  </a:moveTo>
                  <a:lnTo>
                    <a:pt x="721893" y="0"/>
                  </a:lnTo>
                  <a:lnTo>
                    <a:pt x="707136" y="17754"/>
                  </a:lnTo>
                  <a:lnTo>
                    <a:pt x="739013" y="17754"/>
                  </a:lnTo>
                  <a:lnTo>
                    <a:pt x="753783" y="0"/>
                  </a:lnTo>
                  <a:close/>
                </a:path>
                <a:path w="810895" h="106680">
                  <a:moveTo>
                    <a:pt x="762927" y="59436"/>
                  </a:moveTo>
                  <a:lnTo>
                    <a:pt x="731037" y="59436"/>
                  </a:lnTo>
                  <a:lnTo>
                    <a:pt x="716280" y="77190"/>
                  </a:lnTo>
                  <a:lnTo>
                    <a:pt x="748753" y="77190"/>
                  </a:lnTo>
                  <a:lnTo>
                    <a:pt x="762927" y="59436"/>
                  </a:lnTo>
                  <a:close/>
                </a:path>
                <a:path w="810895" h="106680">
                  <a:moveTo>
                    <a:pt x="787908" y="30480"/>
                  </a:moveTo>
                  <a:lnTo>
                    <a:pt x="756018" y="30480"/>
                  </a:lnTo>
                  <a:lnTo>
                    <a:pt x="740664" y="48234"/>
                  </a:lnTo>
                  <a:lnTo>
                    <a:pt x="773734" y="48234"/>
                  </a:lnTo>
                  <a:lnTo>
                    <a:pt x="787908" y="30480"/>
                  </a:lnTo>
                  <a:close/>
                </a:path>
                <a:path w="810895" h="106680">
                  <a:moveTo>
                    <a:pt x="810768" y="0"/>
                  </a:moveTo>
                  <a:lnTo>
                    <a:pt x="779703" y="0"/>
                  </a:lnTo>
                  <a:lnTo>
                    <a:pt x="765048" y="17754"/>
                  </a:lnTo>
                  <a:lnTo>
                    <a:pt x="796696" y="17754"/>
                  </a:lnTo>
                  <a:lnTo>
                    <a:pt x="810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48300" y="2970275"/>
              <a:ext cx="337820" cy="335280"/>
            </a:xfrm>
            <a:custGeom>
              <a:avLst/>
              <a:gdLst/>
              <a:ahLst/>
              <a:cxnLst/>
              <a:rect l="l" t="t" r="r" b="b"/>
              <a:pathLst>
                <a:path w="337820" h="335279">
                  <a:moveTo>
                    <a:pt x="337731" y="0"/>
                  </a:moveTo>
                  <a:lnTo>
                    <a:pt x="0" y="0"/>
                  </a:lnTo>
                  <a:lnTo>
                    <a:pt x="0" y="334733"/>
                  </a:lnTo>
                  <a:lnTo>
                    <a:pt x="337731" y="334733"/>
                  </a:lnTo>
                  <a:lnTo>
                    <a:pt x="337731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49061" y="2971037"/>
              <a:ext cx="337820" cy="335280"/>
            </a:xfrm>
            <a:custGeom>
              <a:avLst/>
              <a:gdLst/>
              <a:ahLst/>
              <a:cxnLst/>
              <a:rect l="l" t="t" r="r" b="b"/>
              <a:pathLst>
                <a:path w="337820" h="335279">
                  <a:moveTo>
                    <a:pt x="0" y="334733"/>
                  </a:moveTo>
                  <a:lnTo>
                    <a:pt x="337731" y="334733"/>
                  </a:lnTo>
                  <a:lnTo>
                    <a:pt x="337731" y="0"/>
                  </a:lnTo>
                  <a:lnTo>
                    <a:pt x="0" y="0"/>
                  </a:lnTo>
                  <a:lnTo>
                    <a:pt x="0" y="334733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0596" y="3048000"/>
              <a:ext cx="172212" cy="18080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75232" y="2970275"/>
              <a:ext cx="338455" cy="335280"/>
            </a:xfrm>
            <a:custGeom>
              <a:avLst/>
              <a:gdLst/>
              <a:ahLst/>
              <a:cxnLst/>
              <a:rect l="l" t="t" r="r" b="b"/>
              <a:pathLst>
                <a:path w="338455" h="335279">
                  <a:moveTo>
                    <a:pt x="338328" y="0"/>
                  </a:moveTo>
                  <a:lnTo>
                    <a:pt x="0" y="0"/>
                  </a:lnTo>
                  <a:lnTo>
                    <a:pt x="0" y="334733"/>
                  </a:lnTo>
                  <a:lnTo>
                    <a:pt x="338328" y="334733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5994" y="2971037"/>
              <a:ext cx="338455" cy="335280"/>
            </a:xfrm>
            <a:custGeom>
              <a:avLst/>
              <a:gdLst/>
              <a:ahLst/>
              <a:cxnLst/>
              <a:rect l="l" t="t" r="r" b="b"/>
              <a:pathLst>
                <a:path w="338455" h="335279">
                  <a:moveTo>
                    <a:pt x="0" y="334733"/>
                  </a:moveTo>
                  <a:lnTo>
                    <a:pt x="338328" y="334733"/>
                  </a:lnTo>
                  <a:lnTo>
                    <a:pt x="338328" y="0"/>
                  </a:lnTo>
                  <a:lnTo>
                    <a:pt x="0" y="0"/>
                  </a:lnTo>
                  <a:lnTo>
                    <a:pt x="0" y="334733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9052" y="3048000"/>
              <a:ext cx="170091" cy="18080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14322" y="3138677"/>
              <a:ext cx="3634740" cy="0"/>
            </a:xfrm>
            <a:custGeom>
              <a:avLst/>
              <a:gdLst/>
              <a:ahLst/>
              <a:cxnLst/>
              <a:rect l="l" t="t" r="r" b="b"/>
              <a:pathLst>
                <a:path w="3634740">
                  <a:moveTo>
                    <a:pt x="0" y="0"/>
                  </a:moveTo>
                  <a:lnTo>
                    <a:pt x="3634143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5232" y="3389376"/>
              <a:ext cx="338455" cy="335280"/>
            </a:xfrm>
            <a:custGeom>
              <a:avLst/>
              <a:gdLst/>
              <a:ahLst/>
              <a:cxnLst/>
              <a:rect l="l" t="t" r="r" b="b"/>
              <a:pathLst>
                <a:path w="338455" h="335279">
                  <a:moveTo>
                    <a:pt x="338328" y="0"/>
                  </a:moveTo>
                  <a:lnTo>
                    <a:pt x="0" y="0"/>
                  </a:lnTo>
                  <a:lnTo>
                    <a:pt x="0" y="334733"/>
                  </a:lnTo>
                  <a:lnTo>
                    <a:pt x="338328" y="334733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75994" y="3390138"/>
              <a:ext cx="338455" cy="335280"/>
            </a:xfrm>
            <a:custGeom>
              <a:avLst/>
              <a:gdLst/>
              <a:ahLst/>
              <a:cxnLst/>
              <a:rect l="l" t="t" r="r" b="b"/>
              <a:pathLst>
                <a:path w="338455" h="335279">
                  <a:moveTo>
                    <a:pt x="0" y="334733"/>
                  </a:moveTo>
                  <a:lnTo>
                    <a:pt x="338328" y="334733"/>
                  </a:lnTo>
                  <a:lnTo>
                    <a:pt x="338328" y="0"/>
                  </a:lnTo>
                  <a:lnTo>
                    <a:pt x="0" y="0"/>
                  </a:lnTo>
                  <a:lnTo>
                    <a:pt x="0" y="334733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63624" y="3470148"/>
              <a:ext cx="161290" cy="172085"/>
            </a:xfrm>
            <a:custGeom>
              <a:avLst/>
              <a:gdLst/>
              <a:ahLst/>
              <a:cxnLst/>
              <a:rect l="l" t="t" r="r" b="b"/>
              <a:pathLst>
                <a:path w="161289" h="172085">
                  <a:moveTo>
                    <a:pt x="160947" y="0"/>
                  </a:moveTo>
                  <a:lnTo>
                    <a:pt x="0" y="0"/>
                  </a:lnTo>
                  <a:lnTo>
                    <a:pt x="0" y="171665"/>
                  </a:lnTo>
                  <a:lnTo>
                    <a:pt x="160947" y="171665"/>
                  </a:lnTo>
                  <a:lnTo>
                    <a:pt x="160947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63624" y="3470148"/>
              <a:ext cx="161290" cy="172085"/>
            </a:xfrm>
            <a:custGeom>
              <a:avLst/>
              <a:gdLst/>
              <a:ahLst/>
              <a:cxnLst/>
              <a:rect l="l" t="t" r="r" b="b"/>
              <a:pathLst>
                <a:path w="161289" h="172085">
                  <a:moveTo>
                    <a:pt x="0" y="171665"/>
                  </a:moveTo>
                  <a:lnTo>
                    <a:pt x="160947" y="171665"/>
                  </a:lnTo>
                  <a:lnTo>
                    <a:pt x="160947" y="0"/>
                  </a:lnTo>
                  <a:lnTo>
                    <a:pt x="0" y="0"/>
                  </a:lnTo>
                  <a:lnTo>
                    <a:pt x="0" y="17166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86484" y="3529583"/>
              <a:ext cx="116205" cy="66675"/>
            </a:xfrm>
            <a:custGeom>
              <a:avLst/>
              <a:gdLst/>
              <a:ahLst/>
              <a:cxnLst/>
              <a:rect l="l" t="t" r="r" b="b"/>
              <a:pathLst>
                <a:path w="116205" h="66675">
                  <a:moveTo>
                    <a:pt x="115823" y="0"/>
                  </a:moveTo>
                  <a:lnTo>
                    <a:pt x="0" y="0"/>
                  </a:lnTo>
                  <a:lnTo>
                    <a:pt x="0" y="66509"/>
                  </a:lnTo>
                  <a:lnTo>
                    <a:pt x="115823" y="66509"/>
                  </a:lnTo>
                  <a:lnTo>
                    <a:pt x="115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16202" y="3609594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89">
                  <a:moveTo>
                    <a:pt x="0" y="0"/>
                  </a:moveTo>
                  <a:lnTo>
                    <a:pt x="59436" y="0"/>
                  </a:lnTo>
                </a:path>
              </a:pathLst>
            </a:custGeom>
            <a:ln w="472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07252" y="1714499"/>
              <a:ext cx="340360" cy="335280"/>
            </a:xfrm>
            <a:custGeom>
              <a:avLst/>
              <a:gdLst/>
              <a:ahLst/>
              <a:cxnLst/>
              <a:rect l="l" t="t" r="r" b="b"/>
              <a:pathLst>
                <a:path w="340359" h="335280">
                  <a:moveTo>
                    <a:pt x="339851" y="0"/>
                  </a:moveTo>
                  <a:lnTo>
                    <a:pt x="0" y="0"/>
                  </a:lnTo>
                  <a:lnTo>
                    <a:pt x="0" y="334733"/>
                  </a:lnTo>
                  <a:lnTo>
                    <a:pt x="339851" y="334733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08014" y="1715261"/>
              <a:ext cx="340360" cy="335280"/>
            </a:xfrm>
            <a:custGeom>
              <a:avLst/>
              <a:gdLst/>
              <a:ahLst/>
              <a:cxnLst/>
              <a:rect l="l" t="t" r="r" b="b"/>
              <a:pathLst>
                <a:path w="340359" h="335280">
                  <a:moveTo>
                    <a:pt x="0" y="334733"/>
                  </a:moveTo>
                  <a:lnTo>
                    <a:pt x="339852" y="334733"/>
                  </a:lnTo>
                  <a:lnTo>
                    <a:pt x="339852" y="0"/>
                  </a:lnTo>
                  <a:lnTo>
                    <a:pt x="0" y="0"/>
                  </a:lnTo>
                  <a:lnTo>
                    <a:pt x="0" y="334733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1072" y="1792223"/>
              <a:ext cx="171615" cy="17928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826513" y="2062735"/>
              <a:ext cx="4552315" cy="1494790"/>
            </a:xfrm>
            <a:custGeom>
              <a:avLst/>
              <a:gdLst/>
              <a:ahLst/>
              <a:cxnLst/>
              <a:rect l="l" t="t" r="r" b="b"/>
              <a:pathLst>
                <a:path w="4552315" h="1494789">
                  <a:moveTo>
                    <a:pt x="0" y="1494497"/>
                  </a:moveTo>
                  <a:lnTo>
                    <a:pt x="4552188" y="1494497"/>
                  </a:lnTo>
                  <a:lnTo>
                    <a:pt x="4552188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75232" y="3808476"/>
              <a:ext cx="338455" cy="335280"/>
            </a:xfrm>
            <a:custGeom>
              <a:avLst/>
              <a:gdLst/>
              <a:ahLst/>
              <a:cxnLst/>
              <a:rect l="l" t="t" r="r" b="b"/>
              <a:pathLst>
                <a:path w="338455" h="335279">
                  <a:moveTo>
                    <a:pt x="338328" y="0"/>
                  </a:moveTo>
                  <a:lnTo>
                    <a:pt x="0" y="0"/>
                  </a:lnTo>
                  <a:lnTo>
                    <a:pt x="0" y="334733"/>
                  </a:lnTo>
                  <a:lnTo>
                    <a:pt x="338328" y="334733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75994" y="3809238"/>
              <a:ext cx="338455" cy="334010"/>
            </a:xfrm>
            <a:custGeom>
              <a:avLst/>
              <a:gdLst/>
              <a:ahLst/>
              <a:cxnLst/>
              <a:rect l="l" t="t" r="r" b="b"/>
              <a:pathLst>
                <a:path w="338455" h="334010">
                  <a:moveTo>
                    <a:pt x="0" y="333756"/>
                  </a:moveTo>
                  <a:lnTo>
                    <a:pt x="338328" y="333756"/>
                  </a:lnTo>
                  <a:lnTo>
                    <a:pt x="338328" y="0"/>
                  </a:lnTo>
                  <a:lnTo>
                    <a:pt x="0" y="0"/>
                  </a:lnTo>
                  <a:lnTo>
                    <a:pt x="0" y="333756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63624" y="3890772"/>
              <a:ext cx="161290" cy="170180"/>
            </a:xfrm>
            <a:custGeom>
              <a:avLst/>
              <a:gdLst/>
              <a:ahLst/>
              <a:cxnLst/>
              <a:rect l="l" t="t" r="r" b="b"/>
              <a:pathLst>
                <a:path w="161289" h="170179">
                  <a:moveTo>
                    <a:pt x="160947" y="0"/>
                  </a:moveTo>
                  <a:lnTo>
                    <a:pt x="0" y="0"/>
                  </a:lnTo>
                  <a:lnTo>
                    <a:pt x="0" y="170141"/>
                  </a:lnTo>
                  <a:lnTo>
                    <a:pt x="160947" y="170141"/>
                  </a:lnTo>
                  <a:lnTo>
                    <a:pt x="160947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63624" y="3890772"/>
              <a:ext cx="161290" cy="169545"/>
            </a:xfrm>
            <a:custGeom>
              <a:avLst/>
              <a:gdLst/>
              <a:ahLst/>
              <a:cxnLst/>
              <a:rect l="l" t="t" r="r" b="b"/>
              <a:pathLst>
                <a:path w="161289" h="169545">
                  <a:moveTo>
                    <a:pt x="0" y="169163"/>
                  </a:moveTo>
                  <a:lnTo>
                    <a:pt x="160947" y="169163"/>
                  </a:lnTo>
                  <a:lnTo>
                    <a:pt x="160947" y="0"/>
                  </a:lnTo>
                  <a:lnTo>
                    <a:pt x="0" y="0"/>
                  </a:lnTo>
                  <a:lnTo>
                    <a:pt x="0" y="1691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86484" y="3948683"/>
              <a:ext cx="116205" cy="66675"/>
            </a:xfrm>
            <a:custGeom>
              <a:avLst/>
              <a:gdLst/>
              <a:ahLst/>
              <a:cxnLst/>
              <a:rect l="l" t="t" r="r" b="b"/>
              <a:pathLst>
                <a:path w="116205" h="66675">
                  <a:moveTo>
                    <a:pt x="115823" y="0"/>
                  </a:moveTo>
                  <a:lnTo>
                    <a:pt x="0" y="0"/>
                  </a:lnTo>
                  <a:lnTo>
                    <a:pt x="0" y="66509"/>
                  </a:lnTo>
                  <a:lnTo>
                    <a:pt x="115823" y="66509"/>
                  </a:lnTo>
                  <a:lnTo>
                    <a:pt x="115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16202" y="402716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89">
                  <a:moveTo>
                    <a:pt x="0" y="0"/>
                  </a:moveTo>
                  <a:lnTo>
                    <a:pt x="59436" y="0"/>
                  </a:lnTo>
                </a:path>
              </a:pathLst>
            </a:custGeom>
            <a:ln w="472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99332" y="4227576"/>
              <a:ext cx="338455" cy="335280"/>
            </a:xfrm>
            <a:custGeom>
              <a:avLst/>
              <a:gdLst/>
              <a:ahLst/>
              <a:cxnLst/>
              <a:rect l="l" t="t" r="r" b="b"/>
              <a:pathLst>
                <a:path w="338454" h="335279">
                  <a:moveTo>
                    <a:pt x="338327" y="0"/>
                  </a:moveTo>
                  <a:lnTo>
                    <a:pt x="0" y="0"/>
                  </a:lnTo>
                  <a:lnTo>
                    <a:pt x="0" y="334733"/>
                  </a:lnTo>
                  <a:lnTo>
                    <a:pt x="338327" y="334733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00094" y="4228338"/>
              <a:ext cx="338455" cy="335280"/>
            </a:xfrm>
            <a:custGeom>
              <a:avLst/>
              <a:gdLst/>
              <a:ahLst/>
              <a:cxnLst/>
              <a:rect l="l" t="t" r="r" b="b"/>
              <a:pathLst>
                <a:path w="338454" h="335279">
                  <a:moveTo>
                    <a:pt x="0" y="334733"/>
                  </a:moveTo>
                  <a:lnTo>
                    <a:pt x="338327" y="334733"/>
                  </a:lnTo>
                  <a:lnTo>
                    <a:pt x="338327" y="0"/>
                  </a:lnTo>
                  <a:lnTo>
                    <a:pt x="0" y="0"/>
                  </a:lnTo>
                  <a:lnTo>
                    <a:pt x="0" y="334733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3151" y="4303776"/>
              <a:ext cx="171615" cy="18080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405628" y="4227576"/>
              <a:ext cx="338455" cy="335280"/>
            </a:xfrm>
            <a:custGeom>
              <a:avLst/>
              <a:gdLst/>
              <a:ahLst/>
              <a:cxnLst/>
              <a:rect l="l" t="t" r="r" b="b"/>
              <a:pathLst>
                <a:path w="338454" h="335279">
                  <a:moveTo>
                    <a:pt x="338327" y="0"/>
                  </a:moveTo>
                  <a:lnTo>
                    <a:pt x="0" y="0"/>
                  </a:lnTo>
                  <a:lnTo>
                    <a:pt x="0" y="334733"/>
                  </a:lnTo>
                  <a:lnTo>
                    <a:pt x="338327" y="334733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06390" y="4228338"/>
              <a:ext cx="338455" cy="335280"/>
            </a:xfrm>
            <a:custGeom>
              <a:avLst/>
              <a:gdLst/>
              <a:ahLst/>
              <a:cxnLst/>
              <a:rect l="l" t="t" r="r" b="b"/>
              <a:pathLst>
                <a:path w="338454" h="335279">
                  <a:moveTo>
                    <a:pt x="0" y="334733"/>
                  </a:moveTo>
                  <a:lnTo>
                    <a:pt x="338327" y="334733"/>
                  </a:lnTo>
                  <a:lnTo>
                    <a:pt x="338327" y="0"/>
                  </a:lnTo>
                  <a:lnTo>
                    <a:pt x="0" y="0"/>
                  </a:lnTo>
                  <a:lnTo>
                    <a:pt x="0" y="334733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9447" y="4303776"/>
              <a:ext cx="171615" cy="18080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475232" y="4227576"/>
              <a:ext cx="338455" cy="335280"/>
            </a:xfrm>
            <a:custGeom>
              <a:avLst/>
              <a:gdLst/>
              <a:ahLst/>
              <a:cxnLst/>
              <a:rect l="l" t="t" r="r" b="b"/>
              <a:pathLst>
                <a:path w="338455" h="335279">
                  <a:moveTo>
                    <a:pt x="338328" y="0"/>
                  </a:moveTo>
                  <a:lnTo>
                    <a:pt x="0" y="0"/>
                  </a:lnTo>
                  <a:lnTo>
                    <a:pt x="0" y="334733"/>
                  </a:lnTo>
                  <a:lnTo>
                    <a:pt x="338328" y="334733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75994" y="4228338"/>
              <a:ext cx="338455" cy="335280"/>
            </a:xfrm>
            <a:custGeom>
              <a:avLst/>
              <a:gdLst/>
              <a:ahLst/>
              <a:cxnLst/>
              <a:rect l="l" t="t" r="r" b="b"/>
              <a:pathLst>
                <a:path w="338455" h="335279">
                  <a:moveTo>
                    <a:pt x="0" y="334733"/>
                  </a:moveTo>
                  <a:lnTo>
                    <a:pt x="338328" y="334733"/>
                  </a:lnTo>
                  <a:lnTo>
                    <a:pt x="338328" y="0"/>
                  </a:lnTo>
                  <a:lnTo>
                    <a:pt x="0" y="0"/>
                  </a:lnTo>
                  <a:lnTo>
                    <a:pt x="0" y="334733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63624" y="4308348"/>
              <a:ext cx="161290" cy="172085"/>
            </a:xfrm>
            <a:custGeom>
              <a:avLst/>
              <a:gdLst/>
              <a:ahLst/>
              <a:cxnLst/>
              <a:rect l="l" t="t" r="r" b="b"/>
              <a:pathLst>
                <a:path w="161289" h="172085">
                  <a:moveTo>
                    <a:pt x="160947" y="0"/>
                  </a:moveTo>
                  <a:lnTo>
                    <a:pt x="0" y="0"/>
                  </a:lnTo>
                  <a:lnTo>
                    <a:pt x="0" y="171665"/>
                  </a:lnTo>
                  <a:lnTo>
                    <a:pt x="160947" y="171665"/>
                  </a:lnTo>
                  <a:lnTo>
                    <a:pt x="160947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63624" y="4308348"/>
              <a:ext cx="161290" cy="172085"/>
            </a:xfrm>
            <a:custGeom>
              <a:avLst/>
              <a:gdLst/>
              <a:ahLst/>
              <a:cxnLst/>
              <a:rect l="l" t="t" r="r" b="b"/>
              <a:pathLst>
                <a:path w="161289" h="172085">
                  <a:moveTo>
                    <a:pt x="0" y="171665"/>
                  </a:moveTo>
                  <a:lnTo>
                    <a:pt x="160947" y="171665"/>
                  </a:lnTo>
                  <a:lnTo>
                    <a:pt x="160947" y="0"/>
                  </a:lnTo>
                  <a:lnTo>
                    <a:pt x="0" y="0"/>
                  </a:lnTo>
                  <a:lnTo>
                    <a:pt x="0" y="17166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86484" y="4367783"/>
              <a:ext cx="116205" cy="66675"/>
            </a:xfrm>
            <a:custGeom>
              <a:avLst/>
              <a:gdLst/>
              <a:ahLst/>
              <a:cxnLst/>
              <a:rect l="l" t="t" r="r" b="b"/>
              <a:pathLst>
                <a:path w="116205" h="66675">
                  <a:moveTo>
                    <a:pt x="115823" y="0"/>
                  </a:moveTo>
                  <a:lnTo>
                    <a:pt x="0" y="0"/>
                  </a:lnTo>
                  <a:lnTo>
                    <a:pt x="0" y="66509"/>
                  </a:lnTo>
                  <a:lnTo>
                    <a:pt x="115823" y="66509"/>
                  </a:lnTo>
                  <a:lnTo>
                    <a:pt x="115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16202" y="444626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89">
                  <a:moveTo>
                    <a:pt x="0" y="0"/>
                  </a:moveTo>
                  <a:lnTo>
                    <a:pt x="59436" y="0"/>
                  </a:lnTo>
                </a:path>
              </a:pathLst>
            </a:custGeom>
            <a:ln w="472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26513" y="3976877"/>
              <a:ext cx="3750945" cy="239395"/>
            </a:xfrm>
            <a:custGeom>
              <a:avLst/>
              <a:gdLst/>
              <a:ahLst/>
              <a:cxnLst/>
              <a:rect l="l" t="t" r="r" b="b"/>
              <a:pathLst>
                <a:path w="3750945" h="239395">
                  <a:moveTo>
                    <a:pt x="0" y="0"/>
                  </a:moveTo>
                  <a:lnTo>
                    <a:pt x="3750564" y="0"/>
                  </a:lnTo>
                  <a:lnTo>
                    <a:pt x="3750564" y="239268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26513" y="4395977"/>
              <a:ext cx="1960245" cy="0"/>
            </a:xfrm>
            <a:custGeom>
              <a:avLst/>
              <a:gdLst/>
              <a:ahLst/>
              <a:cxnLst/>
              <a:rect l="l" t="t" r="r" b="b"/>
              <a:pathLst>
                <a:path w="1960245">
                  <a:moveTo>
                    <a:pt x="0" y="0"/>
                  </a:moveTo>
                  <a:lnTo>
                    <a:pt x="1959864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90650" y="2887217"/>
              <a:ext cx="508634" cy="1758950"/>
            </a:xfrm>
            <a:custGeom>
              <a:avLst/>
              <a:gdLst/>
              <a:ahLst/>
              <a:cxnLst/>
              <a:rect l="l" t="t" r="r" b="b"/>
              <a:pathLst>
                <a:path w="508635" h="1758950">
                  <a:moveTo>
                    <a:pt x="0" y="1758695"/>
                  </a:moveTo>
                  <a:lnTo>
                    <a:pt x="508419" y="1758695"/>
                  </a:lnTo>
                  <a:lnTo>
                    <a:pt x="508419" y="0"/>
                  </a:lnTo>
                  <a:lnTo>
                    <a:pt x="0" y="0"/>
                  </a:lnTo>
                  <a:lnTo>
                    <a:pt x="0" y="1758695"/>
                  </a:lnTo>
                  <a:close/>
                </a:path>
              </a:pathLst>
            </a:custGeom>
            <a:ln w="19812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78958" y="2480313"/>
              <a:ext cx="315595" cy="634365"/>
            </a:xfrm>
            <a:custGeom>
              <a:avLst/>
              <a:gdLst/>
              <a:ahLst/>
              <a:cxnLst/>
              <a:rect l="l" t="t" r="r" b="b"/>
              <a:pathLst>
                <a:path w="315595" h="634364">
                  <a:moveTo>
                    <a:pt x="0" y="38633"/>
                  </a:moveTo>
                  <a:lnTo>
                    <a:pt x="39281" y="27749"/>
                  </a:lnTo>
                  <a:lnTo>
                    <a:pt x="77978" y="17411"/>
                  </a:lnTo>
                  <a:lnTo>
                    <a:pt x="115468" y="8699"/>
                  </a:lnTo>
                  <a:lnTo>
                    <a:pt x="185115" y="0"/>
                  </a:lnTo>
                  <a:lnTo>
                    <a:pt x="200583" y="0"/>
                  </a:lnTo>
                  <a:lnTo>
                    <a:pt x="243446" y="7619"/>
                  </a:lnTo>
                  <a:lnTo>
                    <a:pt x="277964" y="27749"/>
                  </a:lnTo>
                  <a:lnTo>
                    <a:pt x="301777" y="63665"/>
                  </a:lnTo>
                  <a:lnTo>
                    <a:pt x="314871" y="138226"/>
                  </a:lnTo>
                  <a:lnTo>
                    <a:pt x="315468" y="161620"/>
                  </a:lnTo>
                  <a:lnTo>
                    <a:pt x="314871" y="186105"/>
                  </a:lnTo>
                  <a:lnTo>
                    <a:pt x="311302" y="239445"/>
                  </a:lnTo>
                  <a:lnTo>
                    <a:pt x="304165" y="297675"/>
                  </a:lnTo>
                  <a:lnTo>
                    <a:pt x="294640" y="359702"/>
                  </a:lnTo>
                  <a:lnTo>
                    <a:pt x="283324" y="425551"/>
                  </a:lnTo>
                  <a:lnTo>
                    <a:pt x="269633" y="493572"/>
                  </a:lnTo>
                  <a:lnTo>
                    <a:pt x="263093" y="528408"/>
                  </a:lnTo>
                  <a:lnTo>
                    <a:pt x="255346" y="563232"/>
                  </a:lnTo>
                  <a:lnTo>
                    <a:pt x="248208" y="598601"/>
                  </a:lnTo>
                  <a:lnTo>
                    <a:pt x="241071" y="633983"/>
                  </a:lnTo>
                </a:path>
              </a:pathLst>
            </a:custGeom>
            <a:ln w="38100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41947" y="4949952"/>
              <a:ext cx="2199131" cy="96926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301496" y="4782311"/>
              <a:ext cx="4840605" cy="1176655"/>
            </a:xfrm>
            <a:custGeom>
              <a:avLst/>
              <a:gdLst/>
              <a:ahLst/>
              <a:cxnLst/>
              <a:rect l="l" t="t" r="r" b="b"/>
              <a:pathLst>
                <a:path w="4840605" h="1176654">
                  <a:moveTo>
                    <a:pt x="4625581" y="0"/>
                  </a:moveTo>
                  <a:lnTo>
                    <a:pt x="214642" y="0"/>
                  </a:lnTo>
                  <a:lnTo>
                    <a:pt x="162775" y="5448"/>
                  </a:lnTo>
                  <a:lnTo>
                    <a:pt x="116268" y="21793"/>
                  </a:lnTo>
                  <a:lnTo>
                    <a:pt x="75120" y="46837"/>
                  </a:lnTo>
                  <a:lnTo>
                    <a:pt x="41135" y="80073"/>
                  </a:lnTo>
                  <a:lnTo>
                    <a:pt x="16700" y="119291"/>
                  </a:lnTo>
                  <a:lnTo>
                    <a:pt x="2387" y="163956"/>
                  </a:lnTo>
                  <a:lnTo>
                    <a:pt x="0" y="196088"/>
                  </a:lnTo>
                  <a:lnTo>
                    <a:pt x="0" y="980440"/>
                  </a:lnTo>
                  <a:lnTo>
                    <a:pt x="5956" y="1027277"/>
                  </a:lnTo>
                  <a:lnTo>
                    <a:pt x="23850" y="1070317"/>
                  </a:lnTo>
                  <a:lnTo>
                    <a:pt x="51866" y="1107897"/>
                  </a:lnTo>
                  <a:lnTo>
                    <a:pt x="87642" y="1138402"/>
                  </a:lnTo>
                  <a:lnTo>
                    <a:pt x="131165" y="1160729"/>
                  </a:lnTo>
                  <a:lnTo>
                    <a:pt x="179463" y="1173810"/>
                  </a:lnTo>
                  <a:lnTo>
                    <a:pt x="214642" y="1176528"/>
                  </a:lnTo>
                  <a:lnTo>
                    <a:pt x="4625581" y="1176528"/>
                  </a:lnTo>
                  <a:lnTo>
                    <a:pt x="4676851" y="1170533"/>
                  </a:lnTo>
                  <a:lnTo>
                    <a:pt x="4723955" y="1154201"/>
                  </a:lnTo>
                  <a:lnTo>
                    <a:pt x="4765103" y="1129144"/>
                  </a:lnTo>
                  <a:lnTo>
                    <a:pt x="4798491" y="1095908"/>
                  </a:lnTo>
                  <a:lnTo>
                    <a:pt x="4822939" y="1056157"/>
                  </a:lnTo>
                  <a:lnTo>
                    <a:pt x="4837239" y="1012037"/>
                  </a:lnTo>
                  <a:lnTo>
                    <a:pt x="4840224" y="980440"/>
                  </a:lnTo>
                  <a:lnTo>
                    <a:pt x="4840224" y="196088"/>
                  </a:lnTo>
                  <a:lnTo>
                    <a:pt x="4828895" y="133997"/>
                  </a:lnTo>
                  <a:lnTo>
                    <a:pt x="4808029" y="92595"/>
                  </a:lnTo>
                  <a:lnTo>
                    <a:pt x="4777028" y="57188"/>
                  </a:lnTo>
                  <a:lnTo>
                    <a:pt x="4738268" y="28867"/>
                  </a:lnTo>
                  <a:lnTo>
                    <a:pt x="4693551" y="9804"/>
                  </a:lnTo>
                  <a:lnTo>
                    <a:pt x="4642866" y="546"/>
                  </a:lnTo>
                  <a:lnTo>
                    <a:pt x="4625581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01497" y="4782311"/>
              <a:ext cx="4840605" cy="1176655"/>
            </a:xfrm>
            <a:custGeom>
              <a:avLst/>
              <a:gdLst/>
              <a:ahLst/>
              <a:cxnLst/>
              <a:rect l="l" t="t" r="r" b="b"/>
              <a:pathLst>
                <a:path w="4840605" h="1176654">
                  <a:moveTo>
                    <a:pt x="214642" y="0"/>
                  </a:moveTo>
                  <a:lnTo>
                    <a:pt x="162775" y="5448"/>
                  </a:lnTo>
                  <a:lnTo>
                    <a:pt x="116268" y="21793"/>
                  </a:lnTo>
                  <a:lnTo>
                    <a:pt x="75120" y="46837"/>
                  </a:lnTo>
                  <a:lnTo>
                    <a:pt x="41135" y="80073"/>
                  </a:lnTo>
                  <a:lnTo>
                    <a:pt x="16687" y="119291"/>
                  </a:lnTo>
                  <a:lnTo>
                    <a:pt x="2387" y="163957"/>
                  </a:lnTo>
                  <a:lnTo>
                    <a:pt x="0" y="196088"/>
                  </a:lnTo>
                  <a:lnTo>
                    <a:pt x="0" y="980440"/>
                  </a:lnTo>
                  <a:lnTo>
                    <a:pt x="5956" y="1027277"/>
                  </a:lnTo>
                  <a:lnTo>
                    <a:pt x="23850" y="1070317"/>
                  </a:lnTo>
                  <a:lnTo>
                    <a:pt x="51866" y="1107897"/>
                  </a:lnTo>
                  <a:lnTo>
                    <a:pt x="87642" y="1138402"/>
                  </a:lnTo>
                  <a:lnTo>
                    <a:pt x="131165" y="1160729"/>
                  </a:lnTo>
                  <a:lnTo>
                    <a:pt x="179463" y="1173810"/>
                  </a:lnTo>
                  <a:lnTo>
                    <a:pt x="214642" y="1176528"/>
                  </a:lnTo>
                  <a:lnTo>
                    <a:pt x="4625581" y="1176528"/>
                  </a:lnTo>
                  <a:lnTo>
                    <a:pt x="4676851" y="1170533"/>
                  </a:lnTo>
                  <a:lnTo>
                    <a:pt x="4723955" y="1154201"/>
                  </a:lnTo>
                  <a:lnTo>
                    <a:pt x="4765103" y="1129144"/>
                  </a:lnTo>
                  <a:lnTo>
                    <a:pt x="4798491" y="1095908"/>
                  </a:lnTo>
                  <a:lnTo>
                    <a:pt x="4822926" y="1056157"/>
                  </a:lnTo>
                  <a:lnTo>
                    <a:pt x="4837239" y="1012037"/>
                  </a:lnTo>
                  <a:lnTo>
                    <a:pt x="4840224" y="980440"/>
                  </a:lnTo>
                  <a:lnTo>
                    <a:pt x="4840224" y="196088"/>
                  </a:lnTo>
                  <a:lnTo>
                    <a:pt x="4833658" y="148704"/>
                  </a:lnTo>
                  <a:lnTo>
                    <a:pt x="4815776" y="105664"/>
                  </a:lnTo>
                  <a:lnTo>
                    <a:pt x="4788344" y="68084"/>
                  </a:lnTo>
                  <a:lnTo>
                    <a:pt x="4751984" y="37579"/>
                  </a:lnTo>
                  <a:lnTo>
                    <a:pt x="4709045" y="15252"/>
                  </a:lnTo>
                  <a:lnTo>
                    <a:pt x="4660163" y="2184"/>
                  </a:lnTo>
                  <a:lnTo>
                    <a:pt x="4625581" y="0"/>
                  </a:lnTo>
                  <a:lnTo>
                    <a:pt x="214642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64792" y="5330951"/>
              <a:ext cx="500380" cy="495300"/>
            </a:xfrm>
            <a:custGeom>
              <a:avLst/>
              <a:gdLst/>
              <a:ahLst/>
              <a:cxnLst/>
              <a:rect l="l" t="t" r="r" b="b"/>
              <a:pathLst>
                <a:path w="500380" h="495300">
                  <a:moveTo>
                    <a:pt x="499871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499871" y="495300"/>
                  </a:lnTo>
                  <a:lnTo>
                    <a:pt x="499871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65554" y="5331713"/>
              <a:ext cx="500380" cy="495300"/>
            </a:xfrm>
            <a:custGeom>
              <a:avLst/>
              <a:gdLst/>
              <a:ahLst/>
              <a:cxnLst/>
              <a:rect l="l" t="t" r="r" b="b"/>
              <a:pathLst>
                <a:path w="500380" h="495300">
                  <a:moveTo>
                    <a:pt x="0" y="495300"/>
                  </a:moveTo>
                  <a:lnTo>
                    <a:pt x="499871" y="495300"/>
                  </a:lnTo>
                  <a:lnTo>
                    <a:pt x="499871" y="0"/>
                  </a:lnTo>
                  <a:lnTo>
                    <a:pt x="0" y="0"/>
                  </a:lnTo>
                  <a:lnTo>
                    <a:pt x="0" y="4953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95856" y="5452872"/>
              <a:ext cx="239395" cy="251460"/>
            </a:xfrm>
            <a:custGeom>
              <a:avLst/>
              <a:gdLst/>
              <a:ahLst/>
              <a:cxnLst/>
              <a:rect l="l" t="t" r="r" b="b"/>
              <a:pathLst>
                <a:path w="239394" h="251460">
                  <a:moveTo>
                    <a:pt x="239268" y="0"/>
                  </a:moveTo>
                  <a:lnTo>
                    <a:pt x="0" y="0"/>
                  </a:lnTo>
                  <a:lnTo>
                    <a:pt x="0" y="251459"/>
                  </a:lnTo>
                  <a:lnTo>
                    <a:pt x="239268" y="251459"/>
                  </a:lnTo>
                  <a:lnTo>
                    <a:pt x="239268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95856" y="5452872"/>
              <a:ext cx="239395" cy="251460"/>
            </a:xfrm>
            <a:custGeom>
              <a:avLst/>
              <a:gdLst/>
              <a:ahLst/>
              <a:cxnLst/>
              <a:rect l="l" t="t" r="r" b="b"/>
              <a:pathLst>
                <a:path w="239394" h="251460">
                  <a:moveTo>
                    <a:pt x="0" y="251459"/>
                  </a:moveTo>
                  <a:lnTo>
                    <a:pt x="239268" y="251459"/>
                  </a:lnTo>
                  <a:lnTo>
                    <a:pt x="239268" y="0"/>
                  </a:lnTo>
                  <a:lnTo>
                    <a:pt x="0" y="0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30908" y="5536692"/>
              <a:ext cx="172085" cy="97790"/>
            </a:xfrm>
            <a:custGeom>
              <a:avLst/>
              <a:gdLst/>
              <a:ahLst/>
              <a:cxnLst/>
              <a:rect l="l" t="t" r="r" b="b"/>
              <a:pathLst>
                <a:path w="172085" h="97789">
                  <a:moveTo>
                    <a:pt x="171615" y="0"/>
                  </a:moveTo>
                  <a:lnTo>
                    <a:pt x="0" y="0"/>
                  </a:lnTo>
                  <a:lnTo>
                    <a:pt x="0" y="97535"/>
                  </a:lnTo>
                  <a:lnTo>
                    <a:pt x="171615" y="97535"/>
                  </a:lnTo>
                  <a:lnTo>
                    <a:pt x="1716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972818" y="5653277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392" y="0"/>
                  </a:lnTo>
                </a:path>
              </a:pathLst>
            </a:custGeom>
            <a:ln w="685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45436" y="5330951"/>
              <a:ext cx="500380" cy="495300"/>
            </a:xfrm>
            <a:custGeom>
              <a:avLst/>
              <a:gdLst/>
              <a:ahLst/>
              <a:cxnLst/>
              <a:rect l="l" t="t" r="r" b="b"/>
              <a:pathLst>
                <a:path w="500380" h="495300">
                  <a:moveTo>
                    <a:pt x="499872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499872" y="495300"/>
                  </a:lnTo>
                  <a:lnTo>
                    <a:pt x="49987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346197" y="5331713"/>
              <a:ext cx="500380" cy="495300"/>
            </a:xfrm>
            <a:custGeom>
              <a:avLst/>
              <a:gdLst/>
              <a:ahLst/>
              <a:cxnLst/>
              <a:rect l="l" t="t" r="r" b="b"/>
              <a:pathLst>
                <a:path w="500380" h="495300">
                  <a:moveTo>
                    <a:pt x="0" y="495300"/>
                  </a:moveTo>
                  <a:lnTo>
                    <a:pt x="499872" y="495300"/>
                  </a:lnTo>
                  <a:lnTo>
                    <a:pt x="499872" y="0"/>
                  </a:lnTo>
                  <a:lnTo>
                    <a:pt x="0" y="0"/>
                  </a:lnTo>
                  <a:lnTo>
                    <a:pt x="0" y="4953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474976" y="5452872"/>
              <a:ext cx="240665" cy="251460"/>
            </a:xfrm>
            <a:custGeom>
              <a:avLst/>
              <a:gdLst/>
              <a:ahLst/>
              <a:cxnLst/>
              <a:rect l="l" t="t" r="r" b="b"/>
              <a:pathLst>
                <a:path w="240664" h="251460">
                  <a:moveTo>
                    <a:pt x="240195" y="0"/>
                  </a:moveTo>
                  <a:lnTo>
                    <a:pt x="0" y="0"/>
                  </a:lnTo>
                  <a:lnTo>
                    <a:pt x="0" y="251459"/>
                  </a:lnTo>
                  <a:lnTo>
                    <a:pt x="240195" y="251459"/>
                  </a:lnTo>
                  <a:lnTo>
                    <a:pt x="240195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474976" y="5452872"/>
              <a:ext cx="239395" cy="251460"/>
            </a:xfrm>
            <a:custGeom>
              <a:avLst/>
              <a:gdLst/>
              <a:ahLst/>
              <a:cxnLst/>
              <a:rect l="l" t="t" r="r" b="b"/>
              <a:pathLst>
                <a:path w="239394" h="251460">
                  <a:moveTo>
                    <a:pt x="0" y="251459"/>
                  </a:moveTo>
                  <a:lnTo>
                    <a:pt x="239268" y="251459"/>
                  </a:lnTo>
                  <a:lnTo>
                    <a:pt x="239268" y="0"/>
                  </a:lnTo>
                  <a:lnTo>
                    <a:pt x="0" y="0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10027" y="5536692"/>
              <a:ext cx="172720" cy="97790"/>
            </a:xfrm>
            <a:custGeom>
              <a:avLst/>
              <a:gdLst/>
              <a:ahLst/>
              <a:cxnLst/>
              <a:rect l="l" t="t" r="r" b="b"/>
              <a:pathLst>
                <a:path w="172719" h="97789">
                  <a:moveTo>
                    <a:pt x="172212" y="0"/>
                  </a:moveTo>
                  <a:lnTo>
                    <a:pt x="0" y="0"/>
                  </a:lnTo>
                  <a:lnTo>
                    <a:pt x="0" y="97535"/>
                  </a:lnTo>
                  <a:lnTo>
                    <a:pt x="172212" y="97535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51938" y="5653277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392" y="0"/>
                  </a:lnTo>
                </a:path>
              </a:pathLst>
            </a:custGeom>
            <a:ln w="685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923032" y="5330951"/>
              <a:ext cx="501650" cy="495300"/>
            </a:xfrm>
            <a:custGeom>
              <a:avLst/>
              <a:gdLst/>
              <a:ahLst/>
              <a:cxnLst/>
              <a:rect l="l" t="t" r="r" b="b"/>
              <a:pathLst>
                <a:path w="501650" h="495300">
                  <a:moveTo>
                    <a:pt x="501395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501395" y="495300"/>
                  </a:lnTo>
                  <a:lnTo>
                    <a:pt x="5013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923794" y="5331713"/>
              <a:ext cx="501650" cy="495300"/>
            </a:xfrm>
            <a:custGeom>
              <a:avLst/>
              <a:gdLst/>
              <a:ahLst/>
              <a:cxnLst/>
              <a:rect l="l" t="t" r="r" b="b"/>
              <a:pathLst>
                <a:path w="501650" h="495300">
                  <a:moveTo>
                    <a:pt x="0" y="495300"/>
                  </a:moveTo>
                  <a:lnTo>
                    <a:pt x="501395" y="495300"/>
                  </a:lnTo>
                  <a:lnTo>
                    <a:pt x="501395" y="0"/>
                  </a:lnTo>
                  <a:lnTo>
                    <a:pt x="0" y="0"/>
                  </a:lnTo>
                  <a:lnTo>
                    <a:pt x="0" y="4953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52572" y="5452872"/>
              <a:ext cx="242570" cy="251460"/>
            </a:xfrm>
            <a:custGeom>
              <a:avLst/>
              <a:gdLst/>
              <a:ahLst/>
              <a:cxnLst/>
              <a:rect l="l" t="t" r="r" b="b"/>
              <a:pathLst>
                <a:path w="242570" h="251460">
                  <a:moveTo>
                    <a:pt x="242315" y="0"/>
                  </a:moveTo>
                  <a:lnTo>
                    <a:pt x="0" y="0"/>
                  </a:lnTo>
                  <a:lnTo>
                    <a:pt x="0" y="251459"/>
                  </a:lnTo>
                  <a:lnTo>
                    <a:pt x="242315" y="251459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052572" y="5452872"/>
              <a:ext cx="242570" cy="251460"/>
            </a:xfrm>
            <a:custGeom>
              <a:avLst/>
              <a:gdLst/>
              <a:ahLst/>
              <a:cxnLst/>
              <a:rect l="l" t="t" r="r" b="b"/>
              <a:pathLst>
                <a:path w="242570" h="251460">
                  <a:moveTo>
                    <a:pt x="0" y="251459"/>
                  </a:moveTo>
                  <a:lnTo>
                    <a:pt x="242315" y="251459"/>
                  </a:lnTo>
                  <a:lnTo>
                    <a:pt x="242315" y="0"/>
                  </a:lnTo>
                  <a:lnTo>
                    <a:pt x="0" y="0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089148" y="5536692"/>
              <a:ext cx="172720" cy="97790"/>
            </a:xfrm>
            <a:custGeom>
              <a:avLst/>
              <a:gdLst/>
              <a:ahLst/>
              <a:cxnLst/>
              <a:rect l="l" t="t" r="r" b="b"/>
              <a:pathLst>
                <a:path w="172720" h="97789">
                  <a:moveTo>
                    <a:pt x="172212" y="0"/>
                  </a:moveTo>
                  <a:lnTo>
                    <a:pt x="0" y="0"/>
                  </a:lnTo>
                  <a:lnTo>
                    <a:pt x="0" y="97535"/>
                  </a:lnTo>
                  <a:lnTo>
                    <a:pt x="172212" y="97535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131058" y="5653277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392" y="0"/>
                  </a:lnTo>
                </a:path>
              </a:pathLst>
            </a:custGeom>
            <a:ln w="685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503676" y="5330951"/>
              <a:ext cx="500380" cy="495300"/>
            </a:xfrm>
            <a:custGeom>
              <a:avLst/>
              <a:gdLst/>
              <a:ahLst/>
              <a:cxnLst/>
              <a:rect l="l" t="t" r="r" b="b"/>
              <a:pathLst>
                <a:path w="500379" h="495300">
                  <a:moveTo>
                    <a:pt x="499872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499872" y="495300"/>
                  </a:lnTo>
                  <a:lnTo>
                    <a:pt x="49987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04438" y="5331713"/>
              <a:ext cx="498475" cy="495300"/>
            </a:xfrm>
            <a:custGeom>
              <a:avLst/>
              <a:gdLst/>
              <a:ahLst/>
              <a:cxnLst/>
              <a:rect l="l" t="t" r="r" b="b"/>
              <a:pathLst>
                <a:path w="498475" h="495300">
                  <a:moveTo>
                    <a:pt x="0" y="495300"/>
                  </a:moveTo>
                  <a:lnTo>
                    <a:pt x="498348" y="495300"/>
                  </a:lnTo>
                  <a:lnTo>
                    <a:pt x="498348" y="0"/>
                  </a:lnTo>
                  <a:lnTo>
                    <a:pt x="0" y="0"/>
                  </a:lnTo>
                  <a:lnTo>
                    <a:pt x="0" y="4953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633216" y="5452872"/>
              <a:ext cx="239395" cy="251460"/>
            </a:xfrm>
            <a:custGeom>
              <a:avLst/>
              <a:gdLst/>
              <a:ahLst/>
              <a:cxnLst/>
              <a:rect l="l" t="t" r="r" b="b"/>
              <a:pathLst>
                <a:path w="239395" h="251460">
                  <a:moveTo>
                    <a:pt x="239267" y="0"/>
                  </a:moveTo>
                  <a:lnTo>
                    <a:pt x="0" y="0"/>
                  </a:lnTo>
                  <a:lnTo>
                    <a:pt x="0" y="251459"/>
                  </a:lnTo>
                  <a:lnTo>
                    <a:pt x="239267" y="251459"/>
                  </a:lnTo>
                  <a:lnTo>
                    <a:pt x="239267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633216" y="5452872"/>
              <a:ext cx="239395" cy="251460"/>
            </a:xfrm>
            <a:custGeom>
              <a:avLst/>
              <a:gdLst/>
              <a:ahLst/>
              <a:cxnLst/>
              <a:rect l="l" t="t" r="r" b="b"/>
              <a:pathLst>
                <a:path w="239395" h="251460">
                  <a:moveTo>
                    <a:pt x="0" y="251459"/>
                  </a:moveTo>
                  <a:lnTo>
                    <a:pt x="239267" y="251459"/>
                  </a:lnTo>
                  <a:lnTo>
                    <a:pt x="239267" y="0"/>
                  </a:lnTo>
                  <a:lnTo>
                    <a:pt x="0" y="0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668267" y="5536692"/>
              <a:ext cx="170815" cy="97790"/>
            </a:xfrm>
            <a:custGeom>
              <a:avLst/>
              <a:gdLst/>
              <a:ahLst/>
              <a:cxnLst/>
              <a:rect l="l" t="t" r="r" b="b"/>
              <a:pathLst>
                <a:path w="170814" h="97789">
                  <a:moveTo>
                    <a:pt x="170687" y="0"/>
                  </a:moveTo>
                  <a:lnTo>
                    <a:pt x="0" y="0"/>
                  </a:lnTo>
                  <a:lnTo>
                    <a:pt x="0" y="97535"/>
                  </a:lnTo>
                  <a:lnTo>
                    <a:pt x="170687" y="97535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710177" y="5653277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392" y="0"/>
                  </a:lnTo>
                </a:path>
              </a:pathLst>
            </a:custGeom>
            <a:ln w="685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747259" y="5330951"/>
              <a:ext cx="500380" cy="495300"/>
            </a:xfrm>
            <a:custGeom>
              <a:avLst/>
              <a:gdLst/>
              <a:ahLst/>
              <a:cxnLst/>
              <a:rect l="l" t="t" r="r" b="b"/>
              <a:pathLst>
                <a:path w="500379" h="495300">
                  <a:moveTo>
                    <a:pt x="499872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499872" y="495300"/>
                  </a:lnTo>
                  <a:lnTo>
                    <a:pt x="49987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48022" y="5331713"/>
              <a:ext cx="500380" cy="495300"/>
            </a:xfrm>
            <a:custGeom>
              <a:avLst/>
              <a:gdLst/>
              <a:ahLst/>
              <a:cxnLst/>
              <a:rect l="l" t="t" r="r" b="b"/>
              <a:pathLst>
                <a:path w="500379" h="495300">
                  <a:moveTo>
                    <a:pt x="0" y="495300"/>
                  </a:moveTo>
                  <a:lnTo>
                    <a:pt x="499872" y="495300"/>
                  </a:lnTo>
                  <a:lnTo>
                    <a:pt x="499872" y="0"/>
                  </a:lnTo>
                  <a:lnTo>
                    <a:pt x="0" y="0"/>
                  </a:lnTo>
                  <a:lnTo>
                    <a:pt x="0" y="4953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876800" y="5452872"/>
              <a:ext cx="240665" cy="251460"/>
            </a:xfrm>
            <a:custGeom>
              <a:avLst/>
              <a:gdLst/>
              <a:ahLst/>
              <a:cxnLst/>
              <a:rect l="l" t="t" r="r" b="b"/>
              <a:pathLst>
                <a:path w="240664" h="251460">
                  <a:moveTo>
                    <a:pt x="240195" y="0"/>
                  </a:moveTo>
                  <a:lnTo>
                    <a:pt x="0" y="0"/>
                  </a:lnTo>
                  <a:lnTo>
                    <a:pt x="0" y="251459"/>
                  </a:lnTo>
                  <a:lnTo>
                    <a:pt x="240195" y="251459"/>
                  </a:lnTo>
                  <a:lnTo>
                    <a:pt x="240195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876800" y="5452872"/>
              <a:ext cx="240665" cy="251460"/>
            </a:xfrm>
            <a:custGeom>
              <a:avLst/>
              <a:gdLst/>
              <a:ahLst/>
              <a:cxnLst/>
              <a:rect l="l" t="t" r="r" b="b"/>
              <a:pathLst>
                <a:path w="240664" h="251460">
                  <a:moveTo>
                    <a:pt x="0" y="251459"/>
                  </a:moveTo>
                  <a:lnTo>
                    <a:pt x="240195" y="251459"/>
                  </a:lnTo>
                  <a:lnTo>
                    <a:pt x="240195" y="0"/>
                  </a:lnTo>
                  <a:lnTo>
                    <a:pt x="0" y="0"/>
                  </a:lnTo>
                  <a:lnTo>
                    <a:pt x="0" y="2514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911852" y="5536692"/>
              <a:ext cx="172720" cy="97790"/>
            </a:xfrm>
            <a:custGeom>
              <a:avLst/>
              <a:gdLst/>
              <a:ahLst/>
              <a:cxnLst/>
              <a:rect l="l" t="t" r="r" b="b"/>
              <a:pathLst>
                <a:path w="172720" h="97789">
                  <a:moveTo>
                    <a:pt x="172212" y="0"/>
                  </a:moveTo>
                  <a:lnTo>
                    <a:pt x="0" y="0"/>
                  </a:lnTo>
                  <a:lnTo>
                    <a:pt x="0" y="97535"/>
                  </a:lnTo>
                  <a:lnTo>
                    <a:pt x="172212" y="97535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55285" y="5653277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392" y="0"/>
                  </a:lnTo>
                </a:path>
              </a:pathLst>
            </a:custGeom>
            <a:ln w="685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339592" y="5056631"/>
              <a:ext cx="2761615" cy="821690"/>
            </a:xfrm>
            <a:custGeom>
              <a:avLst/>
              <a:gdLst/>
              <a:ahLst/>
              <a:cxnLst/>
              <a:rect l="l" t="t" r="r" b="b"/>
              <a:pathLst>
                <a:path w="2761615" h="821689">
                  <a:moveTo>
                    <a:pt x="149644" y="0"/>
                  </a:moveTo>
                  <a:lnTo>
                    <a:pt x="109105" y="4914"/>
                  </a:lnTo>
                  <a:lnTo>
                    <a:pt x="72732" y="19088"/>
                  </a:lnTo>
                  <a:lnTo>
                    <a:pt x="19075" y="69265"/>
                  </a:lnTo>
                  <a:lnTo>
                    <a:pt x="0" y="684530"/>
                  </a:lnTo>
                  <a:lnTo>
                    <a:pt x="596" y="697077"/>
                  </a:lnTo>
                  <a:lnTo>
                    <a:pt x="28028" y="764159"/>
                  </a:lnTo>
                  <a:lnTo>
                    <a:pt x="87642" y="808888"/>
                  </a:lnTo>
                  <a:lnTo>
                    <a:pt x="125793" y="819251"/>
                  </a:lnTo>
                  <a:lnTo>
                    <a:pt x="2611856" y="821436"/>
                  </a:lnTo>
                  <a:lnTo>
                    <a:pt x="2626156" y="820889"/>
                  </a:lnTo>
                  <a:lnTo>
                    <a:pt x="2664917" y="812165"/>
                  </a:lnTo>
                  <a:lnTo>
                    <a:pt x="2699486" y="795248"/>
                  </a:lnTo>
                  <a:lnTo>
                    <a:pt x="2748381" y="740714"/>
                  </a:lnTo>
                  <a:lnTo>
                    <a:pt x="2761488" y="136359"/>
                  </a:lnTo>
                  <a:lnTo>
                    <a:pt x="2760891" y="123812"/>
                  </a:lnTo>
                  <a:lnTo>
                    <a:pt x="2733471" y="56730"/>
                  </a:lnTo>
                  <a:lnTo>
                    <a:pt x="2673858" y="12001"/>
                  </a:lnTo>
                  <a:lnTo>
                    <a:pt x="2635694" y="1638"/>
                  </a:lnTo>
                  <a:lnTo>
                    <a:pt x="149644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42454" y="6311026"/>
              <a:ext cx="69204" cy="73012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474083" y="5594609"/>
              <a:ext cx="539750" cy="739140"/>
            </a:xfrm>
            <a:custGeom>
              <a:avLst/>
              <a:gdLst/>
              <a:ahLst/>
              <a:cxnLst/>
              <a:rect l="l" t="t" r="r" b="b"/>
              <a:pathLst>
                <a:path w="539750" h="739139">
                  <a:moveTo>
                    <a:pt x="524370" y="0"/>
                  </a:moveTo>
                  <a:lnTo>
                    <a:pt x="0" y="729500"/>
                  </a:lnTo>
                  <a:lnTo>
                    <a:pt x="14909" y="738759"/>
                  </a:lnTo>
                  <a:lnTo>
                    <a:pt x="539280" y="8712"/>
                  </a:lnTo>
                  <a:lnTo>
                    <a:pt x="52437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583173" y="4411217"/>
              <a:ext cx="1285240" cy="1082040"/>
            </a:xfrm>
            <a:custGeom>
              <a:avLst/>
              <a:gdLst/>
              <a:ahLst/>
              <a:cxnLst/>
              <a:rect l="l" t="t" r="r" b="b"/>
              <a:pathLst>
                <a:path w="1285240" h="1082039">
                  <a:moveTo>
                    <a:pt x="0" y="0"/>
                  </a:moveTo>
                  <a:lnTo>
                    <a:pt x="59588" y="546"/>
                  </a:lnTo>
                  <a:lnTo>
                    <a:pt x="119176" y="1092"/>
                  </a:lnTo>
                  <a:lnTo>
                    <a:pt x="178168" y="2184"/>
                  </a:lnTo>
                  <a:lnTo>
                    <a:pt x="236562" y="3809"/>
                  </a:lnTo>
                  <a:lnTo>
                    <a:pt x="294373" y="5994"/>
                  </a:lnTo>
                  <a:lnTo>
                    <a:pt x="352171" y="8724"/>
                  </a:lnTo>
                  <a:lnTo>
                    <a:pt x="408774" y="11988"/>
                  </a:lnTo>
                  <a:lnTo>
                    <a:pt x="464197" y="16357"/>
                  </a:lnTo>
                  <a:lnTo>
                    <a:pt x="519023" y="21805"/>
                  </a:lnTo>
                  <a:lnTo>
                    <a:pt x="572046" y="28346"/>
                  </a:lnTo>
                  <a:lnTo>
                    <a:pt x="623887" y="36525"/>
                  </a:lnTo>
                  <a:lnTo>
                    <a:pt x="674547" y="45783"/>
                  </a:lnTo>
                  <a:lnTo>
                    <a:pt x="723404" y="56692"/>
                  </a:lnTo>
                  <a:lnTo>
                    <a:pt x="770483" y="69773"/>
                  </a:lnTo>
                  <a:lnTo>
                    <a:pt x="815771" y="83946"/>
                  </a:lnTo>
                  <a:lnTo>
                    <a:pt x="858672" y="100850"/>
                  </a:lnTo>
                  <a:lnTo>
                    <a:pt x="899794" y="119379"/>
                  </a:lnTo>
                  <a:lnTo>
                    <a:pt x="937920" y="140093"/>
                  </a:lnTo>
                  <a:lnTo>
                    <a:pt x="974280" y="162991"/>
                  </a:lnTo>
                  <a:lnTo>
                    <a:pt x="1007643" y="189153"/>
                  </a:lnTo>
                  <a:lnTo>
                    <a:pt x="1038631" y="216954"/>
                  </a:lnTo>
                  <a:lnTo>
                    <a:pt x="1066634" y="248018"/>
                  </a:lnTo>
                  <a:lnTo>
                    <a:pt x="1092263" y="281279"/>
                  </a:lnTo>
                  <a:lnTo>
                    <a:pt x="1116101" y="316712"/>
                  </a:lnTo>
                  <a:lnTo>
                    <a:pt x="1136954" y="354317"/>
                  </a:lnTo>
                  <a:lnTo>
                    <a:pt x="1156017" y="393572"/>
                  </a:lnTo>
                  <a:lnTo>
                    <a:pt x="1173302" y="435000"/>
                  </a:lnTo>
                  <a:lnTo>
                    <a:pt x="1188796" y="478066"/>
                  </a:lnTo>
                  <a:lnTo>
                    <a:pt x="1202499" y="522757"/>
                  </a:lnTo>
                  <a:lnTo>
                    <a:pt x="1214412" y="569086"/>
                  </a:lnTo>
                  <a:lnTo>
                    <a:pt x="1225143" y="616521"/>
                  </a:lnTo>
                  <a:lnTo>
                    <a:pt x="1234681" y="665035"/>
                  </a:lnTo>
                  <a:lnTo>
                    <a:pt x="1243609" y="714641"/>
                  </a:lnTo>
                  <a:lnTo>
                    <a:pt x="1251356" y="765327"/>
                  </a:lnTo>
                  <a:lnTo>
                    <a:pt x="1257922" y="817117"/>
                  </a:lnTo>
                  <a:lnTo>
                    <a:pt x="1263878" y="868908"/>
                  </a:lnTo>
                  <a:lnTo>
                    <a:pt x="1269834" y="921778"/>
                  </a:lnTo>
                  <a:lnTo>
                    <a:pt x="1274597" y="974648"/>
                  </a:lnTo>
                  <a:lnTo>
                    <a:pt x="1279969" y="1028077"/>
                  </a:lnTo>
                  <a:lnTo>
                    <a:pt x="1284732" y="1082039"/>
                  </a:lnTo>
                </a:path>
              </a:pathLst>
            </a:custGeom>
            <a:ln w="28955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75653" y="1738120"/>
              <a:ext cx="1508760" cy="662940"/>
            </a:xfrm>
            <a:custGeom>
              <a:avLst/>
              <a:gdLst/>
              <a:ahLst/>
              <a:cxnLst/>
              <a:rect l="l" t="t" r="r" b="b"/>
              <a:pathLst>
                <a:path w="1508759" h="662939">
                  <a:moveTo>
                    <a:pt x="0" y="151561"/>
                  </a:moveTo>
                  <a:lnTo>
                    <a:pt x="77470" y="136296"/>
                  </a:lnTo>
                  <a:lnTo>
                    <a:pt x="154927" y="121031"/>
                  </a:lnTo>
                  <a:lnTo>
                    <a:pt x="231800" y="105765"/>
                  </a:lnTo>
                  <a:lnTo>
                    <a:pt x="308063" y="91592"/>
                  </a:lnTo>
                  <a:lnTo>
                    <a:pt x="383743" y="77419"/>
                  </a:lnTo>
                  <a:lnTo>
                    <a:pt x="458228" y="64338"/>
                  </a:lnTo>
                  <a:lnTo>
                    <a:pt x="531520" y="51790"/>
                  </a:lnTo>
                  <a:lnTo>
                    <a:pt x="603021" y="40347"/>
                  </a:lnTo>
                  <a:lnTo>
                    <a:pt x="673341" y="29984"/>
                  </a:lnTo>
                  <a:lnTo>
                    <a:pt x="741870" y="21259"/>
                  </a:lnTo>
                  <a:lnTo>
                    <a:pt x="808609" y="13627"/>
                  </a:lnTo>
                  <a:lnTo>
                    <a:pt x="872959" y="7632"/>
                  </a:lnTo>
                  <a:lnTo>
                    <a:pt x="934935" y="3276"/>
                  </a:lnTo>
                  <a:lnTo>
                    <a:pt x="993927" y="546"/>
                  </a:lnTo>
                  <a:lnTo>
                    <a:pt x="1050531" y="0"/>
                  </a:lnTo>
                  <a:lnTo>
                    <a:pt x="1104163" y="1638"/>
                  </a:lnTo>
                  <a:lnTo>
                    <a:pt x="1154214" y="4902"/>
                  </a:lnTo>
                  <a:lnTo>
                    <a:pt x="1201293" y="11455"/>
                  </a:lnTo>
                  <a:lnTo>
                    <a:pt x="1244790" y="20167"/>
                  </a:lnTo>
                  <a:lnTo>
                    <a:pt x="1284109" y="31076"/>
                  </a:lnTo>
                  <a:lnTo>
                    <a:pt x="1319872" y="45250"/>
                  </a:lnTo>
                  <a:lnTo>
                    <a:pt x="1404480" y="103035"/>
                  </a:lnTo>
                  <a:lnTo>
                    <a:pt x="1444409" y="153200"/>
                  </a:lnTo>
                  <a:lnTo>
                    <a:pt x="1473009" y="210985"/>
                  </a:lnTo>
                  <a:lnTo>
                    <a:pt x="1492072" y="275869"/>
                  </a:lnTo>
                  <a:lnTo>
                    <a:pt x="1503400" y="346189"/>
                  </a:lnTo>
                  <a:lnTo>
                    <a:pt x="1508163" y="421424"/>
                  </a:lnTo>
                  <a:lnTo>
                    <a:pt x="1508760" y="460133"/>
                  </a:lnTo>
                  <a:lnTo>
                    <a:pt x="1508163" y="499935"/>
                  </a:lnTo>
                  <a:lnTo>
                    <a:pt x="1506969" y="539724"/>
                  </a:lnTo>
                  <a:lnTo>
                    <a:pt x="1504594" y="580618"/>
                  </a:lnTo>
                  <a:lnTo>
                    <a:pt x="1502803" y="621512"/>
                  </a:lnTo>
                  <a:lnTo>
                    <a:pt x="1500416" y="662393"/>
                  </a:lnTo>
                </a:path>
              </a:pathLst>
            </a:custGeom>
            <a:ln w="2895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116331" y="3140203"/>
              <a:ext cx="2626995" cy="3054350"/>
            </a:xfrm>
            <a:custGeom>
              <a:avLst/>
              <a:gdLst/>
              <a:ahLst/>
              <a:cxnLst/>
              <a:rect l="l" t="t" r="r" b="b"/>
              <a:pathLst>
                <a:path w="2626995" h="3054350">
                  <a:moveTo>
                    <a:pt x="2626779" y="2461590"/>
                  </a:moveTo>
                  <a:lnTo>
                    <a:pt x="2626779" y="3054095"/>
                  </a:lnTo>
                  <a:lnTo>
                    <a:pt x="0" y="3054095"/>
                  </a:lnTo>
                  <a:lnTo>
                    <a:pt x="0" y="0"/>
                  </a:lnTo>
                  <a:lnTo>
                    <a:pt x="520941" y="0"/>
                  </a:lnTo>
                </a:path>
              </a:pathLst>
            </a:custGeom>
            <a:ln w="2895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16330" y="3569969"/>
              <a:ext cx="512445" cy="0"/>
            </a:xfrm>
            <a:custGeom>
              <a:avLst/>
              <a:gdLst/>
              <a:ahLst/>
              <a:cxnLst/>
              <a:rect l="l" t="t" r="r" b="b"/>
              <a:pathLst>
                <a:path w="512444">
                  <a:moveTo>
                    <a:pt x="512063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16331" y="3993641"/>
              <a:ext cx="520700" cy="0"/>
            </a:xfrm>
            <a:custGeom>
              <a:avLst/>
              <a:gdLst/>
              <a:ahLst/>
              <a:cxnLst/>
              <a:rect l="l" t="t" r="r" b="b"/>
              <a:pathLst>
                <a:path w="520700">
                  <a:moveTo>
                    <a:pt x="520611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16331" y="4405122"/>
              <a:ext cx="520700" cy="0"/>
            </a:xfrm>
            <a:custGeom>
              <a:avLst/>
              <a:gdLst/>
              <a:ahLst/>
              <a:cxnLst/>
              <a:rect l="l" t="t" r="r" b="b"/>
              <a:pathLst>
                <a:path w="520700">
                  <a:moveTo>
                    <a:pt x="520611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155442" y="5581649"/>
              <a:ext cx="0" cy="603250"/>
            </a:xfrm>
            <a:custGeom>
              <a:avLst/>
              <a:gdLst/>
              <a:ahLst/>
              <a:cxnLst/>
              <a:rect l="l" t="t" r="r" b="b"/>
              <a:pathLst>
                <a:path h="603250">
                  <a:moveTo>
                    <a:pt x="0" y="0"/>
                  </a:moveTo>
                  <a:lnTo>
                    <a:pt x="0" y="602957"/>
                  </a:lnTo>
                </a:path>
              </a:pathLst>
            </a:custGeom>
            <a:ln w="2895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583941" y="5581649"/>
              <a:ext cx="0" cy="603250"/>
            </a:xfrm>
            <a:custGeom>
              <a:avLst/>
              <a:gdLst/>
              <a:ahLst/>
              <a:cxnLst/>
              <a:rect l="l" t="t" r="r" b="b"/>
              <a:pathLst>
                <a:path h="603250">
                  <a:moveTo>
                    <a:pt x="0" y="0"/>
                  </a:moveTo>
                  <a:lnTo>
                    <a:pt x="0" y="602957"/>
                  </a:lnTo>
                </a:path>
              </a:pathLst>
            </a:custGeom>
            <a:ln w="2895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015490" y="5592318"/>
              <a:ext cx="0" cy="592455"/>
            </a:xfrm>
            <a:custGeom>
              <a:avLst/>
              <a:gdLst/>
              <a:ahLst/>
              <a:cxnLst/>
              <a:rect l="l" t="t" r="r" b="b"/>
              <a:pathLst>
                <a:path h="592454">
                  <a:moveTo>
                    <a:pt x="0" y="0"/>
                  </a:moveTo>
                  <a:lnTo>
                    <a:pt x="0" y="592289"/>
                  </a:lnTo>
                </a:path>
              </a:pathLst>
            </a:custGeom>
            <a:ln w="2895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501129" y="2382005"/>
              <a:ext cx="995044" cy="838200"/>
            </a:xfrm>
            <a:custGeom>
              <a:avLst/>
              <a:gdLst/>
              <a:ahLst/>
              <a:cxnLst/>
              <a:rect l="l" t="t" r="r" b="b"/>
              <a:pathLst>
                <a:path w="995045" h="838200">
                  <a:moveTo>
                    <a:pt x="925410" y="0"/>
                  </a:moveTo>
                  <a:lnTo>
                    <a:pt x="293954" y="0"/>
                  </a:lnTo>
                  <a:lnTo>
                    <a:pt x="116865" y="148247"/>
                  </a:lnTo>
                  <a:lnTo>
                    <a:pt x="116865" y="559168"/>
                  </a:lnTo>
                  <a:lnTo>
                    <a:pt x="0" y="656729"/>
                  </a:lnTo>
                  <a:lnTo>
                    <a:pt x="0" y="837666"/>
                  </a:lnTo>
                  <a:lnTo>
                    <a:pt x="843127" y="837666"/>
                  </a:lnTo>
                  <a:lnTo>
                    <a:pt x="994575" y="691057"/>
                  </a:lnTo>
                  <a:lnTo>
                    <a:pt x="994575" y="511213"/>
                  </a:lnTo>
                  <a:lnTo>
                    <a:pt x="925410" y="511213"/>
                  </a:lnTo>
                  <a:lnTo>
                    <a:pt x="9254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555992" y="2436875"/>
              <a:ext cx="885190" cy="728345"/>
            </a:xfrm>
            <a:custGeom>
              <a:avLst/>
              <a:gdLst/>
              <a:ahLst/>
              <a:cxnLst/>
              <a:rect l="l" t="t" r="r" b="b"/>
              <a:pathLst>
                <a:path w="885190" h="728344">
                  <a:moveTo>
                    <a:pt x="682155" y="124968"/>
                  </a:moveTo>
                  <a:lnTo>
                    <a:pt x="117348" y="124968"/>
                  </a:lnTo>
                  <a:lnTo>
                    <a:pt x="117348" y="541997"/>
                  </a:lnTo>
                  <a:lnTo>
                    <a:pt x="682155" y="541997"/>
                  </a:lnTo>
                  <a:lnTo>
                    <a:pt x="682155" y="124968"/>
                  </a:lnTo>
                  <a:close/>
                </a:path>
                <a:path w="885190" h="728344">
                  <a:moveTo>
                    <a:pt x="758355" y="626338"/>
                  </a:moveTo>
                  <a:lnTo>
                    <a:pt x="774" y="626338"/>
                  </a:lnTo>
                  <a:lnTo>
                    <a:pt x="774" y="627608"/>
                  </a:lnTo>
                  <a:lnTo>
                    <a:pt x="0" y="627608"/>
                  </a:lnTo>
                  <a:lnTo>
                    <a:pt x="0" y="727938"/>
                  </a:lnTo>
                  <a:lnTo>
                    <a:pt x="758355" y="727938"/>
                  </a:lnTo>
                  <a:lnTo>
                    <a:pt x="758355" y="627608"/>
                  </a:lnTo>
                  <a:lnTo>
                    <a:pt x="758355" y="626338"/>
                  </a:lnTo>
                  <a:close/>
                </a:path>
                <a:path w="885190" h="728344">
                  <a:moveTo>
                    <a:pt x="792480" y="0"/>
                  </a:moveTo>
                  <a:lnTo>
                    <a:pt x="259016" y="0"/>
                  </a:lnTo>
                  <a:lnTo>
                    <a:pt x="135636" y="103632"/>
                  </a:lnTo>
                  <a:lnTo>
                    <a:pt x="688174" y="103632"/>
                  </a:lnTo>
                  <a:lnTo>
                    <a:pt x="792480" y="0"/>
                  </a:lnTo>
                  <a:close/>
                </a:path>
                <a:path w="885190" h="728344">
                  <a:moveTo>
                    <a:pt x="815340" y="9144"/>
                  </a:moveTo>
                  <a:lnTo>
                    <a:pt x="704088" y="118681"/>
                  </a:lnTo>
                  <a:lnTo>
                    <a:pt x="704088" y="532853"/>
                  </a:lnTo>
                  <a:lnTo>
                    <a:pt x="815340" y="435851"/>
                  </a:lnTo>
                  <a:lnTo>
                    <a:pt x="815340" y="9144"/>
                  </a:lnTo>
                  <a:close/>
                </a:path>
                <a:path w="885190" h="728344">
                  <a:moveTo>
                    <a:pt x="858939" y="511200"/>
                  </a:moveTo>
                  <a:lnTo>
                    <a:pt x="813650" y="511200"/>
                  </a:lnTo>
                  <a:lnTo>
                    <a:pt x="813650" y="509016"/>
                  </a:lnTo>
                  <a:lnTo>
                    <a:pt x="714159" y="596950"/>
                  </a:lnTo>
                  <a:lnTo>
                    <a:pt x="62915" y="596950"/>
                  </a:lnTo>
                  <a:lnTo>
                    <a:pt x="62915" y="575106"/>
                  </a:lnTo>
                  <a:lnTo>
                    <a:pt x="28956" y="603504"/>
                  </a:lnTo>
                  <a:lnTo>
                    <a:pt x="765390" y="603504"/>
                  </a:lnTo>
                  <a:lnTo>
                    <a:pt x="858939" y="511200"/>
                  </a:lnTo>
                  <a:close/>
                </a:path>
                <a:path w="885190" h="728344">
                  <a:moveTo>
                    <a:pt x="884847" y="515124"/>
                  </a:moveTo>
                  <a:lnTo>
                    <a:pt x="781799" y="619048"/>
                  </a:lnTo>
                  <a:lnTo>
                    <a:pt x="781799" y="714768"/>
                  </a:lnTo>
                  <a:lnTo>
                    <a:pt x="884847" y="614121"/>
                  </a:lnTo>
                  <a:lnTo>
                    <a:pt x="884847" y="515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712963" y="2589279"/>
              <a:ext cx="489584" cy="360045"/>
            </a:xfrm>
            <a:custGeom>
              <a:avLst/>
              <a:gdLst/>
              <a:ahLst/>
              <a:cxnLst/>
              <a:rect l="l" t="t" r="r" b="b"/>
              <a:pathLst>
                <a:path w="489584" h="360044">
                  <a:moveTo>
                    <a:pt x="259791" y="0"/>
                  </a:moveTo>
                  <a:lnTo>
                    <a:pt x="221665" y="0"/>
                  </a:lnTo>
                  <a:lnTo>
                    <a:pt x="203187" y="1092"/>
                  </a:lnTo>
                  <a:lnTo>
                    <a:pt x="184721" y="1092"/>
                  </a:lnTo>
                  <a:lnTo>
                    <a:pt x="128701" y="2730"/>
                  </a:lnTo>
                  <a:lnTo>
                    <a:pt x="111429" y="4368"/>
                  </a:lnTo>
                  <a:lnTo>
                    <a:pt x="95338" y="4914"/>
                  </a:lnTo>
                  <a:lnTo>
                    <a:pt x="79247" y="6007"/>
                  </a:lnTo>
                  <a:lnTo>
                    <a:pt x="65544" y="6553"/>
                  </a:lnTo>
                  <a:lnTo>
                    <a:pt x="53035" y="7645"/>
                  </a:lnTo>
                  <a:lnTo>
                    <a:pt x="34556" y="8737"/>
                  </a:lnTo>
                  <a:lnTo>
                    <a:pt x="28003" y="8737"/>
                  </a:lnTo>
                  <a:lnTo>
                    <a:pt x="23837" y="9283"/>
                  </a:lnTo>
                  <a:lnTo>
                    <a:pt x="5956" y="81991"/>
                  </a:lnTo>
                  <a:lnTo>
                    <a:pt x="2387" y="135559"/>
                  </a:lnTo>
                  <a:lnTo>
                    <a:pt x="0" y="182562"/>
                  </a:lnTo>
                  <a:lnTo>
                    <a:pt x="2387" y="228473"/>
                  </a:lnTo>
                  <a:lnTo>
                    <a:pt x="5956" y="279857"/>
                  </a:lnTo>
                  <a:lnTo>
                    <a:pt x="10134" y="322491"/>
                  </a:lnTo>
                  <a:lnTo>
                    <a:pt x="22047" y="350913"/>
                  </a:lnTo>
                  <a:lnTo>
                    <a:pt x="23837" y="350913"/>
                  </a:lnTo>
                  <a:lnTo>
                    <a:pt x="28003" y="352005"/>
                  </a:lnTo>
                  <a:lnTo>
                    <a:pt x="34556" y="352005"/>
                  </a:lnTo>
                  <a:lnTo>
                    <a:pt x="79247" y="354190"/>
                  </a:lnTo>
                  <a:lnTo>
                    <a:pt x="112026" y="356374"/>
                  </a:lnTo>
                  <a:lnTo>
                    <a:pt x="168033" y="358571"/>
                  </a:lnTo>
                  <a:lnTo>
                    <a:pt x="188290" y="359117"/>
                  </a:lnTo>
                  <a:lnTo>
                    <a:pt x="207949" y="359117"/>
                  </a:lnTo>
                  <a:lnTo>
                    <a:pt x="228815" y="359664"/>
                  </a:lnTo>
                  <a:lnTo>
                    <a:pt x="269328" y="359664"/>
                  </a:lnTo>
                  <a:lnTo>
                    <a:pt x="289585" y="359117"/>
                  </a:lnTo>
                  <a:lnTo>
                    <a:pt x="310438" y="359117"/>
                  </a:lnTo>
                  <a:lnTo>
                    <a:pt x="383133" y="356374"/>
                  </a:lnTo>
                  <a:lnTo>
                    <a:pt x="413524" y="354190"/>
                  </a:lnTo>
                  <a:lnTo>
                    <a:pt x="447497" y="352552"/>
                  </a:lnTo>
                  <a:lnTo>
                    <a:pt x="455244" y="352005"/>
                  </a:lnTo>
                  <a:lnTo>
                    <a:pt x="461200" y="352005"/>
                  </a:lnTo>
                  <a:lnTo>
                    <a:pt x="465366" y="350913"/>
                  </a:lnTo>
                  <a:lnTo>
                    <a:pt x="474903" y="350367"/>
                  </a:lnTo>
                  <a:lnTo>
                    <a:pt x="476097" y="341071"/>
                  </a:lnTo>
                  <a:lnTo>
                    <a:pt x="478472" y="329057"/>
                  </a:lnTo>
                  <a:lnTo>
                    <a:pt x="482650" y="296252"/>
                  </a:lnTo>
                  <a:lnTo>
                    <a:pt x="486816" y="245973"/>
                  </a:lnTo>
                  <a:lnTo>
                    <a:pt x="489203" y="183654"/>
                  </a:lnTo>
                  <a:lnTo>
                    <a:pt x="486816" y="120243"/>
                  </a:lnTo>
                  <a:lnTo>
                    <a:pt x="482650" y="67779"/>
                  </a:lnTo>
                  <a:lnTo>
                    <a:pt x="478472" y="32245"/>
                  </a:lnTo>
                  <a:lnTo>
                    <a:pt x="467156" y="9283"/>
                  </a:lnTo>
                  <a:lnTo>
                    <a:pt x="465366" y="9283"/>
                  </a:lnTo>
                  <a:lnTo>
                    <a:pt x="461200" y="8737"/>
                  </a:lnTo>
                  <a:lnTo>
                    <a:pt x="454050" y="8737"/>
                  </a:lnTo>
                  <a:lnTo>
                    <a:pt x="433793" y="7645"/>
                  </a:lnTo>
                  <a:lnTo>
                    <a:pt x="420674" y="6553"/>
                  </a:lnTo>
                  <a:lnTo>
                    <a:pt x="406374" y="6007"/>
                  </a:lnTo>
                  <a:lnTo>
                    <a:pt x="389699" y="4914"/>
                  </a:lnTo>
                  <a:lnTo>
                    <a:pt x="372414" y="4368"/>
                  </a:lnTo>
                  <a:lnTo>
                    <a:pt x="354533" y="2730"/>
                  </a:lnTo>
                  <a:lnTo>
                    <a:pt x="297929" y="1092"/>
                  </a:lnTo>
                  <a:lnTo>
                    <a:pt x="278269" y="1092"/>
                  </a:lnTo>
                  <a:lnTo>
                    <a:pt x="2597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734300" y="2612133"/>
              <a:ext cx="447040" cy="314960"/>
            </a:xfrm>
            <a:custGeom>
              <a:avLst/>
              <a:gdLst/>
              <a:ahLst/>
              <a:cxnLst/>
              <a:rect l="l" t="t" r="r" b="b"/>
              <a:pathLst>
                <a:path w="447040" h="314960">
                  <a:moveTo>
                    <a:pt x="250990" y="0"/>
                  </a:moveTo>
                  <a:lnTo>
                    <a:pt x="188391" y="0"/>
                  </a:lnTo>
                  <a:lnTo>
                    <a:pt x="156197" y="1092"/>
                  </a:lnTo>
                  <a:lnTo>
                    <a:pt x="140690" y="1092"/>
                  </a:lnTo>
                  <a:lnTo>
                    <a:pt x="125196" y="2184"/>
                  </a:lnTo>
                  <a:lnTo>
                    <a:pt x="81673" y="3810"/>
                  </a:lnTo>
                  <a:lnTo>
                    <a:pt x="68554" y="5448"/>
                  </a:lnTo>
                  <a:lnTo>
                    <a:pt x="25641" y="7632"/>
                  </a:lnTo>
                  <a:lnTo>
                    <a:pt x="17881" y="7632"/>
                  </a:lnTo>
                  <a:lnTo>
                    <a:pt x="11328" y="8724"/>
                  </a:lnTo>
                  <a:lnTo>
                    <a:pt x="8343" y="37045"/>
                  </a:lnTo>
                  <a:lnTo>
                    <a:pt x="1193" y="121500"/>
                  </a:lnTo>
                  <a:lnTo>
                    <a:pt x="0" y="160185"/>
                  </a:lnTo>
                  <a:lnTo>
                    <a:pt x="1193" y="196697"/>
                  </a:lnTo>
                  <a:lnTo>
                    <a:pt x="8343" y="278422"/>
                  </a:lnTo>
                  <a:lnTo>
                    <a:pt x="11328" y="306755"/>
                  </a:lnTo>
                  <a:lnTo>
                    <a:pt x="17881" y="307301"/>
                  </a:lnTo>
                  <a:lnTo>
                    <a:pt x="25641" y="307301"/>
                  </a:lnTo>
                  <a:lnTo>
                    <a:pt x="45313" y="308381"/>
                  </a:lnTo>
                  <a:lnTo>
                    <a:pt x="56641" y="309473"/>
                  </a:lnTo>
                  <a:lnTo>
                    <a:pt x="68554" y="310019"/>
                  </a:lnTo>
                  <a:lnTo>
                    <a:pt x="82270" y="311111"/>
                  </a:lnTo>
                  <a:lnTo>
                    <a:pt x="96583" y="311658"/>
                  </a:lnTo>
                  <a:lnTo>
                    <a:pt x="111480" y="312750"/>
                  </a:lnTo>
                  <a:lnTo>
                    <a:pt x="140690" y="313829"/>
                  </a:lnTo>
                  <a:lnTo>
                    <a:pt x="160375" y="313829"/>
                  </a:lnTo>
                  <a:lnTo>
                    <a:pt x="193751" y="314921"/>
                  </a:lnTo>
                  <a:lnTo>
                    <a:pt x="261721" y="314921"/>
                  </a:lnTo>
                  <a:lnTo>
                    <a:pt x="294512" y="313829"/>
                  </a:lnTo>
                  <a:lnTo>
                    <a:pt x="311200" y="313829"/>
                  </a:lnTo>
                  <a:lnTo>
                    <a:pt x="341007" y="312750"/>
                  </a:lnTo>
                  <a:lnTo>
                    <a:pt x="355320" y="311658"/>
                  </a:lnTo>
                  <a:lnTo>
                    <a:pt x="369023" y="311111"/>
                  </a:lnTo>
                  <a:lnTo>
                    <a:pt x="381546" y="310019"/>
                  </a:lnTo>
                  <a:lnTo>
                    <a:pt x="392874" y="309473"/>
                  </a:lnTo>
                  <a:lnTo>
                    <a:pt x="403605" y="308381"/>
                  </a:lnTo>
                  <a:lnTo>
                    <a:pt x="420903" y="307301"/>
                  </a:lnTo>
                  <a:lnTo>
                    <a:pt x="428650" y="307301"/>
                  </a:lnTo>
                  <a:lnTo>
                    <a:pt x="435203" y="306755"/>
                  </a:lnTo>
                  <a:lnTo>
                    <a:pt x="441172" y="252806"/>
                  </a:lnTo>
                  <a:lnTo>
                    <a:pt x="444741" y="211404"/>
                  </a:lnTo>
                  <a:lnTo>
                    <a:pt x="446531" y="161277"/>
                  </a:lnTo>
                  <a:lnTo>
                    <a:pt x="444741" y="110604"/>
                  </a:lnTo>
                  <a:lnTo>
                    <a:pt x="441172" y="66471"/>
                  </a:lnTo>
                  <a:lnTo>
                    <a:pt x="437591" y="31597"/>
                  </a:lnTo>
                  <a:lnTo>
                    <a:pt x="428650" y="7632"/>
                  </a:lnTo>
                  <a:lnTo>
                    <a:pt x="420903" y="7632"/>
                  </a:lnTo>
                  <a:lnTo>
                    <a:pt x="375589" y="5448"/>
                  </a:lnTo>
                  <a:lnTo>
                    <a:pt x="361276" y="3810"/>
                  </a:lnTo>
                  <a:lnTo>
                    <a:pt x="299872" y="1092"/>
                  </a:lnTo>
                  <a:lnTo>
                    <a:pt x="283184" y="1092"/>
                  </a:lnTo>
                  <a:lnTo>
                    <a:pt x="250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168896" y="3086099"/>
              <a:ext cx="1240790" cy="400685"/>
            </a:xfrm>
            <a:custGeom>
              <a:avLst/>
              <a:gdLst/>
              <a:ahLst/>
              <a:cxnLst/>
              <a:rect l="l" t="t" r="r" b="b"/>
              <a:pathLst>
                <a:path w="1240790" h="400685">
                  <a:moveTo>
                    <a:pt x="1072896" y="20459"/>
                  </a:moveTo>
                  <a:lnTo>
                    <a:pt x="1002411" y="20459"/>
                  </a:lnTo>
                  <a:lnTo>
                    <a:pt x="1001814" y="16027"/>
                  </a:lnTo>
                  <a:lnTo>
                    <a:pt x="980300" y="558"/>
                  </a:lnTo>
                  <a:lnTo>
                    <a:pt x="948639" y="20459"/>
                  </a:lnTo>
                  <a:lnTo>
                    <a:pt x="879348" y="20459"/>
                  </a:lnTo>
                  <a:lnTo>
                    <a:pt x="879348" y="35382"/>
                  </a:lnTo>
                  <a:lnTo>
                    <a:pt x="948639" y="35382"/>
                  </a:lnTo>
                  <a:lnTo>
                    <a:pt x="950429" y="39255"/>
                  </a:lnTo>
                  <a:lnTo>
                    <a:pt x="952830" y="43116"/>
                  </a:lnTo>
                  <a:lnTo>
                    <a:pt x="955217" y="48094"/>
                  </a:lnTo>
                  <a:lnTo>
                    <a:pt x="962380" y="53073"/>
                  </a:lnTo>
                  <a:lnTo>
                    <a:pt x="965962" y="55283"/>
                  </a:lnTo>
                  <a:lnTo>
                    <a:pt x="976122" y="56388"/>
                  </a:lnTo>
                  <a:lnTo>
                    <a:pt x="985088" y="55283"/>
                  </a:lnTo>
                  <a:lnTo>
                    <a:pt x="989863" y="53073"/>
                  </a:lnTo>
                  <a:lnTo>
                    <a:pt x="993444" y="50304"/>
                  </a:lnTo>
                  <a:lnTo>
                    <a:pt x="995832" y="48094"/>
                  </a:lnTo>
                  <a:lnTo>
                    <a:pt x="998816" y="43116"/>
                  </a:lnTo>
                  <a:lnTo>
                    <a:pt x="1001814" y="39255"/>
                  </a:lnTo>
                  <a:lnTo>
                    <a:pt x="1002411" y="35382"/>
                  </a:lnTo>
                  <a:lnTo>
                    <a:pt x="1072896" y="35382"/>
                  </a:lnTo>
                  <a:lnTo>
                    <a:pt x="1072896" y="20459"/>
                  </a:lnTo>
                  <a:close/>
                </a:path>
                <a:path w="1240790" h="400685">
                  <a:moveTo>
                    <a:pt x="1240536" y="85344"/>
                  </a:moveTo>
                  <a:lnTo>
                    <a:pt x="222351" y="85344"/>
                  </a:lnTo>
                  <a:lnTo>
                    <a:pt x="143662" y="121310"/>
                  </a:lnTo>
                  <a:lnTo>
                    <a:pt x="0" y="296748"/>
                  </a:lnTo>
                  <a:lnTo>
                    <a:pt x="0" y="400265"/>
                  </a:lnTo>
                  <a:lnTo>
                    <a:pt x="1022946" y="400265"/>
                  </a:lnTo>
                  <a:lnTo>
                    <a:pt x="1240536" y="213931"/>
                  </a:lnTo>
                  <a:lnTo>
                    <a:pt x="1240536" y="85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246620" y="3224783"/>
              <a:ext cx="1068070" cy="158115"/>
            </a:xfrm>
            <a:custGeom>
              <a:avLst/>
              <a:gdLst/>
              <a:ahLst/>
              <a:cxnLst/>
              <a:rect l="l" t="t" r="r" b="b"/>
              <a:pathLst>
                <a:path w="1068070" h="158114">
                  <a:moveTo>
                    <a:pt x="1067727" y="0"/>
                  </a:moveTo>
                  <a:lnTo>
                    <a:pt x="157391" y="0"/>
                  </a:lnTo>
                  <a:lnTo>
                    <a:pt x="98361" y="26784"/>
                  </a:lnTo>
                  <a:lnTo>
                    <a:pt x="0" y="157949"/>
                  </a:lnTo>
                  <a:lnTo>
                    <a:pt x="927036" y="157949"/>
                  </a:lnTo>
                  <a:lnTo>
                    <a:pt x="1037323" y="19672"/>
                  </a:lnTo>
                  <a:lnTo>
                    <a:pt x="1067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223759" y="3418332"/>
              <a:ext cx="944880" cy="0"/>
            </a:xfrm>
            <a:custGeom>
              <a:avLst/>
              <a:gdLst/>
              <a:ahLst/>
              <a:cxnLst/>
              <a:rect l="l" t="t" r="r" b="b"/>
              <a:pathLst>
                <a:path w="944879">
                  <a:moveTo>
                    <a:pt x="0" y="0"/>
                  </a:moveTo>
                  <a:lnTo>
                    <a:pt x="944880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189975" y="3226306"/>
              <a:ext cx="165100" cy="190500"/>
            </a:xfrm>
            <a:custGeom>
              <a:avLst/>
              <a:gdLst/>
              <a:ahLst/>
              <a:cxnLst/>
              <a:rect l="l" t="t" r="r" b="b"/>
              <a:pathLst>
                <a:path w="165100" h="190500">
                  <a:moveTo>
                    <a:pt x="164592" y="0"/>
                  </a:moveTo>
                  <a:lnTo>
                    <a:pt x="108534" y="34188"/>
                  </a:lnTo>
                  <a:lnTo>
                    <a:pt x="0" y="170967"/>
                  </a:lnTo>
                  <a:lnTo>
                    <a:pt x="0" y="189953"/>
                  </a:lnTo>
                  <a:lnTo>
                    <a:pt x="164592" y="49390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335012" y="3261359"/>
              <a:ext cx="810895" cy="107950"/>
            </a:xfrm>
            <a:custGeom>
              <a:avLst/>
              <a:gdLst/>
              <a:ahLst/>
              <a:cxnLst/>
              <a:rect l="l" t="t" r="r" b="b"/>
              <a:pathLst>
                <a:path w="810895" h="107950">
                  <a:moveTo>
                    <a:pt x="47244" y="88392"/>
                  </a:moveTo>
                  <a:lnTo>
                    <a:pt x="14541" y="88392"/>
                  </a:lnTo>
                  <a:lnTo>
                    <a:pt x="0" y="107619"/>
                  </a:lnTo>
                  <a:lnTo>
                    <a:pt x="31496" y="107619"/>
                  </a:lnTo>
                  <a:lnTo>
                    <a:pt x="47244" y="88392"/>
                  </a:lnTo>
                  <a:close/>
                </a:path>
                <a:path w="810895" h="107950">
                  <a:moveTo>
                    <a:pt x="71018" y="59436"/>
                  </a:moveTo>
                  <a:lnTo>
                    <a:pt x="38722" y="59436"/>
                  </a:lnTo>
                  <a:lnTo>
                    <a:pt x="24371" y="77190"/>
                  </a:lnTo>
                  <a:lnTo>
                    <a:pt x="56070" y="77190"/>
                  </a:lnTo>
                  <a:lnTo>
                    <a:pt x="71018" y="59436"/>
                  </a:lnTo>
                  <a:close/>
                </a:path>
                <a:path w="810895" h="107950">
                  <a:moveTo>
                    <a:pt x="95999" y="30480"/>
                  </a:moveTo>
                  <a:lnTo>
                    <a:pt x="63296" y="30480"/>
                  </a:lnTo>
                  <a:lnTo>
                    <a:pt x="48755" y="48234"/>
                  </a:lnTo>
                  <a:lnTo>
                    <a:pt x="80860" y="48234"/>
                  </a:lnTo>
                  <a:lnTo>
                    <a:pt x="95999" y="30480"/>
                  </a:lnTo>
                  <a:close/>
                </a:path>
                <a:path w="810895" h="107950">
                  <a:moveTo>
                    <a:pt x="104559" y="88392"/>
                  </a:moveTo>
                  <a:lnTo>
                    <a:pt x="72669" y="88392"/>
                  </a:lnTo>
                  <a:lnTo>
                    <a:pt x="57899" y="107619"/>
                  </a:lnTo>
                  <a:lnTo>
                    <a:pt x="89789" y="107619"/>
                  </a:lnTo>
                  <a:lnTo>
                    <a:pt x="104559" y="88392"/>
                  </a:lnTo>
                  <a:close/>
                </a:path>
                <a:path w="810895" h="107950">
                  <a:moveTo>
                    <a:pt x="119799" y="0"/>
                  </a:moveTo>
                  <a:lnTo>
                    <a:pt x="87325" y="0"/>
                  </a:lnTo>
                  <a:lnTo>
                    <a:pt x="73139" y="19227"/>
                  </a:lnTo>
                  <a:lnTo>
                    <a:pt x="105029" y="19227"/>
                  </a:lnTo>
                  <a:lnTo>
                    <a:pt x="119799" y="0"/>
                  </a:lnTo>
                  <a:close/>
                </a:path>
                <a:path w="810895" h="107950">
                  <a:moveTo>
                    <a:pt x="129527" y="59436"/>
                  </a:moveTo>
                  <a:lnTo>
                    <a:pt x="97637" y="59436"/>
                  </a:lnTo>
                  <a:lnTo>
                    <a:pt x="82283" y="77190"/>
                  </a:lnTo>
                  <a:lnTo>
                    <a:pt x="114173" y="77190"/>
                  </a:lnTo>
                  <a:lnTo>
                    <a:pt x="129527" y="59436"/>
                  </a:lnTo>
                  <a:close/>
                </a:path>
                <a:path w="810895" h="107950">
                  <a:moveTo>
                    <a:pt x="153327" y="30480"/>
                  </a:moveTo>
                  <a:lnTo>
                    <a:pt x="121437" y="30480"/>
                  </a:lnTo>
                  <a:lnTo>
                    <a:pt x="106667" y="48234"/>
                  </a:lnTo>
                  <a:lnTo>
                    <a:pt x="138557" y="48234"/>
                  </a:lnTo>
                  <a:lnTo>
                    <a:pt x="153327" y="30480"/>
                  </a:lnTo>
                  <a:close/>
                </a:path>
                <a:path w="810895" h="107950">
                  <a:moveTo>
                    <a:pt x="162458" y="88392"/>
                  </a:moveTo>
                  <a:lnTo>
                    <a:pt x="130759" y="88392"/>
                  </a:lnTo>
                  <a:lnTo>
                    <a:pt x="115811" y="107619"/>
                  </a:lnTo>
                  <a:lnTo>
                    <a:pt x="148107" y="107619"/>
                  </a:lnTo>
                  <a:lnTo>
                    <a:pt x="162458" y="88392"/>
                  </a:lnTo>
                  <a:close/>
                </a:path>
                <a:path w="810895" h="107950">
                  <a:moveTo>
                    <a:pt x="176784" y="0"/>
                  </a:moveTo>
                  <a:lnTo>
                    <a:pt x="145719" y="0"/>
                  </a:lnTo>
                  <a:lnTo>
                    <a:pt x="131064" y="19227"/>
                  </a:lnTo>
                  <a:lnTo>
                    <a:pt x="162128" y="19227"/>
                  </a:lnTo>
                  <a:lnTo>
                    <a:pt x="176784" y="0"/>
                  </a:lnTo>
                  <a:close/>
                </a:path>
                <a:path w="810895" h="107950">
                  <a:moveTo>
                    <a:pt x="185928" y="59436"/>
                  </a:moveTo>
                  <a:lnTo>
                    <a:pt x="154863" y="59436"/>
                  </a:lnTo>
                  <a:lnTo>
                    <a:pt x="140208" y="77190"/>
                  </a:lnTo>
                  <a:lnTo>
                    <a:pt x="171856" y="77190"/>
                  </a:lnTo>
                  <a:lnTo>
                    <a:pt x="185928" y="59436"/>
                  </a:lnTo>
                  <a:close/>
                </a:path>
                <a:path w="810895" h="107950">
                  <a:moveTo>
                    <a:pt x="211226" y="30480"/>
                  </a:moveTo>
                  <a:lnTo>
                    <a:pt x="179527" y="30480"/>
                  </a:lnTo>
                  <a:lnTo>
                    <a:pt x="163068" y="48234"/>
                  </a:lnTo>
                  <a:lnTo>
                    <a:pt x="196596" y="48234"/>
                  </a:lnTo>
                  <a:lnTo>
                    <a:pt x="211226" y="30480"/>
                  </a:lnTo>
                  <a:close/>
                </a:path>
                <a:path w="810895" h="107950">
                  <a:moveTo>
                    <a:pt x="220370" y="88392"/>
                  </a:moveTo>
                  <a:lnTo>
                    <a:pt x="187261" y="88392"/>
                  </a:lnTo>
                  <a:lnTo>
                    <a:pt x="172199" y="107619"/>
                  </a:lnTo>
                  <a:lnTo>
                    <a:pt x="205320" y="107619"/>
                  </a:lnTo>
                  <a:lnTo>
                    <a:pt x="220370" y="88392"/>
                  </a:lnTo>
                  <a:close/>
                </a:path>
                <a:path w="810895" h="107950">
                  <a:moveTo>
                    <a:pt x="235610" y="0"/>
                  </a:moveTo>
                  <a:lnTo>
                    <a:pt x="202692" y="0"/>
                  </a:lnTo>
                  <a:lnTo>
                    <a:pt x="187452" y="19227"/>
                  </a:lnTo>
                  <a:lnTo>
                    <a:pt x="220980" y="19227"/>
                  </a:lnTo>
                  <a:lnTo>
                    <a:pt x="235610" y="0"/>
                  </a:lnTo>
                  <a:close/>
                </a:path>
                <a:path w="810895" h="107950">
                  <a:moveTo>
                    <a:pt x="244779" y="59436"/>
                  </a:moveTo>
                  <a:lnTo>
                    <a:pt x="212699" y="59436"/>
                  </a:lnTo>
                  <a:lnTo>
                    <a:pt x="198120" y="77190"/>
                  </a:lnTo>
                  <a:lnTo>
                    <a:pt x="230200" y="77190"/>
                  </a:lnTo>
                  <a:lnTo>
                    <a:pt x="244779" y="59436"/>
                  </a:lnTo>
                  <a:close/>
                </a:path>
                <a:path w="810895" h="107950">
                  <a:moveTo>
                    <a:pt x="269151" y="30480"/>
                  </a:moveTo>
                  <a:lnTo>
                    <a:pt x="236677" y="30480"/>
                  </a:lnTo>
                  <a:lnTo>
                    <a:pt x="222491" y="48234"/>
                  </a:lnTo>
                  <a:lnTo>
                    <a:pt x="253212" y="48234"/>
                  </a:lnTo>
                  <a:lnTo>
                    <a:pt x="269151" y="30480"/>
                  </a:lnTo>
                  <a:close/>
                </a:path>
                <a:path w="810895" h="107950">
                  <a:moveTo>
                    <a:pt x="277368" y="88392"/>
                  </a:moveTo>
                  <a:lnTo>
                    <a:pt x="246303" y="88392"/>
                  </a:lnTo>
                  <a:lnTo>
                    <a:pt x="231648" y="107619"/>
                  </a:lnTo>
                  <a:lnTo>
                    <a:pt x="262712" y="107619"/>
                  </a:lnTo>
                  <a:lnTo>
                    <a:pt x="277368" y="88392"/>
                  </a:lnTo>
                  <a:close/>
                </a:path>
                <a:path w="810895" h="107950">
                  <a:moveTo>
                    <a:pt x="292608" y="0"/>
                  </a:moveTo>
                  <a:lnTo>
                    <a:pt x="260959" y="0"/>
                  </a:lnTo>
                  <a:lnTo>
                    <a:pt x="246888" y="19227"/>
                  </a:lnTo>
                  <a:lnTo>
                    <a:pt x="277952" y="19227"/>
                  </a:lnTo>
                  <a:lnTo>
                    <a:pt x="292608" y="0"/>
                  </a:lnTo>
                  <a:close/>
                </a:path>
                <a:path w="810895" h="107950">
                  <a:moveTo>
                    <a:pt x="302666" y="59436"/>
                  </a:moveTo>
                  <a:lnTo>
                    <a:pt x="270357" y="59436"/>
                  </a:lnTo>
                  <a:lnTo>
                    <a:pt x="254508" y="77190"/>
                  </a:lnTo>
                  <a:lnTo>
                    <a:pt x="287426" y="77190"/>
                  </a:lnTo>
                  <a:lnTo>
                    <a:pt x="302666" y="59436"/>
                  </a:lnTo>
                  <a:close/>
                </a:path>
                <a:path w="810895" h="107950">
                  <a:moveTo>
                    <a:pt x="327050" y="30480"/>
                  </a:moveTo>
                  <a:lnTo>
                    <a:pt x="294132" y="30480"/>
                  </a:lnTo>
                  <a:lnTo>
                    <a:pt x="278892" y="48234"/>
                  </a:lnTo>
                  <a:lnTo>
                    <a:pt x="311810" y="48234"/>
                  </a:lnTo>
                  <a:lnTo>
                    <a:pt x="327050" y="30480"/>
                  </a:lnTo>
                  <a:close/>
                </a:path>
                <a:path w="810895" h="107950">
                  <a:moveTo>
                    <a:pt x="336194" y="88392"/>
                  </a:moveTo>
                  <a:lnTo>
                    <a:pt x="303276" y="88392"/>
                  </a:lnTo>
                  <a:lnTo>
                    <a:pt x="288036" y="107619"/>
                  </a:lnTo>
                  <a:lnTo>
                    <a:pt x="320954" y="107619"/>
                  </a:lnTo>
                  <a:lnTo>
                    <a:pt x="336194" y="88392"/>
                  </a:lnTo>
                  <a:close/>
                </a:path>
                <a:path w="810895" h="107950">
                  <a:moveTo>
                    <a:pt x="350520" y="0"/>
                  </a:moveTo>
                  <a:lnTo>
                    <a:pt x="318630" y="0"/>
                  </a:lnTo>
                  <a:lnTo>
                    <a:pt x="303276" y="19227"/>
                  </a:lnTo>
                  <a:lnTo>
                    <a:pt x="335165" y="19227"/>
                  </a:lnTo>
                  <a:lnTo>
                    <a:pt x="350520" y="0"/>
                  </a:lnTo>
                  <a:close/>
                </a:path>
                <a:path w="810895" h="107950">
                  <a:moveTo>
                    <a:pt x="360578" y="59436"/>
                  </a:moveTo>
                  <a:lnTo>
                    <a:pt x="327660" y="59436"/>
                  </a:lnTo>
                  <a:lnTo>
                    <a:pt x="312420" y="77190"/>
                  </a:lnTo>
                  <a:lnTo>
                    <a:pt x="344728" y="77190"/>
                  </a:lnTo>
                  <a:lnTo>
                    <a:pt x="360578" y="59436"/>
                  </a:lnTo>
                  <a:close/>
                </a:path>
                <a:path w="810895" h="107950">
                  <a:moveTo>
                    <a:pt x="384035" y="30480"/>
                  </a:moveTo>
                  <a:lnTo>
                    <a:pt x="351929" y="30480"/>
                  </a:lnTo>
                  <a:lnTo>
                    <a:pt x="336791" y="48234"/>
                  </a:lnTo>
                  <a:lnTo>
                    <a:pt x="369493" y="48234"/>
                  </a:lnTo>
                  <a:lnTo>
                    <a:pt x="384035" y="30480"/>
                  </a:lnTo>
                  <a:close/>
                </a:path>
                <a:path w="810895" h="107950">
                  <a:moveTo>
                    <a:pt x="394716" y="88392"/>
                  </a:moveTo>
                  <a:lnTo>
                    <a:pt x="361797" y="88392"/>
                  </a:lnTo>
                  <a:lnTo>
                    <a:pt x="345948" y="107619"/>
                  </a:lnTo>
                  <a:lnTo>
                    <a:pt x="378866" y="107619"/>
                  </a:lnTo>
                  <a:lnTo>
                    <a:pt x="394716" y="88392"/>
                  </a:lnTo>
                  <a:close/>
                </a:path>
                <a:path w="810895" h="107950">
                  <a:moveTo>
                    <a:pt x="407822" y="0"/>
                  </a:moveTo>
                  <a:lnTo>
                    <a:pt x="376123" y="0"/>
                  </a:lnTo>
                  <a:lnTo>
                    <a:pt x="361175" y="19227"/>
                  </a:lnTo>
                  <a:lnTo>
                    <a:pt x="393471" y="19227"/>
                  </a:lnTo>
                  <a:lnTo>
                    <a:pt x="407822" y="0"/>
                  </a:lnTo>
                  <a:close/>
                </a:path>
                <a:path w="810895" h="107950">
                  <a:moveTo>
                    <a:pt x="418490" y="59436"/>
                  </a:moveTo>
                  <a:lnTo>
                    <a:pt x="385381" y="59436"/>
                  </a:lnTo>
                  <a:lnTo>
                    <a:pt x="370319" y="77190"/>
                  </a:lnTo>
                  <a:lnTo>
                    <a:pt x="403440" y="77190"/>
                  </a:lnTo>
                  <a:lnTo>
                    <a:pt x="418490" y="59436"/>
                  </a:lnTo>
                  <a:close/>
                </a:path>
                <a:path w="810895" h="107950">
                  <a:moveTo>
                    <a:pt x="442874" y="30480"/>
                  </a:moveTo>
                  <a:lnTo>
                    <a:pt x="409765" y="30480"/>
                  </a:lnTo>
                  <a:lnTo>
                    <a:pt x="394703" y="48234"/>
                  </a:lnTo>
                  <a:lnTo>
                    <a:pt x="427824" y="48234"/>
                  </a:lnTo>
                  <a:lnTo>
                    <a:pt x="442874" y="30480"/>
                  </a:lnTo>
                  <a:close/>
                </a:path>
                <a:path w="810895" h="107950">
                  <a:moveTo>
                    <a:pt x="452031" y="88392"/>
                  </a:moveTo>
                  <a:lnTo>
                    <a:pt x="419557" y="88392"/>
                  </a:lnTo>
                  <a:lnTo>
                    <a:pt x="405371" y="107619"/>
                  </a:lnTo>
                  <a:lnTo>
                    <a:pt x="437261" y="107619"/>
                  </a:lnTo>
                  <a:lnTo>
                    <a:pt x="452031" y="88392"/>
                  </a:lnTo>
                  <a:close/>
                </a:path>
                <a:path w="810895" h="107950">
                  <a:moveTo>
                    <a:pt x="467258" y="0"/>
                  </a:moveTo>
                  <a:lnTo>
                    <a:pt x="434149" y="0"/>
                  </a:lnTo>
                  <a:lnTo>
                    <a:pt x="419087" y="19227"/>
                  </a:lnTo>
                  <a:lnTo>
                    <a:pt x="452208" y="19227"/>
                  </a:lnTo>
                  <a:lnTo>
                    <a:pt x="467258" y="0"/>
                  </a:lnTo>
                  <a:close/>
                </a:path>
                <a:path w="810895" h="107950">
                  <a:moveTo>
                    <a:pt x="475475" y="59436"/>
                  </a:moveTo>
                  <a:lnTo>
                    <a:pt x="442772" y="59436"/>
                  </a:lnTo>
                  <a:lnTo>
                    <a:pt x="428231" y="77190"/>
                  </a:lnTo>
                  <a:lnTo>
                    <a:pt x="460336" y="77190"/>
                  </a:lnTo>
                  <a:lnTo>
                    <a:pt x="475475" y="59436"/>
                  </a:lnTo>
                  <a:close/>
                </a:path>
                <a:path w="810895" h="107950">
                  <a:moveTo>
                    <a:pt x="498348" y="30480"/>
                  </a:moveTo>
                  <a:lnTo>
                    <a:pt x="466877" y="30480"/>
                  </a:lnTo>
                  <a:lnTo>
                    <a:pt x="452628" y="48234"/>
                  </a:lnTo>
                  <a:lnTo>
                    <a:pt x="484098" y="48234"/>
                  </a:lnTo>
                  <a:lnTo>
                    <a:pt x="498348" y="30480"/>
                  </a:lnTo>
                  <a:close/>
                </a:path>
                <a:path w="810895" h="107950">
                  <a:moveTo>
                    <a:pt x="509016" y="88392"/>
                  </a:moveTo>
                  <a:lnTo>
                    <a:pt x="476910" y="88392"/>
                  </a:lnTo>
                  <a:lnTo>
                    <a:pt x="461772" y="107619"/>
                  </a:lnTo>
                  <a:lnTo>
                    <a:pt x="493268" y="107619"/>
                  </a:lnTo>
                  <a:lnTo>
                    <a:pt x="509016" y="88392"/>
                  </a:lnTo>
                  <a:close/>
                </a:path>
                <a:path w="810895" h="107950">
                  <a:moveTo>
                    <a:pt x="522732" y="0"/>
                  </a:moveTo>
                  <a:lnTo>
                    <a:pt x="491261" y="0"/>
                  </a:lnTo>
                  <a:lnTo>
                    <a:pt x="477012" y="19227"/>
                  </a:lnTo>
                  <a:lnTo>
                    <a:pt x="507885" y="19227"/>
                  </a:lnTo>
                  <a:lnTo>
                    <a:pt x="522732" y="0"/>
                  </a:lnTo>
                  <a:close/>
                </a:path>
                <a:path w="810895" h="107950">
                  <a:moveTo>
                    <a:pt x="531863" y="59436"/>
                  </a:moveTo>
                  <a:lnTo>
                    <a:pt x="500214" y="59436"/>
                  </a:lnTo>
                  <a:lnTo>
                    <a:pt x="486143" y="77190"/>
                  </a:lnTo>
                  <a:lnTo>
                    <a:pt x="517207" y="77190"/>
                  </a:lnTo>
                  <a:lnTo>
                    <a:pt x="531863" y="59436"/>
                  </a:lnTo>
                  <a:close/>
                </a:path>
                <a:path w="810895" h="107950">
                  <a:moveTo>
                    <a:pt x="557174" y="30480"/>
                  </a:moveTo>
                  <a:lnTo>
                    <a:pt x="524256" y="30480"/>
                  </a:lnTo>
                  <a:lnTo>
                    <a:pt x="509016" y="48234"/>
                  </a:lnTo>
                  <a:lnTo>
                    <a:pt x="541934" y="48234"/>
                  </a:lnTo>
                  <a:lnTo>
                    <a:pt x="557174" y="30480"/>
                  </a:lnTo>
                  <a:close/>
                </a:path>
                <a:path w="810895" h="107950">
                  <a:moveTo>
                    <a:pt x="565404" y="88392"/>
                  </a:moveTo>
                  <a:lnTo>
                    <a:pt x="534339" y="88392"/>
                  </a:lnTo>
                  <a:lnTo>
                    <a:pt x="519684" y="107619"/>
                  </a:lnTo>
                  <a:lnTo>
                    <a:pt x="551332" y="107619"/>
                  </a:lnTo>
                  <a:lnTo>
                    <a:pt x="565404" y="88392"/>
                  </a:lnTo>
                  <a:close/>
                </a:path>
                <a:path w="810895" h="107950">
                  <a:moveTo>
                    <a:pt x="581571" y="0"/>
                  </a:moveTo>
                  <a:lnTo>
                    <a:pt x="549681" y="0"/>
                  </a:lnTo>
                  <a:lnTo>
                    <a:pt x="534911" y="19227"/>
                  </a:lnTo>
                  <a:lnTo>
                    <a:pt x="566801" y="19227"/>
                  </a:lnTo>
                  <a:lnTo>
                    <a:pt x="581571" y="0"/>
                  </a:lnTo>
                  <a:close/>
                </a:path>
                <a:path w="810895" h="107950">
                  <a:moveTo>
                    <a:pt x="591312" y="59436"/>
                  </a:moveTo>
                  <a:lnTo>
                    <a:pt x="558393" y="59436"/>
                  </a:lnTo>
                  <a:lnTo>
                    <a:pt x="542544" y="77190"/>
                  </a:lnTo>
                  <a:lnTo>
                    <a:pt x="575462" y="77190"/>
                  </a:lnTo>
                  <a:lnTo>
                    <a:pt x="591312" y="59436"/>
                  </a:lnTo>
                  <a:close/>
                </a:path>
                <a:path w="810895" h="107950">
                  <a:moveTo>
                    <a:pt x="615086" y="30480"/>
                  </a:moveTo>
                  <a:lnTo>
                    <a:pt x="582168" y="30480"/>
                  </a:lnTo>
                  <a:lnTo>
                    <a:pt x="566928" y="48234"/>
                  </a:lnTo>
                  <a:lnTo>
                    <a:pt x="599846" y="48234"/>
                  </a:lnTo>
                  <a:lnTo>
                    <a:pt x="615086" y="30480"/>
                  </a:lnTo>
                  <a:close/>
                </a:path>
                <a:path w="810895" h="107950">
                  <a:moveTo>
                    <a:pt x="624243" y="88392"/>
                  </a:moveTo>
                  <a:lnTo>
                    <a:pt x="591769" y="88392"/>
                  </a:lnTo>
                  <a:lnTo>
                    <a:pt x="577583" y="107619"/>
                  </a:lnTo>
                  <a:lnTo>
                    <a:pt x="609473" y="107619"/>
                  </a:lnTo>
                  <a:lnTo>
                    <a:pt x="624243" y="88392"/>
                  </a:lnTo>
                  <a:close/>
                </a:path>
                <a:path w="810895" h="107950">
                  <a:moveTo>
                    <a:pt x="639470" y="0"/>
                  </a:moveTo>
                  <a:lnTo>
                    <a:pt x="606958" y="0"/>
                  </a:lnTo>
                  <a:lnTo>
                    <a:pt x="591299" y="19227"/>
                  </a:lnTo>
                  <a:lnTo>
                    <a:pt x="624420" y="19227"/>
                  </a:lnTo>
                  <a:lnTo>
                    <a:pt x="639470" y="0"/>
                  </a:lnTo>
                  <a:close/>
                </a:path>
                <a:path w="810895" h="107950">
                  <a:moveTo>
                    <a:pt x="648627" y="59436"/>
                  </a:moveTo>
                  <a:lnTo>
                    <a:pt x="616153" y="59436"/>
                  </a:lnTo>
                  <a:lnTo>
                    <a:pt x="601967" y="77190"/>
                  </a:lnTo>
                  <a:lnTo>
                    <a:pt x="633857" y="77190"/>
                  </a:lnTo>
                  <a:lnTo>
                    <a:pt x="648627" y="59436"/>
                  </a:lnTo>
                  <a:close/>
                </a:path>
                <a:path w="810895" h="107950">
                  <a:moveTo>
                    <a:pt x="673608" y="30480"/>
                  </a:moveTo>
                  <a:lnTo>
                    <a:pt x="639470" y="30480"/>
                  </a:lnTo>
                  <a:lnTo>
                    <a:pt x="624840" y="48234"/>
                  </a:lnTo>
                  <a:lnTo>
                    <a:pt x="657758" y="48234"/>
                  </a:lnTo>
                  <a:lnTo>
                    <a:pt x="673608" y="30480"/>
                  </a:lnTo>
                  <a:close/>
                </a:path>
                <a:path w="810895" h="107950">
                  <a:moveTo>
                    <a:pt x="681228" y="88392"/>
                  </a:moveTo>
                  <a:lnTo>
                    <a:pt x="650163" y="88392"/>
                  </a:lnTo>
                  <a:lnTo>
                    <a:pt x="635508" y="107619"/>
                  </a:lnTo>
                  <a:lnTo>
                    <a:pt x="666572" y="107619"/>
                  </a:lnTo>
                  <a:lnTo>
                    <a:pt x="681228" y="88392"/>
                  </a:lnTo>
                  <a:close/>
                </a:path>
                <a:path w="810895" h="107950">
                  <a:moveTo>
                    <a:pt x="697382" y="0"/>
                  </a:moveTo>
                  <a:lnTo>
                    <a:pt x="663854" y="0"/>
                  </a:lnTo>
                  <a:lnTo>
                    <a:pt x="649224" y="19227"/>
                  </a:lnTo>
                  <a:lnTo>
                    <a:pt x="681532" y="19227"/>
                  </a:lnTo>
                  <a:lnTo>
                    <a:pt x="697382" y="0"/>
                  </a:lnTo>
                  <a:close/>
                </a:path>
                <a:path w="810895" h="107950">
                  <a:moveTo>
                    <a:pt x="705599" y="59436"/>
                  </a:moveTo>
                  <a:lnTo>
                    <a:pt x="674535" y="59436"/>
                  </a:lnTo>
                  <a:lnTo>
                    <a:pt x="659879" y="77190"/>
                  </a:lnTo>
                  <a:lnTo>
                    <a:pt x="690943" y="77190"/>
                  </a:lnTo>
                  <a:lnTo>
                    <a:pt x="705599" y="59436"/>
                  </a:lnTo>
                  <a:close/>
                </a:path>
                <a:path w="810895" h="107950">
                  <a:moveTo>
                    <a:pt x="730910" y="30480"/>
                  </a:moveTo>
                  <a:lnTo>
                    <a:pt x="699211" y="30480"/>
                  </a:lnTo>
                  <a:lnTo>
                    <a:pt x="684263" y="48234"/>
                  </a:lnTo>
                  <a:lnTo>
                    <a:pt x="715365" y="48234"/>
                  </a:lnTo>
                  <a:lnTo>
                    <a:pt x="730910" y="30480"/>
                  </a:lnTo>
                  <a:close/>
                </a:path>
                <a:path w="810895" h="107950">
                  <a:moveTo>
                    <a:pt x="738543" y="88392"/>
                  </a:moveTo>
                  <a:lnTo>
                    <a:pt x="706653" y="88392"/>
                  </a:lnTo>
                  <a:lnTo>
                    <a:pt x="691883" y="107619"/>
                  </a:lnTo>
                  <a:lnTo>
                    <a:pt x="724369" y="107619"/>
                  </a:lnTo>
                  <a:lnTo>
                    <a:pt x="738543" y="88392"/>
                  </a:lnTo>
                  <a:close/>
                </a:path>
                <a:path w="810895" h="107950">
                  <a:moveTo>
                    <a:pt x="753783" y="0"/>
                  </a:moveTo>
                  <a:lnTo>
                    <a:pt x="721893" y="0"/>
                  </a:lnTo>
                  <a:lnTo>
                    <a:pt x="707123" y="19227"/>
                  </a:lnTo>
                  <a:lnTo>
                    <a:pt x="739013" y="19227"/>
                  </a:lnTo>
                  <a:lnTo>
                    <a:pt x="753783" y="0"/>
                  </a:lnTo>
                  <a:close/>
                </a:path>
                <a:path w="810895" h="107950">
                  <a:moveTo>
                    <a:pt x="762927" y="59436"/>
                  </a:moveTo>
                  <a:lnTo>
                    <a:pt x="731037" y="59436"/>
                  </a:lnTo>
                  <a:lnTo>
                    <a:pt x="716267" y="77190"/>
                  </a:lnTo>
                  <a:lnTo>
                    <a:pt x="748753" y="77190"/>
                  </a:lnTo>
                  <a:lnTo>
                    <a:pt x="762927" y="59436"/>
                  </a:lnTo>
                  <a:close/>
                </a:path>
                <a:path w="810895" h="107950">
                  <a:moveTo>
                    <a:pt x="788822" y="30480"/>
                  </a:moveTo>
                  <a:lnTo>
                    <a:pt x="755904" y="30480"/>
                  </a:lnTo>
                  <a:lnTo>
                    <a:pt x="740664" y="48234"/>
                  </a:lnTo>
                  <a:lnTo>
                    <a:pt x="774192" y="48234"/>
                  </a:lnTo>
                  <a:lnTo>
                    <a:pt x="788822" y="30480"/>
                  </a:lnTo>
                  <a:close/>
                </a:path>
                <a:path w="810895" h="107950">
                  <a:moveTo>
                    <a:pt x="810768" y="0"/>
                  </a:moveTo>
                  <a:lnTo>
                    <a:pt x="780288" y="0"/>
                  </a:lnTo>
                  <a:lnTo>
                    <a:pt x="765048" y="19227"/>
                  </a:lnTo>
                  <a:lnTo>
                    <a:pt x="796696" y="19227"/>
                  </a:lnTo>
                  <a:lnTo>
                    <a:pt x="810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6789570" y="3605891"/>
            <a:ext cx="2734945" cy="5695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6680" marR="5080" indent="-94615">
              <a:lnSpc>
                <a:spcPts val="2120"/>
              </a:lnSpc>
              <a:spcBef>
                <a:spcPts val="200"/>
              </a:spcBef>
            </a:pPr>
            <a:r>
              <a:rPr sz="1800" spc="-10" dirty="0">
                <a:solidFill>
                  <a:srgbClr val="00009A"/>
                </a:solidFill>
                <a:latin typeface="Verdana"/>
                <a:cs typeface="Verdana"/>
              </a:rPr>
              <a:t>Tilslutning</a:t>
            </a:r>
            <a:r>
              <a:rPr sz="1800" spc="-145" dirty="0">
                <a:solidFill>
                  <a:srgbClr val="00009A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009A"/>
                </a:solidFill>
                <a:latin typeface="Verdana"/>
                <a:cs typeface="Verdana"/>
              </a:rPr>
              <a:t>af</a:t>
            </a:r>
            <a:r>
              <a:rPr sz="1800" spc="-125" dirty="0">
                <a:solidFill>
                  <a:srgbClr val="00009A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009A"/>
                </a:solidFill>
                <a:latin typeface="Verdana"/>
                <a:cs typeface="Verdana"/>
              </a:rPr>
              <a:t>terminaler sker</a:t>
            </a:r>
            <a:r>
              <a:rPr sz="1800" spc="-140" dirty="0">
                <a:solidFill>
                  <a:srgbClr val="00009A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009A"/>
                </a:solidFill>
                <a:latin typeface="Verdana"/>
                <a:cs typeface="Verdana"/>
              </a:rPr>
              <a:t>med</a:t>
            </a:r>
            <a:r>
              <a:rPr sz="1800" spc="-90" dirty="0">
                <a:solidFill>
                  <a:srgbClr val="00009A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9A00"/>
                </a:solidFill>
                <a:latin typeface="Verdana"/>
                <a:cs typeface="Verdana"/>
              </a:rPr>
              <a:t>patchkabler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06" name="Picture 3">
            <a:extLst>
              <a:ext uri="{FF2B5EF4-FFF2-40B4-BE49-F238E27FC236}">
                <a16:creationId xmlns:a16="http://schemas.microsoft.com/office/drawing/2014/main" id="{C35DA2B7-3CB7-4DDB-A32D-E47CA3B02B2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31244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300" y="698155"/>
            <a:ext cx="407098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Etablering</a:t>
            </a:r>
            <a:r>
              <a:rPr sz="2600" spc="-5" dirty="0"/>
              <a:t> </a:t>
            </a:r>
            <a:r>
              <a:rPr sz="2600" dirty="0"/>
              <a:t>af</a:t>
            </a:r>
            <a:r>
              <a:rPr sz="2600" spc="-15" dirty="0"/>
              <a:t> </a:t>
            </a:r>
            <a:r>
              <a:rPr sz="2600" dirty="0"/>
              <a:t>kabling</a:t>
            </a:r>
            <a:r>
              <a:rPr sz="2600" spc="-15" dirty="0"/>
              <a:t> </a:t>
            </a:r>
            <a:r>
              <a:rPr sz="2600" dirty="0"/>
              <a:t>og</a:t>
            </a:r>
            <a:r>
              <a:rPr sz="2600" spc="-10" dirty="0"/>
              <a:t> </a:t>
            </a:r>
            <a:r>
              <a:rPr sz="2600" spc="-20" dirty="0"/>
              <a:t>stik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947300" y="4271961"/>
            <a:ext cx="8556625" cy="189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94310" algn="l"/>
              </a:tabLst>
            </a:pP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Kablerne</a:t>
            </a:r>
            <a:r>
              <a:rPr sz="2000" b="1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skal</a:t>
            </a:r>
            <a:r>
              <a:rPr sz="2000" b="1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være</a:t>
            </a:r>
            <a:r>
              <a:rPr sz="2000" b="1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af</a:t>
            </a:r>
            <a:r>
              <a:rPr sz="2000" b="1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den</a:t>
            </a:r>
            <a:r>
              <a:rPr sz="2000" b="1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rigtige</a:t>
            </a:r>
            <a:r>
              <a:rPr sz="2000" b="1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1"/>
                </a:solidFill>
                <a:latin typeface="Arial"/>
                <a:cs typeface="Arial"/>
              </a:rPr>
              <a:t>type: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04041"/>
              </a:buClr>
              <a:buFont typeface="Wingdings"/>
              <a:buChar char=""/>
            </a:pPr>
            <a:endParaRPr sz="2200">
              <a:latin typeface="Arial"/>
              <a:cs typeface="Arial"/>
            </a:endParaRPr>
          </a:p>
          <a:p>
            <a:pPr marL="193675" marR="5080" indent="-181610">
              <a:lnSpc>
                <a:spcPct val="100000"/>
              </a:lnSpc>
              <a:spcBef>
                <a:spcPts val="1675"/>
              </a:spcBef>
              <a:buFont typeface="Wingdings"/>
              <a:buChar char=""/>
              <a:tabLst>
                <a:tab pos="194310" algn="l"/>
              </a:tabLst>
            </a:pP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4-pars</a:t>
            </a:r>
            <a:r>
              <a:rPr sz="20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ny</a:t>
            </a:r>
            <a:r>
              <a:rPr sz="2000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installationskabel</a:t>
            </a:r>
            <a:r>
              <a:rPr sz="2000" spc="-6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-</a:t>
            </a:r>
            <a:r>
              <a:rPr sz="2000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CAT5</a:t>
            </a:r>
            <a:r>
              <a:rPr sz="2000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godkendt.</a:t>
            </a:r>
            <a:r>
              <a:rPr sz="20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Der</a:t>
            </a:r>
            <a:r>
              <a:rPr sz="2000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må</a:t>
            </a:r>
            <a:r>
              <a:rPr sz="2000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ikke</a:t>
            </a:r>
            <a:r>
              <a:rPr sz="2000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være</a:t>
            </a:r>
            <a:r>
              <a:rPr sz="2000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samlinger undervejs.</a:t>
            </a:r>
            <a:endParaRPr sz="200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194310" algn="l"/>
              </a:tabLst>
            </a:pP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Der</a:t>
            </a:r>
            <a:r>
              <a:rPr sz="2000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må</a:t>
            </a:r>
            <a:r>
              <a:rPr sz="2000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maksimalt</a:t>
            </a:r>
            <a:r>
              <a:rPr sz="20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være</a:t>
            </a:r>
            <a:r>
              <a:rPr sz="2000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90</a:t>
            </a:r>
            <a:r>
              <a:rPr sz="2000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meter</a:t>
            </a:r>
            <a:r>
              <a:rPr sz="2000" spc="-4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kabel</a:t>
            </a:r>
            <a:r>
              <a:rPr sz="2000" spc="-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1"/>
                </a:solidFill>
                <a:latin typeface="Arial"/>
                <a:cs typeface="Arial"/>
              </a:rPr>
              <a:t>pr.</a:t>
            </a:r>
            <a:r>
              <a:rPr sz="2000" spc="-4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1"/>
                </a:solidFill>
                <a:latin typeface="Arial"/>
                <a:cs typeface="Arial"/>
              </a:rPr>
              <a:t>stik.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5503" y="794004"/>
            <a:ext cx="8138159" cy="3438525"/>
            <a:chOff x="1365503" y="794004"/>
            <a:chExt cx="8138159" cy="3438525"/>
          </a:xfrm>
        </p:grpSpPr>
        <p:sp>
          <p:nvSpPr>
            <p:cNvPr id="5" name="object 5"/>
            <p:cNvSpPr/>
            <p:nvPr/>
          </p:nvSpPr>
          <p:spPr>
            <a:xfrm>
              <a:off x="1466087" y="2270759"/>
              <a:ext cx="361315" cy="389890"/>
            </a:xfrm>
            <a:custGeom>
              <a:avLst/>
              <a:gdLst/>
              <a:ahLst/>
              <a:cxnLst/>
              <a:rect l="l" t="t" r="r" b="b"/>
              <a:pathLst>
                <a:path w="361314" h="389889">
                  <a:moveTo>
                    <a:pt x="361188" y="0"/>
                  </a:moveTo>
                  <a:lnTo>
                    <a:pt x="0" y="0"/>
                  </a:lnTo>
                  <a:lnTo>
                    <a:pt x="0" y="389509"/>
                  </a:lnTo>
                  <a:lnTo>
                    <a:pt x="361188" y="389509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6849" y="2271521"/>
              <a:ext cx="361315" cy="389890"/>
            </a:xfrm>
            <a:custGeom>
              <a:avLst/>
              <a:gdLst/>
              <a:ahLst/>
              <a:cxnLst/>
              <a:rect l="l" t="t" r="r" b="b"/>
              <a:pathLst>
                <a:path w="361314" h="389889">
                  <a:moveTo>
                    <a:pt x="0" y="389509"/>
                  </a:moveTo>
                  <a:lnTo>
                    <a:pt x="361188" y="389509"/>
                  </a:lnTo>
                  <a:lnTo>
                    <a:pt x="361188" y="0"/>
                  </a:lnTo>
                  <a:lnTo>
                    <a:pt x="0" y="0"/>
                  </a:lnTo>
                  <a:lnTo>
                    <a:pt x="0" y="389509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6003" y="2362200"/>
              <a:ext cx="180721" cy="20815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98236" y="2270759"/>
              <a:ext cx="360680" cy="389890"/>
            </a:xfrm>
            <a:custGeom>
              <a:avLst/>
              <a:gdLst/>
              <a:ahLst/>
              <a:cxnLst/>
              <a:rect l="l" t="t" r="r" b="b"/>
              <a:pathLst>
                <a:path w="360679" h="389889">
                  <a:moveTo>
                    <a:pt x="360552" y="0"/>
                  </a:moveTo>
                  <a:lnTo>
                    <a:pt x="0" y="0"/>
                  </a:lnTo>
                  <a:lnTo>
                    <a:pt x="0" y="389509"/>
                  </a:lnTo>
                  <a:lnTo>
                    <a:pt x="360552" y="389509"/>
                  </a:lnTo>
                  <a:lnTo>
                    <a:pt x="36055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98997" y="2271521"/>
              <a:ext cx="360680" cy="389890"/>
            </a:xfrm>
            <a:custGeom>
              <a:avLst/>
              <a:gdLst/>
              <a:ahLst/>
              <a:cxnLst/>
              <a:rect l="l" t="t" r="r" b="b"/>
              <a:pathLst>
                <a:path w="360679" h="389889">
                  <a:moveTo>
                    <a:pt x="0" y="389509"/>
                  </a:moveTo>
                  <a:lnTo>
                    <a:pt x="360552" y="389509"/>
                  </a:lnTo>
                  <a:lnTo>
                    <a:pt x="360552" y="0"/>
                  </a:lnTo>
                  <a:lnTo>
                    <a:pt x="0" y="0"/>
                  </a:lnTo>
                  <a:lnTo>
                    <a:pt x="0" y="389509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6627" y="2362200"/>
              <a:ext cx="182880" cy="20815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28037" y="2466593"/>
              <a:ext cx="3872229" cy="0"/>
            </a:xfrm>
            <a:custGeom>
              <a:avLst/>
              <a:gdLst/>
              <a:ahLst/>
              <a:cxnLst/>
              <a:rect l="l" t="t" r="r" b="b"/>
              <a:pathLst>
                <a:path w="3872229">
                  <a:moveTo>
                    <a:pt x="0" y="0"/>
                  </a:moveTo>
                  <a:lnTo>
                    <a:pt x="3871849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6087" y="2758439"/>
              <a:ext cx="361315" cy="389890"/>
            </a:xfrm>
            <a:custGeom>
              <a:avLst/>
              <a:gdLst/>
              <a:ahLst/>
              <a:cxnLst/>
              <a:rect l="l" t="t" r="r" b="b"/>
              <a:pathLst>
                <a:path w="361314" h="389889">
                  <a:moveTo>
                    <a:pt x="361188" y="0"/>
                  </a:moveTo>
                  <a:lnTo>
                    <a:pt x="0" y="0"/>
                  </a:lnTo>
                  <a:lnTo>
                    <a:pt x="0" y="389509"/>
                  </a:lnTo>
                  <a:lnTo>
                    <a:pt x="361188" y="389509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6849" y="2759202"/>
              <a:ext cx="361315" cy="389890"/>
            </a:xfrm>
            <a:custGeom>
              <a:avLst/>
              <a:gdLst/>
              <a:ahLst/>
              <a:cxnLst/>
              <a:rect l="l" t="t" r="r" b="b"/>
              <a:pathLst>
                <a:path w="361314" h="389889">
                  <a:moveTo>
                    <a:pt x="0" y="389509"/>
                  </a:moveTo>
                  <a:lnTo>
                    <a:pt x="361188" y="389509"/>
                  </a:lnTo>
                  <a:lnTo>
                    <a:pt x="361188" y="0"/>
                  </a:lnTo>
                  <a:lnTo>
                    <a:pt x="0" y="0"/>
                  </a:lnTo>
                  <a:lnTo>
                    <a:pt x="0" y="389509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6003" y="2848355"/>
              <a:ext cx="180721" cy="2096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507480" y="807720"/>
              <a:ext cx="361315" cy="389890"/>
            </a:xfrm>
            <a:custGeom>
              <a:avLst/>
              <a:gdLst/>
              <a:ahLst/>
              <a:cxnLst/>
              <a:rect l="l" t="t" r="r" b="b"/>
              <a:pathLst>
                <a:path w="361315" h="389890">
                  <a:moveTo>
                    <a:pt x="361188" y="0"/>
                  </a:moveTo>
                  <a:lnTo>
                    <a:pt x="0" y="0"/>
                  </a:lnTo>
                  <a:lnTo>
                    <a:pt x="0" y="389509"/>
                  </a:lnTo>
                  <a:lnTo>
                    <a:pt x="361188" y="389509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08241" y="808482"/>
              <a:ext cx="361315" cy="389890"/>
            </a:xfrm>
            <a:custGeom>
              <a:avLst/>
              <a:gdLst/>
              <a:ahLst/>
              <a:cxnLst/>
              <a:rect l="l" t="t" r="r" b="b"/>
              <a:pathLst>
                <a:path w="361315" h="389890">
                  <a:moveTo>
                    <a:pt x="0" y="389509"/>
                  </a:moveTo>
                  <a:lnTo>
                    <a:pt x="361188" y="389509"/>
                  </a:lnTo>
                  <a:lnTo>
                    <a:pt x="361188" y="0"/>
                  </a:lnTo>
                  <a:lnTo>
                    <a:pt x="0" y="0"/>
                  </a:lnTo>
                  <a:lnTo>
                    <a:pt x="0" y="389509"/>
                  </a:lnTo>
                  <a:close/>
                </a:path>
              </a:pathLst>
            </a:custGeom>
            <a:ln w="28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7395" y="897636"/>
              <a:ext cx="182245" cy="20815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41753" y="1212341"/>
              <a:ext cx="4848225" cy="1741805"/>
            </a:xfrm>
            <a:custGeom>
              <a:avLst/>
              <a:gdLst/>
              <a:ahLst/>
              <a:cxnLst/>
              <a:rect l="l" t="t" r="r" b="b"/>
              <a:pathLst>
                <a:path w="4848225" h="1741805">
                  <a:moveTo>
                    <a:pt x="0" y="1741297"/>
                  </a:moveTo>
                  <a:lnTo>
                    <a:pt x="4847844" y="1741297"/>
                  </a:lnTo>
                  <a:lnTo>
                    <a:pt x="4847844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66087" y="3247643"/>
              <a:ext cx="361315" cy="387985"/>
            </a:xfrm>
            <a:custGeom>
              <a:avLst/>
              <a:gdLst/>
              <a:ahLst/>
              <a:cxnLst/>
              <a:rect l="l" t="t" r="r" b="b"/>
              <a:pathLst>
                <a:path w="361314" h="387985">
                  <a:moveTo>
                    <a:pt x="361188" y="0"/>
                  </a:moveTo>
                  <a:lnTo>
                    <a:pt x="0" y="0"/>
                  </a:lnTo>
                  <a:lnTo>
                    <a:pt x="0" y="387984"/>
                  </a:lnTo>
                  <a:lnTo>
                    <a:pt x="361188" y="387984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66849" y="3248405"/>
              <a:ext cx="361315" cy="388620"/>
            </a:xfrm>
            <a:custGeom>
              <a:avLst/>
              <a:gdLst/>
              <a:ahLst/>
              <a:cxnLst/>
              <a:rect l="l" t="t" r="r" b="b"/>
              <a:pathLst>
                <a:path w="361314" h="388620">
                  <a:moveTo>
                    <a:pt x="0" y="388620"/>
                  </a:moveTo>
                  <a:lnTo>
                    <a:pt x="361188" y="388620"/>
                  </a:lnTo>
                  <a:lnTo>
                    <a:pt x="361188" y="0"/>
                  </a:lnTo>
                  <a:lnTo>
                    <a:pt x="0" y="0"/>
                  </a:lnTo>
                  <a:lnTo>
                    <a:pt x="0" y="38862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003" y="3337559"/>
              <a:ext cx="180721" cy="20726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942587" y="3735324"/>
              <a:ext cx="361315" cy="389890"/>
            </a:xfrm>
            <a:custGeom>
              <a:avLst/>
              <a:gdLst/>
              <a:ahLst/>
              <a:cxnLst/>
              <a:rect l="l" t="t" r="r" b="b"/>
              <a:pathLst>
                <a:path w="361314" h="389889">
                  <a:moveTo>
                    <a:pt x="361188" y="0"/>
                  </a:moveTo>
                  <a:lnTo>
                    <a:pt x="0" y="0"/>
                  </a:lnTo>
                  <a:lnTo>
                    <a:pt x="0" y="389508"/>
                  </a:lnTo>
                  <a:lnTo>
                    <a:pt x="361188" y="389508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43349" y="3736086"/>
              <a:ext cx="361315" cy="389890"/>
            </a:xfrm>
            <a:custGeom>
              <a:avLst/>
              <a:gdLst/>
              <a:ahLst/>
              <a:cxnLst/>
              <a:rect l="l" t="t" r="r" b="b"/>
              <a:pathLst>
                <a:path w="361314" h="389889">
                  <a:moveTo>
                    <a:pt x="0" y="389508"/>
                  </a:moveTo>
                  <a:lnTo>
                    <a:pt x="361188" y="389508"/>
                  </a:lnTo>
                  <a:lnTo>
                    <a:pt x="361188" y="0"/>
                  </a:lnTo>
                  <a:lnTo>
                    <a:pt x="0" y="0"/>
                  </a:lnTo>
                  <a:lnTo>
                    <a:pt x="0" y="389508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2503" y="3825239"/>
              <a:ext cx="180721" cy="20815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654039" y="3735324"/>
              <a:ext cx="361315" cy="389890"/>
            </a:xfrm>
            <a:custGeom>
              <a:avLst/>
              <a:gdLst/>
              <a:ahLst/>
              <a:cxnLst/>
              <a:rect l="l" t="t" r="r" b="b"/>
              <a:pathLst>
                <a:path w="361314" h="389889">
                  <a:moveTo>
                    <a:pt x="361188" y="0"/>
                  </a:moveTo>
                  <a:lnTo>
                    <a:pt x="0" y="0"/>
                  </a:lnTo>
                  <a:lnTo>
                    <a:pt x="0" y="389508"/>
                  </a:lnTo>
                  <a:lnTo>
                    <a:pt x="361188" y="389508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54801" y="3736086"/>
              <a:ext cx="361315" cy="389890"/>
            </a:xfrm>
            <a:custGeom>
              <a:avLst/>
              <a:gdLst/>
              <a:ahLst/>
              <a:cxnLst/>
              <a:rect l="l" t="t" r="r" b="b"/>
              <a:pathLst>
                <a:path w="361314" h="389889">
                  <a:moveTo>
                    <a:pt x="0" y="389508"/>
                  </a:moveTo>
                  <a:lnTo>
                    <a:pt x="361188" y="389508"/>
                  </a:lnTo>
                  <a:lnTo>
                    <a:pt x="361188" y="0"/>
                  </a:lnTo>
                  <a:lnTo>
                    <a:pt x="0" y="0"/>
                  </a:lnTo>
                  <a:lnTo>
                    <a:pt x="0" y="389508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43956" y="3825239"/>
              <a:ext cx="180721" cy="20815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466087" y="3735324"/>
              <a:ext cx="361315" cy="389890"/>
            </a:xfrm>
            <a:custGeom>
              <a:avLst/>
              <a:gdLst/>
              <a:ahLst/>
              <a:cxnLst/>
              <a:rect l="l" t="t" r="r" b="b"/>
              <a:pathLst>
                <a:path w="361314" h="389889">
                  <a:moveTo>
                    <a:pt x="361188" y="0"/>
                  </a:moveTo>
                  <a:lnTo>
                    <a:pt x="0" y="0"/>
                  </a:lnTo>
                  <a:lnTo>
                    <a:pt x="0" y="389508"/>
                  </a:lnTo>
                  <a:lnTo>
                    <a:pt x="361188" y="389508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66849" y="3736086"/>
              <a:ext cx="361315" cy="389890"/>
            </a:xfrm>
            <a:custGeom>
              <a:avLst/>
              <a:gdLst/>
              <a:ahLst/>
              <a:cxnLst/>
              <a:rect l="l" t="t" r="r" b="b"/>
              <a:pathLst>
                <a:path w="361314" h="389889">
                  <a:moveTo>
                    <a:pt x="0" y="389508"/>
                  </a:moveTo>
                  <a:lnTo>
                    <a:pt x="361188" y="389508"/>
                  </a:lnTo>
                  <a:lnTo>
                    <a:pt x="361188" y="0"/>
                  </a:lnTo>
                  <a:lnTo>
                    <a:pt x="0" y="0"/>
                  </a:lnTo>
                  <a:lnTo>
                    <a:pt x="0" y="389508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6003" y="3825239"/>
              <a:ext cx="180721" cy="20815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841753" y="3441954"/>
              <a:ext cx="3994785" cy="279400"/>
            </a:xfrm>
            <a:custGeom>
              <a:avLst/>
              <a:gdLst/>
              <a:ahLst/>
              <a:cxnLst/>
              <a:rect l="l" t="t" r="r" b="b"/>
              <a:pathLst>
                <a:path w="3994785" h="279400">
                  <a:moveTo>
                    <a:pt x="0" y="0"/>
                  </a:moveTo>
                  <a:lnTo>
                    <a:pt x="3994404" y="0"/>
                  </a:lnTo>
                  <a:lnTo>
                    <a:pt x="3994404" y="278892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41753" y="3929633"/>
              <a:ext cx="2086610" cy="0"/>
            </a:xfrm>
            <a:custGeom>
              <a:avLst/>
              <a:gdLst/>
              <a:ahLst/>
              <a:cxnLst/>
              <a:rect l="l" t="t" r="r" b="b"/>
              <a:pathLst>
                <a:path w="2086610">
                  <a:moveTo>
                    <a:pt x="0" y="0"/>
                  </a:moveTo>
                  <a:lnTo>
                    <a:pt x="2086356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75409" y="2173986"/>
              <a:ext cx="542290" cy="2048510"/>
            </a:xfrm>
            <a:custGeom>
              <a:avLst/>
              <a:gdLst/>
              <a:ahLst/>
              <a:cxnLst/>
              <a:rect l="l" t="t" r="r" b="b"/>
              <a:pathLst>
                <a:path w="542289" h="2048510">
                  <a:moveTo>
                    <a:pt x="0" y="2048256"/>
                  </a:moveTo>
                  <a:lnTo>
                    <a:pt x="541909" y="2048256"/>
                  </a:lnTo>
                  <a:lnTo>
                    <a:pt x="541909" y="0"/>
                  </a:lnTo>
                  <a:lnTo>
                    <a:pt x="0" y="0"/>
                  </a:lnTo>
                  <a:lnTo>
                    <a:pt x="0" y="2048256"/>
                  </a:lnTo>
                  <a:close/>
                </a:path>
              </a:pathLst>
            </a:custGeom>
            <a:ln w="19811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6480" y="2232659"/>
              <a:ext cx="3377183" cy="1438655"/>
            </a:xfrm>
            <a:prstGeom prst="rect">
              <a:avLst/>
            </a:prstGeom>
          </p:spPr>
        </p:pic>
      </p:grpSp>
      <p:pic>
        <p:nvPicPr>
          <p:cNvPr id="35" name="Picture 3">
            <a:extLst>
              <a:ext uri="{FF2B5EF4-FFF2-40B4-BE49-F238E27FC236}">
                <a16:creationId xmlns:a16="http://schemas.microsoft.com/office/drawing/2014/main" id="{FB65ACD9-A72C-40B2-9989-7851616B7B1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31244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7046" y="1419679"/>
            <a:ext cx="8808085" cy="1551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Farvekoden</a:t>
            </a:r>
            <a:r>
              <a:rPr sz="2000" b="1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skal</a:t>
            </a:r>
            <a:r>
              <a:rPr sz="2000" b="1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holdes,</a:t>
            </a:r>
            <a:r>
              <a:rPr sz="2000" b="1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1"/>
                </a:solidFill>
                <a:latin typeface="Arial"/>
                <a:cs typeface="Arial"/>
              </a:rPr>
              <a:t>a/b-</a:t>
            </a:r>
            <a:r>
              <a:rPr sz="2000" b="1" spc="-25" dirty="0">
                <a:solidFill>
                  <a:srgbClr val="404041"/>
                </a:solidFill>
                <a:latin typeface="Arial"/>
                <a:cs typeface="Arial"/>
              </a:rPr>
              <a:t>ret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-25" dirty="0">
                <a:solidFill>
                  <a:srgbClr val="404041"/>
                </a:solidFill>
                <a:latin typeface="Verdana"/>
                <a:cs typeface="Verdana"/>
              </a:rPr>
              <a:t>Træk</a:t>
            </a:r>
            <a:r>
              <a:rPr sz="2000" spc="-65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med</a:t>
            </a:r>
            <a:r>
              <a:rPr sz="2000" spc="-40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højst</a:t>
            </a:r>
            <a:r>
              <a:rPr sz="2000" spc="-65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10</a:t>
            </a:r>
            <a:r>
              <a:rPr sz="2000" spc="-40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404041"/>
                </a:solidFill>
                <a:latin typeface="Verdana"/>
                <a:cs typeface="Verdana"/>
              </a:rPr>
              <a:t>kg.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395"/>
              </a:lnSpc>
            </a:pP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Hold</a:t>
            </a:r>
            <a:r>
              <a:rPr sz="2000" spc="-35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afstand</a:t>
            </a:r>
            <a:r>
              <a:rPr sz="2000" spc="-35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på</a:t>
            </a:r>
            <a:r>
              <a:rPr sz="2000" spc="-25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min.</a:t>
            </a:r>
            <a:r>
              <a:rPr sz="2000" spc="-20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16</a:t>
            </a:r>
            <a:r>
              <a:rPr sz="2000" spc="-15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cm</a:t>
            </a:r>
            <a:r>
              <a:rPr sz="2000" spc="-25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til</a:t>
            </a:r>
            <a:r>
              <a:rPr sz="2000" spc="-10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elkabler</a:t>
            </a:r>
            <a:r>
              <a:rPr sz="2000" spc="-5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og</a:t>
            </a:r>
            <a:r>
              <a:rPr sz="2000" spc="-20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1"/>
                </a:solidFill>
                <a:latin typeface="Verdana"/>
                <a:cs typeface="Verdana"/>
              </a:rPr>
              <a:t>armaturer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2395"/>
              </a:lnSpc>
            </a:pPr>
            <a:r>
              <a:rPr sz="2000" b="1" dirty="0">
                <a:solidFill>
                  <a:srgbClr val="404041"/>
                </a:solidFill>
                <a:latin typeface="Arial"/>
                <a:cs typeface="Arial"/>
              </a:rPr>
              <a:t>Efter</a:t>
            </a:r>
            <a:r>
              <a:rPr sz="2000" b="1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1"/>
                </a:solidFill>
                <a:latin typeface="Arial"/>
                <a:cs typeface="Arial"/>
              </a:rPr>
              <a:t>montagen: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Max.</a:t>
            </a:r>
            <a:r>
              <a:rPr sz="2000" spc="-45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20</a:t>
            </a:r>
            <a:r>
              <a:rPr sz="2000" spc="-10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mm</a:t>
            </a:r>
            <a:r>
              <a:rPr sz="2000" spc="-5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afbarkning</a:t>
            </a:r>
            <a:r>
              <a:rPr sz="2000" spc="-30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Max.</a:t>
            </a:r>
            <a:r>
              <a:rPr sz="2000" spc="-35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13</a:t>
            </a:r>
            <a:r>
              <a:rPr sz="2000" spc="-10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mm</a:t>
            </a:r>
            <a:r>
              <a:rPr sz="2000" spc="-15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uden</a:t>
            </a:r>
            <a:r>
              <a:rPr sz="2000" spc="-30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snoning</a:t>
            </a:r>
            <a:r>
              <a:rPr sz="2000" spc="-45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1"/>
                </a:solidFill>
                <a:latin typeface="Verdana"/>
                <a:cs typeface="Verdana"/>
              </a:rPr>
              <a:t>Ingen</a:t>
            </a:r>
            <a:r>
              <a:rPr sz="2000" spc="-25" dirty="0">
                <a:solidFill>
                  <a:srgbClr val="404041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1"/>
                </a:solidFill>
                <a:latin typeface="Verdana"/>
                <a:cs typeface="Verdana"/>
              </a:rPr>
              <a:t>afisolering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3190" y="478699"/>
            <a:ext cx="16433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Kabler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11808" y="3305555"/>
            <a:ext cx="7013575" cy="2261870"/>
            <a:chOff x="1511808" y="3305555"/>
            <a:chExt cx="7013575" cy="22618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1808" y="3305555"/>
              <a:ext cx="6461759" cy="22616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85203" y="3305555"/>
              <a:ext cx="1940560" cy="2261870"/>
            </a:xfrm>
            <a:custGeom>
              <a:avLst/>
              <a:gdLst/>
              <a:ahLst/>
              <a:cxnLst/>
              <a:rect l="l" t="t" r="r" b="b"/>
              <a:pathLst>
                <a:path w="1940559" h="2261870">
                  <a:moveTo>
                    <a:pt x="1940052" y="0"/>
                  </a:moveTo>
                  <a:lnTo>
                    <a:pt x="0" y="0"/>
                  </a:lnTo>
                  <a:lnTo>
                    <a:pt x="0" y="2261616"/>
                  </a:lnTo>
                  <a:lnTo>
                    <a:pt x="1940052" y="2261616"/>
                  </a:lnTo>
                  <a:lnTo>
                    <a:pt x="1940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3">
            <a:extLst>
              <a:ext uri="{FF2B5EF4-FFF2-40B4-BE49-F238E27FC236}">
                <a16:creationId xmlns:a16="http://schemas.microsoft.com/office/drawing/2014/main" id="{A49AED09-9323-4CD3-A607-2E62E39247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31244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08504" y="4212335"/>
            <a:ext cx="2705100" cy="1841500"/>
            <a:chOff x="2508504" y="4212335"/>
            <a:chExt cx="2705100" cy="1841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8504" y="4212335"/>
              <a:ext cx="2705099" cy="18409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74620" y="4341875"/>
              <a:ext cx="2372360" cy="1471930"/>
            </a:xfrm>
            <a:custGeom>
              <a:avLst/>
              <a:gdLst/>
              <a:ahLst/>
              <a:cxnLst/>
              <a:rect l="l" t="t" r="r" b="b"/>
              <a:pathLst>
                <a:path w="2372360" h="1471929">
                  <a:moveTo>
                    <a:pt x="0" y="0"/>
                  </a:moveTo>
                  <a:lnTo>
                    <a:pt x="2372233" y="1471549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74620" y="4357115"/>
              <a:ext cx="2372360" cy="1456690"/>
            </a:xfrm>
            <a:custGeom>
              <a:avLst/>
              <a:gdLst/>
              <a:ahLst/>
              <a:cxnLst/>
              <a:rect l="l" t="t" r="r" b="b"/>
              <a:pathLst>
                <a:path w="2372360" h="1456689">
                  <a:moveTo>
                    <a:pt x="0" y="1456309"/>
                  </a:moveTo>
                  <a:lnTo>
                    <a:pt x="2372233" y="0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341620" y="3796284"/>
            <a:ext cx="3618229" cy="2544445"/>
            <a:chOff x="5341620" y="3796284"/>
            <a:chExt cx="3618229" cy="25444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7340" y="3796284"/>
              <a:ext cx="3572255" cy="25069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79720" y="3835908"/>
              <a:ext cx="3525520" cy="2466975"/>
            </a:xfrm>
            <a:custGeom>
              <a:avLst/>
              <a:gdLst/>
              <a:ahLst/>
              <a:cxnLst/>
              <a:rect l="l" t="t" r="r" b="b"/>
              <a:pathLst>
                <a:path w="3525520" h="2466975">
                  <a:moveTo>
                    <a:pt x="0" y="0"/>
                  </a:moveTo>
                  <a:lnTo>
                    <a:pt x="3525012" y="2466721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87340" y="3861816"/>
              <a:ext cx="3525520" cy="2440940"/>
            </a:xfrm>
            <a:custGeom>
              <a:avLst/>
              <a:gdLst/>
              <a:ahLst/>
              <a:cxnLst/>
              <a:rect l="l" t="t" r="r" b="b"/>
              <a:pathLst>
                <a:path w="3525520" h="2440940">
                  <a:moveTo>
                    <a:pt x="0" y="2440812"/>
                  </a:moveTo>
                  <a:lnTo>
                    <a:pt x="3525012" y="0"/>
                  </a:lnTo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511548" y="4888995"/>
            <a:ext cx="1163955" cy="226060"/>
            <a:chOff x="2511548" y="4888995"/>
            <a:chExt cx="1163955" cy="226060"/>
          </a:xfrm>
        </p:grpSpPr>
        <p:sp>
          <p:nvSpPr>
            <p:cNvPr id="11" name="object 11"/>
            <p:cNvSpPr/>
            <p:nvPr/>
          </p:nvSpPr>
          <p:spPr>
            <a:xfrm>
              <a:off x="2511548" y="4946014"/>
              <a:ext cx="996950" cy="168910"/>
            </a:xfrm>
            <a:custGeom>
              <a:avLst/>
              <a:gdLst/>
              <a:ahLst/>
              <a:cxnLst/>
              <a:rect l="l" t="t" r="r" b="b"/>
              <a:pathLst>
                <a:path w="996950" h="168910">
                  <a:moveTo>
                    <a:pt x="990295" y="0"/>
                  </a:moveTo>
                  <a:lnTo>
                    <a:pt x="0" y="112140"/>
                  </a:lnTo>
                  <a:lnTo>
                    <a:pt x="6997" y="168528"/>
                  </a:lnTo>
                  <a:lnTo>
                    <a:pt x="996645" y="55752"/>
                  </a:lnTo>
                  <a:lnTo>
                    <a:pt x="9902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5484" y="4888995"/>
              <a:ext cx="179768" cy="169788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831" y="4212335"/>
            <a:ext cx="1860803" cy="1808987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Oplægning</a:t>
            </a:r>
            <a:r>
              <a:rPr spc="-30" dirty="0"/>
              <a:t> </a:t>
            </a:r>
            <a:r>
              <a:rPr dirty="0"/>
              <a:t>af</a:t>
            </a:r>
            <a:r>
              <a:rPr spc="-15" dirty="0"/>
              <a:t> </a:t>
            </a:r>
            <a:r>
              <a:rPr spc="-10" dirty="0"/>
              <a:t>kabler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 indent="-71755">
              <a:lnSpc>
                <a:spcPts val="1895"/>
              </a:lnSpc>
              <a:spcBef>
                <a:spcPts val="95"/>
              </a:spcBef>
              <a:buSzPct val="93750"/>
              <a:buFont typeface="Arial"/>
              <a:buChar char="•"/>
              <a:tabLst>
                <a:tab pos="84455" algn="l"/>
              </a:tabLst>
            </a:pPr>
            <a:r>
              <a:rPr dirty="0"/>
              <a:t>Principielt</a:t>
            </a:r>
            <a:r>
              <a:rPr spc="-65" dirty="0"/>
              <a:t> </a:t>
            </a:r>
            <a:r>
              <a:rPr dirty="0"/>
              <a:t>behandles</a:t>
            </a:r>
            <a:r>
              <a:rPr spc="-70" dirty="0"/>
              <a:t> </a:t>
            </a:r>
            <a:r>
              <a:rPr dirty="0"/>
              <a:t>datakabler</a:t>
            </a:r>
            <a:r>
              <a:rPr spc="-65" dirty="0"/>
              <a:t> </a:t>
            </a:r>
            <a:r>
              <a:rPr dirty="0"/>
              <a:t>som</a:t>
            </a:r>
            <a:r>
              <a:rPr spc="-70" dirty="0"/>
              <a:t> </a:t>
            </a:r>
            <a:r>
              <a:rPr spc="-10" dirty="0"/>
              <a:t>telekabler.</a:t>
            </a:r>
          </a:p>
          <a:p>
            <a:pPr marL="83820" indent="-71755">
              <a:lnSpc>
                <a:spcPts val="1895"/>
              </a:lnSpc>
              <a:buSzPct val="93750"/>
              <a:buChar char="•"/>
              <a:tabLst>
                <a:tab pos="84455" algn="l"/>
              </a:tabLst>
            </a:pPr>
            <a:r>
              <a:rPr b="0" spc="-10" dirty="0">
                <a:latin typeface="Arial"/>
                <a:cs typeface="Arial"/>
              </a:rPr>
              <a:t>Koreparrenes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balance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er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altafg</a:t>
            </a:r>
            <a:r>
              <a:rPr b="0" dirty="0">
                <a:latin typeface="Calibri"/>
                <a:cs typeface="Calibri"/>
              </a:rPr>
              <a:t>ø</a:t>
            </a:r>
            <a:r>
              <a:rPr b="0" dirty="0">
                <a:latin typeface="Arial"/>
                <a:cs typeface="Arial"/>
              </a:rPr>
              <a:t>rende,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kravene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er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derfor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h</a:t>
            </a:r>
            <a:r>
              <a:rPr b="0" spc="-10" dirty="0">
                <a:latin typeface="Calibri"/>
                <a:cs typeface="Calibri"/>
              </a:rPr>
              <a:t>ø</a:t>
            </a:r>
            <a:r>
              <a:rPr b="0" spc="-10" dirty="0">
                <a:latin typeface="Arial"/>
                <a:cs typeface="Arial"/>
              </a:rPr>
              <a:t>je!</a:t>
            </a:r>
          </a:p>
          <a:p>
            <a:pPr marL="83820" indent="-71755">
              <a:lnSpc>
                <a:spcPct val="100000"/>
              </a:lnSpc>
              <a:buSzPct val="93750"/>
              <a:buChar char="•"/>
              <a:tabLst>
                <a:tab pos="84455" algn="l"/>
              </a:tabLst>
            </a:pPr>
            <a:r>
              <a:rPr b="0" dirty="0">
                <a:latin typeface="Arial"/>
                <a:cs typeface="Arial"/>
              </a:rPr>
              <a:t>Kablet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</a:t>
            </a:r>
            <a:r>
              <a:rPr b="0" dirty="0">
                <a:latin typeface="Calibri"/>
                <a:cs typeface="Calibri"/>
              </a:rPr>
              <a:t>å</a:t>
            </a:r>
            <a:r>
              <a:rPr b="0" spc="55" dirty="0">
                <a:latin typeface="Calibri"/>
                <a:cs typeface="Calibri"/>
              </a:rPr>
              <a:t> </a:t>
            </a:r>
            <a:r>
              <a:rPr b="0" dirty="0">
                <a:latin typeface="Arial"/>
                <a:cs typeface="Arial"/>
              </a:rPr>
              <a:t>ikke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h</a:t>
            </a:r>
            <a:r>
              <a:rPr b="0" dirty="0">
                <a:latin typeface="Calibri"/>
                <a:cs typeface="Calibri"/>
              </a:rPr>
              <a:t>æ</a:t>
            </a:r>
            <a:r>
              <a:rPr b="0" dirty="0">
                <a:latin typeface="Arial"/>
                <a:cs typeface="Arial"/>
              </a:rPr>
              <a:t>nge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frit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</a:t>
            </a:r>
            <a:r>
              <a:rPr b="0" dirty="0">
                <a:latin typeface="Calibri"/>
                <a:cs typeface="Calibri"/>
              </a:rPr>
              <a:t>å</a:t>
            </a:r>
            <a:r>
              <a:rPr b="0" spc="50" dirty="0">
                <a:latin typeface="Calibri"/>
                <a:cs typeface="Calibri"/>
              </a:rPr>
              <a:t> </a:t>
            </a:r>
            <a:r>
              <a:rPr b="0" dirty="0">
                <a:latin typeface="Arial"/>
                <a:cs typeface="Arial"/>
              </a:rPr>
              <a:t>mere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end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75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cm.</a:t>
            </a:r>
          </a:p>
          <a:p>
            <a:pPr marL="83820" indent="-71755">
              <a:lnSpc>
                <a:spcPct val="100000"/>
              </a:lnSpc>
              <a:buSzPct val="93750"/>
              <a:buChar char="•"/>
              <a:tabLst>
                <a:tab pos="84455" algn="l"/>
              </a:tabLst>
            </a:pPr>
            <a:r>
              <a:rPr b="0" spc="-10" dirty="0">
                <a:latin typeface="Arial"/>
                <a:cs typeface="Arial"/>
              </a:rPr>
              <a:t>Ved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tr</a:t>
            </a:r>
            <a:r>
              <a:rPr b="0" dirty="0">
                <a:latin typeface="Calibri"/>
                <a:cs typeface="Calibri"/>
              </a:rPr>
              <a:t>æ</a:t>
            </a:r>
            <a:r>
              <a:rPr b="0" dirty="0">
                <a:latin typeface="Arial"/>
                <a:cs typeface="Arial"/>
              </a:rPr>
              <a:t>k: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Ingen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kinker,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tr</a:t>
            </a:r>
            <a:r>
              <a:rPr b="0" dirty="0">
                <a:latin typeface="Calibri"/>
                <a:cs typeface="Calibri"/>
              </a:rPr>
              <a:t>æ</a:t>
            </a:r>
            <a:r>
              <a:rPr b="0" dirty="0">
                <a:latin typeface="Arial"/>
                <a:cs typeface="Arial"/>
              </a:rPr>
              <a:t>k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ikke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over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skarpe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kn</a:t>
            </a:r>
            <a:r>
              <a:rPr b="0" spc="-10" dirty="0">
                <a:latin typeface="Calibri"/>
                <a:cs typeface="Calibri"/>
              </a:rPr>
              <a:t>æ</a:t>
            </a:r>
            <a:r>
              <a:rPr b="0" spc="-10" dirty="0">
                <a:latin typeface="Arial"/>
                <a:cs typeface="Arial"/>
              </a:rPr>
              <a:t>k.</a:t>
            </a:r>
          </a:p>
          <a:p>
            <a:pPr marL="83820" indent="-71755">
              <a:lnSpc>
                <a:spcPct val="100000"/>
              </a:lnSpc>
              <a:buSzPct val="93750"/>
              <a:buChar char="•"/>
              <a:tabLst>
                <a:tab pos="84455" algn="l"/>
              </a:tabLst>
            </a:pPr>
            <a:r>
              <a:rPr b="0" dirty="0">
                <a:latin typeface="Arial"/>
                <a:cs typeface="Arial"/>
              </a:rPr>
              <a:t>Tr</a:t>
            </a:r>
            <a:r>
              <a:rPr b="0" dirty="0">
                <a:latin typeface="Calibri"/>
                <a:cs typeface="Calibri"/>
              </a:rPr>
              <a:t>æ</a:t>
            </a:r>
            <a:r>
              <a:rPr b="0" dirty="0">
                <a:latin typeface="Arial"/>
                <a:cs typeface="Arial"/>
              </a:rPr>
              <a:t>kker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du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langt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/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h</a:t>
            </a:r>
            <a:r>
              <a:rPr b="0" dirty="0">
                <a:latin typeface="Calibri"/>
                <a:cs typeface="Calibri"/>
              </a:rPr>
              <a:t>å</a:t>
            </a:r>
            <a:r>
              <a:rPr b="0" dirty="0">
                <a:latin typeface="Arial"/>
                <a:cs typeface="Arial"/>
              </a:rPr>
              <a:t>rdt: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Kass</a:t>
            </a:r>
            <a:r>
              <a:rPr b="0" dirty="0">
                <a:latin typeface="Calibri"/>
                <a:cs typeface="Calibri"/>
              </a:rPr>
              <a:t>é</a:t>
            </a:r>
            <a:r>
              <a:rPr b="0" dirty="0">
                <a:latin typeface="Arial"/>
                <a:cs typeface="Arial"/>
              </a:rPr>
              <a:t>r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den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</a:t>
            </a:r>
            <a:r>
              <a:rPr b="0" dirty="0">
                <a:latin typeface="Calibri"/>
                <a:cs typeface="Calibri"/>
              </a:rPr>
              <a:t>ø</a:t>
            </a:r>
            <a:r>
              <a:rPr b="0" dirty="0">
                <a:latin typeface="Arial"/>
                <a:cs typeface="Arial"/>
              </a:rPr>
              <a:t>rste</a:t>
            </a:r>
            <a:r>
              <a:rPr b="0" spc="-10" dirty="0">
                <a:latin typeface="Arial"/>
                <a:cs typeface="Arial"/>
              </a:rPr>
              <a:t> meter!</a:t>
            </a:r>
          </a:p>
          <a:p>
            <a:pPr marL="83820" indent="-71755">
              <a:lnSpc>
                <a:spcPts val="1895"/>
              </a:lnSpc>
              <a:spcBef>
                <a:spcPts val="50"/>
              </a:spcBef>
              <a:buSzPct val="93750"/>
              <a:buChar char="•"/>
              <a:tabLst>
                <a:tab pos="84455" algn="l"/>
              </a:tabLst>
            </a:pPr>
            <a:r>
              <a:rPr b="0" dirty="0">
                <a:latin typeface="Arial"/>
                <a:cs typeface="Arial"/>
              </a:rPr>
              <a:t>En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deformation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kan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IKKE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repareres!</a:t>
            </a:r>
          </a:p>
          <a:p>
            <a:pPr marL="83820" indent="-71755">
              <a:lnSpc>
                <a:spcPts val="1895"/>
              </a:lnSpc>
              <a:buSzPct val="93750"/>
              <a:buChar char="•"/>
              <a:tabLst>
                <a:tab pos="84455" algn="l"/>
              </a:tabLst>
            </a:pPr>
            <a:r>
              <a:rPr b="0" dirty="0">
                <a:latin typeface="Arial"/>
                <a:cs typeface="Arial"/>
              </a:rPr>
              <a:t>B</a:t>
            </a:r>
            <a:r>
              <a:rPr b="0" dirty="0">
                <a:latin typeface="Calibri"/>
                <a:cs typeface="Calibri"/>
              </a:rPr>
              <a:t>ø</a:t>
            </a:r>
            <a:r>
              <a:rPr b="0" dirty="0">
                <a:latin typeface="Arial"/>
                <a:cs typeface="Arial"/>
              </a:rPr>
              <a:t>jning: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min.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5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cm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diameter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-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mere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mens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du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tr</a:t>
            </a:r>
            <a:r>
              <a:rPr b="0" spc="-10" dirty="0">
                <a:latin typeface="Calibri"/>
                <a:cs typeface="Calibri"/>
              </a:rPr>
              <a:t>æ</a:t>
            </a:r>
            <a:r>
              <a:rPr b="0" spc="-10" dirty="0">
                <a:latin typeface="Arial"/>
                <a:cs typeface="Arial"/>
              </a:rPr>
              <a:t>kker!!</a:t>
            </a:r>
          </a:p>
          <a:p>
            <a:pPr marL="83820" indent="-71755">
              <a:lnSpc>
                <a:spcPct val="100000"/>
              </a:lnSpc>
              <a:buSzPct val="93750"/>
              <a:buChar char="•"/>
              <a:tabLst>
                <a:tab pos="84455" algn="l"/>
              </a:tabLst>
            </a:pPr>
            <a:r>
              <a:rPr b="0" dirty="0">
                <a:latin typeface="Arial"/>
                <a:cs typeface="Arial"/>
              </a:rPr>
              <a:t>Kabler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</a:t>
            </a:r>
            <a:r>
              <a:rPr b="0" dirty="0">
                <a:latin typeface="Calibri"/>
                <a:cs typeface="Calibri"/>
              </a:rPr>
              <a:t>å</a:t>
            </a:r>
            <a:r>
              <a:rPr b="0" spc="40" dirty="0">
                <a:latin typeface="Calibri"/>
                <a:cs typeface="Calibri"/>
              </a:rPr>
              <a:t> </a:t>
            </a:r>
            <a:r>
              <a:rPr b="0" dirty="0">
                <a:latin typeface="Arial"/>
                <a:cs typeface="Arial"/>
              </a:rPr>
              <a:t>ikke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deformeres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/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klemmes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/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vrides,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derfor: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Calibri"/>
                <a:cs typeface="Calibri"/>
              </a:rPr>
              <a:t>»</a:t>
            </a:r>
            <a:r>
              <a:rPr b="0" spc="484" dirty="0">
                <a:latin typeface="Calibri"/>
                <a:cs typeface="Calibri"/>
              </a:rPr>
              <a:t> </a:t>
            </a:r>
            <a:r>
              <a:rPr b="0" dirty="0">
                <a:latin typeface="Arial"/>
                <a:cs typeface="Arial"/>
              </a:rPr>
              <a:t>Der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</a:t>
            </a:r>
            <a:r>
              <a:rPr b="0" dirty="0">
                <a:latin typeface="Calibri"/>
                <a:cs typeface="Calibri"/>
              </a:rPr>
              <a:t>å</a:t>
            </a:r>
            <a:r>
              <a:rPr b="0" spc="60" dirty="0">
                <a:latin typeface="Calibri"/>
                <a:cs typeface="Calibri"/>
              </a:rPr>
              <a:t> </a:t>
            </a:r>
            <a:r>
              <a:rPr b="0" dirty="0">
                <a:latin typeface="Arial"/>
                <a:cs typeface="Arial"/>
              </a:rPr>
              <a:t>KUN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anvendes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ledningsclips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eller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-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betalbart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-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kabelkanaler.</a:t>
            </a:r>
          </a:p>
          <a:p>
            <a:pPr marL="12700">
              <a:lnSpc>
                <a:spcPts val="2135"/>
              </a:lnSpc>
              <a:spcBef>
                <a:spcPts val="40"/>
              </a:spcBef>
            </a:pPr>
            <a:r>
              <a:rPr sz="1800" b="0" dirty="0">
                <a:latin typeface="Arial"/>
                <a:cs typeface="Arial"/>
              </a:rPr>
              <a:t>»</a:t>
            </a:r>
            <a:r>
              <a:rPr sz="1800" b="0" spc="34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Anvend</a:t>
            </a:r>
            <a:r>
              <a:rPr sz="1800" b="0" spc="-1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ALDRIG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kabelhager</a:t>
            </a:r>
            <a:r>
              <a:rPr sz="1800" b="0" spc="-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eller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stramme</a:t>
            </a:r>
            <a:r>
              <a:rPr sz="1800" b="0" spc="-30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strips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  <a:tabLst>
                <a:tab pos="830580" algn="l"/>
              </a:tabLst>
            </a:pPr>
            <a:r>
              <a:rPr sz="1800" b="0" spc="-50" dirty="0">
                <a:latin typeface="Calibri"/>
                <a:cs typeface="Calibri"/>
              </a:rPr>
              <a:t>–</a:t>
            </a:r>
            <a:r>
              <a:rPr sz="1800" b="0" dirty="0">
                <a:latin typeface="Calibri"/>
                <a:cs typeface="Calibri"/>
              </a:rPr>
              <a:t>	</a:t>
            </a:r>
            <a:r>
              <a:rPr sz="1800" dirty="0">
                <a:latin typeface="Calibri"/>
                <a:cs typeface="Calibri"/>
              </a:rPr>
              <a:t>og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IKKE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sømpistol.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66AFC485-D677-446A-B027-33897E9A067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31244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300" y="698155"/>
            <a:ext cx="18288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Lexcom</a:t>
            </a:r>
            <a:r>
              <a:rPr sz="2600" spc="-5" dirty="0"/>
              <a:t> </a:t>
            </a:r>
            <a:r>
              <a:rPr sz="2600" spc="-25" dirty="0"/>
              <a:t>125</a:t>
            </a:r>
            <a:endParaRPr sz="2600"/>
          </a:p>
        </p:txBody>
      </p:sp>
      <p:grpSp>
        <p:nvGrpSpPr>
          <p:cNvPr id="3" name="object 3"/>
          <p:cNvGrpSpPr/>
          <p:nvPr/>
        </p:nvGrpSpPr>
        <p:grpSpPr>
          <a:xfrm>
            <a:off x="458723" y="1089660"/>
            <a:ext cx="9118600" cy="5643880"/>
            <a:chOff x="458723" y="1089660"/>
            <a:chExt cx="9118600" cy="5643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723" y="1434084"/>
              <a:ext cx="3692651" cy="27828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724" y="3749039"/>
              <a:ext cx="3925823" cy="29504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6252" y="1089660"/>
              <a:ext cx="3750563" cy="28315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7652" y="3732276"/>
              <a:ext cx="3979163" cy="30007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9524" y="2215896"/>
              <a:ext cx="3785602" cy="2845307"/>
            </a:xfrm>
            <a:prstGeom prst="rect">
              <a:avLst/>
            </a:prstGeom>
          </p:spPr>
        </p:pic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08ECCB56-638D-4DAF-AD1F-419628F9B86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31244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300" y="698155"/>
            <a:ext cx="18669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/>
              <a:t>Stikmontage</a:t>
            </a:r>
            <a:endParaRPr sz="2600"/>
          </a:p>
        </p:txBody>
      </p:sp>
      <p:grpSp>
        <p:nvGrpSpPr>
          <p:cNvPr id="3" name="object 3"/>
          <p:cNvGrpSpPr/>
          <p:nvPr/>
        </p:nvGrpSpPr>
        <p:grpSpPr>
          <a:xfrm>
            <a:off x="832103" y="1647444"/>
            <a:ext cx="9119870" cy="4808220"/>
            <a:chOff x="832103" y="1647444"/>
            <a:chExt cx="9119870" cy="4808220"/>
          </a:xfrm>
        </p:grpSpPr>
        <p:sp>
          <p:nvSpPr>
            <p:cNvPr id="4" name="object 4"/>
            <p:cNvSpPr/>
            <p:nvPr/>
          </p:nvSpPr>
          <p:spPr>
            <a:xfrm>
              <a:off x="6160008" y="1950719"/>
              <a:ext cx="3206115" cy="3548379"/>
            </a:xfrm>
            <a:custGeom>
              <a:avLst/>
              <a:gdLst/>
              <a:ahLst/>
              <a:cxnLst/>
              <a:rect l="l" t="t" r="r" b="b"/>
              <a:pathLst>
                <a:path w="3206115" h="3548379">
                  <a:moveTo>
                    <a:pt x="3200400" y="0"/>
                  </a:moveTo>
                  <a:lnTo>
                    <a:pt x="0" y="0"/>
                  </a:lnTo>
                  <a:lnTo>
                    <a:pt x="0" y="884809"/>
                  </a:lnTo>
                  <a:lnTo>
                    <a:pt x="3200400" y="884809"/>
                  </a:lnTo>
                  <a:lnTo>
                    <a:pt x="3200400" y="0"/>
                  </a:lnTo>
                  <a:close/>
                </a:path>
                <a:path w="3206115" h="3548379">
                  <a:moveTo>
                    <a:pt x="3205861" y="885456"/>
                  </a:moveTo>
                  <a:lnTo>
                    <a:pt x="0" y="885456"/>
                  </a:lnTo>
                  <a:lnTo>
                    <a:pt x="0" y="1275588"/>
                  </a:lnTo>
                  <a:lnTo>
                    <a:pt x="4572" y="1275588"/>
                  </a:lnTo>
                  <a:lnTo>
                    <a:pt x="4572" y="2214372"/>
                  </a:lnTo>
                  <a:lnTo>
                    <a:pt x="4572" y="2218309"/>
                  </a:lnTo>
                  <a:lnTo>
                    <a:pt x="4572" y="2663952"/>
                  </a:lnTo>
                  <a:lnTo>
                    <a:pt x="4572" y="2667889"/>
                  </a:lnTo>
                  <a:lnTo>
                    <a:pt x="4572" y="3547872"/>
                  </a:lnTo>
                  <a:lnTo>
                    <a:pt x="3198241" y="3547872"/>
                  </a:lnTo>
                  <a:lnTo>
                    <a:pt x="3198241" y="2667889"/>
                  </a:lnTo>
                  <a:lnTo>
                    <a:pt x="3200400" y="2667889"/>
                  </a:lnTo>
                  <a:lnTo>
                    <a:pt x="3200400" y="2218309"/>
                  </a:lnTo>
                  <a:lnTo>
                    <a:pt x="3201924" y="2218309"/>
                  </a:lnTo>
                  <a:lnTo>
                    <a:pt x="3201924" y="1275588"/>
                  </a:lnTo>
                  <a:lnTo>
                    <a:pt x="3205861" y="1275588"/>
                  </a:lnTo>
                  <a:lnTo>
                    <a:pt x="3205861" y="8854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103" y="1647444"/>
              <a:ext cx="9119615" cy="4808219"/>
            </a:xfrm>
            <a:prstGeom prst="rect">
              <a:avLst/>
            </a:prstGeom>
          </p:spPr>
        </p:pic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id="{F757CF08-10AA-4A30-89A1-5C0F5F240E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31244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300" y="698155"/>
            <a:ext cx="51187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Montering</a:t>
            </a:r>
            <a:r>
              <a:rPr sz="2600" spc="-10" dirty="0"/>
              <a:t> </a:t>
            </a:r>
            <a:r>
              <a:rPr sz="2600" dirty="0"/>
              <a:t>af</a:t>
            </a:r>
            <a:r>
              <a:rPr sz="2600" spc="5" dirty="0"/>
              <a:t> </a:t>
            </a:r>
            <a:r>
              <a:rPr sz="2600" dirty="0"/>
              <a:t>Lexcom</a:t>
            </a:r>
            <a:r>
              <a:rPr sz="2600" spc="-35" dirty="0"/>
              <a:t> </a:t>
            </a:r>
            <a:r>
              <a:rPr sz="2600" dirty="0"/>
              <a:t>125</a:t>
            </a:r>
            <a:r>
              <a:rPr sz="2600" spc="5" dirty="0"/>
              <a:t> </a:t>
            </a:r>
            <a:r>
              <a:rPr sz="2600" dirty="0"/>
              <a:t>PDS</a:t>
            </a:r>
            <a:r>
              <a:rPr sz="2600" spc="5" dirty="0"/>
              <a:t> </a:t>
            </a:r>
            <a:r>
              <a:rPr sz="2600" spc="-20" dirty="0"/>
              <a:t>stik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8072" y="1427988"/>
            <a:ext cx="7165848" cy="5364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F5039C-06E8-4F60-BC46-8AFE5DB1FC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31244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131" y="1254264"/>
            <a:ext cx="7132307" cy="535989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F401D3D-896A-48B7-8DEA-AFDC34D0D0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31244"/>
            <a:ext cx="151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404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380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Office Theme</vt:lpstr>
      <vt:lpstr>Velkommen til implementering af kablet Lan</vt:lpstr>
      <vt:lpstr>Hvad er formålet med et LAN?</vt:lpstr>
      <vt:lpstr>Etablering af kabling og stik</vt:lpstr>
      <vt:lpstr>Kabler</vt:lpstr>
      <vt:lpstr>Oplægning af kabler</vt:lpstr>
      <vt:lpstr>Lexcom 125</vt:lpstr>
      <vt:lpstr>Stikmontage</vt:lpstr>
      <vt:lpstr>Montering af Lexcom 125 PDS stik</vt:lpstr>
      <vt:lpstr>PowerPoint-præsentation</vt:lpstr>
      <vt:lpstr>PowerPoint-præsentation</vt:lpstr>
      <vt:lpstr>Færdigmonteret Lexcom</vt:lpstr>
      <vt:lpstr>Lexcom 125 PDS stik i Rack</vt:lpstr>
      <vt:lpstr>Farvekode af RJ45 A model og B model</vt:lpstr>
      <vt:lpstr>Tilkobling af udstyr</vt:lpstr>
      <vt:lpstr>PowerPoint-præsentation</vt:lpstr>
      <vt:lpstr>PowerPoint-præsentation</vt:lpstr>
      <vt:lpstr>Opgaven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Sikkerhed for elarbejde</dc:title>
  <dc:creator>Benjamin Tang-Petersen</dc:creator>
  <cp:lastModifiedBy>Michael Petersen</cp:lastModifiedBy>
  <cp:revision>2</cp:revision>
  <dcterms:created xsi:type="dcterms:W3CDTF">2022-05-30T06:03:47Z</dcterms:created>
  <dcterms:modified xsi:type="dcterms:W3CDTF">2022-05-30T06:11:52Z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2018-01-08T00:00:00Z</vt:filetime>
  </property>
  <property fmtid="{D5CDD505-2E9C-101B-9397-08002B2CF9AE}" pid="3" name="Creator">
    <vt:lpwstr>Acrobat PDFMaker 11 til PowerPoint</vt:lpwstr>
  </property>
  <property fmtid="{D5CDD505-2E9C-101B-9397-08002B2CF9AE}" pid="4" name="LastSaved">
    <vt:filetime>2022-05-30T00:00:00Z</vt:filetime>
  </property>
</Properties>
</file>