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6" r:id="rId4"/>
    <p:sldId id="260" r:id="rId5"/>
    <p:sldId id="273" r:id="rId6"/>
    <p:sldId id="261" r:id="rId7"/>
    <p:sldId id="262" r:id="rId8"/>
    <p:sldId id="275" r:id="rId9"/>
    <p:sldId id="267" r:id="rId10"/>
    <p:sldId id="263" r:id="rId11"/>
    <p:sldId id="274" r:id="rId12"/>
    <p:sldId id="279" r:id="rId13"/>
    <p:sldId id="264" r:id="rId14"/>
    <p:sldId id="265" r:id="rId15"/>
    <p:sldId id="269" r:id="rId16"/>
    <p:sldId id="270" r:id="rId17"/>
    <p:sldId id="271" r:id="rId18"/>
    <p:sldId id="277" r:id="rId19"/>
    <p:sldId id="278" r:id="rId20"/>
    <p:sldId id="272" r:id="rId21"/>
    <p:sldId id="276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 Rasmussen" userId="0aa9bf0b-6b6b-4e99-a373-b523d487c185" providerId="ADAL" clId="{269C963C-4704-4379-B7F9-18BE6210EE4F}"/>
    <pc:docChg chg="custSel mod modSld">
      <pc:chgData name="Bent Rasmussen" userId="0aa9bf0b-6b6b-4e99-a373-b523d487c185" providerId="ADAL" clId="{269C963C-4704-4379-B7F9-18BE6210EE4F}" dt="2025-07-30T11:03:48.215" v="184" actId="20577"/>
      <pc:docMkLst>
        <pc:docMk/>
      </pc:docMkLst>
      <pc:sldChg chg="modSp mod">
        <pc:chgData name="Bent Rasmussen" userId="0aa9bf0b-6b6b-4e99-a373-b523d487c185" providerId="ADAL" clId="{269C963C-4704-4379-B7F9-18BE6210EE4F}" dt="2025-07-30T11:02:26.236" v="107" actId="20577"/>
        <pc:sldMkLst>
          <pc:docMk/>
          <pc:sldMk cId="212726890" sldId="262"/>
        </pc:sldMkLst>
        <pc:spChg chg="mod">
          <ac:chgData name="Bent Rasmussen" userId="0aa9bf0b-6b6b-4e99-a373-b523d487c185" providerId="ADAL" clId="{269C963C-4704-4379-B7F9-18BE6210EE4F}" dt="2025-07-30T11:02:26.236" v="107" actId="20577"/>
          <ac:spMkLst>
            <pc:docMk/>
            <pc:sldMk cId="212726890" sldId="262"/>
            <ac:spMk id="3" creationId="{00000000-0000-0000-0000-000000000000}"/>
          </ac:spMkLst>
        </pc:spChg>
      </pc:sldChg>
      <pc:sldChg chg="modSp mod">
        <pc:chgData name="Bent Rasmussen" userId="0aa9bf0b-6b6b-4e99-a373-b523d487c185" providerId="ADAL" clId="{269C963C-4704-4379-B7F9-18BE6210EE4F}" dt="2025-07-30T11:03:13.597" v="124" actId="20577"/>
        <pc:sldMkLst>
          <pc:docMk/>
          <pc:sldMk cId="3202323204" sldId="267"/>
        </pc:sldMkLst>
        <pc:spChg chg="mod">
          <ac:chgData name="Bent Rasmussen" userId="0aa9bf0b-6b6b-4e99-a373-b523d487c185" providerId="ADAL" clId="{269C963C-4704-4379-B7F9-18BE6210EE4F}" dt="2025-07-30T11:03:13.597" v="124" actId="20577"/>
          <ac:spMkLst>
            <pc:docMk/>
            <pc:sldMk cId="3202323204" sldId="267"/>
            <ac:spMk id="3" creationId="{00000000-0000-0000-0000-000000000000}"/>
          </ac:spMkLst>
        </pc:spChg>
      </pc:sldChg>
      <pc:sldChg chg="modSp mod">
        <pc:chgData name="Bent Rasmussen" userId="0aa9bf0b-6b6b-4e99-a373-b523d487c185" providerId="ADAL" clId="{269C963C-4704-4379-B7F9-18BE6210EE4F}" dt="2025-07-30T11:03:48.215" v="184" actId="20577"/>
        <pc:sldMkLst>
          <pc:docMk/>
          <pc:sldMk cId="2079400557" sldId="274"/>
        </pc:sldMkLst>
        <pc:spChg chg="mod">
          <ac:chgData name="Bent Rasmussen" userId="0aa9bf0b-6b6b-4e99-a373-b523d487c185" providerId="ADAL" clId="{269C963C-4704-4379-B7F9-18BE6210EE4F}" dt="2025-07-30T11:03:48.215" v="184" actId="20577"/>
          <ac:spMkLst>
            <pc:docMk/>
            <pc:sldMk cId="2079400557" sldId="27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7/30/2025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7/30/2025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7/30/2025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7/30/2025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7/30/2025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7/30/2025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7/30/2025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7/30/2025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7/30/2025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60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Velkommen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a-DK" sz="4000" b="0" i="0" baseline="0" dirty="0">
                <a:solidFill>
                  <a:srgbClr val="3691AA"/>
                </a:solidFill>
              </a:rPr>
              <a:t>GF-2 Elektriker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8" y="403273"/>
            <a:ext cx="4729264" cy="47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have en synlig profil, samt registrere dine ansøgninger på </a:t>
            </a:r>
            <a:r>
              <a:rPr lang="da-DK" sz="2400" dirty="0">
                <a:solidFill>
                  <a:srgbClr val="FF0000"/>
                </a:solidFill>
              </a:rPr>
              <a:t>lærepladsen.dk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VFU er planlagt til uge 41 – nærmere besked kommer hurtigt 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1A93-F4E4-8560-01FE-0052AC5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800" spc="-25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EMMA-kriterierne GF 2 elektriker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F14C613-C894-3DD4-60D3-D63D971A0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658" y="1572768"/>
            <a:ext cx="5529463" cy="4142232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166453C-E221-AC8D-A20B-8F122B5CA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6716" y="1572768"/>
            <a:ext cx="5828033" cy="4142232"/>
          </a:xfrm>
        </p:spPr>
      </p:pic>
    </p:spTree>
    <p:extLst>
      <p:ext uri="{BB962C8B-B14F-4D97-AF65-F5344CB8AC3E}">
        <p14:creationId xmlns:p14="http://schemas.microsoft.com/office/powerpoint/2010/main" val="1725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 i </a:t>
            </a:r>
            <a:r>
              <a:rPr lang="en-US" dirty="0" err="1"/>
              <a:t>hverdagen</a:t>
            </a:r>
            <a:r>
              <a:rPr lang="en-US" dirty="0"/>
              <a:t> på </a:t>
            </a:r>
            <a:r>
              <a:rPr lang="en-US" dirty="0" err="1"/>
              <a:t>skolen</a:t>
            </a:r>
            <a:endParaRPr lang="en-US" dirty="0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8" y="2389516"/>
            <a:ext cx="3516170" cy="25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89CCD76-C166-9CF5-99D3-F2450EDAE28E}"/>
              </a:ext>
            </a:extLst>
          </p:cNvPr>
          <p:cNvSpPr txBox="1"/>
          <p:nvPr/>
        </p:nvSpPr>
        <p:spPr>
          <a:xfrm>
            <a:off x="3837108" y="1353312"/>
            <a:ext cx="3881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Kontaktlærer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Faglæreren  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Grundfagslæreren  Dansk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Grundfagslæreren  Mat / Fysik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Studievejleder som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Læsevejleder.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Praktikpladskonsulenten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Uddannelseslederen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IT-medarbejderne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Og ikke mindst DIG SELV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E182A51-C87A-466C-8F20-025FE7D57C50}"/>
              </a:ext>
            </a:extLst>
          </p:cNvPr>
          <p:cNvSpPr txBox="1"/>
          <p:nvPr/>
        </p:nvSpPr>
        <p:spPr>
          <a:xfrm>
            <a:off x="7718323" y="1366252"/>
            <a:ext cx="42675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Jacob Poulsen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Anna </a:t>
            </a:r>
            <a:r>
              <a:rPr lang="da-DK" sz="2000" dirty="0" err="1">
                <a:solidFill>
                  <a:srgbClr val="FF0000"/>
                </a:solidFill>
              </a:rPr>
              <a:t>Jørholt</a:t>
            </a: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Morten Burkø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Anette Poulsen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Lene Schmidt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Jan Petersen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deltager aktivt i såvel Praktisk som teoretisk undervisning.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 dirty="0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Derefter kommer du på Hovedforløb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hlinkClick r:id="rId2"/>
              </a:rPr>
              <a:t>www.elektrikeruddannelsen.dk</a:t>
            </a:r>
            <a:r>
              <a:rPr lang="da-DK" sz="2800" dirty="0"/>
              <a:t>    viser dette.</a:t>
            </a:r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Overgangskrav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Matematik</a:t>
            </a:r>
            <a:r>
              <a:rPr lang="da-DK" sz="2000" dirty="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Fysik</a:t>
            </a:r>
            <a:r>
              <a:rPr lang="da-DK" sz="2000" dirty="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Dansk 	  </a:t>
            </a:r>
            <a:r>
              <a:rPr lang="da-DK" sz="2000" dirty="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på eller nær ved spænding.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Grundforløbseksamen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37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Beregning på elektriske kredsløb ved såvel AC som DC.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Beregninger på effekt og energi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Øvrige kompetencer er følgende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2"/>
                </a:solidFill>
              </a:rPr>
              <a:t>En-</a:t>
            </a:r>
            <a:r>
              <a:rPr lang="da-DK" sz="2000" dirty="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Opgaven der udføres praktisk, er en mindre installation, med alt hvad der kræves fra el-selskabets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Eksamen i et af fagene </a:t>
            </a:r>
            <a:r>
              <a:rPr lang="da-DK" sz="2000" b="1" dirty="0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 dirty="0">
                <a:solidFill>
                  <a:schemeClr val="accent2"/>
                </a:solidFill>
              </a:rPr>
              <a:t>     </a:t>
            </a:r>
            <a:r>
              <a:rPr lang="da-DK" sz="2000" dirty="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brandbekæmpelse.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Rulle- og bukkestillads. </a:t>
            </a:r>
            <a:r>
              <a:rPr lang="da-DK" sz="2000" dirty="0">
                <a:solidFill>
                  <a:schemeClr val="accent2"/>
                </a:solidFill>
              </a:rPr>
              <a:t>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nær ved eller under spænding</a:t>
            </a:r>
            <a:r>
              <a:rPr lang="da-DK" sz="20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Ved udeblivelse fra et certifikat fag skal eleven have certifikat faget et andet sted. Dvs. at når der er certifikat fag er man til stæde……</a:t>
            </a: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41" y="828136"/>
            <a:ext cx="5431616" cy="126233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9" name="Billede 8" descr="Billedresultat for praktiske inf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73" y="668546"/>
            <a:ext cx="4339650" cy="458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El-teoretisk skriftlig eksamen </a:t>
            </a:r>
            <a:r>
              <a:rPr lang="da-DK" sz="2000" dirty="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Praktisk mundtlig eksamen i standen. </a:t>
            </a:r>
            <a:r>
              <a:rPr lang="da-DK" sz="2000" dirty="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Vurderingen til den praktisk mundtlige eksamen, er en kombination af vurderingen af </a:t>
            </a:r>
            <a:r>
              <a:rPr lang="da-DK" sz="2000" i="1" dirty="0">
                <a:solidFill>
                  <a:schemeClr val="accent2"/>
                </a:solidFill>
              </a:rPr>
              <a:t>rapporten</a:t>
            </a:r>
            <a:r>
              <a:rPr lang="da-DK" sz="2000" dirty="0">
                <a:solidFill>
                  <a:schemeClr val="accent2"/>
                </a:solidFill>
              </a:rPr>
              <a:t>, den </a:t>
            </a:r>
            <a:r>
              <a:rPr lang="da-DK" sz="2000" i="1" dirty="0">
                <a:solidFill>
                  <a:schemeClr val="accent2"/>
                </a:solidFill>
              </a:rPr>
              <a:t>mundtlige præstation </a:t>
            </a:r>
            <a:r>
              <a:rPr lang="da-DK" sz="2000" dirty="0">
                <a:solidFill>
                  <a:schemeClr val="accent2"/>
                </a:solidFill>
              </a:rPr>
              <a:t>og det </a:t>
            </a:r>
            <a:r>
              <a:rPr lang="da-DK" sz="2000" i="1" dirty="0">
                <a:solidFill>
                  <a:schemeClr val="accent2"/>
                </a:solidFill>
              </a:rPr>
              <a:t>praktiske arbejde</a:t>
            </a:r>
            <a:r>
              <a:rPr lang="da-DK" sz="2000" dirty="0">
                <a:solidFill>
                  <a:schemeClr val="accent2"/>
                </a:solidFill>
              </a:rPr>
              <a:t> der er udført.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</a:t>
            </a:r>
            <a:r>
              <a:rPr lang="da-DK" sz="2000" dirty="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</a:t>
            </a:r>
            <a:r>
              <a:rPr lang="da-DK" sz="2400" u="sng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kan</a:t>
            </a: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planlægges mellem 8.00 og 16.00</a:t>
            </a: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 dirty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 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8.15		Mødetid morgen</a:t>
            </a:r>
          </a:p>
          <a:p>
            <a:r>
              <a:rPr lang="da-DK" sz="2400" dirty="0"/>
              <a:t>9.45		Dagens første pause</a:t>
            </a:r>
          </a:p>
          <a:p>
            <a:r>
              <a:rPr lang="da-DK" sz="2400" dirty="0"/>
              <a:t>10.00	Arbejdet genoptages</a:t>
            </a:r>
          </a:p>
          <a:p>
            <a:r>
              <a:rPr lang="da-DK" sz="2400" dirty="0"/>
              <a:t>11.30	Frokostpause</a:t>
            </a:r>
          </a:p>
          <a:p>
            <a:r>
              <a:rPr lang="da-DK" sz="2400" dirty="0"/>
              <a:t>12.00	Arbejdet genoptages</a:t>
            </a:r>
          </a:p>
          <a:p>
            <a:r>
              <a:rPr lang="da-DK" sz="2400" dirty="0"/>
              <a:t>14.15		Sluttidspunkt (nogen dage)</a:t>
            </a:r>
          </a:p>
          <a:p>
            <a:r>
              <a:rPr lang="da-DK" sz="2400" dirty="0"/>
              <a:t>15.00	Sluttidspunkt (nogen dage)</a:t>
            </a:r>
          </a:p>
          <a:p>
            <a:r>
              <a:rPr lang="da-DK" sz="2400" dirty="0"/>
              <a:t>??.??	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er </a:t>
            </a:r>
            <a:r>
              <a:rPr lang="da-DK" sz="2800" dirty="0">
                <a:solidFill>
                  <a:srgbClr val="FF0000"/>
                </a:solidFill>
              </a:rPr>
              <a:t>ikke</a:t>
            </a: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 tilladt i undervisningslokalerne.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drikkevarer i lokalerne er tilladt, men det forpligter, det forventes at du selv rydder op efter dig.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dirty="0" err="1"/>
              <a:t>Røgfri</a:t>
            </a:r>
            <a:r>
              <a:rPr lang="en-US" sz="3200" dirty="0"/>
              <a:t> Skole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arbejstid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Der må fra 1. august 2021 </a:t>
            </a:r>
            <a:r>
              <a:rPr lang="da-DK" sz="2000" b="1" u="sng" dirty="0">
                <a:solidFill>
                  <a:schemeClr val="accent2"/>
                </a:solidFill>
              </a:rPr>
              <a:t>ikke</a:t>
            </a:r>
            <a:r>
              <a:rPr lang="da-DK" sz="2000" dirty="0">
                <a:solidFill>
                  <a:schemeClr val="accent2"/>
                </a:solidFill>
              </a:rPr>
              <a:t> ryges, dampes, tage snus eller lignende i skoletiden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 elever og for alle ansatte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også for alle udefra kommende som befinder sig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med sms, læs nærmere i informationsmappen. 	</a:t>
            </a:r>
            <a:r>
              <a:rPr lang="en-US" sz="2400" dirty="0">
                <a:solidFill>
                  <a:srgbClr val="FF0000"/>
                </a:solidFill>
              </a:rPr>
              <a:t>Inden kl. 8.00 </a:t>
            </a:r>
            <a:r>
              <a:rPr lang="en-US" sz="2400" dirty="0" err="1">
                <a:solidFill>
                  <a:srgbClr val="FF0000"/>
                </a:solidFill>
              </a:rPr>
              <a:t>sms</a:t>
            </a:r>
            <a:r>
              <a:rPr lang="en-US" sz="2400" dirty="0">
                <a:solidFill>
                  <a:srgbClr val="FF0000"/>
                </a:solidFill>
              </a:rPr>
              <a:t> Bent </a:t>
            </a:r>
            <a:r>
              <a:rPr lang="en-US" sz="2400" dirty="0" err="1">
                <a:solidFill>
                  <a:srgbClr val="FF0000"/>
                </a:solidFill>
              </a:rPr>
              <a:t>på</a:t>
            </a:r>
            <a:r>
              <a:rPr lang="en-US" sz="2400" dirty="0">
                <a:solidFill>
                  <a:srgbClr val="FF0000"/>
                </a:solidFill>
              </a:rPr>
              <a:t> 2523 5898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telefonisk mellem 8 og 9.	Tlf. 2523 5900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Oplys navn, uddannelsen og by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f.eks.  Ole Svensen,  GF2-elektriker, Næstved.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Sygemelding</a:t>
            </a:r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/>
          </a:bodyPr>
          <a:lstStyle/>
          <a:p>
            <a:r>
              <a:rPr lang="da-DK" sz="2200" dirty="0"/>
              <a:t>Alle elever skal screenes i sprog og talforståelse, denne vil Annette Poulsen fortælle mere om.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Det er rigtig godt, hvis du selv kan medbringe computer og høre-bøffer.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 dirty="0"/>
              <a:t>    hjælp, er det vigtigt at du gør opmærksom på det, således at vi kan få gang i det.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701573" y="1066071"/>
            <a:ext cx="78383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Efterårsferie  10 - 14 februar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Efterårsferie                           13 – 17  oktober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Juleferie                   23 december – 5 januar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b="1" dirty="0">
                <a:solidFill>
                  <a:srgbClr val="0070C0"/>
                </a:solidFill>
              </a:rPr>
              <a:t>Sidste skoledag                         7 januar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redskaber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undervisningen</a:t>
            </a:r>
            <a:r>
              <a:rPr lang="en-US" dirty="0"/>
              <a:t>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606813" y="1981606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594146" y="3648301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1993004" y="3514493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3140014" y="1576220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2713489" y="4070670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95999" y="1690919"/>
            <a:ext cx="503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Blyant og Kuglepen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Lineal og lignende redskaber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Notesblok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Mappe til papirer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Kalkulator eller vanvittig god APP til din smartphone.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Meget gerne PC eller Tablet.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9</TotalTime>
  <Words>1023</Words>
  <Application>Microsoft Office PowerPoint</Application>
  <PresentationFormat>Widescreen</PresentationFormat>
  <Paragraphs>197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Ocean 16x9</vt:lpstr>
      <vt:lpstr>Velkommen</vt:lpstr>
      <vt:lpstr>Lidt Praktisk information</vt:lpstr>
      <vt:lpstr>Mødetider og Pauser</vt:lpstr>
      <vt:lpstr>Oprydning samt Indtagelse af Mad og Drikke</vt:lpstr>
      <vt:lpstr>Røgfri Skole og arbejstid</vt:lpstr>
      <vt:lpstr>Sygemelding</vt:lpstr>
      <vt:lpstr>Speciel-pædagogiske hjælpemidler / Screening af elever.</vt:lpstr>
      <vt:lpstr>PowerPoint-præsentation</vt:lpstr>
      <vt:lpstr>Vigtige redskaber til undervisningen.</vt:lpstr>
      <vt:lpstr>Praktikpladssøgning samt VFU-uge</vt:lpstr>
      <vt:lpstr>EMMA-kriterierne GF 2 elektriker </vt:lpstr>
      <vt:lpstr>PowerPoint-præsentation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Bent Rasmussen</cp:lastModifiedBy>
  <cp:revision>1</cp:revision>
  <dcterms:created xsi:type="dcterms:W3CDTF">2017-08-08T09:55:39Z</dcterms:created>
  <dcterms:modified xsi:type="dcterms:W3CDTF">2025-07-30T11:03:56Z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