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notesMasterIdLst>
    <p:notesMasterId r:id="rId29"/>
  </p:notesMasterIdLst>
  <p:sldIdLst>
    <p:sldId id="258" r:id="rId2"/>
    <p:sldId id="282" r:id="rId3"/>
    <p:sldId id="301" r:id="rId4"/>
    <p:sldId id="307" r:id="rId5"/>
    <p:sldId id="265" r:id="rId6"/>
    <p:sldId id="287" r:id="rId7"/>
    <p:sldId id="286" r:id="rId8"/>
    <p:sldId id="296" r:id="rId9"/>
    <p:sldId id="297" r:id="rId10"/>
    <p:sldId id="298" r:id="rId11"/>
    <p:sldId id="311" r:id="rId12"/>
    <p:sldId id="321" r:id="rId13"/>
    <p:sldId id="322" r:id="rId14"/>
    <p:sldId id="299" r:id="rId15"/>
    <p:sldId id="300" r:id="rId16"/>
    <p:sldId id="308" r:id="rId17"/>
    <p:sldId id="306" r:id="rId18"/>
    <p:sldId id="309" r:id="rId19"/>
    <p:sldId id="314" r:id="rId20"/>
    <p:sldId id="313" r:id="rId21"/>
    <p:sldId id="312" r:id="rId22"/>
    <p:sldId id="310" r:id="rId23"/>
    <p:sldId id="319" r:id="rId24"/>
    <p:sldId id="318" r:id="rId25"/>
    <p:sldId id="317" r:id="rId26"/>
    <p:sldId id="323" r:id="rId27"/>
    <p:sldId id="324" r:id="rId28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839D277-712C-55EA-FF4D-74C05CB02F3A}" name="Jens Alban Hansen" initials="JAH" userId="S::jenh@eucsj.dk::f640503c-ce5f-47a2-9bd3-cbac5f3b920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43358"/>
    <a:srgbClr val="024E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651" autoAdjust="0"/>
    <p:restoredTop sz="73989" autoAdjust="0"/>
  </p:normalViewPr>
  <p:slideViewPr>
    <p:cSldViewPr snapToGrid="0">
      <p:cViewPr varScale="1">
        <p:scale>
          <a:sx n="160" d="100"/>
          <a:sy n="160" d="100"/>
        </p:scale>
        <p:origin x="600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8/10/relationships/authors" Target="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EE3CA1-0704-4072-88A9-A7BBFAAE4F3C}" type="datetimeFigureOut">
              <a:rPr lang="da-DK" smtClean="0"/>
              <a:t>29-10-2024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567860-8911-49E5-98A4-2B21D0545AC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128877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567860-8911-49E5-98A4-2B21D0545ACA}" type="slidenum">
              <a:rPr lang="da-DK" smtClean="0"/>
              <a:t>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699597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b="0" i="0" dirty="0">
              <a:solidFill>
                <a:srgbClr val="000000"/>
              </a:solidFill>
              <a:effectLst/>
              <a:latin typeface="Montserrat" panose="020B0604020202020204" pitchFamily="2" charset="0"/>
            </a:endParaRPr>
          </a:p>
          <a:p>
            <a:endParaRPr lang="da-DK" b="0" i="0" dirty="0">
              <a:solidFill>
                <a:srgbClr val="000000"/>
              </a:solidFill>
              <a:effectLst/>
              <a:latin typeface="Montserrat" panose="020B0604020202020204" pitchFamily="2" charset="0"/>
            </a:endParaRPr>
          </a:p>
          <a:p>
            <a:r>
              <a:rPr lang="da-DK" b="0" i="0" dirty="0">
                <a:solidFill>
                  <a:srgbClr val="000000"/>
                </a:solidFill>
                <a:effectLst/>
                <a:latin typeface="Montserrat" panose="020B0604020202020204" pitchFamily="2" charset="0"/>
              </a:rPr>
              <a:t>Inden 2030 skal ekstrem fattigdom være udryddet for alle mennesker overalt i verden, for øjeblikket målt som mennesker, der lever for mindre end USD 1,90 om dagen.</a:t>
            </a:r>
          </a:p>
          <a:p>
            <a:endParaRPr lang="da-DK" b="0" i="0" dirty="0">
              <a:solidFill>
                <a:srgbClr val="000000"/>
              </a:solidFill>
              <a:effectLst/>
              <a:latin typeface="Montserrat" panose="020B0604020202020204" pitchFamily="2" charset="0"/>
            </a:endParaRPr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567860-8911-49E5-98A4-2B21D0545ACA}" type="slidenum">
              <a:rPr lang="da-DK" smtClean="0"/>
              <a:t>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171679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b="0" i="0" dirty="0">
              <a:solidFill>
                <a:srgbClr val="000000"/>
              </a:solidFill>
              <a:effectLst/>
              <a:latin typeface="Montserrat" panose="020B0604020202020204" pitchFamily="2" charset="0"/>
            </a:endParaRPr>
          </a:p>
          <a:p>
            <a:endParaRPr lang="da-DK" b="0" i="0" dirty="0">
              <a:solidFill>
                <a:srgbClr val="000000"/>
              </a:solidFill>
              <a:effectLst/>
              <a:latin typeface="Montserrat" panose="020B0604020202020204" pitchFamily="2" charset="0"/>
            </a:endParaRPr>
          </a:p>
          <a:p>
            <a:r>
              <a:rPr lang="da-DK" b="0" i="0" dirty="0">
                <a:solidFill>
                  <a:srgbClr val="000000"/>
                </a:solidFill>
                <a:effectLst/>
                <a:latin typeface="Montserrat" panose="020B0604020202020204" pitchFamily="2" charset="0"/>
              </a:rPr>
              <a:t>Inden 2030 skal ekstrem fattigdom være udryddet for alle mennesker overalt i verden, for øjeblikket målt som mennesker, der lever for mindre end USD 1,90 om dagen.</a:t>
            </a:r>
          </a:p>
          <a:p>
            <a:endParaRPr lang="da-DK" b="0" i="0" dirty="0">
              <a:solidFill>
                <a:srgbClr val="000000"/>
              </a:solidFill>
              <a:effectLst/>
              <a:latin typeface="Montserrat" panose="020B0604020202020204" pitchFamily="2" charset="0"/>
            </a:endParaRPr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567860-8911-49E5-98A4-2B21D0545ACA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3055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C9B5F5-9F76-E187-6541-49BEB4F4F2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791A2925-E8CB-64FB-6E57-CE6829CA2F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5CD19327-1CB5-1DD6-18A8-A5386164F0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b="0" i="0" dirty="0">
              <a:solidFill>
                <a:srgbClr val="000000"/>
              </a:solidFill>
              <a:effectLst/>
              <a:latin typeface="Montserrat" panose="020B0604020202020204" pitchFamily="2" charset="0"/>
            </a:endParaRPr>
          </a:p>
          <a:p>
            <a:endParaRPr lang="da-DK" b="0" i="0" dirty="0">
              <a:solidFill>
                <a:srgbClr val="000000"/>
              </a:solidFill>
              <a:effectLst/>
              <a:latin typeface="Montserrat" panose="020B0604020202020204" pitchFamily="2" charset="0"/>
            </a:endParaRPr>
          </a:p>
          <a:p>
            <a:r>
              <a:rPr lang="da-DK" b="0" i="0" dirty="0">
                <a:solidFill>
                  <a:srgbClr val="000000"/>
                </a:solidFill>
                <a:effectLst/>
                <a:latin typeface="Montserrat" panose="020B0604020202020204" pitchFamily="2" charset="0"/>
              </a:rPr>
              <a:t>Inden 2030 skal ekstrem fattigdom være udryddet for alle mennesker overalt i verden, for øjeblikket målt som mennesker, der lever for mindre end USD 1,90 om dagen.</a:t>
            </a:r>
          </a:p>
          <a:p>
            <a:endParaRPr lang="da-DK" b="0" i="0" dirty="0">
              <a:solidFill>
                <a:srgbClr val="000000"/>
              </a:solidFill>
              <a:effectLst/>
              <a:latin typeface="Montserrat" panose="020B0604020202020204" pitchFamily="2" charset="0"/>
            </a:endParaRPr>
          </a:p>
          <a:p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1DF4BC43-F03E-4DA9-50AC-FA57855A762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567860-8911-49E5-98A4-2B21D0545ACA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95958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b="0" i="0" dirty="0">
              <a:solidFill>
                <a:srgbClr val="000000"/>
              </a:solidFill>
              <a:effectLst/>
              <a:latin typeface="Montserrat" panose="020B0604020202020204" pitchFamily="2" charset="0"/>
            </a:endParaRPr>
          </a:p>
          <a:p>
            <a:endParaRPr lang="da-DK" b="0" i="0" dirty="0">
              <a:solidFill>
                <a:srgbClr val="000000"/>
              </a:solidFill>
              <a:effectLst/>
              <a:latin typeface="Montserrat" panose="020B0604020202020204" pitchFamily="2" charset="0"/>
            </a:endParaRPr>
          </a:p>
          <a:p>
            <a:r>
              <a:rPr lang="da-DK" b="0" i="0" dirty="0">
                <a:solidFill>
                  <a:srgbClr val="000000"/>
                </a:solidFill>
                <a:effectLst/>
                <a:latin typeface="Montserrat" panose="020B0604020202020204" pitchFamily="2" charset="0"/>
              </a:rPr>
              <a:t>Inden 2030 skal ekstrem fattigdom være udryddet for alle mennesker overalt i verden, for øjeblikket målt som mennesker, der lever for mindre end USD 1,90 om dagen.</a:t>
            </a:r>
          </a:p>
          <a:p>
            <a:endParaRPr lang="da-DK" b="0" i="0" dirty="0">
              <a:solidFill>
                <a:srgbClr val="000000"/>
              </a:solidFill>
              <a:effectLst/>
              <a:latin typeface="Montserrat" panose="020B0604020202020204" pitchFamily="2" charset="0"/>
            </a:endParaRPr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567860-8911-49E5-98A4-2B21D0545ACA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64856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C1BFA2-65E6-7CE2-47F5-1D71072CE6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58D00886-F7F6-5FA4-20C9-0943851804A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8E7076F8-B629-4182-7E38-A33CB04D53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b="0" i="0" dirty="0">
              <a:solidFill>
                <a:srgbClr val="000000"/>
              </a:solidFill>
              <a:effectLst/>
              <a:latin typeface="Montserrat" panose="020B0604020202020204" pitchFamily="2" charset="0"/>
            </a:endParaRPr>
          </a:p>
          <a:p>
            <a:endParaRPr lang="da-DK" b="0" i="0" dirty="0">
              <a:solidFill>
                <a:srgbClr val="000000"/>
              </a:solidFill>
              <a:effectLst/>
              <a:latin typeface="Montserrat" panose="020B0604020202020204" pitchFamily="2" charset="0"/>
            </a:endParaRPr>
          </a:p>
          <a:p>
            <a:r>
              <a:rPr lang="da-DK" b="0" i="0" dirty="0">
                <a:solidFill>
                  <a:srgbClr val="000000"/>
                </a:solidFill>
                <a:effectLst/>
                <a:latin typeface="Montserrat" panose="020B0604020202020204" pitchFamily="2" charset="0"/>
              </a:rPr>
              <a:t>Inden 2030 skal ekstrem fattigdom være udryddet for alle mennesker overalt i verden, for øjeblikket målt som mennesker, der lever for mindre end USD 1,90 om dagen.</a:t>
            </a:r>
          </a:p>
          <a:p>
            <a:endParaRPr lang="da-DK" b="0" i="0" dirty="0">
              <a:solidFill>
                <a:srgbClr val="000000"/>
              </a:solidFill>
              <a:effectLst/>
              <a:latin typeface="Montserrat" panose="020B0604020202020204" pitchFamily="2" charset="0"/>
            </a:endParaRPr>
          </a:p>
          <a:p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89C2954C-16DA-A2BE-3760-D8982586CF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567860-8911-49E5-98A4-2B21D0545ACA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51181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06C821-D9D7-247F-65D8-8AC40E9EF1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FEDABB37-AEC4-3B2C-51D3-2A11E4786F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64615641-D017-7EAD-257E-F1F57FB7B9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b="0" i="0" dirty="0">
              <a:solidFill>
                <a:srgbClr val="000000"/>
              </a:solidFill>
              <a:effectLst/>
              <a:latin typeface="Montserrat" panose="020B0604020202020204" pitchFamily="2" charset="0"/>
            </a:endParaRPr>
          </a:p>
          <a:p>
            <a:endParaRPr lang="da-DK" b="0" i="0" dirty="0">
              <a:solidFill>
                <a:srgbClr val="000000"/>
              </a:solidFill>
              <a:effectLst/>
              <a:latin typeface="Montserrat" panose="020B0604020202020204" pitchFamily="2" charset="0"/>
            </a:endParaRPr>
          </a:p>
          <a:p>
            <a:r>
              <a:rPr lang="da-DK" b="0" i="0" dirty="0">
                <a:solidFill>
                  <a:srgbClr val="000000"/>
                </a:solidFill>
                <a:effectLst/>
                <a:latin typeface="Montserrat" panose="020B0604020202020204" pitchFamily="2" charset="0"/>
              </a:rPr>
              <a:t>Inden 2030 skal ekstrem fattigdom være udryddet for alle mennesker overalt i verden, for øjeblikket målt som mennesker, der lever for mindre end USD 1,90 om dagen.</a:t>
            </a:r>
          </a:p>
          <a:p>
            <a:endParaRPr lang="da-DK" b="0" i="0" dirty="0">
              <a:solidFill>
                <a:srgbClr val="000000"/>
              </a:solidFill>
              <a:effectLst/>
              <a:latin typeface="Montserrat" panose="020B0604020202020204" pitchFamily="2" charset="0"/>
            </a:endParaRPr>
          </a:p>
          <a:p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62A14994-60E3-4823-6AE1-D8B97CFD7F7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567860-8911-49E5-98A4-2B21D0545ACA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48345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DA381740-063A-41A4-836D-85D14980EEF0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EF9DF8-704A-44AE-8850-307DDACC93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Autofit/>
          </a:bodyPr>
          <a:lstStyle>
            <a:lvl1pPr algn="l">
              <a:defRPr sz="96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C72E09-06F3-48B9-9B95-DE15EC9801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CD474-E5E1-4D01-97F6-0C9FC0933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10/29/2024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36BBC7-EB9B-4B36-88E9-DBF65D270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8786C7-DD8D-492F-9A9A-A7B3EBE27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6930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7CF8D-FF51-4FD8-B968-A2C850734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61A953-02EA-491B-A215-AF8420D74D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084D1E-BC98-44E4-8D2C-89CCDC293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3019EB-9C2B-4833-B72A-147694159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F6E764-5688-45F5-94ED-A7357D2F5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044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0E3CB6-3025-40BF-A04B-A7B0CB4C01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DD5CB3-8B24-48C7-89D3-8DCAD36A45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0BC931-E2BF-4C1D-91AA-89F82F826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48A135-AEE9-4483-957E-3D143318D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8DEFD4-A052-46B3-B2AE-F3091D8A2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1558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9219E-EE74-4093-94D6-F663E059C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61642-BFBA-48AE-A29C-C2AA7386A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2029B-6646-4DBF-A302-76A513FC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‹nr.›</a:t>
            </a:fld>
            <a:endParaRPr lang="en-US"/>
          </a:p>
        </p:txBody>
      </p:sp>
      <p:sp>
        <p:nvSpPr>
          <p:cNvPr id="8" name="Rectangle 7" descr="Tag=AccentColor&#10;Flavor=Light&#10;Target=FillAndLine">
            <a:extLst>
              <a:ext uri="{FF2B5EF4-FFF2-40B4-BE49-F238E27FC236}">
                <a16:creationId xmlns:a16="http://schemas.microsoft.com/office/drawing/2014/main" id="{EBDD1931-9E86-4402-9A68-33A2D9EFB198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46451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218C0-6540-400C-BB51-353D5FD5C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rmAutofit/>
          </a:bodyPr>
          <a:lstStyle>
            <a:lvl1pPr>
              <a:defRPr sz="80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81CD69-43B3-4FF7-AA41-30C36C957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F300D-5CBE-47E9-A193-E23C8314D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E7DF3F-C51A-4DB1-9FCE-E3E0D8E92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269CF4-FAAB-44EF-A2A5-8352B4AA3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‹nr.›</a:t>
            </a:fld>
            <a:endParaRPr lang="en-US"/>
          </a:p>
        </p:txBody>
      </p:sp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417A8947-4521-4FE1-8E44-27363435CE1B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07747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DE264-531D-49C1-A8AF-2B4C1D218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9A1B8-2F1B-46AA-858A-CFFF5AF7CE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29384"/>
            <a:ext cx="5181600" cy="4251960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6B9631-18C0-43BD-8AF3-9137D6D4C2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29384"/>
            <a:ext cx="5181600" cy="4251960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032FCA-14C6-4497-9C27-3F5806244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1E5057-693B-4E10-958E-0ABE79FEC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0CECB1-0A35-4C10-9D3D-FE4404283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‹nr.›</a:t>
            </a:fld>
            <a:endParaRPr lang="en-US"/>
          </a:p>
        </p:txBody>
      </p:sp>
      <p:sp>
        <p:nvSpPr>
          <p:cNvPr id="9" name="Rectangle 8" descr="Tag=AccentColor&#10;Flavor=Light&#10;Target=FillAndLine">
            <a:extLst>
              <a:ext uri="{FF2B5EF4-FFF2-40B4-BE49-F238E27FC236}">
                <a16:creationId xmlns:a16="http://schemas.microsoft.com/office/drawing/2014/main" id="{2FAAC677-2D37-4F63-9C4B-711A2988EE0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6876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AE282-8875-4F49-AB21-E1C2BCAEA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712EA2-EF8C-4F18-BECF-AD121F7281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38528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7B59D4-E93F-40C1-A1A2-F1867830C6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926080"/>
            <a:ext cx="5157787" cy="326440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810616-1C77-42AE-8449-D0B64E2B84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38528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74E172-AFE8-48E4-BBB0-CA6D4EC112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926080"/>
            <a:ext cx="5183188" cy="326440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9407CC-270D-4C98-B95C-7AE67D2E1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4070D5-9B7B-47FC-9F75-F6AD96074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8EAC17-33BE-4265-8C06-644C2D34F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‹nr.›</a:t>
            </a:fld>
            <a:endParaRPr lang="en-US"/>
          </a:p>
        </p:txBody>
      </p:sp>
      <p:sp>
        <p:nvSpPr>
          <p:cNvPr id="11" name="Rectangle 10" descr="Tag=AccentColor&#10;Flavor=Light&#10;Target=FillAndLine">
            <a:extLst>
              <a:ext uri="{FF2B5EF4-FFF2-40B4-BE49-F238E27FC236}">
                <a16:creationId xmlns:a16="http://schemas.microsoft.com/office/drawing/2014/main" id="{F634C457-AEBF-47D7-9200-BAD05D138B1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06036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E9AC0-40CD-4451-BF00-5E2FC7B74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704" y="1728216"/>
            <a:ext cx="7781544" cy="3392424"/>
          </a:xfrm>
        </p:spPr>
        <p:txBody>
          <a:bodyPr>
            <a:normAutofit/>
          </a:bodyPr>
          <a:lstStyle>
            <a:lvl1pPr algn="ctr">
              <a:defRPr sz="78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FD9A32-9C83-452B-BC69-CC6E95D3C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87B83E-E23E-42DE-876D-F55908A97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1C03A8-D428-4010-B413-13B1E9922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‹nr.›</a:t>
            </a:fld>
            <a:endParaRPr lang="en-US"/>
          </a:p>
        </p:txBody>
      </p:sp>
      <p:sp>
        <p:nvSpPr>
          <p:cNvPr id="6" name="Rectangle 6" descr="Tag=AccentColor&#10;Flavor=Light&#10;Target=FillAndLine">
            <a:extLst>
              <a:ext uri="{FF2B5EF4-FFF2-40B4-BE49-F238E27FC236}">
                <a16:creationId xmlns:a16="http://schemas.microsoft.com/office/drawing/2014/main" id="{17F03060-85EC-4182-8C18-C6EE0D373E4B}"/>
              </a:ext>
            </a:extLst>
          </p:cNvPr>
          <p:cNvSpPr/>
          <p:nvPr/>
        </p:nvSpPr>
        <p:spPr>
          <a:xfrm>
            <a:off x="3974206" y="5126892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99515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2816A0-77C4-4A3F-87BD-A7321E3C8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FC3464-F026-4C77-9441-55ECA5054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7D9257-BADE-4D0B-AF0B-D09FE95FA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416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1C48E-F751-45A2-9010-208B81EDB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501F6-8430-4758-8636-74D68E990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3520" y="548640"/>
            <a:ext cx="6053328" cy="5431536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79DC39-A29C-494C-98B6-999746C5F3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2237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84C988-A6DB-469A-B8AA-31866F36E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BC39C3-81EB-4828-9AD3-2F1FAC521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59376C-9810-49A5-BC9A-4E6A02175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‹nr.›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B9F96F3A-E64D-4401-B02C-BCD5CAA97CFF}"/>
              </a:ext>
            </a:extLst>
          </p:cNvPr>
          <p:cNvSpPr/>
          <p:nvPr/>
        </p:nvSpPr>
        <p:spPr>
          <a:xfrm rot="5400000">
            <a:off x="2797492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7853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37704-80BD-41B0-8395-41618EC3A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1920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DA4032-EC66-4974-BD30-898B60E4B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03520" y="548640"/>
            <a:ext cx="6053328" cy="543153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/>
              <a:t>Klik på ikonet for at tilføje et billede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1802D0-5574-4631-BA49-92362F8E40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1920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2C2F5B-DDDD-4E64-94A9-99E46F4B0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FA8D36-8865-48E7-8249-ED729A5F7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F98C3-0B62-4361-8408-A01F70807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‹nr.›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FE511AB6-FEAF-4549-BA88-0764BD10B63D}"/>
              </a:ext>
            </a:extLst>
          </p:cNvPr>
          <p:cNvSpPr/>
          <p:nvPr/>
        </p:nvSpPr>
        <p:spPr>
          <a:xfrm rot="5400000">
            <a:off x="2798064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1752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72D13B-FFCB-4650-AD3C-CB5037352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CA9470-DF15-46A1-BF0E-8A5367A4B0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3047CB-E94D-482F-BACA-681E96C0EC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45051-2045-45DA-935E-2E3CA1A69ADC}" type="datetimeFigureOut">
              <a:rPr lang="en-US" smtClean="0"/>
              <a:t>10/29/2024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FDA4B5-E797-42FC-8B7A-2294DF24A3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8ED201-6D0E-422C-B4EC-566A3DC298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D31F4-64FA-4BA0-9498-67783267A8C8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5575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66" r:id="rId6"/>
    <p:sldLayoutId id="2147483662" r:id="rId7"/>
    <p:sldLayoutId id="2147483663" r:id="rId8"/>
    <p:sldLayoutId id="2147483664" r:id="rId9"/>
    <p:sldLayoutId id="2147483665" r:id="rId10"/>
    <p:sldLayoutId id="2147483667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EHeWPWny3BE?feature=oembed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6.PNG"/><Relationship Id="rId7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10" Type="http://schemas.openxmlformats.org/officeDocument/2006/relationships/image" Target="../media/image15.png"/><Relationship Id="rId4" Type="http://schemas.openxmlformats.org/officeDocument/2006/relationships/image" Target="../media/image7.png"/><Relationship Id="rId9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svg"/><Relationship Id="rId11" Type="http://schemas.openxmlformats.org/officeDocument/2006/relationships/image" Target="../media/image15.png"/><Relationship Id="rId5" Type="http://schemas.openxmlformats.org/officeDocument/2006/relationships/image" Target="../media/image7.png"/><Relationship Id="rId10" Type="http://schemas.openxmlformats.org/officeDocument/2006/relationships/image" Target="../media/image14.png"/><Relationship Id="rId4" Type="http://schemas.openxmlformats.org/officeDocument/2006/relationships/image" Target="../media/image6.PNG"/><Relationship Id="rId9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44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svg"/><Relationship Id="rId11" Type="http://schemas.openxmlformats.org/officeDocument/2006/relationships/image" Target="../media/image48.png"/><Relationship Id="rId5" Type="http://schemas.openxmlformats.org/officeDocument/2006/relationships/image" Target="../media/image7.png"/><Relationship Id="rId15" Type="http://schemas.openxmlformats.org/officeDocument/2006/relationships/image" Target="../media/image14.png"/><Relationship Id="rId10" Type="http://schemas.openxmlformats.org/officeDocument/2006/relationships/image" Target="../media/image47.png"/><Relationship Id="rId4" Type="http://schemas.openxmlformats.org/officeDocument/2006/relationships/image" Target="../media/image6.PNG"/><Relationship Id="rId9" Type="http://schemas.openxmlformats.org/officeDocument/2006/relationships/image" Target="../media/image46.png"/><Relationship Id="rId1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p4L_yIKhN9I?feature=oembed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6.PNG"/><Relationship Id="rId7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10" Type="http://schemas.openxmlformats.org/officeDocument/2006/relationships/image" Target="../media/image15.png"/><Relationship Id="rId4" Type="http://schemas.openxmlformats.org/officeDocument/2006/relationships/image" Target="../media/image7.png"/><Relationship Id="rId9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6.PNG"/><Relationship Id="rId7" Type="http://schemas.openxmlformats.org/officeDocument/2006/relationships/image" Target="../media/image12.png"/><Relationship Id="rId12" Type="http://schemas.openxmlformats.org/officeDocument/2006/relationships/image" Target="../media/image5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50.png"/><Relationship Id="rId5" Type="http://schemas.openxmlformats.org/officeDocument/2006/relationships/image" Target="../media/image8.svg"/><Relationship Id="rId10" Type="http://schemas.openxmlformats.org/officeDocument/2006/relationships/image" Target="../media/image15.png"/><Relationship Id="rId4" Type="http://schemas.openxmlformats.org/officeDocument/2006/relationships/image" Target="../media/image7.png"/><Relationship Id="rId9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6.PNG"/><Relationship Id="rId7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52.png"/><Relationship Id="rId5" Type="http://schemas.openxmlformats.org/officeDocument/2006/relationships/image" Target="../media/image8.svg"/><Relationship Id="rId10" Type="http://schemas.openxmlformats.org/officeDocument/2006/relationships/image" Target="../media/image15.png"/><Relationship Id="rId4" Type="http://schemas.openxmlformats.org/officeDocument/2006/relationships/image" Target="../media/image7.png"/><Relationship Id="rId9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6.PNG"/><Relationship Id="rId7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53.png"/><Relationship Id="rId5" Type="http://schemas.openxmlformats.org/officeDocument/2006/relationships/image" Target="../media/image8.svg"/><Relationship Id="rId10" Type="http://schemas.openxmlformats.org/officeDocument/2006/relationships/image" Target="../media/image15.png"/><Relationship Id="rId4" Type="http://schemas.openxmlformats.org/officeDocument/2006/relationships/image" Target="../media/image7.png"/><Relationship Id="rId9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sv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6.PNG"/><Relationship Id="rId7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54.png"/><Relationship Id="rId5" Type="http://schemas.openxmlformats.org/officeDocument/2006/relationships/image" Target="../media/image8.svg"/><Relationship Id="rId10" Type="http://schemas.openxmlformats.org/officeDocument/2006/relationships/image" Target="../media/image15.png"/><Relationship Id="rId4" Type="http://schemas.openxmlformats.org/officeDocument/2006/relationships/image" Target="../media/image7.png"/><Relationship Id="rId9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57.tif"/><Relationship Id="rId3" Type="http://schemas.openxmlformats.org/officeDocument/2006/relationships/image" Target="../media/image6.PNG"/><Relationship Id="rId7" Type="http://schemas.openxmlformats.org/officeDocument/2006/relationships/image" Target="../media/image12.png"/><Relationship Id="rId12" Type="http://schemas.openxmlformats.org/officeDocument/2006/relationships/image" Target="../media/image56.t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55.png"/><Relationship Id="rId5" Type="http://schemas.openxmlformats.org/officeDocument/2006/relationships/image" Target="../media/image8.svg"/><Relationship Id="rId15" Type="http://schemas.openxmlformats.org/officeDocument/2006/relationships/image" Target="../media/image11.png"/><Relationship Id="rId10" Type="http://schemas.openxmlformats.org/officeDocument/2006/relationships/image" Target="../media/image15.png"/><Relationship Id="rId4" Type="http://schemas.openxmlformats.org/officeDocument/2006/relationships/image" Target="../media/image7.png"/><Relationship Id="rId9" Type="http://schemas.openxmlformats.org/officeDocument/2006/relationships/image" Target="../media/image14.png"/><Relationship Id="rId14" Type="http://schemas.openxmlformats.org/officeDocument/2006/relationships/image" Target="../media/image58.t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6.PNG"/><Relationship Id="rId7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10" Type="http://schemas.openxmlformats.org/officeDocument/2006/relationships/image" Target="../media/image15.png"/><Relationship Id="rId4" Type="http://schemas.openxmlformats.org/officeDocument/2006/relationships/image" Target="../media/image7.png"/><Relationship Id="rId9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6.PNG"/><Relationship Id="rId7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10" Type="http://schemas.openxmlformats.org/officeDocument/2006/relationships/image" Target="../media/image15.png"/><Relationship Id="rId4" Type="http://schemas.openxmlformats.org/officeDocument/2006/relationships/image" Target="../media/image7.png"/><Relationship Id="rId9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6.PNG"/><Relationship Id="rId7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10" Type="http://schemas.openxmlformats.org/officeDocument/2006/relationships/image" Target="../media/image15.png"/><Relationship Id="rId4" Type="http://schemas.openxmlformats.org/officeDocument/2006/relationships/image" Target="../media/image7.png"/><Relationship Id="rId9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6.PNG"/><Relationship Id="rId7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10" Type="http://schemas.openxmlformats.org/officeDocument/2006/relationships/image" Target="../media/image15.png"/><Relationship Id="rId4" Type="http://schemas.openxmlformats.org/officeDocument/2006/relationships/image" Target="../media/image7.png"/><Relationship Id="rId9" Type="http://schemas.openxmlformats.org/officeDocument/2006/relationships/image" Target="../media/image1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svg"/><Relationship Id="rId11" Type="http://schemas.openxmlformats.org/officeDocument/2006/relationships/image" Target="../media/image15.png"/><Relationship Id="rId5" Type="http://schemas.openxmlformats.org/officeDocument/2006/relationships/image" Target="../media/image7.png"/><Relationship Id="rId10" Type="http://schemas.openxmlformats.org/officeDocument/2006/relationships/image" Target="../media/image14.png"/><Relationship Id="rId4" Type="http://schemas.openxmlformats.org/officeDocument/2006/relationships/image" Target="../media/image6.PNG"/><Relationship Id="rId9" Type="http://schemas.openxmlformats.org/officeDocument/2006/relationships/image" Target="../media/image1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svg"/><Relationship Id="rId11" Type="http://schemas.openxmlformats.org/officeDocument/2006/relationships/image" Target="../media/image15.png"/><Relationship Id="rId5" Type="http://schemas.openxmlformats.org/officeDocument/2006/relationships/image" Target="../media/image7.png"/><Relationship Id="rId10" Type="http://schemas.openxmlformats.org/officeDocument/2006/relationships/image" Target="../media/image14.png"/><Relationship Id="rId4" Type="http://schemas.openxmlformats.org/officeDocument/2006/relationships/image" Target="../media/image6.PN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6.PNG"/><Relationship Id="rId7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5.png"/><Relationship Id="rId5" Type="http://schemas.openxmlformats.org/officeDocument/2006/relationships/image" Target="../media/image8.svg"/><Relationship Id="rId10" Type="http://schemas.openxmlformats.org/officeDocument/2006/relationships/image" Target="../media/image14.png"/><Relationship Id="rId4" Type="http://schemas.openxmlformats.org/officeDocument/2006/relationships/image" Target="../media/image7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5.png"/><Relationship Id="rId5" Type="http://schemas.openxmlformats.org/officeDocument/2006/relationships/image" Target="../media/image8.svg"/><Relationship Id="rId10" Type="http://schemas.openxmlformats.org/officeDocument/2006/relationships/image" Target="../media/image14.png"/><Relationship Id="rId4" Type="http://schemas.openxmlformats.org/officeDocument/2006/relationships/image" Target="../media/image7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3.png"/><Relationship Id="rId3" Type="http://schemas.openxmlformats.org/officeDocument/2006/relationships/image" Target="../media/image5.png"/><Relationship Id="rId7" Type="http://schemas.openxmlformats.org/officeDocument/2006/relationships/image" Target="../media/image17.jpe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svg"/><Relationship Id="rId11" Type="http://schemas.openxmlformats.org/officeDocument/2006/relationships/image" Target="../media/image20.png"/><Relationship Id="rId5" Type="http://schemas.openxmlformats.org/officeDocument/2006/relationships/image" Target="../media/image7.png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image" Target="../media/image19.png"/><Relationship Id="rId1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18" Type="http://schemas.openxmlformats.org/officeDocument/2006/relationships/image" Target="../media/image13.png"/><Relationship Id="rId3" Type="http://schemas.openxmlformats.org/officeDocument/2006/relationships/image" Target="../media/image5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1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1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svg"/><Relationship Id="rId11" Type="http://schemas.openxmlformats.org/officeDocument/2006/relationships/image" Target="../media/image28.png"/><Relationship Id="rId5" Type="http://schemas.openxmlformats.org/officeDocument/2006/relationships/image" Target="../media/image7.png"/><Relationship Id="rId15" Type="http://schemas.openxmlformats.org/officeDocument/2006/relationships/image" Target="../media/image9.png"/><Relationship Id="rId10" Type="http://schemas.openxmlformats.org/officeDocument/2006/relationships/image" Target="../media/image27.png"/><Relationship Id="rId19" Type="http://schemas.openxmlformats.org/officeDocument/2006/relationships/image" Target="../media/image14.png"/><Relationship Id="rId4" Type="http://schemas.openxmlformats.org/officeDocument/2006/relationships/image" Target="../media/image6.PNG"/><Relationship Id="rId9" Type="http://schemas.openxmlformats.org/officeDocument/2006/relationships/image" Target="../media/image26.png"/><Relationship Id="rId1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Rb7nxUS8U7M?feature=oembed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18" Type="http://schemas.openxmlformats.org/officeDocument/2006/relationships/image" Target="../media/image42.png"/><Relationship Id="rId3" Type="http://schemas.openxmlformats.org/officeDocument/2006/relationships/image" Target="../media/image5.png"/><Relationship Id="rId21" Type="http://schemas.openxmlformats.org/officeDocument/2006/relationships/image" Target="../media/image14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17" Type="http://schemas.openxmlformats.org/officeDocument/2006/relationships/image" Target="../media/image41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40.png"/><Relationship Id="rId20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svg"/><Relationship Id="rId11" Type="http://schemas.openxmlformats.org/officeDocument/2006/relationships/image" Target="../media/image37.png"/><Relationship Id="rId5" Type="http://schemas.openxmlformats.org/officeDocument/2006/relationships/image" Target="../media/image7.png"/><Relationship Id="rId15" Type="http://schemas.openxmlformats.org/officeDocument/2006/relationships/image" Target="../media/image9.png"/><Relationship Id="rId10" Type="http://schemas.openxmlformats.org/officeDocument/2006/relationships/image" Target="../media/image36.png"/><Relationship Id="rId19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35.png"/><Relationship Id="rId14" Type="http://schemas.openxmlformats.org/officeDocument/2006/relationships/image" Target="../media/image21.png"/><Relationship Id="rId22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C248669-AEB5-87D7-F75A-C8C990FF82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60" b="4960"/>
          <a:stretch/>
        </p:blipFill>
        <p:spPr>
          <a:xfrm>
            <a:off x="20" y="10"/>
            <a:ext cx="12191979" cy="6177658"/>
          </a:xfrm>
          <a:custGeom>
            <a:avLst/>
            <a:gdLst/>
            <a:ahLst/>
            <a:cxnLst/>
            <a:rect l="l" t="t" r="r" b="b"/>
            <a:pathLst>
              <a:path w="12191999" h="6177668">
                <a:moveTo>
                  <a:pt x="6861986" y="6107659"/>
                </a:moveTo>
                <a:lnTo>
                  <a:pt x="6860986" y="6107739"/>
                </a:lnTo>
                <a:lnTo>
                  <a:pt x="6860759" y="6108287"/>
                </a:ln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5215324"/>
                </a:lnTo>
                <a:lnTo>
                  <a:pt x="12144282" y="5229900"/>
                </a:lnTo>
                <a:cubicBezTo>
                  <a:pt x="12016423" y="5267070"/>
                  <a:pt x="11888048" y="5302510"/>
                  <a:pt x="11759192" y="5336208"/>
                </a:cubicBezTo>
                <a:cubicBezTo>
                  <a:pt x="11344324" y="5446552"/>
                  <a:pt x="10926015" y="5542623"/>
                  <a:pt x="10505159" y="5627228"/>
                </a:cubicBezTo>
                <a:cubicBezTo>
                  <a:pt x="10171926" y="5694160"/>
                  <a:pt x="9837459" y="5754097"/>
                  <a:pt x="9501755" y="5807012"/>
                </a:cubicBezTo>
                <a:cubicBezTo>
                  <a:pt x="9180066" y="5857979"/>
                  <a:pt x="8857537" y="5903722"/>
                  <a:pt x="8534155" y="5944240"/>
                </a:cubicBezTo>
                <a:cubicBezTo>
                  <a:pt x="8286585" y="5975202"/>
                  <a:pt x="8038506" y="6001450"/>
                  <a:pt x="7790171" y="6026297"/>
                </a:cubicBezTo>
                <a:lnTo>
                  <a:pt x="7024337" y="6093812"/>
                </a:lnTo>
                <a:lnTo>
                  <a:pt x="7008892" y="6095938"/>
                </a:lnTo>
                <a:lnTo>
                  <a:pt x="6862735" y="6107599"/>
                </a:lnTo>
                <a:lnTo>
                  <a:pt x="6872248" y="6109467"/>
                </a:lnTo>
                <a:cubicBezTo>
                  <a:pt x="6883954" y="6109945"/>
                  <a:pt x="6896090" y="6107715"/>
                  <a:pt x="6907812" y="6107715"/>
                </a:cubicBezTo>
                <a:cubicBezTo>
                  <a:pt x="6923994" y="6107715"/>
                  <a:pt x="6940176" y="6105039"/>
                  <a:pt x="6956484" y="6104658"/>
                </a:cubicBezTo>
                <a:cubicBezTo>
                  <a:pt x="7188765" y="6099052"/>
                  <a:pt x="7420790" y="6086564"/>
                  <a:pt x="7652688" y="6071273"/>
                </a:cubicBezTo>
                <a:cubicBezTo>
                  <a:pt x="8002191" y="6048212"/>
                  <a:pt x="8351439" y="6019289"/>
                  <a:pt x="8699923" y="5982083"/>
                </a:cubicBezTo>
                <a:cubicBezTo>
                  <a:pt x="8986610" y="5952012"/>
                  <a:pt x="9272570" y="5916463"/>
                  <a:pt x="9557819" y="5875435"/>
                </a:cubicBezTo>
                <a:cubicBezTo>
                  <a:pt x="9943546" y="5819627"/>
                  <a:pt x="10327451" y="5753205"/>
                  <a:pt x="10709534" y="5676156"/>
                </a:cubicBezTo>
                <a:cubicBezTo>
                  <a:pt x="11171292" y="5582632"/>
                  <a:pt x="11629098" y="5472289"/>
                  <a:pt x="12081554" y="5341561"/>
                </a:cubicBezTo>
                <a:lnTo>
                  <a:pt x="12191999" y="5308238"/>
                </a:lnTo>
                <a:lnTo>
                  <a:pt x="12191999" y="5364054"/>
                </a:lnTo>
                <a:lnTo>
                  <a:pt x="11911964" y="5447316"/>
                </a:lnTo>
                <a:cubicBezTo>
                  <a:pt x="11616866" y="5529116"/>
                  <a:pt x="11319604" y="5601872"/>
                  <a:pt x="11020049" y="5667491"/>
                </a:cubicBezTo>
                <a:cubicBezTo>
                  <a:pt x="10703036" y="5737061"/>
                  <a:pt x="10384496" y="5798641"/>
                  <a:pt x="10064425" y="5852245"/>
                </a:cubicBezTo>
                <a:cubicBezTo>
                  <a:pt x="9798381" y="5896841"/>
                  <a:pt x="9531609" y="5936505"/>
                  <a:pt x="9264124" y="5971252"/>
                </a:cubicBezTo>
                <a:cubicBezTo>
                  <a:pt x="9061021" y="5997500"/>
                  <a:pt x="8857919" y="6022219"/>
                  <a:pt x="8654182" y="6042605"/>
                </a:cubicBezTo>
                <a:cubicBezTo>
                  <a:pt x="8416040" y="6065924"/>
                  <a:pt x="8177644" y="6087966"/>
                  <a:pt x="7938866" y="6105677"/>
                </a:cubicBezTo>
                <a:cubicBezTo>
                  <a:pt x="7628862" y="6128611"/>
                  <a:pt x="7318730" y="6146960"/>
                  <a:pt x="7008089" y="6158427"/>
                </a:cubicBezTo>
                <a:cubicBezTo>
                  <a:pt x="6855189" y="6164034"/>
                  <a:pt x="6702290" y="6167984"/>
                  <a:pt x="6549390" y="6172697"/>
                </a:cubicBezTo>
                <a:cubicBezTo>
                  <a:pt x="6510756" y="6170558"/>
                  <a:pt x="6472010" y="6172226"/>
                  <a:pt x="6433696" y="6177668"/>
                </a:cubicBezTo>
                <a:lnTo>
                  <a:pt x="6127899" y="6177668"/>
                </a:lnTo>
                <a:lnTo>
                  <a:pt x="6048391" y="6172953"/>
                </a:lnTo>
                <a:cubicBezTo>
                  <a:pt x="5810377" y="6160212"/>
                  <a:pt x="5572363" y="6146069"/>
                  <a:pt x="5334221" y="6135747"/>
                </a:cubicBezTo>
                <a:cubicBezTo>
                  <a:pt x="5026766" y="6123004"/>
                  <a:pt x="4719692" y="6101983"/>
                  <a:pt x="4413510" y="6072039"/>
                </a:cubicBezTo>
                <a:cubicBezTo>
                  <a:pt x="4088215" y="6040312"/>
                  <a:pt x="3763687" y="6004763"/>
                  <a:pt x="3438265" y="5970870"/>
                </a:cubicBezTo>
                <a:cubicBezTo>
                  <a:pt x="3099935" y="5935704"/>
                  <a:pt x="2762281" y="5895019"/>
                  <a:pt x="2425303" y="5848805"/>
                </a:cubicBezTo>
                <a:cubicBezTo>
                  <a:pt x="2047042" y="5797329"/>
                  <a:pt x="1669936" y="5738080"/>
                  <a:pt x="1293973" y="5671060"/>
                </a:cubicBezTo>
                <a:cubicBezTo>
                  <a:pt x="902168" y="5600534"/>
                  <a:pt x="512942" y="5519976"/>
                  <a:pt x="126888" y="5425029"/>
                </a:cubicBezTo>
                <a:lnTo>
                  <a:pt x="0" y="5392100"/>
                </a:lnTo>
                <a:lnTo>
                  <a:pt x="0" y="5333771"/>
                </a:lnTo>
                <a:lnTo>
                  <a:pt x="130837" y="5368509"/>
                </a:lnTo>
                <a:cubicBezTo>
                  <a:pt x="306720" y="5411799"/>
                  <a:pt x="483287" y="5452095"/>
                  <a:pt x="660204" y="5490001"/>
                </a:cubicBezTo>
                <a:cubicBezTo>
                  <a:pt x="1048569" y="5572948"/>
                  <a:pt x="1439228" y="5643664"/>
                  <a:pt x="1831416" y="5705715"/>
                </a:cubicBezTo>
                <a:cubicBezTo>
                  <a:pt x="2114917" y="5750440"/>
                  <a:pt x="2398801" y="5791595"/>
                  <a:pt x="2677204" y="5825742"/>
                </a:cubicBezTo>
                <a:cubicBezTo>
                  <a:pt x="2669177" y="5828418"/>
                  <a:pt x="2658222" y="5818097"/>
                  <a:pt x="2644716" y="5815549"/>
                </a:cubicBezTo>
                <a:cubicBezTo>
                  <a:pt x="2149740" y="5721171"/>
                  <a:pt x="1659233" y="5607352"/>
                  <a:pt x="1173182" y="5474074"/>
                </a:cubicBezTo>
                <a:cubicBezTo>
                  <a:pt x="940520" y="5410366"/>
                  <a:pt x="709302" y="5342134"/>
                  <a:pt x="479527" y="5269379"/>
                </a:cubicBezTo>
                <a:lnTo>
                  <a:pt x="0" y="5107083"/>
                </a:lnTo>
                <a:close/>
              </a:path>
            </a:pathLst>
          </a:custGeom>
          <a:solidFill>
            <a:schemeClr val="bg1"/>
          </a:solidFill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F6200F9-425E-9FBD-E6DE-C9154F5797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3708" y="1677332"/>
            <a:ext cx="9981536" cy="1684528"/>
          </a:xfrm>
          <a:solidFill>
            <a:schemeClr val="bg1">
              <a:alpha val="70000"/>
            </a:schemeClr>
          </a:solidFill>
        </p:spPr>
        <p:txBody>
          <a:bodyPr anchor="ctr" anchorCtr="0">
            <a:noAutofit/>
          </a:bodyPr>
          <a:lstStyle/>
          <a:p>
            <a:pPr algn="ctr"/>
            <a:r>
              <a:rPr lang="da-DK" sz="6600" dirty="0">
                <a:solidFill>
                  <a:srgbClr val="024E9A"/>
                </a:solidFill>
                <a:latin typeface="Trebuchet MS" panose="020B0603020202020204" pitchFamily="34" charset="0"/>
              </a:rPr>
              <a:t>Velkommen </a:t>
            </a:r>
            <a:r>
              <a:rPr lang="da-DK" sz="6600" dirty="0" err="1">
                <a:solidFill>
                  <a:srgbClr val="024E9A"/>
                </a:solidFill>
                <a:latin typeface="Trebuchet MS" panose="020B0603020202020204" pitchFamily="34" charset="0"/>
              </a:rPr>
              <a:t>Reapir</a:t>
            </a:r>
            <a:r>
              <a:rPr lang="da-DK" sz="6600" dirty="0">
                <a:solidFill>
                  <a:srgbClr val="024E9A"/>
                </a:solidFill>
                <a:latin typeface="Trebuchet MS" panose="020B0603020202020204" pitchFamily="34" charset="0"/>
              </a:rPr>
              <a:t> Cafe EUC GF 1</a:t>
            </a:r>
          </a:p>
        </p:txBody>
      </p:sp>
      <p:pic>
        <p:nvPicPr>
          <p:cNvPr id="8" name="Billede 7" descr="Et billede, der indeholder tekst, clipart&#10;&#10;Automatisk genereret beskrivelse">
            <a:extLst>
              <a:ext uri="{FF2B5EF4-FFF2-40B4-BE49-F238E27FC236}">
                <a16:creationId xmlns:a16="http://schemas.microsoft.com/office/drawing/2014/main" id="{55424E18-B6B4-ED1D-3B34-9911C67C84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79" y="5845559"/>
            <a:ext cx="2176386" cy="858741"/>
          </a:xfrm>
          <a:prstGeom prst="rect">
            <a:avLst/>
          </a:prstGeom>
        </p:spPr>
      </p:pic>
      <p:pic>
        <p:nvPicPr>
          <p:cNvPr id="12" name="Grafik 11" descr="Electrician med massiv udfyldning">
            <a:extLst>
              <a:ext uri="{FF2B5EF4-FFF2-40B4-BE49-F238E27FC236}">
                <a16:creationId xmlns:a16="http://schemas.microsoft.com/office/drawing/2014/main" id="{FBB21596-B86C-EBAD-777B-7A0930975A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134520" y="584071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5362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medier 1" title="Verdensmål 11: Bæredygtige byer og lokalsamfund - verdensmålene.dk">
            <a:hlinkClick r:id="" action="ppaction://media"/>
            <a:extLst>
              <a:ext uri="{FF2B5EF4-FFF2-40B4-BE49-F238E27FC236}">
                <a16:creationId xmlns:a16="http://schemas.microsoft.com/office/drawing/2014/main" id="{05FA344C-434F-D619-A17A-31748EB7427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552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33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C248669-AEB5-87D7-F75A-C8C990FF82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4" b="924"/>
          <a:stretch/>
        </p:blipFill>
        <p:spPr>
          <a:xfrm>
            <a:off x="20" y="10"/>
            <a:ext cx="12191979" cy="6177658"/>
          </a:xfrm>
          <a:custGeom>
            <a:avLst/>
            <a:gdLst/>
            <a:ahLst/>
            <a:cxnLst/>
            <a:rect l="l" t="t" r="r" b="b"/>
            <a:pathLst>
              <a:path w="12191999" h="6177668">
                <a:moveTo>
                  <a:pt x="6861986" y="6107659"/>
                </a:moveTo>
                <a:lnTo>
                  <a:pt x="6860986" y="6107739"/>
                </a:lnTo>
                <a:lnTo>
                  <a:pt x="6860759" y="6108287"/>
                </a:ln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5215324"/>
                </a:lnTo>
                <a:lnTo>
                  <a:pt x="12144282" y="5229900"/>
                </a:lnTo>
                <a:cubicBezTo>
                  <a:pt x="12016423" y="5267070"/>
                  <a:pt x="11888048" y="5302510"/>
                  <a:pt x="11759192" y="5336208"/>
                </a:cubicBezTo>
                <a:cubicBezTo>
                  <a:pt x="11344324" y="5446552"/>
                  <a:pt x="10926015" y="5542623"/>
                  <a:pt x="10505159" y="5627228"/>
                </a:cubicBezTo>
                <a:cubicBezTo>
                  <a:pt x="10171926" y="5694160"/>
                  <a:pt x="9837459" y="5754097"/>
                  <a:pt x="9501755" y="5807012"/>
                </a:cubicBezTo>
                <a:cubicBezTo>
                  <a:pt x="9180066" y="5857979"/>
                  <a:pt x="8857537" y="5903722"/>
                  <a:pt x="8534155" y="5944240"/>
                </a:cubicBezTo>
                <a:cubicBezTo>
                  <a:pt x="8286585" y="5975202"/>
                  <a:pt x="8038506" y="6001450"/>
                  <a:pt x="7790171" y="6026297"/>
                </a:cubicBezTo>
                <a:lnTo>
                  <a:pt x="7024337" y="6093812"/>
                </a:lnTo>
                <a:lnTo>
                  <a:pt x="7008892" y="6095938"/>
                </a:lnTo>
                <a:lnTo>
                  <a:pt x="6862735" y="6107599"/>
                </a:lnTo>
                <a:lnTo>
                  <a:pt x="6872248" y="6109467"/>
                </a:lnTo>
                <a:cubicBezTo>
                  <a:pt x="6883954" y="6109945"/>
                  <a:pt x="6896090" y="6107715"/>
                  <a:pt x="6907812" y="6107715"/>
                </a:cubicBezTo>
                <a:cubicBezTo>
                  <a:pt x="6923994" y="6107715"/>
                  <a:pt x="6940176" y="6105039"/>
                  <a:pt x="6956484" y="6104658"/>
                </a:cubicBezTo>
                <a:cubicBezTo>
                  <a:pt x="7188765" y="6099052"/>
                  <a:pt x="7420790" y="6086564"/>
                  <a:pt x="7652688" y="6071273"/>
                </a:cubicBezTo>
                <a:cubicBezTo>
                  <a:pt x="8002191" y="6048212"/>
                  <a:pt x="8351439" y="6019289"/>
                  <a:pt x="8699923" y="5982083"/>
                </a:cubicBezTo>
                <a:cubicBezTo>
                  <a:pt x="8986610" y="5952012"/>
                  <a:pt x="9272570" y="5916463"/>
                  <a:pt x="9557819" y="5875435"/>
                </a:cubicBezTo>
                <a:cubicBezTo>
                  <a:pt x="9943546" y="5819627"/>
                  <a:pt x="10327451" y="5753205"/>
                  <a:pt x="10709534" y="5676156"/>
                </a:cubicBezTo>
                <a:cubicBezTo>
                  <a:pt x="11171292" y="5582632"/>
                  <a:pt x="11629098" y="5472289"/>
                  <a:pt x="12081554" y="5341561"/>
                </a:cubicBezTo>
                <a:lnTo>
                  <a:pt x="12191999" y="5308238"/>
                </a:lnTo>
                <a:lnTo>
                  <a:pt x="12191999" y="5364054"/>
                </a:lnTo>
                <a:lnTo>
                  <a:pt x="11911964" y="5447316"/>
                </a:lnTo>
                <a:cubicBezTo>
                  <a:pt x="11616866" y="5529116"/>
                  <a:pt x="11319604" y="5601872"/>
                  <a:pt x="11020049" y="5667491"/>
                </a:cubicBezTo>
                <a:cubicBezTo>
                  <a:pt x="10703036" y="5737061"/>
                  <a:pt x="10384496" y="5798641"/>
                  <a:pt x="10064425" y="5852245"/>
                </a:cubicBezTo>
                <a:cubicBezTo>
                  <a:pt x="9798381" y="5896841"/>
                  <a:pt x="9531609" y="5936505"/>
                  <a:pt x="9264124" y="5971252"/>
                </a:cubicBezTo>
                <a:cubicBezTo>
                  <a:pt x="9061021" y="5997500"/>
                  <a:pt x="8857919" y="6022219"/>
                  <a:pt x="8654182" y="6042605"/>
                </a:cubicBezTo>
                <a:cubicBezTo>
                  <a:pt x="8416040" y="6065924"/>
                  <a:pt x="8177644" y="6087966"/>
                  <a:pt x="7938866" y="6105677"/>
                </a:cubicBezTo>
                <a:cubicBezTo>
                  <a:pt x="7628862" y="6128611"/>
                  <a:pt x="7318730" y="6146960"/>
                  <a:pt x="7008089" y="6158427"/>
                </a:cubicBezTo>
                <a:cubicBezTo>
                  <a:pt x="6855189" y="6164034"/>
                  <a:pt x="6702290" y="6167984"/>
                  <a:pt x="6549390" y="6172697"/>
                </a:cubicBezTo>
                <a:cubicBezTo>
                  <a:pt x="6510756" y="6170558"/>
                  <a:pt x="6472010" y="6172226"/>
                  <a:pt x="6433696" y="6177668"/>
                </a:cubicBezTo>
                <a:lnTo>
                  <a:pt x="6127899" y="6177668"/>
                </a:lnTo>
                <a:lnTo>
                  <a:pt x="6048391" y="6172953"/>
                </a:lnTo>
                <a:cubicBezTo>
                  <a:pt x="5810377" y="6160212"/>
                  <a:pt x="5572363" y="6146069"/>
                  <a:pt x="5334221" y="6135747"/>
                </a:cubicBezTo>
                <a:cubicBezTo>
                  <a:pt x="5026766" y="6123004"/>
                  <a:pt x="4719692" y="6101983"/>
                  <a:pt x="4413510" y="6072039"/>
                </a:cubicBezTo>
                <a:cubicBezTo>
                  <a:pt x="4088215" y="6040312"/>
                  <a:pt x="3763687" y="6004763"/>
                  <a:pt x="3438265" y="5970870"/>
                </a:cubicBezTo>
                <a:cubicBezTo>
                  <a:pt x="3099935" y="5935704"/>
                  <a:pt x="2762281" y="5895019"/>
                  <a:pt x="2425303" y="5848805"/>
                </a:cubicBezTo>
                <a:cubicBezTo>
                  <a:pt x="2047042" y="5797329"/>
                  <a:pt x="1669936" y="5738080"/>
                  <a:pt x="1293973" y="5671060"/>
                </a:cubicBezTo>
                <a:cubicBezTo>
                  <a:pt x="902168" y="5600534"/>
                  <a:pt x="512942" y="5519976"/>
                  <a:pt x="126888" y="5425029"/>
                </a:cubicBezTo>
                <a:lnTo>
                  <a:pt x="0" y="5392100"/>
                </a:lnTo>
                <a:lnTo>
                  <a:pt x="0" y="5333771"/>
                </a:lnTo>
                <a:lnTo>
                  <a:pt x="130837" y="5368509"/>
                </a:lnTo>
                <a:cubicBezTo>
                  <a:pt x="306720" y="5411799"/>
                  <a:pt x="483287" y="5452095"/>
                  <a:pt x="660204" y="5490001"/>
                </a:cubicBezTo>
                <a:cubicBezTo>
                  <a:pt x="1048569" y="5572948"/>
                  <a:pt x="1439228" y="5643664"/>
                  <a:pt x="1831416" y="5705715"/>
                </a:cubicBezTo>
                <a:cubicBezTo>
                  <a:pt x="2114917" y="5750440"/>
                  <a:pt x="2398801" y="5791595"/>
                  <a:pt x="2677204" y="5825742"/>
                </a:cubicBezTo>
                <a:cubicBezTo>
                  <a:pt x="2669177" y="5828418"/>
                  <a:pt x="2658222" y="5818097"/>
                  <a:pt x="2644716" y="5815549"/>
                </a:cubicBezTo>
                <a:cubicBezTo>
                  <a:pt x="2149740" y="5721171"/>
                  <a:pt x="1659233" y="5607352"/>
                  <a:pt x="1173182" y="5474074"/>
                </a:cubicBezTo>
                <a:cubicBezTo>
                  <a:pt x="940520" y="5410366"/>
                  <a:pt x="709302" y="5342134"/>
                  <a:pt x="479527" y="5269379"/>
                </a:cubicBezTo>
                <a:lnTo>
                  <a:pt x="0" y="5107083"/>
                </a:lnTo>
                <a:close/>
              </a:path>
            </a:pathLst>
          </a:custGeom>
          <a:solidFill>
            <a:schemeClr val="bg1"/>
          </a:solidFill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F6200F9-425E-9FBD-E6DE-C9154F5797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2883" y="302411"/>
            <a:ext cx="6754108" cy="685481"/>
          </a:xfrm>
          <a:solidFill>
            <a:schemeClr val="bg1">
              <a:alpha val="85000"/>
            </a:schemeClr>
          </a:solidFill>
        </p:spPr>
        <p:txBody>
          <a:bodyPr anchor="ctr" anchorCtr="0">
            <a:noAutofit/>
          </a:bodyPr>
          <a:lstStyle/>
          <a:p>
            <a:endParaRPr lang="da-DK" sz="4000" b="1" dirty="0">
              <a:solidFill>
                <a:srgbClr val="024E9A"/>
              </a:solidFill>
              <a:latin typeface="Trebuchet MS" panose="020B0603020202020204" pitchFamily="34" charset="0"/>
            </a:endParaRP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55424E18-B6B4-ED1D-3B34-9911C67C84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5979" y="5878385"/>
            <a:ext cx="2176386" cy="793089"/>
          </a:xfrm>
          <a:prstGeom prst="rect">
            <a:avLst/>
          </a:prstGeom>
        </p:spPr>
      </p:pic>
      <p:pic>
        <p:nvPicPr>
          <p:cNvPr id="12" name="Grafik 11" descr="Electrician med massiv udfyldning">
            <a:extLst>
              <a:ext uri="{FF2B5EF4-FFF2-40B4-BE49-F238E27FC236}">
                <a16:creationId xmlns:a16="http://schemas.microsoft.com/office/drawing/2014/main" id="{FBB21596-B86C-EBAD-777B-7A0930975A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134520" y="5840714"/>
            <a:ext cx="914400" cy="914400"/>
          </a:xfrm>
          <a:prstGeom prst="rect">
            <a:avLst/>
          </a:prstGeom>
        </p:spPr>
      </p:pic>
      <p:pic>
        <p:nvPicPr>
          <p:cNvPr id="18" name="Billede 17" descr="Et billede, der indeholder vindue&#10;&#10;Automatisk genereret beskrivelse">
            <a:extLst>
              <a:ext uri="{FF2B5EF4-FFF2-40B4-BE49-F238E27FC236}">
                <a16:creationId xmlns:a16="http://schemas.microsoft.com/office/drawing/2014/main" id="{2D281F1E-B3D5-0624-9D83-4CF9941B03F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423" b="54536"/>
          <a:stretch/>
        </p:blipFill>
        <p:spPr>
          <a:xfrm>
            <a:off x="8754197" y="4277898"/>
            <a:ext cx="3437803" cy="2580102"/>
          </a:xfrm>
          <a:prstGeom prst="rect">
            <a:avLst/>
          </a:prstGeom>
        </p:spPr>
      </p:pic>
      <p:sp>
        <p:nvSpPr>
          <p:cNvPr id="11" name="Tekstfelt 10">
            <a:extLst>
              <a:ext uri="{FF2B5EF4-FFF2-40B4-BE49-F238E27FC236}">
                <a16:creationId xmlns:a16="http://schemas.microsoft.com/office/drawing/2014/main" id="{CA3F6BC9-0A30-BE56-C19E-E9D11FFAA2CB}"/>
              </a:ext>
            </a:extLst>
          </p:cNvPr>
          <p:cNvSpPr txBox="1"/>
          <p:nvPr/>
        </p:nvSpPr>
        <p:spPr>
          <a:xfrm>
            <a:off x="939134" y="1060566"/>
            <a:ext cx="100523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FC657FB5-3891-7125-D0E8-3834F4F78E5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9130" y="6241609"/>
            <a:ext cx="552450" cy="552450"/>
          </a:xfrm>
          <a:prstGeom prst="rect">
            <a:avLst/>
          </a:prstGeom>
          <a:effectLst>
            <a:outerShdw blurRad="50800" dist="50800" dir="5400000" sx="5000" sy="5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CF85D30E-4000-ABFD-BD27-45C01C425FE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8800" y="6234121"/>
            <a:ext cx="552450" cy="552450"/>
          </a:xfrm>
          <a:prstGeom prst="rect">
            <a:avLst/>
          </a:prstGeom>
          <a:effectLst>
            <a:outerShdw blurRad="50800" dist="50800" dir="5400000" sx="5000" sy="5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10" name="Billede 9">
            <a:extLst>
              <a:ext uri="{FF2B5EF4-FFF2-40B4-BE49-F238E27FC236}">
                <a16:creationId xmlns:a16="http://schemas.microsoft.com/office/drawing/2014/main" id="{ED0553D2-819D-A15D-521E-41E22AE0511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83711" y="6234121"/>
            <a:ext cx="541757" cy="552450"/>
          </a:xfrm>
          <a:prstGeom prst="rect">
            <a:avLst/>
          </a:prstGeom>
        </p:spPr>
      </p:pic>
      <p:pic>
        <p:nvPicPr>
          <p:cNvPr id="13" name="Billede 12">
            <a:extLst>
              <a:ext uri="{FF2B5EF4-FFF2-40B4-BE49-F238E27FC236}">
                <a16:creationId xmlns:a16="http://schemas.microsoft.com/office/drawing/2014/main" id="{58FC2FA5-8FD3-31A5-8E8F-CE01566F12C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12688" y="6234121"/>
            <a:ext cx="552450" cy="556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1502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335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4F76F33-B7DF-4374-4E9B-95579E49B4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888BA62-0852-6A69-D3C0-B8667C8C1C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4" b="924"/>
          <a:stretch/>
        </p:blipFill>
        <p:spPr>
          <a:xfrm>
            <a:off x="20" y="10"/>
            <a:ext cx="12191979" cy="6177658"/>
          </a:xfrm>
          <a:custGeom>
            <a:avLst/>
            <a:gdLst/>
            <a:ahLst/>
            <a:cxnLst/>
            <a:rect l="l" t="t" r="r" b="b"/>
            <a:pathLst>
              <a:path w="12191999" h="6177668">
                <a:moveTo>
                  <a:pt x="6861986" y="6107659"/>
                </a:moveTo>
                <a:lnTo>
                  <a:pt x="6860986" y="6107739"/>
                </a:lnTo>
                <a:lnTo>
                  <a:pt x="6860759" y="6108287"/>
                </a:ln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5215324"/>
                </a:lnTo>
                <a:lnTo>
                  <a:pt x="12144282" y="5229900"/>
                </a:lnTo>
                <a:cubicBezTo>
                  <a:pt x="12016423" y="5267070"/>
                  <a:pt x="11888048" y="5302510"/>
                  <a:pt x="11759192" y="5336208"/>
                </a:cubicBezTo>
                <a:cubicBezTo>
                  <a:pt x="11344324" y="5446552"/>
                  <a:pt x="10926015" y="5542623"/>
                  <a:pt x="10505159" y="5627228"/>
                </a:cubicBezTo>
                <a:cubicBezTo>
                  <a:pt x="10171926" y="5694160"/>
                  <a:pt x="9837459" y="5754097"/>
                  <a:pt x="9501755" y="5807012"/>
                </a:cubicBezTo>
                <a:cubicBezTo>
                  <a:pt x="9180066" y="5857979"/>
                  <a:pt x="8857537" y="5903722"/>
                  <a:pt x="8534155" y="5944240"/>
                </a:cubicBezTo>
                <a:cubicBezTo>
                  <a:pt x="8286585" y="5975202"/>
                  <a:pt x="8038506" y="6001450"/>
                  <a:pt x="7790171" y="6026297"/>
                </a:cubicBezTo>
                <a:lnTo>
                  <a:pt x="7024337" y="6093812"/>
                </a:lnTo>
                <a:lnTo>
                  <a:pt x="7008892" y="6095938"/>
                </a:lnTo>
                <a:lnTo>
                  <a:pt x="6862735" y="6107599"/>
                </a:lnTo>
                <a:lnTo>
                  <a:pt x="6872248" y="6109467"/>
                </a:lnTo>
                <a:cubicBezTo>
                  <a:pt x="6883954" y="6109945"/>
                  <a:pt x="6896090" y="6107715"/>
                  <a:pt x="6907812" y="6107715"/>
                </a:cubicBezTo>
                <a:cubicBezTo>
                  <a:pt x="6923994" y="6107715"/>
                  <a:pt x="6940176" y="6105039"/>
                  <a:pt x="6956484" y="6104658"/>
                </a:cubicBezTo>
                <a:cubicBezTo>
                  <a:pt x="7188765" y="6099052"/>
                  <a:pt x="7420790" y="6086564"/>
                  <a:pt x="7652688" y="6071273"/>
                </a:cubicBezTo>
                <a:cubicBezTo>
                  <a:pt x="8002191" y="6048212"/>
                  <a:pt x="8351439" y="6019289"/>
                  <a:pt x="8699923" y="5982083"/>
                </a:cubicBezTo>
                <a:cubicBezTo>
                  <a:pt x="8986610" y="5952012"/>
                  <a:pt x="9272570" y="5916463"/>
                  <a:pt x="9557819" y="5875435"/>
                </a:cubicBezTo>
                <a:cubicBezTo>
                  <a:pt x="9943546" y="5819627"/>
                  <a:pt x="10327451" y="5753205"/>
                  <a:pt x="10709534" y="5676156"/>
                </a:cubicBezTo>
                <a:cubicBezTo>
                  <a:pt x="11171292" y="5582632"/>
                  <a:pt x="11629098" y="5472289"/>
                  <a:pt x="12081554" y="5341561"/>
                </a:cubicBezTo>
                <a:lnTo>
                  <a:pt x="12191999" y="5308238"/>
                </a:lnTo>
                <a:lnTo>
                  <a:pt x="12191999" y="5364054"/>
                </a:lnTo>
                <a:lnTo>
                  <a:pt x="11911964" y="5447316"/>
                </a:lnTo>
                <a:cubicBezTo>
                  <a:pt x="11616866" y="5529116"/>
                  <a:pt x="11319604" y="5601872"/>
                  <a:pt x="11020049" y="5667491"/>
                </a:cubicBezTo>
                <a:cubicBezTo>
                  <a:pt x="10703036" y="5737061"/>
                  <a:pt x="10384496" y="5798641"/>
                  <a:pt x="10064425" y="5852245"/>
                </a:cubicBezTo>
                <a:cubicBezTo>
                  <a:pt x="9798381" y="5896841"/>
                  <a:pt x="9531609" y="5936505"/>
                  <a:pt x="9264124" y="5971252"/>
                </a:cubicBezTo>
                <a:cubicBezTo>
                  <a:pt x="9061021" y="5997500"/>
                  <a:pt x="8857919" y="6022219"/>
                  <a:pt x="8654182" y="6042605"/>
                </a:cubicBezTo>
                <a:cubicBezTo>
                  <a:pt x="8416040" y="6065924"/>
                  <a:pt x="8177644" y="6087966"/>
                  <a:pt x="7938866" y="6105677"/>
                </a:cubicBezTo>
                <a:cubicBezTo>
                  <a:pt x="7628862" y="6128611"/>
                  <a:pt x="7318730" y="6146960"/>
                  <a:pt x="7008089" y="6158427"/>
                </a:cubicBezTo>
                <a:cubicBezTo>
                  <a:pt x="6855189" y="6164034"/>
                  <a:pt x="6702290" y="6167984"/>
                  <a:pt x="6549390" y="6172697"/>
                </a:cubicBezTo>
                <a:cubicBezTo>
                  <a:pt x="6510756" y="6170558"/>
                  <a:pt x="6472010" y="6172226"/>
                  <a:pt x="6433696" y="6177668"/>
                </a:cubicBezTo>
                <a:lnTo>
                  <a:pt x="6127899" y="6177668"/>
                </a:lnTo>
                <a:lnTo>
                  <a:pt x="6048391" y="6172953"/>
                </a:lnTo>
                <a:cubicBezTo>
                  <a:pt x="5810377" y="6160212"/>
                  <a:pt x="5572363" y="6146069"/>
                  <a:pt x="5334221" y="6135747"/>
                </a:cubicBezTo>
                <a:cubicBezTo>
                  <a:pt x="5026766" y="6123004"/>
                  <a:pt x="4719692" y="6101983"/>
                  <a:pt x="4413510" y="6072039"/>
                </a:cubicBezTo>
                <a:cubicBezTo>
                  <a:pt x="4088215" y="6040312"/>
                  <a:pt x="3763687" y="6004763"/>
                  <a:pt x="3438265" y="5970870"/>
                </a:cubicBezTo>
                <a:cubicBezTo>
                  <a:pt x="3099935" y="5935704"/>
                  <a:pt x="2762281" y="5895019"/>
                  <a:pt x="2425303" y="5848805"/>
                </a:cubicBezTo>
                <a:cubicBezTo>
                  <a:pt x="2047042" y="5797329"/>
                  <a:pt x="1669936" y="5738080"/>
                  <a:pt x="1293973" y="5671060"/>
                </a:cubicBezTo>
                <a:cubicBezTo>
                  <a:pt x="902168" y="5600534"/>
                  <a:pt x="512942" y="5519976"/>
                  <a:pt x="126888" y="5425029"/>
                </a:cubicBezTo>
                <a:lnTo>
                  <a:pt x="0" y="5392100"/>
                </a:lnTo>
                <a:lnTo>
                  <a:pt x="0" y="5333771"/>
                </a:lnTo>
                <a:lnTo>
                  <a:pt x="130837" y="5368509"/>
                </a:lnTo>
                <a:cubicBezTo>
                  <a:pt x="306720" y="5411799"/>
                  <a:pt x="483287" y="5452095"/>
                  <a:pt x="660204" y="5490001"/>
                </a:cubicBezTo>
                <a:cubicBezTo>
                  <a:pt x="1048569" y="5572948"/>
                  <a:pt x="1439228" y="5643664"/>
                  <a:pt x="1831416" y="5705715"/>
                </a:cubicBezTo>
                <a:cubicBezTo>
                  <a:pt x="2114917" y="5750440"/>
                  <a:pt x="2398801" y="5791595"/>
                  <a:pt x="2677204" y="5825742"/>
                </a:cubicBezTo>
                <a:cubicBezTo>
                  <a:pt x="2669177" y="5828418"/>
                  <a:pt x="2658222" y="5818097"/>
                  <a:pt x="2644716" y="5815549"/>
                </a:cubicBezTo>
                <a:cubicBezTo>
                  <a:pt x="2149740" y="5721171"/>
                  <a:pt x="1659233" y="5607352"/>
                  <a:pt x="1173182" y="5474074"/>
                </a:cubicBezTo>
                <a:cubicBezTo>
                  <a:pt x="940520" y="5410366"/>
                  <a:pt x="709302" y="5342134"/>
                  <a:pt x="479527" y="5269379"/>
                </a:cubicBezTo>
                <a:lnTo>
                  <a:pt x="0" y="5107083"/>
                </a:lnTo>
                <a:close/>
              </a:path>
            </a:pathLst>
          </a:custGeom>
          <a:solidFill>
            <a:schemeClr val="bg1"/>
          </a:solidFill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91DDFB00-78B5-B02E-1125-0D2A064AA9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5979" y="5878385"/>
            <a:ext cx="2176386" cy="793089"/>
          </a:xfrm>
          <a:prstGeom prst="rect">
            <a:avLst/>
          </a:prstGeom>
        </p:spPr>
      </p:pic>
      <p:pic>
        <p:nvPicPr>
          <p:cNvPr id="12" name="Grafik 11" descr="Electrician med massiv udfyldning">
            <a:extLst>
              <a:ext uri="{FF2B5EF4-FFF2-40B4-BE49-F238E27FC236}">
                <a16:creationId xmlns:a16="http://schemas.microsoft.com/office/drawing/2014/main" id="{04E4D1D3-037E-9871-E661-57EC25EF3A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134520" y="5840714"/>
            <a:ext cx="914400" cy="914400"/>
          </a:xfrm>
          <a:prstGeom prst="rect">
            <a:avLst/>
          </a:prstGeom>
        </p:spPr>
      </p:pic>
      <p:sp useBgFill="1">
        <p:nvSpPr>
          <p:cNvPr id="35" name="Diagonal stribe 23">
            <a:extLst>
              <a:ext uri="{FF2B5EF4-FFF2-40B4-BE49-F238E27FC236}">
                <a16:creationId xmlns:a16="http://schemas.microsoft.com/office/drawing/2014/main" id="{693CDE6F-E841-95C9-D7C2-A05FB0B5E9A8}"/>
              </a:ext>
            </a:extLst>
          </p:cNvPr>
          <p:cNvSpPr/>
          <p:nvPr/>
        </p:nvSpPr>
        <p:spPr bwMode="white">
          <a:xfrm rot="9983365">
            <a:off x="8299575" y="-322187"/>
            <a:ext cx="4488229" cy="5914857"/>
          </a:xfrm>
          <a:custGeom>
            <a:avLst/>
            <a:gdLst>
              <a:gd name="connsiteX0" fmla="*/ 0 w 5602894"/>
              <a:gd name="connsiteY0" fmla="*/ 5612545 h 10358498"/>
              <a:gd name="connsiteX1" fmla="*/ 3035816 w 5602894"/>
              <a:gd name="connsiteY1" fmla="*/ 0 h 10358498"/>
              <a:gd name="connsiteX2" fmla="*/ 5602894 w 5602894"/>
              <a:gd name="connsiteY2" fmla="*/ 0 h 10358498"/>
              <a:gd name="connsiteX3" fmla="*/ 0 w 5602894"/>
              <a:gd name="connsiteY3" fmla="*/ 10358498 h 10358498"/>
              <a:gd name="connsiteX4" fmla="*/ 0 w 5602894"/>
              <a:gd name="connsiteY4" fmla="*/ 5612545 h 10358498"/>
              <a:gd name="connsiteX0" fmla="*/ 1613919 w 5602894"/>
              <a:gd name="connsiteY0" fmla="*/ 5193490 h 10358498"/>
              <a:gd name="connsiteX1" fmla="*/ 3035816 w 5602894"/>
              <a:gd name="connsiteY1" fmla="*/ 0 h 10358498"/>
              <a:gd name="connsiteX2" fmla="*/ 5602894 w 5602894"/>
              <a:gd name="connsiteY2" fmla="*/ 0 h 10358498"/>
              <a:gd name="connsiteX3" fmla="*/ 0 w 5602894"/>
              <a:gd name="connsiteY3" fmla="*/ 10358498 h 10358498"/>
              <a:gd name="connsiteX4" fmla="*/ 1613919 w 5602894"/>
              <a:gd name="connsiteY4" fmla="*/ 5193490 h 10358498"/>
              <a:gd name="connsiteX0" fmla="*/ 0 w 3988975"/>
              <a:gd name="connsiteY0" fmla="*/ 5193490 h 5783975"/>
              <a:gd name="connsiteX1" fmla="*/ 1421897 w 3988975"/>
              <a:gd name="connsiteY1" fmla="*/ 0 h 5783975"/>
              <a:gd name="connsiteX2" fmla="*/ 3988975 w 3988975"/>
              <a:gd name="connsiteY2" fmla="*/ 0 h 5783975"/>
              <a:gd name="connsiteX3" fmla="*/ 3102134 w 3988975"/>
              <a:gd name="connsiteY3" fmla="*/ 5783975 h 5783975"/>
              <a:gd name="connsiteX4" fmla="*/ 0 w 3988975"/>
              <a:gd name="connsiteY4" fmla="*/ 5193490 h 5783975"/>
              <a:gd name="connsiteX0" fmla="*/ 0 w 3762322"/>
              <a:gd name="connsiteY0" fmla="*/ 5093548 h 5783975"/>
              <a:gd name="connsiteX1" fmla="*/ 1195244 w 3762322"/>
              <a:gd name="connsiteY1" fmla="*/ 0 h 5783975"/>
              <a:gd name="connsiteX2" fmla="*/ 3762322 w 3762322"/>
              <a:gd name="connsiteY2" fmla="*/ 0 h 5783975"/>
              <a:gd name="connsiteX3" fmla="*/ 2875481 w 3762322"/>
              <a:gd name="connsiteY3" fmla="*/ 5783975 h 5783975"/>
              <a:gd name="connsiteX4" fmla="*/ 0 w 3762322"/>
              <a:gd name="connsiteY4" fmla="*/ 5093548 h 5783975"/>
              <a:gd name="connsiteX0" fmla="*/ 0 w 3798795"/>
              <a:gd name="connsiteY0" fmla="*/ 5096625 h 5783975"/>
              <a:gd name="connsiteX1" fmla="*/ 1231717 w 3798795"/>
              <a:gd name="connsiteY1" fmla="*/ 0 h 5783975"/>
              <a:gd name="connsiteX2" fmla="*/ 3798795 w 3798795"/>
              <a:gd name="connsiteY2" fmla="*/ 0 h 5783975"/>
              <a:gd name="connsiteX3" fmla="*/ 2911954 w 3798795"/>
              <a:gd name="connsiteY3" fmla="*/ 5783975 h 5783975"/>
              <a:gd name="connsiteX4" fmla="*/ 0 w 3798795"/>
              <a:gd name="connsiteY4" fmla="*/ 5096625 h 5783975"/>
              <a:gd name="connsiteX0" fmla="*/ 0 w 4242978"/>
              <a:gd name="connsiteY0" fmla="*/ 5096625 h 5783975"/>
              <a:gd name="connsiteX1" fmla="*/ 1231717 w 4242978"/>
              <a:gd name="connsiteY1" fmla="*/ 0 h 5783975"/>
              <a:gd name="connsiteX2" fmla="*/ 4242978 w 4242978"/>
              <a:gd name="connsiteY2" fmla="*/ 83727 h 5783975"/>
              <a:gd name="connsiteX3" fmla="*/ 2911954 w 4242978"/>
              <a:gd name="connsiteY3" fmla="*/ 5783975 h 5783975"/>
              <a:gd name="connsiteX4" fmla="*/ 0 w 4242978"/>
              <a:gd name="connsiteY4" fmla="*/ 5096625 h 5783975"/>
              <a:gd name="connsiteX0" fmla="*/ 0 w 4242978"/>
              <a:gd name="connsiteY0" fmla="*/ 5099574 h 5786924"/>
              <a:gd name="connsiteX1" fmla="*/ 1231717 w 4242978"/>
              <a:gd name="connsiteY1" fmla="*/ 2949 h 5786924"/>
              <a:gd name="connsiteX2" fmla="*/ 4242978 w 4242978"/>
              <a:gd name="connsiteY2" fmla="*/ 86676 h 5786924"/>
              <a:gd name="connsiteX3" fmla="*/ 2911954 w 4242978"/>
              <a:gd name="connsiteY3" fmla="*/ 5786924 h 5786924"/>
              <a:gd name="connsiteX4" fmla="*/ 0 w 4242978"/>
              <a:gd name="connsiteY4" fmla="*/ 5099574 h 5786924"/>
              <a:gd name="connsiteX0" fmla="*/ 0 w 4242978"/>
              <a:gd name="connsiteY0" fmla="*/ 5132382 h 5819732"/>
              <a:gd name="connsiteX1" fmla="*/ 1235148 w 4242978"/>
              <a:gd name="connsiteY1" fmla="*/ 0 h 5819732"/>
              <a:gd name="connsiteX2" fmla="*/ 4242978 w 4242978"/>
              <a:gd name="connsiteY2" fmla="*/ 119484 h 5819732"/>
              <a:gd name="connsiteX3" fmla="*/ 2911954 w 4242978"/>
              <a:gd name="connsiteY3" fmla="*/ 5819732 h 5819732"/>
              <a:gd name="connsiteX4" fmla="*/ 0 w 4242978"/>
              <a:gd name="connsiteY4" fmla="*/ 5132382 h 5819732"/>
              <a:gd name="connsiteX0" fmla="*/ 0 w 4242978"/>
              <a:gd name="connsiteY0" fmla="*/ 5132382 h 5838247"/>
              <a:gd name="connsiteX1" fmla="*/ 1235148 w 4242978"/>
              <a:gd name="connsiteY1" fmla="*/ 0 h 5838247"/>
              <a:gd name="connsiteX2" fmla="*/ 4242978 w 4242978"/>
              <a:gd name="connsiteY2" fmla="*/ 119484 h 5838247"/>
              <a:gd name="connsiteX3" fmla="*/ 2907472 w 4242978"/>
              <a:gd name="connsiteY3" fmla="*/ 5838247 h 5838247"/>
              <a:gd name="connsiteX4" fmla="*/ 0 w 4242978"/>
              <a:gd name="connsiteY4" fmla="*/ 5132382 h 5838247"/>
              <a:gd name="connsiteX0" fmla="*/ 0 w 4242978"/>
              <a:gd name="connsiteY0" fmla="*/ 5148791 h 5854656"/>
              <a:gd name="connsiteX1" fmla="*/ 1172090 w 4242978"/>
              <a:gd name="connsiteY1" fmla="*/ 0 h 5854656"/>
              <a:gd name="connsiteX2" fmla="*/ 4242978 w 4242978"/>
              <a:gd name="connsiteY2" fmla="*/ 135893 h 5854656"/>
              <a:gd name="connsiteX3" fmla="*/ 2907472 w 4242978"/>
              <a:gd name="connsiteY3" fmla="*/ 5854656 h 5854656"/>
              <a:gd name="connsiteX4" fmla="*/ 0 w 4242978"/>
              <a:gd name="connsiteY4" fmla="*/ 5148791 h 5854656"/>
              <a:gd name="connsiteX0" fmla="*/ 0 w 4484369"/>
              <a:gd name="connsiteY0" fmla="*/ 5148791 h 5854656"/>
              <a:gd name="connsiteX1" fmla="*/ 1172090 w 4484369"/>
              <a:gd name="connsiteY1" fmla="*/ 0 h 5854656"/>
              <a:gd name="connsiteX2" fmla="*/ 4484369 w 4484369"/>
              <a:gd name="connsiteY2" fmla="*/ 150878 h 5854656"/>
              <a:gd name="connsiteX3" fmla="*/ 2907472 w 4484369"/>
              <a:gd name="connsiteY3" fmla="*/ 5854656 h 5854656"/>
              <a:gd name="connsiteX4" fmla="*/ 0 w 4484369"/>
              <a:gd name="connsiteY4" fmla="*/ 5148791 h 5854656"/>
              <a:gd name="connsiteX0" fmla="*/ 0 w 4484369"/>
              <a:gd name="connsiteY0" fmla="*/ 5148791 h 5970586"/>
              <a:gd name="connsiteX1" fmla="*/ 1172090 w 4484369"/>
              <a:gd name="connsiteY1" fmla="*/ 0 h 5970586"/>
              <a:gd name="connsiteX2" fmla="*/ 4484369 w 4484369"/>
              <a:gd name="connsiteY2" fmla="*/ 150878 h 5970586"/>
              <a:gd name="connsiteX3" fmla="*/ 3215127 w 4484369"/>
              <a:gd name="connsiteY3" fmla="*/ 5970586 h 5970586"/>
              <a:gd name="connsiteX4" fmla="*/ 0 w 4484369"/>
              <a:gd name="connsiteY4" fmla="*/ 5148791 h 5970586"/>
              <a:gd name="connsiteX0" fmla="*/ 0 w 4484369"/>
              <a:gd name="connsiteY0" fmla="*/ 5148791 h 5967851"/>
              <a:gd name="connsiteX1" fmla="*/ 1172090 w 4484369"/>
              <a:gd name="connsiteY1" fmla="*/ 0 h 5967851"/>
              <a:gd name="connsiteX2" fmla="*/ 4484369 w 4484369"/>
              <a:gd name="connsiteY2" fmla="*/ 150878 h 5967851"/>
              <a:gd name="connsiteX3" fmla="*/ 3204618 w 4484369"/>
              <a:gd name="connsiteY3" fmla="*/ 5967851 h 5967851"/>
              <a:gd name="connsiteX4" fmla="*/ 0 w 4484369"/>
              <a:gd name="connsiteY4" fmla="*/ 5148791 h 5967851"/>
              <a:gd name="connsiteX0" fmla="*/ 0 w 4484369"/>
              <a:gd name="connsiteY0" fmla="*/ 5148791 h 5942881"/>
              <a:gd name="connsiteX1" fmla="*/ 1172090 w 4484369"/>
              <a:gd name="connsiteY1" fmla="*/ 0 h 5942881"/>
              <a:gd name="connsiteX2" fmla="*/ 4484369 w 4484369"/>
              <a:gd name="connsiteY2" fmla="*/ 150878 h 5942881"/>
              <a:gd name="connsiteX3" fmla="*/ 3154615 w 4484369"/>
              <a:gd name="connsiteY3" fmla="*/ 5942881 h 5942881"/>
              <a:gd name="connsiteX4" fmla="*/ 0 w 4484369"/>
              <a:gd name="connsiteY4" fmla="*/ 5148791 h 5942881"/>
              <a:gd name="connsiteX0" fmla="*/ 0 w 4484369"/>
              <a:gd name="connsiteY0" fmla="*/ 5148791 h 5993531"/>
              <a:gd name="connsiteX1" fmla="*/ 1172090 w 4484369"/>
              <a:gd name="connsiteY1" fmla="*/ 0 h 5993531"/>
              <a:gd name="connsiteX2" fmla="*/ 4484369 w 4484369"/>
              <a:gd name="connsiteY2" fmla="*/ 150878 h 5993531"/>
              <a:gd name="connsiteX3" fmla="*/ 3165454 w 4484369"/>
              <a:gd name="connsiteY3" fmla="*/ 5993531 h 5993531"/>
              <a:gd name="connsiteX4" fmla="*/ 0 w 4484369"/>
              <a:gd name="connsiteY4" fmla="*/ 5148791 h 5993531"/>
              <a:gd name="connsiteX0" fmla="*/ 0 w 4484369"/>
              <a:gd name="connsiteY0" fmla="*/ 5148791 h 5908396"/>
              <a:gd name="connsiteX1" fmla="*/ 1172090 w 4484369"/>
              <a:gd name="connsiteY1" fmla="*/ 0 h 5908396"/>
              <a:gd name="connsiteX2" fmla="*/ 4484369 w 4484369"/>
              <a:gd name="connsiteY2" fmla="*/ 150878 h 5908396"/>
              <a:gd name="connsiteX3" fmla="*/ 2884239 w 4484369"/>
              <a:gd name="connsiteY3" fmla="*/ 5908396 h 5908396"/>
              <a:gd name="connsiteX4" fmla="*/ 0 w 4484369"/>
              <a:gd name="connsiteY4" fmla="*/ 5148791 h 5908396"/>
              <a:gd name="connsiteX0" fmla="*/ 0 w 4137883"/>
              <a:gd name="connsiteY0" fmla="*/ 5148791 h 5908396"/>
              <a:gd name="connsiteX1" fmla="*/ 1172090 w 4137883"/>
              <a:gd name="connsiteY1" fmla="*/ 0 h 5908396"/>
              <a:gd name="connsiteX2" fmla="*/ 4137883 w 4137883"/>
              <a:gd name="connsiteY2" fmla="*/ 108546 h 5908396"/>
              <a:gd name="connsiteX3" fmla="*/ 2884239 w 4137883"/>
              <a:gd name="connsiteY3" fmla="*/ 5908396 h 5908396"/>
              <a:gd name="connsiteX4" fmla="*/ 0 w 4137883"/>
              <a:gd name="connsiteY4" fmla="*/ 5148791 h 5908396"/>
              <a:gd name="connsiteX0" fmla="*/ 0 w 4192976"/>
              <a:gd name="connsiteY0" fmla="*/ 5148791 h 5908396"/>
              <a:gd name="connsiteX1" fmla="*/ 1172090 w 4192976"/>
              <a:gd name="connsiteY1" fmla="*/ 0 h 5908396"/>
              <a:gd name="connsiteX2" fmla="*/ 4192976 w 4192976"/>
              <a:gd name="connsiteY2" fmla="*/ 110925 h 5908396"/>
              <a:gd name="connsiteX3" fmla="*/ 2884239 w 4192976"/>
              <a:gd name="connsiteY3" fmla="*/ 5908396 h 5908396"/>
              <a:gd name="connsiteX4" fmla="*/ 0 w 4192976"/>
              <a:gd name="connsiteY4" fmla="*/ 5148791 h 5908396"/>
              <a:gd name="connsiteX0" fmla="*/ 0 w 4192976"/>
              <a:gd name="connsiteY0" fmla="*/ 5179536 h 5939141"/>
              <a:gd name="connsiteX1" fmla="*/ 1172090 w 4192976"/>
              <a:gd name="connsiteY1" fmla="*/ 30745 h 5939141"/>
              <a:gd name="connsiteX2" fmla="*/ 2615810 w 4192976"/>
              <a:gd name="connsiteY2" fmla="*/ 3277 h 5939141"/>
              <a:gd name="connsiteX3" fmla="*/ 4192976 w 4192976"/>
              <a:gd name="connsiteY3" fmla="*/ 141670 h 5939141"/>
              <a:gd name="connsiteX4" fmla="*/ 2884239 w 4192976"/>
              <a:gd name="connsiteY4" fmla="*/ 5939141 h 5939141"/>
              <a:gd name="connsiteX5" fmla="*/ 0 w 4192976"/>
              <a:gd name="connsiteY5" fmla="*/ 5179536 h 5939141"/>
              <a:gd name="connsiteX0" fmla="*/ 0 w 4192976"/>
              <a:gd name="connsiteY0" fmla="*/ 5179198 h 5938803"/>
              <a:gd name="connsiteX1" fmla="*/ 1159035 w 4192976"/>
              <a:gd name="connsiteY1" fmla="*/ 38967 h 5938803"/>
              <a:gd name="connsiteX2" fmla="*/ 2615810 w 4192976"/>
              <a:gd name="connsiteY2" fmla="*/ 2939 h 5938803"/>
              <a:gd name="connsiteX3" fmla="*/ 4192976 w 4192976"/>
              <a:gd name="connsiteY3" fmla="*/ 141332 h 5938803"/>
              <a:gd name="connsiteX4" fmla="*/ 2884239 w 4192976"/>
              <a:gd name="connsiteY4" fmla="*/ 5938803 h 5938803"/>
              <a:gd name="connsiteX5" fmla="*/ 0 w 4192976"/>
              <a:gd name="connsiteY5" fmla="*/ 5179198 h 5938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92976" h="5938803">
                <a:moveTo>
                  <a:pt x="0" y="5179198"/>
                </a:moveTo>
                <a:lnTo>
                  <a:pt x="1159035" y="38967"/>
                </a:lnTo>
                <a:cubicBezTo>
                  <a:pt x="1637841" y="57078"/>
                  <a:pt x="2137004" y="-15172"/>
                  <a:pt x="2615810" y="2939"/>
                </a:cubicBezTo>
                <a:lnTo>
                  <a:pt x="4192976" y="141332"/>
                </a:lnTo>
                <a:lnTo>
                  <a:pt x="2884239" y="5938803"/>
                </a:lnTo>
                <a:lnTo>
                  <a:pt x="0" y="5179198"/>
                </a:lnTo>
                <a:close/>
              </a:path>
            </a:pathLst>
          </a:custGeom>
          <a:solidFill>
            <a:srgbClr val="243358"/>
          </a:solidFill>
          <a:ln w="0">
            <a:solidFill>
              <a:srgbClr val="24335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e Hand"/>
              <a:ea typeface="+mn-ea"/>
              <a:cs typeface="+mn-cs"/>
            </a:endParaRPr>
          </a:p>
        </p:txBody>
      </p:sp>
      <p:pic>
        <p:nvPicPr>
          <p:cNvPr id="36" name="Billede 35" descr="Et billede, der indeholder vindue&#10;&#10;Automatisk genereret beskrivelse">
            <a:extLst>
              <a:ext uri="{FF2B5EF4-FFF2-40B4-BE49-F238E27FC236}">
                <a16:creationId xmlns:a16="http://schemas.microsoft.com/office/drawing/2014/main" id="{B81466B6-40F8-37CF-509B-2F8CE8C40AA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423" b="54536"/>
          <a:stretch/>
        </p:blipFill>
        <p:spPr>
          <a:xfrm>
            <a:off x="8754197" y="4277898"/>
            <a:ext cx="3437803" cy="2580102"/>
          </a:xfrm>
          <a:prstGeom prst="rect">
            <a:avLst/>
          </a:prstGeom>
        </p:spPr>
      </p:pic>
      <p:sp>
        <p:nvSpPr>
          <p:cNvPr id="9" name="Titel 1">
            <a:extLst>
              <a:ext uri="{FF2B5EF4-FFF2-40B4-BE49-F238E27FC236}">
                <a16:creationId xmlns:a16="http://schemas.microsoft.com/office/drawing/2014/main" id="{ACE6BDCD-7D32-AE2A-A69B-26F118CEB5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2883" y="302411"/>
            <a:ext cx="6754108" cy="685481"/>
          </a:xfrm>
          <a:solidFill>
            <a:schemeClr val="bg1">
              <a:alpha val="85000"/>
            </a:schemeClr>
          </a:solidFill>
        </p:spPr>
        <p:txBody>
          <a:bodyPr anchor="ctr" anchorCtr="0">
            <a:noAutofit/>
          </a:bodyPr>
          <a:lstStyle/>
          <a:p>
            <a:endParaRPr lang="da-DK" sz="4000" b="1" dirty="0">
              <a:solidFill>
                <a:srgbClr val="024E9A"/>
              </a:solidFill>
              <a:latin typeface="Trebuchet MS" panose="020B0603020202020204" pitchFamily="34" charset="0"/>
            </a:endParaRPr>
          </a:p>
        </p:txBody>
      </p:sp>
      <p:sp>
        <p:nvSpPr>
          <p:cNvPr id="10" name="Undertitel 2">
            <a:extLst>
              <a:ext uri="{FF2B5EF4-FFF2-40B4-BE49-F238E27FC236}">
                <a16:creationId xmlns:a16="http://schemas.microsoft.com/office/drawing/2014/main" id="{8A97DAB3-483B-5B62-E858-7AD1E29B6E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00055" y="1489326"/>
            <a:ext cx="6754108" cy="3547925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da-DK" sz="3200" dirty="0">
              <a:solidFill>
                <a:srgbClr val="243358"/>
              </a:solidFill>
              <a:latin typeface="Trebuchet MS" panose="020B0603020202020204" pitchFamily="34" charset="0"/>
            </a:endParaRPr>
          </a:p>
        </p:txBody>
      </p:sp>
      <p:pic>
        <p:nvPicPr>
          <p:cNvPr id="2" name="Billede 1">
            <a:extLst>
              <a:ext uri="{FF2B5EF4-FFF2-40B4-BE49-F238E27FC236}">
                <a16:creationId xmlns:a16="http://schemas.microsoft.com/office/drawing/2014/main" id="{9C2617AE-FCC5-0C62-A379-C7B3F08185A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9130" y="6241609"/>
            <a:ext cx="552450" cy="552450"/>
          </a:xfrm>
          <a:prstGeom prst="rect">
            <a:avLst/>
          </a:prstGeom>
          <a:effectLst>
            <a:outerShdw blurRad="50800" dist="50800" dir="5400000" sx="5000" sy="5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3" name="Billede 2">
            <a:extLst>
              <a:ext uri="{FF2B5EF4-FFF2-40B4-BE49-F238E27FC236}">
                <a16:creationId xmlns:a16="http://schemas.microsoft.com/office/drawing/2014/main" id="{72DFD5FD-6B48-4E92-30DA-9A82D87F756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8800" y="6234121"/>
            <a:ext cx="552450" cy="552450"/>
          </a:xfrm>
          <a:prstGeom prst="rect">
            <a:avLst/>
          </a:prstGeom>
          <a:effectLst>
            <a:outerShdw blurRad="50800" dist="50800" dir="5400000" sx="5000" sy="5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092B8831-BC4A-4574-B97C-2E250933EFA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83711" y="6234121"/>
            <a:ext cx="541757" cy="552450"/>
          </a:xfrm>
          <a:prstGeom prst="rect">
            <a:avLst/>
          </a:prstGeom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0E5F418C-04B5-EDAA-BA75-44F761B2824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12688" y="6234121"/>
            <a:ext cx="552450" cy="556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9191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felt 2">
            <a:extLst>
              <a:ext uri="{FF2B5EF4-FFF2-40B4-BE49-F238E27FC236}">
                <a16:creationId xmlns:a16="http://schemas.microsoft.com/office/drawing/2014/main" id="{7C9541FF-8FFD-3B8A-4106-615E4DA17D73}"/>
              </a:ext>
            </a:extLst>
          </p:cNvPr>
          <p:cNvSpPr txBox="1"/>
          <p:nvPr/>
        </p:nvSpPr>
        <p:spPr>
          <a:xfrm>
            <a:off x="3048000" y="324582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dirty="0"/>
              <a:t>https://www.youtube.com/watch?v=2ojNg2RZmWw</a:t>
            </a:r>
          </a:p>
        </p:txBody>
      </p:sp>
    </p:spTree>
    <p:extLst>
      <p:ext uri="{BB962C8B-B14F-4D97-AF65-F5344CB8AC3E}">
        <p14:creationId xmlns:p14="http://schemas.microsoft.com/office/powerpoint/2010/main" val="17765884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33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C248669-AEB5-87D7-F75A-C8C990FF82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4" b="924"/>
          <a:stretch/>
        </p:blipFill>
        <p:spPr>
          <a:xfrm>
            <a:off x="20" y="10"/>
            <a:ext cx="12191979" cy="6177658"/>
          </a:xfrm>
          <a:custGeom>
            <a:avLst/>
            <a:gdLst/>
            <a:ahLst/>
            <a:cxnLst/>
            <a:rect l="l" t="t" r="r" b="b"/>
            <a:pathLst>
              <a:path w="12191999" h="6177668">
                <a:moveTo>
                  <a:pt x="6861986" y="6107659"/>
                </a:moveTo>
                <a:lnTo>
                  <a:pt x="6860986" y="6107739"/>
                </a:lnTo>
                <a:lnTo>
                  <a:pt x="6860759" y="6108287"/>
                </a:ln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5215324"/>
                </a:lnTo>
                <a:lnTo>
                  <a:pt x="12144282" y="5229900"/>
                </a:lnTo>
                <a:cubicBezTo>
                  <a:pt x="12016423" y="5267070"/>
                  <a:pt x="11888048" y="5302510"/>
                  <a:pt x="11759192" y="5336208"/>
                </a:cubicBezTo>
                <a:cubicBezTo>
                  <a:pt x="11344324" y="5446552"/>
                  <a:pt x="10926015" y="5542623"/>
                  <a:pt x="10505159" y="5627228"/>
                </a:cubicBezTo>
                <a:cubicBezTo>
                  <a:pt x="10171926" y="5694160"/>
                  <a:pt x="9837459" y="5754097"/>
                  <a:pt x="9501755" y="5807012"/>
                </a:cubicBezTo>
                <a:cubicBezTo>
                  <a:pt x="9180066" y="5857979"/>
                  <a:pt x="8857537" y="5903722"/>
                  <a:pt x="8534155" y="5944240"/>
                </a:cubicBezTo>
                <a:cubicBezTo>
                  <a:pt x="8286585" y="5975202"/>
                  <a:pt x="8038506" y="6001450"/>
                  <a:pt x="7790171" y="6026297"/>
                </a:cubicBezTo>
                <a:lnTo>
                  <a:pt x="7024337" y="6093812"/>
                </a:lnTo>
                <a:lnTo>
                  <a:pt x="7008892" y="6095938"/>
                </a:lnTo>
                <a:lnTo>
                  <a:pt x="6862735" y="6107599"/>
                </a:lnTo>
                <a:lnTo>
                  <a:pt x="6872248" y="6109467"/>
                </a:lnTo>
                <a:cubicBezTo>
                  <a:pt x="6883954" y="6109945"/>
                  <a:pt x="6896090" y="6107715"/>
                  <a:pt x="6907812" y="6107715"/>
                </a:cubicBezTo>
                <a:cubicBezTo>
                  <a:pt x="6923994" y="6107715"/>
                  <a:pt x="6940176" y="6105039"/>
                  <a:pt x="6956484" y="6104658"/>
                </a:cubicBezTo>
                <a:cubicBezTo>
                  <a:pt x="7188765" y="6099052"/>
                  <a:pt x="7420790" y="6086564"/>
                  <a:pt x="7652688" y="6071273"/>
                </a:cubicBezTo>
                <a:cubicBezTo>
                  <a:pt x="8002191" y="6048212"/>
                  <a:pt x="8351439" y="6019289"/>
                  <a:pt x="8699923" y="5982083"/>
                </a:cubicBezTo>
                <a:cubicBezTo>
                  <a:pt x="8986610" y="5952012"/>
                  <a:pt x="9272570" y="5916463"/>
                  <a:pt x="9557819" y="5875435"/>
                </a:cubicBezTo>
                <a:cubicBezTo>
                  <a:pt x="9943546" y="5819627"/>
                  <a:pt x="10327451" y="5753205"/>
                  <a:pt x="10709534" y="5676156"/>
                </a:cubicBezTo>
                <a:cubicBezTo>
                  <a:pt x="11171292" y="5582632"/>
                  <a:pt x="11629098" y="5472289"/>
                  <a:pt x="12081554" y="5341561"/>
                </a:cubicBezTo>
                <a:lnTo>
                  <a:pt x="12191999" y="5308238"/>
                </a:lnTo>
                <a:lnTo>
                  <a:pt x="12191999" y="5364054"/>
                </a:lnTo>
                <a:lnTo>
                  <a:pt x="11911964" y="5447316"/>
                </a:lnTo>
                <a:cubicBezTo>
                  <a:pt x="11616866" y="5529116"/>
                  <a:pt x="11319604" y="5601872"/>
                  <a:pt x="11020049" y="5667491"/>
                </a:cubicBezTo>
                <a:cubicBezTo>
                  <a:pt x="10703036" y="5737061"/>
                  <a:pt x="10384496" y="5798641"/>
                  <a:pt x="10064425" y="5852245"/>
                </a:cubicBezTo>
                <a:cubicBezTo>
                  <a:pt x="9798381" y="5896841"/>
                  <a:pt x="9531609" y="5936505"/>
                  <a:pt x="9264124" y="5971252"/>
                </a:cubicBezTo>
                <a:cubicBezTo>
                  <a:pt x="9061021" y="5997500"/>
                  <a:pt x="8857919" y="6022219"/>
                  <a:pt x="8654182" y="6042605"/>
                </a:cubicBezTo>
                <a:cubicBezTo>
                  <a:pt x="8416040" y="6065924"/>
                  <a:pt x="8177644" y="6087966"/>
                  <a:pt x="7938866" y="6105677"/>
                </a:cubicBezTo>
                <a:cubicBezTo>
                  <a:pt x="7628862" y="6128611"/>
                  <a:pt x="7318730" y="6146960"/>
                  <a:pt x="7008089" y="6158427"/>
                </a:cubicBezTo>
                <a:cubicBezTo>
                  <a:pt x="6855189" y="6164034"/>
                  <a:pt x="6702290" y="6167984"/>
                  <a:pt x="6549390" y="6172697"/>
                </a:cubicBezTo>
                <a:cubicBezTo>
                  <a:pt x="6510756" y="6170558"/>
                  <a:pt x="6472010" y="6172226"/>
                  <a:pt x="6433696" y="6177668"/>
                </a:cubicBezTo>
                <a:lnTo>
                  <a:pt x="6127899" y="6177668"/>
                </a:lnTo>
                <a:lnTo>
                  <a:pt x="6048391" y="6172953"/>
                </a:lnTo>
                <a:cubicBezTo>
                  <a:pt x="5810377" y="6160212"/>
                  <a:pt x="5572363" y="6146069"/>
                  <a:pt x="5334221" y="6135747"/>
                </a:cubicBezTo>
                <a:cubicBezTo>
                  <a:pt x="5026766" y="6123004"/>
                  <a:pt x="4719692" y="6101983"/>
                  <a:pt x="4413510" y="6072039"/>
                </a:cubicBezTo>
                <a:cubicBezTo>
                  <a:pt x="4088215" y="6040312"/>
                  <a:pt x="3763687" y="6004763"/>
                  <a:pt x="3438265" y="5970870"/>
                </a:cubicBezTo>
                <a:cubicBezTo>
                  <a:pt x="3099935" y="5935704"/>
                  <a:pt x="2762281" y="5895019"/>
                  <a:pt x="2425303" y="5848805"/>
                </a:cubicBezTo>
                <a:cubicBezTo>
                  <a:pt x="2047042" y="5797329"/>
                  <a:pt x="1669936" y="5738080"/>
                  <a:pt x="1293973" y="5671060"/>
                </a:cubicBezTo>
                <a:cubicBezTo>
                  <a:pt x="902168" y="5600534"/>
                  <a:pt x="512942" y="5519976"/>
                  <a:pt x="126888" y="5425029"/>
                </a:cubicBezTo>
                <a:lnTo>
                  <a:pt x="0" y="5392100"/>
                </a:lnTo>
                <a:lnTo>
                  <a:pt x="0" y="5333771"/>
                </a:lnTo>
                <a:lnTo>
                  <a:pt x="130837" y="5368509"/>
                </a:lnTo>
                <a:cubicBezTo>
                  <a:pt x="306720" y="5411799"/>
                  <a:pt x="483287" y="5452095"/>
                  <a:pt x="660204" y="5490001"/>
                </a:cubicBezTo>
                <a:cubicBezTo>
                  <a:pt x="1048569" y="5572948"/>
                  <a:pt x="1439228" y="5643664"/>
                  <a:pt x="1831416" y="5705715"/>
                </a:cubicBezTo>
                <a:cubicBezTo>
                  <a:pt x="2114917" y="5750440"/>
                  <a:pt x="2398801" y="5791595"/>
                  <a:pt x="2677204" y="5825742"/>
                </a:cubicBezTo>
                <a:cubicBezTo>
                  <a:pt x="2669177" y="5828418"/>
                  <a:pt x="2658222" y="5818097"/>
                  <a:pt x="2644716" y="5815549"/>
                </a:cubicBezTo>
                <a:cubicBezTo>
                  <a:pt x="2149740" y="5721171"/>
                  <a:pt x="1659233" y="5607352"/>
                  <a:pt x="1173182" y="5474074"/>
                </a:cubicBezTo>
                <a:cubicBezTo>
                  <a:pt x="940520" y="5410366"/>
                  <a:pt x="709302" y="5342134"/>
                  <a:pt x="479527" y="5269379"/>
                </a:cubicBezTo>
                <a:lnTo>
                  <a:pt x="0" y="5107083"/>
                </a:lnTo>
                <a:close/>
              </a:path>
            </a:pathLst>
          </a:custGeom>
          <a:solidFill>
            <a:schemeClr val="bg1"/>
          </a:solidFill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55424E18-B6B4-ED1D-3B34-9911C67C84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5979" y="5878385"/>
            <a:ext cx="2176386" cy="793089"/>
          </a:xfrm>
          <a:prstGeom prst="rect">
            <a:avLst/>
          </a:prstGeom>
        </p:spPr>
      </p:pic>
      <p:pic>
        <p:nvPicPr>
          <p:cNvPr id="12" name="Grafik 11" descr="Electrician med massiv udfyldning">
            <a:extLst>
              <a:ext uri="{FF2B5EF4-FFF2-40B4-BE49-F238E27FC236}">
                <a16:creationId xmlns:a16="http://schemas.microsoft.com/office/drawing/2014/main" id="{FBB21596-B86C-EBAD-777B-7A0930975A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134520" y="5840714"/>
            <a:ext cx="914400" cy="914400"/>
          </a:xfrm>
          <a:prstGeom prst="rect">
            <a:avLst/>
          </a:prstGeom>
        </p:spPr>
      </p:pic>
      <p:sp>
        <p:nvSpPr>
          <p:cNvPr id="13" name="Titel 1">
            <a:extLst>
              <a:ext uri="{FF2B5EF4-FFF2-40B4-BE49-F238E27FC236}">
                <a16:creationId xmlns:a16="http://schemas.microsoft.com/office/drawing/2014/main" id="{246DBF77-AC7A-FC96-87EF-9FCC899721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4399" y="302400"/>
            <a:ext cx="9650175" cy="685481"/>
          </a:xfrm>
          <a:solidFill>
            <a:schemeClr val="bg1">
              <a:alpha val="85000"/>
            </a:schemeClr>
          </a:solidFill>
        </p:spPr>
        <p:txBody>
          <a:bodyPr anchor="ctr" anchorCtr="0">
            <a:noAutofit/>
          </a:bodyPr>
          <a:lstStyle/>
          <a:p>
            <a:r>
              <a:rPr lang="da-DK" sz="4000" b="1" dirty="0">
                <a:latin typeface="Trebuchet MS" panose="020B0603020202020204" pitchFamily="34" charset="0"/>
              </a:rPr>
              <a:t>Klimaindsats</a:t>
            </a:r>
          </a:p>
        </p:txBody>
      </p:sp>
      <p:sp useBgFill="1">
        <p:nvSpPr>
          <p:cNvPr id="35" name="Diagonal stribe 23">
            <a:extLst>
              <a:ext uri="{FF2B5EF4-FFF2-40B4-BE49-F238E27FC236}">
                <a16:creationId xmlns:a16="http://schemas.microsoft.com/office/drawing/2014/main" id="{18B73927-A296-0DC6-73D6-B50BB13559E9}"/>
              </a:ext>
            </a:extLst>
          </p:cNvPr>
          <p:cNvSpPr/>
          <p:nvPr/>
        </p:nvSpPr>
        <p:spPr bwMode="white">
          <a:xfrm rot="9983365">
            <a:off x="8299575" y="-322187"/>
            <a:ext cx="4488229" cy="5914857"/>
          </a:xfrm>
          <a:custGeom>
            <a:avLst/>
            <a:gdLst>
              <a:gd name="connsiteX0" fmla="*/ 0 w 5602894"/>
              <a:gd name="connsiteY0" fmla="*/ 5612545 h 10358498"/>
              <a:gd name="connsiteX1" fmla="*/ 3035816 w 5602894"/>
              <a:gd name="connsiteY1" fmla="*/ 0 h 10358498"/>
              <a:gd name="connsiteX2" fmla="*/ 5602894 w 5602894"/>
              <a:gd name="connsiteY2" fmla="*/ 0 h 10358498"/>
              <a:gd name="connsiteX3" fmla="*/ 0 w 5602894"/>
              <a:gd name="connsiteY3" fmla="*/ 10358498 h 10358498"/>
              <a:gd name="connsiteX4" fmla="*/ 0 w 5602894"/>
              <a:gd name="connsiteY4" fmla="*/ 5612545 h 10358498"/>
              <a:gd name="connsiteX0" fmla="*/ 1613919 w 5602894"/>
              <a:gd name="connsiteY0" fmla="*/ 5193490 h 10358498"/>
              <a:gd name="connsiteX1" fmla="*/ 3035816 w 5602894"/>
              <a:gd name="connsiteY1" fmla="*/ 0 h 10358498"/>
              <a:gd name="connsiteX2" fmla="*/ 5602894 w 5602894"/>
              <a:gd name="connsiteY2" fmla="*/ 0 h 10358498"/>
              <a:gd name="connsiteX3" fmla="*/ 0 w 5602894"/>
              <a:gd name="connsiteY3" fmla="*/ 10358498 h 10358498"/>
              <a:gd name="connsiteX4" fmla="*/ 1613919 w 5602894"/>
              <a:gd name="connsiteY4" fmla="*/ 5193490 h 10358498"/>
              <a:gd name="connsiteX0" fmla="*/ 0 w 3988975"/>
              <a:gd name="connsiteY0" fmla="*/ 5193490 h 5783975"/>
              <a:gd name="connsiteX1" fmla="*/ 1421897 w 3988975"/>
              <a:gd name="connsiteY1" fmla="*/ 0 h 5783975"/>
              <a:gd name="connsiteX2" fmla="*/ 3988975 w 3988975"/>
              <a:gd name="connsiteY2" fmla="*/ 0 h 5783975"/>
              <a:gd name="connsiteX3" fmla="*/ 3102134 w 3988975"/>
              <a:gd name="connsiteY3" fmla="*/ 5783975 h 5783975"/>
              <a:gd name="connsiteX4" fmla="*/ 0 w 3988975"/>
              <a:gd name="connsiteY4" fmla="*/ 5193490 h 5783975"/>
              <a:gd name="connsiteX0" fmla="*/ 0 w 3762322"/>
              <a:gd name="connsiteY0" fmla="*/ 5093548 h 5783975"/>
              <a:gd name="connsiteX1" fmla="*/ 1195244 w 3762322"/>
              <a:gd name="connsiteY1" fmla="*/ 0 h 5783975"/>
              <a:gd name="connsiteX2" fmla="*/ 3762322 w 3762322"/>
              <a:gd name="connsiteY2" fmla="*/ 0 h 5783975"/>
              <a:gd name="connsiteX3" fmla="*/ 2875481 w 3762322"/>
              <a:gd name="connsiteY3" fmla="*/ 5783975 h 5783975"/>
              <a:gd name="connsiteX4" fmla="*/ 0 w 3762322"/>
              <a:gd name="connsiteY4" fmla="*/ 5093548 h 5783975"/>
              <a:gd name="connsiteX0" fmla="*/ 0 w 3798795"/>
              <a:gd name="connsiteY0" fmla="*/ 5096625 h 5783975"/>
              <a:gd name="connsiteX1" fmla="*/ 1231717 w 3798795"/>
              <a:gd name="connsiteY1" fmla="*/ 0 h 5783975"/>
              <a:gd name="connsiteX2" fmla="*/ 3798795 w 3798795"/>
              <a:gd name="connsiteY2" fmla="*/ 0 h 5783975"/>
              <a:gd name="connsiteX3" fmla="*/ 2911954 w 3798795"/>
              <a:gd name="connsiteY3" fmla="*/ 5783975 h 5783975"/>
              <a:gd name="connsiteX4" fmla="*/ 0 w 3798795"/>
              <a:gd name="connsiteY4" fmla="*/ 5096625 h 5783975"/>
              <a:gd name="connsiteX0" fmla="*/ 0 w 4242978"/>
              <a:gd name="connsiteY0" fmla="*/ 5096625 h 5783975"/>
              <a:gd name="connsiteX1" fmla="*/ 1231717 w 4242978"/>
              <a:gd name="connsiteY1" fmla="*/ 0 h 5783975"/>
              <a:gd name="connsiteX2" fmla="*/ 4242978 w 4242978"/>
              <a:gd name="connsiteY2" fmla="*/ 83727 h 5783975"/>
              <a:gd name="connsiteX3" fmla="*/ 2911954 w 4242978"/>
              <a:gd name="connsiteY3" fmla="*/ 5783975 h 5783975"/>
              <a:gd name="connsiteX4" fmla="*/ 0 w 4242978"/>
              <a:gd name="connsiteY4" fmla="*/ 5096625 h 5783975"/>
              <a:gd name="connsiteX0" fmla="*/ 0 w 4242978"/>
              <a:gd name="connsiteY0" fmla="*/ 5099574 h 5786924"/>
              <a:gd name="connsiteX1" fmla="*/ 1231717 w 4242978"/>
              <a:gd name="connsiteY1" fmla="*/ 2949 h 5786924"/>
              <a:gd name="connsiteX2" fmla="*/ 4242978 w 4242978"/>
              <a:gd name="connsiteY2" fmla="*/ 86676 h 5786924"/>
              <a:gd name="connsiteX3" fmla="*/ 2911954 w 4242978"/>
              <a:gd name="connsiteY3" fmla="*/ 5786924 h 5786924"/>
              <a:gd name="connsiteX4" fmla="*/ 0 w 4242978"/>
              <a:gd name="connsiteY4" fmla="*/ 5099574 h 5786924"/>
              <a:gd name="connsiteX0" fmla="*/ 0 w 4242978"/>
              <a:gd name="connsiteY0" fmla="*/ 5132382 h 5819732"/>
              <a:gd name="connsiteX1" fmla="*/ 1235148 w 4242978"/>
              <a:gd name="connsiteY1" fmla="*/ 0 h 5819732"/>
              <a:gd name="connsiteX2" fmla="*/ 4242978 w 4242978"/>
              <a:gd name="connsiteY2" fmla="*/ 119484 h 5819732"/>
              <a:gd name="connsiteX3" fmla="*/ 2911954 w 4242978"/>
              <a:gd name="connsiteY3" fmla="*/ 5819732 h 5819732"/>
              <a:gd name="connsiteX4" fmla="*/ 0 w 4242978"/>
              <a:gd name="connsiteY4" fmla="*/ 5132382 h 5819732"/>
              <a:gd name="connsiteX0" fmla="*/ 0 w 4242978"/>
              <a:gd name="connsiteY0" fmla="*/ 5132382 h 5838247"/>
              <a:gd name="connsiteX1" fmla="*/ 1235148 w 4242978"/>
              <a:gd name="connsiteY1" fmla="*/ 0 h 5838247"/>
              <a:gd name="connsiteX2" fmla="*/ 4242978 w 4242978"/>
              <a:gd name="connsiteY2" fmla="*/ 119484 h 5838247"/>
              <a:gd name="connsiteX3" fmla="*/ 2907472 w 4242978"/>
              <a:gd name="connsiteY3" fmla="*/ 5838247 h 5838247"/>
              <a:gd name="connsiteX4" fmla="*/ 0 w 4242978"/>
              <a:gd name="connsiteY4" fmla="*/ 5132382 h 5838247"/>
              <a:gd name="connsiteX0" fmla="*/ 0 w 4242978"/>
              <a:gd name="connsiteY0" fmla="*/ 5148791 h 5854656"/>
              <a:gd name="connsiteX1" fmla="*/ 1172090 w 4242978"/>
              <a:gd name="connsiteY1" fmla="*/ 0 h 5854656"/>
              <a:gd name="connsiteX2" fmla="*/ 4242978 w 4242978"/>
              <a:gd name="connsiteY2" fmla="*/ 135893 h 5854656"/>
              <a:gd name="connsiteX3" fmla="*/ 2907472 w 4242978"/>
              <a:gd name="connsiteY3" fmla="*/ 5854656 h 5854656"/>
              <a:gd name="connsiteX4" fmla="*/ 0 w 4242978"/>
              <a:gd name="connsiteY4" fmla="*/ 5148791 h 5854656"/>
              <a:gd name="connsiteX0" fmla="*/ 0 w 4484369"/>
              <a:gd name="connsiteY0" fmla="*/ 5148791 h 5854656"/>
              <a:gd name="connsiteX1" fmla="*/ 1172090 w 4484369"/>
              <a:gd name="connsiteY1" fmla="*/ 0 h 5854656"/>
              <a:gd name="connsiteX2" fmla="*/ 4484369 w 4484369"/>
              <a:gd name="connsiteY2" fmla="*/ 150878 h 5854656"/>
              <a:gd name="connsiteX3" fmla="*/ 2907472 w 4484369"/>
              <a:gd name="connsiteY3" fmla="*/ 5854656 h 5854656"/>
              <a:gd name="connsiteX4" fmla="*/ 0 w 4484369"/>
              <a:gd name="connsiteY4" fmla="*/ 5148791 h 5854656"/>
              <a:gd name="connsiteX0" fmla="*/ 0 w 4484369"/>
              <a:gd name="connsiteY0" fmla="*/ 5148791 h 5970586"/>
              <a:gd name="connsiteX1" fmla="*/ 1172090 w 4484369"/>
              <a:gd name="connsiteY1" fmla="*/ 0 h 5970586"/>
              <a:gd name="connsiteX2" fmla="*/ 4484369 w 4484369"/>
              <a:gd name="connsiteY2" fmla="*/ 150878 h 5970586"/>
              <a:gd name="connsiteX3" fmla="*/ 3215127 w 4484369"/>
              <a:gd name="connsiteY3" fmla="*/ 5970586 h 5970586"/>
              <a:gd name="connsiteX4" fmla="*/ 0 w 4484369"/>
              <a:gd name="connsiteY4" fmla="*/ 5148791 h 5970586"/>
              <a:gd name="connsiteX0" fmla="*/ 0 w 4484369"/>
              <a:gd name="connsiteY0" fmla="*/ 5148791 h 5967851"/>
              <a:gd name="connsiteX1" fmla="*/ 1172090 w 4484369"/>
              <a:gd name="connsiteY1" fmla="*/ 0 h 5967851"/>
              <a:gd name="connsiteX2" fmla="*/ 4484369 w 4484369"/>
              <a:gd name="connsiteY2" fmla="*/ 150878 h 5967851"/>
              <a:gd name="connsiteX3" fmla="*/ 3204618 w 4484369"/>
              <a:gd name="connsiteY3" fmla="*/ 5967851 h 5967851"/>
              <a:gd name="connsiteX4" fmla="*/ 0 w 4484369"/>
              <a:gd name="connsiteY4" fmla="*/ 5148791 h 5967851"/>
              <a:gd name="connsiteX0" fmla="*/ 0 w 4484369"/>
              <a:gd name="connsiteY0" fmla="*/ 5148791 h 5942881"/>
              <a:gd name="connsiteX1" fmla="*/ 1172090 w 4484369"/>
              <a:gd name="connsiteY1" fmla="*/ 0 h 5942881"/>
              <a:gd name="connsiteX2" fmla="*/ 4484369 w 4484369"/>
              <a:gd name="connsiteY2" fmla="*/ 150878 h 5942881"/>
              <a:gd name="connsiteX3" fmla="*/ 3154615 w 4484369"/>
              <a:gd name="connsiteY3" fmla="*/ 5942881 h 5942881"/>
              <a:gd name="connsiteX4" fmla="*/ 0 w 4484369"/>
              <a:gd name="connsiteY4" fmla="*/ 5148791 h 5942881"/>
              <a:gd name="connsiteX0" fmla="*/ 0 w 4484369"/>
              <a:gd name="connsiteY0" fmla="*/ 5148791 h 5993531"/>
              <a:gd name="connsiteX1" fmla="*/ 1172090 w 4484369"/>
              <a:gd name="connsiteY1" fmla="*/ 0 h 5993531"/>
              <a:gd name="connsiteX2" fmla="*/ 4484369 w 4484369"/>
              <a:gd name="connsiteY2" fmla="*/ 150878 h 5993531"/>
              <a:gd name="connsiteX3" fmla="*/ 3165454 w 4484369"/>
              <a:gd name="connsiteY3" fmla="*/ 5993531 h 5993531"/>
              <a:gd name="connsiteX4" fmla="*/ 0 w 4484369"/>
              <a:gd name="connsiteY4" fmla="*/ 5148791 h 5993531"/>
              <a:gd name="connsiteX0" fmla="*/ 0 w 4484369"/>
              <a:gd name="connsiteY0" fmla="*/ 5148791 h 5908396"/>
              <a:gd name="connsiteX1" fmla="*/ 1172090 w 4484369"/>
              <a:gd name="connsiteY1" fmla="*/ 0 h 5908396"/>
              <a:gd name="connsiteX2" fmla="*/ 4484369 w 4484369"/>
              <a:gd name="connsiteY2" fmla="*/ 150878 h 5908396"/>
              <a:gd name="connsiteX3" fmla="*/ 2884239 w 4484369"/>
              <a:gd name="connsiteY3" fmla="*/ 5908396 h 5908396"/>
              <a:gd name="connsiteX4" fmla="*/ 0 w 4484369"/>
              <a:gd name="connsiteY4" fmla="*/ 5148791 h 5908396"/>
              <a:gd name="connsiteX0" fmla="*/ 0 w 4137883"/>
              <a:gd name="connsiteY0" fmla="*/ 5148791 h 5908396"/>
              <a:gd name="connsiteX1" fmla="*/ 1172090 w 4137883"/>
              <a:gd name="connsiteY1" fmla="*/ 0 h 5908396"/>
              <a:gd name="connsiteX2" fmla="*/ 4137883 w 4137883"/>
              <a:gd name="connsiteY2" fmla="*/ 108546 h 5908396"/>
              <a:gd name="connsiteX3" fmla="*/ 2884239 w 4137883"/>
              <a:gd name="connsiteY3" fmla="*/ 5908396 h 5908396"/>
              <a:gd name="connsiteX4" fmla="*/ 0 w 4137883"/>
              <a:gd name="connsiteY4" fmla="*/ 5148791 h 5908396"/>
              <a:gd name="connsiteX0" fmla="*/ 0 w 4192976"/>
              <a:gd name="connsiteY0" fmla="*/ 5148791 h 5908396"/>
              <a:gd name="connsiteX1" fmla="*/ 1172090 w 4192976"/>
              <a:gd name="connsiteY1" fmla="*/ 0 h 5908396"/>
              <a:gd name="connsiteX2" fmla="*/ 4192976 w 4192976"/>
              <a:gd name="connsiteY2" fmla="*/ 110925 h 5908396"/>
              <a:gd name="connsiteX3" fmla="*/ 2884239 w 4192976"/>
              <a:gd name="connsiteY3" fmla="*/ 5908396 h 5908396"/>
              <a:gd name="connsiteX4" fmla="*/ 0 w 4192976"/>
              <a:gd name="connsiteY4" fmla="*/ 5148791 h 5908396"/>
              <a:gd name="connsiteX0" fmla="*/ 0 w 4192976"/>
              <a:gd name="connsiteY0" fmla="*/ 5179536 h 5939141"/>
              <a:gd name="connsiteX1" fmla="*/ 1172090 w 4192976"/>
              <a:gd name="connsiteY1" fmla="*/ 30745 h 5939141"/>
              <a:gd name="connsiteX2" fmla="*/ 2615810 w 4192976"/>
              <a:gd name="connsiteY2" fmla="*/ 3277 h 5939141"/>
              <a:gd name="connsiteX3" fmla="*/ 4192976 w 4192976"/>
              <a:gd name="connsiteY3" fmla="*/ 141670 h 5939141"/>
              <a:gd name="connsiteX4" fmla="*/ 2884239 w 4192976"/>
              <a:gd name="connsiteY4" fmla="*/ 5939141 h 5939141"/>
              <a:gd name="connsiteX5" fmla="*/ 0 w 4192976"/>
              <a:gd name="connsiteY5" fmla="*/ 5179536 h 5939141"/>
              <a:gd name="connsiteX0" fmla="*/ 0 w 4192976"/>
              <a:gd name="connsiteY0" fmla="*/ 5179198 h 5938803"/>
              <a:gd name="connsiteX1" fmla="*/ 1159035 w 4192976"/>
              <a:gd name="connsiteY1" fmla="*/ 38967 h 5938803"/>
              <a:gd name="connsiteX2" fmla="*/ 2615810 w 4192976"/>
              <a:gd name="connsiteY2" fmla="*/ 2939 h 5938803"/>
              <a:gd name="connsiteX3" fmla="*/ 4192976 w 4192976"/>
              <a:gd name="connsiteY3" fmla="*/ 141332 h 5938803"/>
              <a:gd name="connsiteX4" fmla="*/ 2884239 w 4192976"/>
              <a:gd name="connsiteY4" fmla="*/ 5938803 h 5938803"/>
              <a:gd name="connsiteX5" fmla="*/ 0 w 4192976"/>
              <a:gd name="connsiteY5" fmla="*/ 5179198 h 5938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92976" h="5938803">
                <a:moveTo>
                  <a:pt x="0" y="5179198"/>
                </a:moveTo>
                <a:lnTo>
                  <a:pt x="1159035" y="38967"/>
                </a:lnTo>
                <a:cubicBezTo>
                  <a:pt x="1637841" y="57078"/>
                  <a:pt x="2137004" y="-15172"/>
                  <a:pt x="2615810" y="2939"/>
                </a:cubicBezTo>
                <a:lnTo>
                  <a:pt x="4192976" y="141332"/>
                </a:lnTo>
                <a:lnTo>
                  <a:pt x="2884239" y="5938803"/>
                </a:lnTo>
                <a:lnTo>
                  <a:pt x="0" y="5179198"/>
                </a:lnTo>
                <a:close/>
              </a:path>
            </a:pathLst>
          </a:custGeom>
          <a:solidFill>
            <a:srgbClr val="243358"/>
          </a:solidFill>
          <a:ln w="0">
            <a:solidFill>
              <a:srgbClr val="24335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e Hand"/>
              <a:ea typeface="+mn-ea"/>
              <a:cs typeface="+mn-cs"/>
            </a:endParaRPr>
          </a:p>
        </p:txBody>
      </p:sp>
      <p:pic>
        <p:nvPicPr>
          <p:cNvPr id="15" name="Billede 14">
            <a:extLst>
              <a:ext uri="{FF2B5EF4-FFF2-40B4-BE49-F238E27FC236}">
                <a16:creationId xmlns:a16="http://schemas.microsoft.com/office/drawing/2014/main" id="{92EA0DDD-7C38-2ED3-D422-C13FBC48229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37464" y="2120149"/>
            <a:ext cx="819048" cy="819048"/>
          </a:xfrm>
          <a:prstGeom prst="rect">
            <a:avLst/>
          </a:prstGeom>
        </p:spPr>
      </p:pic>
      <p:pic>
        <p:nvPicPr>
          <p:cNvPr id="24" name="Billede 23">
            <a:extLst>
              <a:ext uri="{FF2B5EF4-FFF2-40B4-BE49-F238E27FC236}">
                <a16:creationId xmlns:a16="http://schemas.microsoft.com/office/drawing/2014/main" id="{5C35A156-05AD-3E00-CA3C-553258B7580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57125" y="1146867"/>
            <a:ext cx="819915" cy="819915"/>
          </a:xfrm>
          <a:prstGeom prst="rect">
            <a:avLst/>
          </a:prstGeom>
        </p:spPr>
      </p:pic>
      <p:pic>
        <p:nvPicPr>
          <p:cNvPr id="26" name="Billede 25">
            <a:extLst>
              <a:ext uri="{FF2B5EF4-FFF2-40B4-BE49-F238E27FC236}">
                <a16:creationId xmlns:a16="http://schemas.microsoft.com/office/drawing/2014/main" id="{1A55E259-1611-A25D-1B5B-4698741003B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57126" y="172670"/>
            <a:ext cx="819915" cy="819915"/>
          </a:xfrm>
          <a:prstGeom prst="rect">
            <a:avLst/>
          </a:prstGeom>
        </p:spPr>
      </p:pic>
      <p:pic>
        <p:nvPicPr>
          <p:cNvPr id="30" name="Billede 29">
            <a:extLst>
              <a:ext uri="{FF2B5EF4-FFF2-40B4-BE49-F238E27FC236}">
                <a16:creationId xmlns:a16="http://schemas.microsoft.com/office/drawing/2014/main" id="{11DA851A-8E73-AB49-19EF-3577636B805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14298" y="2119282"/>
            <a:ext cx="819915" cy="819915"/>
          </a:xfrm>
          <a:prstGeom prst="rect">
            <a:avLst/>
          </a:prstGeom>
        </p:spPr>
      </p:pic>
      <p:pic>
        <p:nvPicPr>
          <p:cNvPr id="32" name="Billede 31">
            <a:extLst>
              <a:ext uri="{FF2B5EF4-FFF2-40B4-BE49-F238E27FC236}">
                <a16:creationId xmlns:a16="http://schemas.microsoft.com/office/drawing/2014/main" id="{878B6B28-D114-DB26-1FF8-745DF0B43B5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57125" y="2119282"/>
            <a:ext cx="819915" cy="819915"/>
          </a:xfrm>
          <a:prstGeom prst="rect">
            <a:avLst/>
          </a:prstGeom>
        </p:spPr>
      </p:pic>
      <p:pic>
        <p:nvPicPr>
          <p:cNvPr id="34" name="Billede 33">
            <a:extLst>
              <a:ext uri="{FF2B5EF4-FFF2-40B4-BE49-F238E27FC236}">
                <a16:creationId xmlns:a16="http://schemas.microsoft.com/office/drawing/2014/main" id="{822197F1-2D07-9900-3637-BEC551E8BC9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37464" y="172670"/>
            <a:ext cx="1794112" cy="1794112"/>
          </a:xfrm>
          <a:prstGeom prst="rect">
            <a:avLst/>
          </a:prstGeom>
        </p:spPr>
      </p:pic>
      <p:pic>
        <p:nvPicPr>
          <p:cNvPr id="36" name="Billede 35" descr="Et billede, der indeholder vindue&#10;&#10;Automatisk genereret beskrivelse">
            <a:extLst>
              <a:ext uri="{FF2B5EF4-FFF2-40B4-BE49-F238E27FC236}">
                <a16:creationId xmlns:a16="http://schemas.microsoft.com/office/drawing/2014/main" id="{5339E716-40D5-1FE5-9A85-A508C2088D87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423" b="54536"/>
          <a:stretch/>
        </p:blipFill>
        <p:spPr>
          <a:xfrm>
            <a:off x="8754197" y="4277898"/>
            <a:ext cx="3437803" cy="2580102"/>
          </a:xfrm>
          <a:prstGeom prst="rect">
            <a:avLst/>
          </a:prstGeom>
        </p:spPr>
      </p:pic>
      <p:sp>
        <p:nvSpPr>
          <p:cNvPr id="2" name="Undertitel 2">
            <a:extLst>
              <a:ext uri="{FF2B5EF4-FFF2-40B4-BE49-F238E27FC236}">
                <a16:creationId xmlns:a16="http://schemas.microsoft.com/office/drawing/2014/main" id="{2A8E9E34-78D4-18A0-2D4D-BDABAE13C2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00054" y="1489326"/>
            <a:ext cx="7119813" cy="3547925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da-DK" sz="3200" b="0" i="0" dirty="0">
                <a:effectLst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Ingen led i det danske samfund kan se sig fri for at tage hånd om sit CO</a:t>
            </a:r>
            <a:r>
              <a:rPr lang="da-DK" sz="3200" b="0" i="0" baseline="-25000" dirty="0">
                <a:effectLst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2</a:t>
            </a:r>
            <a:r>
              <a:rPr lang="da-DK" sz="3200" b="0" i="0" dirty="0">
                <a:effectLst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-udslip, hvis målet om en 70 procents reduktion i 2030 skal være realistisk. I den forbindelse er det ikke nok at omstille produktionen til vedvarende energi – vi er også nødt til at sænke vores forbrug markant.</a:t>
            </a:r>
          </a:p>
          <a:p>
            <a:pPr algn="l"/>
            <a:endParaRPr lang="da-DK" sz="3200" b="0" i="0" dirty="0">
              <a:effectLst/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endParaRPr lang="da-DK" sz="3200" dirty="0">
              <a:solidFill>
                <a:srgbClr val="243358"/>
              </a:solidFill>
              <a:latin typeface="Trebuchet MS" panose="020B0603020202020204" pitchFamily="34" charset="0"/>
            </a:endParaRPr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CACE77C9-1728-0624-2D1C-91105646D15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9130" y="6241609"/>
            <a:ext cx="552450" cy="552450"/>
          </a:xfrm>
          <a:prstGeom prst="rect">
            <a:avLst/>
          </a:prstGeom>
          <a:effectLst>
            <a:outerShdw blurRad="50800" dist="50800" dir="5400000" sx="5000" sy="5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D2858C2C-BAF8-2593-CDA4-31947E4A001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8800" y="6234121"/>
            <a:ext cx="552450" cy="552450"/>
          </a:xfrm>
          <a:prstGeom prst="rect">
            <a:avLst/>
          </a:prstGeom>
          <a:effectLst>
            <a:outerShdw blurRad="50800" dist="50800" dir="5400000" sx="5000" sy="5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DDB70D4E-7D6F-0A13-025E-92B96F77867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783711" y="6234121"/>
            <a:ext cx="541757" cy="552450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F7D3A4A5-B5F3-EEAD-08FC-6E40240FC83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712688" y="6234121"/>
            <a:ext cx="552450" cy="556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8251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nlinemedier 2" title="Verdensmål 13: Klimaindsats - verdensmålene.dk">
            <a:hlinkClick r:id="" action="ppaction://media"/>
            <a:extLst>
              <a:ext uri="{FF2B5EF4-FFF2-40B4-BE49-F238E27FC236}">
                <a16:creationId xmlns:a16="http://schemas.microsoft.com/office/drawing/2014/main" id="{C683374E-BCD8-D44F-7B40-31A7BA0A837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834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33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C248669-AEB5-87D7-F75A-C8C990FF82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4" b="924"/>
          <a:stretch/>
        </p:blipFill>
        <p:spPr>
          <a:xfrm>
            <a:off x="20" y="10"/>
            <a:ext cx="12191979" cy="6177658"/>
          </a:xfrm>
          <a:custGeom>
            <a:avLst/>
            <a:gdLst/>
            <a:ahLst/>
            <a:cxnLst/>
            <a:rect l="l" t="t" r="r" b="b"/>
            <a:pathLst>
              <a:path w="12191999" h="6177668">
                <a:moveTo>
                  <a:pt x="6861986" y="6107659"/>
                </a:moveTo>
                <a:lnTo>
                  <a:pt x="6860986" y="6107739"/>
                </a:lnTo>
                <a:lnTo>
                  <a:pt x="6860759" y="6108287"/>
                </a:ln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5215324"/>
                </a:lnTo>
                <a:lnTo>
                  <a:pt x="12144282" y="5229900"/>
                </a:lnTo>
                <a:cubicBezTo>
                  <a:pt x="12016423" y="5267070"/>
                  <a:pt x="11888048" y="5302510"/>
                  <a:pt x="11759192" y="5336208"/>
                </a:cubicBezTo>
                <a:cubicBezTo>
                  <a:pt x="11344324" y="5446552"/>
                  <a:pt x="10926015" y="5542623"/>
                  <a:pt x="10505159" y="5627228"/>
                </a:cubicBezTo>
                <a:cubicBezTo>
                  <a:pt x="10171926" y="5694160"/>
                  <a:pt x="9837459" y="5754097"/>
                  <a:pt x="9501755" y="5807012"/>
                </a:cubicBezTo>
                <a:cubicBezTo>
                  <a:pt x="9180066" y="5857979"/>
                  <a:pt x="8857537" y="5903722"/>
                  <a:pt x="8534155" y="5944240"/>
                </a:cubicBezTo>
                <a:cubicBezTo>
                  <a:pt x="8286585" y="5975202"/>
                  <a:pt x="8038506" y="6001450"/>
                  <a:pt x="7790171" y="6026297"/>
                </a:cubicBezTo>
                <a:lnTo>
                  <a:pt x="7024337" y="6093812"/>
                </a:lnTo>
                <a:lnTo>
                  <a:pt x="7008892" y="6095938"/>
                </a:lnTo>
                <a:lnTo>
                  <a:pt x="6862735" y="6107599"/>
                </a:lnTo>
                <a:lnTo>
                  <a:pt x="6872248" y="6109467"/>
                </a:lnTo>
                <a:cubicBezTo>
                  <a:pt x="6883954" y="6109945"/>
                  <a:pt x="6896090" y="6107715"/>
                  <a:pt x="6907812" y="6107715"/>
                </a:cubicBezTo>
                <a:cubicBezTo>
                  <a:pt x="6923994" y="6107715"/>
                  <a:pt x="6940176" y="6105039"/>
                  <a:pt x="6956484" y="6104658"/>
                </a:cubicBezTo>
                <a:cubicBezTo>
                  <a:pt x="7188765" y="6099052"/>
                  <a:pt x="7420790" y="6086564"/>
                  <a:pt x="7652688" y="6071273"/>
                </a:cubicBezTo>
                <a:cubicBezTo>
                  <a:pt x="8002191" y="6048212"/>
                  <a:pt x="8351439" y="6019289"/>
                  <a:pt x="8699923" y="5982083"/>
                </a:cubicBezTo>
                <a:cubicBezTo>
                  <a:pt x="8986610" y="5952012"/>
                  <a:pt x="9272570" y="5916463"/>
                  <a:pt x="9557819" y="5875435"/>
                </a:cubicBezTo>
                <a:cubicBezTo>
                  <a:pt x="9943546" y="5819627"/>
                  <a:pt x="10327451" y="5753205"/>
                  <a:pt x="10709534" y="5676156"/>
                </a:cubicBezTo>
                <a:cubicBezTo>
                  <a:pt x="11171292" y="5582632"/>
                  <a:pt x="11629098" y="5472289"/>
                  <a:pt x="12081554" y="5341561"/>
                </a:cubicBezTo>
                <a:lnTo>
                  <a:pt x="12191999" y="5308238"/>
                </a:lnTo>
                <a:lnTo>
                  <a:pt x="12191999" y="5364054"/>
                </a:lnTo>
                <a:lnTo>
                  <a:pt x="11911964" y="5447316"/>
                </a:lnTo>
                <a:cubicBezTo>
                  <a:pt x="11616866" y="5529116"/>
                  <a:pt x="11319604" y="5601872"/>
                  <a:pt x="11020049" y="5667491"/>
                </a:cubicBezTo>
                <a:cubicBezTo>
                  <a:pt x="10703036" y="5737061"/>
                  <a:pt x="10384496" y="5798641"/>
                  <a:pt x="10064425" y="5852245"/>
                </a:cubicBezTo>
                <a:cubicBezTo>
                  <a:pt x="9798381" y="5896841"/>
                  <a:pt x="9531609" y="5936505"/>
                  <a:pt x="9264124" y="5971252"/>
                </a:cubicBezTo>
                <a:cubicBezTo>
                  <a:pt x="9061021" y="5997500"/>
                  <a:pt x="8857919" y="6022219"/>
                  <a:pt x="8654182" y="6042605"/>
                </a:cubicBezTo>
                <a:cubicBezTo>
                  <a:pt x="8416040" y="6065924"/>
                  <a:pt x="8177644" y="6087966"/>
                  <a:pt x="7938866" y="6105677"/>
                </a:cubicBezTo>
                <a:cubicBezTo>
                  <a:pt x="7628862" y="6128611"/>
                  <a:pt x="7318730" y="6146960"/>
                  <a:pt x="7008089" y="6158427"/>
                </a:cubicBezTo>
                <a:cubicBezTo>
                  <a:pt x="6855189" y="6164034"/>
                  <a:pt x="6702290" y="6167984"/>
                  <a:pt x="6549390" y="6172697"/>
                </a:cubicBezTo>
                <a:cubicBezTo>
                  <a:pt x="6510756" y="6170558"/>
                  <a:pt x="6472010" y="6172226"/>
                  <a:pt x="6433696" y="6177668"/>
                </a:cubicBezTo>
                <a:lnTo>
                  <a:pt x="6127899" y="6177668"/>
                </a:lnTo>
                <a:lnTo>
                  <a:pt x="6048391" y="6172953"/>
                </a:lnTo>
                <a:cubicBezTo>
                  <a:pt x="5810377" y="6160212"/>
                  <a:pt x="5572363" y="6146069"/>
                  <a:pt x="5334221" y="6135747"/>
                </a:cubicBezTo>
                <a:cubicBezTo>
                  <a:pt x="5026766" y="6123004"/>
                  <a:pt x="4719692" y="6101983"/>
                  <a:pt x="4413510" y="6072039"/>
                </a:cubicBezTo>
                <a:cubicBezTo>
                  <a:pt x="4088215" y="6040312"/>
                  <a:pt x="3763687" y="6004763"/>
                  <a:pt x="3438265" y="5970870"/>
                </a:cubicBezTo>
                <a:cubicBezTo>
                  <a:pt x="3099935" y="5935704"/>
                  <a:pt x="2762281" y="5895019"/>
                  <a:pt x="2425303" y="5848805"/>
                </a:cubicBezTo>
                <a:cubicBezTo>
                  <a:pt x="2047042" y="5797329"/>
                  <a:pt x="1669936" y="5738080"/>
                  <a:pt x="1293973" y="5671060"/>
                </a:cubicBezTo>
                <a:cubicBezTo>
                  <a:pt x="902168" y="5600534"/>
                  <a:pt x="512942" y="5519976"/>
                  <a:pt x="126888" y="5425029"/>
                </a:cubicBezTo>
                <a:lnTo>
                  <a:pt x="0" y="5392100"/>
                </a:lnTo>
                <a:lnTo>
                  <a:pt x="0" y="5333771"/>
                </a:lnTo>
                <a:lnTo>
                  <a:pt x="130837" y="5368509"/>
                </a:lnTo>
                <a:cubicBezTo>
                  <a:pt x="306720" y="5411799"/>
                  <a:pt x="483287" y="5452095"/>
                  <a:pt x="660204" y="5490001"/>
                </a:cubicBezTo>
                <a:cubicBezTo>
                  <a:pt x="1048569" y="5572948"/>
                  <a:pt x="1439228" y="5643664"/>
                  <a:pt x="1831416" y="5705715"/>
                </a:cubicBezTo>
                <a:cubicBezTo>
                  <a:pt x="2114917" y="5750440"/>
                  <a:pt x="2398801" y="5791595"/>
                  <a:pt x="2677204" y="5825742"/>
                </a:cubicBezTo>
                <a:cubicBezTo>
                  <a:pt x="2669177" y="5828418"/>
                  <a:pt x="2658222" y="5818097"/>
                  <a:pt x="2644716" y="5815549"/>
                </a:cubicBezTo>
                <a:cubicBezTo>
                  <a:pt x="2149740" y="5721171"/>
                  <a:pt x="1659233" y="5607352"/>
                  <a:pt x="1173182" y="5474074"/>
                </a:cubicBezTo>
                <a:cubicBezTo>
                  <a:pt x="940520" y="5410366"/>
                  <a:pt x="709302" y="5342134"/>
                  <a:pt x="479527" y="5269379"/>
                </a:cubicBezTo>
                <a:lnTo>
                  <a:pt x="0" y="5107083"/>
                </a:lnTo>
                <a:close/>
              </a:path>
            </a:pathLst>
          </a:custGeom>
          <a:solidFill>
            <a:schemeClr val="bg1"/>
          </a:solidFill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F6200F9-425E-9FBD-E6DE-C9154F5797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2882" y="302411"/>
            <a:ext cx="11353305" cy="685481"/>
          </a:xfrm>
          <a:solidFill>
            <a:schemeClr val="bg1">
              <a:alpha val="85000"/>
            </a:schemeClr>
          </a:solidFill>
        </p:spPr>
        <p:txBody>
          <a:bodyPr anchor="ctr" anchorCtr="0">
            <a:noAutofit/>
          </a:bodyPr>
          <a:lstStyle/>
          <a:p>
            <a:pPr algn="ctr"/>
            <a:r>
              <a:rPr lang="da-DK" sz="4000" b="1" dirty="0" err="1">
                <a:solidFill>
                  <a:srgbClr val="024E9A"/>
                </a:solidFill>
                <a:latin typeface="Trebuchet MS" panose="020B0603020202020204" pitchFamily="34" charset="0"/>
              </a:rPr>
              <a:t>Repair</a:t>
            </a:r>
            <a:r>
              <a:rPr lang="da-DK" sz="4000" b="1" dirty="0">
                <a:solidFill>
                  <a:srgbClr val="024E9A"/>
                </a:solidFill>
                <a:latin typeface="Trebuchet MS" panose="020B0603020202020204" pitchFamily="34" charset="0"/>
              </a:rPr>
              <a:t> Cafe Danmark Formål</a:t>
            </a: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55424E18-B6B4-ED1D-3B34-9911C67C84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5979" y="5878385"/>
            <a:ext cx="2176386" cy="793089"/>
          </a:xfrm>
          <a:prstGeom prst="rect">
            <a:avLst/>
          </a:prstGeom>
        </p:spPr>
      </p:pic>
      <p:pic>
        <p:nvPicPr>
          <p:cNvPr id="12" name="Grafik 11" descr="Electrician med massiv udfyldning">
            <a:extLst>
              <a:ext uri="{FF2B5EF4-FFF2-40B4-BE49-F238E27FC236}">
                <a16:creationId xmlns:a16="http://schemas.microsoft.com/office/drawing/2014/main" id="{FBB21596-B86C-EBAD-777B-7A0930975A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134520" y="5840714"/>
            <a:ext cx="914400" cy="914400"/>
          </a:xfrm>
          <a:prstGeom prst="rect">
            <a:avLst/>
          </a:prstGeom>
        </p:spPr>
      </p:pic>
      <p:pic>
        <p:nvPicPr>
          <p:cNvPr id="18" name="Billede 17" descr="Et billede, der indeholder vindue&#10;&#10;Automatisk genereret beskrivelse">
            <a:extLst>
              <a:ext uri="{FF2B5EF4-FFF2-40B4-BE49-F238E27FC236}">
                <a16:creationId xmlns:a16="http://schemas.microsoft.com/office/drawing/2014/main" id="{2D281F1E-B3D5-0624-9D83-4CF9941B03F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423" b="54536"/>
          <a:stretch/>
        </p:blipFill>
        <p:spPr>
          <a:xfrm>
            <a:off x="8754197" y="4277898"/>
            <a:ext cx="3437803" cy="2580102"/>
          </a:xfrm>
          <a:prstGeom prst="rect">
            <a:avLst/>
          </a:prstGeom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2EB998F3-22BB-0577-5A52-17D592A87E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9130" y="6241609"/>
            <a:ext cx="552450" cy="552450"/>
          </a:xfrm>
          <a:prstGeom prst="rect">
            <a:avLst/>
          </a:prstGeom>
          <a:effectLst>
            <a:outerShdw blurRad="50800" dist="50800" dir="5400000" sx="5000" sy="5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EF4AEABC-1107-4502-6B6B-1C43A6E21FA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8800" y="6234121"/>
            <a:ext cx="552450" cy="552450"/>
          </a:xfrm>
          <a:prstGeom prst="rect">
            <a:avLst/>
          </a:prstGeom>
          <a:effectLst>
            <a:outerShdw blurRad="50800" dist="50800" dir="5400000" sx="5000" sy="5000" algn="ctr" rotWithShape="0">
              <a:srgbClr val="000000">
                <a:alpha val="43137"/>
              </a:srgbClr>
            </a:outerShdw>
          </a:effectLst>
        </p:spPr>
      </p:pic>
      <p:sp>
        <p:nvSpPr>
          <p:cNvPr id="13" name="Tekstfelt 12">
            <a:extLst>
              <a:ext uri="{FF2B5EF4-FFF2-40B4-BE49-F238E27FC236}">
                <a16:creationId xmlns:a16="http://schemas.microsoft.com/office/drawing/2014/main" id="{6743629F-3DF0-CDC4-82CA-DDC44C7B2393}"/>
              </a:ext>
            </a:extLst>
          </p:cNvPr>
          <p:cNvSpPr txBox="1"/>
          <p:nvPr/>
        </p:nvSpPr>
        <p:spPr>
          <a:xfrm>
            <a:off x="939134" y="1060566"/>
            <a:ext cx="8738265" cy="4339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828039">
              <a:defRPr sz="6000" b="0">
                <a:solidFill>
                  <a:srgbClr val="5C9859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Formålet med </a:t>
            </a:r>
            <a:r>
              <a:rPr lang="da-DK" sz="2400" dirty="0" err="1">
                <a:latin typeface="Arial" panose="020B0604020202020204" pitchFamily="34" charset="0"/>
                <a:cs typeface="Arial" panose="020B0604020202020204" pitchFamily="34" charset="0"/>
              </a:rPr>
              <a:t>Repair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Cafe Danmark er at reducere affald, ændre forbrugsmønstre og skabe viden om og lyst til grøn omstilling i hele Danmark.</a:t>
            </a:r>
          </a:p>
          <a:p>
            <a:pPr defTabSz="828039">
              <a:defRPr sz="6000" b="0">
                <a:solidFill>
                  <a:srgbClr val="5C9859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lang="da-DK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828039">
              <a:defRPr sz="6000" b="0">
                <a:solidFill>
                  <a:srgbClr val="5C9859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Vi vil ændre dagens smid-ud-og-køb-nyt samfund. </a:t>
            </a:r>
          </a:p>
          <a:p>
            <a:pPr defTabSz="828039">
              <a:defRPr sz="6000" b="0">
                <a:solidFill>
                  <a:srgbClr val="5C9859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lang="da-DK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828039">
              <a:defRPr sz="6000" b="0">
                <a:solidFill>
                  <a:srgbClr val="5C9859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Vi vil vise </a:t>
            </a:r>
            <a:r>
              <a:rPr lang="da-DK" sz="2400" b="1" dirty="0">
                <a:latin typeface="Arial" panose="020B0604020202020204" pitchFamily="34" charset="0"/>
                <a:cs typeface="Arial" panose="020B0604020202020204" pitchFamily="34" charset="0"/>
              </a:rPr>
              <a:t>og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 lære forbrugere at det er muligt at reparere </a:t>
            </a:r>
          </a:p>
          <a:p>
            <a:pPr defTabSz="828039">
              <a:defRPr sz="6000" b="0">
                <a:solidFill>
                  <a:srgbClr val="5C9859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frem for at smide ud.</a:t>
            </a:r>
          </a:p>
          <a:p>
            <a:pPr defTabSz="828039">
              <a:defRPr sz="6000" b="0">
                <a:solidFill>
                  <a:srgbClr val="5C9859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lang="da-DK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828039">
              <a:defRPr sz="6000" b="0">
                <a:solidFill>
                  <a:srgbClr val="5C9859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Vi vil stille højere produktionskrav til producenterne. Med retten til at reparere sit købte produkt.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BBF1B45D-136C-D3CD-D34A-7CC4E1704E9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83711" y="6234121"/>
            <a:ext cx="541757" cy="552450"/>
          </a:xfrm>
          <a:prstGeom prst="rect">
            <a:avLst/>
          </a:prstGeom>
        </p:spPr>
      </p:pic>
      <p:pic>
        <p:nvPicPr>
          <p:cNvPr id="11" name="Billede 10">
            <a:extLst>
              <a:ext uri="{FF2B5EF4-FFF2-40B4-BE49-F238E27FC236}">
                <a16:creationId xmlns:a16="http://schemas.microsoft.com/office/drawing/2014/main" id="{FDFB2CA6-B886-0321-8A92-15AA26FFEDC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12688" y="6234121"/>
            <a:ext cx="552450" cy="556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5076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33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C248669-AEB5-87D7-F75A-C8C990FF82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4" b="924"/>
          <a:stretch/>
        </p:blipFill>
        <p:spPr>
          <a:xfrm>
            <a:off x="21" y="-38935"/>
            <a:ext cx="12191979" cy="6177658"/>
          </a:xfrm>
          <a:custGeom>
            <a:avLst/>
            <a:gdLst/>
            <a:ahLst/>
            <a:cxnLst/>
            <a:rect l="l" t="t" r="r" b="b"/>
            <a:pathLst>
              <a:path w="12191999" h="6177668">
                <a:moveTo>
                  <a:pt x="6861986" y="6107659"/>
                </a:moveTo>
                <a:lnTo>
                  <a:pt x="6860986" y="6107739"/>
                </a:lnTo>
                <a:lnTo>
                  <a:pt x="6860759" y="6108287"/>
                </a:ln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5215324"/>
                </a:lnTo>
                <a:lnTo>
                  <a:pt x="12144282" y="5229900"/>
                </a:lnTo>
                <a:cubicBezTo>
                  <a:pt x="12016423" y="5267070"/>
                  <a:pt x="11888048" y="5302510"/>
                  <a:pt x="11759192" y="5336208"/>
                </a:cubicBezTo>
                <a:cubicBezTo>
                  <a:pt x="11344324" y="5446552"/>
                  <a:pt x="10926015" y="5542623"/>
                  <a:pt x="10505159" y="5627228"/>
                </a:cubicBezTo>
                <a:cubicBezTo>
                  <a:pt x="10171926" y="5694160"/>
                  <a:pt x="9837459" y="5754097"/>
                  <a:pt x="9501755" y="5807012"/>
                </a:cubicBezTo>
                <a:cubicBezTo>
                  <a:pt x="9180066" y="5857979"/>
                  <a:pt x="8857537" y="5903722"/>
                  <a:pt x="8534155" y="5944240"/>
                </a:cubicBezTo>
                <a:cubicBezTo>
                  <a:pt x="8286585" y="5975202"/>
                  <a:pt x="8038506" y="6001450"/>
                  <a:pt x="7790171" y="6026297"/>
                </a:cubicBezTo>
                <a:lnTo>
                  <a:pt x="7024337" y="6093812"/>
                </a:lnTo>
                <a:lnTo>
                  <a:pt x="7008892" y="6095938"/>
                </a:lnTo>
                <a:lnTo>
                  <a:pt x="6862735" y="6107599"/>
                </a:lnTo>
                <a:lnTo>
                  <a:pt x="6872248" y="6109467"/>
                </a:lnTo>
                <a:cubicBezTo>
                  <a:pt x="6883954" y="6109945"/>
                  <a:pt x="6896090" y="6107715"/>
                  <a:pt x="6907812" y="6107715"/>
                </a:cubicBezTo>
                <a:cubicBezTo>
                  <a:pt x="6923994" y="6107715"/>
                  <a:pt x="6940176" y="6105039"/>
                  <a:pt x="6956484" y="6104658"/>
                </a:cubicBezTo>
                <a:cubicBezTo>
                  <a:pt x="7188765" y="6099052"/>
                  <a:pt x="7420790" y="6086564"/>
                  <a:pt x="7652688" y="6071273"/>
                </a:cubicBezTo>
                <a:cubicBezTo>
                  <a:pt x="8002191" y="6048212"/>
                  <a:pt x="8351439" y="6019289"/>
                  <a:pt x="8699923" y="5982083"/>
                </a:cubicBezTo>
                <a:cubicBezTo>
                  <a:pt x="8986610" y="5952012"/>
                  <a:pt x="9272570" y="5916463"/>
                  <a:pt x="9557819" y="5875435"/>
                </a:cubicBezTo>
                <a:cubicBezTo>
                  <a:pt x="9943546" y="5819627"/>
                  <a:pt x="10327451" y="5753205"/>
                  <a:pt x="10709534" y="5676156"/>
                </a:cubicBezTo>
                <a:cubicBezTo>
                  <a:pt x="11171292" y="5582632"/>
                  <a:pt x="11629098" y="5472289"/>
                  <a:pt x="12081554" y="5341561"/>
                </a:cubicBezTo>
                <a:lnTo>
                  <a:pt x="12191999" y="5308238"/>
                </a:lnTo>
                <a:lnTo>
                  <a:pt x="12191999" y="5364054"/>
                </a:lnTo>
                <a:lnTo>
                  <a:pt x="11911964" y="5447316"/>
                </a:lnTo>
                <a:cubicBezTo>
                  <a:pt x="11616866" y="5529116"/>
                  <a:pt x="11319604" y="5601872"/>
                  <a:pt x="11020049" y="5667491"/>
                </a:cubicBezTo>
                <a:cubicBezTo>
                  <a:pt x="10703036" y="5737061"/>
                  <a:pt x="10384496" y="5798641"/>
                  <a:pt x="10064425" y="5852245"/>
                </a:cubicBezTo>
                <a:cubicBezTo>
                  <a:pt x="9798381" y="5896841"/>
                  <a:pt x="9531609" y="5936505"/>
                  <a:pt x="9264124" y="5971252"/>
                </a:cubicBezTo>
                <a:cubicBezTo>
                  <a:pt x="9061021" y="5997500"/>
                  <a:pt x="8857919" y="6022219"/>
                  <a:pt x="8654182" y="6042605"/>
                </a:cubicBezTo>
                <a:cubicBezTo>
                  <a:pt x="8416040" y="6065924"/>
                  <a:pt x="8177644" y="6087966"/>
                  <a:pt x="7938866" y="6105677"/>
                </a:cubicBezTo>
                <a:cubicBezTo>
                  <a:pt x="7628862" y="6128611"/>
                  <a:pt x="7318730" y="6146960"/>
                  <a:pt x="7008089" y="6158427"/>
                </a:cubicBezTo>
                <a:cubicBezTo>
                  <a:pt x="6855189" y="6164034"/>
                  <a:pt x="6702290" y="6167984"/>
                  <a:pt x="6549390" y="6172697"/>
                </a:cubicBezTo>
                <a:cubicBezTo>
                  <a:pt x="6510756" y="6170558"/>
                  <a:pt x="6472010" y="6172226"/>
                  <a:pt x="6433696" y="6177668"/>
                </a:cubicBezTo>
                <a:lnTo>
                  <a:pt x="6127899" y="6177668"/>
                </a:lnTo>
                <a:lnTo>
                  <a:pt x="6048391" y="6172953"/>
                </a:lnTo>
                <a:cubicBezTo>
                  <a:pt x="5810377" y="6160212"/>
                  <a:pt x="5572363" y="6146069"/>
                  <a:pt x="5334221" y="6135747"/>
                </a:cubicBezTo>
                <a:cubicBezTo>
                  <a:pt x="5026766" y="6123004"/>
                  <a:pt x="4719692" y="6101983"/>
                  <a:pt x="4413510" y="6072039"/>
                </a:cubicBezTo>
                <a:cubicBezTo>
                  <a:pt x="4088215" y="6040312"/>
                  <a:pt x="3763687" y="6004763"/>
                  <a:pt x="3438265" y="5970870"/>
                </a:cubicBezTo>
                <a:cubicBezTo>
                  <a:pt x="3099935" y="5935704"/>
                  <a:pt x="2762281" y="5895019"/>
                  <a:pt x="2425303" y="5848805"/>
                </a:cubicBezTo>
                <a:cubicBezTo>
                  <a:pt x="2047042" y="5797329"/>
                  <a:pt x="1669936" y="5738080"/>
                  <a:pt x="1293973" y="5671060"/>
                </a:cubicBezTo>
                <a:cubicBezTo>
                  <a:pt x="902168" y="5600534"/>
                  <a:pt x="512942" y="5519976"/>
                  <a:pt x="126888" y="5425029"/>
                </a:cubicBezTo>
                <a:lnTo>
                  <a:pt x="0" y="5392100"/>
                </a:lnTo>
                <a:lnTo>
                  <a:pt x="0" y="5333771"/>
                </a:lnTo>
                <a:lnTo>
                  <a:pt x="130837" y="5368509"/>
                </a:lnTo>
                <a:cubicBezTo>
                  <a:pt x="306720" y="5411799"/>
                  <a:pt x="483287" y="5452095"/>
                  <a:pt x="660204" y="5490001"/>
                </a:cubicBezTo>
                <a:cubicBezTo>
                  <a:pt x="1048569" y="5572948"/>
                  <a:pt x="1439228" y="5643664"/>
                  <a:pt x="1831416" y="5705715"/>
                </a:cubicBezTo>
                <a:cubicBezTo>
                  <a:pt x="2114917" y="5750440"/>
                  <a:pt x="2398801" y="5791595"/>
                  <a:pt x="2677204" y="5825742"/>
                </a:cubicBezTo>
                <a:cubicBezTo>
                  <a:pt x="2669177" y="5828418"/>
                  <a:pt x="2658222" y="5818097"/>
                  <a:pt x="2644716" y="5815549"/>
                </a:cubicBezTo>
                <a:cubicBezTo>
                  <a:pt x="2149740" y="5721171"/>
                  <a:pt x="1659233" y="5607352"/>
                  <a:pt x="1173182" y="5474074"/>
                </a:cubicBezTo>
                <a:cubicBezTo>
                  <a:pt x="940520" y="5410366"/>
                  <a:pt x="709302" y="5342134"/>
                  <a:pt x="479527" y="5269379"/>
                </a:cubicBezTo>
                <a:lnTo>
                  <a:pt x="0" y="5107083"/>
                </a:lnTo>
                <a:close/>
              </a:path>
            </a:pathLst>
          </a:custGeom>
          <a:solidFill>
            <a:schemeClr val="bg1"/>
          </a:solidFill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F6200F9-425E-9FBD-E6DE-C9154F5797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60118" y="351626"/>
            <a:ext cx="6754108" cy="685481"/>
          </a:xfrm>
          <a:solidFill>
            <a:schemeClr val="bg1">
              <a:alpha val="85000"/>
            </a:schemeClr>
          </a:solidFill>
        </p:spPr>
        <p:txBody>
          <a:bodyPr anchor="ctr" anchorCtr="0">
            <a:noAutofit/>
          </a:bodyPr>
          <a:lstStyle/>
          <a:p>
            <a:pPr algn="ctr"/>
            <a:r>
              <a:rPr lang="da-DK" sz="4000" b="1" dirty="0">
                <a:solidFill>
                  <a:srgbClr val="024E9A"/>
                </a:solidFill>
                <a:latin typeface="Trebuchet MS" panose="020B0603020202020204" pitchFamily="34" charset="0"/>
              </a:rPr>
              <a:t>Affald</a:t>
            </a: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55424E18-B6B4-ED1D-3B34-9911C67C84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5979" y="5878385"/>
            <a:ext cx="2176386" cy="793089"/>
          </a:xfrm>
          <a:prstGeom prst="rect">
            <a:avLst/>
          </a:prstGeom>
        </p:spPr>
      </p:pic>
      <p:pic>
        <p:nvPicPr>
          <p:cNvPr id="12" name="Grafik 11" descr="Electrician med massiv udfyldning">
            <a:extLst>
              <a:ext uri="{FF2B5EF4-FFF2-40B4-BE49-F238E27FC236}">
                <a16:creationId xmlns:a16="http://schemas.microsoft.com/office/drawing/2014/main" id="{FBB21596-B86C-EBAD-777B-7A0930975A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134520" y="5840714"/>
            <a:ext cx="914400" cy="914400"/>
          </a:xfrm>
          <a:prstGeom prst="rect">
            <a:avLst/>
          </a:prstGeom>
        </p:spPr>
      </p:pic>
      <p:pic>
        <p:nvPicPr>
          <p:cNvPr id="18" name="Billede 17" descr="Et billede, der indeholder vindue&#10;&#10;Automatisk genereret beskrivelse">
            <a:extLst>
              <a:ext uri="{FF2B5EF4-FFF2-40B4-BE49-F238E27FC236}">
                <a16:creationId xmlns:a16="http://schemas.microsoft.com/office/drawing/2014/main" id="{2D281F1E-B3D5-0624-9D83-4CF9941B03F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423" b="54536"/>
          <a:stretch/>
        </p:blipFill>
        <p:spPr>
          <a:xfrm>
            <a:off x="8754197" y="4277898"/>
            <a:ext cx="3437803" cy="2580102"/>
          </a:xfrm>
          <a:prstGeom prst="rect">
            <a:avLst/>
          </a:prstGeom>
        </p:spPr>
      </p:pic>
      <p:pic>
        <p:nvPicPr>
          <p:cNvPr id="3" name="Billede 2">
            <a:extLst>
              <a:ext uri="{FF2B5EF4-FFF2-40B4-BE49-F238E27FC236}">
                <a16:creationId xmlns:a16="http://schemas.microsoft.com/office/drawing/2014/main" id="{E02CA893-6DAD-E0F4-9336-C83F6F2593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9130" y="6241609"/>
            <a:ext cx="552450" cy="552450"/>
          </a:xfrm>
          <a:prstGeom prst="rect">
            <a:avLst/>
          </a:prstGeom>
          <a:effectLst>
            <a:outerShdw blurRad="50800" dist="50800" dir="5400000" sx="5000" sy="5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F315E622-4C68-9626-4FC6-71D032B6B1B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8800" y="6234121"/>
            <a:ext cx="552450" cy="552450"/>
          </a:xfrm>
          <a:prstGeom prst="rect">
            <a:avLst/>
          </a:prstGeom>
          <a:effectLst>
            <a:outerShdw blurRad="50800" dist="50800" dir="5400000" sx="5000" sy="5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10" name="Billede 9">
            <a:extLst>
              <a:ext uri="{FF2B5EF4-FFF2-40B4-BE49-F238E27FC236}">
                <a16:creationId xmlns:a16="http://schemas.microsoft.com/office/drawing/2014/main" id="{2CF35B5C-4C3F-A9F9-C323-670F66402D6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83711" y="6234121"/>
            <a:ext cx="541757" cy="552450"/>
          </a:xfrm>
          <a:prstGeom prst="rect">
            <a:avLst/>
          </a:prstGeom>
        </p:spPr>
      </p:pic>
      <p:pic>
        <p:nvPicPr>
          <p:cNvPr id="13" name="Billede 12">
            <a:extLst>
              <a:ext uri="{FF2B5EF4-FFF2-40B4-BE49-F238E27FC236}">
                <a16:creationId xmlns:a16="http://schemas.microsoft.com/office/drawing/2014/main" id="{999025AE-00D4-5346-6EB3-4957D8F5E7F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12688" y="6234121"/>
            <a:ext cx="552450" cy="556109"/>
          </a:xfrm>
          <a:prstGeom prst="rect">
            <a:avLst/>
          </a:prstGeom>
        </p:spPr>
      </p:pic>
      <p:pic>
        <p:nvPicPr>
          <p:cNvPr id="15" name="Billede 14">
            <a:extLst>
              <a:ext uri="{FF2B5EF4-FFF2-40B4-BE49-F238E27FC236}">
                <a16:creationId xmlns:a16="http://schemas.microsoft.com/office/drawing/2014/main" id="{4F6451C3-4419-ECE5-F23A-E170850E34E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0737" y="1037107"/>
            <a:ext cx="7292151" cy="4330118"/>
          </a:xfrm>
          <a:prstGeom prst="rect">
            <a:avLst/>
          </a:prstGeom>
        </p:spPr>
      </p:pic>
      <p:pic>
        <p:nvPicPr>
          <p:cNvPr id="19" name="Billede 18">
            <a:extLst>
              <a:ext uri="{FF2B5EF4-FFF2-40B4-BE49-F238E27FC236}">
                <a16:creationId xmlns:a16="http://schemas.microsoft.com/office/drawing/2014/main" id="{DD1614E3-9907-620D-C67B-A34AF65C017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13605" y="1147482"/>
            <a:ext cx="3737123" cy="3190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6364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33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C248669-AEB5-87D7-F75A-C8C990FF82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4" b="924"/>
          <a:stretch/>
        </p:blipFill>
        <p:spPr>
          <a:xfrm>
            <a:off x="20" y="10"/>
            <a:ext cx="12191979" cy="6177658"/>
          </a:xfrm>
          <a:custGeom>
            <a:avLst/>
            <a:gdLst/>
            <a:ahLst/>
            <a:cxnLst/>
            <a:rect l="l" t="t" r="r" b="b"/>
            <a:pathLst>
              <a:path w="12191999" h="6177668">
                <a:moveTo>
                  <a:pt x="6861986" y="6107659"/>
                </a:moveTo>
                <a:lnTo>
                  <a:pt x="6860986" y="6107739"/>
                </a:lnTo>
                <a:lnTo>
                  <a:pt x="6860759" y="6108287"/>
                </a:ln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5215324"/>
                </a:lnTo>
                <a:lnTo>
                  <a:pt x="12144282" y="5229900"/>
                </a:lnTo>
                <a:cubicBezTo>
                  <a:pt x="12016423" y="5267070"/>
                  <a:pt x="11888048" y="5302510"/>
                  <a:pt x="11759192" y="5336208"/>
                </a:cubicBezTo>
                <a:cubicBezTo>
                  <a:pt x="11344324" y="5446552"/>
                  <a:pt x="10926015" y="5542623"/>
                  <a:pt x="10505159" y="5627228"/>
                </a:cubicBezTo>
                <a:cubicBezTo>
                  <a:pt x="10171926" y="5694160"/>
                  <a:pt x="9837459" y="5754097"/>
                  <a:pt x="9501755" y="5807012"/>
                </a:cubicBezTo>
                <a:cubicBezTo>
                  <a:pt x="9180066" y="5857979"/>
                  <a:pt x="8857537" y="5903722"/>
                  <a:pt x="8534155" y="5944240"/>
                </a:cubicBezTo>
                <a:cubicBezTo>
                  <a:pt x="8286585" y="5975202"/>
                  <a:pt x="8038506" y="6001450"/>
                  <a:pt x="7790171" y="6026297"/>
                </a:cubicBezTo>
                <a:lnTo>
                  <a:pt x="7024337" y="6093812"/>
                </a:lnTo>
                <a:lnTo>
                  <a:pt x="7008892" y="6095938"/>
                </a:lnTo>
                <a:lnTo>
                  <a:pt x="6862735" y="6107599"/>
                </a:lnTo>
                <a:lnTo>
                  <a:pt x="6872248" y="6109467"/>
                </a:lnTo>
                <a:cubicBezTo>
                  <a:pt x="6883954" y="6109945"/>
                  <a:pt x="6896090" y="6107715"/>
                  <a:pt x="6907812" y="6107715"/>
                </a:cubicBezTo>
                <a:cubicBezTo>
                  <a:pt x="6923994" y="6107715"/>
                  <a:pt x="6940176" y="6105039"/>
                  <a:pt x="6956484" y="6104658"/>
                </a:cubicBezTo>
                <a:cubicBezTo>
                  <a:pt x="7188765" y="6099052"/>
                  <a:pt x="7420790" y="6086564"/>
                  <a:pt x="7652688" y="6071273"/>
                </a:cubicBezTo>
                <a:cubicBezTo>
                  <a:pt x="8002191" y="6048212"/>
                  <a:pt x="8351439" y="6019289"/>
                  <a:pt x="8699923" y="5982083"/>
                </a:cubicBezTo>
                <a:cubicBezTo>
                  <a:pt x="8986610" y="5952012"/>
                  <a:pt x="9272570" y="5916463"/>
                  <a:pt x="9557819" y="5875435"/>
                </a:cubicBezTo>
                <a:cubicBezTo>
                  <a:pt x="9943546" y="5819627"/>
                  <a:pt x="10327451" y="5753205"/>
                  <a:pt x="10709534" y="5676156"/>
                </a:cubicBezTo>
                <a:cubicBezTo>
                  <a:pt x="11171292" y="5582632"/>
                  <a:pt x="11629098" y="5472289"/>
                  <a:pt x="12081554" y="5341561"/>
                </a:cubicBezTo>
                <a:lnTo>
                  <a:pt x="12191999" y="5308238"/>
                </a:lnTo>
                <a:lnTo>
                  <a:pt x="12191999" y="5364054"/>
                </a:lnTo>
                <a:lnTo>
                  <a:pt x="11911964" y="5447316"/>
                </a:lnTo>
                <a:cubicBezTo>
                  <a:pt x="11616866" y="5529116"/>
                  <a:pt x="11319604" y="5601872"/>
                  <a:pt x="11020049" y="5667491"/>
                </a:cubicBezTo>
                <a:cubicBezTo>
                  <a:pt x="10703036" y="5737061"/>
                  <a:pt x="10384496" y="5798641"/>
                  <a:pt x="10064425" y="5852245"/>
                </a:cubicBezTo>
                <a:cubicBezTo>
                  <a:pt x="9798381" y="5896841"/>
                  <a:pt x="9531609" y="5936505"/>
                  <a:pt x="9264124" y="5971252"/>
                </a:cubicBezTo>
                <a:cubicBezTo>
                  <a:pt x="9061021" y="5997500"/>
                  <a:pt x="8857919" y="6022219"/>
                  <a:pt x="8654182" y="6042605"/>
                </a:cubicBezTo>
                <a:cubicBezTo>
                  <a:pt x="8416040" y="6065924"/>
                  <a:pt x="8177644" y="6087966"/>
                  <a:pt x="7938866" y="6105677"/>
                </a:cubicBezTo>
                <a:cubicBezTo>
                  <a:pt x="7628862" y="6128611"/>
                  <a:pt x="7318730" y="6146960"/>
                  <a:pt x="7008089" y="6158427"/>
                </a:cubicBezTo>
                <a:cubicBezTo>
                  <a:pt x="6855189" y="6164034"/>
                  <a:pt x="6702290" y="6167984"/>
                  <a:pt x="6549390" y="6172697"/>
                </a:cubicBezTo>
                <a:cubicBezTo>
                  <a:pt x="6510756" y="6170558"/>
                  <a:pt x="6472010" y="6172226"/>
                  <a:pt x="6433696" y="6177668"/>
                </a:cubicBezTo>
                <a:lnTo>
                  <a:pt x="6127899" y="6177668"/>
                </a:lnTo>
                <a:lnTo>
                  <a:pt x="6048391" y="6172953"/>
                </a:lnTo>
                <a:cubicBezTo>
                  <a:pt x="5810377" y="6160212"/>
                  <a:pt x="5572363" y="6146069"/>
                  <a:pt x="5334221" y="6135747"/>
                </a:cubicBezTo>
                <a:cubicBezTo>
                  <a:pt x="5026766" y="6123004"/>
                  <a:pt x="4719692" y="6101983"/>
                  <a:pt x="4413510" y="6072039"/>
                </a:cubicBezTo>
                <a:cubicBezTo>
                  <a:pt x="4088215" y="6040312"/>
                  <a:pt x="3763687" y="6004763"/>
                  <a:pt x="3438265" y="5970870"/>
                </a:cubicBezTo>
                <a:cubicBezTo>
                  <a:pt x="3099935" y="5935704"/>
                  <a:pt x="2762281" y="5895019"/>
                  <a:pt x="2425303" y="5848805"/>
                </a:cubicBezTo>
                <a:cubicBezTo>
                  <a:pt x="2047042" y="5797329"/>
                  <a:pt x="1669936" y="5738080"/>
                  <a:pt x="1293973" y="5671060"/>
                </a:cubicBezTo>
                <a:cubicBezTo>
                  <a:pt x="902168" y="5600534"/>
                  <a:pt x="512942" y="5519976"/>
                  <a:pt x="126888" y="5425029"/>
                </a:cubicBezTo>
                <a:lnTo>
                  <a:pt x="0" y="5392100"/>
                </a:lnTo>
                <a:lnTo>
                  <a:pt x="0" y="5333771"/>
                </a:lnTo>
                <a:lnTo>
                  <a:pt x="130837" y="5368509"/>
                </a:lnTo>
                <a:cubicBezTo>
                  <a:pt x="306720" y="5411799"/>
                  <a:pt x="483287" y="5452095"/>
                  <a:pt x="660204" y="5490001"/>
                </a:cubicBezTo>
                <a:cubicBezTo>
                  <a:pt x="1048569" y="5572948"/>
                  <a:pt x="1439228" y="5643664"/>
                  <a:pt x="1831416" y="5705715"/>
                </a:cubicBezTo>
                <a:cubicBezTo>
                  <a:pt x="2114917" y="5750440"/>
                  <a:pt x="2398801" y="5791595"/>
                  <a:pt x="2677204" y="5825742"/>
                </a:cubicBezTo>
                <a:cubicBezTo>
                  <a:pt x="2669177" y="5828418"/>
                  <a:pt x="2658222" y="5818097"/>
                  <a:pt x="2644716" y="5815549"/>
                </a:cubicBezTo>
                <a:cubicBezTo>
                  <a:pt x="2149740" y="5721171"/>
                  <a:pt x="1659233" y="5607352"/>
                  <a:pt x="1173182" y="5474074"/>
                </a:cubicBezTo>
                <a:cubicBezTo>
                  <a:pt x="940520" y="5410366"/>
                  <a:pt x="709302" y="5342134"/>
                  <a:pt x="479527" y="5269379"/>
                </a:cubicBezTo>
                <a:lnTo>
                  <a:pt x="0" y="5107083"/>
                </a:lnTo>
                <a:close/>
              </a:path>
            </a:pathLst>
          </a:custGeom>
          <a:solidFill>
            <a:schemeClr val="bg1"/>
          </a:solidFill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F6200F9-425E-9FBD-E6DE-C9154F5797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2882" y="302411"/>
            <a:ext cx="11353305" cy="685481"/>
          </a:xfrm>
          <a:solidFill>
            <a:schemeClr val="bg1">
              <a:alpha val="85000"/>
            </a:schemeClr>
          </a:solidFill>
        </p:spPr>
        <p:txBody>
          <a:bodyPr anchor="ctr" anchorCtr="0">
            <a:noAutofit/>
          </a:bodyPr>
          <a:lstStyle/>
          <a:p>
            <a:pPr algn="ctr"/>
            <a:r>
              <a:rPr lang="da-DK" sz="4000" b="1" dirty="0" err="1">
                <a:solidFill>
                  <a:srgbClr val="024E9A"/>
                </a:solidFill>
                <a:latin typeface="Trebuchet MS" panose="020B0603020202020204" pitchFamily="34" charset="0"/>
              </a:rPr>
              <a:t>Impact</a:t>
            </a:r>
            <a:r>
              <a:rPr lang="da-DK" sz="4000" b="1" dirty="0">
                <a:solidFill>
                  <a:srgbClr val="024E9A"/>
                </a:solidFill>
                <a:latin typeface="Trebuchet MS" panose="020B0603020202020204" pitchFamily="34" charset="0"/>
              </a:rPr>
              <a:t> </a:t>
            </a: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55424E18-B6B4-ED1D-3B34-9911C67C84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5979" y="5878385"/>
            <a:ext cx="2176386" cy="793089"/>
          </a:xfrm>
          <a:prstGeom prst="rect">
            <a:avLst/>
          </a:prstGeom>
        </p:spPr>
      </p:pic>
      <p:pic>
        <p:nvPicPr>
          <p:cNvPr id="12" name="Grafik 11" descr="Electrician med massiv udfyldning">
            <a:extLst>
              <a:ext uri="{FF2B5EF4-FFF2-40B4-BE49-F238E27FC236}">
                <a16:creationId xmlns:a16="http://schemas.microsoft.com/office/drawing/2014/main" id="{FBB21596-B86C-EBAD-777B-7A0930975A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134520" y="5840714"/>
            <a:ext cx="914400" cy="914400"/>
          </a:xfrm>
          <a:prstGeom prst="rect">
            <a:avLst/>
          </a:prstGeom>
        </p:spPr>
      </p:pic>
      <p:pic>
        <p:nvPicPr>
          <p:cNvPr id="18" name="Billede 17" descr="Et billede, der indeholder vindue&#10;&#10;Automatisk genereret beskrivelse">
            <a:extLst>
              <a:ext uri="{FF2B5EF4-FFF2-40B4-BE49-F238E27FC236}">
                <a16:creationId xmlns:a16="http://schemas.microsoft.com/office/drawing/2014/main" id="{2D281F1E-B3D5-0624-9D83-4CF9941B03F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423" b="54536"/>
          <a:stretch/>
        </p:blipFill>
        <p:spPr>
          <a:xfrm>
            <a:off x="8754197" y="4277898"/>
            <a:ext cx="3437803" cy="2580102"/>
          </a:xfrm>
          <a:prstGeom prst="rect">
            <a:avLst/>
          </a:prstGeom>
        </p:spPr>
      </p:pic>
      <p:sp>
        <p:nvSpPr>
          <p:cNvPr id="11" name="Tekstfelt 10">
            <a:extLst>
              <a:ext uri="{FF2B5EF4-FFF2-40B4-BE49-F238E27FC236}">
                <a16:creationId xmlns:a16="http://schemas.microsoft.com/office/drawing/2014/main" id="{CA3F6BC9-0A30-BE56-C19E-E9D11FFAA2CB}"/>
              </a:ext>
            </a:extLst>
          </p:cNvPr>
          <p:cNvSpPr txBox="1"/>
          <p:nvPr/>
        </p:nvSpPr>
        <p:spPr>
          <a:xfrm>
            <a:off x="939134" y="1060566"/>
            <a:ext cx="10052306" cy="36394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7000" b="1">
                <a:solidFill>
                  <a:srgbClr val="5AA649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da-DK" sz="3200" dirty="0">
                <a:latin typeface="Arial Nova" panose="020B0504020202020204" pitchFamily="34" charset="0"/>
              </a:rPr>
              <a:t>1. Ændre forbrugsmønstre</a:t>
            </a:r>
          </a:p>
          <a:p>
            <a:pPr algn="l">
              <a:defRPr sz="7000">
                <a:solidFill>
                  <a:srgbClr val="5AA649"/>
                </a:solidFill>
                <a:latin typeface="Handwriting - Dakota"/>
                <a:ea typeface="Handwriting - Dakota"/>
                <a:cs typeface="Handwriting - Dakota"/>
                <a:sym typeface="Handwriting - Dakota"/>
              </a:defRPr>
            </a:pPr>
            <a:r>
              <a:rPr lang="da-DK" sz="3200" dirty="0">
                <a:latin typeface="Arial Nova" panose="020B0504020202020204" pitchFamily="34" charset="0"/>
              </a:rPr>
              <a:t>- Stoppe smid-ud-køb-nyt-kulturen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ova" panose="020B0504020202020204" pitchFamily="34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algn="l">
              <a:defRPr sz="7000" b="1">
                <a:solidFill>
                  <a:srgbClr val="5AA649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da-DK" sz="4000" dirty="0">
                <a:latin typeface="Arial Nova" panose="020B0504020202020204" pitchFamily="34" charset="0"/>
              </a:rPr>
              <a:t>2. Højere produktionskrav</a:t>
            </a:r>
          </a:p>
          <a:p>
            <a:pPr algn="l">
              <a:defRPr sz="7000">
                <a:solidFill>
                  <a:srgbClr val="5AA649"/>
                </a:solidFill>
                <a:latin typeface="Handwriting - Dakota"/>
                <a:ea typeface="Handwriting - Dakota"/>
                <a:cs typeface="Handwriting - Dakota"/>
                <a:sym typeface="Handwriting - Dakota"/>
              </a:defRPr>
            </a:pPr>
            <a:r>
              <a:rPr lang="da-DK" sz="4000" dirty="0">
                <a:latin typeface="Arial Nova" panose="020B0504020202020204" pitchFamily="34" charset="0"/>
              </a:rPr>
              <a:t>- Stoppe produktion at produkter med kort levetid der ikke kan repareres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ova" panose="020B0504020202020204" pitchFamily="34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967DE068-7C5D-67A6-A93C-2AC5BE4B295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9130" y="6241609"/>
            <a:ext cx="552450" cy="552450"/>
          </a:xfrm>
          <a:prstGeom prst="rect">
            <a:avLst/>
          </a:prstGeom>
          <a:effectLst>
            <a:outerShdw blurRad="50800" dist="50800" dir="5400000" sx="5000" sy="5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D68DC85F-53DD-9026-4205-A52EB5883B8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8800" y="6234121"/>
            <a:ext cx="552450" cy="552450"/>
          </a:xfrm>
          <a:prstGeom prst="rect">
            <a:avLst/>
          </a:prstGeom>
          <a:effectLst>
            <a:outerShdw blurRad="50800" dist="50800" dir="5400000" sx="5000" sy="5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10" name="Billede 9">
            <a:extLst>
              <a:ext uri="{FF2B5EF4-FFF2-40B4-BE49-F238E27FC236}">
                <a16:creationId xmlns:a16="http://schemas.microsoft.com/office/drawing/2014/main" id="{ACA0E41C-3FAC-9A0E-8C3B-70C57085EB9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83711" y="6234121"/>
            <a:ext cx="541757" cy="552450"/>
          </a:xfrm>
          <a:prstGeom prst="rect">
            <a:avLst/>
          </a:prstGeom>
        </p:spPr>
      </p:pic>
      <p:pic>
        <p:nvPicPr>
          <p:cNvPr id="13" name="Billede 12">
            <a:extLst>
              <a:ext uri="{FF2B5EF4-FFF2-40B4-BE49-F238E27FC236}">
                <a16:creationId xmlns:a16="http://schemas.microsoft.com/office/drawing/2014/main" id="{FE3165A8-9129-4C7C-2D26-39D0A5A20F9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12688" y="6234121"/>
            <a:ext cx="552450" cy="556109"/>
          </a:xfrm>
          <a:prstGeom prst="rect">
            <a:avLst/>
          </a:prstGeom>
        </p:spPr>
      </p:pic>
      <p:pic>
        <p:nvPicPr>
          <p:cNvPr id="15" name="Billede 14">
            <a:extLst>
              <a:ext uri="{FF2B5EF4-FFF2-40B4-BE49-F238E27FC236}">
                <a16:creationId xmlns:a16="http://schemas.microsoft.com/office/drawing/2014/main" id="{48739DD5-E787-0B0E-EF29-F211B527255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833666" y="380234"/>
            <a:ext cx="2391109" cy="2333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5605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33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C248669-AEB5-87D7-F75A-C8C990FF82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4" b="924"/>
          <a:stretch/>
        </p:blipFill>
        <p:spPr>
          <a:xfrm>
            <a:off x="20" y="10"/>
            <a:ext cx="12191979" cy="6177658"/>
          </a:xfrm>
          <a:custGeom>
            <a:avLst/>
            <a:gdLst/>
            <a:ahLst/>
            <a:cxnLst/>
            <a:rect l="l" t="t" r="r" b="b"/>
            <a:pathLst>
              <a:path w="12191999" h="6177668">
                <a:moveTo>
                  <a:pt x="6861986" y="6107659"/>
                </a:moveTo>
                <a:lnTo>
                  <a:pt x="6860986" y="6107739"/>
                </a:lnTo>
                <a:lnTo>
                  <a:pt x="6860759" y="6108287"/>
                </a:ln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5215324"/>
                </a:lnTo>
                <a:lnTo>
                  <a:pt x="12144282" y="5229900"/>
                </a:lnTo>
                <a:cubicBezTo>
                  <a:pt x="12016423" y="5267070"/>
                  <a:pt x="11888048" y="5302510"/>
                  <a:pt x="11759192" y="5336208"/>
                </a:cubicBezTo>
                <a:cubicBezTo>
                  <a:pt x="11344324" y="5446552"/>
                  <a:pt x="10926015" y="5542623"/>
                  <a:pt x="10505159" y="5627228"/>
                </a:cubicBezTo>
                <a:cubicBezTo>
                  <a:pt x="10171926" y="5694160"/>
                  <a:pt x="9837459" y="5754097"/>
                  <a:pt x="9501755" y="5807012"/>
                </a:cubicBezTo>
                <a:cubicBezTo>
                  <a:pt x="9180066" y="5857979"/>
                  <a:pt x="8857537" y="5903722"/>
                  <a:pt x="8534155" y="5944240"/>
                </a:cubicBezTo>
                <a:cubicBezTo>
                  <a:pt x="8286585" y="5975202"/>
                  <a:pt x="8038506" y="6001450"/>
                  <a:pt x="7790171" y="6026297"/>
                </a:cubicBezTo>
                <a:lnTo>
                  <a:pt x="7024337" y="6093812"/>
                </a:lnTo>
                <a:lnTo>
                  <a:pt x="7008892" y="6095938"/>
                </a:lnTo>
                <a:lnTo>
                  <a:pt x="6862735" y="6107599"/>
                </a:lnTo>
                <a:lnTo>
                  <a:pt x="6872248" y="6109467"/>
                </a:lnTo>
                <a:cubicBezTo>
                  <a:pt x="6883954" y="6109945"/>
                  <a:pt x="6896090" y="6107715"/>
                  <a:pt x="6907812" y="6107715"/>
                </a:cubicBezTo>
                <a:cubicBezTo>
                  <a:pt x="6923994" y="6107715"/>
                  <a:pt x="6940176" y="6105039"/>
                  <a:pt x="6956484" y="6104658"/>
                </a:cubicBezTo>
                <a:cubicBezTo>
                  <a:pt x="7188765" y="6099052"/>
                  <a:pt x="7420790" y="6086564"/>
                  <a:pt x="7652688" y="6071273"/>
                </a:cubicBezTo>
                <a:cubicBezTo>
                  <a:pt x="8002191" y="6048212"/>
                  <a:pt x="8351439" y="6019289"/>
                  <a:pt x="8699923" y="5982083"/>
                </a:cubicBezTo>
                <a:cubicBezTo>
                  <a:pt x="8986610" y="5952012"/>
                  <a:pt x="9272570" y="5916463"/>
                  <a:pt x="9557819" y="5875435"/>
                </a:cubicBezTo>
                <a:cubicBezTo>
                  <a:pt x="9943546" y="5819627"/>
                  <a:pt x="10327451" y="5753205"/>
                  <a:pt x="10709534" y="5676156"/>
                </a:cubicBezTo>
                <a:cubicBezTo>
                  <a:pt x="11171292" y="5582632"/>
                  <a:pt x="11629098" y="5472289"/>
                  <a:pt x="12081554" y="5341561"/>
                </a:cubicBezTo>
                <a:lnTo>
                  <a:pt x="12191999" y="5308238"/>
                </a:lnTo>
                <a:lnTo>
                  <a:pt x="12191999" y="5364054"/>
                </a:lnTo>
                <a:lnTo>
                  <a:pt x="11911964" y="5447316"/>
                </a:lnTo>
                <a:cubicBezTo>
                  <a:pt x="11616866" y="5529116"/>
                  <a:pt x="11319604" y="5601872"/>
                  <a:pt x="11020049" y="5667491"/>
                </a:cubicBezTo>
                <a:cubicBezTo>
                  <a:pt x="10703036" y="5737061"/>
                  <a:pt x="10384496" y="5798641"/>
                  <a:pt x="10064425" y="5852245"/>
                </a:cubicBezTo>
                <a:cubicBezTo>
                  <a:pt x="9798381" y="5896841"/>
                  <a:pt x="9531609" y="5936505"/>
                  <a:pt x="9264124" y="5971252"/>
                </a:cubicBezTo>
                <a:cubicBezTo>
                  <a:pt x="9061021" y="5997500"/>
                  <a:pt x="8857919" y="6022219"/>
                  <a:pt x="8654182" y="6042605"/>
                </a:cubicBezTo>
                <a:cubicBezTo>
                  <a:pt x="8416040" y="6065924"/>
                  <a:pt x="8177644" y="6087966"/>
                  <a:pt x="7938866" y="6105677"/>
                </a:cubicBezTo>
                <a:cubicBezTo>
                  <a:pt x="7628862" y="6128611"/>
                  <a:pt x="7318730" y="6146960"/>
                  <a:pt x="7008089" y="6158427"/>
                </a:cubicBezTo>
                <a:cubicBezTo>
                  <a:pt x="6855189" y="6164034"/>
                  <a:pt x="6702290" y="6167984"/>
                  <a:pt x="6549390" y="6172697"/>
                </a:cubicBezTo>
                <a:cubicBezTo>
                  <a:pt x="6510756" y="6170558"/>
                  <a:pt x="6472010" y="6172226"/>
                  <a:pt x="6433696" y="6177668"/>
                </a:cubicBezTo>
                <a:lnTo>
                  <a:pt x="6127899" y="6177668"/>
                </a:lnTo>
                <a:lnTo>
                  <a:pt x="6048391" y="6172953"/>
                </a:lnTo>
                <a:cubicBezTo>
                  <a:pt x="5810377" y="6160212"/>
                  <a:pt x="5572363" y="6146069"/>
                  <a:pt x="5334221" y="6135747"/>
                </a:cubicBezTo>
                <a:cubicBezTo>
                  <a:pt x="5026766" y="6123004"/>
                  <a:pt x="4719692" y="6101983"/>
                  <a:pt x="4413510" y="6072039"/>
                </a:cubicBezTo>
                <a:cubicBezTo>
                  <a:pt x="4088215" y="6040312"/>
                  <a:pt x="3763687" y="6004763"/>
                  <a:pt x="3438265" y="5970870"/>
                </a:cubicBezTo>
                <a:cubicBezTo>
                  <a:pt x="3099935" y="5935704"/>
                  <a:pt x="2762281" y="5895019"/>
                  <a:pt x="2425303" y="5848805"/>
                </a:cubicBezTo>
                <a:cubicBezTo>
                  <a:pt x="2047042" y="5797329"/>
                  <a:pt x="1669936" y="5738080"/>
                  <a:pt x="1293973" y="5671060"/>
                </a:cubicBezTo>
                <a:cubicBezTo>
                  <a:pt x="902168" y="5600534"/>
                  <a:pt x="512942" y="5519976"/>
                  <a:pt x="126888" y="5425029"/>
                </a:cubicBezTo>
                <a:lnTo>
                  <a:pt x="0" y="5392100"/>
                </a:lnTo>
                <a:lnTo>
                  <a:pt x="0" y="5333771"/>
                </a:lnTo>
                <a:lnTo>
                  <a:pt x="130837" y="5368509"/>
                </a:lnTo>
                <a:cubicBezTo>
                  <a:pt x="306720" y="5411799"/>
                  <a:pt x="483287" y="5452095"/>
                  <a:pt x="660204" y="5490001"/>
                </a:cubicBezTo>
                <a:cubicBezTo>
                  <a:pt x="1048569" y="5572948"/>
                  <a:pt x="1439228" y="5643664"/>
                  <a:pt x="1831416" y="5705715"/>
                </a:cubicBezTo>
                <a:cubicBezTo>
                  <a:pt x="2114917" y="5750440"/>
                  <a:pt x="2398801" y="5791595"/>
                  <a:pt x="2677204" y="5825742"/>
                </a:cubicBezTo>
                <a:cubicBezTo>
                  <a:pt x="2669177" y="5828418"/>
                  <a:pt x="2658222" y="5818097"/>
                  <a:pt x="2644716" y="5815549"/>
                </a:cubicBezTo>
                <a:cubicBezTo>
                  <a:pt x="2149740" y="5721171"/>
                  <a:pt x="1659233" y="5607352"/>
                  <a:pt x="1173182" y="5474074"/>
                </a:cubicBezTo>
                <a:cubicBezTo>
                  <a:pt x="940520" y="5410366"/>
                  <a:pt x="709302" y="5342134"/>
                  <a:pt x="479527" y="5269379"/>
                </a:cubicBezTo>
                <a:lnTo>
                  <a:pt x="0" y="5107083"/>
                </a:lnTo>
                <a:close/>
              </a:path>
            </a:pathLst>
          </a:custGeom>
          <a:solidFill>
            <a:schemeClr val="bg1"/>
          </a:solidFill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F6200F9-425E-9FBD-E6DE-C9154F5797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2883" y="302411"/>
            <a:ext cx="10654058" cy="685481"/>
          </a:xfrm>
          <a:solidFill>
            <a:schemeClr val="bg1">
              <a:alpha val="85000"/>
            </a:schemeClr>
          </a:solidFill>
        </p:spPr>
        <p:txBody>
          <a:bodyPr anchor="ctr" anchorCtr="0">
            <a:noAutofit/>
          </a:bodyPr>
          <a:lstStyle/>
          <a:p>
            <a:pPr algn="ctr"/>
            <a:r>
              <a:rPr lang="da-DK" sz="4000" b="1" dirty="0">
                <a:solidFill>
                  <a:srgbClr val="FF0000"/>
                </a:solidFill>
                <a:latin typeface="Arial Nova" panose="020B0504020202020204" pitchFamily="34" charset="0"/>
              </a:rPr>
              <a:t>Retten til at reparere</a:t>
            </a: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55424E18-B6B4-ED1D-3B34-9911C67C84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5979" y="5878385"/>
            <a:ext cx="2176386" cy="793089"/>
          </a:xfrm>
          <a:prstGeom prst="rect">
            <a:avLst/>
          </a:prstGeom>
        </p:spPr>
      </p:pic>
      <p:pic>
        <p:nvPicPr>
          <p:cNvPr id="12" name="Grafik 11" descr="Electrician med massiv udfyldning">
            <a:extLst>
              <a:ext uri="{FF2B5EF4-FFF2-40B4-BE49-F238E27FC236}">
                <a16:creationId xmlns:a16="http://schemas.microsoft.com/office/drawing/2014/main" id="{FBB21596-B86C-EBAD-777B-7A0930975A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134520" y="5840714"/>
            <a:ext cx="914400" cy="914400"/>
          </a:xfrm>
          <a:prstGeom prst="rect">
            <a:avLst/>
          </a:prstGeom>
        </p:spPr>
      </p:pic>
      <p:pic>
        <p:nvPicPr>
          <p:cNvPr id="18" name="Billede 17" descr="Et billede, der indeholder vindue&#10;&#10;Automatisk genereret beskrivelse">
            <a:extLst>
              <a:ext uri="{FF2B5EF4-FFF2-40B4-BE49-F238E27FC236}">
                <a16:creationId xmlns:a16="http://schemas.microsoft.com/office/drawing/2014/main" id="{2D281F1E-B3D5-0624-9D83-4CF9941B03F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423" b="54536"/>
          <a:stretch/>
        </p:blipFill>
        <p:spPr>
          <a:xfrm>
            <a:off x="8754197" y="4277898"/>
            <a:ext cx="3437803" cy="2580102"/>
          </a:xfrm>
          <a:prstGeom prst="rect">
            <a:avLst/>
          </a:prstGeom>
        </p:spPr>
      </p:pic>
      <p:sp>
        <p:nvSpPr>
          <p:cNvPr id="11" name="Tekstfelt 10">
            <a:extLst>
              <a:ext uri="{FF2B5EF4-FFF2-40B4-BE49-F238E27FC236}">
                <a16:creationId xmlns:a16="http://schemas.microsoft.com/office/drawing/2014/main" id="{CA3F6BC9-0A30-BE56-C19E-E9D11FFAA2CB}"/>
              </a:ext>
            </a:extLst>
          </p:cNvPr>
          <p:cNvSpPr txBox="1"/>
          <p:nvPr/>
        </p:nvSpPr>
        <p:spPr>
          <a:xfrm>
            <a:off x="939134" y="1060566"/>
            <a:ext cx="100523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D5176541-7D19-A0CA-B965-02B174450C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9130" y="6241609"/>
            <a:ext cx="552450" cy="552450"/>
          </a:xfrm>
          <a:prstGeom prst="rect">
            <a:avLst/>
          </a:prstGeom>
          <a:effectLst>
            <a:outerShdw blurRad="50800" dist="50800" dir="5400000" sx="5000" sy="5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A4509601-1A12-03C8-4B34-87FF6EBCED3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8800" y="6234121"/>
            <a:ext cx="552450" cy="552450"/>
          </a:xfrm>
          <a:prstGeom prst="rect">
            <a:avLst/>
          </a:prstGeom>
          <a:effectLst>
            <a:outerShdw blurRad="50800" dist="50800" dir="5400000" sx="5000" sy="5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10" name="Billede 9">
            <a:extLst>
              <a:ext uri="{FF2B5EF4-FFF2-40B4-BE49-F238E27FC236}">
                <a16:creationId xmlns:a16="http://schemas.microsoft.com/office/drawing/2014/main" id="{01DFF616-BC16-5D3E-9DB4-9657E8A62CC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83711" y="6234121"/>
            <a:ext cx="541757" cy="552450"/>
          </a:xfrm>
          <a:prstGeom prst="rect">
            <a:avLst/>
          </a:prstGeom>
        </p:spPr>
      </p:pic>
      <p:pic>
        <p:nvPicPr>
          <p:cNvPr id="13" name="Billede 12">
            <a:extLst>
              <a:ext uri="{FF2B5EF4-FFF2-40B4-BE49-F238E27FC236}">
                <a16:creationId xmlns:a16="http://schemas.microsoft.com/office/drawing/2014/main" id="{28A341BF-8941-5223-3F5C-A141C3AE3AE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12688" y="6234121"/>
            <a:ext cx="552450" cy="556109"/>
          </a:xfrm>
          <a:prstGeom prst="rect">
            <a:avLst/>
          </a:prstGeom>
        </p:spPr>
      </p:pic>
      <p:pic>
        <p:nvPicPr>
          <p:cNvPr id="15" name="Billede 14">
            <a:extLst>
              <a:ext uri="{FF2B5EF4-FFF2-40B4-BE49-F238E27FC236}">
                <a16:creationId xmlns:a16="http://schemas.microsoft.com/office/drawing/2014/main" id="{381A20A6-27BD-407C-4549-02C20B0917A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70784" y="1346352"/>
            <a:ext cx="9495616" cy="3892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4079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33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C248669-AEB5-87D7-F75A-C8C990FF82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4" b="924"/>
          <a:stretch/>
        </p:blipFill>
        <p:spPr>
          <a:xfrm>
            <a:off x="20" y="10"/>
            <a:ext cx="12191979" cy="6177658"/>
          </a:xfrm>
          <a:custGeom>
            <a:avLst/>
            <a:gdLst/>
            <a:ahLst/>
            <a:cxnLst/>
            <a:rect l="l" t="t" r="r" b="b"/>
            <a:pathLst>
              <a:path w="12191999" h="6177668">
                <a:moveTo>
                  <a:pt x="6861986" y="6107659"/>
                </a:moveTo>
                <a:lnTo>
                  <a:pt x="6860986" y="6107739"/>
                </a:lnTo>
                <a:lnTo>
                  <a:pt x="6860759" y="6108287"/>
                </a:ln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5215324"/>
                </a:lnTo>
                <a:lnTo>
                  <a:pt x="12144282" y="5229900"/>
                </a:lnTo>
                <a:cubicBezTo>
                  <a:pt x="12016423" y="5267070"/>
                  <a:pt x="11888048" y="5302510"/>
                  <a:pt x="11759192" y="5336208"/>
                </a:cubicBezTo>
                <a:cubicBezTo>
                  <a:pt x="11344324" y="5446552"/>
                  <a:pt x="10926015" y="5542623"/>
                  <a:pt x="10505159" y="5627228"/>
                </a:cubicBezTo>
                <a:cubicBezTo>
                  <a:pt x="10171926" y="5694160"/>
                  <a:pt x="9837459" y="5754097"/>
                  <a:pt x="9501755" y="5807012"/>
                </a:cubicBezTo>
                <a:cubicBezTo>
                  <a:pt x="9180066" y="5857979"/>
                  <a:pt x="8857537" y="5903722"/>
                  <a:pt x="8534155" y="5944240"/>
                </a:cubicBezTo>
                <a:cubicBezTo>
                  <a:pt x="8286585" y="5975202"/>
                  <a:pt x="8038506" y="6001450"/>
                  <a:pt x="7790171" y="6026297"/>
                </a:cubicBezTo>
                <a:lnTo>
                  <a:pt x="7024337" y="6093812"/>
                </a:lnTo>
                <a:lnTo>
                  <a:pt x="7008892" y="6095938"/>
                </a:lnTo>
                <a:lnTo>
                  <a:pt x="6862735" y="6107599"/>
                </a:lnTo>
                <a:lnTo>
                  <a:pt x="6872248" y="6109467"/>
                </a:lnTo>
                <a:cubicBezTo>
                  <a:pt x="6883954" y="6109945"/>
                  <a:pt x="6896090" y="6107715"/>
                  <a:pt x="6907812" y="6107715"/>
                </a:cubicBezTo>
                <a:cubicBezTo>
                  <a:pt x="6923994" y="6107715"/>
                  <a:pt x="6940176" y="6105039"/>
                  <a:pt x="6956484" y="6104658"/>
                </a:cubicBezTo>
                <a:cubicBezTo>
                  <a:pt x="7188765" y="6099052"/>
                  <a:pt x="7420790" y="6086564"/>
                  <a:pt x="7652688" y="6071273"/>
                </a:cubicBezTo>
                <a:cubicBezTo>
                  <a:pt x="8002191" y="6048212"/>
                  <a:pt x="8351439" y="6019289"/>
                  <a:pt x="8699923" y="5982083"/>
                </a:cubicBezTo>
                <a:cubicBezTo>
                  <a:pt x="8986610" y="5952012"/>
                  <a:pt x="9272570" y="5916463"/>
                  <a:pt x="9557819" y="5875435"/>
                </a:cubicBezTo>
                <a:cubicBezTo>
                  <a:pt x="9943546" y="5819627"/>
                  <a:pt x="10327451" y="5753205"/>
                  <a:pt x="10709534" y="5676156"/>
                </a:cubicBezTo>
                <a:cubicBezTo>
                  <a:pt x="11171292" y="5582632"/>
                  <a:pt x="11629098" y="5472289"/>
                  <a:pt x="12081554" y="5341561"/>
                </a:cubicBezTo>
                <a:lnTo>
                  <a:pt x="12191999" y="5308238"/>
                </a:lnTo>
                <a:lnTo>
                  <a:pt x="12191999" y="5364054"/>
                </a:lnTo>
                <a:lnTo>
                  <a:pt x="11911964" y="5447316"/>
                </a:lnTo>
                <a:cubicBezTo>
                  <a:pt x="11616866" y="5529116"/>
                  <a:pt x="11319604" y="5601872"/>
                  <a:pt x="11020049" y="5667491"/>
                </a:cubicBezTo>
                <a:cubicBezTo>
                  <a:pt x="10703036" y="5737061"/>
                  <a:pt x="10384496" y="5798641"/>
                  <a:pt x="10064425" y="5852245"/>
                </a:cubicBezTo>
                <a:cubicBezTo>
                  <a:pt x="9798381" y="5896841"/>
                  <a:pt x="9531609" y="5936505"/>
                  <a:pt x="9264124" y="5971252"/>
                </a:cubicBezTo>
                <a:cubicBezTo>
                  <a:pt x="9061021" y="5997500"/>
                  <a:pt x="8857919" y="6022219"/>
                  <a:pt x="8654182" y="6042605"/>
                </a:cubicBezTo>
                <a:cubicBezTo>
                  <a:pt x="8416040" y="6065924"/>
                  <a:pt x="8177644" y="6087966"/>
                  <a:pt x="7938866" y="6105677"/>
                </a:cubicBezTo>
                <a:cubicBezTo>
                  <a:pt x="7628862" y="6128611"/>
                  <a:pt x="7318730" y="6146960"/>
                  <a:pt x="7008089" y="6158427"/>
                </a:cubicBezTo>
                <a:cubicBezTo>
                  <a:pt x="6855189" y="6164034"/>
                  <a:pt x="6702290" y="6167984"/>
                  <a:pt x="6549390" y="6172697"/>
                </a:cubicBezTo>
                <a:cubicBezTo>
                  <a:pt x="6510756" y="6170558"/>
                  <a:pt x="6472010" y="6172226"/>
                  <a:pt x="6433696" y="6177668"/>
                </a:cubicBezTo>
                <a:lnTo>
                  <a:pt x="6127899" y="6177668"/>
                </a:lnTo>
                <a:lnTo>
                  <a:pt x="6048391" y="6172953"/>
                </a:lnTo>
                <a:cubicBezTo>
                  <a:pt x="5810377" y="6160212"/>
                  <a:pt x="5572363" y="6146069"/>
                  <a:pt x="5334221" y="6135747"/>
                </a:cubicBezTo>
                <a:cubicBezTo>
                  <a:pt x="5026766" y="6123004"/>
                  <a:pt x="4719692" y="6101983"/>
                  <a:pt x="4413510" y="6072039"/>
                </a:cubicBezTo>
                <a:cubicBezTo>
                  <a:pt x="4088215" y="6040312"/>
                  <a:pt x="3763687" y="6004763"/>
                  <a:pt x="3438265" y="5970870"/>
                </a:cubicBezTo>
                <a:cubicBezTo>
                  <a:pt x="3099935" y="5935704"/>
                  <a:pt x="2762281" y="5895019"/>
                  <a:pt x="2425303" y="5848805"/>
                </a:cubicBezTo>
                <a:cubicBezTo>
                  <a:pt x="2047042" y="5797329"/>
                  <a:pt x="1669936" y="5738080"/>
                  <a:pt x="1293973" y="5671060"/>
                </a:cubicBezTo>
                <a:cubicBezTo>
                  <a:pt x="902168" y="5600534"/>
                  <a:pt x="512942" y="5519976"/>
                  <a:pt x="126888" y="5425029"/>
                </a:cubicBezTo>
                <a:lnTo>
                  <a:pt x="0" y="5392100"/>
                </a:lnTo>
                <a:lnTo>
                  <a:pt x="0" y="5333771"/>
                </a:lnTo>
                <a:lnTo>
                  <a:pt x="130837" y="5368509"/>
                </a:lnTo>
                <a:cubicBezTo>
                  <a:pt x="306720" y="5411799"/>
                  <a:pt x="483287" y="5452095"/>
                  <a:pt x="660204" y="5490001"/>
                </a:cubicBezTo>
                <a:cubicBezTo>
                  <a:pt x="1048569" y="5572948"/>
                  <a:pt x="1439228" y="5643664"/>
                  <a:pt x="1831416" y="5705715"/>
                </a:cubicBezTo>
                <a:cubicBezTo>
                  <a:pt x="2114917" y="5750440"/>
                  <a:pt x="2398801" y="5791595"/>
                  <a:pt x="2677204" y="5825742"/>
                </a:cubicBezTo>
                <a:cubicBezTo>
                  <a:pt x="2669177" y="5828418"/>
                  <a:pt x="2658222" y="5818097"/>
                  <a:pt x="2644716" y="5815549"/>
                </a:cubicBezTo>
                <a:cubicBezTo>
                  <a:pt x="2149740" y="5721171"/>
                  <a:pt x="1659233" y="5607352"/>
                  <a:pt x="1173182" y="5474074"/>
                </a:cubicBezTo>
                <a:cubicBezTo>
                  <a:pt x="940520" y="5410366"/>
                  <a:pt x="709302" y="5342134"/>
                  <a:pt x="479527" y="5269379"/>
                </a:cubicBezTo>
                <a:lnTo>
                  <a:pt x="0" y="5107083"/>
                </a:lnTo>
                <a:close/>
              </a:path>
            </a:pathLst>
          </a:custGeom>
          <a:solidFill>
            <a:schemeClr val="bg1"/>
          </a:solidFill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F6200F9-425E-9FBD-E6DE-C9154F5797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2883" y="302411"/>
            <a:ext cx="11616758" cy="685481"/>
          </a:xfrm>
          <a:solidFill>
            <a:schemeClr val="bg1">
              <a:alpha val="85000"/>
            </a:schemeClr>
          </a:solidFill>
        </p:spPr>
        <p:txBody>
          <a:bodyPr anchor="ctr" anchorCtr="0">
            <a:noAutofit/>
          </a:bodyPr>
          <a:lstStyle/>
          <a:p>
            <a:pPr algn="ctr"/>
            <a:r>
              <a:rPr lang="da-DK" sz="4000" b="1" dirty="0">
                <a:solidFill>
                  <a:srgbClr val="024E9A"/>
                </a:solidFill>
                <a:latin typeface="Trebuchet MS" panose="020B0603020202020204" pitchFamily="34" charset="0"/>
              </a:rPr>
              <a:t>Undervisere</a:t>
            </a: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55424E18-B6B4-ED1D-3B34-9911C67C84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5979" y="5878385"/>
            <a:ext cx="2176386" cy="793089"/>
          </a:xfrm>
          <a:prstGeom prst="rect">
            <a:avLst/>
          </a:prstGeom>
        </p:spPr>
      </p:pic>
      <p:pic>
        <p:nvPicPr>
          <p:cNvPr id="12" name="Grafik 11" descr="Electrician med massiv udfyldning">
            <a:extLst>
              <a:ext uri="{FF2B5EF4-FFF2-40B4-BE49-F238E27FC236}">
                <a16:creationId xmlns:a16="http://schemas.microsoft.com/office/drawing/2014/main" id="{FBB21596-B86C-EBAD-777B-7A0930975A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134520" y="5840714"/>
            <a:ext cx="914400" cy="914400"/>
          </a:xfrm>
          <a:prstGeom prst="rect">
            <a:avLst/>
          </a:prstGeom>
        </p:spPr>
      </p:pic>
      <p:pic>
        <p:nvPicPr>
          <p:cNvPr id="18" name="Billede 17" descr="Et billede, der indeholder vindue&#10;&#10;Automatisk genereret beskrivelse">
            <a:extLst>
              <a:ext uri="{FF2B5EF4-FFF2-40B4-BE49-F238E27FC236}">
                <a16:creationId xmlns:a16="http://schemas.microsoft.com/office/drawing/2014/main" id="{2D281F1E-B3D5-0624-9D83-4CF9941B03F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423" b="54536"/>
          <a:stretch/>
        </p:blipFill>
        <p:spPr>
          <a:xfrm>
            <a:off x="8754197" y="4277898"/>
            <a:ext cx="3437803" cy="2580102"/>
          </a:xfrm>
          <a:prstGeom prst="rect">
            <a:avLst/>
          </a:prstGeom>
        </p:spPr>
      </p:pic>
      <p:sp>
        <p:nvSpPr>
          <p:cNvPr id="13" name="Tekstfelt 12">
            <a:extLst>
              <a:ext uri="{FF2B5EF4-FFF2-40B4-BE49-F238E27FC236}">
                <a16:creationId xmlns:a16="http://schemas.microsoft.com/office/drawing/2014/main" id="{3169E9F4-76E8-8241-37CC-18A5AF411070}"/>
              </a:ext>
            </a:extLst>
          </p:cNvPr>
          <p:cNvSpPr txBox="1"/>
          <p:nvPr/>
        </p:nvSpPr>
        <p:spPr>
          <a:xfrm>
            <a:off x="4924611" y="3341615"/>
            <a:ext cx="21123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Michael Petersen </a:t>
            </a:r>
            <a:r>
              <a:rPr lang="da-DK" sz="18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mipe</a:t>
            </a:r>
            <a:r>
              <a:rPr lang="da-DK" sz="18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@</a:t>
            </a:r>
            <a:r>
              <a:rPr lang="da-DK" i="1" dirty="0">
                <a:solidFill>
                  <a:schemeClr val="tx1">
                    <a:lumMod val="75000"/>
                    <a:lumOff val="2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eucsj.dk</a:t>
            </a:r>
            <a:endParaRPr lang="da-DK" sz="1800" i="1" dirty="0">
              <a:solidFill>
                <a:schemeClr val="tx1">
                  <a:lumMod val="75000"/>
                  <a:lumOff val="25000"/>
                </a:schemeClr>
              </a:solidFill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sp>
        <p:nvSpPr>
          <p:cNvPr id="14" name="Tekstfelt 13">
            <a:extLst>
              <a:ext uri="{FF2B5EF4-FFF2-40B4-BE49-F238E27FC236}">
                <a16:creationId xmlns:a16="http://schemas.microsoft.com/office/drawing/2014/main" id="{D8872BCC-3050-A076-FE0F-7255CD86DDFB}"/>
              </a:ext>
            </a:extLst>
          </p:cNvPr>
          <p:cNvSpPr txBox="1"/>
          <p:nvPr/>
        </p:nvSpPr>
        <p:spPr>
          <a:xfrm>
            <a:off x="7806220" y="3341615"/>
            <a:ext cx="20071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da-DK" sz="1800" i="1" dirty="0">
              <a:solidFill>
                <a:schemeClr val="tx1">
                  <a:lumMod val="75000"/>
                  <a:lumOff val="25000"/>
                </a:schemeClr>
              </a:solidFill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69CC5585-67AE-DA97-D109-D83F3984DA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70988" y="1124068"/>
            <a:ext cx="1819623" cy="2081371"/>
          </a:xfrm>
          <a:prstGeom prst="rect">
            <a:avLst/>
          </a:prstGeom>
        </p:spPr>
      </p:pic>
      <p:pic>
        <p:nvPicPr>
          <p:cNvPr id="6" name="Repaircafe_logo_Danmark 320x320.png" descr="Repaircafe_logo_Danmark 320x320.png">
            <a:extLst>
              <a:ext uri="{FF2B5EF4-FFF2-40B4-BE49-F238E27FC236}">
                <a16:creationId xmlns:a16="http://schemas.microsoft.com/office/drawing/2014/main" id="{A97A2995-95DA-0600-1DD2-13788F59F95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01171" y="1290293"/>
            <a:ext cx="2824380" cy="2824380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Repaircafe_logo_Danmark 320x320.png" descr="Repaircafe_logo_Danmark 320x320.png">
            <a:extLst>
              <a:ext uri="{FF2B5EF4-FFF2-40B4-BE49-F238E27FC236}">
                <a16:creationId xmlns:a16="http://schemas.microsoft.com/office/drawing/2014/main" id="{B328D82A-1C66-1525-AE31-37B0491A1F1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6215" y="1290293"/>
            <a:ext cx="2824380" cy="2824380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62CDB0E4-B340-E97E-37AE-A7523CAACFF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9130" y="6241609"/>
            <a:ext cx="552450" cy="552450"/>
          </a:xfrm>
          <a:prstGeom prst="rect">
            <a:avLst/>
          </a:prstGeom>
          <a:effectLst>
            <a:outerShdw blurRad="50800" dist="50800" dir="5400000" sx="5000" sy="5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15" name="Billede 14">
            <a:extLst>
              <a:ext uri="{FF2B5EF4-FFF2-40B4-BE49-F238E27FC236}">
                <a16:creationId xmlns:a16="http://schemas.microsoft.com/office/drawing/2014/main" id="{ED668970-2394-9380-5BAE-B9185A4FE43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8800" y="6234121"/>
            <a:ext cx="552450" cy="552450"/>
          </a:xfrm>
          <a:prstGeom prst="rect">
            <a:avLst/>
          </a:prstGeom>
          <a:effectLst>
            <a:outerShdw blurRad="50800" dist="50800" dir="5400000" sx="5000" sy="5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16" name="Billede 15">
            <a:extLst>
              <a:ext uri="{FF2B5EF4-FFF2-40B4-BE49-F238E27FC236}">
                <a16:creationId xmlns:a16="http://schemas.microsoft.com/office/drawing/2014/main" id="{538C0266-D82A-8E80-B9DE-A43D6C403C6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83711" y="6234121"/>
            <a:ext cx="541757" cy="552450"/>
          </a:xfrm>
          <a:prstGeom prst="rect">
            <a:avLst/>
          </a:prstGeom>
        </p:spPr>
      </p:pic>
      <p:pic>
        <p:nvPicPr>
          <p:cNvPr id="23" name="Billede 22">
            <a:extLst>
              <a:ext uri="{FF2B5EF4-FFF2-40B4-BE49-F238E27FC236}">
                <a16:creationId xmlns:a16="http://schemas.microsoft.com/office/drawing/2014/main" id="{AC4412CE-62A3-072D-B91F-8A302C99139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12688" y="6234121"/>
            <a:ext cx="552450" cy="556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7458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33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C248669-AEB5-87D7-F75A-C8C990FF82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4" b="924"/>
          <a:stretch/>
        </p:blipFill>
        <p:spPr>
          <a:xfrm>
            <a:off x="20" y="10"/>
            <a:ext cx="12191979" cy="6177658"/>
          </a:xfrm>
          <a:custGeom>
            <a:avLst/>
            <a:gdLst/>
            <a:ahLst/>
            <a:cxnLst/>
            <a:rect l="l" t="t" r="r" b="b"/>
            <a:pathLst>
              <a:path w="12191999" h="6177668">
                <a:moveTo>
                  <a:pt x="6861986" y="6107659"/>
                </a:moveTo>
                <a:lnTo>
                  <a:pt x="6860986" y="6107739"/>
                </a:lnTo>
                <a:lnTo>
                  <a:pt x="6860759" y="6108287"/>
                </a:ln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5215324"/>
                </a:lnTo>
                <a:lnTo>
                  <a:pt x="12144282" y="5229900"/>
                </a:lnTo>
                <a:cubicBezTo>
                  <a:pt x="12016423" y="5267070"/>
                  <a:pt x="11888048" y="5302510"/>
                  <a:pt x="11759192" y="5336208"/>
                </a:cubicBezTo>
                <a:cubicBezTo>
                  <a:pt x="11344324" y="5446552"/>
                  <a:pt x="10926015" y="5542623"/>
                  <a:pt x="10505159" y="5627228"/>
                </a:cubicBezTo>
                <a:cubicBezTo>
                  <a:pt x="10171926" y="5694160"/>
                  <a:pt x="9837459" y="5754097"/>
                  <a:pt x="9501755" y="5807012"/>
                </a:cubicBezTo>
                <a:cubicBezTo>
                  <a:pt x="9180066" y="5857979"/>
                  <a:pt x="8857537" y="5903722"/>
                  <a:pt x="8534155" y="5944240"/>
                </a:cubicBezTo>
                <a:cubicBezTo>
                  <a:pt x="8286585" y="5975202"/>
                  <a:pt x="8038506" y="6001450"/>
                  <a:pt x="7790171" y="6026297"/>
                </a:cubicBezTo>
                <a:lnTo>
                  <a:pt x="7024337" y="6093812"/>
                </a:lnTo>
                <a:lnTo>
                  <a:pt x="7008892" y="6095938"/>
                </a:lnTo>
                <a:lnTo>
                  <a:pt x="6862735" y="6107599"/>
                </a:lnTo>
                <a:lnTo>
                  <a:pt x="6872248" y="6109467"/>
                </a:lnTo>
                <a:cubicBezTo>
                  <a:pt x="6883954" y="6109945"/>
                  <a:pt x="6896090" y="6107715"/>
                  <a:pt x="6907812" y="6107715"/>
                </a:cubicBezTo>
                <a:cubicBezTo>
                  <a:pt x="6923994" y="6107715"/>
                  <a:pt x="6940176" y="6105039"/>
                  <a:pt x="6956484" y="6104658"/>
                </a:cubicBezTo>
                <a:cubicBezTo>
                  <a:pt x="7188765" y="6099052"/>
                  <a:pt x="7420790" y="6086564"/>
                  <a:pt x="7652688" y="6071273"/>
                </a:cubicBezTo>
                <a:cubicBezTo>
                  <a:pt x="8002191" y="6048212"/>
                  <a:pt x="8351439" y="6019289"/>
                  <a:pt x="8699923" y="5982083"/>
                </a:cubicBezTo>
                <a:cubicBezTo>
                  <a:pt x="8986610" y="5952012"/>
                  <a:pt x="9272570" y="5916463"/>
                  <a:pt x="9557819" y="5875435"/>
                </a:cubicBezTo>
                <a:cubicBezTo>
                  <a:pt x="9943546" y="5819627"/>
                  <a:pt x="10327451" y="5753205"/>
                  <a:pt x="10709534" y="5676156"/>
                </a:cubicBezTo>
                <a:cubicBezTo>
                  <a:pt x="11171292" y="5582632"/>
                  <a:pt x="11629098" y="5472289"/>
                  <a:pt x="12081554" y="5341561"/>
                </a:cubicBezTo>
                <a:lnTo>
                  <a:pt x="12191999" y="5308238"/>
                </a:lnTo>
                <a:lnTo>
                  <a:pt x="12191999" y="5364054"/>
                </a:lnTo>
                <a:lnTo>
                  <a:pt x="11911964" y="5447316"/>
                </a:lnTo>
                <a:cubicBezTo>
                  <a:pt x="11616866" y="5529116"/>
                  <a:pt x="11319604" y="5601872"/>
                  <a:pt x="11020049" y="5667491"/>
                </a:cubicBezTo>
                <a:cubicBezTo>
                  <a:pt x="10703036" y="5737061"/>
                  <a:pt x="10384496" y="5798641"/>
                  <a:pt x="10064425" y="5852245"/>
                </a:cubicBezTo>
                <a:cubicBezTo>
                  <a:pt x="9798381" y="5896841"/>
                  <a:pt x="9531609" y="5936505"/>
                  <a:pt x="9264124" y="5971252"/>
                </a:cubicBezTo>
                <a:cubicBezTo>
                  <a:pt x="9061021" y="5997500"/>
                  <a:pt x="8857919" y="6022219"/>
                  <a:pt x="8654182" y="6042605"/>
                </a:cubicBezTo>
                <a:cubicBezTo>
                  <a:pt x="8416040" y="6065924"/>
                  <a:pt x="8177644" y="6087966"/>
                  <a:pt x="7938866" y="6105677"/>
                </a:cubicBezTo>
                <a:cubicBezTo>
                  <a:pt x="7628862" y="6128611"/>
                  <a:pt x="7318730" y="6146960"/>
                  <a:pt x="7008089" y="6158427"/>
                </a:cubicBezTo>
                <a:cubicBezTo>
                  <a:pt x="6855189" y="6164034"/>
                  <a:pt x="6702290" y="6167984"/>
                  <a:pt x="6549390" y="6172697"/>
                </a:cubicBezTo>
                <a:cubicBezTo>
                  <a:pt x="6510756" y="6170558"/>
                  <a:pt x="6472010" y="6172226"/>
                  <a:pt x="6433696" y="6177668"/>
                </a:cubicBezTo>
                <a:lnTo>
                  <a:pt x="6127899" y="6177668"/>
                </a:lnTo>
                <a:lnTo>
                  <a:pt x="6048391" y="6172953"/>
                </a:lnTo>
                <a:cubicBezTo>
                  <a:pt x="5810377" y="6160212"/>
                  <a:pt x="5572363" y="6146069"/>
                  <a:pt x="5334221" y="6135747"/>
                </a:cubicBezTo>
                <a:cubicBezTo>
                  <a:pt x="5026766" y="6123004"/>
                  <a:pt x="4719692" y="6101983"/>
                  <a:pt x="4413510" y="6072039"/>
                </a:cubicBezTo>
                <a:cubicBezTo>
                  <a:pt x="4088215" y="6040312"/>
                  <a:pt x="3763687" y="6004763"/>
                  <a:pt x="3438265" y="5970870"/>
                </a:cubicBezTo>
                <a:cubicBezTo>
                  <a:pt x="3099935" y="5935704"/>
                  <a:pt x="2762281" y="5895019"/>
                  <a:pt x="2425303" y="5848805"/>
                </a:cubicBezTo>
                <a:cubicBezTo>
                  <a:pt x="2047042" y="5797329"/>
                  <a:pt x="1669936" y="5738080"/>
                  <a:pt x="1293973" y="5671060"/>
                </a:cubicBezTo>
                <a:cubicBezTo>
                  <a:pt x="902168" y="5600534"/>
                  <a:pt x="512942" y="5519976"/>
                  <a:pt x="126888" y="5425029"/>
                </a:cubicBezTo>
                <a:lnTo>
                  <a:pt x="0" y="5392100"/>
                </a:lnTo>
                <a:lnTo>
                  <a:pt x="0" y="5333771"/>
                </a:lnTo>
                <a:lnTo>
                  <a:pt x="130837" y="5368509"/>
                </a:lnTo>
                <a:cubicBezTo>
                  <a:pt x="306720" y="5411799"/>
                  <a:pt x="483287" y="5452095"/>
                  <a:pt x="660204" y="5490001"/>
                </a:cubicBezTo>
                <a:cubicBezTo>
                  <a:pt x="1048569" y="5572948"/>
                  <a:pt x="1439228" y="5643664"/>
                  <a:pt x="1831416" y="5705715"/>
                </a:cubicBezTo>
                <a:cubicBezTo>
                  <a:pt x="2114917" y="5750440"/>
                  <a:pt x="2398801" y="5791595"/>
                  <a:pt x="2677204" y="5825742"/>
                </a:cubicBezTo>
                <a:cubicBezTo>
                  <a:pt x="2669177" y="5828418"/>
                  <a:pt x="2658222" y="5818097"/>
                  <a:pt x="2644716" y="5815549"/>
                </a:cubicBezTo>
                <a:cubicBezTo>
                  <a:pt x="2149740" y="5721171"/>
                  <a:pt x="1659233" y="5607352"/>
                  <a:pt x="1173182" y="5474074"/>
                </a:cubicBezTo>
                <a:cubicBezTo>
                  <a:pt x="940520" y="5410366"/>
                  <a:pt x="709302" y="5342134"/>
                  <a:pt x="479527" y="5269379"/>
                </a:cubicBezTo>
                <a:lnTo>
                  <a:pt x="0" y="5107083"/>
                </a:lnTo>
                <a:close/>
              </a:path>
            </a:pathLst>
          </a:custGeom>
          <a:solidFill>
            <a:schemeClr val="bg1"/>
          </a:solidFill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F6200F9-425E-9FBD-E6DE-C9154F5797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2883" y="302411"/>
            <a:ext cx="11562482" cy="685481"/>
          </a:xfrm>
          <a:solidFill>
            <a:schemeClr val="bg1">
              <a:alpha val="85000"/>
            </a:schemeClr>
          </a:solidFill>
        </p:spPr>
        <p:txBody>
          <a:bodyPr anchor="ctr" anchorCtr="0">
            <a:noAutofit/>
          </a:bodyPr>
          <a:lstStyle/>
          <a:p>
            <a:pPr algn="ctr"/>
            <a:r>
              <a:rPr lang="da-DK" sz="4000" b="1" dirty="0">
                <a:solidFill>
                  <a:srgbClr val="024E9A"/>
                </a:solidFill>
                <a:latin typeface="Trebuchet MS" panose="020B0603020202020204" pitchFamily="34" charset="0"/>
              </a:rPr>
              <a:t>Manifest</a:t>
            </a: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55424E18-B6B4-ED1D-3B34-9911C67C84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5979" y="5878385"/>
            <a:ext cx="2176386" cy="793089"/>
          </a:xfrm>
          <a:prstGeom prst="rect">
            <a:avLst/>
          </a:prstGeom>
        </p:spPr>
      </p:pic>
      <p:pic>
        <p:nvPicPr>
          <p:cNvPr id="12" name="Grafik 11" descr="Electrician med massiv udfyldning">
            <a:extLst>
              <a:ext uri="{FF2B5EF4-FFF2-40B4-BE49-F238E27FC236}">
                <a16:creationId xmlns:a16="http://schemas.microsoft.com/office/drawing/2014/main" id="{FBB21596-B86C-EBAD-777B-7A0930975A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134520" y="5840714"/>
            <a:ext cx="914400" cy="914400"/>
          </a:xfrm>
          <a:prstGeom prst="rect">
            <a:avLst/>
          </a:prstGeom>
        </p:spPr>
      </p:pic>
      <p:pic>
        <p:nvPicPr>
          <p:cNvPr id="18" name="Billede 17" descr="Et billede, der indeholder vindue&#10;&#10;Automatisk genereret beskrivelse">
            <a:extLst>
              <a:ext uri="{FF2B5EF4-FFF2-40B4-BE49-F238E27FC236}">
                <a16:creationId xmlns:a16="http://schemas.microsoft.com/office/drawing/2014/main" id="{2D281F1E-B3D5-0624-9D83-4CF9941B03F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423" b="54536"/>
          <a:stretch/>
        </p:blipFill>
        <p:spPr>
          <a:xfrm>
            <a:off x="8754197" y="4277898"/>
            <a:ext cx="3437803" cy="2580102"/>
          </a:xfrm>
          <a:prstGeom prst="rect">
            <a:avLst/>
          </a:prstGeom>
        </p:spPr>
      </p:pic>
      <p:sp>
        <p:nvSpPr>
          <p:cNvPr id="11" name="Tekstfelt 10">
            <a:extLst>
              <a:ext uri="{FF2B5EF4-FFF2-40B4-BE49-F238E27FC236}">
                <a16:creationId xmlns:a16="http://schemas.microsoft.com/office/drawing/2014/main" id="{CA3F6BC9-0A30-BE56-C19E-E9D11FFAA2CB}"/>
              </a:ext>
            </a:extLst>
          </p:cNvPr>
          <p:cNvSpPr txBox="1"/>
          <p:nvPr/>
        </p:nvSpPr>
        <p:spPr>
          <a:xfrm>
            <a:off x="939134" y="1060566"/>
            <a:ext cx="100523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133482B0-8195-2B8C-3777-6F2EEF322D1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9130" y="6241609"/>
            <a:ext cx="552450" cy="552450"/>
          </a:xfrm>
          <a:prstGeom prst="rect">
            <a:avLst/>
          </a:prstGeom>
          <a:effectLst>
            <a:outerShdw blurRad="50800" dist="50800" dir="5400000" sx="5000" sy="5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FB83AED0-20B7-39D2-5D7C-779F5FBCA75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8800" y="6234121"/>
            <a:ext cx="552450" cy="552450"/>
          </a:xfrm>
          <a:prstGeom prst="rect">
            <a:avLst/>
          </a:prstGeom>
          <a:effectLst>
            <a:outerShdw blurRad="50800" dist="50800" dir="5400000" sx="5000" sy="5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10" name="Billede 9">
            <a:extLst>
              <a:ext uri="{FF2B5EF4-FFF2-40B4-BE49-F238E27FC236}">
                <a16:creationId xmlns:a16="http://schemas.microsoft.com/office/drawing/2014/main" id="{4319E0F8-28AE-3234-0D8D-926CA5DB600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83711" y="6234121"/>
            <a:ext cx="541757" cy="552450"/>
          </a:xfrm>
          <a:prstGeom prst="rect">
            <a:avLst/>
          </a:prstGeom>
        </p:spPr>
      </p:pic>
      <p:pic>
        <p:nvPicPr>
          <p:cNvPr id="13" name="Billede 12">
            <a:extLst>
              <a:ext uri="{FF2B5EF4-FFF2-40B4-BE49-F238E27FC236}">
                <a16:creationId xmlns:a16="http://schemas.microsoft.com/office/drawing/2014/main" id="{CCA22B79-C8DC-C91E-A4BA-5ED6FCC9108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12688" y="6234121"/>
            <a:ext cx="552450" cy="556109"/>
          </a:xfrm>
          <a:prstGeom prst="rect">
            <a:avLst/>
          </a:prstGeom>
        </p:spPr>
      </p:pic>
      <p:pic>
        <p:nvPicPr>
          <p:cNvPr id="15" name="Billede 14">
            <a:extLst>
              <a:ext uri="{FF2B5EF4-FFF2-40B4-BE49-F238E27FC236}">
                <a16:creationId xmlns:a16="http://schemas.microsoft.com/office/drawing/2014/main" id="{42BD5A5C-09BC-1E8F-A0D9-82D9B80F774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55077" y="1128440"/>
            <a:ext cx="7220420" cy="4609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0143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33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C248669-AEB5-87D7-F75A-C8C990FF82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4" b="924"/>
          <a:stretch/>
        </p:blipFill>
        <p:spPr>
          <a:xfrm>
            <a:off x="20" y="10"/>
            <a:ext cx="12191979" cy="6177658"/>
          </a:xfrm>
          <a:custGeom>
            <a:avLst/>
            <a:gdLst/>
            <a:ahLst/>
            <a:cxnLst/>
            <a:rect l="l" t="t" r="r" b="b"/>
            <a:pathLst>
              <a:path w="12191999" h="6177668">
                <a:moveTo>
                  <a:pt x="6861986" y="6107659"/>
                </a:moveTo>
                <a:lnTo>
                  <a:pt x="6860986" y="6107739"/>
                </a:lnTo>
                <a:lnTo>
                  <a:pt x="6860759" y="6108287"/>
                </a:ln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5215324"/>
                </a:lnTo>
                <a:lnTo>
                  <a:pt x="12144282" y="5229900"/>
                </a:lnTo>
                <a:cubicBezTo>
                  <a:pt x="12016423" y="5267070"/>
                  <a:pt x="11888048" y="5302510"/>
                  <a:pt x="11759192" y="5336208"/>
                </a:cubicBezTo>
                <a:cubicBezTo>
                  <a:pt x="11344324" y="5446552"/>
                  <a:pt x="10926015" y="5542623"/>
                  <a:pt x="10505159" y="5627228"/>
                </a:cubicBezTo>
                <a:cubicBezTo>
                  <a:pt x="10171926" y="5694160"/>
                  <a:pt x="9837459" y="5754097"/>
                  <a:pt x="9501755" y="5807012"/>
                </a:cubicBezTo>
                <a:cubicBezTo>
                  <a:pt x="9180066" y="5857979"/>
                  <a:pt x="8857537" y="5903722"/>
                  <a:pt x="8534155" y="5944240"/>
                </a:cubicBezTo>
                <a:cubicBezTo>
                  <a:pt x="8286585" y="5975202"/>
                  <a:pt x="8038506" y="6001450"/>
                  <a:pt x="7790171" y="6026297"/>
                </a:cubicBezTo>
                <a:lnTo>
                  <a:pt x="7024337" y="6093812"/>
                </a:lnTo>
                <a:lnTo>
                  <a:pt x="7008892" y="6095938"/>
                </a:lnTo>
                <a:lnTo>
                  <a:pt x="6862735" y="6107599"/>
                </a:lnTo>
                <a:lnTo>
                  <a:pt x="6872248" y="6109467"/>
                </a:lnTo>
                <a:cubicBezTo>
                  <a:pt x="6883954" y="6109945"/>
                  <a:pt x="6896090" y="6107715"/>
                  <a:pt x="6907812" y="6107715"/>
                </a:cubicBezTo>
                <a:cubicBezTo>
                  <a:pt x="6923994" y="6107715"/>
                  <a:pt x="6940176" y="6105039"/>
                  <a:pt x="6956484" y="6104658"/>
                </a:cubicBezTo>
                <a:cubicBezTo>
                  <a:pt x="7188765" y="6099052"/>
                  <a:pt x="7420790" y="6086564"/>
                  <a:pt x="7652688" y="6071273"/>
                </a:cubicBezTo>
                <a:cubicBezTo>
                  <a:pt x="8002191" y="6048212"/>
                  <a:pt x="8351439" y="6019289"/>
                  <a:pt x="8699923" y="5982083"/>
                </a:cubicBezTo>
                <a:cubicBezTo>
                  <a:pt x="8986610" y="5952012"/>
                  <a:pt x="9272570" y="5916463"/>
                  <a:pt x="9557819" y="5875435"/>
                </a:cubicBezTo>
                <a:cubicBezTo>
                  <a:pt x="9943546" y="5819627"/>
                  <a:pt x="10327451" y="5753205"/>
                  <a:pt x="10709534" y="5676156"/>
                </a:cubicBezTo>
                <a:cubicBezTo>
                  <a:pt x="11171292" y="5582632"/>
                  <a:pt x="11629098" y="5472289"/>
                  <a:pt x="12081554" y="5341561"/>
                </a:cubicBezTo>
                <a:lnTo>
                  <a:pt x="12191999" y="5308238"/>
                </a:lnTo>
                <a:lnTo>
                  <a:pt x="12191999" y="5364054"/>
                </a:lnTo>
                <a:lnTo>
                  <a:pt x="11911964" y="5447316"/>
                </a:lnTo>
                <a:cubicBezTo>
                  <a:pt x="11616866" y="5529116"/>
                  <a:pt x="11319604" y="5601872"/>
                  <a:pt x="11020049" y="5667491"/>
                </a:cubicBezTo>
                <a:cubicBezTo>
                  <a:pt x="10703036" y="5737061"/>
                  <a:pt x="10384496" y="5798641"/>
                  <a:pt x="10064425" y="5852245"/>
                </a:cubicBezTo>
                <a:cubicBezTo>
                  <a:pt x="9798381" y="5896841"/>
                  <a:pt x="9531609" y="5936505"/>
                  <a:pt x="9264124" y="5971252"/>
                </a:cubicBezTo>
                <a:cubicBezTo>
                  <a:pt x="9061021" y="5997500"/>
                  <a:pt x="8857919" y="6022219"/>
                  <a:pt x="8654182" y="6042605"/>
                </a:cubicBezTo>
                <a:cubicBezTo>
                  <a:pt x="8416040" y="6065924"/>
                  <a:pt x="8177644" y="6087966"/>
                  <a:pt x="7938866" y="6105677"/>
                </a:cubicBezTo>
                <a:cubicBezTo>
                  <a:pt x="7628862" y="6128611"/>
                  <a:pt x="7318730" y="6146960"/>
                  <a:pt x="7008089" y="6158427"/>
                </a:cubicBezTo>
                <a:cubicBezTo>
                  <a:pt x="6855189" y="6164034"/>
                  <a:pt x="6702290" y="6167984"/>
                  <a:pt x="6549390" y="6172697"/>
                </a:cubicBezTo>
                <a:cubicBezTo>
                  <a:pt x="6510756" y="6170558"/>
                  <a:pt x="6472010" y="6172226"/>
                  <a:pt x="6433696" y="6177668"/>
                </a:cubicBezTo>
                <a:lnTo>
                  <a:pt x="6127899" y="6177668"/>
                </a:lnTo>
                <a:lnTo>
                  <a:pt x="6048391" y="6172953"/>
                </a:lnTo>
                <a:cubicBezTo>
                  <a:pt x="5810377" y="6160212"/>
                  <a:pt x="5572363" y="6146069"/>
                  <a:pt x="5334221" y="6135747"/>
                </a:cubicBezTo>
                <a:cubicBezTo>
                  <a:pt x="5026766" y="6123004"/>
                  <a:pt x="4719692" y="6101983"/>
                  <a:pt x="4413510" y="6072039"/>
                </a:cubicBezTo>
                <a:cubicBezTo>
                  <a:pt x="4088215" y="6040312"/>
                  <a:pt x="3763687" y="6004763"/>
                  <a:pt x="3438265" y="5970870"/>
                </a:cubicBezTo>
                <a:cubicBezTo>
                  <a:pt x="3099935" y="5935704"/>
                  <a:pt x="2762281" y="5895019"/>
                  <a:pt x="2425303" y="5848805"/>
                </a:cubicBezTo>
                <a:cubicBezTo>
                  <a:pt x="2047042" y="5797329"/>
                  <a:pt x="1669936" y="5738080"/>
                  <a:pt x="1293973" y="5671060"/>
                </a:cubicBezTo>
                <a:cubicBezTo>
                  <a:pt x="902168" y="5600534"/>
                  <a:pt x="512942" y="5519976"/>
                  <a:pt x="126888" y="5425029"/>
                </a:cubicBezTo>
                <a:lnTo>
                  <a:pt x="0" y="5392100"/>
                </a:lnTo>
                <a:lnTo>
                  <a:pt x="0" y="5333771"/>
                </a:lnTo>
                <a:lnTo>
                  <a:pt x="130837" y="5368509"/>
                </a:lnTo>
                <a:cubicBezTo>
                  <a:pt x="306720" y="5411799"/>
                  <a:pt x="483287" y="5452095"/>
                  <a:pt x="660204" y="5490001"/>
                </a:cubicBezTo>
                <a:cubicBezTo>
                  <a:pt x="1048569" y="5572948"/>
                  <a:pt x="1439228" y="5643664"/>
                  <a:pt x="1831416" y="5705715"/>
                </a:cubicBezTo>
                <a:cubicBezTo>
                  <a:pt x="2114917" y="5750440"/>
                  <a:pt x="2398801" y="5791595"/>
                  <a:pt x="2677204" y="5825742"/>
                </a:cubicBezTo>
                <a:cubicBezTo>
                  <a:pt x="2669177" y="5828418"/>
                  <a:pt x="2658222" y="5818097"/>
                  <a:pt x="2644716" y="5815549"/>
                </a:cubicBezTo>
                <a:cubicBezTo>
                  <a:pt x="2149740" y="5721171"/>
                  <a:pt x="1659233" y="5607352"/>
                  <a:pt x="1173182" y="5474074"/>
                </a:cubicBezTo>
                <a:cubicBezTo>
                  <a:pt x="940520" y="5410366"/>
                  <a:pt x="709302" y="5342134"/>
                  <a:pt x="479527" y="5269379"/>
                </a:cubicBezTo>
                <a:lnTo>
                  <a:pt x="0" y="5107083"/>
                </a:lnTo>
                <a:close/>
              </a:path>
            </a:pathLst>
          </a:custGeom>
          <a:solidFill>
            <a:schemeClr val="bg1"/>
          </a:solidFill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F6200F9-425E-9FBD-E6DE-C9154F5797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2883" y="302411"/>
            <a:ext cx="6754108" cy="685481"/>
          </a:xfrm>
          <a:solidFill>
            <a:schemeClr val="bg1">
              <a:alpha val="85000"/>
            </a:schemeClr>
          </a:solidFill>
        </p:spPr>
        <p:txBody>
          <a:bodyPr anchor="ctr" anchorCtr="0">
            <a:noAutofit/>
          </a:bodyPr>
          <a:lstStyle/>
          <a:p>
            <a:pPr algn="r"/>
            <a:r>
              <a:rPr lang="da-DK" sz="4000" b="1" dirty="0">
                <a:solidFill>
                  <a:srgbClr val="024E9A"/>
                </a:solidFill>
                <a:latin typeface="Trebuchet MS" panose="020B0603020202020204" pitchFamily="34" charset="0"/>
              </a:rPr>
              <a:t>Link</a:t>
            </a: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55424E18-B6B4-ED1D-3B34-9911C67C84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5979" y="5878385"/>
            <a:ext cx="2176386" cy="793089"/>
          </a:xfrm>
          <a:prstGeom prst="rect">
            <a:avLst/>
          </a:prstGeom>
        </p:spPr>
      </p:pic>
      <p:pic>
        <p:nvPicPr>
          <p:cNvPr id="12" name="Grafik 11" descr="Electrician med massiv udfyldning">
            <a:extLst>
              <a:ext uri="{FF2B5EF4-FFF2-40B4-BE49-F238E27FC236}">
                <a16:creationId xmlns:a16="http://schemas.microsoft.com/office/drawing/2014/main" id="{FBB21596-B86C-EBAD-777B-7A0930975A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134520" y="5840714"/>
            <a:ext cx="914400" cy="914400"/>
          </a:xfrm>
          <a:prstGeom prst="rect">
            <a:avLst/>
          </a:prstGeom>
        </p:spPr>
      </p:pic>
      <p:pic>
        <p:nvPicPr>
          <p:cNvPr id="18" name="Billede 17" descr="Et billede, der indeholder vindue&#10;&#10;Automatisk genereret beskrivelse">
            <a:extLst>
              <a:ext uri="{FF2B5EF4-FFF2-40B4-BE49-F238E27FC236}">
                <a16:creationId xmlns:a16="http://schemas.microsoft.com/office/drawing/2014/main" id="{2D281F1E-B3D5-0624-9D83-4CF9941B03F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423" b="54536"/>
          <a:stretch/>
        </p:blipFill>
        <p:spPr>
          <a:xfrm>
            <a:off x="8754197" y="4277898"/>
            <a:ext cx="3437803" cy="2580102"/>
          </a:xfrm>
          <a:prstGeom prst="rect">
            <a:avLst/>
          </a:prstGeom>
        </p:spPr>
      </p:pic>
      <p:sp>
        <p:nvSpPr>
          <p:cNvPr id="11" name="Tekstfelt 10">
            <a:extLst>
              <a:ext uri="{FF2B5EF4-FFF2-40B4-BE49-F238E27FC236}">
                <a16:creationId xmlns:a16="http://schemas.microsoft.com/office/drawing/2014/main" id="{CA3F6BC9-0A30-BE56-C19E-E9D11FFAA2CB}"/>
              </a:ext>
            </a:extLst>
          </p:cNvPr>
          <p:cNvSpPr txBox="1"/>
          <p:nvPr/>
        </p:nvSpPr>
        <p:spPr>
          <a:xfrm>
            <a:off x="3384928" y="2365154"/>
            <a:ext cx="10052306" cy="29115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  <a:defRPr sz="8000" b="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da-DK" sz="2400" b="1" dirty="0">
                <a:latin typeface="Arial Nova" panose="020B0504020202020204" pitchFamily="34" charset="0"/>
              </a:rPr>
              <a:t>repaircafedanmark.dk</a:t>
            </a:r>
          </a:p>
          <a:p>
            <a:pPr algn="l">
              <a:lnSpc>
                <a:spcPct val="90000"/>
              </a:lnSpc>
              <a:defRPr sz="8000" b="0">
                <a:latin typeface="Helvetica"/>
                <a:ea typeface="Helvetica"/>
                <a:cs typeface="Helvetica"/>
                <a:sym typeface="Helvetica"/>
              </a:defRPr>
            </a:pPr>
            <a:endParaRPr lang="da-DK" sz="2400" b="1" dirty="0">
              <a:latin typeface="Arial Nova" panose="020B0504020202020204" pitchFamily="34" charset="0"/>
            </a:endParaRPr>
          </a:p>
          <a:p>
            <a:pPr algn="l">
              <a:lnSpc>
                <a:spcPct val="90000"/>
              </a:lnSpc>
              <a:defRPr sz="8000" b="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da-DK" sz="2400" b="1" dirty="0">
                <a:latin typeface="Arial Nova" panose="020B0504020202020204" pitchFamily="34" charset="0"/>
              </a:rPr>
              <a:t>kontakt@repaircafedanmark.dk</a:t>
            </a:r>
          </a:p>
          <a:p>
            <a:pPr algn="l">
              <a:lnSpc>
                <a:spcPct val="90000"/>
              </a:lnSpc>
              <a:defRPr sz="8000" b="0">
                <a:latin typeface="Helvetica"/>
                <a:ea typeface="Helvetica"/>
                <a:cs typeface="Helvetica"/>
                <a:sym typeface="Helvetica"/>
              </a:defRPr>
            </a:pPr>
            <a:endParaRPr lang="da-DK" sz="2400" b="1" dirty="0">
              <a:latin typeface="Arial Nova" panose="020B0504020202020204" pitchFamily="34" charset="0"/>
            </a:endParaRPr>
          </a:p>
          <a:p>
            <a:pPr algn="l">
              <a:lnSpc>
                <a:spcPct val="90000"/>
              </a:lnSpc>
              <a:defRPr sz="8000" b="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da-DK" sz="2400" b="1" dirty="0">
                <a:latin typeface="Arial Nova" panose="020B0504020202020204" pitchFamily="34" charset="0"/>
              </a:rPr>
              <a:t>facebook.com/</a:t>
            </a:r>
            <a:r>
              <a:rPr lang="da-DK" sz="2400" b="1" dirty="0" err="1">
                <a:latin typeface="Arial Nova" panose="020B0504020202020204" pitchFamily="34" charset="0"/>
              </a:rPr>
              <a:t>RepairCafeDanmark</a:t>
            </a:r>
            <a:endParaRPr lang="da-DK" sz="2400" b="1" dirty="0">
              <a:latin typeface="Arial Nova" panose="020B0504020202020204" pitchFamily="34" charset="0"/>
            </a:endParaRPr>
          </a:p>
          <a:p>
            <a:pPr algn="l">
              <a:lnSpc>
                <a:spcPct val="90000"/>
              </a:lnSpc>
              <a:defRPr sz="8000" b="0">
                <a:latin typeface="Helvetica"/>
                <a:ea typeface="Helvetica"/>
                <a:cs typeface="Helvetica"/>
                <a:sym typeface="Helvetica"/>
              </a:defRPr>
            </a:pPr>
            <a:endParaRPr lang="da-DK" sz="2400" b="1" dirty="0">
              <a:latin typeface="Arial Nova" panose="020B0504020202020204" pitchFamily="34" charset="0"/>
            </a:endParaRPr>
          </a:p>
          <a:p>
            <a:pPr algn="l">
              <a:lnSpc>
                <a:spcPct val="90000"/>
              </a:lnSpc>
              <a:defRPr sz="8000" b="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da-DK" sz="2400" b="1" dirty="0">
                <a:latin typeface="Arial Nova" panose="020B0504020202020204" pitchFamily="34" charset="0"/>
              </a:rPr>
              <a:t>linkedin.com/</a:t>
            </a:r>
            <a:r>
              <a:rPr lang="da-DK" sz="2400" b="1" dirty="0" err="1">
                <a:latin typeface="Arial Nova" panose="020B0504020202020204" pitchFamily="34" charset="0"/>
              </a:rPr>
              <a:t>company</a:t>
            </a:r>
            <a:r>
              <a:rPr lang="da-DK" sz="2400" b="1" dirty="0">
                <a:latin typeface="Arial Nova" panose="020B0504020202020204" pitchFamily="34" charset="0"/>
              </a:rPr>
              <a:t>/</a:t>
            </a:r>
            <a:r>
              <a:rPr lang="da-DK" sz="2400" b="1" dirty="0" err="1">
                <a:latin typeface="Arial Nova" panose="020B0504020202020204" pitchFamily="34" charset="0"/>
              </a:rPr>
              <a:t>repair</a:t>
            </a:r>
            <a:r>
              <a:rPr lang="da-DK" sz="2400" b="1" dirty="0">
                <a:latin typeface="Arial Nova" panose="020B0504020202020204" pitchFamily="34" charset="0"/>
              </a:rPr>
              <a:t>-cafe-</a:t>
            </a:r>
            <a:r>
              <a:rPr lang="da-DK" sz="2400" b="1" dirty="0" err="1">
                <a:latin typeface="Arial Nova" panose="020B0504020202020204" pitchFamily="34" charset="0"/>
              </a:rPr>
              <a:t>danmark</a:t>
            </a:r>
            <a:endParaRPr lang="da-DK" sz="2400" b="1" dirty="0">
              <a:latin typeface="Arial Nova" panose="020B05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ova" panose="020B0504020202020204" pitchFamily="34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ova" panose="020B0504020202020204" pitchFamily="34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4F27773F-6D43-E12A-D226-6D39F638FD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9130" y="6241609"/>
            <a:ext cx="552450" cy="552450"/>
          </a:xfrm>
          <a:prstGeom prst="rect">
            <a:avLst/>
          </a:prstGeom>
          <a:effectLst>
            <a:outerShdw blurRad="50800" dist="50800" dir="5400000" sx="5000" sy="5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95051A25-AB24-25FC-4E34-6AF26ABD534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8800" y="6234121"/>
            <a:ext cx="552450" cy="552450"/>
          </a:xfrm>
          <a:prstGeom prst="rect">
            <a:avLst/>
          </a:prstGeom>
          <a:effectLst>
            <a:outerShdw blurRad="50800" dist="50800" dir="5400000" sx="5000" sy="5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10" name="Billede 9">
            <a:extLst>
              <a:ext uri="{FF2B5EF4-FFF2-40B4-BE49-F238E27FC236}">
                <a16:creationId xmlns:a16="http://schemas.microsoft.com/office/drawing/2014/main" id="{0D3CAB82-9AAD-5572-6DCC-0AE6A51A263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83711" y="6234121"/>
            <a:ext cx="541757" cy="552450"/>
          </a:xfrm>
          <a:prstGeom prst="rect">
            <a:avLst/>
          </a:prstGeom>
        </p:spPr>
      </p:pic>
      <p:pic>
        <p:nvPicPr>
          <p:cNvPr id="13" name="Billede 12">
            <a:extLst>
              <a:ext uri="{FF2B5EF4-FFF2-40B4-BE49-F238E27FC236}">
                <a16:creationId xmlns:a16="http://schemas.microsoft.com/office/drawing/2014/main" id="{AB3F3A71-7773-B7BF-847C-1C1EAA56545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12688" y="6234121"/>
            <a:ext cx="552450" cy="556109"/>
          </a:xfrm>
          <a:prstGeom prst="rect">
            <a:avLst/>
          </a:prstGeom>
        </p:spPr>
      </p:pic>
      <p:pic>
        <p:nvPicPr>
          <p:cNvPr id="14" name="Image" descr="Image">
            <a:extLst>
              <a:ext uri="{FF2B5EF4-FFF2-40B4-BE49-F238E27FC236}">
                <a16:creationId xmlns:a16="http://schemas.microsoft.com/office/drawing/2014/main" id="{9B54617E-FB47-C272-574D-8A27B921FE35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2793739" y="2301213"/>
            <a:ext cx="560754" cy="560754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Image" descr="Image">
            <a:extLst>
              <a:ext uri="{FF2B5EF4-FFF2-40B4-BE49-F238E27FC236}">
                <a16:creationId xmlns:a16="http://schemas.microsoft.com/office/drawing/2014/main" id="{C1C5D101-29AA-FE86-1676-FB31DA9257F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93739" y="2952190"/>
            <a:ext cx="560754" cy="560754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Image" descr="Image">
            <a:extLst>
              <a:ext uri="{FF2B5EF4-FFF2-40B4-BE49-F238E27FC236}">
                <a16:creationId xmlns:a16="http://schemas.microsoft.com/office/drawing/2014/main" id="{CEA2DAF6-17A6-CFBA-7B2D-F96625BA587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93738" y="3625663"/>
            <a:ext cx="500523" cy="500523"/>
          </a:xfrm>
          <a:prstGeom prst="rect">
            <a:avLst/>
          </a:prstGeom>
          <a:ln w="12700">
            <a:miter lim="400000"/>
          </a:ln>
        </p:spPr>
      </p:pic>
      <p:pic>
        <p:nvPicPr>
          <p:cNvPr id="17" name="Image" descr="Image">
            <a:extLst>
              <a:ext uri="{FF2B5EF4-FFF2-40B4-BE49-F238E27FC236}">
                <a16:creationId xmlns:a16="http://schemas.microsoft.com/office/drawing/2014/main" id="{0A34251E-7B58-4FEC-DBAE-EF16FE425EF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793738" y="4290587"/>
            <a:ext cx="500523" cy="500523"/>
          </a:xfrm>
          <a:prstGeom prst="rect">
            <a:avLst/>
          </a:prstGeom>
          <a:ln w="12700">
            <a:miter lim="400000"/>
          </a:ln>
        </p:spPr>
      </p:pic>
      <p:pic>
        <p:nvPicPr>
          <p:cNvPr id="19" name="Repaircafe_logo_Danmark 320x320.png" descr="Repaircafe_logo_Danmark 320x320.png">
            <a:extLst>
              <a:ext uri="{FF2B5EF4-FFF2-40B4-BE49-F238E27FC236}">
                <a16:creationId xmlns:a16="http://schemas.microsoft.com/office/drawing/2014/main" id="{EC901F05-6EC2-00BE-913F-9908D5ACF53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754197" y="569071"/>
            <a:ext cx="2272113" cy="227211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8197491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33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C248669-AEB5-87D7-F75A-C8C990FF82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4" b="924"/>
          <a:stretch/>
        </p:blipFill>
        <p:spPr>
          <a:xfrm>
            <a:off x="20" y="10"/>
            <a:ext cx="12191979" cy="6177658"/>
          </a:xfrm>
          <a:custGeom>
            <a:avLst/>
            <a:gdLst/>
            <a:ahLst/>
            <a:cxnLst/>
            <a:rect l="l" t="t" r="r" b="b"/>
            <a:pathLst>
              <a:path w="12191999" h="6177668">
                <a:moveTo>
                  <a:pt x="6861986" y="6107659"/>
                </a:moveTo>
                <a:lnTo>
                  <a:pt x="6860986" y="6107739"/>
                </a:lnTo>
                <a:lnTo>
                  <a:pt x="6860759" y="6108287"/>
                </a:ln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5215324"/>
                </a:lnTo>
                <a:lnTo>
                  <a:pt x="12144282" y="5229900"/>
                </a:lnTo>
                <a:cubicBezTo>
                  <a:pt x="12016423" y="5267070"/>
                  <a:pt x="11888048" y="5302510"/>
                  <a:pt x="11759192" y="5336208"/>
                </a:cubicBezTo>
                <a:cubicBezTo>
                  <a:pt x="11344324" y="5446552"/>
                  <a:pt x="10926015" y="5542623"/>
                  <a:pt x="10505159" y="5627228"/>
                </a:cubicBezTo>
                <a:cubicBezTo>
                  <a:pt x="10171926" y="5694160"/>
                  <a:pt x="9837459" y="5754097"/>
                  <a:pt x="9501755" y="5807012"/>
                </a:cubicBezTo>
                <a:cubicBezTo>
                  <a:pt x="9180066" y="5857979"/>
                  <a:pt x="8857537" y="5903722"/>
                  <a:pt x="8534155" y="5944240"/>
                </a:cubicBezTo>
                <a:cubicBezTo>
                  <a:pt x="8286585" y="5975202"/>
                  <a:pt x="8038506" y="6001450"/>
                  <a:pt x="7790171" y="6026297"/>
                </a:cubicBezTo>
                <a:lnTo>
                  <a:pt x="7024337" y="6093812"/>
                </a:lnTo>
                <a:lnTo>
                  <a:pt x="7008892" y="6095938"/>
                </a:lnTo>
                <a:lnTo>
                  <a:pt x="6862735" y="6107599"/>
                </a:lnTo>
                <a:lnTo>
                  <a:pt x="6872248" y="6109467"/>
                </a:lnTo>
                <a:cubicBezTo>
                  <a:pt x="6883954" y="6109945"/>
                  <a:pt x="6896090" y="6107715"/>
                  <a:pt x="6907812" y="6107715"/>
                </a:cubicBezTo>
                <a:cubicBezTo>
                  <a:pt x="6923994" y="6107715"/>
                  <a:pt x="6940176" y="6105039"/>
                  <a:pt x="6956484" y="6104658"/>
                </a:cubicBezTo>
                <a:cubicBezTo>
                  <a:pt x="7188765" y="6099052"/>
                  <a:pt x="7420790" y="6086564"/>
                  <a:pt x="7652688" y="6071273"/>
                </a:cubicBezTo>
                <a:cubicBezTo>
                  <a:pt x="8002191" y="6048212"/>
                  <a:pt x="8351439" y="6019289"/>
                  <a:pt x="8699923" y="5982083"/>
                </a:cubicBezTo>
                <a:cubicBezTo>
                  <a:pt x="8986610" y="5952012"/>
                  <a:pt x="9272570" y="5916463"/>
                  <a:pt x="9557819" y="5875435"/>
                </a:cubicBezTo>
                <a:cubicBezTo>
                  <a:pt x="9943546" y="5819627"/>
                  <a:pt x="10327451" y="5753205"/>
                  <a:pt x="10709534" y="5676156"/>
                </a:cubicBezTo>
                <a:cubicBezTo>
                  <a:pt x="11171292" y="5582632"/>
                  <a:pt x="11629098" y="5472289"/>
                  <a:pt x="12081554" y="5341561"/>
                </a:cubicBezTo>
                <a:lnTo>
                  <a:pt x="12191999" y="5308238"/>
                </a:lnTo>
                <a:lnTo>
                  <a:pt x="12191999" y="5364054"/>
                </a:lnTo>
                <a:lnTo>
                  <a:pt x="11911964" y="5447316"/>
                </a:lnTo>
                <a:cubicBezTo>
                  <a:pt x="11616866" y="5529116"/>
                  <a:pt x="11319604" y="5601872"/>
                  <a:pt x="11020049" y="5667491"/>
                </a:cubicBezTo>
                <a:cubicBezTo>
                  <a:pt x="10703036" y="5737061"/>
                  <a:pt x="10384496" y="5798641"/>
                  <a:pt x="10064425" y="5852245"/>
                </a:cubicBezTo>
                <a:cubicBezTo>
                  <a:pt x="9798381" y="5896841"/>
                  <a:pt x="9531609" y="5936505"/>
                  <a:pt x="9264124" y="5971252"/>
                </a:cubicBezTo>
                <a:cubicBezTo>
                  <a:pt x="9061021" y="5997500"/>
                  <a:pt x="8857919" y="6022219"/>
                  <a:pt x="8654182" y="6042605"/>
                </a:cubicBezTo>
                <a:cubicBezTo>
                  <a:pt x="8416040" y="6065924"/>
                  <a:pt x="8177644" y="6087966"/>
                  <a:pt x="7938866" y="6105677"/>
                </a:cubicBezTo>
                <a:cubicBezTo>
                  <a:pt x="7628862" y="6128611"/>
                  <a:pt x="7318730" y="6146960"/>
                  <a:pt x="7008089" y="6158427"/>
                </a:cubicBezTo>
                <a:cubicBezTo>
                  <a:pt x="6855189" y="6164034"/>
                  <a:pt x="6702290" y="6167984"/>
                  <a:pt x="6549390" y="6172697"/>
                </a:cubicBezTo>
                <a:cubicBezTo>
                  <a:pt x="6510756" y="6170558"/>
                  <a:pt x="6472010" y="6172226"/>
                  <a:pt x="6433696" y="6177668"/>
                </a:cubicBezTo>
                <a:lnTo>
                  <a:pt x="6127899" y="6177668"/>
                </a:lnTo>
                <a:lnTo>
                  <a:pt x="6048391" y="6172953"/>
                </a:lnTo>
                <a:cubicBezTo>
                  <a:pt x="5810377" y="6160212"/>
                  <a:pt x="5572363" y="6146069"/>
                  <a:pt x="5334221" y="6135747"/>
                </a:cubicBezTo>
                <a:cubicBezTo>
                  <a:pt x="5026766" y="6123004"/>
                  <a:pt x="4719692" y="6101983"/>
                  <a:pt x="4413510" y="6072039"/>
                </a:cubicBezTo>
                <a:cubicBezTo>
                  <a:pt x="4088215" y="6040312"/>
                  <a:pt x="3763687" y="6004763"/>
                  <a:pt x="3438265" y="5970870"/>
                </a:cubicBezTo>
                <a:cubicBezTo>
                  <a:pt x="3099935" y="5935704"/>
                  <a:pt x="2762281" y="5895019"/>
                  <a:pt x="2425303" y="5848805"/>
                </a:cubicBezTo>
                <a:cubicBezTo>
                  <a:pt x="2047042" y="5797329"/>
                  <a:pt x="1669936" y="5738080"/>
                  <a:pt x="1293973" y="5671060"/>
                </a:cubicBezTo>
                <a:cubicBezTo>
                  <a:pt x="902168" y="5600534"/>
                  <a:pt x="512942" y="5519976"/>
                  <a:pt x="126888" y="5425029"/>
                </a:cubicBezTo>
                <a:lnTo>
                  <a:pt x="0" y="5392100"/>
                </a:lnTo>
                <a:lnTo>
                  <a:pt x="0" y="5333771"/>
                </a:lnTo>
                <a:lnTo>
                  <a:pt x="130837" y="5368509"/>
                </a:lnTo>
                <a:cubicBezTo>
                  <a:pt x="306720" y="5411799"/>
                  <a:pt x="483287" y="5452095"/>
                  <a:pt x="660204" y="5490001"/>
                </a:cubicBezTo>
                <a:cubicBezTo>
                  <a:pt x="1048569" y="5572948"/>
                  <a:pt x="1439228" y="5643664"/>
                  <a:pt x="1831416" y="5705715"/>
                </a:cubicBezTo>
                <a:cubicBezTo>
                  <a:pt x="2114917" y="5750440"/>
                  <a:pt x="2398801" y="5791595"/>
                  <a:pt x="2677204" y="5825742"/>
                </a:cubicBezTo>
                <a:cubicBezTo>
                  <a:pt x="2669177" y="5828418"/>
                  <a:pt x="2658222" y="5818097"/>
                  <a:pt x="2644716" y="5815549"/>
                </a:cubicBezTo>
                <a:cubicBezTo>
                  <a:pt x="2149740" y="5721171"/>
                  <a:pt x="1659233" y="5607352"/>
                  <a:pt x="1173182" y="5474074"/>
                </a:cubicBezTo>
                <a:cubicBezTo>
                  <a:pt x="940520" y="5410366"/>
                  <a:pt x="709302" y="5342134"/>
                  <a:pt x="479527" y="5269379"/>
                </a:cubicBezTo>
                <a:lnTo>
                  <a:pt x="0" y="5107083"/>
                </a:lnTo>
                <a:close/>
              </a:path>
            </a:pathLst>
          </a:custGeom>
          <a:solidFill>
            <a:schemeClr val="bg1"/>
          </a:solidFill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F6200F9-425E-9FBD-E6DE-C9154F5797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2883" y="302411"/>
            <a:ext cx="6754108" cy="685481"/>
          </a:xfrm>
          <a:solidFill>
            <a:schemeClr val="bg1">
              <a:alpha val="85000"/>
            </a:schemeClr>
          </a:solidFill>
        </p:spPr>
        <p:txBody>
          <a:bodyPr anchor="ctr" anchorCtr="0">
            <a:noAutofit/>
          </a:bodyPr>
          <a:lstStyle/>
          <a:p>
            <a:endParaRPr lang="da-DK" sz="4000" b="1" dirty="0">
              <a:solidFill>
                <a:srgbClr val="024E9A"/>
              </a:solidFill>
              <a:latin typeface="Trebuchet MS" panose="020B0603020202020204" pitchFamily="34" charset="0"/>
            </a:endParaRP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55424E18-B6B4-ED1D-3B34-9911C67C84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5979" y="5878385"/>
            <a:ext cx="2176386" cy="793089"/>
          </a:xfrm>
          <a:prstGeom prst="rect">
            <a:avLst/>
          </a:prstGeom>
        </p:spPr>
      </p:pic>
      <p:pic>
        <p:nvPicPr>
          <p:cNvPr id="12" name="Grafik 11" descr="Electrician med massiv udfyldning">
            <a:extLst>
              <a:ext uri="{FF2B5EF4-FFF2-40B4-BE49-F238E27FC236}">
                <a16:creationId xmlns:a16="http://schemas.microsoft.com/office/drawing/2014/main" id="{FBB21596-B86C-EBAD-777B-7A0930975A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134520" y="5840714"/>
            <a:ext cx="914400" cy="914400"/>
          </a:xfrm>
          <a:prstGeom prst="rect">
            <a:avLst/>
          </a:prstGeom>
        </p:spPr>
      </p:pic>
      <p:pic>
        <p:nvPicPr>
          <p:cNvPr id="18" name="Billede 17" descr="Et billede, der indeholder vindue&#10;&#10;Automatisk genereret beskrivelse">
            <a:extLst>
              <a:ext uri="{FF2B5EF4-FFF2-40B4-BE49-F238E27FC236}">
                <a16:creationId xmlns:a16="http://schemas.microsoft.com/office/drawing/2014/main" id="{2D281F1E-B3D5-0624-9D83-4CF9941B03F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423" b="54536"/>
          <a:stretch/>
        </p:blipFill>
        <p:spPr>
          <a:xfrm>
            <a:off x="8754197" y="4277898"/>
            <a:ext cx="3437803" cy="2580102"/>
          </a:xfrm>
          <a:prstGeom prst="rect">
            <a:avLst/>
          </a:prstGeom>
        </p:spPr>
      </p:pic>
      <p:sp>
        <p:nvSpPr>
          <p:cNvPr id="11" name="Tekstfelt 10">
            <a:extLst>
              <a:ext uri="{FF2B5EF4-FFF2-40B4-BE49-F238E27FC236}">
                <a16:creationId xmlns:a16="http://schemas.microsoft.com/office/drawing/2014/main" id="{CA3F6BC9-0A30-BE56-C19E-E9D11FFAA2CB}"/>
              </a:ext>
            </a:extLst>
          </p:cNvPr>
          <p:cNvSpPr txBox="1"/>
          <p:nvPr/>
        </p:nvSpPr>
        <p:spPr>
          <a:xfrm>
            <a:off x="1082214" y="1242179"/>
            <a:ext cx="100523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A6C1DCBD-1527-F50D-B0A2-A8646B31DA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9130" y="6241609"/>
            <a:ext cx="552450" cy="552450"/>
          </a:xfrm>
          <a:prstGeom prst="rect">
            <a:avLst/>
          </a:prstGeom>
          <a:effectLst>
            <a:outerShdw blurRad="50800" dist="50800" dir="5400000" sx="5000" sy="5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31C182D3-B287-59D7-F3CB-D415488892E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8800" y="6234121"/>
            <a:ext cx="552450" cy="552450"/>
          </a:xfrm>
          <a:prstGeom prst="rect">
            <a:avLst/>
          </a:prstGeom>
          <a:effectLst>
            <a:outerShdw blurRad="50800" dist="50800" dir="5400000" sx="5000" sy="5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10" name="Billede 9">
            <a:extLst>
              <a:ext uri="{FF2B5EF4-FFF2-40B4-BE49-F238E27FC236}">
                <a16:creationId xmlns:a16="http://schemas.microsoft.com/office/drawing/2014/main" id="{36219591-C069-C197-C16F-513CE24B03F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83711" y="6234121"/>
            <a:ext cx="541757" cy="552450"/>
          </a:xfrm>
          <a:prstGeom prst="rect">
            <a:avLst/>
          </a:prstGeom>
        </p:spPr>
      </p:pic>
      <p:pic>
        <p:nvPicPr>
          <p:cNvPr id="13" name="Billede 12">
            <a:extLst>
              <a:ext uri="{FF2B5EF4-FFF2-40B4-BE49-F238E27FC236}">
                <a16:creationId xmlns:a16="http://schemas.microsoft.com/office/drawing/2014/main" id="{D6791FE9-A9B5-DEE0-07B9-CFF3B1B2DCD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12688" y="6234121"/>
            <a:ext cx="552450" cy="556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8821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33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C248669-AEB5-87D7-F75A-C8C990FF82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4" b="924"/>
          <a:stretch/>
        </p:blipFill>
        <p:spPr>
          <a:xfrm>
            <a:off x="20" y="10"/>
            <a:ext cx="12191979" cy="6177658"/>
          </a:xfrm>
          <a:custGeom>
            <a:avLst/>
            <a:gdLst/>
            <a:ahLst/>
            <a:cxnLst/>
            <a:rect l="l" t="t" r="r" b="b"/>
            <a:pathLst>
              <a:path w="12191999" h="6177668">
                <a:moveTo>
                  <a:pt x="6861986" y="6107659"/>
                </a:moveTo>
                <a:lnTo>
                  <a:pt x="6860986" y="6107739"/>
                </a:lnTo>
                <a:lnTo>
                  <a:pt x="6860759" y="6108287"/>
                </a:ln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5215324"/>
                </a:lnTo>
                <a:lnTo>
                  <a:pt x="12144282" y="5229900"/>
                </a:lnTo>
                <a:cubicBezTo>
                  <a:pt x="12016423" y="5267070"/>
                  <a:pt x="11888048" y="5302510"/>
                  <a:pt x="11759192" y="5336208"/>
                </a:cubicBezTo>
                <a:cubicBezTo>
                  <a:pt x="11344324" y="5446552"/>
                  <a:pt x="10926015" y="5542623"/>
                  <a:pt x="10505159" y="5627228"/>
                </a:cubicBezTo>
                <a:cubicBezTo>
                  <a:pt x="10171926" y="5694160"/>
                  <a:pt x="9837459" y="5754097"/>
                  <a:pt x="9501755" y="5807012"/>
                </a:cubicBezTo>
                <a:cubicBezTo>
                  <a:pt x="9180066" y="5857979"/>
                  <a:pt x="8857537" y="5903722"/>
                  <a:pt x="8534155" y="5944240"/>
                </a:cubicBezTo>
                <a:cubicBezTo>
                  <a:pt x="8286585" y="5975202"/>
                  <a:pt x="8038506" y="6001450"/>
                  <a:pt x="7790171" y="6026297"/>
                </a:cubicBezTo>
                <a:lnTo>
                  <a:pt x="7024337" y="6093812"/>
                </a:lnTo>
                <a:lnTo>
                  <a:pt x="7008892" y="6095938"/>
                </a:lnTo>
                <a:lnTo>
                  <a:pt x="6862735" y="6107599"/>
                </a:lnTo>
                <a:lnTo>
                  <a:pt x="6872248" y="6109467"/>
                </a:lnTo>
                <a:cubicBezTo>
                  <a:pt x="6883954" y="6109945"/>
                  <a:pt x="6896090" y="6107715"/>
                  <a:pt x="6907812" y="6107715"/>
                </a:cubicBezTo>
                <a:cubicBezTo>
                  <a:pt x="6923994" y="6107715"/>
                  <a:pt x="6940176" y="6105039"/>
                  <a:pt x="6956484" y="6104658"/>
                </a:cubicBezTo>
                <a:cubicBezTo>
                  <a:pt x="7188765" y="6099052"/>
                  <a:pt x="7420790" y="6086564"/>
                  <a:pt x="7652688" y="6071273"/>
                </a:cubicBezTo>
                <a:cubicBezTo>
                  <a:pt x="8002191" y="6048212"/>
                  <a:pt x="8351439" y="6019289"/>
                  <a:pt x="8699923" y="5982083"/>
                </a:cubicBezTo>
                <a:cubicBezTo>
                  <a:pt x="8986610" y="5952012"/>
                  <a:pt x="9272570" y="5916463"/>
                  <a:pt x="9557819" y="5875435"/>
                </a:cubicBezTo>
                <a:cubicBezTo>
                  <a:pt x="9943546" y="5819627"/>
                  <a:pt x="10327451" y="5753205"/>
                  <a:pt x="10709534" y="5676156"/>
                </a:cubicBezTo>
                <a:cubicBezTo>
                  <a:pt x="11171292" y="5582632"/>
                  <a:pt x="11629098" y="5472289"/>
                  <a:pt x="12081554" y="5341561"/>
                </a:cubicBezTo>
                <a:lnTo>
                  <a:pt x="12191999" y="5308238"/>
                </a:lnTo>
                <a:lnTo>
                  <a:pt x="12191999" y="5364054"/>
                </a:lnTo>
                <a:lnTo>
                  <a:pt x="11911964" y="5447316"/>
                </a:lnTo>
                <a:cubicBezTo>
                  <a:pt x="11616866" y="5529116"/>
                  <a:pt x="11319604" y="5601872"/>
                  <a:pt x="11020049" y="5667491"/>
                </a:cubicBezTo>
                <a:cubicBezTo>
                  <a:pt x="10703036" y="5737061"/>
                  <a:pt x="10384496" y="5798641"/>
                  <a:pt x="10064425" y="5852245"/>
                </a:cubicBezTo>
                <a:cubicBezTo>
                  <a:pt x="9798381" y="5896841"/>
                  <a:pt x="9531609" y="5936505"/>
                  <a:pt x="9264124" y="5971252"/>
                </a:cubicBezTo>
                <a:cubicBezTo>
                  <a:pt x="9061021" y="5997500"/>
                  <a:pt x="8857919" y="6022219"/>
                  <a:pt x="8654182" y="6042605"/>
                </a:cubicBezTo>
                <a:cubicBezTo>
                  <a:pt x="8416040" y="6065924"/>
                  <a:pt x="8177644" y="6087966"/>
                  <a:pt x="7938866" y="6105677"/>
                </a:cubicBezTo>
                <a:cubicBezTo>
                  <a:pt x="7628862" y="6128611"/>
                  <a:pt x="7318730" y="6146960"/>
                  <a:pt x="7008089" y="6158427"/>
                </a:cubicBezTo>
                <a:cubicBezTo>
                  <a:pt x="6855189" y="6164034"/>
                  <a:pt x="6702290" y="6167984"/>
                  <a:pt x="6549390" y="6172697"/>
                </a:cubicBezTo>
                <a:cubicBezTo>
                  <a:pt x="6510756" y="6170558"/>
                  <a:pt x="6472010" y="6172226"/>
                  <a:pt x="6433696" y="6177668"/>
                </a:cubicBezTo>
                <a:lnTo>
                  <a:pt x="6127899" y="6177668"/>
                </a:lnTo>
                <a:lnTo>
                  <a:pt x="6048391" y="6172953"/>
                </a:lnTo>
                <a:cubicBezTo>
                  <a:pt x="5810377" y="6160212"/>
                  <a:pt x="5572363" y="6146069"/>
                  <a:pt x="5334221" y="6135747"/>
                </a:cubicBezTo>
                <a:cubicBezTo>
                  <a:pt x="5026766" y="6123004"/>
                  <a:pt x="4719692" y="6101983"/>
                  <a:pt x="4413510" y="6072039"/>
                </a:cubicBezTo>
                <a:cubicBezTo>
                  <a:pt x="4088215" y="6040312"/>
                  <a:pt x="3763687" y="6004763"/>
                  <a:pt x="3438265" y="5970870"/>
                </a:cubicBezTo>
                <a:cubicBezTo>
                  <a:pt x="3099935" y="5935704"/>
                  <a:pt x="2762281" y="5895019"/>
                  <a:pt x="2425303" y="5848805"/>
                </a:cubicBezTo>
                <a:cubicBezTo>
                  <a:pt x="2047042" y="5797329"/>
                  <a:pt x="1669936" y="5738080"/>
                  <a:pt x="1293973" y="5671060"/>
                </a:cubicBezTo>
                <a:cubicBezTo>
                  <a:pt x="902168" y="5600534"/>
                  <a:pt x="512942" y="5519976"/>
                  <a:pt x="126888" y="5425029"/>
                </a:cubicBezTo>
                <a:lnTo>
                  <a:pt x="0" y="5392100"/>
                </a:lnTo>
                <a:lnTo>
                  <a:pt x="0" y="5333771"/>
                </a:lnTo>
                <a:lnTo>
                  <a:pt x="130837" y="5368509"/>
                </a:lnTo>
                <a:cubicBezTo>
                  <a:pt x="306720" y="5411799"/>
                  <a:pt x="483287" y="5452095"/>
                  <a:pt x="660204" y="5490001"/>
                </a:cubicBezTo>
                <a:cubicBezTo>
                  <a:pt x="1048569" y="5572948"/>
                  <a:pt x="1439228" y="5643664"/>
                  <a:pt x="1831416" y="5705715"/>
                </a:cubicBezTo>
                <a:cubicBezTo>
                  <a:pt x="2114917" y="5750440"/>
                  <a:pt x="2398801" y="5791595"/>
                  <a:pt x="2677204" y="5825742"/>
                </a:cubicBezTo>
                <a:cubicBezTo>
                  <a:pt x="2669177" y="5828418"/>
                  <a:pt x="2658222" y="5818097"/>
                  <a:pt x="2644716" y="5815549"/>
                </a:cubicBezTo>
                <a:cubicBezTo>
                  <a:pt x="2149740" y="5721171"/>
                  <a:pt x="1659233" y="5607352"/>
                  <a:pt x="1173182" y="5474074"/>
                </a:cubicBezTo>
                <a:cubicBezTo>
                  <a:pt x="940520" y="5410366"/>
                  <a:pt x="709302" y="5342134"/>
                  <a:pt x="479527" y="5269379"/>
                </a:cubicBezTo>
                <a:lnTo>
                  <a:pt x="0" y="5107083"/>
                </a:lnTo>
                <a:close/>
              </a:path>
            </a:pathLst>
          </a:custGeom>
          <a:solidFill>
            <a:schemeClr val="bg1"/>
          </a:solidFill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F6200F9-425E-9FBD-E6DE-C9154F5797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2883" y="302411"/>
            <a:ext cx="6754108" cy="685481"/>
          </a:xfrm>
          <a:solidFill>
            <a:schemeClr val="bg1">
              <a:alpha val="85000"/>
            </a:schemeClr>
          </a:solidFill>
        </p:spPr>
        <p:txBody>
          <a:bodyPr anchor="ctr" anchorCtr="0">
            <a:noAutofit/>
          </a:bodyPr>
          <a:lstStyle/>
          <a:p>
            <a:endParaRPr lang="da-DK" sz="4000" b="1" dirty="0">
              <a:solidFill>
                <a:srgbClr val="024E9A"/>
              </a:solidFill>
              <a:latin typeface="Trebuchet MS" panose="020B0603020202020204" pitchFamily="34" charset="0"/>
            </a:endParaRP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55424E18-B6B4-ED1D-3B34-9911C67C84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5979" y="5878385"/>
            <a:ext cx="2176386" cy="793089"/>
          </a:xfrm>
          <a:prstGeom prst="rect">
            <a:avLst/>
          </a:prstGeom>
        </p:spPr>
      </p:pic>
      <p:pic>
        <p:nvPicPr>
          <p:cNvPr id="12" name="Grafik 11" descr="Electrician med massiv udfyldning">
            <a:extLst>
              <a:ext uri="{FF2B5EF4-FFF2-40B4-BE49-F238E27FC236}">
                <a16:creationId xmlns:a16="http://schemas.microsoft.com/office/drawing/2014/main" id="{FBB21596-B86C-EBAD-777B-7A0930975A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134520" y="5840714"/>
            <a:ext cx="914400" cy="914400"/>
          </a:xfrm>
          <a:prstGeom prst="rect">
            <a:avLst/>
          </a:prstGeom>
        </p:spPr>
      </p:pic>
      <p:pic>
        <p:nvPicPr>
          <p:cNvPr id="18" name="Billede 17" descr="Et billede, der indeholder vindue&#10;&#10;Automatisk genereret beskrivelse">
            <a:extLst>
              <a:ext uri="{FF2B5EF4-FFF2-40B4-BE49-F238E27FC236}">
                <a16:creationId xmlns:a16="http://schemas.microsoft.com/office/drawing/2014/main" id="{2D281F1E-B3D5-0624-9D83-4CF9941B03F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423" b="54536"/>
          <a:stretch/>
        </p:blipFill>
        <p:spPr>
          <a:xfrm>
            <a:off x="8754197" y="4277898"/>
            <a:ext cx="3437803" cy="2580102"/>
          </a:xfrm>
          <a:prstGeom prst="rect">
            <a:avLst/>
          </a:prstGeom>
        </p:spPr>
      </p:pic>
      <p:sp>
        <p:nvSpPr>
          <p:cNvPr id="11" name="Tekstfelt 10">
            <a:extLst>
              <a:ext uri="{FF2B5EF4-FFF2-40B4-BE49-F238E27FC236}">
                <a16:creationId xmlns:a16="http://schemas.microsoft.com/office/drawing/2014/main" id="{CA3F6BC9-0A30-BE56-C19E-E9D11FFAA2CB}"/>
              </a:ext>
            </a:extLst>
          </p:cNvPr>
          <p:cNvSpPr txBox="1"/>
          <p:nvPr/>
        </p:nvSpPr>
        <p:spPr>
          <a:xfrm>
            <a:off x="2809770" y="2550708"/>
            <a:ext cx="100523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D89DB19E-88BC-B9DE-CDBD-7832E5806FD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9130" y="6241609"/>
            <a:ext cx="552450" cy="552450"/>
          </a:xfrm>
          <a:prstGeom prst="rect">
            <a:avLst/>
          </a:prstGeom>
          <a:effectLst>
            <a:outerShdw blurRad="50800" dist="50800" dir="5400000" sx="5000" sy="5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0285975D-C723-8D60-876D-40A99CC6B39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8800" y="6234121"/>
            <a:ext cx="552450" cy="552450"/>
          </a:xfrm>
          <a:prstGeom prst="rect">
            <a:avLst/>
          </a:prstGeom>
          <a:effectLst>
            <a:outerShdw blurRad="50800" dist="50800" dir="5400000" sx="5000" sy="5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10" name="Billede 9">
            <a:extLst>
              <a:ext uri="{FF2B5EF4-FFF2-40B4-BE49-F238E27FC236}">
                <a16:creationId xmlns:a16="http://schemas.microsoft.com/office/drawing/2014/main" id="{11D9288B-6A8E-0E3A-1903-E1816D08F07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83711" y="6234121"/>
            <a:ext cx="541757" cy="552450"/>
          </a:xfrm>
          <a:prstGeom prst="rect">
            <a:avLst/>
          </a:prstGeom>
        </p:spPr>
      </p:pic>
      <p:pic>
        <p:nvPicPr>
          <p:cNvPr id="13" name="Billede 12">
            <a:extLst>
              <a:ext uri="{FF2B5EF4-FFF2-40B4-BE49-F238E27FC236}">
                <a16:creationId xmlns:a16="http://schemas.microsoft.com/office/drawing/2014/main" id="{8067FD26-15C5-60EA-6552-55074EC4D4E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12688" y="6234121"/>
            <a:ext cx="552450" cy="556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8476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33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C248669-AEB5-87D7-F75A-C8C990FF82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4" b="924"/>
          <a:stretch/>
        </p:blipFill>
        <p:spPr>
          <a:xfrm>
            <a:off x="20" y="10"/>
            <a:ext cx="12191979" cy="6177658"/>
          </a:xfrm>
          <a:custGeom>
            <a:avLst/>
            <a:gdLst/>
            <a:ahLst/>
            <a:cxnLst/>
            <a:rect l="l" t="t" r="r" b="b"/>
            <a:pathLst>
              <a:path w="12191999" h="6177668">
                <a:moveTo>
                  <a:pt x="6861986" y="6107659"/>
                </a:moveTo>
                <a:lnTo>
                  <a:pt x="6860986" y="6107739"/>
                </a:lnTo>
                <a:lnTo>
                  <a:pt x="6860759" y="6108287"/>
                </a:ln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5215324"/>
                </a:lnTo>
                <a:lnTo>
                  <a:pt x="12144282" y="5229900"/>
                </a:lnTo>
                <a:cubicBezTo>
                  <a:pt x="12016423" y="5267070"/>
                  <a:pt x="11888048" y="5302510"/>
                  <a:pt x="11759192" y="5336208"/>
                </a:cubicBezTo>
                <a:cubicBezTo>
                  <a:pt x="11344324" y="5446552"/>
                  <a:pt x="10926015" y="5542623"/>
                  <a:pt x="10505159" y="5627228"/>
                </a:cubicBezTo>
                <a:cubicBezTo>
                  <a:pt x="10171926" y="5694160"/>
                  <a:pt x="9837459" y="5754097"/>
                  <a:pt x="9501755" y="5807012"/>
                </a:cubicBezTo>
                <a:cubicBezTo>
                  <a:pt x="9180066" y="5857979"/>
                  <a:pt x="8857537" y="5903722"/>
                  <a:pt x="8534155" y="5944240"/>
                </a:cubicBezTo>
                <a:cubicBezTo>
                  <a:pt x="8286585" y="5975202"/>
                  <a:pt x="8038506" y="6001450"/>
                  <a:pt x="7790171" y="6026297"/>
                </a:cubicBezTo>
                <a:lnTo>
                  <a:pt x="7024337" y="6093812"/>
                </a:lnTo>
                <a:lnTo>
                  <a:pt x="7008892" y="6095938"/>
                </a:lnTo>
                <a:lnTo>
                  <a:pt x="6862735" y="6107599"/>
                </a:lnTo>
                <a:lnTo>
                  <a:pt x="6872248" y="6109467"/>
                </a:lnTo>
                <a:cubicBezTo>
                  <a:pt x="6883954" y="6109945"/>
                  <a:pt x="6896090" y="6107715"/>
                  <a:pt x="6907812" y="6107715"/>
                </a:cubicBezTo>
                <a:cubicBezTo>
                  <a:pt x="6923994" y="6107715"/>
                  <a:pt x="6940176" y="6105039"/>
                  <a:pt x="6956484" y="6104658"/>
                </a:cubicBezTo>
                <a:cubicBezTo>
                  <a:pt x="7188765" y="6099052"/>
                  <a:pt x="7420790" y="6086564"/>
                  <a:pt x="7652688" y="6071273"/>
                </a:cubicBezTo>
                <a:cubicBezTo>
                  <a:pt x="8002191" y="6048212"/>
                  <a:pt x="8351439" y="6019289"/>
                  <a:pt x="8699923" y="5982083"/>
                </a:cubicBezTo>
                <a:cubicBezTo>
                  <a:pt x="8986610" y="5952012"/>
                  <a:pt x="9272570" y="5916463"/>
                  <a:pt x="9557819" y="5875435"/>
                </a:cubicBezTo>
                <a:cubicBezTo>
                  <a:pt x="9943546" y="5819627"/>
                  <a:pt x="10327451" y="5753205"/>
                  <a:pt x="10709534" y="5676156"/>
                </a:cubicBezTo>
                <a:cubicBezTo>
                  <a:pt x="11171292" y="5582632"/>
                  <a:pt x="11629098" y="5472289"/>
                  <a:pt x="12081554" y="5341561"/>
                </a:cubicBezTo>
                <a:lnTo>
                  <a:pt x="12191999" y="5308238"/>
                </a:lnTo>
                <a:lnTo>
                  <a:pt x="12191999" y="5364054"/>
                </a:lnTo>
                <a:lnTo>
                  <a:pt x="11911964" y="5447316"/>
                </a:lnTo>
                <a:cubicBezTo>
                  <a:pt x="11616866" y="5529116"/>
                  <a:pt x="11319604" y="5601872"/>
                  <a:pt x="11020049" y="5667491"/>
                </a:cubicBezTo>
                <a:cubicBezTo>
                  <a:pt x="10703036" y="5737061"/>
                  <a:pt x="10384496" y="5798641"/>
                  <a:pt x="10064425" y="5852245"/>
                </a:cubicBezTo>
                <a:cubicBezTo>
                  <a:pt x="9798381" y="5896841"/>
                  <a:pt x="9531609" y="5936505"/>
                  <a:pt x="9264124" y="5971252"/>
                </a:cubicBezTo>
                <a:cubicBezTo>
                  <a:pt x="9061021" y="5997500"/>
                  <a:pt x="8857919" y="6022219"/>
                  <a:pt x="8654182" y="6042605"/>
                </a:cubicBezTo>
                <a:cubicBezTo>
                  <a:pt x="8416040" y="6065924"/>
                  <a:pt x="8177644" y="6087966"/>
                  <a:pt x="7938866" y="6105677"/>
                </a:cubicBezTo>
                <a:cubicBezTo>
                  <a:pt x="7628862" y="6128611"/>
                  <a:pt x="7318730" y="6146960"/>
                  <a:pt x="7008089" y="6158427"/>
                </a:cubicBezTo>
                <a:cubicBezTo>
                  <a:pt x="6855189" y="6164034"/>
                  <a:pt x="6702290" y="6167984"/>
                  <a:pt x="6549390" y="6172697"/>
                </a:cubicBezTo>
                <a:cubicBezTo>
                  <a:pt x="6510756" y="6170558"/>
                  <a:pt x="6472010" y="6172226"/>
                  <a:pt x="6433696" y="6177668"/>
                </a:cubicBezTo>
                <a:lnTo>
                  <a:pt x="6127899" y="6177668"/>
                </a:lnTo>
                <a:lnTo>
                  <a:pt x="6048391" y="6172953"/>
                </a:lnTo>
                <a:cubicBezTo>
                  <a:pt x="5810377" y="6160212"/>
                  <a:pt x="5572363" y="6146069"/>
                  <a:pt x="5334221" y="6135747"/>
                </a:cubicBezTo>
                <a:cubicBezTo>
                  <a:pt x="5026766" y="6123004"/>
                  <a:pt x="4719692" y="6101983"/>
                  <a:pt x="4413510" y="6072039"/>
                </a:cubicBezTo>
                <a:cubicBezTo>
                  <a:pt x="4088215" y="6040312"/>
                  <a:pt x="3763687" y="6004763"/>
                  <a:pt x="3438265" y="5970870"/>
                </a:cubicBezTo>
                <a:cubicBezTo>
                  <a:pt x="3099935" y="5935704"/>
                  <a:pt x="2762281" y="5895019"/>
                  <a:pt x="2425303" y="5848805"/>
                </a:cubicBezTo>
                <a:cubicBezTo>
                  <a:pt x="2047042" y="5797329"/>
                  <a:pt x="1669936" y="5738080"/>
                  <a:pt x="1293973" y="5671060"/>
                </a:cubicBezTo>
                <a:cubicBezTo>
                  <a:pt x="902168" y="5600534"/>
                  <a:pt x="512942" y="5519976"/>
                  <a:pt x="126888" y="5425029"/>
                </a:cubicBezTo>
                <a:lnTo>
                  <a:pt x="0" y="5392100"/>
                </a:lnTo>
                <a:lnTo>
                  <a:pt x="0" y="5333771"/>
                </a:lnTo>
                <a:lnTo>
                  <a:pt x="130837" y="5368509"/>
                </a:lnTo>
                <a:cubicBezTo>
                  <a:pt x="306720" y="5411799"/>
                  <a:pt x="483287" y="5452095"/>
                  <a:pt x="660204" y="5490001"/>
                </a:cubicBezTo>
                <a:cubicBezTo>
                  <a:pt x="1048569" y="5572948"/>
                  <a:pt x="1439228" y="5643664"/>
                  <a:pt x="1831416" y="5705715"/>
                </a:cubicBezTo>
                <a:cubicBezTo>
                  <a:pt x="2114917" y="5750440"/>
                  <a:pt x="2398801" y="5791595"/>
                  <a:pt x="2677204" y="5825742"/>
                </a:cubicBezTo>
                <a:cubicBezTo>
                  <a:pt x="2669177" y="5828418"/>
                  <a:pt x="2658222" y="5818097"/>
                  <a:pt x="2644716" y="5815549"/>
                </a:cubicBezTo>
                <a:cubicBezTo>
                  <a:pt x="2149740" y="5721171"/>
                  <a:pt x="1659233" y="5607352"/>
                  <a:pt x="1173182" y="5474074"/>
                </a:cubicBezTo>
                <a:cubicBezTo>
                  <a:pt x="940520" y="5410366"/>
                  <a:pt x="709302" y="5342134"/>
                  <a:pt x="479527" y="5269379"/>
                </a:cubicBezTo>
                <a:lnTo>
                  <a:pt x="0" y="5107083"/>
                </a:lnTo>
                <a:close/>
              </a:path>
            </a:pathLst>
          </a:custGeom>
          <a:solidFill>
            <a:schemeClr val="bg1"/>
          </a:solidFill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F6200F9-425E-9FBD-E6DE-C9154F5797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2883" y="302411"/>
            <a:ext cx="6754108" cy="685481"/>
          </a:xfrm>
          <a:solidFill>
            <a:schemeClr val="bg1">
              <a:alpha val="85000"/>
            </a:schemeClr>
          </a:solidFill>
        </p:spPr>
        <p:txBody>
          <a:bodyPr anchor="ctr" anchorCtr="0">
            <a:noAutofit/>
          </a:bodyPr>
          <a:lstStyle/>
          <a:p>
            <a:endParaRPr lang="da-DK" sz="4000" b="1" dirty="0">
              <a:solidFill>
                <a:srgbClr val="024E9A"/>
              </a:solidFill>
              <a:latin typeface="Trebuchet MS" panose="020B0603020202020204" pitchFamily="34" charset="0"/>
            </a:endParaRP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55424E18-B6B4-ED1D-3B34-9911C67C84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5979" y="5878385"/>
            <a:ext cx="2176386" cy="793089"/>
          </a:xfrm>
          <a:prstGeom prst="rect">
            <a:avLst/>
          </a:prstGeom>
        </p:spPr>
      </p:pic>
      <p:pic>
        <p:nvPicPr>
          <p:cNvPr id="12" name="Grafik 11" descr="Electrician med massiv udfyldning">
            <a:extLst>
              <a:ext uri="{FF2B5EF4-FFF2-40B4-BE49-F238E27FC236}">
                <a16:creationId xmlns:a16="http://schemas.microsoft.com/office/drawing/2014/main" id="{FBB21596-B86C-EBAD-777B-7A0930975A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134520" y="5840714"/>
            <a:ext cx="914400" cy="914400"/>
          </a:xfrm>
          <a:prstGeom prst="rect">
            <a:avLst/>
          </a:prstGeom>
        </p:spPr>
      </p:pic>
      <p:pic>
        <p:nvPicPr>
          <p:cNvPr id="18" name="Billede 17" descr="Et billede, der indeholder vindue&#10;&#10;Automatisk genereret beskrivelse">
            <a:extLst>
              <a:ext uri="{FF2B5EF4-FFF2-40B4-BE49-F238E27FC236}">
                <a16:creationId xmlns:a16="http://schemas.microsoft.com/office/drawing/2014/main" id="{2D281F1E-B3D5-0624-9D83-4CF9941B03F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423" b="54536"/>
          <a:stretch/>
        </p:blipFill>
        <p:spPr>
          <a:xfrm>
            <a:off x="8754197" y="4277898"/>
            <a:ext cx="3437803" cy="2580102"/>
          </a:xfrm>
          <a:prstGeom prst="rect">
            <a:avLst/>
          </a:prstGeom>
        </p:spPr>
      </p:pic>
      <p:sp>
        <p:nvSpPr>
          <p:cNvPr id="11" name="Tekstfelt 10">
            <a:extLst>
              <a:ext uri="{FF2B5EF4-FFF2-40B4-BE49-F238E27FC236}">
                <a16:creationId xmlns:a16="http://schemas.microsoft.com/office/drawing/2014/main" id="{CA3F6BC9-0A30-BE56-C19E-E9D11FFAA2CB}"/>
              </a:ext>
            </a:extLst>
          </p:cNvPr>
          <p:cNvSpPr txBox="1"/>
          <p:nvPr/>
        </p:nvSpPr>
        <p:spPr>
          <a:xfrm>
            <a:off x="939134" y="1060566"/>
            <a:ext cx="100523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C52D110A-E335-9ADE-7E30-5CBBA54F39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9130" y="6241609"/>
            <a:ext cx="552450" cy="552450"/>
          </a:xfrm>
          <a:prstGeom prst="rect">
            <a:avLst/>
          </a:prstGeom>
          <a:effectLst>
            <a:outerShdw blurRad="50800" dist="50800" dir="5400000" sx="5000" sy="5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B0B5599E-8589-A1B0-AC9C-6E35CCA0D24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8800" y="6234121"/>
            <a:ext cx="552450" cy="552450"/>
          </a:xfrm>
          <a:prstGeom prst="rect">
            <a:avLst/>
          </a:prstGeom>
          <a:effectLst>
            <a:outerShdw blurRad="50800" dist="50800" dir="5400000" sx="5000" sy="5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10" name="Billede 9">
            <a:extLst>
              <a:ext uri="{FF2B5EF4-FFF2-40B4-BE49-F238E27FC236}">
                <a16:creationId xmlns:a16="http://schemas.microsoft.com/office/drawing/2014/main" id="{3A311BEF-20CB-D6B4-5427-A48105D1DB2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83711" y="6234121"/>
            <a:ext cx="541757" cy="552450"/>
          </a:xfrm>
          <a:prstGeom prst="rect">
            <a:avLst/>
          </a:prstGeom>
        </p:spPr>
      </p:pic>
      <p:pic>
        <p:nvPicPr>
          <p:cNvPr id="13" name="Billede 12">
            <a:extLst>
              <a:ext uri="{FF2B5EF4-FFF2-40B4-BE49-F238E27FC236}">
                <a16:creationId xmlns:a16="http://schemas.microsoft.com/office/drawing/2014/main" id="{EB75F6DC-EF17-68B8-3346-938038FDE54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12688" y="6234121"/>
            <a:ext cx="552450" cy="556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4742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33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C248669-AEB5-87D7-F75A-C8C990FF82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4" b="924"/>
          <a:stretch/>
        </p:blipFill>
        <p:spPr>
          <a:xfrm>
            <a:off x="21" y="0"/>
            <a:ext cx="12191979" cy="6177658"/>
          </a:xfrm>
          <a:custGeom>
            <a:avLst/>
            <a:gdLst/>
            <a:ahLst/>
            <a:cxnLst/>
            <a:rect l="l" t="t" r="r" b="b"/>
            <a:pathLst>
              <a:path w="12191999" h="6177668">
                <a:moveTo>
                  <a:pt x="6861986" y="6107659"/>
                </a:moveTo>
                <a:lnTo>
                  <a:pt x="6860986" y="6107739"/>
                </a:lnTo>
                <a:lnTo>
                  <a:pt x="6860759" y="6108287"/>
                </a:ln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5215324"/>
                </a:lnTo>
                <a:lnTo>
                  <a:pt x="12144282" y="5229900"/>
                </a:lnTo>
                <a:cubicBezTo>
                  <a:pt x="12016423" y="5267070"/>
                  <a:pt x="11888048" y="5302510"/>
                  <a:pt x="11759192" y="5336208"/>
                </a:cubicBezTo>
                <a:cubicBezTo>
                  <a:pt x="11344324" y="5446552"/>
                  <a:pt x="10926015" y="5542623"/>
                  <a:pt x="10505159" y="5627228"/>
                </a:cubicBezTo>
                <a:cubicBezTo>
                  <a:pt x="10171926" y="5694160"/>
                  <a:pt x="9837459" y="5754097"/>
                  <a:pt x="9501755" y="5807012"/>
                </a:cubicBezTo>
                <a:cubicBezTo>
                  <a:pt x="9180066" y="5857979"/>
                  <a:pt x="8857537" y="5903722"/>
                  <a:pt x="8534155" y="5944240"/>
                </a:cubicBezTo>
                <a:cubicBezTo>
                  <a:pt x="8286585" y="5975202"/>
                  <a:pt x="8038506" y="6001450"/>
                  <a:pt x="7790171" y="6026297"/>
                </a:cubicBezTo>
                <a:lnTo>
                  <a:pt x="7024337" y="6093812"/>
                </a:lnTo>
                <a:lnTo>
                  <a:pt x="7008892" y="6095938"/>
                </a:lnTo>
                <a:lnTo>
                  <a:pt x="6862735" y="6107599"/>
                </a:lnTo>
                <a:lnTo>
                  <a:pt x="6872248" y="6109467"/>
                </a:lnTo>
                <a:cubicBezTo>
                  <a:pt x="6883954" y="6109945"/>
                  <a:pt x="6896090" y="6107715"/>
                  <a:pt x="6907812" y="6107715"/>
                </a:cubicBezTo>
                <a:cubicBezTo>
                  <a:pt x="6923994" y="6107715"/>
                  <a:pt x="6940176" y="6105039"/>
                  <a:pt x="6956484" y="6104658"/>
                </a:cubicBezTo>
                <a:cubicBezTo>
                  <a:pt x="7188765" y="6099052"/>
                  <a:pt x="7420790" y="6086564"/>
                  <a:pt x="7652688" y="6071273"/>
                </a:cubicBezTo>
                <a:cubicBezTo>
                  <a:pt x="8002191" y="6048212"/>
                  <a:pt x="8351439" y="6019289"/>
                  <a:pt x="8699923" y="5982083"/>
                </a:cubicBezTo>
                <a:cubicBezTo>
                  <a:pt x="8986610" y="5952012"/>
                  <a:pt x="9272570" y="5916463"/>
                  <a:pt x="9557819" y="5875435"/>
                </a:cubicBezTo>
                <a:cubicBezTo>
                  <a:pt x="9943546" y="5819627"/>
                  <a:pt x="10327451" y="5753205"/>
                  <a:pt x="10709534" y="5676156"/>
                </a:cubicBezTo>
                <a:cubicBezTo>
                  <a:pt x="11171292" y="5582632"/>
                  <a:pt x="11629098" y="5472289"/>
                  <a:pt x="12081554" y="5341561"/>
                </a:cubicBezTo>
                <a:lnTo>
                  <a:pt x="12191999" y="5308238"/>
                </a:lnTo>
                <a:lnTo>
                  <a:pt x="12191999" y="5364054"/>
                </a:lnTo>
                <a:lnTo>
                  <a:pt x="11911964" y="5447316"/>
                </a:lnTo>
                <a:cubicBezTo>
                  <a:pt x="11616866" y="5529116"/>
                  <a:pt x="11319604" y="5601872"/>
                  <a:pt x="11020049" y="5667491"/>
                </a:cubicBezTo>
                <a:cubicBezTo>
                  <a:pt x="10703036" y="5737061"/>
                  <a:pt x="10384496" y="5798641"/>
                  <a:pt x="10064425" y="5852245"/>
                </a:cubicBezTo>
                <a:cubicBezTo>
                  <a:pt x="9798381" y="5896841"/>
                  <a:pt x="9531609" y="5936505"/>
                  <a:pt x="9264124" y="5971252"/>
                </a:cubicBezTo>
                <a:cubicBezTo>
                  <a:pt x="9061021" y="5997500"/>
                  <a:pt x="8857919" y="6022219"/>
                  <a:pt x="8654182" y="6042605"/>
                </a:cubicBezTo>
                <a:cubicBezTo>
                  <a:pt x="8416040" y="6065924"/>
                  <a:pt x="8177644" y="6087966"/>
                  <a:pt x="7938866" y="6105677"/>
                </a:cubicBezTo>
                <a:cubicBezTo>
                  <a:pt x="7628862" y="6128611"/>
                  <a:pt x="7318730" y="6146960"/>
                  <a:pt x="7008089" y="6158427"/>
                </a:cubicBezTo>
                <a:cubicBezTo>
                  <a:pt x="6855189" y="6164034"/>
                  <a:pt x="6702290" y="6167984"/>
                  <a:pt x="6549390" y="6172697"/>
                </a:cubicBezTo>
                <a:cubicBezTo>
                  <a:pt x="6510756" y="6170558"/>
                  <a:pt x="6472010" y="6172226"/>
                  <a:pt x="6433696" y="6177668"/>
                </a:cubicBezTo>
                <a:lnTo>
                  <a:pt x="6127899" y="6177668"/>
                </a:lnTo>
                <a:lnTo>
                  <a:pt x="6048391" y="6172953"/>
                </a:lnTo>
                <a:cubicBezTo>
                  <a:pt x="5810377" y="6160212"/>
                  <a:pt x="5572363" y="6146069"/>
                  <a:pt x="5334221" y="6135747"/>
                </a:cubicBezTo>
                <a:cubicBezTo>
                  <a:pt x="5026766" y="6123004"/>
                  <a:pt x="4719692" y="6101983"/>
                  <a:pt x="4413510" y="6072039"/>
                </a:cubicBezTo>
                <a:cubicBezTo>
                  <a:pt x="4088215" y="6040312"/>
                  <a:pt x="3763687" y="6004763"/>
                  <a:pt x="3438265" y="5970870"/>
                </a:cubicBezTo>
                <a:cubicBezTo>
                  <a:pt x="3099935" y="5935704"/>
                  <a:pt x="2762281" y="5895019"/>
                  <a:pt x="2425303" y="5848805"/>
                </a:cubicBezTo>
                <a:cubicBezTo>
                  <a:pt x="2047042" y="5797329"/>
                  <a:pt x="1669936" y="5738080"/>
                  <a:pt x="1293973" y="5671060"/>
                </a:cubicBezTo>
                <a:cubicBezTo>
                  <a:pt x="902168" y="5600534"/>
                  <a:pt x="512942" y="5519976"/>
                  <a:pt x="126888" y="5425029"/>
                </a:cubicBezTo>
                <a:lnTo>
                  <a:pt x="0" y="5392100"/>
                </a:lnTo>
                <a:lnTo>
                  <a:pt x="0" y="5333771"/>
                </a:lnTo>
                <a:lnTo>
                  <a:pt x="130837" y="5368509"/>
                </a:lnTo>
                <a:cubicBezTo>
                  <a:pt x="306720" y="5411799"/>
                  <a:pt x="483287" y="5452095"/>
                  <a:pt x="660204" y="5490001"/>
                </a:cubicBezTo>
                <a:cubicBezTo>
                  <a:pt x="1048569" y="5572948"/>
                  <a:pt x="1439228" y="5643664"/>
                  <a:pt x="1831416" y="5705715"/>
                </a:cubicBezTo>
                <a:cubicBezTo>
                  <a:pt x="2114917" y="5750440"/>
                  <a:pt x="2398801" y="5791595"/>
                  <a:pt x="2677204" y="5825742"/>
                </a:cubicBezTo>
                <a:cubicBezTo>
                  <a:pt x="2669177" y="5828418"/>
                  <a:pt x="2658222" y="5818097"/>
                  <a:pt x="2644716" y="5815549"/>
                </a:cubicBezTo>
                <a:cubicBezTo>
                  <a:pt x="2149740" y="5721171"/>
                  <a:pt x="1659233" y="5607352"/>
                  <a:pt x="1173182" y="5474074"/>
                </a:cubicBezTo>
                <a:cubicBezTo>
                  <a:pt x="940520" y="5410366"/>
                  <a:pt x="709302" y="5342134"/>
                  <a:pt x="479527" y="5269379"/>
                </a:cubicBezTo>
                <a:lnTo>
                  <a:pt x="0" y="5107083"/>
                </a:lnTo>
                <a:close/>
              </a:path>
            </a:pathLst>
          </a:custGeom>
          <a:solidFill>
            <a:schemeClr val="bg1"/>
          </a:solidFill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F6200F9-425E-9FBD-E6DE-C9154F5797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2883" y="302411"/>
            <a:ext cx="6754108" cy="685481"/>
          </a:xfrm>
          <a:solidFill>
            <a:schemeClr val="bg1">
              <a:alpha val="85000"/>
            </a:schemeClr>
          </a:solidFill>
        </p:spPr>
        <p:txBody>
          <a:bodyPr anchor="ctr" anchorCtr="0">
            <a:noAutofit/>
          </a:bodyPr>
          <a:lstStyle/>
          <a:p>
            <a:endParaRPr lang="da-DK" sz="4000" b="1" dirty="0">
              <a:solidFill>
                <a:srgbClr val="024E9A"/>
              </a:solidFill>
              <a:latin typeface="Trebuchet MS" panose="020B0603020202020204" pitchFamily="34" charset="0"/>
            </a:endParaRP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55424E18-B6B4-ED1D-3B34-9911C67C84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5979" y="5878385"/>
            <a:ext cx="2176386" cy="793089"/>
          </a:xfrm>
          <a:prstGeom prst="rect">
            <a:avLst/>
          </a:prstGeom>
        </p:spPr>
      </p:pic>
      <p:pic>
        <p:nvPicPr>
          <p:cNvPr id="12" name="Grafik 11" descr="Electrician med massiv udfyldning">
            <a:extLst>
              <a:ext uri="{FF2B5EF4-FFF2-40B4-BE49-F238E27FC236}">
                <a16:creationId xmlns:a16="http://schemas.microsoft.com/office/drawing/2014/main" id="{FBB21596-B86C-EBAD-777B-7A0930975A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134520" y="5840714"/>
            <a:ext cx="914400" cy="914400"/>
          </a:xfrm>
          <a:prstGeom prst="rect">
            <a:avLst/>
          </a:prstGeom>
        </p:spPr>
      </p:pic>
      <p:pic>
        <p:nvPicPr>
          <p:cNvPr id="18" name="Billede 17" descr="Et billede, der indeholder vindue&#10;&#10;Automatisk genereret beskrivelse">
            <a:extLst>
              <a:ext uri="{FF2B5EF4-FFF2-40B4-BE49-F238E27FC236}">
                <a16:creationId xmlns:a16="http://schemas.microsoft.com/office/drawing/2014/main" id="{2D281F1E-B3D5-0624-9D83-4CF9941B03F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423" b="54536"/>
          <a:stretch/>
        </p:blipFill>
        <p:spPr>
          <a:xfrm>
            <a:off x="8754197" y="4277898"/>
            <a:ext cx="3437803" cy="2580102"/>
          </a:xfrm>
          <a:prstGeom prst="rect">
            <a:avLst/>
          </a:prstGeom>
        </p:spPr>
      </p:pic>
      <p:sp>
        <p:nvSpPr>
          <p:cNvPr id="11" name="Tekstfelt 10">
            <a:extLst>
              <a:ext uri="{FF2B5EF4-FFF2-40B4-BE49-F238E27FC236}">
                <a16:creationId xmlns:a16="http://schemas.microsoft.com/office/drawing/2014/main" id="{CA3F6BC9-0A30-BE56-C19E-E9D11FFAA2CB}"/>
              </a:ext>
            </a:extLst>
          </p:cNvPr>
          <p:cNvSpPr txBox="1"/>
          <p:nvPr/>
        </p:nvSpPr>
        <p:spPr>
          <a:xfrm>
            <a:off x="939134" y="1060566"/>
            <a:ext cx="100523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C2B396FF-5C0B-C92B-C7E6-A6207E3C5C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9130" y="6241609"/>
            <a:ext cx="552450" cy="552450"/>
          </a:xfrm>
          <a:prstGeom prst="rect">
            <a:avLst/>
          </a:prstGeom>
          <a:effectLst>
            <a:outerShdw blurRad="50800" dist="50800" dir="5400000" sx="5000" sy="5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C0AD0390-748A-0C7F-51E2-1B1565121BD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8800" y="6234121"/>
            <a:ext cx="552450" cy="552450"/>
          </a:xfrm>
          <a:prstGeom prst="rect">
            <a:avLst/>
          </a:prstGeom>
          <a:effectLst>
            <a:outerShdw blurRad="50800" dist="50800" dir="5400000" sx="5000" sy="5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10" name="Billede 9">
            <a:extLst>
              <a:ext uri="{FF2B5EF4-FFF2-40B4-BE49-F238E27FC236}">
                <a16:creationId xmlns:a16="http://schemas.microsoft.com/office/drawing/2014/main" id="{A4663DF2-EC45-A266-78B0-369056DE2C4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83711" y="6234121"/>
            <a:ext cx="541757" cy="552450"/>
          </a:xfrm>
          <a:prstGeom prst="rect">
            <a:avLst/>
          </a:prstGeom>
        </p:spPr>
      </p:pic>
      <p:pic>
        <p:nvPicPr>
          <p:cNvPr id="13" name="Billede 12">
            <a:extLst>
              <a:ext uri="{FF2B5EF4-FFF2-40B4-BE49-F238E27FC236}">
                <a16:creationId xmlns:a16="http://schemas.microsoft.com/office/drawing/2014/main" id="{42CBF076-6552-289D-D1D0-A744E1C0042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12688" y="6234121"/>
            <a:ext cx="552450" cy="556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3445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335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DB4D5C4-1EC2-D594-35BB-E1B8D3B71A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045CD00-899B-934F-88A8-47875E34E5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4" b="924"/>
          <a:stretch/>
        </p:blipFill>
        <p:spPr>
          <a:xfrm>
            <a:off x="20" y="10"/>
            <a:ext cx="12191979" cy="6177658"/>
          </a:xfrm>
          <a:custGeom>
            <a:avLst/>
            <a:gdLst/>
            <a:ahLst/>
            <a:cxnLst/>
            <a:rect l="l" t="t" r="r" b="b"/>
            <a:pathLst>
              <a:path w="12191999" h="6177668">
                <a:moveTo>
                  <a:pt x="6861986" y="6107659"/>
                </a:moveTo>
                <a:lnTo>
                  <a:pt x="6860986" y="6107739"/>
                </a:lnTo>
                <a:lnTo>
                  <a:pt x="6860759" y="6108287"/>
                </a:ln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5215324"/>
                </a:lnTo>
                <a:lnTo>
                  <a:pt x="12144282" y="5229900"/>
                </a:lnTo>
                <a:cubicBezTo>
                  <a:pt x="12016423" y="5267070"/>
                  <a:pt x="11888048" y="5302510"/>
                  <a:pt x="11759192" y="5336208"/>
                </a:cubicBezTo>
                <a:cubicBezTo>
                  <a:pt x="11344324" y="5446552"/>
                  <a:pt x="10926015" y="5542623"/>
                  <a:pt x="10505159" y="5627228"/>
                </a:cubicBezTo>
                <a:cubicBezTo>
                  <a:pt x="10171926" y="5694160"/>
                  <a:pt x="9837459" y="5754097"/>
                  <a:pt x="9501755" y="5807012"/>
                </a:cubicBezTo>
                <a:cubicBezTo>
                  <a:pt x="9180066" y="5857979"/>
                  <a:pt x="8857537" y="5903722"/>
                  <a:pt x="8534155" y="5944240"/>
                </a:cubicBezTo>
                <a:cubicBezTo>
                  <a:pt x="8286585" y="5975202"/>
                  <a:pt x="8038506" y="6001450"/>
                  <a:pt x="7790171" y="6026297"/>
                </a:cubicBezTo>
                <a:lnTo>
                  <a:pt x="7024337" y="6093812"/>
                </a:lnTo>
                <a:lnTo>
                  <a:pt x="7008892" y="6095938"/>
                </a:lnTo>
                <a:lnTo>
                  <a:pt x="6862735" y="6107599"/>
                </a:lnTo>
                <a:lnTo>
                  <a:pt x="6872248" y="6109467"/>
                </a:lnTo>
                <a:cubicBezTo>
                  <a:pt x="6883954" y="6109945"/>
                  <a:pt x="6896090" y="6107715"/>
                  <a:pt x="6907812" y="6107715"/>
                </a:cubicBezTo>
                <a:cubicBezTo>
                  <a:pt x="6923994" y="6107715"/>
                  <a:pt x="6940176" y="6105039"/>
                  <a:pt x="6956484" y="6104658"/>
                </a:cubicBezTo>
                <a:cubicBezTo>
                  <a:pt x="7188765" y="6099052"/>
                  <a:pt x="7420790" y="6086564"/>
                  <a:pt x="7652688" y="6071273"/>
                </a:cubicBezTo>
                <a:cubicBezTo>
                  <a:pt x="8002191" y="6048212"/>
                  <a:pt x="8351439" y="6019289"/>
                  <a:pt x="8699923" y="5982083"/>
                </a:cubicBezTo>
                <a:cubicBezTo>
                  <a:pt x="8986610" y="5952012"/>
                  <a:pt x="9272570" y="5916463"/>
                  <a:pt x="9557819" y="5875435"/>
                </a:cubicBezTo>
                <a:cubicBezTo>
                  <a:pt x="9943546" y="5819627"/>
                  <a:pt x="10327451" y="5753205"/>
                  <a:pt x="10709534" y="5676156"/>
                </a:cubicBezTo>
                <a:cubicBezTo>
                  <a:pt x="11171292" y="5582632"/>
                  <a:pt x="11629098" y="5472289"/>
                  <a:pt x="12081554" y="5341561"/>
                </a:cubicBezTo>
                <a:lnTo>
                  <a:pt x="12191999" y="5308238"/>
                </a:lnTo>
                <a:lnTo>
                  <a:pt x="12191999" y="5364054"/>
                </a:lnTo>
                <a:lnTo>
                  <a:pt x="11911964" y="5447316"/>
                </a:lnTo>
                <a:cubicBezTo>
                  <a:pt x="11616866" y="5529116"/>
                  <a:pt x="11319604" y="5601872"/>
                  <a:pt x="11020049" y="5667491"/>
                </a:cubicBezTo>
                <a:cubicBezTo>
                  <a:pt x="10703036" y="5737061"/>
                  <a:pt x="10384496" y="5798641"/>
                  <a:pt x="10064425" y="5852245"/>
                </a:cubicBezTo>
                <a:cubicBezTo>
                  <a:pt x="9798381" y="5896841"/>
                  <a:pt x="9531609" y="5936505"/>
                  <a:pt x="9264124" y="5971252"/>
                </a:cubicBezTo>
                <a:cubicBezTo>
                  <a:pt x="9061021" y="5997500"/>
                  <a:pt x="8857919" y="6022219"/>
                  <a:pt x="8654182" y="6042605"/>
                </a:cubicBezTo>
                <a:cubicBezTo>
                  <a:pt x="8416040" y="6065924"/>
                  <a:pt x="8177644" y="6087966"/>
                  <a:pt x="7938866" y="6105677"/>
                </a:cubicBezTo>
                <a:cubicBezTo>
                  <a:pt x="7628862" y="6128611"/>
                  <a:pt x="7318730" y="6146960"/>
                  <a:pt x="7008089" y="6158427"/>
                </a:cubicBezTo>
                <a:cubicBezTo>
                  <a:pt x="6855189" y="6164034"/>
                  <a:pt x="6702290" y="6167984"/>
                  <a:pt x="6549390" y="6172697"/>
                </a:cubicBezTo>
                <a:cubicBezTo>
                  <a:pt x="6510756" y="6170558"/>
                  <a:pt x="6472010" y="6172226"/>
                  <a:pt x="6433696" y="6177668"/>
                </a:cubicBezTo>
                <a:lnTo>
                  <a:pt x="6127899" y="6177668"/>
                </a:lnTo>
                <a:lnTo>
                  <a:pt x="6048391" y="6172953"/>
                </a:lnTo>
                <a:cubicBezTo>
                  <a:pt x="5810377" y="6160212"/>
                  <a:pt x="5572363" y="6146069"/>
                  <a:pt x="5334221" y="6135747"/>
                </a:cubicBezTo>
                <a:cubicBezTo>
                  <a:pt x="5026766" y="6123004"/>
                  <a:pt x="4719692" y="6101983"/>
                  <a:pt x="4413510" y="6072039"/>
                </a:cubicBezTo>
                <a:cubicBezTo>
                  <a:pt x="4088215" y="6040312"/>
                  <a:pt x="3763687" y="6004763"/>
                  <a:pt x="3438265" y="5970870"/>
                </a:cubicBezTo>
                <a:cubicBezTo>
                  <a:pt x="3099935" y="5935704"/>
                  <a:pt x="2762281" y="5895019"/>
                  <a:pt x="2425303" y="5848805"/>
                </a:cubicBezTo>
                <a:cubicBezTo>
                  <a:pt x="2047042" y="5797329"/>
                  <a:pt x="1669936" y="5738080"/>
                  <a:pt x="1293973" y="5671060"/>
                </a:cubicBezTo>
                <a:cubicBezTo>
                  <a:pt x="902168" y="5600534"/>
                  <a:pt x="512942" y="5519976"/>
                  <a:pt x="126888" y="5425029"/>
                </a:cubicBezTo>
                <a:lnTo>
                  <a:pt x="0" y="5392100"/>
                </a:lnTo>
                <a:lnTo>
                  <a:pt x="0" y="5333771"/>
                </a:lnTo>
                <a:lnTo>
                  <a:pt x="130837" y="5368509"/>
                </a:lnTo>
                <a:cubicBezTo>
                  <a:pt x="306720" y="5411799"/>
                  <a:pt x="483287" y="5452095"/>
                  <a:pt x="660204" y="5490001"/>
                </a:cubicBezTo>
                <a:cubicBezTo>
                  <a:pt x="1048569" y="5572948"/>
                  <a:pt x="1439228" y="5643664"/>
                  <a:pt x="1831416" y="5705715"/>
                </a:cubicBezTo>
                <a:cubicBezTo>
                  <a:pt x="2114917" y="5750440"/>
                  <a:pt x="2398801" y="5791595"/>
                  <a:pt x="2677204" y="5825742"/>
                </a:cubicBezTo>
                <a:cubicBezTo>
                  <a:pt x="2669177" y="5828418"/>
                  <a:pt x="2658222" y="5818097"/>
                  <a:pt x="2644716" y="5815549"/>
                </a:cubicBezTo>
                <a:cubicBezTo>
                  <a:pt x="2149740" y="5721171"/>
                  <a:pt x="1659233" y="5607352"/>
                  <a:pt x="1173182" y="5474074"/>
                </a:cubicBezTo>
                <a:cubicBezTo>
                  <a:pt x="940520" y="5410366"/>
                  <a:pt x="709302" y="5342134"/>
                  <a:pt x="479527" y="5269379"/>
                </a:cubicBezTo>
                <a:lnTo>
                  <a:pt x="0" y="5107083"/>
                </a:lnTo>
                <a:close/>
              </a:path>
            </a:pathLst>
          </a:custGeom>
          <a:solidFill>
            <a:schemeClr val="bg1"/>
          </a:solidFill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A09B4EE7-D584-E16D-5E3D-1362900030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5979" y="5878385"/>
            <a:ext cx="2176386" cy="793089"/>
          </a:xfrm>
          <a:prstGeom prst="rect">
            <a:avLst/>
          </a:prstGeom>
        </p:spPr>
      </p:pic>
      <p:pic>
        <p:nvPicPr>
          <p:cNvPr id="12" name="Grafik 11" descr="Electrician med massiv udfyldning">
            <a:extLst>
              <a:ext uri="{FF2B5EF4-FFF2-40B4-BE49-F238E27FC236}">
                <a16:creationId xmlns:a16="http://schemas.microsoft.com/office/drawing/2014/main" id="{D788FACB-E1A6-F1E7-50A4-DFE5050845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134520" y="5840714"/>
            <a:ext cx="914400" cy="914400"/>
          </a:xfrm>
          <a:prstGeom prst="rect">
            <a:avLst/>
          </a:prstGeom>
        </p:spPr>
      </p:pic>
      <p:sp useBgFill="1">
        <p:nvSpPr>
          <p:cNvPr id="35" name="Diagonal stribe 23">
            <a:extLst>
              <a:ext uri="{FF2B5EF4-FFF2-40B4-BE49-F238E27FC236}">
                <a16:creationId xmlns:a16="http://schemas.microsoft.com/office/drawing/2014/main" id="{8FEB9CB6-3F19-7CB2-CECD-B8DCA7524539}"/>
              </a:ext>
            </a:extLst>
          </p:cNvPr>
          <p:cNvSpPr/>
          <p:nvPr/>
        </p:nvSpPr>
        <p:spPr bwMode="white">
          <a:xfrm rot="9983365">
            <a:off x="8299575" y="-322187"/>
            <a:ext cx="4488229" cy="5914857"/>
          </a:xfrm>
          <a:custGeom>
            <a:avLst/>
            <a:gdLst>
              <a:gd name="connsiteX0" fmla="*/ 0 w 5602894"/>
              <a:gd name="connsiteY0" fmla="*/ 5612545 h 10358498"/>
              <a:gd name="connsiteX1" fmla="*/ 3035816 w 5602894"/>
              <a:gd name="connsiteY1" fmla="*/ 0 h 10358498"/>
              <a:gd name="connsiteX2" fmla="*/ 5602894 w 5602894"/>
              <a:gd name="connsiteY2" fmla="*/ 0 h 10358498"/>
              <a:gd name="connsiteX3" fmla="*/ 0 w 5602894"/>
              <a:gd name="connsiteY3" fmla="*/ 10358498 h 10358498"/>
              <a:gd name="connsiteX4" fmla="*/ 0 w 5602894"/>
              <a:gd name="connsiteY4" fmla="*/ 5612545 h 10358498"/>
              <a:gd name="connsiteX0" fmla="*/ 1613919 w 5602894"/>
              <a:gd name="connsiteY0" fmla="*/ 5193490 h 10358498"/>
              <a:gd name="connsiteX1" fmla="*/ 3035816 w 5602894"/>
              <a:gd name="connsiteY1" fmla="*/ 0 h 10358498"/>
              <a:gd name="connsiteX2" fmla="*/ 5602894 w 5602894"/>
              <a:gd name="connsiteY2" fmla="*/ 0 h 10358498"/>
              <a:gd name="connsiteX3" fmla="*/ 0 w 5602894"/>
              <a:gd name="connsiteY3" fmla="*/ 10358498 h 10358498"/>
              <a:gd name="connsiteX4" fmla="*/ 1613919 w 5602894"/>
              <a:gd name="connsiteY4" fmla="*/ 5193490 h 10358498"/>
              <a:gd name="connsiteX0" fmla="*/ 0 w 3988975"/>
              <a:gd name="connsiteY0" fmla="*/ 5193490 h 5783975"/>
              <a:gd name="connsiteX1" fmla="*/ 1421897 w 3988975"/>
              <a:gd name="connsiteY1" fmla="*/ 0 h 5783975"/>
              <a:gd name="connsiteX2" fmla="*/ 3988975 w 3988975"/>
              <a:gd name="connsiteY2" fmla="*/ 0 h 5783975"/>
              <a:gd name="connsiteX3" fmla="*/ 3102134 w 3988975"/>
              <a:gd name="connsiteY3" fmla="*/ 5783975 h 5783975"/>
              <a:gd name="connsiteX4" fmla="*/ 0 w 3988975"/>
              <a:gd name="connsiteY4" fmla="*/ 5193490 h 5783975"/>
              <a:gd name="connsiteX0" fmla="*/ 0 w 3762322"/>
              <a:gd name="connsiteY0" fmla="*/ 5093548 h 5783975"/>
              <a:gd name="connsiteX1" fmla="*/ 1195244 w 3762322"/>
              <a:gd name="connsiteY1" fmla="*/ 0 h 5783975"/>
              <a:gd name="connsiteX2" fmla="*/ 3762322 w 3762322"/>
              <a:gd name="connsiteY2" fmla="*/ 0 h 5783975"/>
              <a:gd name="connsiteX3" fmla="*/ 2875481 w 3762322"/>
              <a:gd name="connsiteY3" fmla="*/ 5783975 h 5783975"/>
              <a:gd name="connsiteX4" fmla="*/ 0 w 3762322"/>
              <a:gd name="connsiteY4" fmla="*/ 5093548 h 5783975"/>
              <a:gd name="connsiteX0" fmla="*/ 0 w 3798795"/>
              <a:gd name="connsiteY0" fmla="*/ 5096625 h 5783975"/>
              <a:gd name="connsiteX1" fmla="*/ 1231717 w 3798795"/>
              <a:gd name="connsiteY1" fmla="*/ 0 h 5783975"/>
              <a:gd name="connsiteX2" fmla="*/ 3798795 w 3798795"/>
              <a:gd name="connsiteY2" fmla="*/ 0 h 5783975"/>
              <a:gd name="connsiteX3" fmla="*/ 2911954 w 3798795"/>
              <a:gd name="connsiteY3" fmla="*/ 5783975 h 5783975"/>
              <a:gd name="connsiteX4" fmla="*/ 0 w 3798795"/>
              <a:gd name="connsiteY4" fmla="*/ 5096625 h 5783975"/>
              <a:gd name="connsiteX0" fmla="*/ 0 w 4242978"/>
              <a:gd name="connsiteY0" fmla="*/ 5096625 h 5783975"/>
              <a:gd name="connsiteX1" fmla="*/ 1231717 w 4242978"/>
              <a:gd name="connsiteY1" fmla="*/ 0 h 5783975"/>
              <a:gd name="connsiteX2" fmla="*/ 4242978 w 4242978"/>
              <a:gd name="connsiteY2" fmla="*/ 83727 h 5783975"/>
              <a:gd name="connsiteX3" fmla="*/ 2911954 w 4242978"/>
              <a:gd name="connsiteY3" fmla="*/ 5783975 h 5783975"/>
              <a:gd name="connsiteX4" fmla="*/ 0 w 4242978"/>
              <a:gd name="connsiteY4" fmla="*/ 5096625 h 5783975"/>
              <a:gd name="connsiteX0" fmla="*/ 0 w 4242978"/>
              <a:gd name="connsiteY0" fmla="*/ 5099574 h 5786924"/>
              <a:gd name="connsiteX1" fmla="*/ 1231717 w 4242978"/>
              <a:gd name="connsiteY1" fmla="*/ 2949 h 5786924"/>
              <a:gd name="connsiteX2" fmla="*/ 4242978 w 4242978"/>
              <a:gd name="connsiteY2" fmla="*/ 86676 h 5786924"/>
              <a:gd name="connsiteX3" fmla="*/ 2911954 w 4242978"/>
              <a:gd name="connsiteY3" fmla="*/ 5786924 h 5786924"/>
              <a:gd name="connsiteX4" fmla="*/ 0 w 4242978"/>
              <a:gd name="connsiteY4" fmla="*/ 5099574 h 5786924"/>
              <a:gd name="connsiteX0" fmla="*/ 0 w 4242978"/>
              <a:gd name="connsiteY0" fmla="*/ 5132382 h 5819732"/>
              <a:gd name="connsiteX1" fmla="*/ 1235148 w 4242978"/>
              <a:gd name="connsiteY1" fmla="*/ 0 h 5819732"/>
              <a:gd name="connsiteX2" fmla="*/ 4242978 w 4242978"/>
              <a:gd name="connsiteY2" fmla="*/ 119484 h 5819732"/>
              <a:gd name="connsiteX3" fmla="*/ 2911954 w 4242978"/>
              <a:gd name="connsiteY3" fmla="*/ 5819732 h 5819732"/>
              <a:gd name="connsiteX4" fmla="*/ 0 w 4242978"/>
              <a:gd name="connsiteY4" fmla="*/ 5132382 h 5819732"/>
              <a:gd name="connsiteX0" fmla="*/ 0 w 4242978"/>
              <a:gd name="connsiteY0" fmla="*/ 5132382 h 5838247"/>
              <a:gd name="connsiteX1" fmla="*/ 1235148 w 4242978"/>
              <a:gd name="connsiteY1" fmla="*/ 0 h 5838247"/>
              <a:gd name="connsiteX2" fmla="*/ 4242978 w 4242978"/>
              <a:gd name="connsiteY2" fmla="*/ 119484 h 5838247"/>
              <a:gd name="connsiteX3" fmla="*/ 2907472 w 4242978"/>
              <a:gd name="connsiteY3" fmla="*/ 5838247 h 5838247"/>
              <a:gd name="connsiteX4" fmla="*/ 0 w 4242978"/>
              <a:gd name="connsiteY4" fmla="*/ 5132382 h 5838247"/>
              <a:gd name="connsiteX0" fmla="*/ 0 w 4242978"/>
              <a:gd name="connsiteY0" fmla="*/ 5148791 h 5854656"/>
              <a:gd name="connsiteX1" fmla="*/ 1172090 w 4242978"/>
              <a:gd name="connsiteY1" fmla="*/ 0 h 5854656"/>
              <a:gd name="connsiteX2" fmla="*/ 4242978 w 4242978"/>
              <a:gd name="connsiteY2" fmla="*/ 135893 h 5854656"/>
              <a:gd name="connsiteX3" fmla="*/ 2907472 w 4242978"/>
              <a:gd name="connsiteY3" fmla="*/ 5854656 h 5854656"/>
              <a:gd name="connsiteX4" fmla="*/ 0 w 4242978"/>
              <a:gd name="connsiteY4" fmla="*/ 5148791 h 5854656"/>
              <a:gd name="connsiteX0" fmla="*/ 0 w 4484369"/>
              <a:gd name="connsiteY0" fmla="*/ 5148791 h 5854656"/>
              <a:gd name="connsiteX1" fmla="*/ 1172090 w 4484369"/>
              <a:gd name="connsiteY1" fmla="*/ 0 h 5854656"/>
              <a:gd name="connsiteX2" fmla="*/ 4484369 w 4484369"/>
              <a:gd name="connsiteY2" fmla="*/ 150878 h 5854656"/>
              <a:gd name="connsiteX3" fmla="*/ 2907472 w 4484369"/>
              <a:gd name="connsiteY3" fmla="*/ 5854656 h 5854656"/>
              <a:gd name="connsiteX4" fmla="*/ 0 w 4484369"/>
              <a:gd name="connsiteY4" fmla="*/ 5148791 h 5854656"/>
              <a:gd name="connsiteX0" fmla="*/ 0 w 4484369"/>
              <a:gd name="connsiteY0" fmla="*/ 5148791 h 5970586"/>
              <a:gd name="connsiteX1" fmla="*/ 1172090 w 4484369"/>
              <a:gd name="connsiteY1" fmla="*/ 0 h 5970586"/>
              <a:gd name="connsiteX2" fmla="*/ 4484369 w 4484369"/>
              <a:gd name="connsiteY2" fmla="*/ 150878 h 5970586"/>
              <a:gd name="connsiteX3" fmla="*/ 3215127 w 4484369"/>
              <a:gd name="connsiteY3" fmla="*/ 5970586 h 5970586"/>
              <a:gd name="connsiteX4" fmla="*/ 0 w 4484369"/>
              <a:gd name="connsiteY4" fmla="*/ 5148791 h 5970586"/>
              <a:gd name="connsiteX0" fmla="*/ 0 w 4484369"/>
              <a:gd name="connsiteY0" fmla="*/ 5148791 h 5967851"/>
              <a:gd name="connsiteX1" fmla="*/ 1172090 w 4484369"/>
              <a:gd name="connsiteY1" fmla="*/ 0 h 5967851"/>
              <a:gd name="connsiteX2" fmla="*/ 4484369 w 4484369"/>
              <a:gd name="connsiteY2" fmla="*/ 150878 h 5967851"/>
              <a:gd name="connsiteX3" fmla="*/ 3204618 w 4484369"/>
              <a:gd name="connsiteY3" fmla="*/ 5967851 h 5967851"/>
              <a:gd name="connsiteX4" fmla="*/ 0 w 4484369"/>
              <a:gd name="connsiteY4" fmla="*/ 5148791 h 5967851"/>
              <a:gd name="connsiteX0" fmla="*/ 0 w 4484369"/>
              <a:gd name="connsiteY0" fmla="*/ 5148791 h 5942881"/>
              <a:gd name="connsiteX1" fmla="*/ 1172090 w 4484369"/>
              <a:gd name="connsiteY1" fmla="*/ 0 h 5942881"/>
              <a:gd name="connsiteX2" fmla="*/ 4484369 w 4484369"/>
              <a:gd name="connsiteY2" fmla="*/ 150878 h 5942881"/>
              <a:gd name="connsiteX3" fmla="*/ 3154615 w 4484369"/>
              <a:gd name="connsiteY3" fmla="*/ 5942881 h 5942881"/>
              <a:gd name="connsiteX4" fmla="*/ 0 w 4484369"/>
              <a:gd name="connsiteY4" fmla="*/ 5148791 h 5942881"/>
              <a:gd name="connsiteX0" fmla="*/ 0 w 4484369"/>
              <a:gd name="connsiteY0" fmla="*/ 5148791 h 5993531"/>
              <a:gd name="connsiteX1" fmla="*/ 1172090 w 4484369"/>
              <a:gd name="connsiteY1" fmla="*/ 0 h 5993531"/>
              <a:gd name="connsiteX2" fmla="*/ 4484369 w 4484369"/>
              <a:gd name="connsiteY2" fmla="*/ 150878 h 5993531"/>
              <a:gd name="connsiteX3" fmla="*/ 3165454 w 4484369"/>
              <a:gd name="connsiteY3" fmla="*/ 5993531 h 5993531"/>
              <a:gd name="connsiteX4" fmla="*/ 0 w 4484369"/>
              <a:gd name="connsiteY4" fmla="*/ 5148791 h 5993531"/>
              <a:gd name="connsiteX0" fmla="*/ 0 w 4484369"/>
              <a:gd name="connsiteY0" fmla="*/ 5148791 h 5908396"/>
              <a:gd name="connsiteX1" fmla="*/ 1172090 w 4484369"/>
              <a:gd name="connsiteY1" fmla="*/ 0 h 5908396"/>
              <a:gd name="connsiteX2" fmla="*/ 4484369 w 4484369"/>
              <a:gd name="connsiteY2" fmla="*/ 150878 h 5908396"/>
              <a:gd name="connsiteX3" fmla="*/ 2884239 w 4484369"/>
              <a:gd name="connsiteY3" fmla="*/ 5908396 h 5908396"/>
              <a:gd name="connsiteX4" fmla="*/ 0 w 4484369"/>
              <a:gd name="connsiteY4" fmla="*/ 5148791 h 5908396"/>
              <a:gd name="connsiteX0" fmla="*/ 0 w 4137883"/>
              <a:gd name="connsiteY0" fmla="*/ 5148791 h 5908396"/>
              <a:gd name="connsiteX1" fmla="*/ 1172090 w 4137883"/>
              <a:gd name="connsiteY1" fmla="*/ 0 h 5908396"/>
              <a:gd name="connsiteX2" fmla="*/ 4137883 w 4137883"/>
              <a:gd name="connsiteY2" fmla="*/ 108546 h 5908396"/>
              <a:gd name="connsiteX3" fmla="*/ 2884239 w 4137883"/>
              <a:gd name="connsiteY3" fmla="*/ 5908396 h 5908396"/>
              <a:gd name="connsiteX4" fmla="*/ 0 w 4137883"/>
              <a:gd name="connsiteY4" fmla="*/ 5148791 h 5908396"/>
              <a:gd name="connsiteX0" fmla="*/ 0 w 4192976"/>
              <a:gd name="connsiteY0" fmla="*/ 5148791 h 5908396"/>
              <a:gd name="connsiteX1" fmla="*/ 1172090 w 4192976"/>
              <a:gd name="connsiteY1" fmla="*/ 0 h 5908396"/>
              <a:gd name="connsiteX2" fmla="*/ 4192976 w 4192976"/>
              <a:gd name="connsiteY2" fmla="*/ 110925 h 5908396"/>
              <a:gd name="connsiteX3" fmla="*/ 2884239 w 4192976"/>
              <a:gd name="connsiteY3" fmla="*/ 5908396 h 5908396"/>
              <a:gd name="connsiteX4" fmla="*/ 0 w 4192976"/>
              <a:gd name="connsiteY4" fmla="*/ 5148791 h 5908396"/>
              <a:gd name="connsiteX0" fmla="*/ 0 w 4192976"/>
              <a:gd name="connsiteY0" fmla="*/ 5179536 h 5939141"/>
              <a:gd name="connsiteX1" fmla="*/ 1172090 w 4192976"/>
              <a:gd name="connsiteY1" fmla="*/ 30745 h 5939141"/>
              <a:gd name="connsiteX2" fmla="*/ 2615810 w 4192976"/>
              <a:gd name="connsiteY2" fmla="*/ 3277 h 5939141"/>
              <a:gd name="connsiteX3" fmla="*/ 4192976 w 4192976"/>
              <a:gd name="connsiteY3" fmla="*/ 141670 h 5939141"/>
              <a:gd name="connsiteX4" fmla="*/ 2884239 w 4192976"/>
              <a:gd name="connsiteY4" fmla="*/ 5939141 h 5939141"/>
              <a:gd name="connsiteX5" fmla="*/ 0 w 4192976"/>
              <a:gd name="connsiteY5" fmla="*/ 5179536 h 5939141"/>
              <a:gd name="connsiteX0" fmla="*/ 0 w 4192976"/>
              <a:gd name="connsiteY0" fmla="*/ 5179198 h 5938803"/>
              <a:gd name="connsiteX1" fmla="*/ 1159035 w 4192976"/>
              <a:gd name="connsiteY1" fmla="*/ 38967 h 5938803"/>
              <a:gd name="connsiteX2" fmla="*/ 2615810 w 4192976"/>
              <a:gd name="connsiteY2" fmla="*/ 2939 h 5938803"/>
              <a:gd name="connsiteX3" fmla="*/ 4192976 w 4192976"/>
              <a:gd name="connsiteY3" fmla="*/ 141332 h 5938803"/>
              <a:gd name="connsiteX4" fmla="*/ 2884239 w 4192976"/>
              <a:gd name="connsiteY4" fmla="*/ 5938803 h 5938803"/>
              <a:gd name="connsiteX5" fmla="*/ 0 w 4192976"/>
              <a:gd name="connsiteY5" fmla="*/ 5179198 h 5938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92976" h="5938803">
                <a:moveTo>
                  <a:pt x="0" y="5179198"/>
                </a:moveTo>
                <a:lnTo>
                  <a:pt x="1159035" y="38967"/>
                </a:lnTo>
                <a:cubicBezTo>
                  <a:pt x="1637841" y="57078"/>
                  <a:pt x="2137004" y="-15172"/>
                  <a:pt x="2615810" y="2939"/>
                </a:cubicBezTo>
                <a:lnTo>
                  <a:pt x="4192976" y="141332"/>
                </a:lnTo>
                <a:lnTo>
                  <a:pt x="2884239" y="5938803"/>
                </a:lnTo>
                <a:lnTo>
                  <a:pt x="0" y="5179198"/>
                </a:lnTo>
                <a:close/>
              </a:path>
            </a:pathLst>
          </a:custGeom>
          <a:solidFill>
            <a:srgbClr val="243358"/>
          </a:solidFill>
          <a:ln w="0">
            <a:solidFill>
              <a:srgbClr val="24335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e Hand"/>
              <a:ea typeface="+mn-ea"/>
              <a:cs typeface="+mn-cs"/>
            </a:endParaRPr>
          </a:p>
        </p:txBody>
      </p:sp>
      <p:pic>
        <p:nvPicPr>
          <p:cNvPr id="36" name="Billede 35" descr="Et billede, der indeholder vindue&#10;&#10;Automatisk genereret beskrivelse">
            <a:extLst>
              <a:ext uri="{FF2B5EF4-FFF2-40B4-BE49-F238E27FC236}">
                <a16:creationId xmlns:a16="http://schemas.microsoft.com/office/drawing/2014/main" id="{38512675-4FE9-6C2A-B4BC-746C73F716C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423" b="54536"/>
          <a:stretch/>
        </p:blipFill>
        <p:spPr>
          <a:xfrm>
            <a:off x="8754197" y="4277898"/>
            <a:ext cx="3437803" cy="2580102"/>
          </a:xfrm>
          <a:prstGeom prst="rect">
            <a:avLst/>
          </a:prstGeom>
        </p:spPr>
      </p:pic>
      <p:sp>
        <p:nvSpPr>
          <p:cNvPr id="9" name="Titel 1">
            <a:extLst>
              <a:ext uri="{FF2B5EF4-FFF2-40B4-BE49-F238E27FC236}">
                <a16:creationId xmlns:a16="http://schemas.microsoft.com/office/drawing/2014/main" id="{24E52FF3-AB38-F0C6-A68C-AB2F50F8C4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2883" y="302411"/>
            <a:ext cx="6754108" cy="685481"/>
          </a:xfrm>
          <a:solidFill>
            <a:schemeClr val="bg1">
              <a:alpha val="85000"/>
            </a:schemeClr>
          </a:solidFill>
        </p:spPr>
        <p:txBody>
          <a:bodyPr anchor="ctr" anchorCtr="0">
            <a:noAutofit/>
          </a:bodyPr>
          <a:lstStyle/>
          <a:p>
            <a:endParaRPr lang="da-DK" sz="4000" b="1" dirty="0">
              <a:solidFill>
                <a:srgbClr val="024E9A"/>
              </a:solidFill>
              <a:latin typeface="Trebuchet MS" panose="020B0603020202020204" pitchFamily="34" charset="0"/>
            </a:endParaRPr>
          </a:p>
        </p:txBody>
      </p:sp>
      <p:sp>
        <p:nvSpPr>
          <p:cNvPr id="10" name="Undertitel 2">
            <a:extLst>
              <a:ext uri="{FF2B5EF4-FFF2-40B4-BE49-F238E27FC236}">
                <a16:creationId xmlns:a16="http://schemas.microsoft.com/office/drawing/2014/main" id="{62D63B59-0D56-7512-D9E3-D375F9303B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00055" y="1489326"/>
            <a:ext cx="6754108" cy="3547925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da-DK" sz="3200" dirty="0">
              <a:solidFill>
                <a:srgbClr val="243358"/>
              </a:solidFill>
              <a:latin typeface="Trebuchet MS" panose="020B0603020202020204" pitchFamily="34" charset="0"/>
            </a:endParaRPr>
          </a:p>
        </p:txBody>
      </p:sp>
      <p:pic>
        <p:nvPicPr>
          <p:cNvPr id="2" name="Billede 1">
            <a:extLst>
              <a:ext uri="{FF2B5EF4-FFF2-40B4-BE49-F238E27FC236}">
                <a16:creationId xmlns:a16="http://schemas.microsoft.com/office/drawing/2014/main" id="{47223DDE-1F11-B9D3-6BF1-172CE87B53F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9130" y="6241609"/>
            <a:ext cx="552450" cy="552450"/>
          </a:xfrm>
          <a:prstGeom prst="rect">
            <a:avLst/>
          </a:prstGeom>
          <a:effectLst>
            <a:outerShdw blurRad="50800" dist="50800" dir="5400000" sx="5000" sy="5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3" name="Billede 2">
            <a:extLst>
              <a:ext uri="{FF2B5EF4-FFF2-40B4-BE49-F238E27FC236}">
                <a16:creationId xmlns:a16="http://schemas.microsoft.com/office/drawing/2014/main" id="{63C10AEF-FE52-2C48-FB13-823CC8A7CC4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8800" y="6234121"/>
            <a:ext cx="552450" cy="552450"/>
          </a:xfrm>
          <a:prstGeom prst="rect">
            <a:avLst/>
          </a:prstGeom>
          <a:effectLst>
            <a:outerShdw blurRad="50800" dist="50800" dir="5400000" sx="5000" sy="5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5C3B6393-8B81-D6EC-9E1A-C898649BAE8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83711" y="6234121"/>
            <a:ext cx="541757" cy="552450"/>
          </a:xfrm>
          <a:prstGeom prst="rect">
            <a:avLst/>
          </a:prstGeom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768C3FE3-DA82-B137-123E-A3188E3F973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12688" y="6234121"/>
            <a:ext cx="552450" cy="556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2302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335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D7D915C-AE38-F50C-8B3D-0B3AA0AF48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1FDC13A-5010-691B-DB8C-E71B69457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4" b="924"/>
          <a:stretch/>
        </p:blipFill>
        <p:spPr>
          <a:xfrm>
            <a:off x="20" y="10"/>
            <a:ext cx="12191979" cy="6177658"/>
          </a:xfrm>
          <a:custGeom>
            <a:avLst/>
            <a:gdLst/>
            <a:ahLst/>
            <a:cxnLst/>
            <a:rect l="l" t="t" r="r" b="b"/>
            <a:pathLst>
              <a:path w="12191999" h="6177668">
                <a:moveTo>
                  <a:pt x="6861986" y="6107659"/>
                </a:moveTo>
                <a:lnTo>
                  <a:pt x="6860986" y="6107739"/>
                </a:lnTo>
                <a:lnTo>
                  <a:pt x="6860759" y="6108287"/>
                </a:ln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5215324"/>
                </a:lnTo>
                <a:lnTo>
                  <a:pt x="12144282" y="5229900"/>
                </a:lnTo>
                <a:cubicBezTo>
                  <a:pt x="12016423" y="5267070"/>
                  <a:pt x="11888048" y="5302510"/>
                  <a:pt x="11759192" y="5336208"/>
                </a:cubicBezTo>
                <a:cubicBezTo>
                  <a:pt x="11344324" y="5446552"/>
                  <a:pt x="10926015" y="5542623"/>
                  <a:pt x="10505159" y="5627228"/>
                </a:cubicBezTo>
                <a:cubicBezTo>
                  <a:pt x="10171926" y="5694160"/>
                  <a:pt x="9837459" y="5754097"/>
                  <a:pt x="9501755" y="5807012"/>
                </a:cubicBezTo>
                <a:cubicBezTo>
                  <a:pt x="9180066" y="5857979"/>
                  <a:pt x="8857537" y="5903722"/>
                  <a:pt x="8534155" y="5944240"/>
                </a:cubicBezTo>
                <a:cubicBezTo>
                  <a:pt x="8286585" y="5975202"/>
                  <a:pt x="8038506" y="6001450"/>
                  <a:pt x="7790171" y="6026297"/>
                </a:cubicBezTo>
                <a:lnTo>
                  <a:pt x="7024337" y="6093812"/>
                </a:lnTo>
                <a:lnTo>
                  <a:pt x="7008892" y="6095938"/>
                </a:lnTo>
                <a:lnTo>
                  <a:pt x="6862735" y="6107599"/>
                </a:lnTo>
                <a:lnTo>
                  <a:pt x="6872248" y="6109467"/>
                </a:lnTo>
                <a:cubicBezTo>
                  <a:pt x="6883954" y="6109945"/>
                  <a:pt x="6896090" y="6107715"/>
                  <a:pt x="6907812" y="6107715"/>
                </a:cubicBezTo>
                <a:cubicBezTo>
                  <a:pt x="6923994" y="6107715"/>
                  <a:pt x="6940176" y="6105039"/>
                  <a:pt x="6956484" y="6104658"/>
                </a:cubicBezTo>
                <a:cubicBezTo>
                  <a:pt x="7188765" y="6099052"/>
                  <a:pt x="7420790" y="6086564"/>
                  <a:pt x="7652688" y="6071273"/>
                </a:cubicBezTo>
                <a:cubicBezTo>
                  <a:pt x="8002191" y="6048212"/>
                  <a:pt x="8351439" y="6019289"/>
                  <a:pt x="8699923" y="5982083"/>
                </a:cubicBezTo>
                <a:cubicBezTo>
                  <a:pt x="8986610" y="5952012"/>
                  <a:pt x="9272570" y="5916463"/>
                  <a:pt x="9557819" y="5875435"/>
                </a:cubicBezTo>
                <a:cubicBezTo>
                  <a:pt x="9943546" y="5819627"/>
                  <a:pt x="10327451" y="5753205"/>
                  <a:pt x="10709534" y="5676156"/>
                </a:cubicBezTo>
                <a:cubicBezTo>
                  <a:pt x="11171292" y="5582632"/>
                  <a:pt x="11629098" y="5472289"/>
                  <a:pt x="12081554" y="5341561"/>
                </a:cubicBezTo>
                <a:lnTo>
                  <a:pt x="12191999" y="5308238"/>
                </a:lnTo>
                <a:lnTo>
                  <a:pt x="12191999" y="5364054"/>
                </a:lnTo>
                <a:lnTo>
                  <a:pt x="11911964" y="5447316"/>
                </a:lnTo>
                <a:cubicBezTo>
                  <a:pt x="11616866" y="5529116"/>
                  <a:pt x="11319604" y="5601872"/>
                  <a:pt x="11020049" y="5667491"/>
                </a:cubicBezTo>
                <a:cubicBezTo>
                  <a:pt x="10703036" y="5737061"/>
                  <a:pt x="10384496" y="5798641"/>
                  <a:pt x="10064425" y="5852245"/>
                </a:cubicBezTo>
                <a:cubicBezTo>
                  <a:pt x="9798381" y="5896841"/>
                  <a:pt x="9531609" y="5936505"/>
                  <a:pt x="9264124" y="5971252"/>
                </a:cubicBezTo>
                <a:cubicBezTo>
                  <a:pt x="9061021" y="5997500"/>
                  <a:pt x="8857919" y="6022219"/>
                  <a:pt x="8654182" y="6042605"/>
                </a:cubicBezTo>
                <a:cubicBezTo>
                  <a:pt x="8416040" y="6065924"/>
                  <a:pt x="8177644" y="6087966"/>
                  <a:pt x="7938866" y="6105677"/>
                </a:cubicBezTo>
                <a:cubicBezTo>
                  <a:pt x="7628862" y="6128611"/>
                  <a:pt x="7318730" y="6146960"/>
                  <a:pt x="7008089" y="6158427"/>
                </a:cubicBezTo>
                <a:cubicBezTo>
                  <a:pt x="6855189" y="6164034"/>
                  <a:pt x="6702290" y="6167984"/>
                  <a:pt x="6549390" y="6172697"/>
                </a:cubicBezTo>
                <a:cubicBezTo>
                  <a:pt x="6510756" y="6170558"/>
                  <a:pt x="6472010" y="6172226"/>
                  <a:pt x="6433696" y="6177668"/>
                </a:cubicBezTo>
                <a:lnTo>
                  <a:pt x="6127899" y="6177668"/>
                </a:lnTo>
                <a:lnTo>
                  <a:pt x="6048391" y="6172953"/>
                </a:lnTo>
                <a:cubicBezTo>
                  <a:pt x="5810377" y="6160212"/>
                  <a:pt x="5572363" y="6146069"/>
                  <a:pt x="5334221" y="6135747"/>
                </a:cubicBezTo>
                <a:cubicBezTo>
                  <a:pt x="5026766" y="6123004"/>
                  <a:pt x="4719692" y="6101983"/>
                  <a:pt x="4413510" y="6072039"/>
                </a:cubicBezTo>
                <a:cubicBezTo>
                  <a:pt x="4088215" y="6040312"/>
                  <a:pt x="3763687" y="6004763"/>
                  <a:pt x="3438265" y="5970870"/>
                </a:cubicBezTo>
                <a:cubicBezTo>
                  <a:pt x="3099935" y="5935704"/>
                  <a:pt x="2762281" y="5895019"/>
                  <a:pt x="2425303" y="5848805"/>
                </a:cubicBezTo>
                <a:cubicBezTo>
                  <a:pt x="2047042" y="5797329"/>
                  <a:pt x="1669936" y="5738080"/>
                  <a:pt x="1293973" y="5671060"/>
                </a:cubicBezTo>
                <a:cubicBezTo>
                  <a:pt x="902168" y="5600534"/>
                  <a:pt x="512942" y="5519976"/>
                  <a:pt x="126888" y="5425029"/>
                </a:cubicBezTo>
                <a:lnTo>
                  <a:pt x="0" y="5392100"/>
                </a:lnTo>
                <a:lnTo>
                  <a:pt x="0" y="5333771"/>
                </a:lnTo>
                <a:lnTo>
                  <a:pt x="130837" y="5368509"/>
                </a:lnTo>
                <a:cubicBezTo>
                  <a:pt x="306720" y="5411799"/>
                  <a:pt x="483287" y="5452095"/>
                  <a:pt x="660204" y="5490001"/>
                </a:cubicBezTo>
                <a:cubicBezTo>
                  <a:pt x="1048569" y="5572948"/>
                  <a:pt x="1439228" y="5643664"/>
                  <a:pt x="1831416" y="5705715"/>
                </a:cubicBezTo>
                <a:cubicBezTo>
                  <a:pt x="2114917" y="5750440"/>
                  <a:pt x="2398801" y="5791595"/>
                  <a:pt x="2677204" y="5825742"/>
                </a:cubicBezTo>
                <a:cubicBezTo>
                  <a:pt x="2669177" y="5828418"/>
                  <a:pt x="2658222" y="5818097"/>
                  <a:pt x="2644716" y="5815549"/>
                </a:cubicBezTo>
                <a:cubicBezTo>
                  <a:pt x="2149740" y="5721171"/>
                  <a:pt x="1659233" y="5607352"/>
                  <a:pt x="1173182" y="5474074"/>
                </a:cubicBezTo>
                <a:cubicBezTo>
                  <a:pt x="940520" y="5410366"/>
                  <a:pt x="709302" y="5342134"/>
                  <a:pt x="479527" y="5269379"/>
                </a:cubicBezTo>
                <a:lnTo>
                  <a:pt x="0" y="5107083"/>
                </a:lnTo>
                <a:close/>
              </a:path>
            </a:pathLst>
          </a:custGeom>
          <a:solidFill>
            <a:schemeClr val="bg1"/>
          </a:solidFill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3DE9D995-6811-1903-7A48-EE06C98809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5979" y="5878385"/>
            <a:ext cx="2176386" cy="793089"/>
          </a:xfrm>
          <a:prstGeom prst="rect">
            <a:avLst/>
          </a:prstGeom>
        </p:spPr>
      </p:pic>
      <p:pic>
        <p:nvPicPr>
          <p:cNvPr id="12" name="Grafik 11" descr="Electrician med massiv udfyldning">
            <a:extLst>
              <a:ext uri="{FF2B5EF4-FFF2-40B4-BE49-F238E27FC236}">
                <a16:creationId xmlns:a16="http://schemas.microsoft.com/office/drawing/2014/main" id="{C2EDB05C-4FBD-71B5-0004-256CCDF098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134520" y="5840714"/>
            <a:ext cx="914400" cy="914400"/>
          </a:xfrm>
          <a:prstGeom prst="rect">
            <a:avLst/>
          </a:prstGeom>
        </p:spPr>
      </p:pic>
      <p:sp useBgFill="1">
        <p:nvSpPr>
          <p:cNvPr id="35" name="Diagonal stribe 23">
            <a:extLst>
              <a:ext uri="{FF2B5EF4-FFF2-40B4-BE49-F238E27FC236}">
                <a16:creationId xmlns:a16="http://schemas.microsoft.com/office/drawing/2014/main" id="{0663F79C-12D3-995A-0D01-3A54E5C123FD}"/>
              </a:ext>
            </a:extLst>
          </p:cNvPr>
          <p:cNvSpPr/>
          <p:nvPr/>
        </p:nvSpPr>
        <p:spPr bwMode="white">
          <a:xfrm rot="9983365">
            <a:off x="8299575" y="-322187"/>
            <a:ext cx="4488229" cy="5914857"/>
          </a:xfrm>
          <a:custGeom>
            <a:avLst/>
            <a:gdLst>
              <a:gd name="connsiteX0" fmla="*/ 0 w 5602894"/>
              <a:gd name="connsiteY0" fmla="*/ 5612545 h 10358498"/>
              <a:gd name="connsiteX1" fmla="*/ 3035816 w 5602894"/>
              <a:gd name="connsiteY1" fmla="*/ 0 h 10358498"/>
              <a:gd name="connsiteX2" fmla="*/ 5602894 w 5602894"/>
              <a:gd name="connsiteY2" fmla="*/ 0 h 10358498"/>
              <a:gd name="connsiteX3" fmla="*/ 0 w 5602894"/>
              <a:gd name="connsiteY3" fmla="*/ 10358498 h 10358498"/>
              <a:gd name="connsiteX4" fmla="*/ 0 w 5602894"/>
              <a:gd name="connsiteY4" fmla="*/ 5612545 h 10358498"/>
              <a:gd name="connsiteX0" fmla="*/ 1613919 w 5602894"/>
              <a:gd name="connsiteY0" fmla="*/ 5193490 h 10358498"/>
              <a:gd name="connsiteX1" fmla="*/ 3035816 w 5602894"/>
              <a:gd name="connsiteY1" fmla="*/ 0 h 10358498"/>
              <a:gd name="connsiteX2" fmla="*/ 5602894 w 5602894"/>
              <a:gd name="connsiteY2" fmla="*/ 0 h 10358498"/>
              <a:gd name="connsiteX3" fmla="*/ 0 w 5602894"/>
              <a:gd name="connsiteY3" fmla="*/ 10358498 h 10358498"/>
              <a:gd name="connsiteX4" fmla="*/ 1613919 w 5602894"/>
              <a:gd name="connsiteY4" fmla="*/ 5193490 h 10358498"/>
              <a:gd name="connsiteX0" fmla="*/ 0 w 3988975"/>
              <a:gd name="connsiteY0" fmla="*/ 5193490 h 5783975"/>
              <a:gd name="connsiteX1" fmla="*/ 1421897 w 3988975"/>
              <a:gd name="connsiteY1" fmla="*/ 0 h 5783975"/>
              <a:gd name="connsiteX2" fmla="*/ 3988975 w 3988975"/>
              <a:gd name="connsiteY2" fmla="*/ 0 h 5783975"/>
              <a:gd name="connsiteX3" fmla="*/ 3102134 w 3988975"/>
              <a:gd name="connsiteY3" fmla="*/ 5783975 h 5783975"/>
              <a:gd name="connsiteX4" fmla="*/ 0 w 3988975"/>
              <a:gd name="connsiteY4" fmla="*/ 5193490 h 5783975"/>
              <a:gd name="connsiteX0" fmla="*/ 0 w 3762322"/>
              <a:gd name="connsiteY0" fmla="*/ 5093548 h 5783975"/>
              <a:gd name="connsiteX1" fmla="*/ 1195244 w 3762322"/>
              <a:gd name="connsiteY1" fmla="*/ 0 h 5783975"/>
              <a:gd name="connsiteX2" fmla="*/ 3762322 w 3762322"/>
              <a:gd name="connsiteY2" fmla="*/ 0 h 5783975"/>
              <a:gd name="connsiteX3" fmla="*/ 2875481 w 3762322"/>
              <a:gd name="connsiteY3" fmla="*/ 5783975 h 5783975"/>
              <a:gd name="connsiteX4" fmla="*/ 0 w 3762322"/>
              <a:gd name="connsiteY4" fmla="*/ 5093548 h 5783975"/>
              <a:gd name="connsiteX0" fmla="*/ 0 w 3798795"/>
              <a:gd name="connsiteY0" fmla="*/ 5096625 h 5783975"/>
              <a:gd name="connsiteX1" fmla="*/ 1231717 w 3798795"/>
              <a:gd name="connsiteY1" fmla="*/ 0 h 5783975"/>
              <a:gd name="connsiteX2" fmla="*/ 3798795 w 3798795"/>
              <a:gd name="connsiteY2" fmla="*/ 0 h 5783975"/>
              <a:gd name="connsiteX3" fmla="*/ 2911954 w 3798795"/>
              <a:gd name="connsiteY3" fmla="*/ 5783975 h 5783975"/>
              <a:gd name="connsiteX4" fmla="*/ 0 w 3798795"/>
              <a:gd name="connsiteY4" fmla="*/ 5096625 h 5783975"/>
              <a:gd name="connsiteX0" fmla="*/ 0 w 4242978"/>
              <a:gd name="connsiteY0" fmla="*/ 5096625 h 5783975"/>
              <a:gd name="connsiteX1" fmla="*/ 1231717 w 4242978"/>
              <a:gd name="connsiteY1" fmla="*/ 0 h 5783975"/>
              <a:gd name="connsiteX2" fmla="*/ 4242978 w 4242978"/>
              <a:gd name="connsiteY2" fmla="*/ 83727 h 5783975"/>
              <a:gd name="connsiteX3" fmla="*/ 2911954 w 4242978"/>
              <a:gd name="connsiteY3" fmla="*/ 5783975 h 5783975"/>
              <a:gd name="connsiteX4" fmla="*/ 0 w 4242978"/>
              <a:gd name="connsiteY4" fmla="*/ 5096625 h 5783975"/>
              <a:gd name="connsiteX0" fmla="*/ 0 w 4242978"/>
              <a:gd name="connsiteY0" fmla="*/ 5099574 h 5786924"/>
              <a:gd name="connsiteX1" fmla="*/ 1231717 w 4242978"/>
              <a:gd name="connsiteY1" fmla="*/ 2949 h 5786924"/>
              <a:gd name="connsiteX2" fmla="*/ 4242978 w 4242978"/>
              <a:gd name="connsiteY2" fmla="*/ 86676 h 5786924"/>
              <a:gd name="connsiteX3" fmla="*/ 2911954 w 4242978"/>
              <a:gd name="connsiteY3" fmla="*/ 5786924 h 5786924"/>
              <a:gd name="connsiteX4" fmla="*/ 0 w 4242978"/>
              <a:gd name="connsiteY4" fmla="*/ 5099574 h 5786924"/>
              <a:gd name="connsiteX0" fmla="*/ 0 w 4242978"/>
              <a:gd name="connsiteY0" fmla="*/ 5132382 h 5819732"/>
              <a:gd name="connsiteX1" fmla="*/ 1235148 w 4242978"/>
              <a:gd name="connsiteY1" fmla="*/ 0 h 5819732"/>
              <a:gd name="connsiteX2" fmla="*/ 4242978 w 4242978"/>
              <a:gd name="connsiteY2" fmla="*/ 119484 h 5819732"/>
              <a:gd name="connsiteX3" fmla="*/ 2911954 w 4242978"/>
              <a:gd name="connsiteY3" fmla="*/ 5819732 h 5819732"/>
              <a:gd name="connsiteX4" fmla="*/ 0 w 4242978"/>
              <a:gd name="connsiteY4" fmla="*/ 5132382 h 5819732"/>
              <a:gd name="connsiteX0" fmla="*/ 0 w 4242978"/>
              <a:gd name="connsiteY0" fmla="*/ 5132382 h 5838247"/>
              <a:gd name="connsiteX1" fmla="*/ 1235148 w 4242978"/>
              <a:gd name="connsiteY1" fmla="*/ 0 h 5838247"/>
              <a:gd name="connsiteX2" fmla="*/ 4242978 w 4242978"/>
              <a:gd name="connsiteY2" fmla="*/ 119484 h 5838247"/>
              <a:gd name="connsiteX3" fmla="*/ 2907472 w 4242978"/>
              <a:gd name="connsiteY3" fmla="*/ 5838247 h 5838247"/>
              <a:gd name="connsiteX4" fmla="*/ 0 w 4242978"/>
              <a:gd name="connsiteY4" fmla="*/ 5132382 h 5838247"/>
              <a:gd name="connsiteX0" fmla="*/ 0 w 4242978"/>
              <a:gd name="connsiteY0" fmla="*/ 5148791 h 5854656"/>
              <a:gd name="connsiteX1" fmla="*/ 1172090 w 4242978"/>
              <a:gd name="connsiteY1" fmla="*/ 0 h 5854656"/>
              <a:gd name="connsiteX2" fmla="*/ 4242978 w 4242978"/>
              <a:gd name="connsiteY2" fmla="*/ 135893 h 5854656"/>
              <a:gd name="connsiteX3" fmla="*/ 2907472 w 4242978"/>
              <a:gd name="connsiteY3" fmla="*/ 5854656 h 5854656"/>
              <a:gd name="connsiteX4" fmla="*/ 0 w 4242978"/>
              <a:gd name="connsiteY4" fmla="*/ 5148791 h 5854656"/>
              <a:gd name="connsiteX0" fmla="*/ 0 w 4484369"/>
              <a:gd name="connsiteY0" fmla="*/ 5148791 h 5854656"/>
              <a:gd name="connsiteX1" fmla="*/ 1172090 w 4484369"/>
              <a:gd name="connsiteY1" fmla="*/ 0 h 5854656"/>
              <a:gd name="connsiteX2" fmla="*/ 4484369 w 4484369"/>
              <a:gd name="connsiteY2" fmla="*/ 150878 h 5854656"/>
              <a:gd name="connsiteX3" fmla="*/ 2907472 w 4484369"/>
              <a:gd name="connsiteY3" fmla="*/ 5854656 h 5854656"/>
              <a:gd name="connsiteX4" fmla="*/ 0 w 4484369"/>
              <a:gd name="connsiteY4" fmla="*/ 5148791 h 5854656"/>
              <a:gd name="connsiteX0" fmla="*/ 0 w 4484369"/>
              <a:gd name="connsiteY0" fmla="*/ 5148791 h 5970586"/>
              <a:gd name="connsiteX1" fmla="*/ 1172090 w 4484369"/>
              <a:gd name="connsiteY1" fmla="*/ 0 h 5970586"/>
              <a:gd name="connsiteX2" fmla="*/ 4484369 w 4484369"/>
              <a:gd name="connsiteY2" fmla="*/ 150878 h 5970586"/>
              <a:gd name="connsiteX3" fmla="*/ 3215127 w 4484369"/>
              <a:gd name="connsiteY3" fmla="*/ 5970586 h 5970586"/>
              <a:gd name="connsiteX4" fmla="*/ 0 w 4484369"/>
              <a:gd name="connsiteY4" fmla="*/ 5148791 h 5970586"/>
              <a:gd name="connsiteX0" fmla="*/ 0 w 4484369"/>
              <a:gd name="connsiteY0" fmla="*/ 5148791 h 5967851"/>
              <a:gd name="connsiteX1" fmla="*/ 1172090 w 4484369"/>
              <a:gd name="connsiteY1" fmla="*/ 0 h 5967851"/>
              <a:gd name="connsiteX2" fmla="*/ 4484369 w 4484369"/>
              <a:gd name="connsiteY2" fmla="*/ 150878 h 5967851"/>
              <a:gd name="connsiteX3" fmla="*/ 3204618 w 4484369"/>
              <a:gd name="connsiteY3" fmla="*/ 5967851 h 5967851"/>
              <a:gd name="connsiteX4" fmla="*/ 0 w 4484369"/>
              <a:gd name="connsiteY4" fmla="*/ 5148791 h 5967851"/>
              <a:gd name="connsiteX0" fmla="*/ 0 w 4484369"/>
              <a:gd name="connsiteY0" fmla="*/ 5148791 h 5942881"/>
              <a:gd name="connsiteX1" fmla="*/ 1172090 w 4484369"/>
              <a:gd name="connsiteY1" fmla="*/ 0 h 5942881"/>
              <a:gd name="connsiteX2" fmla="*/ 4484369 w 4484369"/>
              <a:gd name="connsiteY2" fmla="*/ 150878 h 5942881"/>
              <a:gd name="connsiteX3" fmla="*/ 3154615 w 4484369"/>
              <a:gd name="connsiteY3" fmla="*/ 5942881 h 5942881"/>
              <a:gd name="connsiteX4" fmla="*/ 0 w 4484369"/>
              <a:gd name="connsiteY4" fmla="*/ 5148791 h 5942881"/>
              <a:gd name="connsiteX0" fmla="*/ 0 w 4484369"/>
              <a:gd name="connsiteY0" fmla="*/ 5148791 h 5993531"/>
              <a:gd name="connsiteX1" fmla="*/ 1172090 w 4484369"/>
              <a:gd name="connsiteY1" fmla="*/ 0 h 5993531"/>
              <a:gd name="connsiteX2" fmla="*/ 4484369 w 4484369"/>
              <a:gd name="connsiteY2" fmla="*/ 150878 h 5993531"/>
              <a:gd name="connsiteX3" fmla="*/ 3165454 w 4484369"/>
              <a:gd name="connsiteY3" fmla="*/ 5993531 h 5993531"/>
              <a:gd name="connsiteX4" fmla="*/ 0 w 4484369"/>
              <a:gd name="connsiteY4" fmla="*/ 5148791 h 5993531"/>
              <a:gd name="connsiteX0" fmla="*/ 0 w 4484369"/>
              <a:gd name="connsiteY0" fmla="*/ 5148791 h 5908396"/>
              <a:gd name="connsiteX1" fmla="*/ 1172090 w 4484369"/>
              <a:gd name="connsiteY1" fmla="*/ 0 h 5908396"/>
              <a:gd name="connsiteX2" fmla="*/ 4484369 w 4484369"/>
              <a:gd name="connsiteY2" fmla="*/ 150878 h 5908396"/>
              <a:gd name="connsiteX3" fmla="*/ 2884239 w 4484369"/>
              <a:gd name="connsiteY3" fmla="*/ 5908396 h 5908396"/>
              <a:gd name="connsiteX4" fmla="*/ 0 w 4484369"/>
              <a:gd name="connsiteY4" fmla="*/ 5148791 h 5908396"/>
              <a:gd name="connsiteX0" fmla="*/ 0 w 4137883"/>
              <a:gd name="connsiteY0" fmla="*/ 5148791 h 5908396"/>
              <a:gd name="connsiteX1" fmla="*/ 1172090 w 4137883"/>
              <a:gd name="connsiteY1" fmla="*/ 0 h 5908396"/>
              <a:gd name="connsiteX2" fmla="*/ 4137883 w 4137883"/>
              <a:gd name="connsiteY2" fmla="*/ 108546 h 5908396"/>
              <a:gd name="connsiteX3" fmla="*/ 2884239 w 4137883"/>
              <a:gd name="connsiteY3" fmla="*/ 5908396 h 5908396"/>
              <a:gd name="connsiteX4" fmla="*/ 0 w 4137883"/>
              <a:gd name="connsiteY4" fmla="*/ 5148791 h 5908396"/>
              <a:gd name="connsiteX0" fmla="*/ 0 w 4192976"/>
              <a:gd name="connsiteY0" fmla="*/ 5148791 h 5908396"/>
              <a:gd name="connsiteX1" fmla="*/ 1172090 w 4192976"/>
              <a:gd name="connsiteY1" fmla="*/ 0 h 5908396"/>
              <a:gd name="connsiteX2" fmla="*/ 4192976 w 4192976"/>
              <a:gd name="connsiteY2" fmla="*/ 110925 h 5908396"/>
              <a:gd name="connsiteX3" fmla="*/ 2884239 w 4192976"/>
              <a:gd name="connsiteY3" fmla="*/ 5908396 h 5908396"/>
              <a:gd name="connsiteX4" fmla="*/ 0 w 4192976"/>
              <a:gd name="connsiteY4" fmla="*/ 5148791 h 5908396"/>
              <a:gd name="connsiteX0" fmla="*/ 0 w 4192976"/>
              <a:gd name="connsiteY0" fmla="*/ 5179536 h 5939141"/>
              <a:gd name="connsiteX1" fmla="*/ 1172090 w 4192976"/>
              <a:gd name="connsiteY1" fmla="*/ 30745 h 5939141"/>
              <a:gd name="connsiteX2" fmla="*/ 2615810 w 4192976"/>
              <a:gd name="connsiteY2" fmla="*/ 3277 h 5939141"/>
              <a:gd name="connsiteX3" fmla="*/ 4192976 w 4192976"/>
              <a:gd name="connsiteY3" fmla="*/ 141670 h 5939141"/>
              <a:gd name="connsiteX4" fmla="*/ 2884239 w 4192976"/>
              <a:gd name="connsiteY4" fmla="*/ 5939141 h 5939141"/>
              <a:gd name="connsiteX5" fmla="*/ 0 w 4192976"/>
              <a:gd name="connsiteY5" fmla="*/ 5179536 h 5939141"/>
              <a:gd name="connsiteX0" fmla="*/ 0 w 4192976"/>
              <a:gd name="connsiteY0" fmla="*/ 5179198 h 5938803"/>
              <a:gd name="connsiteX1" fmla="*/ 1159035 w 4192976"/>
              <a:gd name="connsiteY1" fmla="*/ 38967 h 5938803"/>
              <a:gd name="connsiteX2" fmla="*/ 2615810 w 4192976"/>
              <a:gd name="connsiteY2" fmla="*/ 2939 h 5938803"/>
              <a:gd name="connsiteX3" fmla="*/ 4192976 w 4192976"/>
              <a:gd name="connsiteY3" fmla="*/ 141332 h 5938803"/>
              <a:gd name="connsiteX4" fmla="*/ 2884239 w 4192976"/>
              <a:gd name="connsiteY4" fmla="*/ 5938803 h 5938803"/>
              <a:gd name="connsiteX5" fmla="*/ 0 w 4192976"/>
              <a:gd name="connsiteY5" fmla="*/ 5179198 h 5938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92976" h="5938803">
                <a:moveTo>
                  <a:pt x="0" y="5179198"/>
                </a:moveTo>
                <a:lnTo>
                  <a:pt x="1159035" y="38967"/>
                </a:lnTo>
                <a:cubicBezTo>
                  <a:pt x="1637841" y="57078"/>
                  <a:pt x="2137004" y="-15172"/>
                  <a:pt x="2615810" y="2939"/>
                </a:cubicBezTo>
                <a:lnTo>
                  <a:pt x="4192976" y="141332"/>
                </a:lnTo>
                <a:lnTo>
                  <a:pt x="2884239" y="5938803"/>
                </a:lnTo>
                <a:lnTo>
                  <a:pt x="0" y="5179198"/>
                </a:lnTo>
                <a:close/>
              </a:path>
            </a:pathLst>
          </a:custGeom>
          <a:solidFill>
            <a:srgbClr val="243358"/>
          </a:solidFill>
          <a:ln w="0">
            <a:solidFill>
              <a:srgbClr val="24335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e Hand"/>
              <a:ea typeface="+mn-ea"/>
              <a:cs typeface="+mn-cs"/>
            </a:endParaRPr>
          </a:p>
        </p:txBody>
      </p:sp>
      <p:pic>
        <p:nvPicPr>
          <p:cNvPr id="36" name="Billede 35" descr="Et billede, der indeholder vindue&#10;&#10;Automatisk genereret beskrivelse">
            <a:extLst>
              <a:ext uri="{FF2B5EF4-FFF2-40B4-BE49-F238E27FC236}">
                <a16:creationId xmlns:a16="http://schemas.microsoft.com/office/drawing/2014/main" id="{0E736CBF-1417-BA02-9BAD-650E87FF2D9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423" b="54536"/>
          <a:stretch/>
        </p:blipFill>
        <p:spPr>
          <a:xfrm>
            <a:off x="8754197" y="4277898"/>
            <a:ext cx="3437803" cy="2580102"/>
          </a:xfrm>
          <a:prstGeom prst="rect">
            <a:avLst/>
          </a:prstGeom>
        </p:spPr>
      </p:pic>
      <p:sp>
        <p:nvSpPr>
          <p:cNvPr id="9" name="Titel 1">
            <a:extLst>
              <a:ext uri="{FF2B5EF4-FFF2-40B4-BE49-F238E27FC236}">
                <a16:creationId xmlns:a16="http://schemas.microsoft.com/office/drawing/2014/main" id="{0DD16381-37A0-A026-8A04-0D53E740B5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2883" y="302411"/>
            <a:ext cx="6754108" cy="685481"/>
          </a:xfrm>
          <a:solidFill>
            <a:schemeClr val="bg1">
              <a:alpha val="85000"/>
            </a:schemeClr>
          </a:solidFill>
        </p:spPr>
        <p:txBody>
          <a:bodyPr anchor="ctr" anchorCtr="0">
            <a:noAutofit/>
          </a:bodyPr>
          <a:lstStyle/>
          <a:p>
            <a:endParaRPr lang="da-DK" sz="4000" b="1" dirty="0">
              <a:solidFill>
                <a:srgbClr val="024E9A"/>
              </a:solidFill>
              <a:latin typeface="Trebuchet MS" panose="020B0603020202020204" pitchFamily="34" charset="0"/>
            </a:endParaRPr>
          </a:p>
        </p:txBody>
      </p:sp>
      <p:sp>
        <p:nvSpPr>
          <p:cNvPr id="10" name="Undertitel 2">
            <a:extLst>
              <a:ext uri="{FF2B5EF4-FFF2-40B4-BE49-F238E27FC236}">
                <a16:creationId xmlns:a16="http://schemas.microsoft.com/office/drawing/2014/main" id="{91F19086-02D4-DFF6-4C86-B4D9DD959B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00055" y="1489326"/>
            <a:ext cx="6754108" cy="3547925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da-DK" sz="3200" dirty="0">
              <a:solidFill>
                <a:srgbClr val="243358"/>
              </a:solidFill>
              <a:latin typeface="Trebuchet MS" panose="020B0603020202020204" pitchFamily="34" charset="0"/>
            </a:endParaRPr>
          </a:p>
        </p:txBody>
      </p:sp>
      <p:pic>
        <p:nvPicPr>
          <p:cNvPr id="2" name="Billede 1">
            <a:extLst>
              <a:ext uri="{FF2B5EF4-FFF2-40B4-BE49-F238E27FC236}">
                <a16:creationId xmlns:a16="http://schemas.microsoft.com/office/drawing/2014/main" id="{EB4D95D6-14C1-1860-533D-232BF89FC30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9130" y="6241609"/>
            <a:ext cx="552450" cy="552450"/>
          </a:xfrm>
          <a:prstGeom prst="rect">
            <a:avLst/>
          </a:prstGeom>
          <a:effectLst>
            <a:outerShdw blurRad="50800" dist="50800" dir="5400000" sx="5000" sy="5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3" name="Billede 2">
            <a:extLst>
              <a:ext uri="{FF2B5EF4-FFF2-40B4-BE49-F238E27FC236}">
                <a16:creationId xmlns:a16="http://schemas.microsoft.com/office/drawing/2014/main" id="{8E31FA8F-04F8-D3C6-CF79-AA5508A0C77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8800" y="6234121"/>
            <a:ext cx="552450" cy="552450"/>
          </a:xfrm>
          <a:prstGeom prst="rect">
            <a:avLst/>
          </a:prstGeom>
          <a:effectLst>
            <a:outerShdw blurRad="50800" dist="50800" dir="5400000" sx="5000" sy="5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0295239C-032B-87C8-AE0E-F50119E2E3F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83711" y="6234121"/>
            <a:ext cx="541757" cy="552450"/>
          </a:xfrm>
          <a:prstGeom prst="rect">
            <a:avLst/>
          </a:prstGeom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49BF52C2-F43C-FF52-2699-69D3460038E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12688" y="6234121"/>
            <a:ext cx="552450" cy="556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9207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33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C248669-AEB5-87D7-F75A-C8C990FF82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4" b="924"/>
          <a:stretch/>
        </p:blipFill>
        <p:spPr>
          <a:xfrm>
            <a:off x="20" y="10"/>
            <a:ext cx="12191979" cy="6177658"/>
          </a:xfrm>
          <a:custGeom>
            <a:avLst/>
            <a:gdLst/>
            <a:ahLst/>
            <a:cxnLst/>
            <a:rect l="l" t="t" r="r" b="b"/>
            <a:pathLst>
              <a:path w="12191999" h="6177668">
                <a:moveTo>
                  <a:pt x="6861986" y="6107659"/>
                </a:moveTo>
                <a:lnTo>
                  <a:pt x="6860986" y="6107739"/>
                </a:lnTo>
                <a:lnTo>
                  <a:pt x="6860759" y="6108287"/>
                </a:ln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5215324"/>
                </a:lnTo>
                <a:lnTo>
                  <a:pt x="12144282" y="5229900"/>
                </a:lnTo>
                <a:cubicBezTo>
                  <a:pt x="12016423" y="5267070"/>
                  <a:pt x="11888048" y="5302510"/>
                  <a:pt x="11759192" y="5336208"/>
                </a:cubicBezTo>
                <a:cubicBezTo>
                  <a:pt x="11344324" y="5446552"/>
                  <a:pt x="10926015" y="5542623"/>
                  <a:pt x="10505159" y="5627228"/>
                </a:cubicBezTo>
                <a:cubicBezTo>
                  <a:pt x="10171926" y="5694160"/>
                  <a:pt x="9837459" y="5754097"/>
                  <a:pt x="9501755" y="5807012"/>
                </a:cubicBezTo>
                <a:cubicBezTo>
                  <a:pt x="9180066" y="5857979"/>
                  <a:pt x="8857537" y="5903722"/>
                  <a:pt x="8534155" y="5944240"/>
                </a:cubicBezTo>
                <a:cubicBezTo>
                  <a:pt x="8286585" y="5975202"/>
                  <a:pt x="8038506" y="6001450"/>
                  <a:pt x="7790171" y="6026297"/>
                </a:cubicBezTo>
                <a:lnTo>
                  <a:pt x="7024337" y="6093812"/>
                </a:lnTo>
                <a:lnTo>
                  <a:pt x="7008892" y="6095938"/>
                </a:lnTo>
                <a:lnTo>
                  <a:pt x="6862735" y="6107599"/>
                </a:lnTo>
                <a:lnTo>
                  <a:pt x="6872248" y="6109467"/>
                </a:lnTo>
                <a:cubicBezTo>
                  <a:pt x="6883954" y="6109945"/>
                  <a:pt x="6896090" y="6107715"/>
                  <a:pt x="6907812" y="6107715"/>
                </a:cubicBezTo>
                <a:cubicBezTo>
                  <a:pt x="6923994" y="6107715"/>
                  <a:pt x="6940176" y="6105039"/>
                  <a:pt x="6956484" y="6104658"/>
                </a:cubicBezTo>
                <a:cubicBezTo>
                  <a:pt x="7188765" y="6099052"/>
                  <a:pt x="7420790" y="6086564"/>
                  <a:pt x="7652688" y="6071273"/>
                </a:cubicBezTo>
                <a:cubicBezTo>
                  <a:pt x="8002191" y="6048212"/>
                  <a:pt x="8351439" y="6019289"/>
                  <a:pt x="8699923" y="5982083"/>
                </a:cubicBezTo>
                <a:cubicBezTo>
                  <a:pt x="8986610" y="5952012"/>
                  <a:pt x="9272570" y="5916463"/>
                  <a:pt x="9557819" y="5875435"/>
                </a:cubicBezTo>
                <a:cubicBezTo>
                  <a:pt x="9943546" y="5819627"/>
                  <a:pt x="10327451" y="5753205"/>
                  <a:pt x="10709534" y="5676156"/>
                </a:cubicBezTo>
                <a:cubicBezTo>
                  <a:pt x="11171292" y="5582632"/>
                  <a:pt x="11629098" y="5472289"/>
                  <a:pt x="12081554" y="5341561"/>
                </a:cubicBezTo>
                <a:lnTo>
                  <a:pt x="12191999" y="5308238"/>
                </a:lnTo>
                <a:lnTo>
                  <a:pt x="12191999" y="5364054"/>
                </a:lnTo>
                <a:lnTo>
                  <a:pt x="11911964" y="5447316"/>
                </a:lnTo>
                <a:cubicBezTo>
                  <a:pt x="11616866" y="5529116"/>
                  <a:pt x="11319604" y="5601872"/>
                  <a:pt x="11020049" y="5667491"/>
                </a:cubicBezTo>
                <a:cubicBezTo>
                  <a:pt x="10703036" y="5737061"/>
                  <a:pt x="10384496" y="5798641"/>
                  <a:pt x="10064425" y="5852245"/>
                </a:cubicBezTo>
                <a:cubicBezTo>
                  <a:pt x="9798381" y="5896841"/>
                  <a:pt x="9531609" y="5936505"/>
                  <a:pt x="9264124" y="5971252"/>
                </a:cubicBezTo>
                <a:cubicBezTo>
                  <a:pt x="9061021" y="5997500"/>
                  <a:pt x="8857919" y="6022219"/>
                  <a:pt x="8654182" y="6042605"/>
                </a:cubicBezTo>
                <a:cubicBezTo>
                  <a:pt x="8416040" y="6065924"/>
                  <a:pt x="8177644" y="6087966"/>
                  <a:pt x="7938866" y="6105677"/>
                </a:cubicBezTo>
                <a:cubicBezTo>
                  <a:pt x="7628862" y="6128611"/>
                  <a:pt x="7318730" y="6146960"/>
                  <a:pt x="7008089" y="6158427"/>
                </a:cubicBezTo>
                <a:cubicBezTo>
                  <a:pt x="6855189" y="6164034"/>
                  <a:pt x="6702290" y="6167984"/>
                  <a:pt x="6549390" y="6172697"/>
                </a:cubicBezTo>
                <a:cubicBezTo>
                  <a:pt x="6510756" y="6170558"/>
                  <a:pt x="6472010" y="6172226"/>
                  <a:pt x="6433696" y="6177668"/>
                </a:cubicBezTo>
                <a:lnTo>
                  <a:pt x="6127899" y="6177668"/>
                </a:lnTo>
                <a:lnTo>
                  <a:pt x="6048391" y="6172953"/>
                </a:lnTo>
                <a:cubicBezTo>
                  <a:pt x="5810377" y="6160212"/>
                  <a:pt x="5572363" y="6146069"/>
                  <a:pt x="5334221" y="6135747"/>
                </a:cubicBezTo>
                <a:cubicBezTo>
                  <a:pt x="5026766" y="6123004"/>
                  <a:pt x="4719692" y="6101983"/>
                  <a:pt x="4413510" y="6072039"/>
                </a:cubicBezTo>
                <a:cubicBezTo>
                  <a:pt x="4088215" y="6040312"/>
                  <a:pt x="3763687" y="6004763"/>
                  <a:pt x="3438265" y="5970870"/>
                </a:cubicBezTo>
                <a:cubicBezTo>
                  <a:pt x="3099935" y="5935704"/>
                  <a:pt x="2762281" y="5895019"/>
                  <a:pt x="2425303" y="5848805"/>
                </a:cubicBezTo>
                <a:cubicBezTo>
                  <a:pt x="2047042" y="5797329"/>
                  <a:pt x="1669936" y="5738080"/>
                  <a:pt x="1293973" y="5671060"/>
                </a:cubicBezTo>
                <a:cubicBezTo>
                  <a:pt x="902168" y="5600534"/>
                  <a:pt x="512942" y="5519976"/>
                  <a:pt x="126888" y="5425029"/>
                </a:cubicBezTo>
                <a:lnTo>
                  <a:pt x="0" y="5392100"/>
                </a:lnTo>
                <a:lnTo>
                  <a:pt x="0" y="5333771"/>
                </a:lnTo>
                <a:lnTo>
                  <a:pt x="130837" y="5368509"/>
                </a:lnTo>
                <a:cubicBezTo>
                  <a:pt x="306720" y="5411799"/>
                  <a:pt x="483287" y="5452095"/>
                  <a:pt x="660204" y="5490001"/>
                </a:cubicBezTo>
                <a:cubicBezTo>
                  <a:pt x="1048569" y="5572948"/>
                  <a:pt x="1439228" y="5643664"/>
                  <a:pt x="1831416" y="5705715"/>
                </a:cubicBezTo>
                <a:cubicBezTo>
                  <a:pt x="2114917" y="5750440"/>
                  <a:pt x="2398801" y="5791595"/>
                  <a:pt x="2677204" y="5825742"/>
                </a:cubicBezTo>
                <a:cubicBezTo>
                  <a:pt x="2669177" y="5828418"/>
                  <a:pt x="2658222" y="5818097"/>
                  <a:pt x="2644716" y="5815549"/>
                </a:cubicBezTo>
                <a:cubicBezTo>
                  <a:pt x="2149740" y="5721171"/>
                  <a:pt x="1659233" y="5607352"/>
                  <a:pt x="1173182" y="5474074"/>
                </a:cubicBezTo>
                <a:cubicBezTo>
                  <a:pt x="940520" y="5410366"/>
                  <a:pt x="709302" y="5342134"/>
                  <a:pt x="479527" y="5269379"/>
                </a:cubicBezTo>
                <a:lnTo>
                  <a:pt x="0" y="5107083"/>
                </a:lnTo>
                <a:close/>
              </a:path>
            </a:pathLst>
          </a:custGeom>
          <a:solidFill>
            <a:schemeClr val="bg1"/>
          </a:solidFill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F6200F9-425E-9FBD-E6DE-C9154F5797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2883" y="302411"/>
            <a:ext cx="6754108" cy="685481"/>
          </a:xfrm>
          <a:solidFill>
            <a:schemeClr val="bg1">
              <a:alpha val="85000"/>
            </a:schemeClr>
          </a:solidFill>
        </p:spPr>
        <p:txBody>
          <a:bodyPr anchor="ctr" anchorCtr="0">
            <a:noAutofit/>
          </a:bodyPr>
          <a:lstStyle/>
          <a:p>
            <a:r>
              <a:rPr lang="da-DK" sz="4000" b="1" dirty="0">
                <a:solidFill>
                  <a:srgbClr val="024E9A"/>
                </a:solidFill>
                <a:latin typeface="Trebuchet MS" panose="020B0603020202020204" pitchFamily="34" charset="0"/>
              </a:rPr>
              <a:t>Hovedmål for modulet </a:t>
            </a: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55424E18-B6B4-ED1D-3B34-9911C67C84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5979" y="5878385"/>
            <a:ext cx="2176386" cy="793089"/>
          </a:xfrm>
          <a:prstGeom prst="rect">
            <a:avLst/>
          </a:prstGeom>
        </p:spPr>
      </p:pic>
      <p:pic>
        <p:nvPicPr>
          <p:cNvPr id="12" name="Grafik 11" descr="Electrician med massiv udfyldning">
            <a:extLst>
              <a:ext uri="{FF2B5EF4-FFF2-40B4-BE49-F238E27FC236}">
                <a16:creationId xmlns:a16="http://schemas.microsoft.com/office/drawing/2014/main" id="{FBB21596-B86C-EBAD-777B-7A0930975A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134520" y="5840714"/>
            <a:ext cx="914400" cy="914400"/>
          </a:xfrm>
          <a:prstGeom prst="rect">
            <a:avLst/>
          </a:prstGeom>
        </p:spPr>
      </p:pic>
      <p:pic>
        <p:nvPicPr>
          <p:cNvPr id="18" name="Billede 17" descr="Et billede, der indeholder vindue&#10;&#10;Automatisk genereret beskrivelse">
            <a:extLst>
              <a:ext uri="{FF2B5EF4-FFF2-40B4-BE49-F238E27FC236}">
                <a16:creationId xmlns:a16="http://schemas.microsoft.com/office/drawing/2014/main" id="{2D281F1E-B3D5-0624-9D83-4CF9941B03F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423" b="54536"/>
          <a:stretch/>
        </p:blipFill>
        <p:spPr>
          <a:xfrm>
            <a:off x="8754197" y="4277898"/>
            <a:ext cx="3437803" cy="2580102"/>
          </a:xfrm>
          <a:prstGeom prst="rect">
            <a:avLst/>
          </a:prstGeom>
        </p:spPr>
      </p:pic>
      <p:sp>
        <p:nvSpPr>
          <p:cNvPr id="3" name="Undertitel 2">
            <a:extLst>
              <a:ext uri="{FF2B5EF4-FFF2-40B4-BE49-F238E27FC236}">
                <a16:creationId xmlns:a16="http://schemas.microsoft.com/office/drawing/2014/main" id="{B06CA40B-6DC1-119B-88E4-B2563193C9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00054" y="1489326"/>
            <a:ext cx="9077395" cy="3547925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da-DK" sz="3200" dirty="0">
              <a:solidFill>
                <a:srgbClr val="243358"/>
              </a:solidFill>
              <a:latin typeface="Trebuchet MS" panose="020B0603020202020204" pitchFamily="34" charset="0"/>
            </a:endParaRPr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BAAA8F61-A645-6671-21C8-1C2857B499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9675" y="1042654"/>
            <a:ext cx="9937149" cy="4014929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A9374E41-6036-2F7A-E6FF-D2E15C5405B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9130" y="6241609"/>
            <a:ext cx="552450" cy="552450"/>
          </a:xfrm>
          <a:prstGeom prst="rect">
            <a:avLst/>
          </a:prstGeom>
          <a:effectLst>
            <a:outerShdw blurRad="50800" dist="50800" dir="5400000" sx="5000" sy="5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20E541E6-6C77-1615-9E4E-6642D9BB140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8800" y="6234121"/>
            <a:ext cx="552450" cy="552450"/>
          </a:xfrm>
          <a:prstGeom prst="rect">
            <a:avLst/>
          </a:prstGeom>
          <a:effectLst>
            <a:outerShdw blurRad="50800" dist="50800" dir="5400000" sx="5000" sy="5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10" name="Billede 9">
            <a:extLst>
              <a:ext uri="{FF2B5EF4-FFF2-40B4-BE49-F238E27FC236}">
                <a16:creationId xmlns:a16="http://schemas.microsoft.com/office/drawing/2014/main" id="{C3B4C0D5-5C58-083A-9FFA-084E76DD25B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83711" y="6234121"/>
            <a:ext cx="541757" cy="552450"/>
          </a:xfrm>
          <a:prstGeom prst="rect">
            <a:avLst/>
          </a:prstGeom>
        </p:spPr>
      </p:pic>
      <p:pic>
        <p:nvPicPr>
          <p:cNvPr id="11" name="Billede 10">
            <a:extLst>
              <a:ext uri="{FF2B5EF4-FFF2-40B4-BE49-F238E27FC236}">
                <a16:creationId xmlns:a16="http://schemas.microsoft.com/office/drawing/2014/main" id="{6D6A36F8-D357-58F6-94B6-C26D90F8556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12688" y="6234121"/>
            <a:ext cx="552450" cy="556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5775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33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C248669-AEB5-87D7-F75A-C8C990FF82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4" b="924"/>
          <a:stretch/>
        </p:blipFill>
        <p:spPr>
          <a:xfrm>
            <a:off x="66797" y="49452"/>
            <a:ext cx="12191979" cy="6177658"/>
          </a:xfrm>
          <a:custGeom>
            <a:avLst/>
            <a:gdLst/>
            <a:ahLst/>
            <a:cxnLst/>
            <a:rect l="l" t="t" r="r" b="b"/>
            <a:pathLst>
              <a:path w="12191999" h="6177668">
                <a:moveTo>
                  <a:pt x="6861986" y="6107659"/>
                </a:moveTo>
                <a:lnTo>
                  <a:pt x="6860986" y="6107739"/>
                </a:lnTo>
                <a:lnTo>
                  <a:pt x="6860759" y="6108287"/>
                </a:ln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5215324"/>
                </a:lnTo>
                <a:lnTo>
                  <a:pt x="12144282" y="5229900"/>
                </a:lnTo>
                <a:cubicBezTo>
                  <a:pt x="12016423" y="5267070"/>
                  <a:pt x="11888048" y="5302510"/>
                  <a:pt x="11759192" y="5336208"/>
                </a:cubicBezTo>
                <a:cubicBezTo>
                  <a:pt x="11344324" y="5446552"/>
                  <a:pt x="10926015" y="5542623"/>
                  <a:pt x="10505159" y="5627228"/>
                </a:cubicBezTo>
                <a:cubicBezTo>
                  <a:pt x="10171926" y="5694160"/>
                  <a:pt x="9837459" y="5754097"/>
                  <a:pt x="9501755" y="5807012"/>
                </a:cubicBezTo>
                <a:cubicBezTo>
                  <a:pt x="9180066" y="5857979"/>
                  <a:pt x="8857537" y="5903722"/>
                  <a:pt x="8534155" y="5944240"/>
                </a:cubicBezTo>
                <a:cubicBezTo>
                  <a:pt x="8286585" y="5975202"/>
                  <a:pt x="8038506" y="6001450"/>
                  <a:pt x="7790171" y="6026297"/>
                </a:cubicBezTo>
                <a:lnTo>
                  <a:pt x="7024337" y="6093812"/>
                </a:lnTo>
                <a:lnTo>
                  <a:pt x="7008892" y="6095938"/>
                </a:lnTo>
                <a:lnTo>
                  <a:pt x="6862735" y="6107599"/>
                </a:lnTo>
                <a:lnTo>
                  <a:pt x="6872248" y="6109467"/>
                </a:lnTo>
                <a:cubicBezTo>
                  <a:pt x="6883954" y="6109945"/>
                  <a:pt x="6896090" y="6107715"/>
                  <a:pt x="6907812" y="6107715"/>
                </a:cubicBezTo>
                <a:cubicBezTo>
                  <a:pt x="6923994" y="6107715"/>
                  <a:pt x="6940176" y="6105039"/>
                  <a:pt x="6956484" y="6104658"/>
                </a:cubicBezTo>
                <a:cubicBezTo>
                  <a:pt x="7188765" y="6099052"/>
                  <a:pt x="7420790" y="6086564"/>
                  <a:pt x="7652688" y="6071273"/>
                </a:cubicBezTo>
                <a:cubicBezTo>
                  <a:pt x="8002191" y="6048212"/>
                  <a:pt x="8351439" y="6019289"/>
                  <a:pt x="8699923" y="5982083"/>
                </a:cubicBezTo>
                <a:cubicBezTo>
                  <a:pt x="8986610" y="5952012"/>
                  <a:pt x="9272570" y="5916463"/>
                  <a:pt x="9557819" y="5875435"/>
                </a:cubicBezTo>
                <a:cubicBezTo>
                  <a:pt x="9943546" y="5819627"/>
                  <a:pt x="10327451" y="5753205"/>
                  <a:pt x="10709534" y="5676156"/>
                </a:cubicBezTo>
                <a:cubicBezTo>
                  <a:pt x="11171292" y="5582632"/>
                  <a:pt x="11629098" y="5472289"/>
                  <a:pt x="12081554" y="5341561"/>
                </a:cubicBezTo>
                <a:lnTo>
                  <a:pt x="12191999" y="5308238"/>
                </a:lnTo>
                <a:lnTo>
                  <a:pt x="12191999" y="5364054"/>
                </a:lnTo>
                <a:lnTo>
                  <a:pt x="11911964" y="5447316"/>
                </a:lnTo>
                <a:cubicBezTo>
                  <a:pt x="11616866" y="5529116"/>
                  <a:pt x="11319604" y="5601872"/>
                  <a:pt x="11020049" y="5667491"/>
                </a:cubicBezTo>
                <a:cubicBezTo>
                  <a:pt x="10703036" y="5737061"/>
                  <a:pt x="10384496" y="5798641"/>
                  <a:pt x="10064425" y="5852245"/>
                </a:cubicBezTo>
                <a:cubicBezTo>
                  <a:pt x="9798381" y="5896841"/>
                  <a:pt x="9531609" y="5936505"/>
                  <a:pt x="9264124" y="5971252"/>
                </a:cubicBezTo>
                <a:cubicBezTo>
                  <a:pt x="9061021" y="5997500"/>
                  <a:pt x="8857919" y="6022219"/>
                  <a:pt x="8654182" y="6042605"/>
                </a:cubicBezTo>
                <a:cubicBezTo>
                  <a:pt x="8416040" y="6065924"/>
                  <a:pt x="8177644" y="6087966"/>
                  <a:pt x="7938866" y="6105677"/>
                </a:cubicBezTo>
                <a:cubicBezTo>
                  <a:pt x="7628862" y="6128611"/>
                  <a:pt x="7318730" y="6146960"/>
                  <a:pt x="7008089" y="6158427"/>
                </a:cubicBezTo>
                <a:cubicBezTo>
                  <a:pt x="6855189" y="6164034"/>
                  <a:pt x="6702290" y="6167984"/>
                  <a:pt x="6549390" y="6172697"/>
                </a:cubicBezTo>
                <a:cubicBezTo>
                  <a:pt x="6510756" y="6170558"/>
                  <a:pt x="6472010" y="6172226"/>
                  <a:pt x="6433696" y="6177668"/>
                </a:cubicBezTo>
                <a:lnTo>
                  <a:pt x="6127899" y="6177668"/>
                </a:lnTo>
                <a:lnTo>
                  <a:pt x="6048391" y="6172953"/>
                </a:lnTo>
                <a:cubicBezTo>
                  <a:pt x="5810377" y="6160212"/>
                  <a:pt x="5572363" y="6146069"/>
                  <a:pt x="5334221" y="6135747"/>
                </a:cubicBezTo>
                <a:cubicBezTo>
                  <a:pt x="5026766" y="6123004"/>
                  <a:pt x="4719692" y="6101983"/>
                  <a:pt x="4413510" y="6072039"/>
                </a:cubicBezTo>
                <a:cubicBezTo>
                  <a:pt x="4088215" y="6040312"/>
                  <a:pt x="3763687" y="6004763"/>
                  <a:pt x="3438265" y="5970870"/>
                </a:cubicBezTo>
                <a:cubicBezTo>
                  <a:pt x="3099935" y="5935704"/>
                  <a:pt x="2762281" y="5895019"/>
                  <a:pt x="2425303" y="5848805"/>
                </a:cubicBezTo>
                <a:cubicBezTo>
                  <a:pt x="2047042" y="5797329"/>
                  <a:pt x="1669936" y="5738080"/>
                  <a:pt x="1293973" y="5671060"/>
                </a:cubicBezTo>
                <a:cubicBezTo>
                  <a:pt x="902168" y="5600534"/>
                  <a:pt x="512942" y="5519976"/>
                  <a:pt x="126888" y="5425029"/>
                </a:cubicBezTo>
                <a:lnTo>
                  <a:pt x="0" y="5392100"/>
                </a:lnTo>
                <a:lnTo>
                  <a:pt x="0" y="5333771"/>
                </a:lnTo>
                <a:lnTo>
                  <a:pt x="130837" y="5368509"/>
                </a:lnTo>
                <a:cubicBezTo>
                  <a:pt x="306720" y="5411799"/>
                  <a:pt x="483287" y="5452095"/>
                  <a:pt x="660204" y="5490001"/>
                </a:cubicBezTo>
                <a:cubicBezTo>
                  <a:pt x="1048569" y="5572948"/>
                  <a:pt x="1439228" y="5643664"/>
                  <a:pt x="1831416" y="5705715"/>
                </a:cubicBezTo>
                <a:cubicBezTo>
                  <a:pt x="2114917" y="5750440"/>
                  <a:pt x="2398801" y="5791595"/>
                  <a:pt x="2677204" y="5825742"/>
                </a:cubicBezTo>
                <a:cubicBezTo>
                  <a:pt x="2669177" y="5828418"/>
                  <a:pt x="2658222" y="5818097"/>
                  <a:pt x="2644716" y="5815549"/>
                </a:cubicBezTo>
                <a:cubicBezTo>
                  <a:pt x="2149740" y="5721171"/>
                  <a:pt x="1659233" y="5607352"/>
                  <a:pt x="1173182" y="5474074"/>
                </a:cubicBezTo>
                <a:cubicBezTo>
                  <a:pt x="940520" y="5410366"/>
                  <a:pt x="709302" y="5342134"/>
                  <a:pt x="479527" y="5269379"/>
                </a:cubicBezTo>
                <a:lnTo>
                  <a:pt x="0" y="5107083"/>
                </a:lnTo>
                <a:close/>
              </a:path>
            </a:pathLst>
          </a:custGeom>
          <a:solidFill>
            <a:schemeClr val="bg1"/>
          </a:solidFill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F6200F9-425E-9FBD-E6DE-C9154F5797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2883" y="302411"/>
            <a:ext cx="11249754" cy="685481"/>
          </a:xfrm>
          <a:solidFill>
            <a:schemeClr val="bg1">
              <a:alpha val="85000"/>
            </a:schemeClr>
          </a:solidFill>
        </p:spPr>
        <p:txBody>
          <a:bodyPr anchor="ctr" anchorCtr="0">
            <a:noAutofit/>
          </a:bodyPr>
          <a:lstStyle/>
          <a:p>
            <a:pPr algn="ctr"/>
            <a:br>
              <a:rPr lang="da-DK" sz="2800" b="1" dirty="0">
                <a:solidFill>
                  <a:srgbClr val="FF0000"/>
                </a:solidFill>
                <a:latin typeface="Arial Black" panose="020B0A04020102020204" pitchFamily="34" charset="0"/>
              </a:rPr>
            </a:br>
            <a:br>
              <a:rPr lang="da-DK" sz="2800" b="1" dirty="0">
                <a:solidFill>
                  <a:srgbClr val="FF0000"/>
                </a:solidFill>
                <a:latin typeface="Arial Black" panose="020B0A04020102020204" pitchFamily="34" charset="0"/>
              </a:rPr>
            </a:br>
            <a:r>
              <a:rPr lang="da-DK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Vi registrerer alle reparationer</a:t>
            </a:r>
            <a:br>
              <a:rPr lang="da-DK" sz="1400" dirty="0"/>
            </a:br>
            <a:endParaRPr lang="da-DK" sz="4000" b="1" dirty="0">
              <a:solidFill>
                <a:srgbClr val="024E9A"/>
              </a:solidFill>
              <a:latin typeface="Trebuchet MS" panose="020B0603020202020204" pitchFamily="34" charset="0"/>
            </a:endParaRP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55424E18-B6B4-ED1D-3B34-9911C67C84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5979" y="5878385"/>
            <a:ext cx="2176386" cy="793089"/>
          </a:xfrm>
          <a:prstGeom prst="rect">
            <a:avLst/>
          </a:prstGeom>
        </p:spPr>
      </p:pic>
      <p:pic>
        <p:nvPicPr>
          <p:cNvPr id="12" name="Grafik 11" descr="Electrician med massiv udfyldning">
            <a:extLst>
              <a:ext uri="{FF2B5EF4-FFF2-40B4-BE49-F238E27FC236}">
                <a16:creationId xmlns:a16="http://schemas.microsoft.com/office/drawing/2014/main" id="{FBB21596-B86C-EBAD-777B-7A0930975A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134520" y="5840714"/>
            <a:ext cx="914400" cy="914400"/>
          </a:xfrm>
          <a:prstGeom prst="rect">
            <a:avLst/>
          </a:prstGeom>
        </p:spPr>
      </p:pic>
      <p:pic>
        <p:nvPicPr>
          <p:cNvPr id="18" name="Billede 17" descr="Et billede, der indeholder vindue&#10;&#10;Automatisk genereret beskrivelse">
            <a:extLst>
              <a:ext uri="{FF2B5EF4-FFF2-40B4-BE49-F238E27FC236}">
                <a16:creationId xmlns:a16="http://schemas.microsoft.com/office/drawing/2014/main" id="{2D281F1E-B3D5-0624-9D83-4CF9941B03F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423" b="54536"/>
          <a:stretch/>
        </p:blipFill>
        <p:spPr>
          <a:xfrm>
            <a:off x="8754197" y="4277898"/>
            <a:ext cx="3437803" cy="2580102"/>
          </a:xfrm>
          <a:prstGeom prst="rect">
            <a:avLst/>
          </a:prstGeom>
        </p:spPr>
      </p:pic>
      <p:sp>
        <p:nvSpPr>
          <p:cNvPr id="9" name="Tekstfelt 8">
            <a:extLst>
              <a:ext uri="{FF2B5EF4-FFF2-40B4-BE49-F238E27FC236}">
                <a16:creationId xmlns:a16="http://schemas.microsoft.com/office/drawing/2014/main" id="{ECFA46C8-E552-7306-CC9C-C6CFB6FF2C9A}"/>
              </a:ext>
            </a:extLst>
          </p:cNvPr>
          <p:cNvSpPr txBox="1"/>
          <p:nvPr/>
        </p:nvSpPr>
        <p:spPr>
          <a:xfrm>
            <a:off x="3026229" y="-2065177"/>
            <a:ext cx="3345996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828039">
              <a:defRPr sz="6000" b="0">
                <a:solidFill>
                  <a:srgbClr val="5C9859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lang="da-DK" sz="13800" dirty="0"/>
          </a:p>
        </p:txBody>
      </p:sp>
      <p:sp>
        <p:nvSpPr>
          <p:cNvPr id="11" name="Tekstfelt 10">
            <a:extLst>
              <a:ext uri="{FF2B5EF4-FFF2-40B4-BE49-F238E27FC236}">
                <a16:creationId xmlns:a16="http://schemas.microsoft.com/office/drawing/2014/main" id="{72B31994-5A7B-4C8C-E43E-93D45718A287}"/>
              </a:ext>
            </a:extLst>
          </p:cNvPr>
          <p:cNvSpPr txBox="1"/>
          <p:nvPr/>
        </p:nvSpPr>
        <p:spPr>
          <a:xfrm>
            <a:off x="634482" y="1656772"/>
            <a:ext cx="853750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b="1" dirty="0">
                <a:solidFill>
                  <a:srgbClr val="FF0000"/>
                </a:solidFill>
                <a:latin typeface="Arial Nova" panose="020F0502020204030204" pitchFamily="34" charset="0"/>
              </a:rPr>
              <a:t>Alle </a:t>
            </a:r>
            <a:r>
              <a:rPr lang="da-DK" b="1" dirty="0" err="1">
                <a:solidFill>
                  <a:srgbClr val="FF0000"/>
                </a:solidFill>
                <a:latin typeface="Arial Nova" panose="020F0502020204030204" pitchFamily="34" charset="0"/>
              </a:rPr>
              <a:t>Repair</a:t>
            </a:r>
            <a:r>
              <a:rPr lang="da-DK" b="1" dirty="0">
                <a:solidFill>
                  <a:srgbClr val="FF0000"/>
                </a:solidFill>
                <a:latin typeface="Arial Nova" panose="020F0502020204030204" pitchFamily="34" charset="0"/>
              </a:rPr>
              <a:t> Cafeer i Danmark vejer de ting, der bliver repareret, så vi på landsplan kan melde ud hvor mange tons affald vi sparer klimaet for. </a:t>
            </a:r>
          </a:p>
          <a:p>
            <a:endParaRPr lang="da-DK" b="1" dirty="0">
              <a:solidFill>
                <a:srgbClr val="FF0000"/>
              </a:solidFill>
              <a:latin typeface="Arial Nova" panose="020F0502020204030204" pitchFamily="34" charset="0"/>
            </a:endParaRPr>
          </a:p>
          <a:p>
            <a:r>
              <a:rPr lang="da-DK" b="1" dirty="0">
                <a:solidFill>
                  <a:srgbClr val="FF0000"/>
                </a:solidFill>
                <a:latin typeface="Arial Nova" panose="020F0502020204030204" pitchFamily="34" charset="0"/>
              </a:rPr>
              <a:t>Indtil videre har vi opgørelser på hvor mange af de ting der kommer ind der rent faktisk bliver repareret. Vi har en flot succesrate på 70-80%.</a:t>
            </a:r>
          </a:p>
        </p:txBody>
      </p:sp>
      <p:pic>
        <p:nvPicPr>
          <p:cNvPr id="14" name="Repaircafe_logo_Danmark 320x320.png" descr="Repaircafe_logo_Danmark 320x320.png">
            <a:extLst>
              <a:ext uri="{FF2B5EF4-FFF2-40B4-BE49-F238E27FC236}">
                <a16:creationId xmlns:a16="http://schemas.microsoft.com/office/drawing/2014/main" id="{5A3E4070-B2BF-B7A2-24F4-1102E25C26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62887" y="3429000"/>
            <a:ext cx="2449385" cy="2449385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Billede 14">
            <a:extLst>
              <a:ext uri="{FF2B5EF4-FFF2-40B4-BE49-F238E27FC236}">
                <a16:creationId xmlns:a16="http://schemas.microsoft.com/office/drawing/2014/main" id="{BDDAF0BC-426E-3EC9-EB98-ACB65470921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9130" y="6241609"/>
            <a:ext cx="552450" cy="552450"/>
          </a:xfrm>
          <a:prstGeom prst="rect">
            <a:avLst/>
          </a:prstGeom>
          <a:effectLst>
            <a:outerShdw blurRad="50800" dist="50800" dir="5400000" sx="5000" sy="5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16" name="Billede 15">
            <a:extLst>
              <a:ext uri="{FF2B5EF4-FFF2-40B4-BE49-F238E27FC236}">
                <a16:creationId xmlns:a16="http://schemas.microsoft.com/office/drawing/2014/main" id="{3DE4A43C-DE87-DBBA-5254-86BAED67161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8800" y="6234121"/>
            <a:ext cx="552450" cy="552450"/>
          </a:xfrm>
          <a:prstGeom prst="rect">
            <a:avLst/>
          </a:prstGeom>
          <a:effectLst>
            <a:outerShdw blurRad="50800" dist="50800" dir="5400000" sx="5000" sy="5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17" name="Billede 16">
            <a:extLst>
              <a:ext uri="{FF2B5EF4-FFF2-40B4-BE49-F238E27FC236}">
                <a16:creationId xmlns:a16="http://schemas.microsoft.com/office/drawing/2014/main" id="{2C4E704B-1EFE-8BA5-6EAC-12AF41D9D29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83711" y="6234121"/>
            <a:ext cx="541757" cy="552450"/>
          </a:xfrm>
          <a:prstGeom prst="rect">
            <a:avLst/>
          </a:prstGeom>
        </p:spPr>
      </p:pic>
      <p:pic>
        <p:nvPicPr>
          <p:cNvPr id="19" name="Billede 18">
            <a:extLst>
              <a:ext uri="{FF2B5EF4-FFF2-40B4-BE49-F238E27FC236}">
                <a16:creationId xmlns:a16="http://schemas.microsoft.com/office/drawing/2014/main" id="{F88C6263-070D-A782-BDF5-56ABA5748DD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12688" y="6234121"/>
            <a:ext cx="552450" cy="556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6191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33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C248669-AEB5-87D7-F75A-C8C990FF82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4" b="924"/>
          <a:stretch/>
        </p:blipFill>
        <p:spPr>
          <a:xfrm>
            <a:off x="45476" y="-130085"/>
            <a:ext cx="12191979" cy="6177658"/>
          </a:xfrm>
          <a:custGeom>
            <a:avLst/>
            <a:gdLst/>
            <a:ahLst/>
            <a:cxnLst/>
            <a:rect l="l" t="t" r="r" b="b"/>
            <a:pathLst>
              <a:path w="12191999" h="6177668">
                <a:moveTo>
                  <a:pt x="6861986" y="6107659"/>
                </a:moveTo>
                <a:lnTo>
                  <a:pt x="6860986" y="6107739"/>
                </a:lnTo>
                <a:lnTo>
                  <a:pt x="6860759" y="6108287"/>
                </a:ln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5215324"/>
                </a:lnTo>
                <a:lnTo>
                  <a:pt x="12144282" y="5229900"/>
                </a:lnTo>
                <a:cubicBezTo>
                  <a:pt x="12016423" y="5267070"/>
                  <a:pt x="11888048" y="5302510"/>
                  <a:pt x="11759192" y="5336208"/>
                </a:cubicBezTo>
                <a:cubicBezTo>
                  <a:pt x="11344324" y="5446552"/>
                  <a:pt x="10926015" y="5542623"/>
                  <a:pt x="10505159" y="5627228"/>
                </a:cubicBezTo>
                <a:cubicBezTo>
                  <a:pt x="10171926" y="5694160"/>
                  <a:pt x="9837459" y="5754097"/>
                  <a:pt x="9501755" y="5807012"/>
                </a:cubicBezTo>
                <a:cubicBezTo>
                  <a:pt x="9180066" y="5857979"/>
                  <a:pt x="8857537" y="5903722"/>
                  <a:pt x="8534155" y="5944240"/>
                </a:cubicBezTo>
                <a:cubicBezTo>
                  <a:pt x="8286585" y="5975202"/>
                  <a:pt x="8038506" y="6001450"/>
                  <a:pt x="7790171" y="6026297"/>
                </a:cubicBezTo>
                <a:lnTo>
                  <a:pt x="7024337" y="6093812"/>
                </a:lnTo>
                <a:lnTo>
                  <a:pt x="7008892" y="6095938"/>
                </a:lnTo>
                <a:lnTo>
                  <a:pt x="6862735" y="6107599"/>
                </a:lnTo>
                <a:lnTo>
                  <a:pt x="6872248" y="6109467"/>
                </a:lnTo>
                <a:cubicBezTo>
                  <a:pt x="6883954" y="6109945"/>
                  <a:pt x="6896090" y="6107715"/>
                  <a:pt x="6907812" y="6107715"/>
                </a:cubicBezTo>
                <a:cubicBezTo>
                  <a:pt x="6923994" y="6107715"/>
                  <a:pt x="6940176" y="6105039"/>
                  <a:pt x="6956484" y="6104658"/>
                </a:cubicBezTo>
                <a:cubicBezTo>
                  <a:pt x="7188765" y="6099052"/>
                  <a:pt x="7420790" y="6086564"/>
                  <a:pt x="7652688" y="6071273"/>
                </a:cubicBezTo>
                <a:cubicBezTo>
                  <a:pt x="8002191" y="6048212"/>
                  <a:pt x="8351439" y="6019289"/>
                  <a:pt x="8699923" y="5982083"/>
                </a:cubicBezTo>
                <a:cubicBezTo>
                  <a:pt x="8986610" y="5952012"/>
                  <a:pt x="9272570" y="5916463"/>
                  <a:pt x="9557819" y="5875435"/>
                </a:cubicBezTo>
                <a:cubicBezTo>
                  <a:pt x="9943546" y="5819627"/>
                  <a:pt x="10327451" y="5753205"/>
                  <a:pt x="10709534" y="5676156"/>
                </a:cubicBezTo>
                <a:cubicBezTo>
                  <a:pt x="11171292" y="5582632"/>
                  <a:pt x="11629098" y="5472289"/>
                  <a:pt x="12081554" y="5341561"/>
                </a:cubicBezTo>
                <a:lnTo>
                  <a:pt x="12191999" y="5308238"/>
                </a:lnTo>
                <a:lnTo>
                  <a:pt x="12191999" y="5364054"/>
                </a:lnTo>
                <a:lnTo>
                  <a:pt x="11911964" y="5447316"/>
                </a:lnTo>
                <a:cubicBezTo>
                  <a:pt x="11616866" y="5529116"/>
                  <a:pt x="11319604" y="5601872"/>
                  <a:pt x="11020049" y="5667491"/>
                </a:cubicBezTo>
                <a:cubicBezTo>
                  <a:pt x="10703036" y="5737061"/>
                  <a:pt x="10384496" y="5798641"/>
                  <a:pt x="10064425" y="5852245"/>
                </a:cubicBezTo>
                <a:cubicBezTo>
                  <a:pt x="9798381" y="5896841"/>
                  <a:pt x="9531609" y="5936505"/>
                  <a:pt x="9264124" y="5971252"/>
                </a:cubicBezTo>
                <a:cubicBezTo>
                  <a:pt x="9061021" y="5997500"/>
                  <a:pt x="8857919" y="6022219"/>
                  <a:pt x="8654182" y="6042605"/>
                </a:cubicBezTo>
                <a:cubicBezTo>
                  <a:pt x="8416040" y="6065924"/>
                  <a:pt x="8177644" y="6087966"/>
                  <a:pt x="7938866" y="6105677"/>
                </a:cubicBezTo>
                <a:cubicBezTo>
                  <a:pt x="7628862" y="6128611"/>
                  <a:pt x="7318730" y="6146960"/>
                  <a:pt x="7008089" y="6158427"/>
                </a:cubicBezTo>
                <a:cubicBezTo>
                  <a:pt x="6855189" y="6164034"/>
                  <a:pt x="6702290" y="6167984"/>
                  <a:pt x="6549390" y="6172697"/>
                </a:cubicBezTo>
                <a:cubicBezTo>
                  <a:pt x="6510756" y="6170558"/>
                  <a:pt x="6472010" y="6172226"/>
                  <a:pt x="6433696" y="6177668"/>
                </a:cubicBezTo>
                <a:lnTo>
                  <a:pt x="6127899" y="6177668"/>
                </a:lnTo>
                <a:lnTo>
                  <a:pt x="6048391" y="6172953"/>
                </a:lnTo>
                <a:cubicBezTo>
                  <a:pt x="5810377" y="6160212"/>
                  <a:pt x="5572363" y="6146069"/>
                  <a:pt x="5334221" y="6135747"/>
                </a:cubicBezTo>
                <a:cubicBezTo>
                  <a:pt x="5026766" y="6123004"/>
                  <a:pt x="4719692" y="6101983"/>
                  <a:pt x="4413510" y="6072039"/>
                </a:cubicBezTo>
                <a:cubicBezTo>
                  <a:pt x="4088215" y="6040312"/>
                  <a:pt x="3763687" y="6004763"/>
                  <a:pt x="3438265" y="5970870"/>
                </a:cubicBezTo>
                <a:cubicBezTo>
                  <a:pt x="3099935" y="5935704"/>
                  <a:pt x="2762281" y="5895019"/>
                  <a:pt x="2425303" y="5848805"/>
                </a:cubicBezTo>
                <a:cubicBezTo>
                  <a:pt x="2047042" y="5797329"/>
                  <a:pt x="1669936" y="5738080"/>
                  <a:pt x="1293973" y="5671060"/>
                </a:cubicBezTo>
                <a:cubicBezTo>
                  <a:pt x="902168" y="5600534"/>
                  <a:pt x="512942" y="5519976"/>
                  <a:pt x="126888" y="5425029"/>
                </a:cubicBezTo>
                <a:lnTo>
                  <a:pt x="0" y="5392100"/>
                </a:lnTo>
                <a:lnTo>
                  <a:pt x="0" y="5333771"/>
                </a:lnTo>
                <a:lnTo>
                  <a:pt x="130837" y="5368509"/>
                </a:lnTo>
                <a:cubicBezTo>
                  <a:pt x="306720" y="5411799"/>
                  <a:pt x="483287" y="5452095"/>
                  <a:pt x="660204" y="5490001"/>
                </a:cubicBezTo>
                <a:cubicBezTo>
                  <a:pt x="1048569" y="5572948"/>
                  <a:pt x="1439228" y="5643664"/>
                  <a:pt x="1831416" y="5705715"/>
                </a:cubicBezTo>
                <a:cubicBezTo>
                  <a:pt x="2114917" y="5750440"/>
                  <a:pt x="2398801" y="5791595"/>
                  <a:pt x="2677204" y="5825742"/>
                </a:cubicBezTo>
                <a:cubicBezTo>
                  <a:pt x="2669177" y="5828418"/>
                  <a:pt x="2658222" y="5818097"/>
                  <a:pt x="2644716" y="5815549"/>
                </a:cubicBezTo>
                <a:cubicBezTo>
                  <a:pt x="2149740" y="5721171"/>
                  <a:pt x="1659233" y="5607352"/>
                  <a:pt x="1173182" y="5474074"/>
                </a:cubicBezTo>
                <a:cubicBezTo>
                  <a:pt x="940520" y="5410366"/>
                  <a:pt x="709302" y="5342134"/>
                  <a:pt x="479527" y="5269379"/>
                </a:cubicBezTo>
                <a:lnTo>
                  <a:pt x="0" y="5107083"/>
                </a:lnTo>
                <a:close/>
              </a:path>
            </a:pathLst>
          </a:custGeom>
          <a:solidFill>
            <a:schemeClr val="bg1"/>
          </a:solidFill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F6200F9-425E-9FBD-E6DE-C9154F5797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2883" y="302411"/>
            <a:ext cx="6754108" cy="685481"/>
          </a:xfrm>
          <a:solidFill>
            <a:schemeClr val="bg1">
              <a:alpha val="85000"/>
            </a:schemeClr>
          </a:solidFill>
        </p:spPr>
        <p:txBody>
          <a:bodyPr anchor="ctr" anchorCtr="0">
            <a:noAutofit/>
          </a:bodyPr>
          <a:lstStyle/>
          <a:p>
            <a:r>
              <a:rPr lang="da-DK" sz="4000" b="1" dirty="0">
                <a:solidFill>
                  <a:srgbClr val="024E9A"/>
                </a:solidFill>
                <a:latin typeface="Trebuchet MS" panose="020B0603020202020204" pitchFamily="34" charset="0"/>
              </a:rPr>
              <a:t>Forventningsafsteming</a:t>
            </a: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55424E18-B6B4-ED1D-3B34-9911C67C84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5979" y="5878385"/>
            <a:ext cx="2176386" cy="793089"/>
          </a:xfrm>
          <a:prstGeom prst="rect">
            <a:avLst/>
          </a:prstGeom>
        </p:spPr>
      </p:pic>
      <p:pic>
        <p:nvPicPr>
          <p:cNvPr id="12" name="Grafik 11" descr="Electrician med massiv udfyldning">
            <a:extLst>
              <a:ext uri="{FF2B5EF4-FFF2-40B4-BE49-F238E27FC236}">
                <a16:creationId xmlns:a16="http://schemas.microsoft.com/office/drawing/2014/main" id="{FBB21596-B86C-EBAD-777B-7A0930975A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134520" y="5840714"/>
            <a:ext cx="914400" cy="914400"/>
          </a:xfrm>
          <a:prstGeom prst="rect">
            <a:avLst/>
          </a:prstGeom>
        </p:spPr>
      </p:pic>
      <p:sp useBgFill="1">
        <p:nvSpPr>
          <p:cNvPr id="27" name="Diagonal stribe 23">
            <a:extLst>
              <a:ext uri="{FF2B5EF4-FFF2-40B4-BE49-F238E27FC236}">
                <a16:creationId xmlns:a16="http://schemas.microsoft.com/office/drawing/2014/main" id="{BB0A9787-FD51-8C30-CA13-241F43116512}"/>
              </a:ext>
            </a:extLst>
          </p:cNvPr>
          <p:cNvSpPr/>
          <p:nvPr/>
        </p:nvSpPr>
        <p:spPr bwMode="white">
          <a:xfrm rot="9983365">
            <a:off x="8567744" y="-275300"/>
            <a:ext cx="4242978" cy="5838247"/>
          </a:xfrm>
          <a:custGeom>
            <a:avLst/>
            <a:gdLst>
              <a:gd name="connsiteX0" fmla="*/ 0 w 5602894"/>
              <a:gd name="connsiteY0" fmla="*/ 5612545 h 10358498"/>
              <a:gd name="connsiteX1" fmla="*/ 3035816 w 5602894"/>
              <a:gd name="connsiteY1" fmla="*/ 0 h 10358498"/>
              <a:gd name="connsiteX2" fmla="*/ 5602894 w 5602894"/>
              <a:gd name="connsiteY2" fmla="*/ 0 h 10358498"/>
              <a:gd name="connsiteX3" fmla="*/ 0 w 5602894"/>
              <a:gd name="connsiteY3" fmla="*/ 10358498 h 10358498"/>
              <a:gd name="connsiteX4" fmla="*/ 0 w 5602894"/>
              <a:gd name="connsiteY4" fmla="*/ 5612545 h 10358498"/>
              <a:gd name="connsiteX0" fmla="*/ 1613919 w 5602894"/>
              <a:gd name="connsiteY0" fmla="*/ 5193490 h 10358498"/>
              <a:gd name="connsiteX1" fmla="*/ 3035816 w 5602894"/>
              <a:gd name="connsiteY1" fmla="*/ 0 h 10358498"/>
              <a:gd name="connsiteX2" fmla="*/ 5602894 w 5602894"/>
              <a:gd name="connsiteY2" fmla="*/ 0 h 10358498"/>
              <a:gd name="connsiteX3" fmla="*/ 0 w 5602894"/>
              <a:gd name="connsiteY3" fmla="*/ 10358498 h 10358498"/>
              <a:gd name="connsiteX4" fmla="*/ 1613919 w 5602894"/>
              <a:gd name="connsiteY4" fmla="*/ 5193490 h 10358498"/>
              <a:gd name="connsiteX0" fmla="*/ 0 w 3988975"/>
              <a:gd name="connsiteY0" fmla="*/ 5193490 h 5783975"/>
              <a:gd name="connsiteX1" fmla="*/ 1421897 w 3988975"/>
              <a:gd name="connsiteY1" fmla="*/ 0 h 5783975"/>
              <a:gd name="connsiteX2" fmla="*/ 3988975 w 3988975"/>
              <a:gd name="connsiteY2" fmla="*/ 0 h 5783975"/>
              <a:gd name="connsiteX3" fmla="*/ 3102134 w 3988975"/>
              <a:gd name="connsiteY3" fmla="*/ 5783975 h 5783975"/>
              <a:gd name="connsiteX4" fmla="*/ 0 w 3988975"/>
              <a:gd name="connsiteY4" fmla="*/ 5193490 h 5783975"/>
              <a:gd name="connsiteX0" fmla="*/ 0 w 3762322"/>
              <a:gd name="connsiteY0" fmla="*/ 5093548 h 5783975"/>
              <a:gd name="connsiteX1" fmla="*/ 1195244 w 3762322"/>
              <a:gd name="connsiteY1" fmla="*/ 0 h 5783975"/>
              <a:gd name="connsiteX2" fmla="*/ 3762322 w 3762322"/>
              <a:gd name="connsiteY2" fmla="*/ 0 h 5783975"/>
              <a:gd name="connsiteX3" fmla="*/ 2875481 w 3762322"/>
              <a:gd name="connsiteY3" fmla="*/ 5783975 h 5783975"/>
              <a:gd name="connsiteX4" fmla="*/ 0 w 3762322"/>
              <a:gd name="connsiteY4" fmla="*/ 5093548 h 5783975"/>
              <a:gd name="connsiteX0" fmla="*/ 0 w 3798795"/>
              <a:gd name="connsiteY0" fmla="*/ 5096625 h 5783975"/>
              <a:gd name="connsiteX1" fmla="*/ 1231717 w 3798795"/>
              <a:gd name="connsiteY1" fmla="*/ 0 h 5783975"/>
              <a:gd name="connsiteX2" fmla="*/ 3798795 w 3798795"/>
              <a:gd name="connsiteY2" fmla="*/ 0 h 5783975"/>
              <a:gd name="connsiteX3" fmla="*/ 2911954 w 3798795"/>
              <a:gd name="connsiteY3" fmla="*/ 5783975 h 5783975"/>
              <a:gd name="connsiteX4" fmla="*/ 0 w 3798795"/>
              <a:gd name="connsiteY4" fmla="*/ 5096625 h 5783975"/>
              <a:gd name="connsiteX0" fmla="*/ 0 w 4242978"/>
              <a:gd name="connsiteY0" fmla="*/ 5096625 h 5783975"/>
              <a:gd name="connsiteX1" fmla="*/ 1231717 w 4242978"/>
              <a:gd name="connsiteY1" fmla="*/ 0 h 5783975"/>
              <a:gd name="connsiteX2" fmla="*/ 4242978 w 4242978"/>
              <a:gd name="connsiteY2" fmla="*/ 83727 h 5783975"/>
              <a:gd name="connsiteX3" fmla="*/ 2911954 w 4242978"/>
              <a:gd name="connsiteY3" fmla="*/ 5783975 h 5783975"/>
              <a:gd name="connsiteX4" fmla="*/ 0 w 4242978"/>
              <a:gd name="connsiteY4" fmla="*/ 5096625 h 5783975"/>
              <a:gd name="connsiteX0" fmla="*/ 0 w 4242978"/>
              <a:gd name="connsiteY0" fmla="*/ 5099574 h 5786924"/>
              <a:gd name="connsiteX1" fmla="*/ 1231717 w 4242978"/>
              <a:gd name="connsiteY1" fmla="*/ 2949 h 5786924"/>
              <a:gd name="connsiteX2" fmla="*/ 4242978 w 4242978"/>
              <a:gd name="connsiteY2" fmla="*/ 86676 h 5786924"/>
              <a:gd name="connsiteX3" fmla="*/ 2911954 w 4242978"/>
              <a:gd name="connsiteY3" fmla="*/ 5786924 h 5786924"/>
              <a:gd name="connsiteX4" fmla="*/ 0 w 4242978"/>
              <a:gd name="connsiteY4" fmla="*/ 5099574 h 5786924"/>
              <a:gd name="connsiteX0" fmla="*/ 0 w 4242978"/>
              <a:gd name="connsiteY0" fmla="*/ 5132382 h 5819732"/>
              <a:gd name="connsiteX1" fmla="*/ 1235148 w 4242978"/>
              <a:gd name="connsiteY1" fmla="*/ 0 h 5819732"/>
              <a:gd name="connsiteX2" fmla="*/ 4242978 w 4242978"/>
              <a:gd name="connsiteY2" fmla="*/ 119484 h 5819732"/>
              <a:gd name="connsiteX3" fmla="*/ 2911954 w 4242978"/>
              <a:gd name="connsiteY3" fmla="*/ 5819732 h 5819732"/>
              <a:gd name="connsiteX4" fmla="*/ 0 w 4242978"/>
              <a:gd name="connsiteY4" fmla="*/ 5132382 h 5819732"/>
              <a:gd name="connsiteX0" fmla="*/ 0 w 4242978"/>
              <a:gd name="connsiteY0" fmla="*/ 5132382 h 5838247"/>
              <a:gd name="connsiteX1" fmla="*/ 1235148 w 4242978"/>
              <a:gd name="connsiteY1" fmla="*/ 0 h 5838247"/>
              <a:gd name="connsiteX2" fmla="*/ 4242978 w 4242978"/>
              <a:gd name="connsiteY2" fmla="*/ 119484 h 5838247"/>
              <a:gd name="connsiteX3" fmla="*/ 2907472 w 4242978"/>
              <a:gd name="connsiteY3" fmla="*/ 5838247 h 5838247"/>
              <a:gd name="connsiteX4" fmla="*/ 0 w 4242978"/>
              <a:gd name="connsiteY4" fmla="*/ 5132382 h 5838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42978" h="5838247">
                <a:moveTo>
                  <a:pt x="0" y="5132382"/>
                </a:moveTo>
                <a:lnTo>
                  <a:pt x="1235148" y="0"/>
                </a:lnTo>
                <a:cubicBezTo>
                  <a:pt x="2238902" y="27909"/>
                  <a:pt x="2303487" y="-27804"/>
                  <a:pt x="4242978" y="119484"/>
                </a:cubicBezTo>
                <a:lnTo>
                  <a:pt x="2907472" y="5838247"/>
                </a:lnTo>
                <a:lnTo>
                  <a:pt x="0" y="5132382"/>
                </a:lnTo>
                <a:close/>
              </a:path>
            </a:pathLst>
          </a:custGeom>
          <a:solidFill>
            <a:srgbClr val="243358"/>
          </a:solidFill>
          <a:ln w="0">
            <a:solidFill>
              <a:srgbClr val="24335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solidFill>
                <a:schemeClr val="tx1"/>
              </a:solidFill>
            </a:endParaRPr>
          </a:p>
        </p:txBody>
      </p:sp>
      <p:pic>
        <p:nvPicPr>
          <p:cNvPr id="28" name="Billede 27">
            <a:extLst>
              <a:ext uri="{FF2B5EF4-FFF2-40B4-BE49-F238E27FC236}">
                <a16:creationId xmlns:a16="http://schemas.microsoft.com/office/drawing/2014/main" id="{23DE75D8-0035-343A-11BF-E04CA06598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61013" y="213051"/>
            <a:ext cx="2340000" cy="2630830"/>
          </a:xfrm>
          <a:prstGeom prst="rect">
            <a:avLst/>
          </a:prstGeom>
        </p:spPr>
      </p:pic>
      <p:pic>
        <p:nvPicPr>
          <p:cNvPr id="29" name="Billede 28">
            <a:extLst>
              <a:ext uri="{FF2B5EF4-FFF2-40B4-BE49-F238E27FC236}">
                <a16:creationId xmlns:a16="http://schemas.microsoft.com/office/drawing/2014/main" id="{4231D1A2-BEBF-96F7-620C-D5A7B9A439A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64113" y="3085483"/>
            <a:ext cx="2340000" cy="597446"/>
          </a:xfrm>
          <a:prstGeom prst="rect">
            <a:avLst/>
          </a:prstGeom>
        </p:spPr>
      </p:pic>
      <p:pic>
        <p:nvPicPr>
          <p:cNvPr id="30" name="Billede 29">
            <a:extLst>
              <a:ext uri="{FF2B5EF4-FFF2-40B4-BE49-F238E27FC236}">
                <a16:creationId xmlns:a16="http://schemas.microsoft.com/office/drawing/2014/main" id="{630ABC6B-CF8C-6914-0AC0-82C62CBCF8A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61013" y="3937285"/>
            <a:ext cx="2331642" cy="1554428"/>
          </a:xfrm>
          <a:prstGeom prst="rect">
            <a:avLst/>
          </a:prstGeom>
        </p:spPr>
      </p:pic>
      <p:sp>
        <p:nvSpPr>
          <p:cNvPr id="7" name="Undertitel 2">
            <a:extLst>
              <a:ext uri="{FF2B5EF4-FFF2-40B4-BE49-F238E27FC236}">
                <a16:creationId xmlns:a16="http://schemas.microsoft.com/office/drawing/2014/main" id="{6116A729-1417-18A1-0C17-D7E7B2F451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00055" y="1489326"/>
            <a:ext cx="7708516" cy="3547925"/>
          </a:xfrm>
        </p:spPr>
        <p:txBody>
          <a:bodyPr>
            <a:normAutofit fontScale="92500" lnSpcReduction="1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sz="3200" dirty="0">
                <a:solidFill>
                  <a:srgbClr val="243358"/>
                </a:solidFill>
                <a:latin typeface="Trebuchet MS" panose="020B0603020202020204" pitchFamily="34" charset="0"/>
              </a:rPr>
              <a:t>Målpinde skal opnås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sz="3200" dirty="0">
                <a:solidFill>
                  <a:srgbClr val="243358"/>
                </a:solidFill>
                <a:latin typeface="Trebuchet MS" panose="020B0603020202020204" pitchFamily="34" charset="0"/>
              </a:rPr>
              <a:t>Der bliver deltaget aktivt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sz="3200" dirty="0">
                <a:solidFill>
                  <a:srgbClr val="243358"/>
                </a:solidFill>
                <a:latin typeface="Trebuchet MS" panose="020B0603020202020204" pitchFamily="34" charset="0"/>
              </a:rPr>
              <a:t>Telefonen bliver i lommen</a:t>
            </a:r>
            <a:r>
              <a:rPr lang="da-DK" sz="1300" dirty="0">
                <a:solidFill>
                  <a:srgbClr val="243358"/>
                </a:solidFill>
                <a:latin typeface="Trebuchet MS" panose="020B0603020202020204" pitchFamily="34" charset="0"/>
              </a:rPr>
              <a:t>(På nær når den skal bruges fagligt)</a:t>
            </a:r>
            <a:endParaRPr lang="da-DK" sz="5200" dirty="0">
              <a:solidFill>
                <a:srgbClr val="243358"/>
              </a:solidFill>
              <a:latin typeface="Trebuchet MS" panose="020B0603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sz="3200" dirty="0">
                <a:solidFill>
                  <a:srgbClr val="243358"/>
                </a:solidFill>
                <a:latin typeface="Trebuchet MS" panose="020B0603020202020204" pitchFamily="34" charset="0"/>
              </a:rPr>
              <a:t>Man afleverer Projekterne til tiden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sz="3200" dirty="0">
                <a:solidFill>
                  <a:srgbClr val="243358"/>
                </a:solidFill>
                <a:latin typeface="Trebuchet MS" panose="020B0603020202020204" pitchFamily="34" charset="0"/>
              </a:rPr>
              <a:t>Overholder guiden til det praktiske arbejde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a-DK" sz="3200" dirty="0">
              <a:solidFill>
                <a:srgbClr val="243358"/>
              </a:solidFill>
              <a:latin typeface="Trebuchet MS" panose="020B0603020202020204" pitchFamily="34" charset="0"/>
            </a:endParaRPr>
          </a:p>
        </p:txBody>
      </p:sp>
      <p:pic>
        <p:nvPicPr>
          <p:cNvPr id="9" name="Billede 8" descr="Et billede, der indeholder vindue&#10;&#10;Automatisk genereret beskrivelse">
            <a:extLst>
              <a:ext uri="{FF2B5EF4-FFF2-40B4-BE49-F238E27FC236}">
                <a16:creationId xmlns:a16="http://schemas.microsoft.com/office/drawing/2014/main" id="{21ED067C-EB10-0878-9424-89944B46CAA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423" b="54536"/>
          <a:stretch/>
        </p:blipFill>
        <p:spPr>
          <a:xfrm>
            <a:off x="8754197" y="4277898"/>
            <a:ext cx="3437803" cy="2580102"/>
          </a:xfrm>
          <a:prstGeom prst="rect">
            <a:avLst/>
          </a:prstGeom>
        </p:spPr>
      </p:pic>
      <p:pic>
        <p:nvPicPr>
          <p:cNvPr id="10" name="Billede 9">
            <a:extLst>
              <a:ext uri="{FF2B5EF4-FFF2-40B4-BE49-F238E27FC236}">
                <a16:creationId xmlns:a16="http://schemas.microsoft.com/office/drawing/2014/main" id="{A996C7D4-3AD7-61E2-BA32-FDF9D6AAAAD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9937" y="6214269"/>
            <a:ext cx="552450" cy="552450"/>
          </a:xfrm>
          <a:prstGeom prst="rect">
            <a:avLst/>
          </a:prstGeom>
          <a:effectLst>
            <a:outerShdw blurRad="50800" dist="50800" dir="5400000" sx="5000" sy="5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11" name="Billede 10">
            <a:extLst>
              <a:ext uri="{FF2B5EF4-FFF2-40B4-BE49-F238E27FC236}">
                <a16:creationId xmlns:a16="http://schemas.microsoft.com/office/drawing/2014/main" id="{67B496C4-AC89-FF07-EA5A-89105599FDA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29523" y="6214269"/>
            <a:ext cx="552450" cy="552450"/>
          </a:xfrm>
          <a:prstGeom prst="rect">
            <a:avLst/>
          </a:prstGeom>
          <a:effectLst>
            <a:outerShdw blurRad="50800" dist="50800" dir="5400000" sx="5000" sy="5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13" name="Billede 12">
            <a:extLst>
              <a:ext uri="{FF2B5EF4-FFF2-40B4-BE49-F238E27FC236}">
                <a16:creationId xmlns:a16="http://schemas.microsoft.com/office/drawing/2014/main" id="{DC079540-3CD7-4671-8F88-B40EFFB1A49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39223" y="6214269"/>
            <a:ext cx="552450" cy="552450"/>
          </a:xfrm>
          <a:prstGeom prst="rect">
            <a:avLst/>
          </a:prstGeom>
          <a:effectLst>
            <a:outerShdw blurRad="50800" dist="50800" dir="5400000" sx="5000" sy="5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246236FF-08D9-F287-6D0D-0F664B1510D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539959" y="6217879"/>
            <a:ext cx="552450" cy="545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5301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33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C248669-AEB5-87D7-F75A-C8C990FF82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4" b="924"/>
          <a:stretch/>
        </p:blipFill>
        <p:spPr>
          <a:xfrm>
            <a:off x="20" y="10"/>
            <a:ext cx="12191979" cy="6177658"/>
          </a:xfrm>
          <a:custGeom>
            <a:avLst/>
            <a:gdLst/>
            <a:ahLst/>
            <a:cxnLst/>
            <a:rect l="l" t="t" r="r" b="b"/>
            <a:pathLst>
              <a:path w="12191999" h="6177668">
                <a:moveTo>
                  <a:pt x="6861986" y="6107659"/>
                </a:moveTo>
                <a:lnTo>
                  <a:pt x="6860986" y="6107739"/>
                </a:lnTo>
                <a:lnTo>
                  <a:pt x="6860759" y="6108287"/>
                </a:ln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5215324"/>
                </a:lnTo>
                <a:lnTo>
                  <a:pt x="12144282" y="5229900"/>
                </a:lnTo>
                <a:cubicBezTo>
                  <a:pt x="12016423" y="5267070"/>
                  <a:pt x="11888048" y="5302510"/>
                  <a:pt x="11759192" y="5336208"/>
                </a:cubicBezTo>
                <a:cubicBezTo>
                  <a:pt x="11344324" y="5446552"/>
                  <a:pt x="10926015" y="5542623"/>
                  <a:pt x="10505159" y="5627228"/>
                </a:cubicBezTo>
                <a:cubicBezTo>
                  <a:pt x="10171926" y="5694160"/>
                  <a:pt x="9837459" y="5754097"/>
                  <a:pt x="9501755" y="5807012"/>
                </a:cubicBezTo>
                <a:cubicBezTo>
                  <a:pt x="9180066" y="5857979"/>
                  <a:pt x="8857537" y="5903722"/>
                  <a:pt x="8534155" y="5944240"/>
                </a:cubicBezTo>
                <a:cubicBezTo>
                  <a:pt x="8286585" y="5975202"/>
                  <a:pt x="8038506" y="6001450"/>
                  <a:pt x="7790171" y="6026297"/>
                </a:cubicBezTo>
                <a:lnTo>
                  <a:pt x="7024337" y="6093812"/>
                </a:lnTo>
                <a:lnTo>
                  <a:pt x="7008892" y="6095938"/>
                </a:lnTo>
                <a:lnTo>
                  <a:pt x="6862735" y="6107599"/>
                </a:lnTo>
                <a:lnTo>
                  <a:pt x="6872248" y="6109467"/>
                </a:lnTo>
                <a:cubicBezTo>
                  <a:pt x="6883954" y="6109945"/>
                  <a:pt x="6896090" y="6107715"/>
                  <a:pt x="6907812" y="6107715"/>
                </a:cubicBezTo>
                <a:cubicBezTo>
                  <a:pt x="6923994" y="6107715"/>
                  <a:pt x="6940176" y="6105039"/>
                  <a:pt x="6956484" y="6104658"/>
                </a:cubicBezTo>
                <a:cubicBezTo>
                  <a:pt x="7188765" y="6099052"/>
                  <a:pt x="7420790" y="6086564"/>
                  <a:pt x="7652688" y="6071273"/>
                </a:cubicBezTo>
                <a:cubicBezTo>
                  <a:pt x="8002191" y="6048212"/>
                  <a:pt x="8351439" y="6019289"/>
                  <a:pt x="8699923" y="5982083"/>
                </a:cubicBezTo>
                <a:cubicBezTo>
                  <a:pt x="8986610" y="5952012"/>
                  <a:pt x="9272570" y="5916463"/>
                  <a:pt x="9557819" y="5875435"/>
                </a:cubicBezTo>
                <a:cubicBezTo>
                  <a:pt x="9943546" y="5819627"/>
                  <a:pt x="10327451" y="5753205"/>
                  <a:pt x="10709534" y="5676156"/>
                </a:cubicBezTo>
                <a:cubicBezTo>
                  <a:pt x="11171292" y="5582632"/>
                  <a:pt x="11629098" y="5472289"/>
                  <a:pt x="12081554" y="5341561"/>
                </a:cubicBezTo>
                <a:lnTo>
                  <a:pt x="12191999" y="5308238"/>
                </a:lnTo>
                <a:lnTo>
                  <a:pt x="12191999" y="5364054"/>
                </a:lnTo>
                <a:lnTo>
                  <a:pt x="11911964" y="5447316"/>
                </a:lnTo>
                <a:cubicBezTo>
                  <a:pt x="11616866" y="5529116"/>
                  <a:pt x="11319604" y="5601872"/>
                  <a:pt x="11020049" y="5667491"/>
                </a:cubicBezTo>
                <a:cubicBezTo>
                  <a:pt x="10703036" y="5737061"/>
                  <a:pt x="10384496" y="5798641"/>
                  <a:pt x="10064425" y="5852245"/>
                </a:cubicBezTo>
                <a:cubicBezTo>
                  <a:pt x="9798381" y="5896841"/>
                  <a:pt x="9531609" y="5936505"/>
                  <a:pt x="9264124" y="5971252"/>
                </a:cubicBezTo>
                <a:cubicBezTo>
                  <a:pt x="9061021" y="5997500"/>
                  <a:pt x="8857919" y="6022219"/>
                  <a:pt x="8654182" y="6042605"/>
                </a:cubicBezTo>
                <a:cubicBezTo>
                  <a:pt x="8416040" y="6065924"/>
                  <a:pt x="8177644" y="6087966"/>
                  <a:pt x="7938866" y="6105677"/>
                </a:cubicBezTo>
                <a:cubicBezTo>
                  <a:pt x="7628862" y="6128611"/>
                  <a:pt x="7318730" y="6146960"/>
                  <a:pt x="7008089" y="6158427"/>
                </a:cubicBezTo>
                <a:cubicBezTo>
                  <a:pt x="6855189" y="6164034"/>
                  <a:pt x="6702290" y="6167984"/>
                  <a:pt x="6549390" y="6172697"/>
                </a:cubicBezTo>
                <a:cubicBezTo>
                  <a:pt x="6510756" y="6170558"/>
                  <a:pt x="6472010" y="6172226"/>
                  <a:pt x="6433696" y="6177668"/>
                </a:cubicBezTo>
                <a:lnTo>
                  <a:pt x="6127899" y="6177668"/>
                </a:lnTo>
                <a:lnTo>
                  <a:pt x="6048391" y="6172953"/>
                </a:lnTo>
                <a:cubicBezTo>
                  <a:pt x="5810377" y="6160212"/>
                  <a:pt x="5572363" y="6146069"/>
                  <a:pt x="5334221" y="6135747"/>
                </a:cubicBezTo>
                <a:cubicBezTo>
                  <a:pt x="5026766" y="6123004"/>
                  <a:pt x="4719692" y="6101983"/>
                  <a:pt x="4413510" y="6072039"/>
                </a:cubicBezTo>
                <a:cubicBezTo>
                  <a:pt x="4088215" y="6040312"/>
                  <a:pt x="3763687" y="6004763"/>
                  <a:pt x="3438265" y="5970870"/>
                </a:cubicBezTo>
                <a:cubicBezTo>
                  <a:pt x="3099935" y="5935704"/>
                  <a:pt x="2762281" y="5895019"/>
                  <a:pt x="2425303" y="5848805"/>
                </a:cubicBezTo>
                <a:cubicBezTo>
                  <a:pt x="2047042" y="5797329"/>
                  <a:pt x="1669936" y="5738080"/>
                  <a:pt x="1293973" y="5671060"/>
                </a:cubicBezTo>
                <a:cubicBezTo>
                  <a:pt x="902168" y="5600534"/>
                  <a:pt x="512942" y="5519976"/>
                  <a:pt x="126888" y="5425029"/>
                </a:cubicBezTo>
                <a:lnTo>
                  <a:pt x="0" y="5392100"/>
                </a:lnTo>
                <a:lnTo>
                  <a:pt x="0" y="5333771"/>
                </a:lnTo>
                <a:lnTo>
                  <a:pt x="130837" y="5368509"/>
                </a:lnTo>
                <a:cubicBezTo>
                  <a:pt x="306720" y="5411799"/>
                  <a:pt x="483287" y="5452095"/>
                  <a:pt x="660204" y="5490001"/>
                </a:cubicBezTo>
                <a:cubicBezTo>
                  <a:pt x="1048569" y="5572948"/>
                  <a:pt x="1439228" y="5643664"/>
                  <a:pt x="1831416" y="5705715"/>
                </a:cubicBezTo>
                <a:cubicBezTo>
                  <a:pt x="2114917" y="5750440"/>
                  <a:pt x="2398801" y="5791595"/>
                  <a:pt x="2677204" y="5825742"/>
                </a:cubicBezTo>
                <a:cubicBezTo>
                  <a:pt x="2669177" y="5828418"/>
                  <a:pt x="2658222" y="5818097"/>
                  <a:pt x="2644716" y="5815549"/>
                </a:cubicBezTo>
                <a:cubicBezTo>
                  <a:pt x="2149740" y="5721171"/>
                  <a:pt x="1659233" y="5607352"/>
                  <a:pt x="1173182" y="5474074"/>
                </a:cubicBezTo>
                <a:cubicBezTo>
                  <a:pt x="940520" y="5410366"/>
                  <a:pt x="709302" y="5342134"/>
                  <a:pt x="479527" y="5269379"/>
                </a:cubicBezTo>
                <a:lnTo>
                  <a:pt x="0" y="5107083"/>
                </a:lnTo>
                <a:close/>
              </a:path>
            </a:pathLst>
          </a:custGeom>
          <a:solidFill>
            <a:schemeClr val="bg1"/>
          </a:solidFill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55424E18-B6B4-ED1D-3B34-9911C67C84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5979" y="5878385"/>
            <a:ext cx="2176386" cy="793089"/>
          </a:xfrm>
          <a:prstGeom prst="rect">
            <a:avLst/>
          </a:prstGeom>
        </p:spPr>
      </p:pic>
      <p:pic>
        <p:nvPicPr>
          <p:cNvPr id="12" name="Grafik 11" descr="Electrician med massiv udfyldning">
            <a:extLst>
              <a:ext uri="{FF2B5EF4-FFF2-40B4-BE49-F238E27FC236}">
                <a16:creationId xmlns:a16="http://schemas.microsoft.com/office/drawing/2014/main" id="{FBB21596-B86C-EBAD-777B-7A0930975A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134520" y="5840714"/>
            <a:ext cx="914400" cy="914400"/>
          </a:xfrm>
          <a:prstGeom prst="rect">
            <a:avLst/>
          </a:prstGeom>
        </p:spPr>
      </p:pic>
      <p:pic>
        <p:nvPicPr>
          <p:cNvPr id="23" name="Billede 22" descr="Et billede, der indeholder tekst, tilbehør&#10;&#10;Automatisk genereret beskrivelse">
            <a:extLst>
              <a:ext uri="{FF2B5EF4-FFF2-40B4-BE49-F238E27FC236}">
                <a16:creationId xmlns:a16="http://schemas.microsoft.com/office/drawing/2014/main" id="{1EEAC62C-C449-A89B-AA8D-C3F88C436A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195" y="218631"/>
            <a:ext cx="6863587" cy="6420737"/>
          </a:xfrm>
          <a:prstGeom prst="rect">
            <a:avLst/>
          </a:prstGeom>
        </p:spPr>
      </p:pic>
      <p:sp>
        <p:nvSpPr>
          <p:cNvPr id="26" name="Titel 1">
            <a:extLst>
              <a:ext uri="{FF2B5EF4-FFF2-40B4-BE49-F238E27FC236}">
                <a16:creationId xmlns:a16="http://schemas.microsoft.com/office/drawing/2014/main" id="{0739CB45-5928-4D38-126E-D55E40671D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983848"/>
            <a:ext cx="12048920" cy="2378012"/>
          </a:xfrm>
          <a:solidFill>
            <a:schemeClr val="bg1">
              <a:alpha val="85000"/>
            </a:schemeClr>
          </a:solidFill>
        </p:spPr>
        <p:txBody>
          <a:bodyPr anchor="ctr" anchorCtr="0">
            <a:noAutofit/>
          </a:bodyPr>
          <a:lstStyle/>
          <a:p>
            <a:pPr algn="ctr"/>
            <a:r>
              <a:rPr lang="da-DK" b="1" dirty="0">
                <a:latin typeface="Trebuchet MS" panose="020B0603020202020204" pitchFamily="34" charset="0"/>
              </a:rPr>
              <a:t>VERDENSMÅL</a:t>
            </a:r>
            <a:br>
              <a:rPr lang="da-DK" sz="6600" b="1" dirty="0">
                <a:latin typeface="Trebuchet MS" panose="020B0603020202020204" pitchFamily="34" charset="0"/>
              </a:rPr>
            </a:br>
            <a:r>
              <a:rPr lang="da-DK" sz="6600" b="1" dirty="0">
                <a:latin typeface="Trebuchet MS" panose="020B0603020202020204" pitchFamily="34" charset="0"/>
              </a:rPr>
              <a:t>FOR BÆREDYGTIG UDVIKLING</a:t>
            </a:r>
          </a:p>
        </p:txBody>
      </p:sp>
      <p:pic>
        <p:nvPicPr>
          <p:cNvPr id="28" name="Billede 27" descr="Et billede, der indeholder vindue&#10;&#10;Automatisk genereret beskrivelse">
            <a:extLst>
              <a:ext uri="{FF2B5EF4-FFF2-40B4-BE49-F238E27FC236}">
                <a16:creationId xmlns:a16="http://schemas.microsoft.com/office/drawing/2014/main" id="{8B715F98-3701-6157-0C0B-43671A02899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423" b="54536"/>
          <a:stretch/>
        </p:blipFill>
        <p:spPr>
          <a:xfrm>
            <a:off x="8754197" y="4277898"/>
            <a:ext cx="3437803" cy="258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1570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33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C248669-AEB5-87D7-F75A-C8C990FF82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4" b="924"/>
          <a:stretch/>
        </p:blipFill>
        <p:spPr>
          <a:xfrm>
            <a:off x="20" y="10"/>
            <a:ext cx="12191979" cy="6177658"/>
          </a:xfrm>
          <a:custGeom>
            <a:avLst/>
            <a:gdLst/>
            <a:ahLst/>
            <a:cxnLst/>
            <a:rect l="l" t="t" r="r" b="b"/>
            <a:pathLst>
              <a:path w="12191999" h="6177668">
                <a:moveTo>
                  <a:pt x="6861986" y="6107659"/>
                </a:moveTo>
                <a:lnTo>
                  <a:pt x="6860986" y="6107739"/>
                </a:lnTo>
                <a:lnTo>
                  <a:pt x="6860759" y="6108287"/>
                </a:ln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5215324"/>
                </a:lnTo>
                <a:lnTo>
                  <a:pt x="12144282" y="5229900"/>
                </a:lnTo>
                <a:cubicBezTo>
                  <a:pt x="12016423" y="5267070"/>
                  <a:pt x="11888048" y="5302510"/>
                  <a:pt x="11759192" y="5336208"/>
                </a:cubicBezTo>
                <a:cubicBezTo>
                  <a:pt x="11344324" y="5446552"/>
                  <a:pt x="10926015" y="5542623"/>
                  <a:pt x="10505159" y="5627228"/>
                </a:cubicBezTo>
                <a:cubicBezTo>
                  <a:pt x="10171926" y="5694160"/>
                  <a:pt x="9837459" y="5754097"/>
                  <a:pt x="9501755" y="5807012"/>
                </a:cubicBezTo>
                <a:cubicBezTo>
                  <a:pt x="9180066" y="5857979"/>
                  <a:pt x="8857537" y="5903722"/>
                  <a:pt x="8534155" y="5944240"/>
                </a:cubicBezTo>
                <a:cubicBezTo>
                  <a:pt x="8286585" y="5975202"/>
                  <a:pt x="8038506" y="6001450"/>
                  <a:pt x="7790171" y="6026297"/>
                </a:cubicBezTo>
                <a:lnTo>
                  <a:pt x="7024337" y="6093812"/>
                </a:lnTo>
                <a:lnTo>
                  <a:pt x="7008892" y="6095938"/>
                </a:lnTo>
                <a:lnTo>
                  <a:pt x="6862735" y="6107599"/>
                </a:lnTo>
                <a:lnTo>
                  <a:pt x="6872248" y="6109467"/>
                </a:lnTo>
                <a:cubicBezTo>
                  <a:pt x="6883954" y="6109945"/>
                  <a:pt x="6896090" y="6107715"/>
                  <a:pt x="6907812" y="6107715"/>
                </a:cubicBezTo>
                <a:cubicBezTo>
                  <a:pt x="6923994" y="6107715"/>
                  <a:pt x="6940176" y="6105039"/>
                  <a:pt x="6956484" y="6104658"/>
                </a:cubicBezTo>
                <a:cubicBezTo>
                  <a:pt x="7188765" y="6099052"/>
                  <a:pt x="7420790" y="6086564"/>
                  <a:pt x="7652688" y="6071273"/>
                </a:cubicBezTo>
                <a:cubicBezTo>
                  <a:pt x="8002191" y="6048212"/>
                  <a:pt x="8351439" y="6019289"/>
                  <a:pt x="8699923" y="5982083"/>
                </a:cubicBezTo>
                <a:cubicBezTo>
                  <a:pt x="8986610" y="5952012"/>
                  <a:pt x="9272570" y="5916463"/>
                  <a:pt x="9557819" y="5875435"/>
                </a:cubicBezTo>
                <a:cubicBezTo>
                  <a:pt x="9943546" y="5819627"/>
                  <a:pt x="10327451" y="5753205"/>
                  <a:pt x="10709534" y="5676156"/>
                </a:cubicBezTo>
                <a:cubicBezTo>
                  <a:pt x="11171292" y="5582632"/>
                  <a:pt x="11629098" y="5472289"/>
                  <a:pt x="12081554" y="5341561"/>
                </a:cubicBezTo>
                <a:lnTo>
                  <a:pt x="12191999" y="5308238"/>
                </a:lnTo>
                <a:lnTo>
                  <a:pt x="12191999" y="5364054"/>
                </a:lnTo>
                <a:lnTo>
                  <a:pt x="11911964" y="5447316"/>
                </a:lnTo>
                <a:cubicBezTo>
                  <a:pt x="11616866" y="5529116"/>
                  <a:pt x="11319604" y="5601872"/>
                  <a:pt x="11020049" y="5667491"/>
                </a:cubicBezTo>
                <a:cubicBezTo>
                  <a:pt x="10703036" y="5737061"/>
                  <a:pt x="10384496" y="5798641"/>
                  <a:pt x="10064425" y="5852245"/>
                </a:cubicBezTo>
                <a:cubicBezTo>
                  <a:pt x="9798381" y="5896841"/>
                  <a:pt x="9531609" y="5936505"/>
                  <a:pt x="9264124" y="5971252"/>
                </a:cubicBezTo>
                <a:cubicBezTo>
                  <a:pt x="9061021" y="5997500"/>
                  <a:pt x="8857919" y="6022219"/>
                  <a:pt x="8654182" y="6042605"/>
                </a:cubicBezTo>
                <a:cubicBezTo>
                  <a:pt x="8416040" y="6065924"/>
                  <a:pt x="8177644" y="6087966"/>
                  <a:pt x="7938866" y="6105677"/>
                </a:cubicBezTo>
                <a:cubicBezTo>
                  <a:pt x="7628862" y="6128611"/>
                  <a:pt x="7318730" y="6146960"/>
                  <a:pt x="7008089" y="6158427"/>
                </a:cubicBezTo>
                <a:cubicBezTo>
                  <a:pt x="6855189" y="6164034"/>
                  <a:pt x="6702290" y="6167984"/>
                  <a:pt x="6549390" y="6172697"/>
                </a:cubicBezTo>
                <a:cubicBezTo>
                  <a:pt x="6510756" y="6170558"/>
                  <a:pt x="6472010" y="6172226"/>
                  <a:pt x="6433696" y="6177668"/>
                </a:cubicBezTo>
                <a:lnTo>
                  <a:pt x="6127899" y="6177668"/>
                </a:lnTo>
                <a:lnTo>
                  <a:pt x="6048391" y="6172953"/>
                </a:lnTo>
                <a:cubicBezTo>
                  <a:pt x="5810377" y="6160212"/>
                  <a:pt x="5572363" y="6146069"/>
                  <a:pt x="5334221" y="6135747"/>
                </a:cubicBezTo>
                <a:cubicBezTo>
                  <a:pt x="5026766" y="6123004"/>
                  <a:pt x="4719692" y="6101983"/>
                  <a:pt x="4413510" y="6072039"/>
                </a:cubicBezTo>
                <a:cubicBezTo>
                  <a:pt x="4088215" y="6040312"/>
                  <a:pt x="3763687" y="6004763"/>
                  <a:pt x="3438265" y="5970870"/>
                </a:cubicBezTo>
                <a:cubicBezTo>
                  <a:pt x="3099935" y="5935704"/>
                  <a:pt x="2762281" y="5895019"/>
                  <a:pt x="2425303" y="5848805"/>
                </a:cubicBezTo>
                <a:cubicBezTo>
                  <a:pt x="2047042" y="5797329"/>
                  <a:pt x="1669936" y="5738080"/>
                  <a:pt x="1293973" y="5671060"/>
                </a:cubicBezTo>
                <a:cubicBezTo>
                  <a:pt x="902168" y="5600534"/>
                  <a:pt x="512942" y="5519976"/>
                  <a:pt x="126888" y="5425029"/>
                </a:cubicBezTo>
                <a:lnTo>
                  <a:pt x="0" y="5392100"/>
                </a:lnTo>
                <a:lnTo>
                  <a:pt x="0" y="5333771"/>
                </a:lnTo>
                <a:lnTo>
                  <a:pt x="130837" y="5368509"/>
                </a:lnTo>
                <a:cubicBezTo>
                  <a:pt x="306720" y="5411799"/>
                  <a:pt x="483287" y="5452095"/>
                  <a:pt x="660204" y="5490001"/>
                </a:cubicBezTo>
                <a:cubicBezTo>
                  <a:pt x="1048569" y="5572948"/>
                  <a:pt x="1439228" y="5643664"/>
                  <a:pt x="1831416" y="5705715"/>
                </a:cubicBezTo>
                <a:cubicBezTo>
                  <a:pt x="2114917" y="5750440"/>
                  <a:pt x="2398801" y="5791595"/>
                  <a:pt x="2677204" y="5825742"/>
                </a:cubicBezTo>
                <a:cubicBezTo>
                  <a:pt x="2669177" y="5828418"/>
                  <a:pt x="2658222" y="5818097"/>
                  <a:pt x="2644716" y="5815549"/>
                </a:cubicBezTo>
                <a:cubicBezTo>
                  <a:pt x="2149740" y="5721171"/>
                  <a:pt x="1659233" y="5607352"/>
                  <a:pt x="1173182" y="5474074"/>
                </a:cubicBezTo>
                <a:cubicBezTo>
                  <a:pt x="940520" y="5410366"/>
                  <a:pt x="709302" y="5342134"/>
                  <a:pt x="479527" y="5269379"/>
                </a:cubicBezTo>
                <a:lnTo>
                  <a:pt x="0" y="5107083"/>
                </a:lnTo>
                <a:close/>
              </a:path>
            </a:pathLst>
          </a:custGeom>
          <a:solidFill>
            <a:schemeClr val="bg1"/>
          </a:solidFill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55424E18-B6B4-ED1D-3B34-9911C67C84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5979" y="5878385"/>
            <a:ext cx="2176386" cy="793089"/>
          </a:xfrm>
          <a:prstGeom prst="rect">
            <a:avLst/>
          </a:prstGeom>
        </p:spPr>
      </p:pic>
      <p:pic>
        <p:nvPicPr>
          <p:cNvPr id="12" name="Grafik 11" descr="Electrician med massiv udfyldning">
            <a:extLst>
              <a:ext uri="{FF2B5EF4-FFF2-40B4-BE49-F238E27FC236}">
                <a16:creationId xmlns:a16="http://schemas.microsoft.com/office/drawing/2014/main" id="{FBB21596-B86C-EBAD-777B-7A0930975A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134520" y="5840714"/>
            <a:ext cx="914400" cy="914400"/>
          </a:xfrm>
          <a:prstGeom prst="rect">
            <a:avLst/>
          </a:prstGeom>
        </p:spPr>
      </p:pic>
      <p:sp>
        <p:nvSpPr>
          <p:cNvPr id="13" name="Titel 1">
            <a:extLst>
              <a:ext uri="{FF2B5EF4-FFF2-40B4-BE49-F238E27FC236}">
                <a16:creationId xmlns:a16="http://schemas.microsoft.com/office/drawing/2014/main" id="{246DBF77-AC7A-FC96-87EF-9FCC899721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4399" y="302400"/>
            <a:ext cx="9650175" cy="685481"/>
          </a:xfrm>
          <a:solidFill>
            <a:schemeClr val="bg1">
              <a:alpha val="85000"/>
            </a:schemeClr>
          </a:solidFill>
        </p:spPr>
        <p:txBody>
          <a:bodyPr anchor="ctr" anchorCtr="0">
            <a:noAutofit/>
          </a:bodyPr>
          <a:lstStyle/>
          <a:p>
            <a:r>
              <a:rPr lang="da-DK" sz="4000" b="1" dirty="0">
                <a:latin typeface="Trebuchet MS" panose="020B0603020202020204" pitchFamily="34" charset="0"/>
              </a:rPr>
              <a:t>Industri, innovation og infrastruktur</a:t>
            </a:r>
          </a:p>
        </p:txBody>
      </p:sp>
      <p:sp useBgFill="1">
        <p:nvSpPr>
          <p:cNvPr id="35" name="Diagonal stribe 23">
            <a:extLst>
              <a:ext uri="{FF2B5EF4-FFF2-40B4-BE49-F238E27FC236}">
                <a16:creationId xmlns:a16="http://schemas.microsoft.com/office/drawing/2014/main" id="{18B73927-A296-0DC6-73D6-B50BB13559E9}"/>
              </a:ext>
            </a:extLst>
          </p:cNvPr>
          <p:cNvSpPr/>
          <p:nvPr/>
        </p:nvSpPr>
        <p:spPr bwMode="white">
          <a:xfrm rot="9983365">
            <a:off x="8299575" y="-322187"/>
            <a:ext cx="4488229" cy="5914857"/>
          </a:xfrm>
          <a:custGeom>
            <a:avLst/>
            <a:gdLst>
              <a:gd name="connsiteX0" fmla="*/ 0 w 5602894"/>
              <a:gd name="connsiteY0" fmla="*/ 5612545 h 10358498"/>
              <a:gd name="connsiteX1" fmla="*/ 3035816 w 5602894"/>
              <a:gd name="connsiteY1" fmla="*/ 0 h 10358498"/>
              <a:gd name="connsiteX2" fmla="*/ 5602894 w 5602894"/>
              <a:gd name="connsiteY2" fmla="*/ 0 h 10358498"/>
              <a:gd name="connsiteX3" fmla="*/ 0 w 5602894"/>
              <a:gd name="connsiteY3" fmla="*/ 10358498 h 10358498"/>
              <a:gd name="connsiteX4" fmla="*/ 0 w 5602894"/>
              <a:gd name="connsiteY4" fmla="*/ 5612545 h 10358498"/>
              <a:gd name="connsiteX0" fmla="*/ 1613919 w 5602894"/>
              <a:gd name="connsiteY0" fmla="*/ 5193490 h 10358498"/>
              <a:gd name="connsiteX1" fmla="*/ 3035816 w 5602894"/>
              <a:gd name="connsiteY1" fmla="*/ 0 h 10358498"/>
              <a:gd name="connsiteX2" fmla="*/ 5602894 w 5602894"/>
              <a:gd name="connsiteY2" fmla="*/ 0 h 10358498"/>
              <a:gd name="connsiteX3" fmla="*/ 0 w 5602894"/>
              <a:gd name="connsiteY3" fmla="*/ 10358498 h 10358498"/>
              <a:gd name="connsiteX4" fmla="*/ 1613919 w 5602894"/>
              <a:gd name="connsiteY4" fmla="*/ 5193490 h 10358498"/>
              <a:gd name="connsiteX0" fmla="*/ 0 w 3988975"/>
              <a:gd name="connsiteY0" fmla="*/ 5193490 h 5783975"/>
              <a:gd name="connsiteX1" fmla="*/ 1421897 w 3988975"/>
              <a:gd name="connsiteY1" fmla="*/ 0 h 5783975"/>
              <a:gd name="connsiteX2" fmla="*/ 3988975 w 3988975"/>
              <a:gd name="connsiteY2" fmla="*/ 0 h 5783975"/>
              <a:gd name="connsiteX3" fmla="*/ 3102134 w 3988975"/>
              <a:gd name="connsiteY3" fmla="*/ 5783975 h 5783975"/>
              <a:gd name="connsiteX4" fmla="*/ 0 w 3988975"/>
              <a:gd name="connsiteY4" fmla="*/ 5193490 h 5783975"/>
              <a:gd name="connsiteX0" fmla="*/ 0 w 3762322"/>
              <a:gd name="connsiteY0" fmla="*/ 5093548 h 5783975"/>
              <a:gd name="connsiteX1" fmla="*/ 1195244 w 3762322"/>
              <a:gd name="connsiteY1" fmla="*/ 0 h 5783975"/>
              <a:gd name="connsiteX2" fmla="*/ 3762322 w 3762322"/>
              <a:gd name="connsiteY2" fmla="*/ 0 h 5783975"/>
              <a:gd name="connsiteX3" fmla="*/ 2875481 w 3762322"/>
              <a:gd name="connsiteY3" fmla="*/ 5783975 h 5783975"/>
              <a:gd name="connsiteX4" fmla="*/ 0 w 3762322"/>
              <a:gd name="connsiteY4" fmla="*/ 5093548 h 5783975"/>
              <a:gd name="connsiteX0" fmla="*/ 0 w 3798795"/>
              <a:gd name="connsiteY0" fmla="*/ 5096625 h 5783975"/>
              <a:gd name="connsiteX1" fmla="*/ 1231717 w 3798795"/>
              <a:gd name="connsiteY1" fmla="*/ 0 h 5783975"/>
              <a:gd name="connsiteX2" fmla="*/ 3798795 w 3798795"/>
              <a:gd name="connsiteY2" fmla="*/ 0 h 5783975"/>
              <a:gd name="connsiteX3" fmla="*/ 2911954 w 3798795"/>
              <a:gd name="connsiteY3" fmla="*/ 5783975 h 5783975"/>
              <a:gd name="connsiteX4" fmla="*/ 0 w 3798795"/>
              <a:gd name="connsiteY4" fmla="*/ 5096625 h 5783975"/>
              <a:gd name="connsiteX0" fmla="*/ 0 w 4242978"/>
              <a:gd name="connsiteY0" fmla="*/ 5096625 h 5783975"/>
              <a:gd name="connsiteX1" fmla="*/ 1231717 w 4242978"/>
              <a:gd name="connsiteY1" fmla="*/ 0 h 5783975"/>
              <a:gd name="connsiteX2" fmla="*/ 4242978 w 4242978"/>
              <a:gd name="connsiteY2" fmla="*/ 83727 h 5783975"/>
              <a:gd name="connsiteX3" fmla="*/ 2911954 w 4242978"/>
              <a:gd name="connsiteY3" fmla="*/ 5783975 h 5783975"/>
              <a:gd name="connsiteX4" fmla="*/ 0 w 4242978"/>
              <a:gd name="connsiteY4" fmla="*/ 5096625 h 5783975"/>
              <a:gd name="connsiteX0" fmla="*/ 0 w 4242978"/>
              <a:gd name="connsiteY0" fmla="*/ 5099574 h 5786924"/>
              <a:gd name="connsiteX1" fmla="*/ 1231717 w 4242978"/>
              <a:gd name="connsiteY1" fmla="*/ 2949 h 5786924"/>
              <a:gd name="connsiteX2" fmla="*/ 4242978 w 4242978"/>
              <a:gd name="connsiteY2" fmla="*/ 86676 h 5786924"/>
              <a:gd name="connsiteX3" fmla="*/ 2911954 w 4242978"/>
              <a:gd name="connsiteY3" fmla="*/ 5786924 h 5786924"/>
              <a:gd name="connsiteX4" fmla="*/ 0 w 4242978"/>
              <a:gd name="connsiteY4" fmla="*/ 5099574 h 5786924"/>
              <a:gd name="connsiteX0" fmla="*/ 0 w 4242978"/>
              <a:gd name="connsiteY0" fmla="*/ 5132382 h 5819732"/>
              <a:gd name="connsiteX1" fmla="*/ 1235148 w 4242978"/>
              <a:gd name="connsiteY1" fmla="*/ 0 h 5819732"/>
              <a:gd name="connsiteX2" fmla="*/ 4242978 w 4242978"/>
              <a:gd name="connsiteY2" fmla="*/ 119484 h 5819732"/>
              <a:gd name="connsiteX3" fmla="*/ 2911954 w 4242978"/>
              <a:gd name="connsiteY3" fmla="*/ 5819732 h 5819732"/>
              <a:gd name="connsiteX4" fmla="*/ 0 w 4242978"/>
              <a:gd name="connsiteY4" fmla="*/ 5132382 h 5819732"/>
              <a:gd name="connsiteX0" fmla="*/ 0 w 4242978"/>
              <a:gd name="connsiteY0" fmla="*/ 5132382 h 5838247"/>
              <a:gd name="connsiteX1" fmla="*/ 1235148 w 4242978"/>
              <a:gd name="connsiteY1" fmla="*/ 0 h 5838247"/>
              <a:gd name="connsiteX2" fmla="*/ 4242978 w 4242978"/>
              <a:gd name="connsiteY2" fmla="*/ 119484 h 5838247"/>
              <a:gd name="connsiteX3" fmla="*/ 2907472 w 4242978"/>
              <a:gd name="connsiteY3" fmla="*/ 5838247 h 5838247"/>
              <a:gd name="connsiteX4" fmla="*/ 0 w 4242978"/>
              <a:gd name="connsiteY4" fmla="*/ 5132382 h 5838247"/>
              <a:gd name="connsiteX0" fmla="*/ 0 w 4242978"/>
              <a:gd name="connsiteY0" fmla="*/ 5148791 h 5854656"/>
              <a:gd name="connsiteX1" fmla="*/ 1172090 w 4242978"/>
              <a:gd name="connsiteY1" fmla="*/ 0 h 5854656"/>
              <a:gd name="connsiteX2" fmla="*/ 4242978 w 4242978"/>
              <a:gd name="connsiteY2" fmla="*/ 135893 h 5854656"/>
              <a:gd name="connsiteX3" fmla="*/ 2907472 w 4242978"/>
              <a:gd name="connsiteY3" fmla="*/ 5854656 h 5854656"/>
              <a:gd name="connsiteX4" fmla="*/ 0 w 4242978"/>
              <a:gd name="connsiteY4" fmla="*/ 5148791 h 5854656"/>
              <a:gd name="connsiteX0" fmla="*/ 0 w 4484369"/>
              <a:gd name="connsiteY0" fmla="*/ 5148791 h 5854656"/>
              <a:gd name="connsiteX1" fmla="*/ 1172090 w 4484369"/>
              <a:gd name="connsiteY1" fmla="*/ 0 h 5854656"/>
              <a:gd name="connsiteX2" fmla="*/ 4484369 w 4484369"/>
              <a:gd name="connsiteY2" fmla="*/ 150878 h 5854656"/>
              <a:gd name="connsiteX3" fmla="*/ 2907472 w 4484369"/>
              <a:gd name="connsiteY3" fmla="*/ 5854656 h 5854656"/>
              <a:gd name="connsiteX4" fmla="*/ 0 w 4484369"/>
              <a:gd name="connsiteY4" fmla="*/ 5148791 h 5854656"/>
              <a:gd name="connsiteX0" fmla="*/ 0 w 4484369"/>
              <a:gd name="connsiteY0" fmla="*/ 5148791 h 5970586"/>
              <a:gd name="connsiteX1" fmla="*/ 1172090 w 4484369"/>
              <a:gd name="connsiteY1" fmla="*/ 0 h 5970586"/>
              <a:gd name="connsiteX2" fmla="*/ 4484369 w 4484369"/>
              <a:gd name="connsiteY2" fmla="*/ 150878 h 5970586"/>
              <a:gd name="connsiteX3" fmla="*/ 3215127 w 4484369"/>
              <a:gd name="connsiteY3" fmla="*/ 5970586 h 5970586"/>
              <a:gd name="connsiteX4" fmla="*/ 0 w 4484369"/>
              <a:gd name="connsiteY4" fmla="*/ 5148791 h 5970586"/>
              <a:gd name="connsiteX0" fmla="*/ 0 w 4484369"/>
              <a:gd name="connsiteY0" fmla="*/ 5148791 h 5967851"/>
              <a:gd name="connsiteX1" fmla="*/ 1172090 w 4484369"/>
              <a:gd name="connsiteY1" fmla="*/ 0 h 5967851"/>
              <a:gd name="connsiteX2" fmla="*/ 4484369 w 4484369"/>
              <a:gd name="connsiteY2" fmla="*/ 150878 h 5967851"/>
              <a:gd name="connsiteX3" fmla="*/ 3204618 w 4484369"/>
              <a:gd name="connsiteY3" fmla="*/ 5967851 h 5967851"/>
              <a:gd name="connsiteX4" fmla="*/ 0 w 4484369"/>
              <a:gd name="connsiteY4" fmla="*/ 5148791 h 5967851"/>
              <a:gd name="connsiteX0" fmla="*/ 0 w 4484369"/>
              <a:gd name="connsiteY0" fmla="*/ 5148791 h 5942881"/>
              <a:gd name="connsiteX1" fmla="*/ 1172090 w 4484369"/>
              <a:gd name="connsiteY1" fmla="*/ 0 h 5942881"/>
              <a:gd name="connsiteX2" fmla="*/ 4484369 w 4484369"/>
              <a:gd name="connsiteY2" fmla="*/ 150878 h 5942881"/>
              <a:gd name="connsiteX3" fmla="*/ 3154615 w 4484369"/>
              <a:gd name="connsiteY3" fmla="*/ 5942881 h 5942881"/>
              <a:gd name="connsiteX4" fmla="*/ 0 w 4484369"/>
              <a:gd name="connsiteY4" fmla="*/ 5148791 h 5942881"/>
              <a:gd name="connsiteX0" fmla="*/ 0 w 4484369"/>
              <a:gd name="connsiteY0" fmla="*/ 5148791 h 5993531"/>
              <a:gd name="connsiteX1" fmla="*/ 1172090 w 4484369"/>
              <a:gd name="connsiteY1" fmla="*/ 0 h 5993531"/>
              <a:gd name="connsiteX2" fmla="*/ 4484369 w 4484369"/>
              <a:gd name="connsiteY2" fmla="*/ 150878 h 5993531"/>
              <a:gd name="connsiteX3" fmla="*/ 3165454 w 4484369"/>
              <a:gd name="connsiteY3" fmla="*/ 5993531 h 5993531"/>
              <a:gd name="connsiteX4" fmla="*/ 0 w 4484369"/>
              <a:gd name="connsiteY4" fmla="*/ 5148791 h 5993531"/>
              <a:gd name="connsiteX0" fmla="*/ 0 w 4484369"/>
              <a:gd name="connsiteY0" fmla="*/ 5148791 h 5908396"/>
              <a:gd name="connsiteX1" fmla="*/ 1172090 w 4484369"/>
              <a:gd name="connsiteY1" fmla="*/ 0 h 5908396"/>
              <a:gd name="connsiteX2" fmla="*/ 4484369 w 4484369"/>
              <a:gd name="connsiteY2" fmla="*/ 150878 h 5908396"/>
              <a:gd name="connsiteX3" fmla="*/ 2884239 w 4484369"/>
              <a:gd name="connsiteY3" fmla="*/ 5908396 h 5908396"/>
              <a:gd name="connsiteX4" fmla="*/ 0 w 4484369"/>
              <a:gd name="connsiteY4" fmla="*/ 5148791 h 5908396"/>
              <a:gd name="connsiteX0" fmla="*/ 0 w 4137883"/>
              <a:gd name="connsiteY0" fmla="*/ 5148791 h 5908396"/>
              <a:gd name="connsiteX1" fmla="*/ 1172090 w 4137883"/>
              <a:gd name="connsiteY1" fmla="*/ 0 h 5908396"/>
              <a:gd name="connsiteX2" fmla="*/ 4137883 w 4137883"/>
              <a:gd name="connsiteY2" fmla="*/ 108546 h 5908396"/>
              <a:gd name="connsiteX3" fmla="*/ 2884239 w 4137883"/>
              <a:gd name="connsiteY3" fmla="*/ 5908396 h 5908396"/>
              <a:gd name="connsiteX4" fmla="*/ 0 w 4137883"/>
              <a:gd name="connsiteY4" fmla="*/ 5148791 h 5908396"/>
              <a:gd name="connsiteX0" fmla="*/ 0 w 4192976"/>
              <a:gd name="connsiteY0" fmla="*/ 5148791 h 5908396"/>
              <a:gd name="connsiteX1" fmla="*/ 1172090 w 4192976"/>
              <a:gd name="connsiteY1" fmla="*/ 0 h 5908396"/>
              <a:gd name="connsiteX2" fmla="*/ 4192976 w 4192976"/>
              <a:gd name="connsiteY2" fmla="*/ 110925 h 5908396"/>
              <a:gd name="connsiteX3" fmla="*/ 2884239 w 4192976"/>
              <a:gd name="connsiteY3" fmla="*/ 5908396 h 5908396"/>
              <a:gd name="connsiteX4" fmla="*/ 0 w 4192976"/>
              <a:gd name="connsiteY4" fmla="*/ 5148791 h 5908396"/>
              <a:gd name="connsiteX0" fmla="*/ 0 w 4192976"/>
              <a:gd name="connsiteY0" fmla="*/ 5179536 h 5939141"/>
              <a:gd name="connsiteX1" fmla="*/ 1172090 w 4192976"/>
              <a:gd name="connsiteY1" fmla="*/ 30745 h 5939141"/>
              <a:gd name="connsiteX2" fmla="*/ 2615810 w 4192976"/>
              <a:gd name="connsiteY2" fmla="*/ 3277 h 5939141"/>
              <a:gd name="connsiteX3" fmla="*/ 4192976 w 4192976"/>
              <a:gd name="connsiteY3" fmla="*/ 141670 h 5939141"/>
              <a:gd name="connsiteX4" fmla="*/ 2884239 w 4192976"/>
              <a:gd name="connsiteY4" fmla="*/ 5939141 h 5939141"/>
              <a:gd name="connsiteX5" fmla="*/ 0 w 4192976"/>
              <a:gd name="connsiteY5" fmla="*/ 5179536 h 5939141"/>
              <a:gd name="connsiteX0" fmla="*/ 0 w 4192976"/>
              <a:gd name="connsiteY0" fmla="*/ 5179198 h 5938803"/>
              <a:gd name="connsiteX1" fmla="*/ 1159035 w 4192976"/>
              <a:gd name="connsiteY1" fmla="*/ 38967 h 5938803"/>
              <a:gd name="connsiteX2" fmla="*/ 2615810 w 4192976"/>
              <a:gd name="connsiteY2" fmla="*/ 2939 h 5938803"/>
              <a:gd name="connsiteX3" fmla="*/ 4192976 w 4192976"/>
              <a:gd name="connsiteY3" fmla="*/ 141332 h 5938803"/>
              <a:gd name="connsiteX4" fmla="*/ 2884239 w 4192976"/>
              <a:gd name="connsiteY4" fmla="*/ 5938803 h 5938803"/>
              <a:gd name="connsiteX5" fmla="*/ 0 w 4192976"/>
              <a:gd name="connsiteY5" fmla="*/ 5179198 h 5938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92976" h="5938803">
                <a:moveTo>
                  <a:pt x="0" y="5179198"/>
                </a:moveTo>
                <a:lnTo>
                  <a:pt x="1159035" y="38967"/>
                </a:lnTo>
                <a:cubicBezTo>
                  <a:pt x="1637841" y="57078"/>
                  <a:pt x="2137004" y="-15172"/>
                  <a:pt x="2615810" y="2939"/>
                </a:cubicBezTo>
                <a:lnTo>
                  <a:pt x="4192976" y="141332"/>
                </a:lnTo>
                <a:lnTo>
                  <a:pt x="2884239" y="5938803"/>
                </a:lnTo>
                <a:lnTo>
                  <a:pt x="0" y="5179198"/>
                </a:lnTo>
                <a:close/>
              </a:path>
            </a:pathLst>
          </a:custGeom>
          <a:solidFill>
            <a:srgbClr val="243358"/>
          </a:solidFill>
          <a:ln w="0">
            <a:solidFill>
              <a:srgbClr val="24335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solidFill>
                <a:schemeClr val="tx1"/>
              </a:solidFill>
            </a:endParaRPr>
          </a:p>
        </p:txBody>
      </p:sp>
      <p:pic>
        <p:nvPicPr>
          <p:cNvPr id="15" name="Billede 14">
            <a:extLst>
              <a:ext uri="{FF2B5EF4-FFF2-40B4-BE49-F238E27FC236}">
                <a16:creationId xmlns:a16="http://schemas.microsoft.com/office/drawing/2014/main" id="{92EA0DDD-7C38-2ED3-D422-C13FBC48229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37464" y="2120149"/>
            <a:ext cx="819048" cy="819048"/>
          </a:xfrm>
          <a:prstGeom prst="rect">
            <a:avLst/>
          </a:prstGeom>
        </p:spPr>
      </p:pic>
      <p:pic>
        <p:nvPicPr>
          <p:cNvPr id="17" name="Billede 16">
            <a:extLst>
              <a:ext uri="{FF2B5EF4-FFF2-40B4-BE49-F238E27FC236}">
                <a16:creationId xmlns:a16="http://schemas.microsoft.com/office/drawing/2014/main" id="{16E90CCB-FF69-5F16-49C4-D854E3A10AE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37464" y="3113639"/>
            <a:ext cx="819048" cy="819048"/>
          </a:xfrm>
          <a:prstGeom prst="rect">
            <a:avLst/>
          </a:prstGeom>
        </p:spPr>
      </p:pic>
      <p:pic>
        <p:nvPicPr>
          <p:cNvPr id="24" name="Billede 23">
            <a:extLst>
              <a:ext uri="{FF2B5EF4-FFF2-40B4-BE49-F238E27FC236}">
                <a16:creationId xmlns:a16="http://schemas.microsoft.com/office/drawing/2014/main" id="{5C35A156-05AD-3E00-CA3C-553258B7580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57125" y="1146867"/>
            <a:ext cx="819915" cy="819915"/>
          </a:xfrm>
          <a:prstGeom prst="rect">
            <a:avLst/>
          </a:prstGeom>
        </p:spPr>
      </p:pic>
      <p:pic>
        <p:nvPicPr>
          <p:cNvPr id="26" name="Billede 25">
            <a:extLst>
              <a:ext uri="{FF2B5EF4-FFF2-40B4-BE49-F238E27FC236}">
                <a16:creationId xmlns:a16="http://schemas.microsoft.com/office/drawing/2014/main" id="{1A55E259-1611-A25D-1B5B-4698741003B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57126" y="172670"/>
            <a:ext cx="819915" cy="819915"/>
          </a:xfrm>
          <a:prstGeom prst="rect">
            <a:avLst/>
          </a:prstGeom>
        </p:spPr>
      </p:pic>
      <p:pic>
        <p:nvPicPr>
          <p:cNvPr id="28" name="Billede 27">
            <a:extLst>
              <a:ext uri="{FF2B5EF4-FFF2-40B4-BE49-F238E27FC236}">
                <a16:creationId xmlns:a16="http://schemas.microsoft.com/office/drawing/2014/main" id="{54082F3A-452C-8AA3-5FE4-61BB93DE7B9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57125" y="3113639"/>
            <a:ext cx="819048" cy="819048"/>
          </a:xfrm>
          <a:prstGeom prst="rect">
            <a:avLst/>
          </a:prstGeom>
        </p:spPr>
      </p:pic>
      <p:pic>
        <p:nvPicPr>
          <p:cNvPr id="30" name="Billede 29">
            <a:extLst>
              <a:ext uri="{FF2B5EF4-FFF2-40B4-BE49-F238E27FC236}">
                <a16:creationId xmlns:a16="http://schemas.microsoft.com/office/drawing/2014/main" id="{11DA851A-8E73-AB49-19EF-3577636B805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14298" y="2119282"/>
            <a:ext cx="819915" cy="819915"/>
          </a:xfrm>
          <a:prstGeom prst="rect">
            <a:avLst/>
          </a:prstGeom>
        </p:spPr>
      </p:pic>
      <p:pic>
        <p:nvPicPr>
          <p:cNvPr id="32" name="Billede 31">
            <a:extLst>
              <a:ext uri="{FF2B5EF4-FFF2-40B4-BE49-F238E27FC236}">
                <a16:creationId xmlns:a16="http://schemas.microsoft.com/office/drawing/2014/main" id="{878B6B28-D114-DB26-1FF8-745DF0B43B5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57125" y="2119282"/>
            <a:ext cx="819915" cy="819915"/>
          </a:xfrm>
          <a:prstGeom prst="rect">
            <a:avLst/>
          </a:prstGeom>
        </p:spPr>
      </p:pic>
      <p:pic>
        <p:nvPicPr>
          <p:cNvPr id="34" name="Billede 33">
            <a:extLst>
              <a:ext uri="{FF2B5EF4-FFF2-40B4-BE49-F238E27FC236}">
                <a16:creationId xmlns:a16="http://schemas.microsoft.com/office/drawing/2014/main" id="{822197F1-2D07-9900-3637-BEC551E8BC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37464" y="172670"/>
            <a:ext cx="1794112" cy="1794112"/>
          </a:xfrm>
          <a:prstGeom prst="rect">
            <a:avLst/>
          </a:prstGeom>
        </p:spPr>
      </p:pic>
      <p:pic>
        <p:nvPicPr>
          <p:cNvPr id="36" name="Billede 35" descr="Et billede, der indeholder vindue&#10;&#10;Automatisk genereret beskrivelse">
            <a:extLst>
              <a:ext uri="{FF2B5EF4-FFF2-40B4-BE49-F238E27FC236}">
                <a16:creationId xmlns:a16="http://schemas.microsoft.com/office/drawing/2014/main" id="{5339E716-40D5-1FE5-9A85-A508C2088D87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423" b="54536"/>
          <a:stretch/>
        </p:blipFill>
        <p:spPr>
          <a:xfrm>
            <a:off x="8754197" y="4277898"/>
            <a:ext cx="3437803" cy="2580102"/>
          </a:xfrm>
          <a:prstGeom prst="rect">
            <a:avLst/>
          </a:prstGeom>
        </p:spPr>
      </p:pic>
      <p:pic>
        <p:nvPicPr>
          <p:cNvPr id="2" name="Billede 1">
            <a:extLst>
              <a:ext uri="{FF2B5EF4-FFF2-40B4-BE49-F238E27FC236}">
                <a16:creationId xmlns:a16="http://schemas.microsoft.com/office/drawing/2014/main" id="{2DCA74D9-DDE3-BA14-658E-0BC551B5DE7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11661" y="3112638"/>
            <a:ext cx="819915" cy="819915"/>
          </a:xfrm>
          <a:prstGeom prst="rect">
            <a:avLst/>
          </a:prstGeom>
        </p:spPr>
      </p:pic>
      <p:sp>
        <p:nvSpPr>
          <p:cNvPr id="6" name="Undertitel 2">
            <a:extLst>
              <a:ext uri="{FF2B5EF4-FFF2-40B4-BE49-F238E27FC236}">
                <a16:creationId xmlns:a16="http://schemas.microsoft.com/office/drawing/2014/main" id="{55B8A66D-EDA0-8B52-4399-3448C77112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00054" y="1489326"/>
            <a:ext cx="7119813" cy="3547925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da-DK" sz="3200" b="0" i="0" dirty="0">
                <a:effectLst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Den industrielle infrastruktur i millioner af bygninger på verdensplan kan og bør opgraderes til mere tidssvarende løsninger, der vil kunne medføre enorme besparelser på energiforbruget. Moderne teknologi skal inddrages i både opførsel og drift af bygninger. </a:t>
            </a:r>
          </a:p>
          <a:p>
            <a:pPr algn="l"/>
            <a:endParaRPr lang="da-DK" sz="3200" b="0" i="0" dirty="0">
              <a:effectLst/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endParaRPr lang="da-DK" sz="3200" dirty="0">
              <a:solidFill>
                <a:srgbClr val="243358"/>
              </a:solidFill>
              <a:latin typeface="Trebuchet MS" panose="020B0603020202020204" pitchFamily="34" charset="0"/>
            </a:endParaRPr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36660B7A-3551-2332-18A8-E4D6E7007CE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9130" y="6241609"/>
            <a:ext cx="552450" cy="552450"/>
          </a:xfrm>
          <a:prstGeom prst="rect">
            <a:avLst/>
          </a:prstGeom>
          <a:effectLst>
            <a:outerShdw blurRad="50800" dist="50800" dir="5400000" sx="5000" sy="5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AFF179BD-44CF-3C37-5C4D-4D560ED5F59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8800" y="6234121"/>
            <a:ext cx="552450" cy="552450"/>
          </a:xfrm>
          <a:prstGeom prst="rect">
            <a:avLst/>
          </a:prstGeom>
          <a:effectLst>
            <a:outerShdw blurRad="50800" dist="50800" dir="5400000" sx="5000" sy="5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08A7BCB2-0D87-D535-A8D7-DFCD134C0BD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783711" y="6234121"/>
            <a:ext cx="541757" cy="552450"/>
          </a:xfrm>
          <a:prstGeom prst="rect">
            <a:avLst/>
          </a:prstGeom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A925C310-1A8B-0185-C432-2A65D31B9EA5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712688" y="6234121"/>
            <a:ext cx="552450" cy="556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3406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medier 6" title="Verdensmål 9: Industri, innovation og infrastruktur">
            <a:hlinkClick r:id="" action="ppaction://media"/>
            <a:extLst>
              <a:ext uri="{FF2B5EF4-FFF2-40B4-BE49-F238E27FC236}">
                <a16:creationId xmlns:a16="http://schemas.microsoft.com/office/drawing/2014/main" id="{696E33AB-4A59-331B-5DC8-93272E7A8AC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-45262" y="-38100"/>
            <a:ext cx="12282523" cy="693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155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33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C248669-AEB5-87D7-F75A-C8C990FF82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4" b="924"/>
          <a:stretch/>
        </p:blipFill>
        <p:spPr>
          <a:xfrm>
            <a:off x="20" y="10"/>
            <a:ext cx="12191979" cy="6177658"/>
          </a:xfrm>
          <a:custGeom>
            <a:avLst/>
            <a:gdLst/>
            <a:ahLst/>
            <a:cxnLst/>
            <a:rect l="l" t="t" r="r" b="b"/>
            <a:pathLst>
              <a:path w="12191999" h="6177668">
                <a:moveTo>
                  <a:pt x="6861986" y="6107659"/>
                </a:moveTo>
                <a:lnTo>
                  <a:pt x="6860986" y="6107739"/>
                </a:lnTo>
                <a:lnTo>
                  <a:pt x="6860759" y="6108287"/>
                </a:ln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5215324"/>
                </a:lnTo>
                <a:lnTo>
                  <a:pt x="12144282" y="5229900"/>
                </a:lnTo>
                <a:cubicBezTo>
                  <a:pt x="12016423" y="5267070"/>
                  <a:pt x="11888048" y="5302510"/>
                  <a:pt x="11759192" y="5336208"/>
                </a:cubicBezTo>
                <a:cubicBezTo>
                  <a:pt x="11344324" y="5446552"/>
                  <a:pt x="10926015" y="5542623"/>
                  <a:pt x="10505159" y="5627228"/>
                </a:cubicBezTo>
                <a:cubicBezTo>
                  <a:pt x="10171926" y="5694160"/>
                  <a:pt x="9837459" y="5754097"/>
                  <a:pt x="9501755" y="5807012"/>
                </a:cubicBezTo>
                <a:cubicBezTo>
                  <a:pt x="9180066" y="5857979"/>
                  <a:pt x="8857537" y="5903722"/>
                  <a:pt x="8534155" y="5944240"/>
                </a:cubicBezTo>
                <a:cubicBezTo>
                  <a:pt x="8286585" y="5975202"/>
                  <a:pt x="8038506" y="6001450"/>
                  <a:pt x="7790171" y="6026297"/>
                </a:cubicBezTo>
                <a:lnTo>
                  <a:pt x="7024337" y="6093812"/>
                </a:lnTo>
                <a:lnTo>
                  <a:pt x="7008892" y="6095938"/>
                </a:lnTo>
                <a:lnTo>
                  <a:pt x="6862735" y="6107599"/>
                </a:lnTo>
                <a:lnTo>
                  <a:pt x="6872248" y="6109467"/>
                </a:lnTo>
                <a:cubicBezTo>
                  <a:pt x="6883954" y="6109945"/>
                  <a:pt x="6896090" y="6107715"/>
                  <a:pt x="6907812" y="6107715"/>
                </a:cubicBezTo>
                <a:cubicBezTo>
                  <a:pt x="6923994" y="6107715"/>
                  <a:pt x="6940176" y="6105039"/>
                  <a:pt x="6956484" y="6104658"/>
                </a:cubicBezTo>
                <a:cubicBezTo>
                  <a:pt x="7188765" y="6099052"/>
                  <a:pt x="7420790" y="6086564"/>
                  <a:pt x="7652688" y="6071273"/>
                </a:cubicBezTo>
                <a:cubicBezTo>
                  <a:pt x="8002191" y="6048212"/>
                  <a:pt x="8351439" y="6019289"/>
                  <a:pt x="8699923" y="5982083"/>
                </a:cubicBezTo>
                <a:cubicBezTo>
                  <a:pt x="8986610" y="5952012"/>
                  <a:pt x="9272570" y="5916463"/>
                  <a:pt x="9557819" y="5875435"/>
                </a:cubicBezTo>
                <a:cubicBezTo>
                  <a:pt x="9943546" y="5819627"/>
                  <a:pt x="10327451" y="5753205"/>
                  <a:pt x="10709534" y="5676156"/>
                </a:cubicBezTo>
                <a:cubicBezTo>
                  <a:pt x="11171292" y="5582632"/>
                  <a:pt x="11629098" y="5472289"/>
                  <a:pt x="12081554" y="5341561"/>
                </a:cubicBezTo>
                <a:lnTo>
                  <a:pt x="12191999" y="5308238"/>
                </a:lnTo>
                <a:lnTo>
                  <a:pt x="12191999" y="5364054"/>
                </a:lnTo>
                <a:lnTo>
                  <a:pt x="11911964" y="5447316"/>
                </a:lnTo>
                <a:cubicBezTo>
                  <a:pt x="11616866" y="5529116"/>
                  <a:pt x="11319604" y="5601872"/>
                  <a:pt x="11020049" y="5667491"/>
                </a:cubicBezTo>
                <a:cubicBezTo>
                  <a:pt x="10703036" y="5737061"/>
                  <a:pt x="10384496" y="5798641"/>
                  <a:pt x="10064425" y="5852245"/>
                </a:cubicBezTo>
                <a:cubicBezTo>
                  <a:pt x="9798381" y="5896841"/>
                  <a:pt x="9531609" y="5936505"/>
                  <a:pt x="9264124" y="5971252"/>
                </a:cubicBezTo>
                <a:cubicBezTo>
                  <a:pt x="9061021" y="5997500"/>
                  <a:pt x="8857919" y="6022219"/>
                  <a:pt x="8654182" y="6042605"/>
                </a:cubicBezTo>
                <a:cubicBezTo>
                  <a:pt x="8416040" y="6065924"/>
                  <a:pt x="8177644" y="6087966"/>
                  <a:pt x="7938866" y="6105677"/>
                </a:cubicBezTo>
                <a:cubicBezTo>
                  <a:pt x="7628862" y="6128611"/>
                  <a:pt x="7318730" y="6146960"/>
                  <a:pt x="7008089" y="6158427"/>
                </a:cubicBezTo>
                <a:cubicBezTo>
                  <a:pt x="6855189" y="6164034"/>
                  <a:pt x="6702290" y="6167984"/>
                  <a:pt x="6549390" y="6172697"/>
                </a:cubicBezTo>
                <a:cubicBezTo>
                  <a:pt x="6510756" y="6170558"/>
                  <a:pt x="6472010" y="6172226"/>
                  <a:pt x="6433696" y="6177668"/>
                </a:cubicBezTo>
                <a:lnTo>
                  <a:pt x="6127899" y="6177668"/>
                </a:lnTo>
                <a:lnTo>
                  <a:pt x="6048391" y="6172953"/>
                </a:lnTo>
                <a:cubicBezTo>
                  <a:pt x="5810377" y="6160212"/>
                  <a:pt x="5572363" y="6146069"/>
                  <a:pt x="5334221" y="6135747"/>
                </a:cubicBezTo>
                <a:cubicBezTo>
                  <a:pt x="5026766" y="6123004"/>
                  <a:pt x="4719692" y="6101983"/>
                  <a:pt x="4413510" y="6072039"/>
                </a:cubicBezTo>
                <a:cubicBezTo>
                  <a:pt x="4088215" y="6040312"/>
                  <a:pt x="3763687" y="6004763"/>
                  <a:pt x="3438265" y="5970870"/>
                </a:cubicBezTo>
                <a:cubicBezTo>
                  <a:pt x="3099935" y="5935704"/>
                  <a:pt x="2762281" y="5895019"/>
                  <a:pt x="2425303" y="5848805"/>
                </a:cubicBezTo>
                <a:cubicBezTo>
                  <a:pt x="2047042" y="5797329"/>
                  <a:pt x="1669936" y="5738080"/>
                  <a:pt x="1293973" y="5671060"/>
                </a:cubicBezTo>
                <a:cubicBezTo>
                  <a:pt x="902168" y="5600534"/>
                  <a:pt x="512942" y="5519976"/>
                  <a:pt x="126888" y="5425029"/>
                </a:cubicBezTo>
                <a:lnTo>
                  <a:pt x="0" y="5392100"/>
                </a:lnTo>
                <a:lnTo>
                  <a:pt x="0" y="5333771"/>
                </a:lnTo>
                <a:lnTo>
                  <a:pt x="130837" y="5368509"/>
                </a:lnTo>
                <a:cubicBezTo>
                  <a:pt x="306720" y="5411799"/>
                  <a:pt x="483287" y="5452095"/>
                  <a:pt x="660204" y="5490001"/>
                </a:cubicBezTo>
                <a:cubicBezTo>
                  <a:pt x="1048569" y="5572948"/>
                  <a:pt x="1439228" y="5643664"/>
                  <a:pt x="1831416" y="5705715"/>
                </a:cubicBezTo>
                <a:cubicBezTo>
                  <a:pt x="2114917" y="5750440"/>
                  <a:pt x="2398801" y="5791595"/>
                  <a:pt x="2677204" y="5825742"/>
                </a:cubicBezTo>
                <a:cubicBezTo>
                  <a:pt x="2669177" y="5828418"/>
                  <a:pt x="2658222" y="5818097"/>
                  <a:pt x="2644716" y="5815549"/>
                </a:cubicBezTo>
                <a:cubicBezTo>
                  <a:pt x="2149740" y="5721171"/>
                  <a:pt x="1659233" y="5607352"/>
                  <a:pt x="1173182" y="5474074"/>
                </a:cubicBezTo>
                <a:cubicBezTo>
                  <a:pt x="940520" y="5410366"/>
                  <a:pt x="709302" y="5342134"/>
                  <a:pt x="479527" y="5269379"/>
                </a:cubicBezTo>
                <a:lnTo>
                  <a:pt x="0" y="5107083"/>
                </a:lnTo>
                <a:close/>
              </a:path>
            </a:pathLst>
          </a:custGeom>
          <a:solidFill>
            <a:schemeClr val="bg1"/>
          </a:solidFill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55424E18-B6B4-ED1D-3B34-9911C67C84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5979" y="5878385"/>
            <a:ext cx="2176386" cy="793089"/>
          </a:xfrm>
          <a:prstGeom prst="rect">
            <a:avLst/>
          </a:prstGeom>
        </p:spPr>
      </p:pic>
      <p:pic>
        <p:nvPicPr>
          <p:cNvPr id="12" name="Grafik 11" descr="Electrician med massiv udfyldning">
            <a:extLst>
              <a:ext uri="{FF2B5EF4-FFF2-40B4-BE49-F238E27FC236}">
                <a16:creationId xmlns:a16="http://schemas.microsoft.com/office/drawing/2014/main" id="{FBB21596-B86C-EBAD-777B-7A0930975A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134520" y="5840714"/>
            <a:ext cx="914400" cy="914400"/>
          </a:xfrm>
          <a:prstGeom prst="rect">
            <a:avLst/>
          </a:prstGeom>
        </p:spPr>
      </p:pic>
      <p:sp>
        <p:nvSpPr>
          <p:cNvPr id="13" name="Titel 1">
            <a:extLst>
              <a:ext uri="{FF2B5EF4-FFF2-40B4-BE49-F238E27FC236}">
                <a16:creationId xmlns:a16="http://schemas.microsoft.com/office/drawing/2014/main" id="{246DBF77-AC7A-FC96-87EF-9FCC899721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4399" y="302400"/>
            <a:ext cx="9650175" cy="685481"/>
          </a:xfrm>
          <a:solidFill>
            <a:schemeClr val="bg1">
              <a:alpha val="85000"/>
            </a:schemeClr>
          </a:solidFill>
        </p:spPr>
        <p:txBody>
          <a:bodyPr anchor="ctr" anchorCtr="0">
            <a:noAutofit/>
          </a:bodyPr>
          <a:lstStyle/>
          <a:p>
            <a:r>
              <a:rPr lang="da-DK" sz="4000" b="1" dirty="0">
                <a:latin typeface="Trebuchet MS" panose="020B0603020202020204" pitchFamily="34" charset="0"/>
              </a:rPr>
              <a:t>Bæredygtige byer og lokalsamfund</a:t>
            </a:r>
          </a:p>
        </p:txBody>
      </p:sp>
      <p:sp useBgFill="1">
        <p:nvSpPr>
          <p:cNvPr id="35" name="Diagonal stribe 23">
            <a:extLst>
              <a:ext uri="{FF2B5EF4-FFF2-40B4-BE49-F238E27FC236}">
                <a16:creationId xmlns:a16="http://schemas.microsoft.com/office/drawing/2014/main" id="{18B73927-A296-0DC6-73D6-B50BB13559E9}"/>
              </a:ext>
            </a:extLst>
          </p:cNvPr>
          <p:cNvSpPr/>
          <p:nvPr/>
        </p:nvSpPr>
        <p:spPr bwMode="white">
          <a:xfrm rot="9983365">
            <a:off x="8299575" y="-322187"/>
            <a:ext cx="4488229" cy="5914857"/>
          </a:xfrm>
          <a:custGeom>
            <a:avLst/>
            <a:gdLst>
              <a:gd name="connsiteX0" fmla="*/ 0 w 5602894"/>
              <a:gd name="connsiteY0" fmla="*/ 5612545 h 10358498"/>
              <a:gd name="connsiteX1" fmla="*/ 3035816 w 5602894"/>
              <a:gd name="connsiteY1" fmla="*/ 0 h 10358498"/>
              <a:gd name="connsiteX2" fmla="*/ 5602894 w 5602894"/>
              <a:gd name="connsiteY2" fmla="*/ 0 h 10358498"/>
              <a:gd name="connsiteX3" fmla="*/ 0 w 5602894"/>
              <a:gd name="connsiteY3" fmla="*/ 10358498 h 10358498"/>
              <a:gd name="connsiteX4" fmla="*/ 0 w 5602894"/>
              <a:gd name="connsiteY4" fmla="*/ 5612545 h 10358498"/>
              <a:gd name="connsiteX0" fmla="*/ 1613919 w 5602894"/>
              <a:gd name="connsiteY0" fmla="*/ 5193490 h 10358498"/>
              <a:gd name="connsiteX1" fmla="*/ 3035816 w 5602894"/>
              <a:gd name="connsiteY1" fmla="*/ 0 h 10358498"/>
              <a:gd name="connsiteX2" fmla="*/ 5602894 w 5602894"/>
              <a:gd name="connsiteY2" fmla="*/ 0 h 10358498"/>
              <a:gd name="connsiteX3" fmla="*/ 0 w 5602894"/>
              <a:gd name="connsiteY3" fmla="*/ 10358498 h 10358498"/>
              <a:gd name="connsiteX4" fmla="*/ 1613919 w 5602894"/>
              <a:gd name="connsiteY4" fmla="*/ 5193490 h 10358498"/>
              <a:gd name="connsiteX0" fmla="*/ 0 w 3988975"/>
              <a:gd name="connsiteY0" fmla="*/ 5193490 h 5783975"/>
              <a:gd name="connsiteX1" fmla="*/ 1421897 w 3988975"/>
              <a:gd name="connsiteY1" fmla="*/ 0 h 5783975"/>
              <a:gd name="connsiteX2" fmla="*/ 3988975 w 3988975"/>
              <a:gd name="connsiteY2" fmla="*/ 0 h 5783975"/>
              <a:gd name="connsiteX3" fmla="*/ 3102134 w 3988975"/>
              <a:gd name="connsiteY3" fmla="*/ 5783975 h 5783975"/>
              <a:gd name="connsiteX4" fmla="*/ 0 w 3988975"/>
              <a:gd name="connsiteY4" fmla="*/ 5193490 h 5783975"/>
              <a:gd name="connsiteX0" fmla="*/ 0 w 3762322"/>
              <a:gd name="connsiteY0" fmla="*/ 5093548 h 5783975"/>
              <a:gd name="connsiteX1" fmla="*/ 1195244 w 3762322"/>
              <a:gd name="connsiteY1" fmla="*/ 0 h 5783975"/>
              <a:gd name="connsiteX2" fmla="*/ 3762322 w 3762322"/>
              <a:gd name="connsiteY2" fmla="*/ 0 h 5783975"/>
              <a:gd name="connsiteX3" fmla="*/ 2875481 w 3762322"/>
              <a:gd name="connsiteY3" fmla="*/ 5783975 h 5783975"/>
              <a:gd name="connsiteX4" fmla="*/ 0 w 3762322"/>
              <a:gd name="connsiteY4" fmla="*/ 5093548 h 5783975"/>
              <a:gd name="connsiteX0" fmla="*/ 0 w 3798795"/>
              <a:gd name="connsiteY0" fmla="*/ 5096625 h 5783975"/>
              <a:gd name="connsiteX1" fmla="*/ 1231717 w 3798795"/>
              <a:gd name="connsiteY1" fmla="*/ 0 h 5783975"/>
              <a:gd name="connsiteX2" fmla="*/ 3798795 w 3798795"/>
              <a:gd name="connsiteY2" fmla="*/ 0 h 5783975"/>
              <a:gd name="connsiteX3" fmla="*/ 2911954 w 3798795"/>
              <a:gd name="connsiteY3" fmla="*/ 5783975 h 5783975"/>
              <a:gd name="connsiteX4" fmla="*/ 0 w 3798795"/>
              <a:gd name="connsiteY4" fmla="*/ 5096625 h 5783975"/>
              <a:gd name="connsiteX0" fmla="*/ 0 w 4242978"/>
              <a:gd name="connsiteY0" fmla="*/ 5096625 h 5783975"/>
              <a:gd name="connsiteX1" fmla="*/ 1231717 w 4242978"/>
              <a:gd name="connsiteY1" fmla="*/ 0 h 5783975"/>
              <a:gd name="connsiteX2" fmla="*/ 4242978 w 4242978"/>
              <a:gd name="connsiteY2" fmla="*/ 83727 h 5783975"/>
              <a:gd name="connsiteX3" fmla="*/ 2911954 w 4242978"/>
              <a:gd name="connsiteY3" fmla="*/ 5783975 h 5783975"/>
              <a:gd name="connsiteX4" fmla="*/ 0 w 4242978"/>
              <a:gd name="connsiteY4" fmla="*/ 5096625 h 5783975"/>
              <a:gd name="connsiteX0" fmla="*/ 0 w 4242978"/>
              <a:gd name="connsiteY0" fmla="*/ 5099574 h 5786924"/>
              <a:gd name="connsiteX1" fmla="*/ 1231717 w 4242978"/>
              <a:gd name="connsiteY1" fmla="*/ 2949 h 5786924"/>
              <a:gd name="connsiteX2" fmla="*/ 4242978 w 4242978"/>
              <a:gd name="connsiteY2" fmla="*/ 86676 h 5786924"/>
              <a:gd name="connsiteX3" fmla="*/ 2911954 w 4242978"/>
              <a:gd name="connsiteY3" fmla="*/ 5786924 h 5786924"/>
              <a:gd name="connsiteX4" fmla="*/ 0 w 4242978"/>
              <a:gd name="connsiteY4" fmla="*/ 5099574 h 5786924"/>
              <a:gd name="connsiteX0" fmla="*/ 0 w 4242978"/>
              <a:gd name="connsiteY0" fmla="*/ 5132382 h 5819732"/>
              <a:gd name="connsiteX1" fmla="*/ 1235148 w 4242978"/>
              <a:gd name="connsiteY1" fmla="*/ 0 h 5819732"/>
              <a:gd name="connsiteX2" fmla="*/ 4242978 w 4242978"/>
              <a:gd name="connsiteY2" fmla="*/ 119484 h 5819732"/>
              <a:gd name="connsiteX3" fmla="*/ 2911954 w 4242978"/>
              <a:gd name="connsiteY3" fmla="*/ 5819732 h 5819732"/>
              <a:gd name="connsiteX4" fmla="*/ 0 w 4242978"/>
              <a:gd name="connsiteY4" fmla="*/ 5132382 h 5819732"/>
              <a:gd name="connsiteX0" fmla="*/ 0 w 4242978"/>
              <a:gd name="connsiteY0" fmla="*/ 5132382 h 5838247"/>
              <a:gd name="connsiteX1" fmla="*/ 1235148 w 4242978"/>
              <a:gd name="connsiteY1" fmla="*/ 0 h 5838247"/>
              <a:gd name="connsiteX2" fmla="*/ 4242978 w 4242978"/>
              <a:gd name="connsiteY2" fmla="*/ 119484 h 5838247"/>
              <a:gd name="connsiteX3" fmla="*/ 2907472 w 4242978"/>
              <a:gd name="connsiteY3" fmla="*/ 5838247 h 5838247"/>
              <a:gd name="connsiteX4" fmla="*/ 0 w 4242978"/>
              <a:gd name="connsiteY4" fmla="*/ 5132382 h 5838247"/>
              <a:gd name="connsiteX0" fmla="*/ 0 w 4242978"/>
              <a:gd name="connsiteY0" fmla="*/ 5148791 h 5854656"/>
              <a:gd name="connsiteX1" fmla="*/ 1172090 w 4242978"/>
              <a:gd name="connsiteY1" fmla="*/ 0 h 5854656"/>
              <a:gd name="connsiteX2" fmla="*/ 4242978 w 4242978"/>
              <a:gd name="connsiteY2" fmla="*/ 135893 h 5854656"/>
              <a:gd name="connsiteX3" fmla="*/ 2907472 w 4242978"/>
              <a:gd name="connsiteY3" fmla="*/ 5854656 h 5854656"/>
              <a:gd name="connsiteX4" fmla="*/ 0 w 4242978"/>
              <a:gd name="connsiteY4" fmla="*/ 5148791 h 5854656"/>
              <a:gd name="connsiteX0" fmla="*/ 0 w 4484369"/>
              <a:gd name="connsiteY0" fmla="*/ 5148791 h 5854656"/>
              <a:gd name="connsiteX1" fmla="*/ 1172090 w 4484369"/>
              <a:gd name="connsiteY1" fmla="*/ 0 h 5854656"/>
              <a:gd name="connsiteX2" fmla="*/ 4484369 w 4484369"/>
              <a:gd name="connsiteY2" fmla="*/ 150878 h 5854656"/>
              <a:gd name="connsiteX3" fmla="*/ 2907472 w 4484369"/>
              <a:gd name="connsiteY3" fmla="*/ 5854656 h 5854656"/>
              <a:gd name="connsiteX4" fmla="*/ 0 w 4484369"/>
              <a:gd name="connsiteY4" fmla="*/ 5148791 h 5854656"/>
              <a:gd name="connsiteX0" fmla="*/ 0 w 4484369"/>
              <a:gd name="connsiteY0" fmla="*/ 5148791 h 5970586"/>
              <a:gd name="connsiteX1" fmla="*/ 1172090 w 4484369"/>
              <a:gd name="connsiteY1" fmla="*/ 0 h 5970586"/>
              <a:gd name="connsiteX2" fmla="*/ 4484369 w 4484369"/>
              <a:gd name="connsiteY2" fmla="*/ 150878 h 5970586"/>
              <a:gd name="connsiteX3" fmla="*/ 3215127 w 4484369"/>
              <a:gd name="connsiteY3" fmla="*/ 5970586 h 5970586"/>
              <a:gd name="connsiteX4" fmla="*/ 0 w 4484369"/>
              <a:gd name="connsiteY4" fmla="*/ 5148791 h 5970586"/>
              <a:gd name="connsiteX0" fmla="*/ 0 w 4484369"/>
              <a:gd name="connsiteY0" fmla="*/ 5148791 h 5967851"/>
              <a:gd name="connsiteX1" fmla="*/ 1172090 w 4484369"/>
              <a:gd name="connsiteY1" fmla="*/ 0 h 5967851"/>
              <a:gd name="connsiteX2" fmla="*/ 4484369 w 4484369"/>
              <a:gd name="connsiteY2" fmla="*/ 150878 h 5967851"/>
              <a:gd name="connsiteX3" fmla="*/ 3204618 w 4484369"/>
              <a:gd name="connsiteY3" fmla="*/ 5967851 h 5967851"/>
              <a:gd name="connsiteX4" fmla="*/ 0 w 4484369"/>
              <a:gd name="connsiteY4" fmla="*/ 5148791 h 5967851"/>
              <a:gd name="connsiteX0" fmla="*/ 0 w 4484369"/>
              <a:gd name="connsiteY0" fmla="*/ 5148791 h 5942881"/>
              <a:gd name="connsiteX1" fmla="*/ 1172090 w 4484369"/>
              <a:gd name="connsiteY1" fmla="*/ 0 h 5942881"/>
              <a:gd name="connsiteX2" fmla="*/ 4484369 w 4484369"/>
              <a:gd name="connsiteY2" fmla="*/ 150878 h 5942881"/>
              <a:gd name="connsiteX3" fmla="*/ 3154615 w 4484369"/>
              <a:gd name="connsiteY3" fmla="*/ 5942881 h 5942881"/>
              <a:gd name="connsiteX4" fmla="*/ 0 w 4484369"/>
              <a:gd name="connsiteY4" fmla="*/ 5148791 h 5942881"/>
              <a:gd name="connsiteX0" fmla="*/ 0 w 4484369"/>
              <a:gd name="connsiteY0" fmla="*/ 5148791 h 5993531"/>
              <a:gd name="connsiteX1" fmla="*/ 1172090 w 4484369"/>
              <a:gd name="connsiteY1" fmla="*/ 0 h 5993531"/>
              <a:gd name="connsiteX2" fmla="*/ 4484369 w 4484369"/>
              <a:gd name="connsiteY2" fmla="*/ 150878 h 5993531"/>
              <a:gd name="connsiteX3" fmla="*/ 3165454 w 4484369"/>
              <a:gd name="connsiteY3" fmla="*/ 5993531 h 5993531"/>
              <a:gd name="connsiteX4" fmla="*/ 0 w 4484369"/>
              <a:gd name="connsiteY4" fmla="*/ 5148791 h 5993531"/>
              <a:gd name="connsiteX0" fmla="*/ 0 w 4484369"/>
              <a:gd name="connsiteY0" fmla="*/ 5148791 h 5908396"/>
              <a:gd name="connsiteX1" fmla="*/ 1172090 w 4484369"/>
              <a:gd name="connsiteY1" fmla="*/ 0 h 5908396"/>
              <a:gd name="connsiteX2" fmla="*/ 4484369 w 4484369"/>
              <a:gd name="connsiteY2" fmla="*/ 150878 h 5908396"/>
              <a:gd name="connsiteX3" fmla="*/ 2884239 w 4484369"/>
              <a:gd name="connsiteY3" fmla="*/ 5908396 h 5908396"/>
              <a:gd name="connsiteX4" fmla="*/ 0 w 4484369"/>
              <a:gd name="connsiteY4" fmla="*/ 5148791 h 5908396"/>
              <a:gd name="connsiteX0" fmla="*/ 0 w 4137883"/>
              <a:gd name="connsiteY0" fmla="*/ 5148791 h 5908396"/>
              <a:gd name="connsiteX1" fmla="*/ 1172090 w 4137883"/>
              <a:gd name="connsiteY1" fmla="*/ 0 h 5908396"/>
              <a:gd name="connsiteX2" fmla="*/ 4137883 w 4137883"/>
              <a:gd name="connsiteY2" fmla="*/ 108546 h 5908396"/>
              <a:gd name="connsiteX3" fmla="*/ 2884239 w 4137883"/>
              <a:gd name="connsiteY3" fmla="*/ 5908396 h 5908396"/>
              <a:gd name="connsiteX4" fmla="*/ 0 w 4137883"/>
              <a:gd name="connsiteY4" fmla="*/ 5148791 h 5908396"/>
              <a:gd name="connsiteX0" fmla="*/ 0 w 4192976"/>
              <a:gd name="connsiteY0" fmla="*/ 5148791 h 5908396"/>
              <a:gd name="connsiteX1" fmla="*/ 1172090 w 4192976"/>
              <a:gd name="connsiteY1" fmla="*/ 0 h 5908396"/>
              <a:gd name="connsiteX2" fmla="*/ 4192976 w 4192976"/>
              <a:gd name="connsiteY2" fmla="*/ 110925 h 5908396"/>
              <a:gd name="connsiteX3" fmla="*/ 2884239 w 4192976"/>
              <a:gd name="connsiteY3" fmla="*/ 5908396 h 5908396"/>
              <a:gd name="connsiteX4" fmla="*/ 0 w 4192976"/>
              <a:gd name="connsiteY4" fmla="*/ 5148791 h 5908396"/>
              <a:gd name="connsiteX0" fmla="*/ 0 w 4192976"/>
              <a:gd name="connsiteY0" fmla="*/ 5179536 h 5939141"/>
              <a:gd name="connsiteX1" fmla="*/ 1172090 w 4192976"/>
              <a:gd name="connsiteY1" fmla="*/ 30745 h 5939141"/>
              <a:gd name="connsiteX2" fmla="*/ 2615810 w 4192976"/>
              <a:gd name="connsiteY2" fmla="*/ 3277 h 5939141"/>
              <a:gd name="connsiteX3" fmla="*/ 4192976 w 4192976"/>
              <a:gd name="connsiteY3" fmla="*/ 141670 h 5939141"/>
              <a:gd name="connsiteX4" fmla="*/ 2884239 w 4192976"/>
              <a:gd name="connsiteY4" fmla="*/ 5939141 h 5939141"/>
              <a:gd name="connsiteX5" fmla="*/ 0 w 4192976"/>
              <a:gd name="connsiteY5" fmla="*/ 5179536 h 5939141"/>
              <a:gd name="connsiteX0" fmla="*/ 0 w 4192976"/>
              <a:gd name="connsiteY0" fmla="*/ 5179198 h 5938803"/>
              <a:gd name="connsiteX1" fmla="*/ 1159035 w 4192976"/>
              <a:gd name="connsiteY1" fmla="*/ 38967 h 5938803"/>
              <a:gd name="connsiteX2" fmla="*/ 2615810 w 4192976"/>
              <a:gd name="connsiteY2" fmla="*/ 2939 h 5938803"/>
              <a:gd name="connsiteX3" fmla="*/ 4192976 w 4192976"/>
              <a:gd name="connsiteY3" fmla="*/ 141332 h 5938803"/>
              <a:gd name="connsiteX4" fmla="*/ 2884239 w 4192976"/>
              <a:gd name="connsiteY4" fmla="*/ 5938803 h 5938803"/>
              <a:gd name="connsiteX5" fmla="*/ 0 w 4192976"/>
              <a:gd name="connsiteY5" fmla="*/ 5179198 h 5938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92976" h="5938803">
                <a:moveTo>
                  <a:pt x="0" y="5179198"/>
                </a:moveTo>
                <a:lnTo>
                  <a:pt x="1159035" y="38967"/>
                </a:lnTo>
                <a:cubicBezTo>
                  <a:pt x="1637841" y="57078"/>
                  <a:pt x="2137004" y="-15172"/>
                  <a:pt x="2615810" y="2939"/>
                </a:cubicBezTo>
                <a:lnTo>
                  <a:pt x="4192976" y="141332"/>
                </a:lnTo>
                <a:lnTo>
                  <a:pt x="2884239" y="5938803"/>
                </a:lnTo>
                <a:lnTo>
                  <a:pt x="0" y="5179198"/>
                </a:lnTo>
                <a:close/>
              </a:path>
            </a:pathLst>
          </a:custGeom>
          <a:solidFill>
            <a:srgbClr val="243358"/>
          </a:solidFill>
          <a:ln w="0">
            <a:solidFill>
              <a:srgbClr val="24335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e Hand"/>
              <a:ea typeface="+mn-ea"/>
              <a:cs typeface="+mn-cs"/>
            </a:endParaRPr>
          </a:p>
        </p:txBody>
      </p:sp>
      <p:pic>
        <p:nvPicPr>
          <p:cNvPr id="15" name="Billede 14">
            <a:extLst>
              <a:ext uri="{FF2B5EF4-FFF2-40B4-BE49-F238E27FC236}">
                <a16:creationId xmlns:a16="http://schemas.microsoft.com/office/drawing/2014/main" id="{92EA0DDD-7C38-2ED3-D422-C13FBC48229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37464" y="2120149"/>
            <a:ext cx="819048" cy="819048"/>
          </a:xfrm>
          <a:prstGeom prst="rect">
            <a:avLst/>
          </a:prstGeom>
        </p:spPr>
      </p:pic>
      <p:pic>
        <p:nvPicPr>
          <p:cNvPr id="17" name="Billede 16">
            <a:extLst>
              <a:ext uri="{FF2B5EF4-FFF2-40B4-BE49-F238E27FC236}">
                <a16:creationId xmlns:a16="http://schemas.microsoft.com/office/drawing/2014/main" id="{16E90CCB-FF69-5F16-49C4-D854E3A10AE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37464" y="3113639"/>
            <a:ext cx="819048" cy="819048"/>
          </a:xfrm>
          <a:prstGeom prst="rect">
            <a:avLst/>
          </a:prstGeom>
        </p:spPr>
      </p:pic>
      <p:pic>
        <p:nvPicPr>
          <p:cNvPr id="24" name="Billede 23">
            <a:extLst>
              <a:ext uri="{FF2B5EF4-FFF2-40B4-BE49-F238E27FC236}">
                <a16:creationId xmlns:a16="http://schemas.microsoft.com/office/drawing/2014/main" id="{5C35A156-05AD-3E00-CA3C-553258B7580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57125" y="1146867"/>
            <a:ext cx="819915" cy="819915"/>
          </a:xfrm>
          <a:prstGeom prst="rect">
            <a:avLst/>
          </a:prstGeom>
        </p:spPr>
      </p:pic>
      <p:pic>
        <p:nvPicPr>
          <p:cNvPr id="26" name="Billede 25">
            <a:extLst>
              <a:ext uri="{FF2B5EF4-FFF2-40B4-BE49-F238E27FC236}">
                <a16:creationId xmlns:a16="http://schemas.microsoft.com/office/drawing/2014/main" id="{1A55E259-1611-A25D-1B5B-4698741003B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57126" y="172670"/>
            <a:ext cx="819915" cy="819915"/>
          </a:xfrm>
          <a:prstGeom prst="rect">
            <a:avLst/>
          </a:prstGeom>
        </p:spPr>
      </p:pic>
      <p:pic>
        <p:nvPicPr>
          <p:cNvPr id="28" name="Billede 27">
            <a:extLst>
              <a:ext uri="{FF2B5EF4-FFF2-40B4-BE49-F238E27FC236}">
                <a16:creationId xmlns:a16="http://schemas.microsoft.com/office/drawing/2014/main" id="{54082F3A-452C-8AA3-5FE4-61BB93DE7B9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57125" y="3113639"/>
            <a:ext cx="819048" cy="819048"/>
          </a:xfrm>
          <a:prstGeom prst="rect">
            <a:avLst/>
          </a:prstGeom>
        </p:spPr>
      </p:pic>
      <p:pic>
        <p:nvPicPr>
          <p:cNvPr id="30" name="Billede 29">
            <a:extLst>
              <a:ext uri="{FF2B5EF4-FFF2-40B4-BE49-F238E27FC236}">
                <a16:creationId xmlns:a16="http://schemas.microsoft.com/office/drawing/2014/main" id="{11DA851A-8E73-AB49-19EF-3577636B805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14298" y="2119282"/>
            <a:ext cx="819915" cy="819915"/>
          </a:xfrm>
          <a:prstGeom prst="rect">
            <a:avLst/>
          </a:prstGeom>
        </p:spPr>
      </p:pic>
      <p:pic>
        <p:nvPicPr>
          <p:cNvPr id="32" name="Billede 31">
            <a:extLst>
              <a:ext uri="{FF2B5EF4-FFF2-40B4-BE49-F238E27FC236}">
                <a16:creationId xmlns:a16="http://schemas.microsoft.com/office/drawing/2014/main" id="{878B6B28-D114-DB26-1FF8-745DF0B43B5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57125" y="2119282"/>
            <a:ext cx="819915" cy="819915"/>
          </a:xfrm>
          <a:prstGeom prst="rect">
            <a:avLst/>
          </a:prstGeom>
        </p:spPr>
      </p:pic>
      <p:pic>
        <p:nvPicPr>
          <p:cNvPr id="34" name="Billede 33">
            <a:extLst>
              <a:ext uri="{FF2B5EF4-FFF2-40B4-BE49-F238E27FC236}">
                <a16:creationId xmlns:a16="http://schemas.microsoft.com/office/drawing/2014/main" id="{822197F1-2D07-9900-3637-BEC551E8BC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37464" y="172670"/>
            <a:ext cx="1794112" cy="1794112"/>
          </a:xfrm>
          <a:prstGeom prst="rect">
            <a:avLst/>
          </a:prstGeom>
        </p:spPr>
      </p:pic>
      <p:pic>
        <p:nvPicPr>
          <p:cNvPr id="36" name="Billede 35" descr="Et billede, der indeholder vindue&#10;&#10;Automatisk genereret beskrivelse">
            <a:extLst>
              <a:ext uri="{FF2B5EF4-FFF2-40B4-BE49-F238E27FC236}">
                <a16:creationId xmlns:a16="http://schemas.microsoft.com/office/drawing/2014/main" id="{5339E716-40D5-1FE5-9A85-A508C2088D87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423" b="54536"/>
          <a:stretch/>
        </p:blipFill>
        <p:spPr>
          <a:xfrm>
            <a:off x="8754197" y="4277898"/>
            <a:ext cx="3437803" cy="2580102"/>
          </a:xfrm>
          <a:prstGeom prst="rect">
            <a:avLst/>
          </a:prstGeom>
        </p:spPr>
      </p:pic>
      <p:pic>
        <p:nvPicPr>
          <p:cNvPr id="2" name="Billede 1">
            <a:extLst>
              <a:ext uri="{FF2B5EF4-FFF2-40B4-BE49-F238E27FC236}">
                <a16:creationId xmlns:a16="http://schemas.microsoft.com/office/drawing/2014/main" id="{2DCA74D9-DDE3-BA14-658E-0BC551B5DE7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11661" y="3112638"/>
            <a:ext cx="819915" cy="819915"/>
          </a:xfrm>
          <a:prstGeom prst="rect">
            <a:avLst/>
          </a:prstGeom>
        </p:spPr>
      </p:pic>
      <p:pic>
        <p:nvPicPr>
          <p:cNvPr id="3" name="Billede 2">
            <a:extLst>
              <a:ext uri="{FF2B5EF4-FFF2-40B4-BE49-F238E27FC236}">
                <a16:creationId xmlns:a16="http://schemas.microsoft.com/office/drawing/2014/main" id="{7A494D3E-DD3B-3D25-9C23-2F98F53F661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37464" y="4104526"/>
            <a:ext cx="819048" cy="819048"/>
          </a:xfrm>
          <a:prstGeom prst="rect">
            <a:avLst/>
          </a:prstGeom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B98B00A6-832D-374B-2B98-94AE4D1F891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57125" y="4104526"/>
            <a:ext cx="819048" cy="819048"/>
          </a:xfrm>
          <a:prstGeom prst="rect">
            <a:avLst/>
          </a:prstGeom>
        </p:spPr>
      </p:pic>
      <p:sp>
        <p:nvSpPr>
          <p:cNvPr id="9" name="Undertitel 2">
            <a:extLst>
              <a:ext uri="{FF2B5EF4-FFF2-40B4-BE49-F238E27FC236}">
                <a16:creationId xmlns:a16="http://schemas.microsoft.com/office/drawing/2014/main" id="{30196AD0-CDAB-E33F-77EE-2AE4632268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00054" y="1489326"/>
            <a:ext cx="7119813" cy="3547925"/>
          </a:xfrm>
        </p:spPr>
        <p:txBody>
          <a:bodyPr>
            <a:normAutofit fontScale="85000" lnSpcReduction="10000"/>
          </a:bodyPr>
          <a:lstStyle/>
          <a:p>
            <a:pPr algn="l"/>
            <a:r>
              <a:rPr lang="da-DK" sz="3200" b="0" i="0" dirty="0">
                <a:effectLst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Den moderne, bæredygtige by er smart styret med både centrale og decentrale enheder, der konstant overvåger og optimerer energiforbruget i såvel offentlige ejendomme og kontorer som private boliger. Her er KNX redskabet, der kan samle monitorering, data og styring i en og samme brugerflade.</a:t>
            </a:r>
          </a:p>
          <a:p>
            <a:endParaRPr lang="da-DK" sz="3200" dirty="0">
              <a:solidFill>
                <a:srgbClr val="243358"/>
              </a:solidFill>
              <a:latin typeface="Trebuchet MS" panose="020B0603020202020204" pitchFamily="34" charset="0"/>
            </a:endParaRPr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553FF88D-B9D6-7253-805D-9376834662F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9130" y="6241609"/>
            <a:ext cx="552450" cy="552450"/>
          </a:xfrm>
          <a:prstGeom prst="rect">
            <a:avLst/>
          </a:prstGeom>
          <a:effectLst>
            <a:outerShdw blurRad="50800" dist="50800" dir="5400000" sx="5000" sy="5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E24E9EF5-6238-F2CD-E64F-CFBD71BE972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8800" y="6234121"/>
            <a:ext cx="552450" cy="552450"/>
          </a:xfrm>
          <a:prstGeom prst="rect">
            <a:avLst/>
          </a:prstGeom>
          <a:effectLst>
            <a:outerShdw blurRad="50800" dist="50800" dir="5400000" sx="5000" sy="5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10" name="Billede 9">
            <a:extLst>
              <a:ext uri="{FF2B5EF4-FFF2-40B4-BE49-F238E27FC236}">
                <a16:creationId xmlns:a16="http://schemas.microsoft.com/office/drawing/2014/main" id="{6E2A2A61-F9A3-A851-572B-5361A23E7E32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783711" y="6234121"/>
            <a:ext cx="541757" cy="552450"/>
          </a:xfrm>
          <a:prstGeom prst="rect">
            <a:avLst/>
          </a:prstGeom>
        </p:spPr>
      </p:pic>
      <p:pic>
        <p:nvPicPr>
          <p:cNvPr id="11" name="Billede 10">
            <a:extLst>
              <a:ext uri="{FF2B5EF4-FFF2-40B4-BE49-F238E27FC236}">
                <a16:creationId xmlns:a16="http://schemas.microsoft.com/office/drawing/2014/main" id="{E04E846F-E54C-9C59-AC84-167773A1BA02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712688" y="6234121"/>
            <a:ext cx="552450" cy="556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909547"/>
      </p:ext>
    </p:extLst>
  </p:cSld>
  <p:clrMapOvr>
    <a:masterClrMapping/>
  </p:clrMapOvr>
</p:sld>
</file>

<file path=ppt/theme/theme1.xml><?xml version="1.0" encoding="utf-8"?>
<a:theme xmlns:a="http://schemas.openxmlformats.org/drawingml/2006/main" name="SketchyVTI">
  <a:themeElements>
    <a:clrScheme name="AnalogousFromRegularSeed_2SEEDS">
      <a:dk1>
        <a:srgbClr val="000000"/>
      </a:dk1>
      <a:lt1>
        <a:srgbClr val="FFFFFF"/>
      </a:lt1>
      <a:dk2>
        <a:srgbClr val="1B2F2E"/>
      </a:dk2>
      <a:lt2>
        <a:srgbClr val="F3F1F0"/>
      </a:lt2>
      <a:accent1>
        <a:srgbClr val="3B9EB1"/>
      </a:accent1>
      <a:accent2>
        <a:srgbClr val="46B196"/>
      </a:accent2>
      <a:accent3>
        <a:srgbClr val="4D7EC3"/>
      </a:accent3>
      <a:accent4>
        <a:srgbClr val="B13B3E"/>
      </a:accent4>
      <a:accent5>
        <a:srgbClr val="C37B4D"/>
      </a:accent5>
      <a:accent6>
        <a:srgbClr val="B19A3B"/>
      </a:accent6>
      <a:hlink>
        <a:srgbClr val="C05944"/>
      </a:hlink>
      <a:folHlink>
        <a:srgbClr val="7F7F7F"/>
      </a:folHlink>
    </a:clrScheme>
    <a:fontScheme name="Custom 2">
      <a:majorFont>
        <a:latin typeface="Modern Love"/>
        <a:ea typeface=""/>
        <a:cs typeface=""/>
      </a:majorFont>
      <a:minorFont>
        <a:latin typeface="The Ha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y skabelon el" id="{FEBF07DA-D490-48EF-8194-1008845398A3}" vid="{8CF1194F-0BC8-438B-9AF3-37C622AA3A07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Ny skabelon el</Template>
  <TotalTime>381</TotalTime>
  <Words>595</Words>
  <Application>Microsoft Office PowerPoint</Application>
  <PresentationFormat>Widescreen</PresentationFormat>
  <Paragraphs>73</Paragraphs>
  <Slides>27</Slides>
  <Notes>7</Notes>
  <HiddenSlides>0</HiddenSlides>
  <MMClips>3</MMClips>
  <ScaleCrop>false</ScaleCrop>
  <HeadingPairs>
    <vt:vector size="6" baseType="variant">
      <vt:variant>
        <vt:lpstr>Benyttede skrifttyper</vt:lpstr>
      </vt:variant>
      <vt:variant>
        <vt:i4>9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27</vt:i4>
      </vt:variant>
    </vt:vector>
  </HeadingPairs>
  <TitlesOfParts>
    <vt:vector size="37" baseType="lpstr">
      <vt:lpstr>ADLaM Display</vt:lpstr>
      <vt:lpstr>Arial</vt:lpstr>
      <vt:lpstr>Arial Black</vt:lpstr>
      <vt:lpstr>Arial Nova</vt:lpstr>
      <vt:lpstr>Calibri</vt:lpstr>
      <vt:lpstr>Modern Love</vt:lpstr>
      <vt:lpstr>Montserrat</vt:lpstr>
      <vt:lpstr>The Hand</vt:lpstr>
      <vt:lpstr>Trebuchet MS</vt:lpstr>
      <vt:lpstr>SketchyVTI</vt:lpstr>
      <vt:lpstr>Velkommen Reapir Cafe EUC GF 1</vt:lpstr>
      <vt:lpstr>Undervisere</vt:lpstr>
      <vt:lpstr>Hovedmål for modulet </vt:lpstr>
      <vt:lpstr>  Vi registrerer alle reparationer </vt:lpstr>
      <vt:lpstr>Forventningsafsteming</vt:lpstr>
      <vt:lpstr>VERDENSMÅL FOR BÆREDYGTIG UDVIKLING</vt:lpstr>
      <vt:lpstr>Industri, innovation og infrastruktur</vt:lpstr>
      <vt:lpstr>PowerPoint-præsentation</vt:lpstr>
      <vt:lpstr>Bæredygtige byer og lokalsamfund</vt:lpstr>
      <vt:lpstr>PowerPoint-præsentation</vt:lpstr>
      <vt:lpstr>PowerPoint-præsentation</vt:lpstr>
      <vt:lpstr>PowerPoint-præsentation</vt:lpstr>
      <vt:lpstr>PowerPoint-præsentation</vt:lpstr>
      <vt:lpstr>Klimaindsats</vt:lpstr>
      <vt:lpstr>PowerPoint-præsentation</vt:lpstr>
      <vt:lpstr>Repair Cafe Danmark Formål</vt:lpstr>
      <vt:lpstr>Affald</vt:lpstr>
      <vt:lpstr>Impact </vt:lpstr>
      <vt:lpstr>Retten til at reparere</vt:lpstr>
      <vt:lpstr>Manifest</vt:lpstr>
      <vt:lpstr>Link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”Titel på fremvisning”</dc:title>
  <dc:creator>Jens Alban Hansen</dc:creator>
  <cp:lastModifiedBy>Michael Petersen</cp:lastModifiedBy>
  <cp:revision>14</cp:revision>
  <dcterms:created xsi:type="dcterms:W3CDTF">2023-02-01T10:22:10Z</dcterms:created>
  <dcterms:modified xsi:type="dcterms:W3CDTF">2024-10-29T19:36:04Z</dcterms:modified>
</cp:coreProperties>
</file>