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5" r:id="rId10"/>
    <p:sldId id="256" r:id="rId11"/>
    <p:sldId id="262" r:id="rId12"/>
    <p:sldId id="263" r:id="rId13"/>
    <p:sldId id="264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7C3600-354A-4822-A4AB-F330E093BB18}" v="1" dt="2025-12-02T08:16:39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72.91293" units="1/cm"/>
          <inkml:channelProperty channel="Y" name="resolution" value="307.38275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12-02T08:04:06.0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5133 15727 2048 0,'0'0'0'0,"-9"-79"0"0</inkml:trace>
  <inkml:trace contextRef="#ctx0" brushRef="#br0" timeOffset="32.03">5057 15497 2048 0,'0'0'0'0,"4"54"0"0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159433"/>
          </a:xfrm>
        </p:spPr>
        <p:txBody>
          <a:bodyPr>
            <a:normAutofit fontScale="90000"/>
          </a:bodyPr>
          <a:lstStyle/>
          <a:p>
            <a:pPr algn="ctr"/>
            <a:r>
              <a:rPr lang="da-DK" b="1" dirty="0"/>
              <a:t>HVAD ER VE</a:t>
            </a:r>
            <a:r>
              <a:rPr lang="da-DK" dirty="0"/>
              <a:t>-</a:t>
            </a:r>
            <a:r>
              <a:rPr lang="da-DK" b="1" dirty="0"/>
              <a:t>ANLÆG</a:t>
            </a:r>
            <a:br>
              <a:rPr lang="da-DK" b="1" dirty="0"/>
            </a:br>
            <a:br>
              <a:rPr lang="da-DK" b="1" dirty="0"/>
            </a:br>
            <a:r>
              <a:rPr lang="da-DK" b="1" dirty="0"/>
              <a:t>VE er en forkortelse af vedvarende energianlæg.</a:t>
            </a:r>
            <a:br>
              <a:rPr lang="da-DK" b="1" dirty="0"/>
            </a:br>
            <a:br>
              <a:rPr lang="da-DK" b="1" dirty="0"/>
            </a:br>
            <a:r>
              <a:rPr lang="da-DK" b="1" dirty="0"/>
              <a:t>- </a:t>
            </a:r>
            <a:r>
              <a:rPr lang="da-DK" b="1" dirty="0" err="1"/>
              <a:t>Solcelleranlæg</a:t>
            </a:r>
            <a:br>
              <a:rPr lang="da-DK" b="1" dirty="0"/>
            </a:br>
            <a:r>
              <a:rPr lang="da-DK" b="1" dirty="0"/>
              <a:t>- Vindproducerende anlæg  </a:t>
            </a:r>
            <a:br>
              <a:rPr lang="da-DK" b="1" dirty="0"/>
            </a:br>
            <a:r>
              <a:rPr lang="da-DK" b="1" dirty="0"/>
              <a:t>- Varmepumper </a:t>
            </a:r>
            <a:br>
              <a:rPr lang="da-DK" b="1" dirty="0"/>
            </a:br>
            <a:r>
              <a:rPr lang="da-DK" b="1" dirty="0"/>
              <a:t>- Bølgeenergi</a:t>
            </a: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32317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8873"/>
          </a:xfrm>
        </p:spPr>
        <p:txBody>
          <a:bodyPr/>
          <a:lstStyle/>
          <a:p>
            <a:pPr algn="ctr"/>
            <a:r>
              <a:rPr lang="da-DK" b="1" dirty="0"/>
              <a:t>Solcelleanlæg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335" y="1288473"/>
            <a:ext cx="634365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61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021" y="1964574"/>
            <a:ext cx="8596668" cy="2432858"/>
          </a:xfrm>
        </p:spPr>
        <p:txBody>
          <a:bodyPr>
            <a:normAutofit fontScale="90000"/>
          </a:bodyPr>
          <a:lstStyle/>
          <a:p>
            <a:pPr algn="ctr"/>
            <a:r>
              <a:rPr lang="da-DK" b="1" dirty="0"/>
              <a:t>Vindproducerende anlæg</a:t>
            </a:r>
            <a:br>
              <a:rPr lang="da-DK" b="1" dirty="0"/>
            </a:br>
            <a:br>
              <a:rPr lang="da-DK" b="1" dirty="0"/>
            </a:br>
            <a:r>
              <a:rPr lang="da-DK" b="1" dirty="0"/>
              <a:t>- Vindmøller </a:t>
            </a:r>
            <a:br>
              <a:rPr lang="da-DK" b="1" dirty="0"/>
            </a:br>
            <a:r>
              <a:rPr lang="da-DK" b="1" dirty="0"/>
              <a:t>- Vindturbine</a:t>
            </a:r>
            <a:br>
              <a:rPr lang="da-DK" b="1" dirty="0"/>
            </a:br>
            <a:br>
              <a:rPr lang="da-DK" b="1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5175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83" y="191677"/>
            <a:ext cx="8433435" cy="603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58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60" y="311365"/>
            <a:ext cx="4059053" cy="3130435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315" y="302720"/>
            <a:ext cx="3645765" cy="313043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314" y="3433155"/>
            <a:ext cx="3645765" cy="3147725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60" y="3441800"/>
            <a:ext cx="4059053" cy="313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40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/>
              <a:t>Bølgeenergi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42" y="1494559"/>
            <a:ext cx="8634032" cy="441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957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a-DK" dirty="0"/>
              <a:t>Varmepumpe teknologien</a:t>
            </a:r>
          </a:p>
        </p:txBody>
      </p:sp>
    </p:spTree>
    <p:extLst>
      <p:ext uri="{BB962C8B-B14F-4D97-AF65-F5344CB8AC3E}">
        <p14:creationId xmlns:p14="http://schemas.microsoft.com/office/powerpoint/2010/main" val="957863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7705" y="1191490"/>
            <a:ext cx="8596668" cy="737062"/>
          </a:xfrm>
        </p:spPr>
        <p:txBody>
          <a:bodyPr>
            <a:normAutofit/>
          </a:bodyPr>
          <a:lstStyle/>
          <a:p>
            <a:pPr algn="ctr"/>
            <a:r>
              <a:rPr lang="da-DK" sz="4000" dirty="0"/>
              <a:t>Luft/Luft varmepumpe 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390" y="2152304"/>
            <a:ext cx="668655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48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477375"/>
            <a:ext cx="8596668" cy="936567"/>
          </a:xfrm>
        </p:spPr>
        <p:txBody>
          <a:bodyPr/>
          <a:lstStyle/>
          <a:p>
            <a:pPr algn="ctr"/>
            <a:r>
              <a:rPr lang="da-DK" dirty="0"/>
              <a:t>Luft/Vand varmepumpe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105" y="1413942"/>
            <a:ext cx="6691640" cy="489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76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699422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Varmepumper bliver brugt mere og mere, </a:t>
            </a:r>
            <a:br>
              <a:rPr lang="da-DK" dirty="0"/>
            </a:br>
            <a:r>
              <a:rPr lang="da-DK" dirty="0"/>
              <a:t>også i visse hvidevare og ventilations systemer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626821"/>
            <a:ext cx="3745618" cy="3217026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952" y="2501784"/>
            <a:ext cx="51816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62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B77776-B1C3-4435-A3D5-6399B6144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Paragraffer i forhold til </a:t>
            </a:r>
            <a:r>
              <a:rPr lang="da-DK" dirty="0" err="1"/>
              <a:t>el-installation</a:t>
            </a:r>
            <a:r>
              <a:rPr lang="da-DK" dirty="0"/>
              <a:t> af varmepumpe teknologien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E4063B-B240-4A48-B577-4C2F021EC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1. installation af service afbryder. Kap464.1 60364</a:t>
            </a:r>
          </a:p>
          <a:p>
            <a:r>
              <a:rPr lang="da-DK" dirty="0"/>
              <a:t>2. er der krav om installation af SPD jf. kap. 443.4 60364</a:t>
            </a:r>
          </a:p>
          <a:p>
            <a:r>
              <a:rPr lang="da-DK" dirty="0"/>
              <a:t>3. følg altid fabrikantens anvisninger ved valg af </a:t>
            </a:r>
            <a:r>
              <a:rPr lang="da-DK" dirty="0" err="1"/>
              <a:t>rcd</a:t>
            </a:r>
            <a:r>
              <a:rPr lang="da-DK" dirty="0"/>
              <a:t>. Evt. kap. 753.411.1 60364</a:t>
            </a:r>
          </a:p>
          <a:p>
            <a:r>
              <a:rPr lang="da-DK" dirty="0"/>
              <a:t>4. del 8 i 60364 kap. 3.3.4 for at kunne fakturere en evt. billigere </a:t>
            </a:r>
            <a:r>
              <a:rPr lang="da-DK" dirty="0" err="1"/>
              <a:t>el-pris</a:t>
            </a:r>
            <a:r>
              <a:rPr lang="da-DK" dirty="0"/>
              <a:t> skal målingen som min </a:t>
            </a:r>
            <a:r>
              <a:rPr lang="da-DK" dirty="0" err="1"/>
              <a:t>min</a:t>
            </a:r>
            <a:r>
              <a:rPr lang="da-DK" dirty="0"/>
              <a:t>. Være godkendt </a:t>
            </a:r>
            <a:r>
              <a:rPr lang="da-DK" dirty="0" err="1"/>
              <a:t>mid</a:t>
            </a:r>
            <a:r>
              <a:rPr lang="da-DK" dirty="0"/>
              <a:t> målere eller kl. A eller B. </a:t>
            </a:r>
          </a:p>
          <a:p>
            <a:r>
              <a:rPr lang="da-DK" dirty="0"/>
              <a:t>5. ud over punkt 4 henvises der også til Br.18 at der skal placeres en elmålere som kan måle forbruget  vis det er et energi-</a:t>
            </a:r>
            <a:r>
              <a:rPr lang="da-DK" dirty="0" err="1"/>
              <a:t>producerene</a:t>
            </a:r>
            <a:r>
              <a:rPr lang="da-DK" dirty="0"/>
              <a:t> anlæg med et forbrug på mere end 3000 kWh. Jf. BR.18 kap.12  § 327</a:t>
            </a:r>
          </a:p>
          <a:p>
            <a:r>
              <a:rPr lang="da-DK" dirty="0"/>
              <a:t>6. skat er med til at sætte denne standart til krav af målerne i  samarbejde  med </a:t>
            </a:r>
            <a:r>
              <a:rPr lang="da-DK" dirty="0" err="1"/>
              <a:t>sikkerhedsstyrrelsen</a:t>
            </a:r>
            <a:r>
              <a:rPr lang="da-DK" dirty="0"/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64C9162D-548E-50FB-11D2-B6A377DA37DC}"/>
                  </a:ext>
                </a:extLst>
              </p14:cNvPr>
              <p14:cNvContentPartPr/>
              <p14:nvPr/>
            </p14:nvContentPartPr>
            <p14:xfrm>
              <a:off x="1820520" y="5578920"/>
              <a:ext cx="27720" cy="83160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64C9162D-548E-50FB-11D2-B6A377DA37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1160" y="5569560"/>
                <a:ext cx="46440" cy="10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61426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9F5C8CC90526543A8E28258CC7A4A79" ma:contentTypeVersion="4" ma:contentTypeDescription="Opret et nyt dokument." ma:contentTypeScope="" ma:versionID="4fe7cdbc0e8c0723016a3f2b72783926">
  <xsd:schema xmlns:xsd="http://www.w3.org/2001/XMLSchema" xmlns:xs="http://www.w3.org/2001/XMLSchema" xmlns:p="http://schemas.microsoft.com/office/2006/metadata/properties" xmlns:ns2="b366ed89-80ae-40ac-9510-0540dde44501" targetNamespace="http://schemas.microsoft.com/office/2006/metadata/properties" ma:root="true" ma:fieldsID="2be09a7c5f558368829887913179bc82" ns2:_="">
    <xsd:import namespace="b366ed89-80ae-40ac-9510-0540dde445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66ed89-80ae-40ac-9510-0540dde445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F91ADB-50D9-45C0-96BA-3FD597416530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b366ed89-80ae-40ac-9510-0540dde44501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0401623-65B5-4BDF-99C5-A92B982315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7CB46A-03E3-40CA-B361-3172FD6D12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66ed89-80ae-40ac-9510-0540dde445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203</TotalTime>
  <Words>217</Words>
  <Application>Microsoft Office PowerPoint</Application>
  <PresentationFormat>Widescreen</PresentationFormat>
  <Paragraphs>15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HVAD ER VE-ANLÆG  VE er en forkortelse af vedvarende energianlæg.  - Solcelleranlæg - Vindproducerende anlæg   - Varmepumper  - Bølgeenergi </vt:lpstr>
      <vt:lpstr>Solcelleanlæg</vt:lpstr>
      <vt:lpstr>Vindproducerende anlæg  - Vindmøller  - Vindturbine  </vt:lpstr>
      <vt:lpstr>PowerPoint-præsentation</vt:lpstr>
      <vt:lpstr>PowerPoint-præsentation</vt:lpstr>
      <vt:lpstr>Bølgeenergi</vt:lpstr>
      <vt:lpstr>Varmepumpe teknologien</vt:lpstr>
      <vt:lpstr>Luft/Luft varmepumpe  </vt:lpstr>
      <vt:lpstr>Luft/Vand varmepumpe </vt:lpstr>
      <vt:lpstr>Varmepumper bliver brugt mere og mere,  også i visse hvidevare og ventilations systemer </vt:lpstr>
      <vt:lpstr>Paragraffer i forhold til el-installation af varmepumpe teknologien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ER VE-ANLÆG  VE er en forkortelse af vedvarende energianlæg.  - Solcelleranlæg - Vindproducerende anlæg   - Varmepumper  - Bølgeenrgi</dc:title>
  <dc:creator>Kim Rasmus Olsen</dc:creator>
  <cp:lastModifiedBy>Kim Rasmus Olsen</cp:lastModifiedBy>
  <cp:revision>9</cp:revision>
  <dcterms:created xsi:type="dcterms:W3CDTF">2020-11-29T20:27:10Z</dcterms:created>
  <dcterms:modified xsi:type="dcterms:W3CDTF">2026-08-25T10:23:26Z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0x01010029F5C8CC90526543A8E28258CC7A4A79</vt:lpwstr>
  </property>
</Properties>
</file>