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handoutMasterIdLst>
    <p:handoutMasterId r:id="rId13"/>
  </p:handoutMasterIdLst>
  <p:sldIdLst>
    <p:sldId id="256" r:id="rId5"/>
    <p:sldId id="257" r:id="rId6"/>
    <p:sldId id="272" r:id="rId7"/>
    <p:sldId id="267" r:id="rId8"/>
    <p:sldId id="268" r:id="rId9"/>
    <p:sldId id="269" r:id="rId10"/>
    <p:sldId id="270" r:id="rId11"/>
    <p:sldId id="271" r:id="rId12"/>
  </p:sldIdLst>
  <p:sldSz cx="12188825" cy="6858000"/>
  <p:notesSz cx="9144000" cy="6858000"/>
  <p:defaultTextStyle>
    <a:defPPr>
      <a:defRPr lang="da-DK"/>
    </a:defPPr>
    <a:lvl1pPr marL="0" algn="l" defTabSz="609468" rtl="0" eaLnBrk="1" latinLnBrk="0" hangingPunct="1">
      <a:defRPr sz="2400" kern="1200">
        <a:solidFill>
          <a:schemeClr val="tx1"/>
        </a:solidFill>
        <a:latin typeface="+mn-lt"/>
        <a:ea typeface="+mn-ea"/>
        <a:cs typeface="+mn-cs"/>
      </a:defRPr>
    </a:lvl1pPr>
    <a:lvl2pPr marL="609468" algn="l" defTabSz="609468" rtl="0" eaLnBrk="1" latinLnBrk="0" hangingPunct="1">
      <a:defRPr sz="2400" kern="1200">
        <a:solidFill>
          <a:schemeClr val="tx1"/>
        </a:solidFill>
        <a:latin typeface="+mn-lt"/>
        <a:ea typeface="+mn-ea"/>
        <a:cs typeface="+mn-cs"/>
      </a:defRPr>
    </a:lvl2pPr>
    <a:lvl3pPr marL="1218936" algn="l" defTabSz="609468" rtl="0" eaLnBrk="1" latinLnBrk="0" hangingPunct="1">
      <a:defRPr sz="2400" kern="1200">
        <a:solidFill>
          <a:schemeClr val="tx1"/>
        </a:solidFill>
        <a:latin typeface="+mn-lt"/>
        <a:ea typeface="+mn-ea"/>
        <a:cs typeface="+mn-cs"/>
      </a:defRPr>
    </a:lvl3pPr>
    <a:lvl4pPr marL="1828404" algn="l" defTabSz="609468" rtl="0" eaLnBrk="1" latinLnBrk="0" hangingPunct="1">
      <a:defRPr sz="2400" kern="1200">
        <a:solidFill>
          <a:schemeClr val="tx1"/>
        </a:solidFill>
        <a:latin typeface="+mn-lt"/>
        <a:ea typeface="+mn-ea"/>
        <a:cs typeface="+mn-cs"/>
      </a:defRPr>
    </a:lvl4pPr>
    <a:lvl5pPr marL="2437872" algn="l" defTabSz="609468" rtl="0" eaLnBrk="1" latinLnBrk="0" hangingPunct="1">
      <a:defRPr sz="2400" kern="1200">
        <a:solidFill>
          <a:schemeClr val="tx1"/>
        </a:solidFill>
        <a:latin typeface="+mn-lt"/>
        <a:ea typeface="+mn-ea"/>
        <a:cs typeface="+mn-cs"/>
      </a:defRPr>
    </a:lvl5pPr>
    <a:lvl6pPr marL="3047340" algn="l" defTabSz="609468" rtl="0" eaLnBrk="1" latinLnBrk="0" hangingPunct="1">
      <a:defRPr sz="2400" kern="1200">
        <a:solidFill>
          <a:schemeClr val="tx1"/>
        </a:solidFill>
        <a:latin typeface="+mn-lt"/>
        <a:ea typeface="+mn-ea"/>
        <a:cs typeface="+mn-cs"/>
      </a:defRPr>
    </a:lvl6pPr>
    <a:lvl7pPr marL="3656808" algn="l" defTabSz="609468" rtl="0" eaLnBrk="1" latinLnBrk="0" hangingPunct="1">
      <a:defRPr sz="2400" kern="1200">
        <a:solidFill>
          <a:schemeClr val="tx1"/>
        </a:solidFill>
        <a:latin typeface="+mn-lt"/>
        <a:ea typeface="+mn-ea"/>
        <a:cs typeface="+mn-cs"/>
      </a:defRPr>
    </a:lvl7pPr>
    <a:lvl8pPr marL="4266275" algn="l" defTabSz="609468" rtl="0" eaLnBrk="1" latinLnBrk="0" hangingPunct="1">
      <a:defRPr sz="2400" kern="1200">
        <a:solidFill>
          <a:schemeClr val="tx1"/>
        </a:solidFill>
        <a:latin typeface="+mn-lt"/>
        <a:ea typeface="+mn-ea"/>
        <a:cs typeface="+mn-cs"/>
      </a:defRPr>
    </a:lvl8pPr>
    <a:lvl9pPr marL="4875744" algn="l" defTabSz="609468"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85646"/>
    <a:srgbClr val="075F50"/>
    <a:srgbClr val="004A6C"/>
    <a:srgbClr val="F9B104"/>
    <a:srgbClr val="7A1C12"/>
    <a:srgbClr val="761313"/>
    <a:srgbClr val="004B6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82" autoAdjust="0"/>
    <p:restoredTop sz="94660"/>
  </p:normalViewPr>
  <p:slideViewPr>
    <p:cSldViewPr snapToGrid="0" snapToObjects="1">
      <p:cViewPr varScale="1">
        <p:scale>
          <a:sx n="63" d="100"/>
          <a:sy n="63" d="100"/>
        </p:scale>
        <p:origin x="76" y="180"/>
      </p:cViewPr>
      <p:guideLst>
        <p:guide orient="horz" pos="2160"/>
        <p:guide pos="3839"/>
      </p:guideLst>
    </p:cSldViewPr>
  </p:slideViewPr>
  <p:notesTextViewPr>
    <p:cViewPr>
      <p:scale>
        <a:sx n="100" d="100"/>
        <a:sy n="100" d="100"/>
      </p:scale>
      <p:origin x="0" y="0"/>
    </p:cViewPr>
  </p:notesTextViewPr>
  <p:notesViewPr>
    <p:cSldViewPr snapToGrid="0" snapToObjects="1">
      <p:cViewPr varScale="1">
        <p:scale>
          <a:sx n="112" d="100"/>
          <a:sy n="112" d="100"/>
        </p:scale>
        <p:origin x="92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dsholder til slidenumm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BFF8AB1D-15B6-487E-8F09-35DF1079A235}" type="slidenum">
              <a:rPr lang="da-DK" smtClean="0"/>
              <a:t>‹nr.›</a:t>
            </a:fld>
            <a:endParaRPr lang="da-DK"/>
          </a:p>
        </p:txBody>
      </p:sp>
      <p:sp>
        <p:nvSpPr>
          <p:cNvPr id="6" name="Pladsholder til dato 5"/>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39A5165E-B3AD-473A-8C2B-657EFC380081}" type="datetimeFigureOut">
              <a:rPr lang="da-DK" smtClean="0"/>
              <a:t>11-02-2021</a:t>
            </a:fld>
            <a:endParaRPr lang="da-DK"/>
          </a:p>
        </p:txBody>
      </p:sp>
      <p:sp>
        <p:nvSpPr>
          <p:cNvPr id="7" name="Pladsholder til sidefod 6"/>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da-DK"/>
          </a:p>
        </p:txBody>
      </p:sp>
      <p:sp>
        <p:nvSpPr>
          <p:cNvPr id="8" name="Pladsholder til sidehoved 7"/>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da-DK"/>
          </a:p>
        </p:txBody>
      </p:sp>
    </p:spTree>
    <p:extLst>
      <p:ext uri="{BB962C8B-B14F-4D97-AF65-F5344CB8AC3E}">
        <p14:creationId xmlns:p14="http://schemas.microsoft.com/office/powerpoint/2010/main" val="4867593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Sort forside">
    <p:bg>
      <p:bgPr>
        <a:solidFill>
          <a:srgbClr val="085646"/>
        </a:solidFill>
        <a:effectLst/>
      </p:bgPr>
    </p:bg>
    <p:spTree>
      <p:nvGrpSpPr>
        <p:cNvPr id="1" name=""/>
        <p:cNvGrpSpPr/>
        <p:nvPr/>
      </p:nvGrpSpPr>
      <p:grpSpPr>
        <a:xfrm>
          <a:off x="0" y="0"/>
          <a:ext cx="0" cy="0"/>
          <a:chOff x="0" y="0"/>
          <a:chExt cx="0" cy="0"/>
        </a:xfrm>
      </p:grpSpPr>
      <p:pic>
        <p:nvPicPr>
          <p:cNvPr id="4" name="Bille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4188" y="2047875"/>
            <a:ext cx="3628135" cy="2727534"/>
          </a:xfrm>
          <a:prstGeom prst="rect">
            <a:avLst/>
          </a:prstGeom>
        </p:spPr>
      </p:pic>
    </p:spTree>
    <p:extLst>
      <p:ext uri="{BB962C8B-B14F-4D97-AF65-F5344CB8AC3E}">
        <p14:creationId xmlns:p14="http://schemas.microsoft.com/office/powerpoint/2010/main" val="19794116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s sort">
    <p:bg>
      <p:bgPr>
        <a:solidFill>
          <a:srgbClr val="085646"/>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914162" y="2130428"/>
            <a:ext cx="10360501" cy="1470025"/>
          </a:xfrm>
        </p:spPr>
        <p:txBody>
          <a:bodyPr>
            <a:normAutofit/>
          </a:bodyPr>
          <a:lstStyle>
            <a:lvl1pPr>
              <a:defRPr sz="5332" b="1">
                <a:solidFill>
                  <a:schemeClr val="bg1"/>
                </a:solidFill>
              </a:defRPr>
            </a:lvl1pPr>
          </a:lstStyle>
          <a:p>
            <a:r>
              <a:rPr lang="da-DK" dirty="0" smtClean="0"/>
              <a:t>Klik for at redigere i master</a:t>
            </a:r>
            <a:endParaRPr lang="da-DK" dirty="0"/>
          </a:p>
        </p:txBody>
      </p:sp>
      <p:sp>
        <p:nvSpPr>
          <p:cNvPr id="3" name="Undertitel 2"/>
          <p:cNvSpPr>
            <a:spLocks noGrp="1"/>
          </p:cNvSpPr>
          <p:nvPr>
            <p:ph type="subTitle" idx="1"/>
          </p:nvPr>
        </p:nvSpPr>
        <p:spPr>
          <a:xfrm>
            <a:off x="1828324" y="3886200"/>
            <a:ext cx="8532178" cy="1752600"/>
          </a:xfrm>
        </p:spPr>
        <p:txBody>
          <a:bodyPr>
            <a:normAutofit/>
          </a:bodyPr>
          <a:lstStyle>
            <a:lvl1pPr marL="0" indent="0" algn="ctr">
              <a:buNone/>
              <a:defRPr sz="2666" b="1">
                <a:solidFill>
                  <a:schemeClr val="bg1"/>
                </a:solidFill>
              </a:defRPr>
            </a:lvl1pPr>
            <a:lvl2pPr marL="609448" indent="0" algn="ctr">
              <a:buNone/>
              <a:defRPr>
                <a:solidFill>
                  <a:schemeClr val="tx1">
                    <a:tint val="75000"/>
                  </a:schemeClr>
                </a:solidFill>
              </a:defRPr>
            </a:lvl2pPr>
            <a:lvl3pPr marL="1218895" indent="0" algn="ctr">
              <a:buNone/>
              <a:defRPr>
                <a:solidFill>
                  <a:schemeClr val="tx1">
                    <a:tint val="75000"/>
                  </a:schemeClr>
                </a:solidFill>
              </a:defRPr>
            </a:lvl3pPr>
            <a:lvl4pPr marL="1828343" indent="0" algn="ctr">
              <a:buNone/>
              <a:defRPr>
                <a:solidFill>
                  <a:schemeClr val="tx1">
                    <a:tint val="75000"/>
                  </a:schemeClr>
                </a:solidFill>
              </a:defRPr>
            </a:lvl4pPr>
            <a:lvl5pPr marL="2437790" indent="0" algn="ctr">
              <a:buNone/>
              <a:defRPr>
                <a:solidFill>
                  <a:schemeClr val="tx1">
                    <a:tint val="75000"/>
                  </a:schemeClr>
                </a:solidFill>
              </a:defRPr>
            </a:lvl5pPr>
            <a:lvl6pPr marL="3047238" indent="0" algn="ctr">
              <a:buNone/>
              <a:defRPr>
                <a:solidFill>
                  <a:schemeClr val="tx1">
                    <a:tint val="75000"/>
                  </a:schemeClr>
                </a:solidFill>
              </a:defRPr>
            </a:lvl6pPr>
            <a:lvl7pPr marL="3656686" indent="0" algn="ctr">
              <a:buNone/>
              <a:defRPr>
                <a:solidFill>
                  <a:schemeClr val="tx1">
                    <a:tint val="75000"/>
                  </a:schemeClr>
                </a:solidFill>
              </a:defRPr>
            </a:lvl7pPr>
            <a:lvl8pPr marL="4266133" indent="0" algn="ctr">
              <a:buNone/>
              <a:defRPr>
                <a:solidFill>
                  <a:schemeClr val="tx1">
                    <a:tint val="75000"/>
                  </a:schemeClr>
                </a:solidFill>
              </a:defRPr>
            </a:lvl8pPr>
            <a:lvl9pPr marL="4875581" indent="0" algn="ctr">
              <a:buNone/>
              <a:defRPr>
                <a:solidFill>
                  <a:schemeClr val="tx1">
                    <a:tint val="75000"/>
                  </a:schemeClr>
                </a:solidFill>
              </a:defRPr>
            </a:lvl9pPr>
          </a:lstStyle>
          <a:p>
            <a:r>
              <a:rPr lang="da-DK" dirty="0" smtClean="0"/>
              <a:t>Klik for at redigere i master</a:t>
            </a:r>
            <a:endParaRPr lang="da-DK" dirty="0"/>
          </a:p>
        </p:txBody>
      </p:sp>
    </p:spTree>
    <p:extLst>
      <p:ext uri="{BB962C8B-B14F-4D97-AF65-F5344CB8AC3E}">
        <p14:creationId xmlns:p14="http://schemas.microsoft.com/office/powerpoint/2010/main" val="15550115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dias hvid">
    <p:spTree>
      <p:nvGrpSpPr>
        <p:cNvPr id="1" name=""/>
        <p:cNvGrpSpPr/>
        <p:nvPr/>
      </p:nvGrpSpPr>
      <p:grpSpPr>
        <a:xfrm>
          <a:off x="0" y="0"/>
          <a:ext cx="0" cy="0"/>
          <a:chOff x="0" y="0"/>
          <a:chExt cx="0" cy="0"/>
        </a:xfrm>
      </p:grpSpPr>
      <p:sp>
        <p:nvSpPr>
          <p:cNvPr id="2" name="Titel 1"/>
          <p:cNvSpPr>
            <a:spLocks noGrp="1"/>
          </p:cNvSpPr>
          <p:nvPr>
            <p:ph type="ctrTitle"/>
          </p:nvPr>
        </p:nvSpPr>
        <p:spPr>
          <a:xfrm>
            <a:off x="914162" y="2130428"/>
            <a:ext cx="10360501" cy="1470025"/>
          </a:xfrm>
        </p:spPr>
        <p:txBody>
          <a:bodyPr>
            <a:normAutofit/>
          </a:bodyPr>
          <a:lstStyle>
            <a:lvl1pPr>
              <a:defRPr sz="5332" b="1">
                <a:solidFill>
                  <a:schemeClr val="tx1"/>
                </a:solidFill>
              </a:defRPr>
            </a:lvl1pPr>
          </a:lstStyle>
          <a:p>
            <a:r>
              <a:rPr lang="da-DK" dirty="0" smtClean="0"/>
              <a:t>Klik for at redigere i master</a:t>
            </a:r>
            <a:endParaRPr lang="da-DK" dirty="0"/>
          </a:p>
        </p:txBody>
      </p:sp>
      <p:sp>
        <p:nvSpPr>
          <p:cNvPr id="3" name="Undertitel 2"/>
          <p:cNvSpPr>
            <a:spLocks noGrp="1"/>
          </p:cNvSpPr>
          <p:nvPr>
            <p:ph type="subTitle" idx="1"/>
          </p:nvPr>
        </p:nvSpPr>
        <p:spPr>
          <a:xfrm>
            <a:off x="1828324" y="3886200"/>
            <a:ext cx="8532178" cy="1752600"/>
          </a:xfrm>
        </p:spPr>
        <p:txBody>
          <a:bodyPr>
            <a:normAutofit/>
          </a:bodyPr>
          <a:lstStyle>
            <a:lvl1pPr marL="0" indent="0" algn="ctr">
              <a:buNone/>
              <a:defRPr sz="2666" b="1">
                <a:solidFill>
                  <a:schemeClr val="tx1"/>
                </a:solidFill>
              </a:defRPr>
            </a:lvl1pPr>
            <a:lvl2pPr marL="609448" indent="0" algn="ctr">
              <a:buNone/>
              <a:defRPr>
                <a:solidFill>
                  <a:schemeClr val="tx1">
                    <a:tint val="75000"/>
                  </a:schemeClr>
                </a:solidFill>
              </a:defRPr>
            </a:lvl2pPr>
            <a:lvl3pPr marL="1218895" indent="0" algn="ctr">
              <a:buNone/>
              <a:defRPr>
                <a:solidFill>
                  <a:schemeClr val="tx1">
                    <a:tint val="75000"/>
                  </a:schemeClr>
                </a:solidFill>
              </a:defRPr>
            </a:lvl3pPr>
            <a:lvl4pPr marL="1828343" indent="0" algn="ctr">
              <a:buNone/>
              <a:defRPr>
                <a:solidFill>
                  <a:schemeClr val="tx1">
                    <a:tint val="75000"/>
                  </a:schemeClr>
                </a:solidFill>
              </a:defRPr>
            </a:lvl4pPr>
            <a:lvl5pPr marL="2437790" indent="0" algn="ctr">
              <a:buNone/>
              <a:defRPr>
                <a:solidFill>
                  <a:schemeClr val="tx1">
                    <a:tint val="75000"/>
                  </a:schemeClr>
                </a:solidFill>
              </a:defRPr>
            </a:lvl5pPr>
            <a:lvl6pPr marL="3047238" indent="0" algn="ctr">
              <a:buNone/>
              <a:defRPr>
                <a:solidFill>
                  <a:schemeClr val="tx1">
                    <a:tint val="75000"/>
                  </a:schemeClr>
                </a:solidFill>
              </a:defRPr>
            </a:lvl6pPr>
            <a:lvl7pPr marL="3656686" indent="0" algn="ctr">
              <a:buNone/>
              <a:defRPr>
                <a:solidFill>
                  <a:schemeClr val="tx1">
                    <a:tint val="75000"/>
                  </a:schemeClr>
                </a:solidFill>
              </a:defRPr>
            </a:lvl7pPr>
            <a:lvl8pPr marL="4266133" indent="0" algn="ctr">
              <a:buNone/>
              <a:defRPr>
                <a:solidFill>
                  <a:schemeClr val="tx1">
                    <a:tint val="75000"/>
                  </a:schemeClr>
                </a:solidFill>
              </a:defRPr>
            </a:lvl8pPr>
            <a:lvl9pPr marL="4875581" indent="0" algn="ctr">
              <a:buNone/>
              <a:defRPr>
                <a:solidFill>
                  <a:schemeClr val="tx1">
                    <a:tint val="75000"/>
                  </a:schemeClr>
                </a:solidFill>
              </a:defRPr>
            </a:lvl9pPr>
          </a:lstStyle>
          <a:p>
            <a:r>
              <a:rPr lang="da-DK" dirty="0" smtClean="0"/>
              <a:t>Klik for at redigere i master</a:t>
            </a:r>
            <a:endParaRPr lang="da-DK" dirty="0"/>
          </a:p>
        </p:txBody>
      </p:sp>
    </p:spTree>
    <p:extLst>
      <p:ext uri="{BB962C8B-B14F-4D97-AF65-F5344CB8AC3E}">
        <p14:creationId xmlns:p14="http://schemas.microsoft.com/office/powerpoint/2010/main" val="26083200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og indholdsobjekt m logo">
    <p:spTree>
      <p:nvGrpSpPr>
        <p:cNvPr id="1" name=""/>
        <p:cNvGrpSpPr/>
        <p:nvPr/>
      </p:nvGrpSpPr>
      <p:grpSpPr>
        <a:xfrm>
          <a:off x="0" y="0"/>
          <a:ext cx="0" cy="0"/>
          <a:chOff x="0" y="0"/>
          <a:chExt cx="0" cy="0"/>
        </a:xfrm>
      </p:grpSpPr>
      <p:sp>
        <p:nvSpPr>
          <p:cNvPr id="10" name="Rektangel 9"/>
          <p:cNvSpPr/>
          <p:nvPr userDrawn="1"/>
        </p:nvSpPr>
        <p:spPr>
          <a:xfrm>
            <a:off x="0" y="6100543"/>
            <a:ext cx="12188825" cy="592100"/>
          </a:xfrm>
          <a:prstGeom prst="rect">
            <a:avLst/>
          </a:prstGeom>
          <a:solidFill>
            <a:srgbClr val="0856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sz="3199"/>
          </a:p>
        </p:txBody>
      </p:sp>
      <p:sp>
        <p:nvSpPr>
          <p:cNvPr id="2" name="Titel 1"/>
          <p:cNvSpPr>
            <a:spLocks noGrp="1"/>
          </p:cNvSpPr>
          <p:nvPr>
            <p:ph type="title" hasCustomPrompt="1"/>
          </p:nvPr>
        </p:nvSpPr>
        <p:spPr>
          <a:xfrm>
            <a:off x="609441" y="960000"/>
            <a:ext cx="7245579" cy="1143000"/>
          </a:xfrm>
        </p:spPr>
        <p:txBody>
          <a:bodyPr>
            <a:noAutofit/>
          </a:bodyPr>
          <a:lstStyle>
            <a:lvl1pPr algn="l">
              <a:defRPr sz="3732" b="1"/>
            </a:lvl1pPr>
          </a:lstStyle>
          <a:p>
            <a:r>
              <a:rPr lang="da-DK" dirty="0" smtClean="0"/>
              <a:t>Klik for at redigere</a:t>
            </a:r>
            <a:br>
              <a:rPr lang="da-DK" dirty="0" smtClean="0"/>
            </a:br>
            <a:r>
              <a:rPr lang="da-DK" dirty="0" smtClean="0"/>
              <a:t>i masteren</a:t>
            </a:r>
            <a:endParaRPr lang="da-DK" dirty="0"/>
          </a:p>
        </p:txBody>
      </p:sp>
      <p:sp>
        <p:nvSpPr>
          <p:cNvPr id="3" name="Pladsholder til indhold 2"/>
          <p:cNvSpPr>
            <a:spLocks noGrp="1"/>
          </p:cNvSpPr>
          <p:nvPr>
            <p:ph idx="1"/>
          </p:nvPr>
        </p:nvSpPr>
        <p:spPr>
          <a:xfrm>
            <a:off x="609441" y="2133599"/>
            <a:ext cx="10969943" cy="3992564"/>
          </a:xfrm>
        </p:spPr>
        <p:txBody>
          <a:bodyPr>
            <a:normAutofit/>
          </a:bodyPr>
          <a:lstStyle>
            <a:lvl1pPr marL="0" indent="0">
              <a:buNone/>
              <a:defRPr sz="2666"/>
            </a:lvl1pPr>
            <a:lvl2pPr marL="609448" indent="0">
              <a:buNone/>
              <a:defRPr sz="2666"/>
            </a:lvl2pPr>
            <a:lvl3pPr marL="1218895" indent="0">
              <a:buNone/>
              <a:defRPr sz="2666"/>
            </a:lvl3pPr>
            <a:lvl4pPr marL="1828343" indent="0">
              <a:buNone/>
              <a:defRPr sz="2666"/>
            </a:lvl4pPr>
            <a:lvl5pPr marL="2437790" indent="0">
              <a:buNone/>
              <a:defRPr sz="2666"/>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pic>
        <p:nvPicPr>
          <p:cNvPr id="7" name="Bille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5976" y="6250608"/>
            <a:ext cx="613408" cy="300757"/>
          </a:xfrm>
          <a:prstGeom prst="rect">
            <a:avLst/>
          </a:prstGeom>
        </p:spPr>
      </p:pic>
    </p:spTree>
    <p:extLst>
      <p:ext uri="{BB962C8B-B14F-4D97-AF65-F5344CB8AC3E}">
        <p14:creationId xmlns:p14="http://schemas.microsoft.com/office/powerpoint/2010/main" val="20468363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og indholdsobjekt m payoff">
    <p:spTree>
      <p:nvGrpSpPr>
        <p:cNvPr id="1" name=""/>
        <p:cNvGrpSpPr/>
        <p:nvPr/>
      </p:nvGrpSpPr>
      <p:grpSpPr>
        <a:xfrm>
          <a:off x="0" y="0"/>
          <a:ext cx="0" cy="0"/>
          <a:chOff x="0" y="0"/>
          <a:chExt cx="0" cy="0"/>
        </a:xfrm>
      </p:grpSpPr>
      <p:sp>
        <p:nvSpPr>
          <p:cNvPr id="10" name="Rektangel 9"/>
          <p:cNvSpPr/>
          <p:nvPr userDrawn="1"/>
        </p:nvSpPr>
        <p:spPr>
          <a:xfrm>
            <a:off x="0" y="6100543"/>
            <a:ext cx="12188825" cy="592100"/>
          </a:xfrm>
          <a:prstGeom prst="rect">
            <a:avLst/>
          </a:prstGeom>
          <a:solidFill>
            <a:srgbClr val="0856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sz="3199" dirty="0"/>
          </a:p>
        </p:txBody>
      </p:sp>
      <p:sp>
        <p:nvSpPr>
          <p:cNvPr id="2" name="Titel 1"/>
          <p:cNvSpPr>
            <a:spLocks noGrp="1"/>
          </p:cNvSpPr>
          <p:nvPr>
            <p:ph type="title" hasCustomPrompt="1"/>
          </p:nvPr>
        </p:nvSpPr>
        <p:spPr>
          <a:xfrm>
            <a:off x="609441" y="960000"/>
            <a:ext cx="7245579" cy="1143000"/>
          </a:xfrm>
        </p:spPr>
        <p:txBody>
          <a:bodyPr>
            <a:noAutofit/>
          </a:bodyPr>
          <a:lstStyle>
            <a:lvl1pPr algn="l">
              <a:defRPr sz="3732" b="1"/>
            </a:lvl1pPr>
          </a:lstStyle>
          <a:p>
            <a:r>
              <a:rPr lang="da-DK" dirty="0" smtClean="0"/>
              <a:t>Klik for at redigere</a:t>
            </a:r>
            <a:br>
              <a:rPr lang="da-DK" dirty="0" smtClean="0"/>
            </a:br>
            <a:r>
              <a:rPr lang="da-DK" dirty="0" smtClean="0"/>
              <a:t>i masteren</a:t>
            </a:r>
            <a:endParaRPr lang="da-DK" dirty="0"/>
          </a:p>
        </p:txBody>
      </p:sp>
      <p:sp>
        <p:nvSpPr>
          <p:cNvPr id="3" name="Pladsholder til indhold 2"/>
          <p:cNvSpPr>
            <a:spLocks noGrp="1"/>
          </p:cNvSpPr>
          <p:nvPr>
            <p:ph idx="1"/>
          </p:nvPr>
        </p:nvSpPr>
        <p:spPr>
          <a:xfrm>
            <a:off x="609441" y="2133599"/>
            <a:ext cx="10969943" cy="3992564"/>
          </a:xfrm>
        </p:spPr>
        <p:txBody>
          <a:bodyPr>
            <a:normAutofit/>
          </a:bodyPr>
          <a:lstStyle>
            <a:lvl1pPr marL="0" indent="0">
              <a:buNone/>
              <a:defRPr sz="2666"/>
            </a:lvl1pPr>
            <a:lvl2pPr marL="609448" indent="0">
              <a:buNone/>
              <a:defRPr sz="2666"/>
            </a:lvl2pPr>
            <a:lvl3pPr marL="1218895" indent="0">
              <a:buNone/>
              <a:defRPr sz="2666"/>
            </a:lvl3pPr>
            <a:lvl4pPr marL="1828343" indent="0">
              <a:buNone/>
              <a:defRPr sz="2666"/>
            </a:lvl4pPr>
            <a:lvl5pPr marL="2437790" indent="0">
              <a:buNone/>
              <a:defRPr sz="2666"/>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pic>
        <p:nvPicPr>
          <p:cNvPr id="4" name="Bille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8262" y="6247304"/>
            <a:ext cx="2388628" cy="298578"/>
          </a:xfrm>
          <a:prstGeom prst="rect">
            <a:avLst/>
          </a:prstGeom>
        </p:spPr>
      </p:pic>
    </p:spTree>
    <p:extLst>
      <p:ext uri="{BB962C8B-B14F-4D97-AF65-F5344CB8AC3E}">
        <p14:creationId xmlns:p14="http://schemas.microsoft.com/office/powerpoint/2010/main" val="31135059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r møder du ZBC - kort">
    <p:spTree>
      <p:nvGrpSpPr>
        <p:cNvPr id="1" name=""/>
        <p:cNvGrpSpPr/>
        <p:nvPr/>
      </p:nvGrpSpPr>
      <p:grpSpPr>
        <a:xfrm>
          <a:off x="0" y="0"/>
          <a:ext cx="0" cy="0"/>
          <a:chOff x="0" y="0"/>
          <a:chExt cx="0" cy="0"/>
        </a:xfrm>
      </p:grpSpPr>
      <p:pic>
        <p:nvPicPr>
          <p:cNvPr id="11" name="Billed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1839" y="269177"/>
            <a:ext cx="4406704" cy="6423466"/>
          </a:xfrm>
          <a:prstGeom prst="rect">
            <a:avLst/>
          </a:prstGeom>
        </p:spPr>
      </p:pic>
      <p:sp>
        <p:nvSpPr>
          <p:cNvPr id="9" name="Rektangel 8"/>
          <p:cNvSpPr/>
          <p:nvPr userDrawn="1"/>
        </p:nvSpPr>
        <p:spPr>
          <a:xfrm>
            <a:off x="0" y="6100543"/>
            <a:ext cx="12188825" cy="592100"/>
          </a:xfrm>
          <a:prstGeom prst="rect">
            <a:avLst/>
          </a:prstGeom>
          <a:solidFill>
            <a:srgbClr val="0856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sz="3199"/>
          </a:p>
        </p:txBody>
      </p:sp>
      <p:pic>
        <p:nvPicPr>
          <p:cNvPr id="10" name="Bille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262" y="6247304"/>
            <a:ext cx="2388628" cy="298578"/>
          </a:xfrm>
          <a:prstGeom prst="rect">
            <a:avLst/>
          </a:prstGeom>
        </p:spPr>
      </p:pic>
      <p:pic>
        <p:nvPicPr>
          <p:cNvPr id="6" name="Billed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8436" y="1015390"/>
            <a:ext cx="3971138" cy="3971138"/>
          </a:xfrm>
          <a:prstGeom prst="rect">
            <a:avLst/>
          </a:prstGeom>
        </p:spPr>
      </p:pic>
    </p:spTree>
    <p:extLst>
      <p:ext uri="{BB962C8B-B14F-4D97-AF65-F5344CB8AC3E}">
        <p14:creationId xmlns:p14="http://schemas.microsoft.com/office/powerpoint/2010/main" val="16155501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962833" y="4406901"/>
            <a:ext cx="10360501" cy="1362075"/>
          </a:xfrm>
        </p:spPr>
        <p:txBody>
          <a:bodyPr anchor="t"/>
          <a:lstStyle>
            <a:lvl1pPr algn="l">
              <a:defRPr sz="5332" b="1" cap="all"/>
            </a:lvl1pPr>
          </a:lstStyle>
          <a:p>
            <a:r>
              <a:rPr lang="da-DK" smtClean="0"/>
              <a:t>Klik for at redigere i master</a:t>
            </a:r>
            <a:endParaRPr lang="da-DK"/>
          </a:p>
        </p:txBody>
      </p:sp>
      <p:sp>
        <p:nvSpPr>
          <p:cNvPr id="3" name="Pladsholder til tekst 2"/>
          <p:cNvSpPr>
            <a:spLocks noGrp="1"/>
          </p:cNvSpPr>
          <p:nvPr>
            <p:ph type="body" idx="1"/>
          </p:nvPr>
        </p:nvSpPr>
        <p:spPr>
          <a:xfrm>
            <a:off x="962833" y="2906713"/>
            <a:ext cx="10360501" cy="1500187"/>
          </a:xfrm>
        </p:spPr>
        <p:txBody>
          <a:bodyPr anchor="b"/>
          <a:lstStyle>
            <a:lvl1pPr marL="0" indent="0">
              <a:buNone/>
              <a:defRPr sz="2666">
                <a:solidFill>
                  <a:schemeClr val="tx1">
                    <a:tint val="75000"/>
                  </a:schemeClr>
                </a:solidFill>
              </a:defRPr>
            </a:lvl1pPr>
            <a:lvl2pPr marL="609448" indent="0">
              <a:buNone/>
              <a:defRPr sz="2399">
                <a:solidFill>
                  <a:schemeClr val="tx1">
                    <a:tint val="75000"/>
                  </a:schemeClr>
                </a:solidFill>
              </a:defRPr>
            </a:lvl2pPr>
            <a:lvl3pPr marL="1218895" indent="0">
              <a:buNone/>
              <a:defRPr sz="2133">
                <a:solidFill>
                  <a:schemeClr val="tx1">
                    <a:tint val="75000"/>
                  </a:schemeClr>
                </a:solidFill>
              </a:defRPr>
            </a:lvl3pPr>
            <a:lvl4pPr marL="1828343" indent="0">
              <a:buNone/>
              <a:defRPr sz="1866">
                <a:solidFill>
                  <a:schemeClr val="tx1">
                    <a:tint val="75000"/>
                  </a:schemeClr>
                </a:solidFill>
              </a:defRPr>
            </a:lvl4pPr>
            <a:lvl5pPr marL="2437790" indent="0">
              <a:buNone/>
              <a:defRPr sz="1866">
                <a:solidFill>
                  <a:schemeClr val="tx1">
                    <a:tint val="75000"/>
                  </a:schemeClr>
                </a:solidFill>
              </a:defRPr>
            </a:lvl5pPr>
            <a:lvl6pPr marL="3047238" indent="0">
              <a:buNone/>
              <a:defRPr sz="1866">
                <a:solidFill>
                  <a:schemeClr val="tx1">
                    <a:tint val="75000"/>
                  </a:schemeClr>
                </a:solidFill>
              </a:defRPr>
            </a:lvl6pPr>
            <a:lvl7pPr marL="3656686" indent="0">
              <a:buNone/>
              <a:defRPr sz="1866">
                <a:solidFill>
                  <a:schemeClr val="tx1">
                    <a:tint val="75000"/>
                  </a:schemeClr>
                </a:solidFill>
              </a:defRPr>
            </a:lvl7pPr>
            <a:lvl8pPr marL="4266133" indent="0">
              <a:buNone/>
              <a:defRPr sz="1866">
                <a:solidFill>
                  <a:schemeClr val="tx1">
                    <a:tint val="75000"/>
                  </a:schemeClr>
                </a:solidFill>
              </a:defRPr>
            </a:lvl8pPr>
            <a:lvl9pPr marL="4875581" indent="0">
              <a:buNone/>
              <a:defRPr sz="1866">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C80CF56E-CB9A-9546-9E8A-47411FD35E25}" type="datetimeFigureOut">
              <a:rPr lang="da-DK" smtClean="0"/>
              <a:t>11-02-2021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C679A887-CE58-5243-ACDA-C77E90D0961B}" type="slidenum">
              <a:rPr lang="da-DK" smtClean="0"/>
              <a:t>‹nr.›</a:t>
            </a:fld>
            <a:endParaRPr lang="da-DK"/>
          </a:p>
        </p:txBody>
      </p:sp>
      <p:pic>
        <p:nvPicPr>
          <p:cNvPr id="9" name="Bille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3164" y="476041"/>
            <a:ext cx="705110" cy="345719"/>
          </a:xfrm>
          <a:prstGeom prst="rect">
            <a:avLst/>
          </a:prstGeom>
        </p:spPr>
      </p:pic>
    </p:spTree>
    <p:extLst>
      <p:ext uri="{BB962C8B-B14F-4D97-AF65-F5344CB8AC3E}">
        <p14:creationId xmlns:p14="http://schemas.microsoft.com/office/powerpoint/2010/main" val="29006997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9441" y="960000"/>
            <a:ext cx="10969943" cy="1143000"/>
          </a:xfrm>
        </p:spPr>
        <p:txBody>
          <a:bodyPr>
            <a:normAutofit/>
          </a:bodyPr>
          <a:lstStyle>
            <a:lvl1pPr algn="l">
              <a:defRPr sz="3732" b="1"/>
            </a:lvl1pPr>
          </a:lstStyle>
          <a:p>
            <a:r>
              <a:rPr lang="da-DK" dirty="0" smtClean="0"/>
              <a:t>Klik for at redigere </a:t>
            </a:r>
            <a:br>
              <a:rPr lang="da-DK" dirty="0" smtClean="0"/>
            </a:br>
            <a:r>
              <a:rPr lang="da-DK" dirty="0" smtClean="0"/>
              <a:t>i masteren</a:t>
            </a:r>
            <a:endParaRPr lang="da-DK" dirty="0"/>
          </a:p>
        </p:txBody>
      </p:sp>
      <p:sp>
        <p:nvSpPr>
          <p:cNvPr id="3" name="Pladsholder til indhold 2"/>
          <p:cNvSpPr>
            <a:spLocks noGrp="1"/>
          </p:cNvSpPr>
          <p:nvPr>
            <p:ph sz="half" idx="1"/>
          </p:nvPr>
        </p:nvSpPr>
        <p:spPr>
          <a:xfrm>
            <a:off x="609441" y="2103000"/>
            <a:ext cx="5383398" cy="3505525"/>
          </a:xfrm>
        </p:spPr>
        <p:txBody>
          <a:bodyPr>
            <a:normAutofit/>
          </a:bodyPr>
          <a:lstStyle>
            <a:lvl1pPr>
              <a:defRPr sz="1866" baseline="0">
                <a:latin typeface="Arial" panose="020B0604020202020204" pitchFamily="34" charset="0"/>
              </a:defRPr>
            </a:lvl1pPr>
            <a:lvl2pPr>
              <a:defRPr sz="1866" baseline="0">
                <a:latin typeface="Arial" panose="020B0604020202020204" pitchFamily="34" charset="0"/>
              </a:defRPr>
            </a:lvl2pPr>
            <a:lvl3pPr>
              <a:defRPr sz="1866" baseline="0">
                <a:latin typeface="Arial" panose="020B0604020202020204" pitchFamily="34" charset="0"/>
              </a:defRPr>
            </a:lvl3pPr>
            <a:lvl4pPr>
              <a:defRPr sz="1866" baseline="0">
                <a:latin typeface="Arial" panose="020B0604020202020204" pitchFamily="34" charset="0"/>
              </a:defRPr>
            </a:lvl4pPr>
            <a:lvl5pPr>
              <a:defRPr sz="1866" baseline="0">
                <a:latin typeface="Arial" panose="020B0604020202020204" pitchFamily="34" charset="0"/>
              </a:defRPr>
            </a:lvl5pPr>
            <a:lvl6pPr>
              <a:defRPr sz="2399"/>
            </a:lvl6pPr>
            <a:lvl7pPr>
              <a:defRPr sz="2399"/>
            </a:lvl7pPr>
            <a:lvl8pPr>
              <a:defRPr sz="2399"/>
            </a:lvl8pPr>
            <a:lvl9pPr>
              <a:defRPr sz="2399"/>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4" name="Pladsholder til indhold 3"/>
          <p:cNvSpPr>
            <a:spLocks noGrp="1"/>
          </p:cNvSpPr>
          <p:nvPr>
            <p:ph sz="half" idx="2"/>
          </p:nvPr>
        </p:nvSpPr>
        <p:spPr>
          <a:xfrm>
            <a:off x="6195986" y="2103000"/>
            <a:ext cx="5383398" cy="3505525"/>
          </a:xfrm>
        </p:spPr>
        <p:txBody>
          <a:bodyPr>
            <a:normAutofit/>
          </a:bodyPr>
          <a:lstStyle>
            <a:lvl1pPr>
              <a:defRPr sz="1866" baseline="0">
                <a:latin typeface="Arial" panose="020B0604020202020204" pitchFamily="34" charset="0"/>
              </a:defRPr>
            </a:lvl1pPr>
            <a:lvl2pPr>
              <a:defRPr sz="1866" baseline="0">
                <a:latin typeface="Arial" panose="020B0604020202020204" pitchFamily="34" charset="0"/>
              </a:defRPr>
            </a:lvl2pPr>
            <a:lvl3pPr>
              <a:defRPr sz="1866" baseline="0">
                <a:latin typeface="Arial" panose="020B0604020202020204" pitchFamily="34" charset="0"/>
              </a:defRPr>
            </a:lvl3pPr>
            <a:lvl4pPr>
              <a:defRPr sz="1866" baseline="0">
                <a:latin typeface="Arial" panose="020B0604020202020204" pitchFamily="34" charset="0"/>
              </a:defRPr>
            </a:lvl4pPr>
            <a:lvl5pPr>
              <a:defRPr sz="1866" baseline="0">
                <a:latin typeface="Arial" panose="020B0604020202020204" pitchFamily="34" charset="0"/>
              </a:defRPr>
            </a:lvl5pPr>
            <a:lvl6pPr>
              <a:defRPr sz="2399"/>
            </a:lvl6pPr>
            <a:lvl7pPr>
              <a:defRPr sz="2399"/>
            </a:lvl7pPr>
            <a:lvl8pPr>
              <a:defRPr sz="2399"/>
            </a:lvl8pPr>
            <a:lvl9pPr>
              <a:defRPr sz="2399"/>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5" name="Pladsholder til dato 4"/>
          <p:cNvSpPr>
            <a:spLocks noGrp="1"/>
          </p:cNvSpPr>
          <p:nvPr>
            <p:ph type="dt" sz="half" idx="10"/>
          </p:nvPr>
        </p:nvSpPr>
        <p:spPr/>
        <p:txBody>
          <a:bodyPr/>
          <a:lstStyle/>
          <a:p>
            <a:fld id="{C80CF56E-CB9A-9546-9E8A-47411FD35E25}" type="datetimeFigureOut">
              <a:rPr lang="da-DK" smtClean="0"/>
              <a:t>11-02-2021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679A887-CE58-5243-ACDA-C77E90D0961B}" type="slidenum">
              <a:rPr lang="da-DK" smtClean="0"/>
              <a:t>‹nr.›</a:t>
            </a:fld>
            <a:endParaRPr lang="da-DK"/>
          </a:p>
        </p:txBody>
      </p:sp>
      <p:pic>
        <p:nvPicPr>
          <p:cNvPr id="9" name="Bille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3164" y="476041"/>
            <a:ext cx="705110" cy="345719"/>
          </a:xfrm>
          <a:prstGeom prst="rect">
            <a:avLst/>
          </a:prstGeom>
        </p:spPr>
      </p:pic>
    </p:spTree>
    <p:extLst>
      <p:ext uri="{BB962C8B-B14F-4D97-AF65-F5344CB8AC3E}">
        <p14:creationId xmlns:p14="http://schemas.microsoft.com/office/powerpoint/2010/main" val="339858312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9441" y="960000"/>
            <a:ext cx="10969943" cy="1143000"/>
          </a:xfrm>
        </p:spPr>
        <p:txBody>
          <a:bodyPr>
            <a:normAutofit/>
          </a:bodyPr>
          <a:lstStyle>
            <a:lvl1pPr algn="l">
              <a:defRPr sz="3732" b="1"/>
            </a:lvl1pPr>
          </a:lstStyle>
          <a:p>
            <a:r>
              <a:rPr lang="da-DK" dirty="0" smtClean="0"/>
              <a:t>Klik for at redigere </a:t>
            </a:r>
            <a:br>
              <a:rPr lang="da-DK" dirty="0" smtClean="0"/>
            </a:br>
            <a:r>
              <a:rPr lang="da-DK" dirty="0" smtClean="0"/>
              <a:t>i masteren</a:t>
            </a:r>
            <a:endParaRPr lang="da-DK" dirty="0"/>
          </a:p>
        </p:txBody>
      </p:sp>
      <p:sp>
        <p:nvSpPr>
          <p:cNvPr id="3" name="Pladsholder til tekst 2"/>
          <p:cNvSpPr>
            <a:spLocks noGrp="1"/>
          </p:cNvSpPr>
          <p:nvPr>
            <p:ph type="body" idx="1"/>
          </p:nvPr>
        </p:nvSpPr>
        <p:spPr>
          <a:xfrm>
            <a:off x="609441" y="2342488"/>
            <a:ext cx="5385514" cy="992737"/>
          </a:xfrm>
        </p:spPr>
        <p:txBody>
          <a:bodyPr anchor="b">
            <a:noAutofit/>
          </a:bodyPr>
          <a:lstStyle>
            <a:lvl1pPr marL="0" indent="0">
              <a:buNone/>
              <a:defRPr sz="2399" b="1"/>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lvl="0"/>
            <a:r>
              <a:rPr lang="da-DK" smtClean="0"/>
              <a:t>Klik for at redigere i master</a:t>
            </a:r>
          </a:p>
        </p:txBody>
      </p:sp>
      <p:sp>
        <p:nvSpPr>
          <p:cNvPr id="4" name="Pladsholder til indhold 3"/>
          <p:cNvSpPr>
            <a:spLocks noGrp="1"/>
          </p:cNvSpPr>
          <p:nvPr>
            <p:ph sz="half" idx="2"/>
          </p:nvPr>
        </p:nvSpPr>
        <p:spPr>
          <a:xfrm>
            <a:off x="609441" y="3335225"/>
            <a:ext cx="5385514" cy="2771663"/>
          </a:xfrm>
        </p:spPr>
        <p:txBody>
          <a:bodyPr>
            <a:normAutofit/>
          </a:bodyPr>
          <a:lstStyle>
            <a:lvl1pPr>
              <a:defRPr sz="1866"/>
            </a:lvl1pPr>
            <a:lvl2pPr>
              <a:defRPr sz="1866"/>
            </a:lvl2pPr>
            <a:lvl3pPr>
              <a:defRPr sz="1866"/>
            </a:lvl3pPr>
            <a:lvl4pPr>
              <a:defRPr sz="1866"/>
            </a:lvl4pPr>
            <a:lvl5pPr>
              <a:defRPr sz="1866"/>
            </a:lvl5pPr>
            <a:lvl6pPr>
              <a:defRPr sz="2133"/>
            </a:lvl6pPr>
            <a:lvl7pPr>
              <a:defRPr sz="2133"/>
            </a:lvl7pPr>
            <a:lvl8pPr>
              <a:defRPr sz="2133"/>
            </a:lvl8pPr>
            <a:lvl9pPr>
              <a:defRPr sz="2133"/>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5" name="Pladsholder til tekst 4"/>
          <p:cNvSpPr>
            <a:spLocks noGrp="1"/>
          </p:cNvSpPr>
          <p:nvPr>
            <p:ph type="body" sz="quarter" idx="3"/>
          </p:nvPr>
        </p:nvSpPr>
        <p:spPr>
          <a:xfrm>
            <a:off x="6191757" y="2342488"/>
            <a:ext cx="5387630" cy="992737"/>
          </a:xfrm>
        </p:spPr>
        <p:txBody>
          <a:bodyPr anchor="b">
            <a:noAutofit/>
          </a:bodyPr>
          <a:lstStyle>
            <a:lvl1pPr marL="0" indent="0">
              <a:buNone/>
              <a:defRPr sz="2399" b="1"/>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lvl="0"/>
            <a:r>
              <a:rPr lang="da-DK" smtClean="0"/>
              <a:t>Klik for at redigere i master</a:t>
            </a:r>
          </a:p>
        </p:txBody>
      </p:sp>
      <p:sp>
        <p:nvSpPr>
          <p:cNvPr id="6" name="Pladsholder til indhold 5"/>
          <p:cNvSpPr>
            <a:spLocks noGrp="1"/>
          </p:cNvSpPr>
          <p:nvPr>
            <p:ph sz="quarter" idx="4"/>
          </p:nvPr>
        </p:nvSpPr>
        <p:spPr>
          <a:xfrm>
            <a:off x="6191757" y="3335225"/>
            <a:ext cx="5387630" cy="2771663"/>
          </a:xfrm>
        </p:spPr>
        <p:txBody>
          <a:bodyPr>
            <a:normAutofit/>
          </a:bodyPr>
          <a:lstStyle>
            <a:lvl1pPr>
              <a:defRPr sz="1866"/>
            </a:lvl1pPr>
            <a:lvl2pPr>
              <a:defRPr sz="1866"/>
            </a:lvl2pPr>
            <a:lvl3pPr>
              <a:defRPr sz="1866"/>
            </a:lvl3pPr>
            <a:lvl4pPr>
              <a:defRPr sz="1866"/>
            </a:lvl4pPr>
            <a:lvl5pPr>
              <a:defRPr sz="1866"/>
            </a:lvl5pPr>
            <a:lvl6pPr>
              <a:defRPr sz="2133"/>
            </a:lvl6pPr>
            <a:lvl7pPr>
              <a:defRPr sz="2133"/>
            </a:lvl7pPr>
            <a:lvl8pPr>
              <a:defRPr sz="2133"/>
            </a:lvl8pPr>
            <a:lvl9pPr>
              <a:defRPr sz="2133"/>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7" name="Pladsholder til dato 6"/>
          <p:cNvSpPr>
            <a:spLocks noGrp="1"/>
          </p:cNvSpPr>
          <p:nvPr>
            <p:ph type="dt" sz="half" idx="10"/>
          </p:nvPr>
        </p:nvSpPr>
        <p:spPr/>
        <p:txBody>
          <a:bodyPr/>
          <a:lstStyle/>
          <a:p>
            <a:fld id="{C80CF56E-CB9A-9546-9E8A-47411FD35E25}" type="datetimeFigureOut">
              <a:rPr lang="da-DK" smtClean="0"/>
              <a:t>11-02-2021</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C679A887-CE58-5243-ACDA-C77E90D0961B}" type="slidenum">
              <a:rPr lang="da-DK" smtClean="0"/>
              <a:t>‹nr.›</a:t>
            </a:fld>
            <a:endParaRPr lang="da-DK"/>
          </a:p>
        </p:txBody>
      </p:sp>
      <p:pic>
        <p:nvPicPr>
          <p:cNvPr id="11" name="Billed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3164" y="476041"/>
            <a:ext cx="705110" cy="345719"/>
          </a:xfrm>
          <a:prstGeom prst="rect">
            <a:avLst/>
          </a:prstGeom>
        </p:spPr>
      </p:pic>
    </p:spTree>
    <p:extLst>
      <p:ext uri="{BB962C8B-B14F-4D97-AF65-F5344CB8AC3E}">
        <p14:creationId xmlns:p14="http://schemas.microsoft.com/office/powerpoint/2010/main" val="134519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a:xfrm>
            <a:off x="609441" y="960000"/>
            <a:ext cx="10969943" cy="1143000"/>
          </a:xfrm>
        </p:spPr>
        <p:txBody>
          <a:bodyPr>
            <a:normAutofit/>
          </a:bodyPr>
          <a:lstStyle>
            <a:lvl1pPr algn="l">
              <a:defRPr sz="5332" b="1"/>
            </a:lvl1pPr>
          </a:lstStyle>
          <a:p>
            <a:r>
              <a:rPr lang="da-DK" smtClean="0"/>
              <a:t>Klik for at redigere i master</a:t>
            </a:r>
            <a:endParaRPr lang="da-DK" dirty="0"/>
          </a:p>
        </p:txBody>
      </p:sp>
      <p:sp>
        <p:nvSpPr>
          <p:cNvPr id="3" name="Pladsholder til dato 2"/>
          <p:cNvSpPr>
            <a:spLocks noGrp="1"/>
          </p:cNvSpPr>
          <p:nvPr>
            <p:ph type="dt" sz="half" idx="10"/>
          </p:nvPr>
        </p:nvSpPr>
        <p:spPr/>
        <p:txBody>
          <a:bodyPr/>
          <a:lstStyle/>
          <a:p>
            <a:fld id="{C80CF56E-CB9A-9546-9E8A-47411FD35E25}" type="datetimeFigureOut">
              <a:rPr lang="da-DK" smtClean="0"/>
              <a:t>11-02-2021</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679A887-CE58-5243-ACDA-C77E90D0961B}" type="slidenum">
              <a:rPr lang="da-DK" smtClean="0"/>
              <a:t>‹nr.›</a:t>
            </a:fld>
            <a:endParaRPr lang="da-DK"/>
          </a:p>
        </p:txBody>
      </p:sp>
      <p:pic>
        <p:nvPicPr>
          <p:cNvPr id="7" name="Bille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3164" y="476041"/>
            <a:ext cx="705110" cy="345719"/>
          </a:xfrm>
          <a:prstGeom prst="rect">
            <a:avLst/>
          </a:prstGeom>
        </p:spPr>
      </p:pic>
    </p:spTree>
    <p:extLst>
      <p:ext uri="{BB962C8B-B14F-4D97-AF65-F5344CB8AC3E}">
        <p14:creationId xmlns:p14="http://schemas.microsoft.com/office/powerpoint/2010/main" val="286278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609445" y="273049"/>
            <a:ext cx="4010039" cy="1162051"/>
          </a:xfrm>
        </p:spPr>
        <p:txBody>
          <a:bodyPr anchor="b"/>
          <a:lstStyle>
            <a:lvl1pPr algn="l">
              <a:defRPr sz="2666" b="1"/>
            </a:lvl1pPr>
          </a:lstStyle>
          <a:p>
            <a:r>
              <a:rPr lang="da-DK" smtClean="0"/>
              <a:t>Klik for at redigere i master</a:t>
            </a:r>
            <a:endParaRPr lang="da-DK"/>
          </a:p>
        </p:txBody>
      </p:sp>
      <p:sp>
        <p:nvSpPr>
          <p:cNvPr id="3" name="Pladsholder til indhold 2"/>
          <p:cNvSpPr>
            <a:spLocks noGrp="1"/>
          </p:cNvSpPr>
          <p:nvPr>
            <p:ph idx="1"/>
          </p:nvPr>
        </p:nvSpPr>
        <p:spPr>
          <a:xfrm>
            <a:off x="4765492" y="273053"/>
            <a:ext cx="6813892" cy="5853113"/>
          </a:xfrm>
        </p:spPr>
        <p:txBody>
          <a:bodyPr/>
          <a:lstStyle>
            <a:lvl1pPr>
              <a:defRPr sz="4266"/>
            </a:lvl1pPr>
            <a:lvl2pPr>
              <a:defRPr sz="3732"/>
            </a:lvl2pPr>
            <a:lvl3pPr>
              <a:defRPr sz="3199"/>
            </a:lvl3pPr>
            <a:lvl4pPr>
              <a:defRPr sz="2666"/>
            </a:lvl4pPr>
            <a:lvl5pPr>
              <a:defRPr sz="2666"/>
            </a:lvl5pPr>
            <a:lvl6pPr>
              <a:defRPr sz="2666"/>
            </a:lvl6pPr>
            <a:lvl7pPr>
              <a:defRPr sz="2666"/>
            </a:lvl7pPr>
            <a:lvl8pPr>
              <a:defRPr sz="2666"/>
            </a:lvl8pPr>
            <a:lvl9pPr>
              <a:defRPr sz="2666"/>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4" name="Pladsholder til tekst 3"/>
          <p:cNvSpPr>
            <a:spLocks noGrp="1"/>
          </p:cNvSpPr>
          <p:nvPr>
            <p:ph type="body" sz="half" idx="2"/>
          </p:nvPr>
        </p:nvSpPr>
        <p:spPr>
          <a:xfrm>
            <a:off x="609445" y="1435103"/>
            <a:ext cx="4010039" cy="4691063"/>
          </a:xfrm>
        </p:spPr>
        <p:txBody>
          <a:bodyPr/>
          <a:lstStyle>
            <a:lvl1pPr marL="0" indent="0">
              <a:buNone/>
              <a:defRPr sz="1866"/>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C80CF56E-CB9A-9546-9E8A-47411FD35E25}" type="datetimeFigureOut">
              <a:rPr lang="da-DK" smtClean="0"/>
              <a:t>11-02-2021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679A887-CE58-5243-ACDA-C77E90D0961B}" type="slidenum">
              <a:rPr lang="da-DK" smtClean="0"/>
              <a:t>‹nr.›</a:t>
            </a:fld>
            <a:endParaRPr lang="da-DK"/>
          </a:p>
        </p:txBody>
      </p:sp>
      <p:pic>
        <p:nvPicPr>
          <p:cNvPr id="9" name="Bille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3164" y="476041"/>
            <a:ext cx="705110" cy="345719"/>
          </a:xfrm>
          <a:prstGeom prst="rect">
            <a:avLst/>
          </a:prstGeom>
        </p:spPr>
      </p:pic>
    </p:spTree>
    <p:extLst>
      <p:ext uri="{BB962C8B-B14F-4D97-AF65-F5344CB8AC3E}">
        <p14:creationId xmlns:p14="http://schemas.microsoft.com/office/powerpoint/2010/main" val="3619470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2389095" y="4800601"/>
            <a:ext cx="7313295" cy="566739"/>
          </a:xfrm>
        </p:spPr>
        <p:txBody>
          <a:bodyPr anchor="b"/>
          <a:lstStyle>
            <a:lvl1pPr algn="l">
              <a:defRPr sz="2666" b="1"/>
            </a:lvl1pPr>
          </a:lstStyle>
          <a:p>
            <a:r>
              <a:rPr lang="da-DK" smtClean="0"/>
              <a:t>Klik for at redigere i master</a:t>
            </a:r>
            <a:endParaRPr lang="da-DK"/>
          </a:p>
        </p:txBody>
      </p:sp>
      <p:sp>
        <p:nvSpPr>
          <p:cNvPr id="3" name="Pladsholder til billede 2"/>
          <p:cNvSpPr>
            <a:spLocks noGrp="1"/>
          </p:cNvSpPr>
          <p:nvPr>
            <p:ph type="pic" idx="1"/>
          </p:nvPr>
        </p:nvSpPr>
        <p:spPr>
          <a:xfrm>
            <a:off x="2389095" y="612775"/>
            <a:ext cx="7313295" cy="4114800"/>
          </a:xfrm>
        </p:spPr>
        <p:txBody>
          <a:bodyPr/>
          <a:lstStyle>
            <a:lvl1pPr marL="0" indent="0">
              <a:buNone/>
              <a:defRPr sz="4266"/>
            </a:lvl1pPr>
            <a:lvl2pPr marL="609448" indent="0">
              <a:buNone/>
              <a:defRPr sz="3732"/>
            </a:lvl2pPr>
            <a:lvl3pPr marL="1218895" indent="0">
              <a:buNone/>
              <a:defRPr sz="3199"/>
            </a:lvl3pPr>
            <a:lvl4pPr marL="1828343" indent="0">
              <a:buNone/>
              <a:defRPr sz="2666"/>
            </a:lvl4pPr>
            <a:lvl5pPr marL="2437790" indent="0">
              <a:buNone/>
              <a:defRPr sz="2666"/>
            </a:lvl5pPr>
            <a:lvl6pPr marL="3047238" indent="0">
              <a:buNone/>
              <a:defRPr sz="2666"/>
            </a:lvl6pPr>
            <a:lvl7pPr marL="3656686" indent="0">
              <a:buNone/>
              <a:defRPr sz="2666"/>
            </a:lvl7pPr>
            <a:lvl8pPr marL="4266133" indent="0">
              <a:buNone/>
              <a:defRPr sz="2666"/>
            </a:lvl8pPr>
            <a:lvl9pPr marL="4875581" indent="0">
              <a:buNone/>
              <a:defRPr sz="2666"/>
            </a:lvl9pPr>
          </a:lstStyle>
          <a:p>
            <a:r>
              <a:rPr lang="da-DK" smtClean="0"/>
              <a:t>Klik på ikonet for at tilføje et billede</a:t>
            </a:r>
            <a:endParaRPr lang="da-DK"/>
          </a:p>
        </p:txBody>
      </p:sp>
      <p:sp>
        <p:nvSpPr>
          <p:cNvPr id="4" name="Pladsholder til tekst 3"/>
          <p:cNvSpPr>
            <a:spLocks noGrp="1"/>
          </p:cNvSpPr>
          <p:nvPr>
            <p:ph type="body" sz="half" idx="2"/>
          </p:nvPr>
        </p:nvSpPr>
        <p:spPr>
          <a:xfrm>
            <a:off x="2389095" y="5367339"/>
            <a:ext cx="7313295" cy="804863"/>
          </a:xfrm>
        </p:spPr>
        <p:txBody>
          <a:bodyPr/>
          <a:lstStyle>
            <a:lvl1pPr marL="0" indent="0">
              <a:buNone/>
              <a:defRPr sz="1866"/>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C80CF56E-CB9A-9546-9E8A-47411FD35E25}" type="datetimeFigureOut">
              <a:rPr lang="da-DK" smtClean="0"/>
              <a:t>11-02-2021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679A887-CE58-5243-ACDA-C77E90D0961B}" type="slidenum">
              <a:rPr lang="da-DK" smtClean="0"/>
              <a:t>‹nr.›</a:t>
            </a:fld>
            <a:endParaRPr lang="da-DK"/>
          </a:p>
        </p:txBody>
      </p:sp>
      <p:pic>
        <p:nvPicPr>
          <p:cNvPr id="9" name="Bille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3164" y="476041"/>
            <a:ext cx="705110" cy="345719"/>
          </a:xfrm>
          <a:prstGeom prst="rect">
            <a:avLst/>
          </a:prstGeom>
        </p:spPr>
      </p:pic>
    </p:spTree>
    <p:extLst>
      <p:ext uri="{BB962C8B-B14F-4D97-AF65-F5344CB8AC3E}">
        <p14:creationId xmlns:p14="http://schemas.microsoft.com/office/powerpoint/2010/main" val="825077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09441" y="274639"/>
            <a:ext cx="10969943" cy="1143000"/>
          </a:xfrm>
          <a:prstGeom prst="rect">
            <a:avLst/>
          </a:prstGeom>
        </p:spPr>
        <p:txBody>
          <a:bodyPr vert="horz" lIns="91440" tIns="45720" rIns="91440" bIns="45720" rtlCol="0" anchor="ctr">
            <a:normAutofit/>
          </a:bodyPr>
          <a:lstStyle/>
          <a:p>
            <a:r>
              <a:rPr lang="da-DK" dirty="0" smtClean="0"/>
              <a:t>Klik for at redigere i masteren</a:t>
            </a:r>
            <a:endParaRPr lang="da-DK" dirty="0"/>
          </a:p>
        </p:txBody>
      </p:sp>
      <p:sp>
        <p:nvSpPr>
          <p:cNvPr id="3" name="Pladsholder til tekst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dato 3"/>
          <p:cNvSpPr>
            <a:spLocks noGrp="1"/>
          </p:cNvSpPr>
          <p:nvPr>
            <p:ph type="dt" sz="half" idx="2"/>
          </p:nvPr>
        </p:nvSpPr>
        <p:spPr>
          <a:xfrm>
            <a:off x="609441" y="6356352"/>
            <a:ext cx="2844059" cy="365125"/>
          </a:xfrm>
          <a:prstGeom prst="rect">
            <a:avLst/>
          </a:prstGeom>
        </p:spPr>
        <p:txBody>
          <a:bodyPr vert="horz" lIns="91440" tIns="45720" rIns="91440" bIns="45720" rtlCol="0" anchor="ctr"/>
          <a:lstStyle>
            <a:lvl1pPr algn="l">
              <a:defRPr sz="1600">
                <a:solidFill>
                  <a:schemeClr val="tx1">
                    <a:tint val="75000"/>
                  </a:schemeClr>
                </a:solidFill>
                <a:latin typeface="Regular PRO" panose="02000503040000020003" pitchFamily="50" charset="0"/>
              </a:defRPr>
            </a:lvl1pPr>
          </a:lstStyle>
          <a:p>
            <a:fld id="{C80CF56E-CB9A-9546-9E8A-47411FD35E25}" type="datetimeFigureOut">
              <a:rPr lang="da-DK" smtClean="0"/>
              <a:pPr/>
              <a:t>11-02-2021</a:t>
            </a:fld>
            <a:endParaRPr lang="da-DK" dirty="0"/>
          </a:p>
        </p:txBody>
      </p:sp>
      <p:sp>
        <p:nvSpPr>
          <p:cNvPr id="5" name="Pladsholder til sidefod 4"/>
          <p:cNvSpPr>
            <a:spLocks noGrp="1"/>
          </p:cNvSpPr>
          <p:nvPr>
            <p:ph type="ftr" sz="quarter" idx="3"/>
          </p:nvPr>
        </p:nvSpPr>
        <p:spPr>
          <a:xfrm>
            <a:off x="4164515" y="6356352"/>
            <a:ext cx="3859795" cy="365125"/>
          </a:xfrm>
          <a:prstGeom prst="rect">
            <a:avLst/>
          </a:prstGeom>
        </p:spPr>
        <p:txBody>
          <a:bodyPr vert="horz" lIns="91440" tIns="45720" rIns="91440" bIns="45720" rtlCol="0" anchor="ctr"/>
          <a:lstStyle>
            <a:lvl1pPr algn="ctr">
              <a:defRPr sz="1600">
                <a:solidFill>
                  <a:schemeClr val="tx1">
                    <a:tint val="75000"/>
                  </a:schemeClr>
                </a:solidFill>
                <a:latin typeface="Regular PRO" panose="02000503040000020003" pitchFamily="50" charset="0"/>
              </a:defRPr>
            </a:lvl1pPr>
          </a:lstStyle>
          <a:p>
            <a:endParaRPr lang="da-DK" dirty="0"/>
          </a:p>
        </p:txBody>
      </p:sp>
      <p:sp>
        <p:nvSpPr>
          <p:cNvPr id="6" name="Pladsholder til diasnummer 5"/>
          <p:cNvSpPr>
            <a:spLocks noGrp="1"/>
          </p:cNvSpPr>
          <p:nvPr>
            <p:ph type="sldNum" sz="quarter" idx="4"/>
          </p:nvPr>
        </p:nvSpPr>
        <p:spPr>
          <a:xfrm>
            <a:off x="8735326" y="6356352"/>
            <a:ext cx="2844059" cy="365125"/>
          </a:xfrm>
          <a:prstGeom prst="rect">
            <a:avLst/>
          </a:prstGeom>
        </p:spPr>
        <p:txBody>
          <a:bodyPr vert="horz" lIns="91440" tIns="45720" rIns="91440" bIns="45720" rtlCol="0" anchor="ctr"/>
          <a:lstStyle>
            <a:lvl1pPr algn="r">
              <a:defRPr sz="1600">
                <a:solidFill>
                  <a:schemeClr val="tx1">
                    <a:tint val="75000"/>
                  </a:schemeClr>
                </a:solidFill>
                <a:latin typeface="Regular PRO" panose="02000503040000020003" pitchFamily="50" charset="0"/>
              </a:defRPr>
            </a:lvl1pPr>
          </a:lstStyle>
          <a:p>
            <a:fld id="{C679A887-CE58-5243-ACDA-C77E90D0961B}" type="slidenum">
              <a:rPr lang="da-DK" smtClean="0"/>
              <a:pPr/>
              <a:t>‹nr.›</a:t>
            </a:fld>
            <a:endParaRPr lang="da-DK" dirty="0"/>
          </a:p>
        </p:txBody>
      </p:sp>
    </p:spTree>
    <p:extLst>
      <p:ext uri="{BB962C8B-B14F-4D97-AF65-F5344CB8AC3E}">
        <p14:creationId xmlns:p14="http://schemas.microsoft.com/office/powerpoint/2010/main" val="3847868165"/>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71" r:id="rId3"/>
    <p:sldLayoutId id="2147483661" r:id="rId4"/>
    <p:sldLayoutId id="2147483660" r:id="rId5"/>
    <p:sldLayoutId id="2147483672" r:id="rId6"/>
    <p:sldLayoutId id="2147483651" r:id="rId7"/>
    <p:sldLayoutId id="2147483652" r:id="rId8"/>
    <p:sldLayoutId id="2147483653" r:id="rId9"/>
    <p:sldLayoutId id="2147483654" r:id="rId10"/>
    <p:sldLayoutId id="2147483656" r:id="rId11"/>
    <p:sldLayoutId id="2147483657" r:id="rId12"/>
  </p:sldLayoutIdLst>
  <p:txStyles>
    <p:titleStyle>
      <a:lvl1pPr algn="ctr" defTabSz="609448" rtl="0" eaLnBrk="1" latinLnBrk="0" hangingPunct="1">
        <a:spcBef>
          <a:spcPct val="0"/>
        </a:spcBef>
        <a:buNone/>
        <a:defRPr sz="5865" kern="1200">
          <a:solidFill>
            <a:schemeClr val="tx1"/>
          </a:solidFill>
          <a:latin typeface="Regular PRO" panose="02000503040000020003" pitchFamily="50" charset="0"/>
          <a:ea typeface="+mj-ea"/>
          <a:cs typeface="+mj-cs"/>
        </a:defRPr>
      </a:lvl1pPr>
    </p:titleStyle>
    <p:bodyStyle>
      <a:lvl1pPr marL="457086" indent="-457086" algn="l" defTabSz="609448" rtl="0" eaLnBrk="1" latinLnBrk="0" hangingPunct="1">
        <a:spcBef>
          <a:spcPct val="20000"/>
        </a:spcBef>
        <a:buFont typeface="Arial"/>
        <a:buChar char="•"/>
        <a:defRPr sz="4266" kern="1200">
          <a:solidFill>
            <a:schemeClr val="tx1"/>
          </a:solidFill>
          <a:latin typeface="Regular PRO" panose="02000503040000020003" pitchFamily="50" charset="0"/>
          <a:ea typeface="+mn-ea"/>
          <a:cs typeface="+mn-cs"/>
        </a:defRPr>
      </a:lvl1pPr>
      <a:lvl2pPr marL="990352" indent="-380905" algn="l" defTabSz="609448" rtl="0" eaLnBrk="1" latinLnBrk="0" hangingPunct="1">
        <a:spcBef>
          <a:spcPct val="20000"/>
        </a:spcBef>
        <a:buFont typeface="Arial"/>
        <a:buChar char="–"/>
        <a:defRPr sz="3732" kern="1200">
          <a:solidFill>
            <a:schemeClr val="tx1"/>
          </a:solidFill>
          <a:latin typeface="Regular PRO" panose="02000503040000020003" pitchFamily="50" charset="0"/>
          <a:ea typeface="+mn-ea"/>
          <a:cs typeface="+mn-cs"/>
        </a:defRPr>
      </a:lvl2pPr>
      <a:lvl3pPr marL="1523619" indent="-304724" algn="l" defTabSz="609448" rtl="0" eaLnBrk="1" latinLnBrk="0" hangingPunct="1">
        <a:spcBef>
          <a:spcPct val="20000"/>
        </a:spcBef>
        <a:buFont typeface="Arial"/>
        <a:buChar char="•"/>
        <a:defRPr sz="3199" kern="1200">
          <a:solidFill>
            <a:schemeClr val="tx1"/>
          </a:solidFill>
          <a:latin typeface="Regular PRO" panose="02000503040000020003" pitchFamily="50" charset="0"/>
          <a:ea typeface="+mn-ea"/>
          <a:cs typeface="+mn-cs"/>
        </a:defRPr>
      </a:lvl3pPr>
      <a:lvl4pPr marL="2133067" indent="-304724" algn="l" defTabSz="609448" rtl="0" eaLnBrk="1" latinLnBrk="0" hangingPunct="1">
        <a:spcBef>
          <a:spcPct val="20000"/>
        </a:spcBef>
        <a:buFont typeface="Arial"/>
        <a:buChar char="–"/>
        <a:defRPr sz="2666" kern="1200">
          <a:solidFill>
            <a:schemeClr val="tx1"/>
          </a:solidFill>
          <a:latin typeface="Regular PRO" panose="02000503040000020003" pitchFamily="50" charset="0"/>
          <a:ea typeface="+mn-ea"/>
          <a:cs typeface="+mn-cs"/>
        </a:defRPr>
      </a:lvl4pPr>
      <a:lvl5pPr marL="2742514" indent="-304724" algn="l" defTabSz="609448" rtl="0" eaLnBrk="1" latinLnBrk="0" hangingPunct="1">
        <a:spcBef>
          <a:spcPct val="20000"/>
        </a:spcBef>
        <a:buFont typeface="Arial"/>
        <a:buChar char="»"/>
        <a:defRPr sz="2666" kern="1200">
          <a:solidFill>
            <a:schemeClr val="tx1"/>
          </a:solidFill>
          <a:latin typeface="Regular PRO" panose="02000503040000020003" pitchFamily="50" charset="0"/>
          <a:ea typeface="+mn-ea"/>
          <a:cs typeface="+mn-cs"/>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p:bodyStyle>
    <p:otherStyle>
      <a:defPPr>
        <a:defRPr lang="da-DK"/>
      </a:defPPr>
      <a:lvl1pPr marL="0" algn="l" defTabSz="609448" rtl="0" eaLnBrk="1" latinLnBrk="0" hangingPunct="1">
        <a:defRPr sz="2399" kern="1200">
          <a:solidFill>
            <a:schemeClr val="tx1"/>
          </a:solidFill>
          <a:latin typeface="+mn-lt"/>
          <a:ea typeface="+mn-ea"/>
          <a:cs typeface="+mn-cs"/>
        </a:defRPr>
      </a:lvl1pPr>
      <a:lvl2pPr marL="609448" algn="l" defTabSz="609448" rtl="0" eaLnBrk="1" latinLnBrk="0" hangingPunct="1">
        <a:defRPr sz="2399" kern="1200">
          <a:solidFill>
            <a:schemeClr val="tx1"/>
          </a:solidFill>
          <a:latin typeface="+mn-lt"/>
          <a:ea typeface="+mn-ea"/>
          <a:cs typeface="+mn-cs"/>
        </a:defRPr>
      </a:lvl2pPr>
      <a:lvl3pPr marL="1218895" algn="l" defTabSz="609448" rtl="0" eaLnBrk="1" latinLnBrk="0" hangingPunct="1">
        <a:defRPr sz="2399" kern="1200">
          <a:solidFill>
            <a:schemeClr val="tx1"/>
          </a:solidFill>
          <a:latin typeface="+mn-lt"/>
          <a:ea typeface="+mn-ea"/>
          <a:cs typeface="+mn-cs"/>
        </a:defRPr>
      </a:lvl3pPr>
      <a:lvl4pPr marL="1828343" algn="l" defTabSz="609448" rtl="0" eaLnBrk="1" latinLnBrk="0" hangingPunct="1">
        <a:defRPr sz="2399" kern="1200">
          <a:solidFill>
            <a:schemeClr val="tx1"/>
          </a:solidFill>
          <a:latin typeface="+mn-lt"/>
          <a:ea typeface="+mn-ea"/>
          <a:cs typeface="+mn-cs"/>
        </a:defRPr>
      </a:lvl4pPr>
      <a:lvl5pPr marL="2437790" algn="l" defTabSz="609448" rtl="0" eaLnBrk="1" latinLnBrk="0" hangingPunct="1">
        <a:defRPr sz="2399" kern="1200">
          <a:solidFill>
            <a:schemeClr val="tx1"/>
          </a:solidFill>
          <a:latin typeface="+mn-lt"/>
          <a:ea typeface="+mn-ea"/>
          <a:cs typeface="+mn-cs"/>
        </a:defRPr>
      </a:lvl5pPr>
      <a:lvl6pPr marL="3047238" algn="l" defTabSz="609448" rtl="0" eaLnBrk="1" latinLnBrk="0" hangingPunct="1">
        <a:defRPr sz="2399" kern="1200">
          <a:solidFill>
            <a:schemeClr val="tx1"/>
          </a:solidFill>
          <a:latin typeface="+mn-lt"/>
          <a:ea typeface="+mn-ea"/>
          <a:cs typeface="+mn-cs"/>
        </a:defRPr>
      </a:lvl6pPr>
      <a:lvl7pPr marL="3656686" algn="l" defTabSz="609448" rtl="0" eaLnBrk="1" latinLnBrk="0" hangingPunct="1">
        <a:defRPr sz="2399" kern="1200">
          <a:solidFill>
            <a:schemeClr val="tx1"/>
          </a:solidFill>
          <a:latin typeface="+mn-lt"/>
          <a:ea typeface="+mn-ea"/>
          <a:cs typeface="+mn-cs"/>
        </a:defRPr>
      </a:lvl7pPr>
      <a:lvl8pPr marL="4266133" algn="l" defTabSz="609448" rtl="0" eaLnBrk="1" latinLnBrk="0" hangingPunct="1">
        <a:defRPr sz="2399" kern="1200">
          <a:solidFill>
            <a:schemeClr val="tx1"/>
          </a:solidFill>
          <a:latin typeface="+mn-lt"/>
          <a:ea typeface="+mn-ea"/>
          <a:cs typeface="+mn-cs"/>
        </a:defRPr>
      </a:lvl8pPr>
      <a:lvl9pPr marL="4875581" algn="l" defTabSz="609448"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0916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3603" y="2067412"/>
            <a:ext cx="9141619" cy="2386978"/>
          </a:xfrm>
          <a:prstGeom prst="rect">
            <a:avLst/>
          </a:prstGeom>
        </p:spPr>
        <p:txBody>
          <a:bodyPr>
            <a:normAutofit/>
          </a:bodyPr>
          <a:lstStyle/>
          <a:p>
            <a:r>
              <a:rPr lang="da-DK" sz="4799" dirty="0" smtClean="0">
                <a:effectLst>
                  <a:outerShdw blurRad="38100" dist="38100" dir="2700000" algn="tl">
                    <a:srgbClr val="000000">
                      <a:alpha val="43137"/>
                    </a:srgbClr>
                  </a:outerShdw>
                </a:effectLst>
              </a:rPr>
              <a:t>Træning for børn og ældre</a:t>
            </a:r>
            <a:endParaRPr lang="da-DK" sz="4799" dirty="0"/>
          </a:p>
        </p:txBody>
      </p:sp>
      <p:sp>
        <p:nvSpPr>
          <p:cNvPr id="3" name="Undertitel 2"/>
          <p:cNvSpPr>
            <a:spLocks noGrp="1"/>
          </p:cNvSpPr>
          <p:nvPr>
            <p:ph type="subTitle" idx="1"/>
          </p:nvPr>
        </p:nvSpPr>
        <p:spPr>
          <a:xfrm>
            <a:off x="1523603" y="3107595"/>
            <a:ext cx="9141619" cy="2627206"/>
          </a:xfrm>
        </p:spPr>
        <p:txBody>
          <a:bodyPr>
            <a:normAutofit/>
          </a:bodyPr>
          <a:lstStyle/>
          <a:p>
            <a:endParaRPr lang="da-DK" sz="5998" dirty="0"/>
          </a:p>
          <a:p>
            <a:endParaRPr lang="da-DK" sz="6898" dirty="0"/>
          </a:p>
        </p:txBody>
      </p:sp>
      <p:pic>
        <p:nvPicPr>
          <p:cNvPr id="8" name="Billed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6927" y="6429939"/>
            <a:ext cx="830946" cy="292908"/>
          </a:xfrm>
          <a:prstGeom prst="rect">
            <a:avLst/>
          </a:prstGeom>
        </p:spPr>
      </p:pic>
      <p:pic>
        <p:nvPicPr>
          <p:cNvPr id="9" name="Billede 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296" y="222395"/>
            <a:ext cx="3398645" cy="292102"/>
          </a:xfrm>
          <a:prstGeom prst="rect">
            <a:avLst/>
          </a:prstGeom>
          <a:noFill/>
          <a:ln>
            <a:noFill/>
          </a:ln>
        </p:spPr>
      </p:pic>
      <p:pic>
        <p:nvPicPr>
          <p:cNvPr id="10" name="Billede 9" descr="ZBC Logo"/>
          <p:cNvPicPr/>
          <p:nvPr/>
        </p:nvPicPr>
        <p:blipFill>
          <a:blip r:embed="rId4">
            <a:extLst>
              <a:ext uri="{28A0092B-C50C-407E-A947-70E740481C1C}">
                <a14:useLocalDpi xmlns:a14="http://schemas.microsoft.com/office/drawing/2010/main" val="0"/>
              </a:ext>
            </a:extLst>
          </a:blip>
          <a:srcRect/>
          <a:stretch>
            <a:fillRect/>
          </a:stretch>
        </p:blipFill>
        <p:spPr bwMode="auto">
          <a:xfrm>
            <a:off x="11155447" y="93245"/>
            <a:ext cx="842426" cy="550402"/>
          </a:xfrm>
          <a:prstGeom prst="rect">
            <a:avLst/>
          </a:prstGeom>
          <a:noFill/>
          <a:ln>
            <a:noFill/>
          </a:ln>
        </p:spPr>
      </p:pic>
    </p:spTree>
    <p:extLst>
      <p:ext uri="{BB962C8B-B14F-4D97-AF65-F5344CB8AC3E}">
        <p14:creationId xmlns:p14="http://schemas.microsoft.com/office/powerpoint/2010/main" val="83776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dirty="0" smtClean="0"/>
              <a:t>Idræt og Træning</a:t>
            </a:r>
            <a:endParaRPr lang="da-DK" dirty="0"/>
          </a:p>
        </p:txBody>
      </p:sp>
      <p:sp>
        <p:nvSpPr>
          <p:cNvPr id="5" name="Pladsholder til indhold 4"/>
          <p:cNvSpPr>
            <a:spLocks noGrp="1"/>
          </p:cNvSpPr>
          <p:nvPr>
            <p:ph idx="1"/>
          </p:nvPr>
        </p:nvSpPr>
        <p:spPr/>
        <p:txBody>
          <a:bodyPr/>
          <a:lstStyle/>
          <a:p>
            <a:r>
              <a:rPr lang="da-DK" dirty="0" smtClean="0"/>
              <a:t>I har alle haft idræt som fag i folkeskolen. </a:t>
            </a:r>
          </a:p>
          <a:p>
            <a:r>
              <a:rPr lang="da-DK" dirty="0" smtClean="0"/>
              <a:t>I har forbindelse med idrætsundervisningen blevet undervist i fysisk øvelser og træningslærer. </a:t>
            </a:r>
          </a:p>
          <a:p>
            <a:r>
              <a:rPr lang="da-DK" dirty="0" smtClean="0"/>
              <a:t>På alle uddannelserne på SOSU-skolen bygger vi videre på den viden I har om idræt og træning fra folkeskolen.</a:t>
            </a:r>
          </a:p>
          <a:p>
            <a:r>
              <a:rPr lang="da-DK" dirty="0" smtClean="0"/>
              <a:t>Idræt og træning bliver en væsentlig del af jeres arbejde som social- og sundhedshjælper, social- og sundhedsassistent og pædagogisk assistent. </a:t>
            </a:r>
          </a:p>
        </p:txBody>
      </p:sp>
      <p:pic>
        <p:nvPicPr>
          <p:cNvPr id="6" name="Billed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3277" y="135890"/>
            <a:ext cx="2393950" cy="327660"/>
          </a:xfrm>
          <a:prstGeom prst="rect">
            <a:avLst/>
          </a:prstGeom>
          <a:noFill/>
          <a:ln>
            <a:noFill/>
          </a:ln>
        </p:spPr>
      </p:pic>
      <p:pic>
        <p:nvPicPr>
          <p:cNvPr id="7" name="Billed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865" y="285750"/>
            <a:ext cx="1009015" cy="355600"/>
          </a:xfrm>
          <a:prstGeom prst="rect">
            <a:avLst/>
          </a:prstGeom>
          <a:noFill/>
        </p:spPr>
      </p:pic>
    </p:spTree>
    <p:extLst>
      <p:ext uri="{BB962C8B-B14F-4D97-AF65-F5344CB8AC3E}">
        <p14:creationId xmlns:p14="http://schemas.microsoft.com/office/powerpoint/2010/main" val="1824902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441" y="202131"/>
            <a:ext cx="11157686" cy="818147"/>
          </a:xfrm>
        </p:spPr>
        <p:txBody>
          <a:bodyPr/>
          <a:lstStyle/>
          <a:p>
            <a:pPr algn="ctr"/>
            <a:r>
              <a:rPr lang="da-DK" dirty="0" smtClean="0"/>
              <a:t>KROPPEN</a:t>
            </a:r>
            <a:endParaRPr lang="da-DK" dirty="0"/>
          </a:p>
        </p:txBody>
      </p:sp>
      <p:graphicFrame>
        <p:nvGraphicFramePr>
          <p:cNvPr id="8" name="Pladsholder til indhold 7"/>
          <p:cNvGraphicFramePr>
            <a:graphicFrameLocks noGrp="1"/>
          </p:cNvGraphicFramePr>
          <p:nvPr>
            <p:ph idx="1"/>
            <p:extLst>
              <p:ext uri="{D42A27DB-BD31-4B8C-83A1-F6EECF244321}">
                <p14:modId xmlns:p14="http://schemas.microsoft.com/office/powerpoint/2010/main" val="1752527881"/>
              </p:ext>
            </p:extLst>
          </p:nvPr>
        </p:nvGraphicFramePr>
        <p:xfrm>
          <a:off x="308692" y="892798"/>
          <a:ext cx="11554688" cy="6674993"/>
        </p:xfrm>
        <a:graphic>
          <a:graphicData uri="http://schemas.openxmlformats.org/drawingml/2006/table">
            <a:tbl>
              <a:tblPr firstRow="1" bandRow="1">
                <a:tableStyleId>{5C22544A-7EE6-4342-B048-85BDC9FD1C3A}</a:tableStyleId>
              </a:tblPr>
              <a:tblGrid>
                <a:gridCol w="2888672">
                  <a:extLst>
                    <a:ext uri="{9D8B030D-6E8A-4147-A177-3AD203B41FA5}">
                      <a16:colId xmlns:a16="http://schemas.microsoft.com/office/drawing/2014/main" val="37267022"/>
                    </a:ext>
                  </a:extLst>
                </a:gridCol>
                <a:gridCol w="2888672">
                  <a:extLst>
                    <a:ext uri="{9D8B030D-6E8A-4147-A177-3AD203B41FA5}">
                      <a16:colId xmlns:a16="http://schemas.microsoft.com/office/drawing/2014/main" val="1413871003"/>
                    </a:ext>
                  </a:extLst>
                </a:gridCol>
                <a:gridCol w="2888672">
                  <a:extLst>
                    <a:ext uri="{9D8B030D-6E8A-4147-A177-3AD203B41FA5}">
                      <a16:colId xmlns:a16="http://schemas.microsoft.com/office/drawing/2014/main" val="2953520925"/>
                    </a:ext>
                  </a:extLst>
                </a:gridCol>
                <a:gridCol w="2888672">
                  <a:extLst>
                    <a:ext uri="{9D8B030D-6E8A-4147-A177-3AD203B41FA5}">
                      <a16:colId xmlns:a16="http://schemas.microsoft.com/office/drawing/2014/main" val="934685054"/>
                    </a:ext>
                  </a:extLst>
                </a:gridCol>
              </a:tblGrid>
              <a:tr h="370840">
                <a:tc>
                  <a:txBody>
                    <a:bodyPr/>
                    <a:lstStyle/>
                    <a:p>
                      <a:r>
                        <a:rPr lang="da-DK" dirty="0" smtClean="0"/>
                        <a:t>Skellet: </a:t>
                      </a:r>
                    </a:p>
                    <a:p>
                      <a:pPr>
                        <a:lnSpc>
                          <a:spcPct val="100000"/>
                        </a:lnSpc>
                      </a:pPr>
                      <a:r>
                        <a:rPr lang="da-DK" sz="2400" b="0" dirty="0" smtClean="0"/>
                        <a:t>Vores</a:t>
                      </a:r>
                      <a:r>
                        <a:rPr lang="da-DK" sz="2400" b="0" baseline="0" dirty="0" smtClean="0"/>
                        <a:t> skellet består af </a:t>
                      </a:r>
                      <a:r>
                        <a:rPr lang="da-DK" sz="2400" b="0" dirty="0" smtClean="0"/>
                        <a:t>206 knogler.</a:t>
                      </a:r>
                      <a:r>
                        <a:rPr lang="da-DK" sz="2400" b="0" baseline="0" dirty="0" smtClean="0"/>
                        <a:t> </a:t>
                      </a:r>
                    </a:p>
                    <a:p>
                      <a:pPr>
                        <a:lnSpc>
                          <a:spcPct val="100000"/>
                        </a:lnSpc>
                      </a:pPr>
                      <a:r>
                        <a:rPr lang="da-DK" b="0" dirty="0" smtClean="0"/>
                        <a:t>Skelettet</a:t>
                      </a:r>
                      <a:r>
                        <a:rPr lang="da-DK" b="0" baseline="0" dirty="0" smtClean="0"/>
                        <a:t> </a:t>
                      </a:r>
                      <a:r>
                        <a:rPr lang="da-DK" b="0" dirty="0" smtClean="0"/>
                        <a:t>beskytter vores indre organer og holde os oprejst. </a:t>
                      </a:r>
                    </a:p>
                    <a:p>
                      <a:pPr>
                        <a:lnSpc>
                          <a:spcPct val="100000"/>
                        </a:lnSpc>
                      </a:pPr>
                      <a:r>
                        <a:rPr lang="da-DK" b="0" dirty="0" smtClean="0"/>
                        <a:t>De steder på kroppen, hvor knoglerne mødes kaldes led.</a:t>
                      </a:r>
                    </a:p>
                    <a:p>
                      <a:pPr>
                        <a:lnSpc>
                          <a:spcPct val="100000"/>
                        </a:lnSpc>
                      </a:pPr>
                      <a:r>
                        <a:rPr lang="da-DK" b="0" dirty="0" smtClean="0"/>
                        <a:t>Leddenes funktion er at gøre vores krop bevægelig.</a:t>
                      </a:r>
                    </a:p>
                    <a:p>
                      <a:endParaRPr lang="da-DK" sz="2400" dirty="0" smtClean="0"/>
                    </a:p>
                    <a:p>
                      <a:r>
                        <a:rPr lang="da-DK" sz="2400" dirty="0" smtClean="0"/>
                        <a:t/>
                      </a:r>
                      <a:br>
                        <a:rPr lang="da-DK" sz="2400" dirty="0" smtClean="0"/>
                      </a:br>
                      <a:r>
                        <a:rPr lang="da-DK" sz="2400" dirty="0" smtClean="0"/>
                        <a:t/>
                      </a:r>
                      <a:br>
                        <a:rPr lang="da-DK" sz="2400" dirty="0" smtClean="0"/>
                      </a:br>
                      <a:endParaRPr lang="da-DK" dirty="0"/>
                    </a:p>
                  </a:txBody>
                  <a:tcPr/>
                </a:tc>
                <a:tc>
                  <a:txBody>
                    <a:bodyPr/>
                    <a:lstStyle/>
                    <a:p>
                      <a:r>
                        <a:rPr lang="da-DK" sz="2400" dirty="0" smtClean="0"/>
                        <a:t>Muskler: </a:t>
                      </a:r>
                    </a:p>
                    <a:p>
                      <a:r>
                        <a:rPr lang="da-DK" sz="2400" b="0" dirty="0" smtClean="0"/>
                        <a:t>Vi har 3 slags muskler i kroppen:</a:t>
                      </a:r>
                    </a:p>
                    <a:p>
                      <a:r>
                        <a:rPr lang="da-DK" sz="2400" b="0" i="1" dirty="0" smtClean="0"/>
                        <a:t>Tværstribet</a:t>
                      </a:r>
                      <a:r>
                        <a:rPr lang="da-DK" sz="2400" b="0" i="1" baseline="0" dirty="0" smtClean="0"/>
                        <a:t> </a:t>
                      </a:r>
                      <a:r>
                        <a:rPr lang="da-DK" sz="2400" b="0" i="1" dirty="0" smtClean="0"/>
                        <a:t>Skelet-, Indvolds- og Hjertemuskulatur .</a:t>
                      </a:r>
                    </a:p>
                    <a:p>
                      <a:r>
                        <a:rPr lang="da-DK" sz="2400" b="0" i="0" kern="1200" dirty="0" smtClean="0">
                          <a:solidFill>
                            <a:schemeClr val="bg1"/>
                          </a:solidFill>
                          <a:effectLst/>
                          <a:latin typeface="+mn-lt"/>
                          <a:ea typeface="+mn-ea"/>
                          <a:cs typeface="+mn-cs"/>
                        </a:rPr>
                        <a:t>Tværstribet</a:t>
                      </a:r>
                      <a:r>
                        <a:rPr lang="da-DK" sz="2400" b="0" i="0" kern="1200" baseline="0" dirty="0" smtClean="0">
                          <a:solidFill>
                            <a:schemeClr val="bg1"/>
                          </a:solidFill>
                          <a:effectLst/>
                          <a:latin typeface="+mn-lt"/>
                          <a:ea typeface="+mn-ea"/>
                          <a:cs typeface="+mn-cs"/>
                        </a:rPr>
                        <a:t> skelet muskulatur</a:t>
                      </a:r>
                      <a:r>
                        <a:rPr lang="da-DK" sz="2400" b="0" i="0" kern="1200" dirty="0" smtClean="0">
                          <a:solidFill>
                            <a:schemeClr val="tx1"/>
                          </a:solidFill>
                          <a:effectLst/>
                          <a:latin typeface="+mn-lt"/>
                          <a:ea typeface="+mn-ea"/>
                          <a:cs typeface="+mn-cs"/>
                        </a:rPr>
                        <a:t> </a:t>
                      </a:r>
                      <a:r>
                        <a:rPr lang="da-DK" sz="2400" b="0" i="0" kern="1200" dirty="0" smtClean="0">
                          <a:solidFill>
                            <a:schemeClr val="lt1"/>
                          </a:solidFill>
                          <a:effectLst/>
                          <a:latin typeface="+mn-lt"/>
                          <a:ea typeface="+mn-ea"/>
                          <a:cs typeface="+mn-cs"/>
                        </a:rPr>
                        <a:t>eller "frivillige muskler" og </a:t>
                      </a:r>
                      <a:r>
                        <a:rPr lang="da-DK" sz="2400" b="0" i="0" kern="1200" baseline="0" dirty="0" smtClean="0">
                          <a:solidFill>
                            <a:schemeClr val="lt1"/>
                          </a:solidFill>
                          <a:effectLst/>
                          <a:latin typeface="+mn-lt"/>
                          <a:ea typeface="+mn-ea"/>
                          <a:cs typeface="+mn-cs"/>
                        </a:rPr>
                        <a:t>hæfter på sig på knoglerne</a:t>
                      </a:r>
                      <a:r>
                        <a:rPr lang="da-DK" sz="2400" b="0" i="0" kern="1200" dirty="0" smtClean="0">
                          <a:solidFill>
                            <a:schemeClr val="lt1"/>
                          </a:solidFill>
                          <a:effectLst/>
                          <a:latin typeface="+mn-lt"/>
                          <a:ea typeface="+mn-ea"/>
                          <a:cs typeface="+mn-cs"/>
                        </a:rPr>
                        <a:t> via sener</a:t>
                      </a:r>
                      <a:r>
                        <a:rPr lang="da-DK" sz="2400" b="0" i="0" u="none" strike="noStrike" kern="1200" baseline="0" dirty="0" smtClean="0">
                          <a:solidFill>
                            <a:schemeClr val="lt1"/>
                          </a:solidFill>
                          <a:effectLst/>
                          <a:latin typeface="+mn-lt"/>
                          <a:ea typeface="+mn-ea"/>
                          <a:cs typeface="+mn-cs"/>
                        </a:rPr>
                        <a:t> </a:t>
                      </a:r>
                      <a:r>
                        <a:rPr lang="da-DK" sz="2400" b="0" i="0" kern="1200" dirty="0" smtClean="0">
                          <a:solidFill>
                            <a:schemeClr val="lt1"/>
                          </a:solidFill>
                          <a:effectLst/>
                          <a:latin typeface="+mn-lt"/>
                          <a:ea typeface="+mn-ea"/>
                          <a:cs typeface="+mn-cs"/>
                        </a:rPr>
                        <a:t>og bruges til at påvirke skelettes</a:t>
                      </a:r>
                      <a:r>
                        <a:rPr lang="da-DK" sz="2400" b="0" i="0" kern="1200" baseline="0" dirty="0" smtClean="0">
                          <a:solidFill>
                            <a:schemeClr val="lt1"/>
                          </a:solidFill>
                          <a:effectLst/>
                          <a:latin typeface="+mn-lt"/>
                          <a:ea typeface="+mn-ea"/>
                          <a:cs typeface="+mn-cs"/>
                        </a:rPr>
                        <a:t> </a:t>
                      </a:r>
                      <a:r>
                        <a:rPr lang="da-DK" sz="2400" b="0" i="0" kern="1200" dirty="0" smtClean="0">
                          <a:solidFill>
                            <a:schemeClr val="lt1"/>
                          </a:solidFill>
                          <a:effectLst/>
                          <a:latin typeface="+mn-lt"/>
                          <a:ea typeface="+mn-ea"/>
                          <a:cs typeface="+mn-cs"/>
                        </a:rPr>
                        <a:t>bevægelser og til at holde kroppen oprejst. </a:t>
                      </a:r>
                      <a:endParaRPr lang="da-DK" sz="2400" dirty="0" smtClean="0">
                        <a:latin typeface="+mn-lt"/>
                      </a:endParaRPr>
                    </a:p>
                    <a:p>
                      <a:endParaRPr lang="da-DK" sz="2400" dirty="0" smtClean="0">
                        <a:latin typeface="+mn-lt"/>
                      </a:endParaRPr>
                    </a:p>
                  </a:txBody>
                  <a:tcPr/>
                </a:tc>
                <a:tc>
                  <a:txBody>
                    <a:bodyPr/>
                    <a:lstStyle/>
                    <a:p>
                      <a:r>
                        <a:rPr lang="da-DK" dirty="0" smtClean="0"/>
                        <a:t>Nervesystemet </a:t>
                      </a:r>
                      <a:r>
                        <a:rPr lang="da-DK" sz="2400" b="0" dirty="0" smtClean="0"/>
                        <a:t>Består af 2 nervesystemer: </a:t>
                      </a:r>
                    </a:p>
                    <a:p>
                      <a:r>
                        <a:rPr lang="da-DK" sz="2400" b="0" dirty="0" smtClean="0"/>
                        <a:t>Det Centrale –og perifere nervesystem.</a:t>
                      </a:r>
                      <a:r>
                        <a:rPr lang="da-DK" sz="2400" b="0" baseline="0" dirty="0" smtClean="0"/>
                        <a:t>   </a:t>
                      </a:r>
                      <a:r>
                        <a:rPr lang="da-DK" sz="2400" b="0" dirty="0" smtClean="0"/>
                        <a:t>Det centrale –det findes i hjernen, rygmarven.</a:t>
                      </a:r>
                      <a:r>
                        <a:rPr lang="da-DK" sz="2400" b="0" baseline="0" dirty="0" smtClean="0"/>
                        <a:t> </a:t>
                      </a:r>
                    </a:p>
                    <a:p>
                      <a:r>
                        <a:rPr lang="da-DK" sz="2400" b="0" dirty="0" smtClean="0"/>
                        <a:t>Det perifere nervesystem. Det perifere nervesystem går fra rygmarven og ud</a:t>
                      </a:r>
                      <a:r>
                        <a:rPr lang="da-DK" sz="2400" b="0" baseline="0" dirty="0" smtClean="0"/>
                        <a:t> til resten af kroppen. Nervesystemet forbinder hjerne med resten af kroppen. </a:t>
                      </a:r>
                      <a:endParaRPr lang="da-DK" sz="2400" b="0" dirty="0" smtClean="0"/>
                    </a:p>
                    <a:p>
                      <a:endParaRPr lang="da-DK" sz="2400" b="0" dirty="0"/>
                    </a:p>
                  </a:txBody>
                  <a:tcPr/>
                </a:tc>
                <a:tc>
                  <a:txBody>
                    <a:bodyPr/>
                    <a:lstStyle/>
                    <a:p>
                      <a:r>
                        <a:rPr lang="da-DK" dirty="0" smtClean="0"/>
                        <a:t>Sanser</a:t>
                      </a:r>
                    </a:p>
                    <a:p>
                      <a:r>
                        <a:rPr lang="da-DK" b="0" dirty="0" smtClean="0"/>
                        <a:t>Vi har 7 sanser:  syns-,</a:t>
                      </a:r>
                      <a:r>
                        <a:rPr lang="da-DK" b="0" baseline="0" dirty="0" smtClean="0"/>
                        <a:t> </a:t>
                      </a:r>
                      <a:r>
                        <a:rPr lang="da-DK" b="0" dirty="0" smtClean="0"/>
                        <a:t>høre-, smags-, lugte-, føle-, balance og led-muskelsanser.</a:t>
                      </a:r>
                    </a:p>
                    <a:p>
                      <a:endParaRPr lang="da-DK" b="0" dirty="0" smtClean="0"/>
                    </a:p>
                    <a:p>
                      <a:r>
                        <a:rPr lang="da-DK" b="0" dirty="0" smtClean="0"/>
                        <a:t>Det er via sanserne  liv sanser og oplever  verden.</a:t>
                      </a:r>
                      <a:r>
                        <a:rPr lang="da-DK" b="0" baseline="0" dirty="0" smtClean="0"/>
                        <a:t> Sanserne </a:t>
                      </a:r>
                      <a:r>
                        <a:rPr lang="da-DK" b="0" dirty="0" smtClean="0"/>
                        <a:t> sørger bl.a. for at vi ikke kommer til skade når vi bevæger os rundt. </a:t>
                      </a:r>
                    </a:p>
                    <a:p>
                      <a:endParaRPr lang="da-DK" dirty="0"/>
                    </a:p>
                  </a:txBody>
                  <a:tcPr/>
                </a:tc>
                <a:extLst>
                  <a:ext uri="{0D108BD9-81ED-4DB2-BD59-A6C34878D82A}">
                    <a16:rowId xmlns:a16="http://schemas.microsoft.com/office/drawing/2014/main" val="3744234137"/>
                  </a:ext>
                </a:extLst>
              </a:tr>
            </a:tbl>
          </a:graphicData>
        </a:graphic>
      </p:graphicFrame>
      <p:pic>
        <p:nvPicPr>
          <p:cNvPr id="4" name="Billed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91357" y="202131"/>
            <a:ext cx="2393950" cy="327660"/>
          </a:xfrm>
          <a:prstGeom prst="rect">
            <a:avLst/>
          </a:prstGeom>
          <a:noFill/>
          <a:ln>
            <a:noFill/>
          </a:ln>
        </p:spPr>
      </p:pic>
      <p:pic>
        <p:nvPicPr>
          <p:cNvPr id="5" name="Billede 4" descr="ZBC Logo"/>
          <p:cNvPicPr/>
          <p:nvPr/>
        </p:nvPicPr>
        <p:blipFill>
          <a:blip r:embed="rId3">
            <a:extLst>
              <a:ext uri="{28A0092B-C50C-407E-A947-70E740481C1C}">
                <a14:useLocalDpi xmlns:a14="http://schemas.microsoft.com/office/drawing/2010/main" val="0"/>
              </a:ext>
            </a:extLst>
          </a:blip>
          <a:srcRect/>
          <a:stretch>
            <a:fillRect/>
          </a:stretch>
        </p:blipFill>
        <p:spPr bwMode="auto">
          <a:xfrm>
            <a:off x="308692" y="160749"/>
            <a:ext cx="842645" cy="550545"/>
          </a:xfrm>
          <a:prstGeom prst="rect">
            <a:avLst/>
          </a:prstGeom>
          <a:noFill/>
          <a:ln>
            <a:noFill/>
          </a:ln>
        </p:spPr>
      </p:pic>
    </p:spTree>
    <p:extLst>
      <p:ext uri="{BB962C8B-B14F-4D97-AF65-F5344CB8AC3E}">
        <p14:creationId xmlns:p14="http://schemas.microsoft.com/office/powerpoint/2010/main" val="3059432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441" y="284086"/>
            <a:ext cx="7245579" cy="1207364"/>
          </a:xfrm>
        </p:spPr>
        <p:txBody>
          <a:bodyPr/>
          <a:lstStyle/>
          <a:p>
            <a:r>
              <a:rPr lang="da-DK" dirty="0" smtClean="0"/>
              <a:t>Børn</a:t>
            </a:r>
            <a:endParaRPr lang="da-DK" dirty="0"/>
          </a:p>
        </p:txBody>
      </p:sp>
      <p:sp>
        <p:nvSpPr>
          <p:cNvPr id="3" name="Pladsholder til indhold 2"/>
          <p:cNvSpPr>
            <a:spLocks noGrp="1"/>
          </p:cNvSpPr>
          <p:nvPr>
            <p:ph idx="1"/>
          </p:nvPr>
        </p:nvSpPr>
        <p:spPr>
          <a:xfrm>
            <a:off x="609441" y="1376039"/>
            <a:ext cx="10969943" cy="4421650"/>
          </a:xfrm>
        </p:spPr>
        <p:txBody>
          <a:bodyPr>
            <a:normAutofit/>
          </a:bodyPr>
          <a:lstStyle/>
          <a:p>
            <a:r>
              <a:rPr lang="da-DK" dirty="0" smtClean="0"/>
              <a:t>Fosteret bruger sin krop allerede tidligt i graviditeten. Fosteret </a:t>
            </a:r>
            <a:r>
              <a:rPr lang="da-DK" dirty="0"/>
              <a:t>bruge </a:t>
            </a:r>
            <a:r>
              <a:rPr lang="da-DK" dirty="0" smtClean="0"/>
              <a:t>sine muskler,  føle-, høre- og ligevægtssans. </a:t>
            </a:r>
          </a:p>
          <a:p>
            <a:r>
              <a:rPr lang="da-DK" dirty="0" smtClean="0"/>
              <a:t>Børn gennemgår en stor motorisk udvikling fra fødslen og de første leveår. Små børn lære at gå, når de er ca. 1½ år. </a:t>
            </a:r>
          </a:p>
          <a:p>
            <a:r>
              <a:rPr lang="da-DK" dirty="0" smtClean="0"/>
              <a:t>Børn lære igennem at bruge deres krop. </a:t>
            </a:r>
          </a:p>
          <a:p>
            <a:r>
              <a:rPr lang="da-DK" dirty="0" smtClean="0"/>
              <a:t>God motorik har </a:t>
            </a:r>
            <a:r>
              <a:rPr lang="da-DK" dirty="0"/>
              <a:t>betydning for barnets selvfølelse </a:t>
            </a:r>
            <a:r>
              <a:rPr lang="da-DK" dirty="0" smtClean="0"/>
              <a:t>og deres deltagelse </a:t>
            </a:r>
            <a:r>
              <a:rPr lang="da-DK" dirty="0"/>
              <a:t>i sociale </a:t>
            </a:r>
            <a:r>
              <a:rPr lang="da-DK" dirty="0" smtClean="0"/>
              <a:t>sammenhænge. </a:t>
            </a:r>
          </a:p>
          <a:p>
            <a:r>
              <a:rPr lang="da-DK" dirty="0" smtClean="0"/>
              <a:t>Børn der er i et miljø( børnehave, SFO) der opfordre til leg og fysisk aktivitet har bedre trivsel og samspil mellem børnene. </a:t>
            </a:r>
          </a:p>
          <a:p>
            <a:endParaRPr lang="da-DK" dirty="0"/>
          </a:p>
        </p:txBody>
      </p:sp>
      <p:pic>
        <p:nvPicPr>
          <p:cNvPr id="4" name="Billed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1517" y="207010"/>
            <a:ext cx="2393950" cy="327660"/>
          </a:xfrm>
          <a:prstGeom prst="rect">
            <a:avLst/>
          </a:prstGeom>
          <a:noFill/>
          <a:ln>
            <a:noFill/>
          </a:ln>
        </p:spPr>
      </p:pic>
      <p:pic>
        <p:nvPicPr>
          <p:cNvPr id="5" name="Billed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665" y="181279"/>
            <a:ext cx="1009015" cy="355600"/>
          </a:xfrm>
          <a:prstGeom prst="rect">
            <a:avLst/>
          </a:prstGeom>
          <a:noFill/>
        </p:spPr>
      </p:pic>
    </p:spTree>
    <p:extLst>
      <p:ext uri="{BB962C8B-B14F-4D97-AF65-F5344CB8AC3E}">
        <p14:creationId xmlns:p14="http://schemas.microsoft.com/office/powerpoint/2010/main" val="1137468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441" y="363984"/>
            <a:ext cx="7245579" cy="896645"/>
          </a:xfrm>
        </p:spPr>
        <p:txBody>
          <a:bodyPr/>
          <a:lstStyle/>
          <a:p>
            <a:r>
              <a:rPr lang="da-DK" dirty="0" smtClean="0"/>
              <a:t>Ældre</a:t>
            </a:r>
            <a:endParaRPr lang="da-DK" dirty="0"/>
          </a:p>
        </p:txBody>
      </p:sp>
      <p:sp>
        <p:nvSpPr>
          <p:cNvPr id="3" name="Pladsholder til indhold 2"/>
          <p:cNvSpPr>
            <a:spLocks noGrp="1"/>
          </p:cNvSpPr>
          <p:nvPr>
            <p:ph idx="1"/>
          </p:nvPr>
        </p:nvSpPr>
        <p:spPr>
          <a:xfrm>
            <a:off x="502909" y="1094912"/>
            <a:ext cx="10969943" cy="4506898"/>
          </a:xfrm>
        </p:spPr>
        <p:txBody>
          <a:bodyPr>
            <a:normAutofit/>
          </a:bodyPr>
          <a:lstStyle/>
          <a:p>
            <a:r>
              <a:rPr lang="da-DK" dirty="0" smtClean="0"/>
              <a:t>Fra vi er 30 år afkalker vores knoglerne- knoglerne brækker lettere </a:t>
            </a:r>
          </a:p>
          <a:p>
            <a:r>
              <a:rPr lang="da-DK" dirty="0" smtClean="0"/>
              <a:t>Leddene </a:t>
            </a:r>
            <a:r>
              <a:rPr lang="da-DK" dirty="0"/>
              <a:t>blive stive og man får  svære ved at bevæge </a:t>
            </a:r>
            <a:r>
              <a:rPr lang="da-DK" dirty="0" smtClean="0"/>
              <a:t>kroppen</a:t>
            </a:r>
            <a:r>
              <a:rPr lang="da-DK" dirty="0"/>
              <a:t>.</a:t>
            </a:r>
          </a:p>
          <a:p>
            <a:r>
              <a:rPr lang="da-DK" dirty="0"/>
              <a:t>M</a:t>
            </a:r>
            <a:r>
              <a:rPr lang="da-DK" dirty="0" smtClean="0"/>
              <a:t>usklernes </a:t>
            </a:r>
            <a:r>
              <a:rPr lang="da-DK" dirty="0"/>
              <a:t>styrke aftage og det blive svære og hårdere at bevæge sig. </a:t>
            </a:r>
          </a:p>
          <a:p>
            <a:r>
              <a:rPr lang="da-DK" dirty="0" smtClean="0"/>
              <a:t>Ældre menneskers reagere </a:t>
            </a:r>
            <a:r>
              <a:rPr lang="da-DK" dirty="0"/>
              <a:t>langsommer og vi får </a:t>
            </a:r>
            <a:r>
              <a:rPr lang="da-DK" dirty="0" err="1"/>
              <a:t>bl.a</a:t>
            </a:r>
            <a:r>
              <a:rPr lang="da-DK" dirty="0"/>
              <a:t> svære ved at lære nye ting </a:t>
            </a:r>
            <a:r>
              <a:rPr lang="da-DK" dirty="0" smtClean="0"/>
              <a:t>og de har større risiko for at falde. </a:t>
            </a:r>
          </a:p>
          <a:p>
            <a:r>
              <a:rPr lang="da-DK" dirty="0" smtClean="0"/>
              <a:t>Nogle </a:t>
            </a:r>
            <a:r>
              <a:rPr lang="da-DK" dirty="0"/>
              <a:t>ældre får </a:t>
            </a:r>
            <a:r>
              <a:rPr lang="da-DK" dirty="0" smtClean="0"/>
              <a:t>sygdomme som kan påvirke deres måde at bruge kroppen på eks. sklerose</a:t>
            </a:r>
            <a:r>
              <a:rPr lang="da-DK" dirty="0"/>
              <a:t>, </a:t>
            </a:r>
            <a:r>
              <a:rPr lang="da-DK" dirty="0" err="1"/>
              <a:t>halvsidig</a:t>
            </a:r>
            <a:r>
              <a:rPr lang="da-DK" dirty="0"/>
              <a:t> lammelse eller </a:t>
            </a:r>
            <a:r>
              <a:rPr lang="da-DK" dirty="0" smtClean="0"/>
              <a:t>KOL( Svært ved at få vejret). </a:t>
            </a:r>
          </a:p>
          <a:p>
            <a:r>
              <a:rPr lang="da-DK" dirty="0" smtClean="0"/>
              <a:t>Ældre der bruger deres krop og laver fysisk træning, har brug for mindre hjælp fra hjemmeplejen og har bedre helbred og livskvalitet. </a:t>
            </a:r>
            <a:endParaRPr lang="da-DK" dirty="0"/>
          </a:p>
          <a:p>
            <a:endParaRPr lang="da-DK" dirty="0"/>
          </a:p>
        </p:txBody>
      </p:sp>
      <p:pic>
        <p:nvPicPr>
          <p:cNvPr id="4" name="Billed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0237" y="237958"/>
            <a:ext cx="2393950" cy="327660"/>
          </a:xfrm>
          <a:prstGeom prst="rect">
            <a:avLst/>
          </a:prstGeom>
          <a:noFill/>
          <a:ln>
            <a:noFill/>
          </a:ln>
        </p:spPr>
      </p:pic>
      <p:pic>
        <p:nvPicPr>
          <p:cNvPr id="5" name="Billed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705" y="164939"/>
            <a:ext cx="1009015" cy="355600"/>
          </a:xfrm>
          <a:prstGeom prst="rect">
            <a:avLst/>
          </a:prstGeom>
          <a:noFill/>
        </p:spPr>
      </p:pic>
    </p:spTree>
    <p:extLst>
      <p:ext uri="{BB962C8B-B14F-4D97-AF65-F5344CB8AC3E}">
        <p14:creationId xmlns:p14="http://schemas.microsoft.com/office/powerpoint/2010/main" val="129214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441" y="97654"/>
            <a:ext cx="7245579" cy="896645"/>
          </a:xfrm>
        </p:spPr>
        <p:txBody>
          <a:bodyPr/>
          <a:lstStyle/>
          <a:p>
            <a:r>
              <a:rPr lang="da-DK" dirty="0" smtClean="0"/>
              <a:t>Træningsformer</a:t>
            </a:r>
            <a:endParaRPr lang="da-DK" dirty="0"/>
          </a:p>
        </p:txBody>
      </p:sp>
      <p:sp>
        <p:nvSpPr>
          <p:cNvPr id="3" name="Pladsholder til indhold 2"/>
          <p:cNvSpPr>
            <a:spLocks noGrp="1"/>
          </p:cNvSpPr>
          <p:nvPr>
            <p:ph idx="1"/>
          </p:nvPr>
        </p:nvSpPr>
        <p:spPr>
          <a:xfrm>
            <a:off x="312907" y="754602"/>
            <a:ext cx="11769602" cy="5282214"/>
          </a:xfrm>
        </p:spPr>
        <p:txBody>
          <a:bodyPr>
            <a:normAutofit fontScale="55000" lnSpcReduction="20000"/>
          </a:bodyPr>
          <a:lstStyle/>
          <a:p>
            <a:pPr>
              <a:lnSpc>
                <a:spcPct val="150000"/>
              </a:lnSpc>
            </a:pPr>
            <a:r>
              <a:rPr lang="da-DK" sz="3200" dirty="0" smtClean="0"/>
              <a:t>I har fra idræt allerede stiftet bekendtskab med forskellige træningsformer. </a:t>
            </a:r>
          </a:p>
          <a:p>
            <a:pPr defTabSz="914400" eaLnBrk="0" fontAlgn="base" hangingPunct="0">
              <a:spcBef>
                <a:spcPct val="0"/>
              </a:spcBef>
              <a:spcAft>
                <a:spcPct val="0"/>
              </a:spcAft>
            </a:pPr>
            <a:endParaRPr lang="da-DK" sz="3600" b="1" dirty="0" smtClean="0"/>
          </a:p>
          <a:p>
            <a:pPr defTabSz="914400" eaLnBrk="0" fontAlgn="base" hangingPunct="0">
              <a:spcBef>
                <a:spcPct val="0"/>
              </a:spcBef>
              <a:spcAft>
                <a:spcPct val="0"/>
              </a:spcAft>
            </a:pPr>
            <a:r>
              <a:rPr lang="da-DK" sz="3600" b="1" dirty="0" smtClean="0"/>
              <a:t>Konditionstræning: </a:t>
            </a:r>
            <a:r>
              <a:rPr lang="da-DK" sz="3600" dirty="0" smtClean="0">
                <a:solidFill>
                  <a:srgbClr val="000000"/>
                </a:solidFill>
                <a:latin typeface="+mn-lt"/>
              </a:rPr>
              <a:t>F</a:t>
            </a:r>
            <a:r>
              <a:rPr lang="da-DK" altLang="da-DK" sz="3600" dirty="0" smtClean="0">
                <a:solidFill>
                  <a:srgbClr val="000000"/>
                </a:solidFill>
                <a:latin typeface="+mn-lt"/>
              </a:rPr>
              <a:t>orbedrer kredsløbet (hjerte, lunger, blod, blodkar og muskler). Konditionstræning forbedrer kroppens evne til at transportere ilt og næringsstoffer ud til musklerne, samt musklernes evne til at omsætte ilt og næringsstoffer. Konditionstræning må gerne være fysisk hårdt, man bliver forpustet og skal vare i længere tid. Konditionstræning forebygger mange sygdomme eks. hjertesygdomme og sukkersyge. Konditionstræning kan laves på en cykel, ved løb eller på en romaskine mm. </a:t>
            </a:r>
            <a:endParaRPr lang="da-DK" sz="3600" dirty="0" smtClean="0"/>
          </a:p>
          <a:p>
            <a:endParaRPr lang="da-DK" sz="2800" b="1" dirty="0" smtClean="0"/>
          </a:p>
          <a:p>
            <a:r>
              <a:rPr lang="da-DK" sz="3600" b="1" dirty="0" smtClean="0"/>
              <a:t>Muskeltræning: </a:t>
            </a:r>
            <a:r>
              <a:rPr lang="da-DK" sz="3600" dirty="0" smtClean="0"/>
              <a:t>Udvikle muskel- og </a:t>
            </a:r>
            <a:r>
              <a:rPr lang="da-DK" sz="3600" dirty="0"/>
              <a:t>skeletstrukturer til at blive stærkere eller mere </a:t>
            </a:r>
            <a:r>
              <a:rPr lang="da-DK" sz="3600" dirty="0" smtClean="0"/>
              <a:t>udholdende. Unge , voksne og ældre har gavn af at træne styrken i de store muskelgrupper- ben, arme, mave og ryg. Ved at have stærke muskler har man større mulighed for </a:t>
            </a:r>
            <a:r>
              <a:rPr lang="da-DK" sz="3600" dirty="0"/>
              <a:t>at deltage i alle former for fysisk </a:t>
            </a:r>
            <a:r>
              <a:rPr lang="da-DK" sz="3600" dirty="0" smtClean="0"/>
              <a:t>aktivitet.  Muskeltræning skal foregår i sæt. Ofte træner man med 3 sæt med 8-10 gentagelse. Muskeltræning kan foregå med vægte eller med kroppens egen vægt. </a:t>
            </a:r>
          </a:p>
          <a:p>
            <a:endParaRPr lang="da-DK" sz="2800" b="1" dirty="0" smtClean="0"/>
          </a:p>
          <a:p>
            <a:r>
              <a:rPr lang="da-DK" sz="3600" b="1" dirty="0" smtClean="0"/>
              <a:t>Motorisktræning/Balancetræning: </a:t>
            </a:r>
            <a:r>
              <a:rPr lang="da-DK" sz="3600" dirty="0" smtClean="0"/>
              <a:t>Forbedre kroppens koordinationsevnen. Musklers, nervesystemets og sansernes samarbejde trænes. Øvelserne er ofte </a:t>
            </a:r>
            <a:r>
              <a:rPr lang="da-DK" sz="3600" dirty="0" err="1" smtClean="0"/>
              <a:t>dagligsdags</a:t>
            </a:r>
            <a:r>
              <a:rPr lang="da-DK" sz="3600" dirty="0" smtClean="0"/>
              <a:t> bevægelser eks. kast med en bold, står på et ben, kravle over forskellige forhindring, holde balancen med lukkede øjne, gå på forskellige underlag mm. Både børn og ældre kan have brug for at træne deres motorik og balance.</a:t>
            </a:r>
            <a:endParaRPr lang="da-DK" sz="3600" dirty="0"/>
          </a:p>
        </p:txBody>
      </p:sp>
      <p:sp>
        <p:nvSpPr>
          <p:cNvPr id="4" name="Rectangle 1"/>
          <p:cNvSpPr>
            <a:spLocks noChangeArrowheads="1"/>
          </p:cNvSpPr>
          <p:nvPr/>
        </p:nvSpPr>
        <p:spPr bwMode="auto">
          <a:xfrm>
            <a:off x="0" y="-184666"/>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800" b="0" i="0" u="none" strike="noStrike" cap="none" normalizeH="0" baseline="0" dirty="0" smtClean="0">
                <a:ln>
                  <a:noFill/>
                </a:ln>
                <a:solidFill>
                  <a:schemeClr val="tx1"/>
                </a:solidFill>
                <a:effectLst/>
                <a:latin typeface="Arial" panose="020B0604020202020204" pitchFamily="34" charset="0"/>
              </a:rPr>
              <a:t>  </a:t>
            </a:r>
            <a:endParaRPr kumimoji="0" lang="da-DK" altLang="da-DK" b="0" i="0" u="none" strike="noStrike" cap="none" normalizeH="0" baseline="0" dirty="0" smtClean="0">
              <a:ln>
                <a:noFill/>
              </a:ln>
              <a:solidFill>
                <a:schemeClr val="tx1"/>
              </a:solidFill>
              <a:effectLst/>
              <a:latin typeface="Arial" panose="020B0604020202020204" pitchFamily="34" charset="0"/>
            </a:endParaRPr>
          </a:p>
        </p:txBody>
      </p:sp>
      <p:pic>
        <p:nvPicPr>
          <p:cNvPr id="1026" name="Picture 2" descr="https://pxl.host/kkfbbzzes884xb6u6w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1908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11677" y="218316"/>
            <a:ext cx="2393950" cy="327660"/>
          </a:xfrm>
          <a:prstGeom prst="rect">
            <a:avLst/>
          </a:prstGeom>
          <a:noFill/>
          <a:ln>
            <a:noFill/>
          </a:ln>
        </p:spPr>
      </p:pic>
      <p:pic>
        <p:nvPicPr>
          <p:cNvPr id="7" name="Billed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5612365"/>
            <a:ext cx="1009015" cy="355600"/>
          </a:xfrm>
          <a:prstGeom prst="rect">
            <a:avLst/>
          </a:prstGeom>
          <a:noFill/>
        </p:spPr>
      </p:pic>
    </p:spTree>
    <p:extLst>
      <p:ext uri="{BB962C8B-B14F-4D97-AF65-F5344CB8AC3E}">
        <p14:creationId xmlns:p14="http://schemas.microsoft.com/office/powerpoint/2010/main" val="386507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441" y="213064"/>
            <a:ext cx="10292338" cy="1889936"/>
          </a:xfrm>
        </p:spPr>
        <p:txBody>
          <a:bodyPr/>
          <a:lstStyle/>
          <a:p>
            <a:r>
              <a:rPr lang="da-DK" dirty="0" smtClean="0"/>
              <a:t>OPGAVE								</a:t>
            </a:r>
            <a:endParaRPr lang="da-DK" dirty="0"/>
          </a:p>
        </p:txBody>
      </p:sp>
      <p:sp>
        <p:nvSpPr>
          <p:cNvPr id="3" name="Pladsholder til indhold 2"/>
          <p:cNvSpPr>
            <a:spLocks noGrp="1"/>
          </p:cNvSpPr>
          <p:nvPr>
            <p:ph idx="1"/>
          </p:nvPr>
        </p:nvSpPr>
        <p:spPr>
          <a:xfrm>
            <a:off x="609441" y="1447060"/>
            <a:ext cx="10969943" cy="4412773"/>
          </a:xfrm>
        </p:spPr>
        <p:txBody>
          <a:bodyPr/>
          <a:lstStyle/>
          <a:p>
            <a:r>
              <a:rPr lang="da-DK" dirty="0" smtClean="0"/>
              <a:t>Gå sammen i gruppe af 3-4 elever. </a:t>
            </a:r>
          </a:p>
          <a:p>
            <a:r>
              <a:rPr lang="da-DK" dirty="0" smtClean="0"/>
              <a:t>Hver gruppe skal lave 2 idrætsaktiviteter. </a:t>
            </a:r>
          </a:p>
          <a:p>
            <a:r>
              <a:rPr lang="da-DK" dirty="0" smtClean="0"/>
              <a:t>Første aktivitet skal kunne lave med børn fra 3-6 år.</a:t>
            </a:r>
          </a:p>
          <a:p>
            <a:r>
              <a:rPr lang="da-DK" dirty="0" smtClean="0"/>
              <a:t>Anden aktivitet skal kunne lave med ældre over 65 år.</a:t>
            </a:r>
          </a:p>
          <a:p>
            <a:r>
              <a:rPr lang="da-DK" dirty="0" smtClean="0"/>
              <a:t>I har 20 min til at udforme de 2 aktiviteter. </a:t>
            </a:r>
          </a:p>
          <a:p>
            <a:r>
              <a:rPr lang="da-DK" dirty="0" smtClean="0"/>
              <a:t>I skal derefter komme tilbage i klassen. I skal derefter forklare jeres aktiviteter og derefter prøve dem i fællesskab.  I må gerne gå sammen 2 til 3 grupper. </a:t>
            </a:r>
          </a:p>
          <a:p>
            <a:r>
              <a:rPr lang="da-DK" dirty="0" smtClean="0"/>
              <a:t>I skal i jeres oplæg til aktiviteten forklare hvilken træningsform I  bruger. </a:t>
            </a:r>
            <a:endParaRPr lang="da-DK" dirty="0"/>
          </a:p>
          <a:p>
            <a:endParaRPr lang="da-DK" dirty="0"/>
          </a:p>
        </p:txBody>
      </p:sp>
      <p:pic>
        <p:nvPicPr>
          <p:cNvPr id="6" name="Billed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9917" y="213064"/>
            <a:ext cx="2393950" cy="327660"/>
          </a:xfrm>
          <a:prstGeom prst="rect">
            <a:avLst/>
          </a:prstGeom>
          <a:noFill/>
          <a:ln>
            <a:noFill/>
          </a:ln>
        </p:spPr>
      </p:pic>
      <p:pic>
        <p:nvPicPr>
          <p:cNvPr id="7" name="Billed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945" y="5608320"/>
            <a:ext cx="1009015" cy="355600"/>
          </a:xfrm>
          <a:prstGeom prst="rect">
            <a:avLst/>
          </a:prstGeom>
          <a:noFill/>
        </p:spPr>
      </p:pic>
    </p:spTree>
    <p:extLst>
      <p:ext uri="{BB962C8B-B14F-4D97-AF65-F5344CB8AC3E}">
        <p14:creationId xmlns:p14="http://schemas.microsoft.com/office/powerpoint/2010/main" val="3609494647"/>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ZBC - Fusion2017">
      <a:dk1>
        <a:sysClr val="windowText" lastClr="000000"/>
      </a:dk1>
      <a:lt1>
        <a:sysClr val="window" lastClr="FFFFFF"/>
      </a:lt1>
      <a:dk2>
        <a:srgbClr val="363D46"/>
      </a:dk2>
      <a:lt2>
        <a:srgbClr val="EBEBEB"/>
      </a:lt2>
      <a:accent1>
        <a:srgbClr val="004A6C"/>
      </a:accent1>
      <a:accent2>
        <a:srgbClr val="7A1C12"/>
      </a:accent2>
      <a:accent3>
        <a:srgbClr val="085646"/>
      </a:accent3>
      <a:accent4>
        <a:srgbClr val="F9B104"/>
      </a:accent4>
      <a:accent5>
        <a:srgbClr val="307495"/>
      </a:accent5>
      <a:accent6>
        <a:srgbClr val="627C70"/>
      </a:accent6>
      <a:hlink>
        <a:srgbClr val="005679"/>
      </a:hlink>
      <a:folHlink>
        <a:srgbClr val="CACCC8"/>
      </a:folHlink>
    </a:clrScheme>
    <a:fontScheme name="Regular">
      <a:majorFont>
        <a:latin typeface="Regular PRO"/>
        <a:ea typeface=""/>
        <a:cs typeface=""/>
      </a:majorFont>
      <a:minorFont>
        <a:latin typeface="Regular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ZBC PowerPoint ny" id="{017FDF32-F5ED-48CC-B81F-B7AD37D994E9}" vid="{D9A41D56-E803-41BB-9A2E-84C412E59EEE}"/>
    </a:ext>
  </a:extLst>
</a:theme>
</file>

<file path=ppt/theme/theme2.xml><?xml version="1.0" encoding="utf-8"?>
<a:theme xmlns:a="http://schemas.openxmlformats.org/drawingml/2006/main" name="Office-tema">
  <a:themeElements>
    <a:clrScheme name="ZBC - Fusion2017">
      <a:dk1>
        <a:sysClr val="windowText" lastClr="000000"/>
      </a:dk1>
      <a:lt1>
        <a:sysClr val="window" lastClr="FFFFFF"/>
      </a:lt1>
      <a:dk2>
        <a:srgbClr val="363D46"/>
      </a:dk2>
      <a:lt2>
        <a:srgbClr val="EBEBEB"/>
      </a:lt2>
      <a:accent1>
        <a:srgbClr val="004A6C"/>
      </a:accent1>
      <a:accent2>
        <a:srgbClr val="7A1C12"/>
      </a:accent2>
      <a:accent3>
        <a:srgbClr val="085612"/>
      </a:accent3>
      <a:accent4>
        <a:srgbClr val="F9B104"/>
      </a:accent4>
      <a:accent5>
        <a:srgbClr val="307495"/>
      </a:accent5>
      <a:accent6>
        <a:srgbClr val="627C70"/>
      </a:accent6>
      <a:hlink>
        <a:srgbClr val="005679"/>
      </a:hlink>
      <a:folHlink>
        <a:srgbClr val="CACC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eachers xmlns="fb00183b-5925-4482-9360-815ea391b437">
      <UserInfo>
        <DisplayName/>
        <AccountId xsi:nil="true"/>
        <AccountType/>
      </UserInfo>
    </Teachers>
    <Students xmlns="fb00183b-5925-4482-9360-815ea391b437">
      <UserInfo>
        <DisplayName/>
        <AccountId xsi:nil="true"/>
        <AccountType/>
      </UserInfo>
    </Students>
    <Student_Groups xmlns="fb00183b-5925-4482-9360-815ea391b437">
      <UserInfo>
        <DisplayName/>
        <AccountId xsi:nil="true"/>
        <AccountType/>
      </UserInfo>
    </Student_Groups>
    <Templates xmlns="fb00183b-5925-4482-9360-815ea391b437" xsi:nil="true"/>
    <Self_Registration_Enabled xmlns="fb00183b-5925-4482-9360-815ea391b437" xsi:nil="true"/>
    <_ip_UnifiedCompliancePolicyUIAction xmlns="http://schemas.microsoft.com/sharepoint/v3" xsi:nil="true"/>
    <Has_Teacher_Only_SectionGroup xmlns="fb00183b-5925-4482-9360-815ea391b437" xsi:nil="true"/>
    <Is_Collaboration_Space_Locked xmlns="fb00183b-5925-4482-9360-815ea391b437" xsi:nil="true"/>
    <FolderType xmlns="fb00183b-5925-4482-9360-815ea391b437" xsi:nil="true"/>
    <Owner xmlns="fb00183b-5925-4482-9360-815ea391b437">
      <UserInfo>
        <DisplayName/>
        <AccountId xsi:nil="true"/>
        <AccountType/>
      </UserInfo>
    </Owner>
    <_ip_UnifiedCompliancePolicyProperties xmlns="http://schemas.microsoft.com/sharepoint/v3" xsi:nil="true"/>
    <Invited_Teachers xmlns="fb00183b-5925-4482-9360-815ea391b437" xsi:nil="true"/>
    <NotebookType xmlns="fb00183b-5925-4482-9360-815ea391b437" xsi:nil="true"/>
    <DefaultSectionNames xmlns="fb00183b-5925-4482-9360-815ea391b437" xsi:nil="true"/>
    <AppVersion xmlns="fb00183b-5925-4482-9360-815ea391b437" xsi:nil="true"/>
    <TeamsChannelId xmlns="fb00183b-5925-4482-9360-815ea391b437" xsi:nil="true"/>
    <CultureName xmlns="fb00183b-5925-4482-9360-815ea391b437" xsi:nil="true"/>
    <Invited_Students xmlns="fb00183b-5925-4482-9360-815ea391b437" xsi:nil="true"/>
    <IsNotebookLocked xmlns="fb00183b-5925-4482-9360-815ea391b43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E72C569FCD40447BCEFEA4C4C5D8B74" ma:contentTypeVersion="32" ma:contentTypeDescription="Opret et nyt dokument." ma:contentTypeScope="" ma:versionID="e2e3d9db64db8d04a325da91fd33b06b">
  <xsd:schema xmlns:xsd="http://www.w3.org/2001/XMLSchema" xmlns:xs="http://www.w3.org/2001/XMLSchema" xmlns:p="http://schemas.microsoft.com/office/2006/metadata/properties" xmlns:ns1="http://schemas.microsoft.com/sharepoint/v3" xmlns:ns3="fb00183b-5925-4482-9360-815ea391b437" xmlns:ns4="a18b0b5f-d6ac-4526-b8be-a9ffdf13e0a3" targetNamespace="http://schemas.microsoft.com/office/2006/metadata/properties" ma:root="true" ma:fieldsID="03f3c09d5ae01a846dcc0de83d8dc84e" ns1:_="" ns3:_="" ns4:_="">
    <xsd:import namespace="http://schemas.microsoft.com/sharepoint/v3"/>
    <xsd:import namespace="fb00183b-5925-4482-9360-815ea391b437"/>
    <xsd:import namespace="a18b0b5f-d6ac-4526-b8be-a9ffdf13e0a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msChannelId"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IsNotebookLocked" minOccurs="0"/>
                <xsd:element ref="ns1:_ip_UnifiedCompliancePolicyProperties" minOccurs="0"/>
                <xsd:element ref="ns1:_ip_UnifiedCompliancePolicyUIAc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4" nillable="true" ma:displayName="Egenskaber for Unified Compliance Policy" ma:hidden="true" ma:internalName="_ip_UnifiedCompliancePolicyProperties">
      <xsd:simpleType>
        <xsd:restriction base="dms:Note"/>
      </xsd:simpleType>
    </xsd:element>
    <xsd:element name="_ip_UnifiedCompliancePolicyUIAction" ma:index="35" nillable="true" ma:displayName="Handling for Unified Compliance Policy-grænseflad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0183b-5925-4482-9360-815ea391b4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NotebookType" ma:index="14" nillable="true" ma:displayName="Notebook Type" ma:internalName="NotebookType">
      <xsd:simpleType>
        <xsd:restriction base="dms:Text"/>
      </xsd:simpleType>
    </xsd:element>
    <xsd:element name="FolderType" ma:index="15" nillable="true" ma:displayName="Folder Type" ma:internalName="FolderType">
      <xsd:simpleType>
        <xsd:restriction base="dms:Text"/>
      </xsd:simpleType>
    </xsd:element>
    <xsd:element name="Owner" ma:index="1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7" nillable="true" ma:displayName="Default Section Names" ma:internalName="DefaultSectionNames">
      <xsd:simpleType>
        <xsd:restriction base="dms:Note">
          <xsd:maxLength value="255"/>
        </xsd:restriction>
      </xsd:simpleType>
    </xsd:element>
    <xsd:element name="Templates" ma:index="18" nillable="true" ma:displayName="Templates" ma:internalName="Templates">
      <xsd:simpleType>
        <xsd:restriction base="dms:Note">
          <xsd:maxLength value="255"/>
        </xsd:restriction>
      </xsd:simpleType>
    </xsd:element>
    <xsd:element name="CultureName" ma:index="19" nillable="true" ma:displayName="Culture Name" ma:internalName="CultureName">
      <xsd:simpleType>
        <xsd:restriction base="dms:Text"/>
      </xsd:simpleType>
    </xsd:element>
    <xsd:element name="AppVersion" ma:index="20" nillable="true" ma:displayName="App Version" ma:internalName="AppVersion">
      <xsd:simpleType>
        <xsd:restriction base="dms:Text"/>
      </xsd:simpleType>
    </xsd:element>
    <xsd:element name="TeamsChannelId" ma:index="21" nillable="true" ma:displayName="Teams Channel Id" ma:internalName="TeamsChannelId">
      <xsd:simpleType>
        <xsd:restriction base="dms:Text"/>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5" nillable="true" ma:displayName="Invited Teachers" ma:internalName="Invited_Teachers">
      <xsd:simpleType>
        <xsd:restriction base="dms:Note">
          <xsd:maxLength value="255"/>
        </xsd:restriction>
      </xsd:simpleType>
    </xsd:element>
    <xsd:element name="Invited_Students" ma:index="26" nillable="true" ma:displayName="Invited Students" ma:internalName="Invited_Students">
      <xsd:simpleType>
        <xsd:restriction base="dms:Note">
          <xsd:maxLength value="255"/>
        </xsd:restriction>
      </xsd:simpleType>
    </xsd:element>
    <xsd:element name="Self_Registration_Enabled" ma:index="27" nillable="true" ma:displayName="Self Registration Enabled" ma:internalName="Self_Registration_Enabled">
      <xsd:simpleType>
        <xsd:restriction base="dms:Boolean"/>
      </xsd:simpleType>
    </xsd:element>
    <xsd:element name="Has_Teacher_Only_SectionGroup" ma:index="28" nillable="true" ma:displayName="Has Teacher Only SectionGroup" ma:internalName="Has_Teacher_Only_SectionGroup">
      <xsd:simpleType>
        <xsd:restriction base="dms:Boolean"/>
      </xsd:simpleType>
    </xsd:element>
    <xsd:element name="Is_Collaboration_Space_Locked" ma:index="29" nillable="true" ma:displayName="Is Collaboration Space Locked" ma:internalName="Is_Collaboration_Space_Locked">
      <xsd:simpleType>
        <xsd:restriction base="dms:Boolean"/>
      </xsd:simpleType>
    </xsd:element>
    <xsd:element name="IsNotebookLocked" ma:index="33" nillable="true" ma:displayName="Is Notebook Locked" ma:internalName="IsNotebookLocked">
      <xsd:simpleType>
        <xsd:restriction base="dms:Boolean"/>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18b0b5f-d6ac-4526-b8be-a9ffdf13e0a3" elementFormDefault="qualified">
    <xsd:import namespace="http://schemas.microsoft.com/office/2006/documentManagement/types"/>
    <xsd:import namespace="http://schemas.microsoft.com/office/infopath/2007/PartnerControls"/>
    <xsd:element name="SharedWithUsers" ma:index="3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Delt med detaljer" ma:internalName="SharedWithDetails" ma:readOnly="true">
      <xsd:simpleType>
        <xsd:restriction base="dms:Note">
          <xsd:maxLength value="255"/>
        </xsd:restriction>
      </xsd:simpleType>
    </xsd:element>
    <xsd:element name="SharingHintHash" ma:index="32" nillable="true" ma:displayName="Hashværdi for deling"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2E50EB-9791-4B36-8A90-2C9EB4304AB8}">
  <ds:schemaRefs>
    <ds:schemaRef ds:uri="http://schemas.microsoft.com/sharepoint/v3/contenttype/forms"/>
  </ds:schemaRefs>
</ds:datastoreItem>
</file>

<file path=customXml/itemProps2.xml><?xml version="1.0" encoding="utf-8"?>
<ds:datastoreItem xmlns:ds="http://schemas.openxmlformats.org/officeDocument/2006/customXml" ds:itemID="{F39D0DF0-3BDF-449D-BA54-4D411BE67AAB}">
  <ds:schemaRefs>
    <ds:schemaRef ds:uri="http://purl.org/dc/elements/1.1/"/>
    <ds:schemaRef ds:uri="fb00183b-5925-4482-9360-815ea391b437"/>
    <ds:schemaRef ds:uri="http://purl.org/dc/dcmitype/"/>
    <ds:schemaRef ds:uri="a18b0b5f-d6ac-4526-b8be-a9ffdf13e0a3"/>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4F0C3E67-3FE4-4987-A94C-E0A33F27C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b00183b-5925-4482-9360-815ea391b437"/>
    <ds:schemaRef ds:uri="a18b0b5f-d6ac-4526-b8be-a9ffdf13e0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481</TotalTime>
  <Words>814</Words>
  <Application>Microsoft Office PowerPoint</Application>
  <PresentationFormat>Brugerdefineret</PresentationFormat>
  <Paragraphs>55</Paragraphs>
  <Slides>8</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8</vt:i4>
      </vt:variant>
    </vt:vector>
  </HeadingPairs>
  <TitlesOfParts>
    <vt:vector size="11" baseType="lpstr">
      <vt:lpstr>Arial</vt:lpstr>
      <vt:lpstr>Regular PRO</vt:lpstr>
      <vt:lpstr>Kontortema</vt:lpstr>
      <vt:lpstr>PowerPoint-præsentation</vt:lpstr>
      <vt:lpstr>Træning for børn og ældre</vt:lpstr>
      <vt:lpstr>Idræt og Træning</vt:lpstr>
      <vt:lpstr>KROPPEN</vt:lpstr>
      <vt:lpstr>Børn</vt:lpstr>
      <vt:lpstr>Ældre</vt:lpstr>
      <vt:lpstr>Træningsformer</vt:lpstr>
      <vt:lpstr>OPGAVE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Tine Eilkær Johansen</dc:creator>
  <cp:keywords/>
  <dc:description/>
  <cp:lastModifiedBy>Gitte Sandberg Pedersen (GPED.ZBC - Koordinator og underviser - KOLY - ZBC)</cp:lastModifiedBy>
  <cp:revision>47</cp:revision>
  <cp:lastPrinted>2017-11-30T13:01:27Z</cp:lastPrinted>
  <dcterms:created xsi:type="dcterms:W3CDTF">2018-05-01T07:49:46Z</dcterms:created>
  <dcterms:modified xsi:type="dcterms:W3CDTF">2021-02-11T21:48:56Z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0x0101005E72C569FCD40447BCEFEA4C4C5D8B74</vt:lpwstr>
  </property>
</Properties>
</file>