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4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8" r:id="rId11"/>
    <p:sldId id="277" r:id="rId12"/>
    <p:sldId id="285" r:id="rId13"/>
    <p:sldId id="282" r:id="rId14"/>
    <p:sldId id="279" r:id="rId15"/>
    <p:sldId id="280" r:id="rId16"/>
    <p:sldId id="286" r:id="rId17"/>
    <p:sldId id="283" r:id="rId18"/>
    <p:sldId id="287" r:id="rId19"/>
    <p:sldId id="284" r:id="rId20"/>
  </p:sldIdLst>
  <p:sldSz cx="12192000" cy="6858000"/>
  <p:notesSz cx="6858000" cy="9144000"/>
  <p:defaultTextStyle>
    <a:defPPr rtl="0"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85729" autoAdjust="0"/>
  </p:normalViewPr>
  <p:slideViewPr>
    <p:cSldViewPr snapToGrid="0">
      <p:cViewPr>
        <p:scale>
          <a:sx n="107" d="100"/>
          <a:sy n="107" d="100"/>
        </p:scale>
        <p:origin x="888" y="138"/>
      </p:cViewPr>
      <p:guideLst/>
    </p:cSldViewPr>
  </p:slideViewPr>
  <p:outlineViewPr>
    <p:cViewPr>
      <p:scale>
        <a:sx n="33" d="100"/>
        <a:sy n="33" d="100"/>
      </p:scale>
      <p:origin x="0" y="-2730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6908"/>
    </p:cViewPr>
  </p:sorter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sse Høyer Malmberg" userId="38326029-eebd-4be7-80b7-44d6fef5e8c2" providerId="ADAL" clId="{45F7D529-6441-48D2-9527-5CF1A0B23144}"/>
    <pc:docChg chg="undo custSel addSld delSld modSld sldOrd addSection delSection modSection">
      <pc:chgData name="Lasse Høyer Malmberg" userId="38326029-eebd-4be7-80b7-44d6fef5e8c2" providerId="ADAL" clId="{45F7D529-6441-48D2-9527-5CF1A0B23144}" dt="2026-10-19T06:30:13.208" v="6077" actId="47"/>
      <pc:docMkLst>
        <pc:docMk/>
      </pc:docMkLst>
      <pc:sldChg chg="addSp delSp modSp mod">
        <pc:chgData name="Lasse Høyer Malmberg" userId="38326029-eebd-4be7-80b7-44d6fef5e8c2" providerId="ADAL" clId="{45F7D529-6441-48D2-9527-5CF1A0B23144}" dt="2026-10-13T17:04:22.853" v="3917" actId="20577"/>
        <pc:sldMkLst>
          <pc:docMk/>
          <pc:sldMk cId="2352749048" sldId="268"/>
        </pc:sldMkLst>
        <pc:spChg chg="mod">
          <ac:chgData name="Lasse Høyer Malmberg" userId="38326029-eebd-4be7-80b7-44d6fef5e8c2" providerId="ADAL" clId="{45F7D529-6441-48D2-9527-5CF1A0B23144}" dt="2026-10-13T17:04:22.853" v="3917" actId="20577"/>
          <ac:spMkLst>
            <pc:docMk/>
            <pc:sldMk cId="2352749048" sldId="268"/>
            <ac:spMk id="2" creationId="{7635B398-1E7F-44AD-8356-8345134C958C}"/>
          </ac:spMkLst>
        </pc:spChg>
        <pc:spChg chg="add mod">
          <ac:chgData name="Lasse Høyer Malmberg" userId="38326029-eebd-4be7-80b7-44d6fef5e8c2" providerId="ADAL" clId="{45F7D529-6441-48D2-9527-5CF1A0B23144}" dt="2026-10-13T16:50:48.693" v="3461" actId="1036"/>
          <ac:spMkLst>
            <pc:docMk/>
            <pc:sldMk cId="2352749048" sldId="268"/>
            <ac:spMk id="6" creationId="{97C04F92-EFA5-2ACC-12CF-98D408F24562}"/>
          </ac:spMkLst>
        </pc:spChg>
        <pc:picChg chg="add mod">
          <ac:chgData name="Lasse Høyer Malmberg" userId="38326029-eebd-4be7-80b7-44d6fef5e8c2" providerId="ADAL" clId="{45F7D529-6441-48D2-9527-5CF1A0B23144}" dt="2026-10-13T16:53:11.107" v="3483" actId="1038"/>
          <ac:picMkLst>
            <pc:docMk/>
            <pc:sldMk cId="2352749048" sldId="268"/>
            <ac:picMk id="8" creationId="{FCBAA918-85DE-7C70-83FA-A3072FF162D3}"/>
          </ac:picMkLst>
        </pc:picChg>
      </pc:sldChg>
      <pc:sldChg chg="addSp delSp modSp mod modShow">
        <pc:chgData name="Lasse Høyer Malmberg" userId="38326029-eebd-4be7-80b7-44d6fef5e8c2" providerId="ADAL" clId="{45F7D529-6441-48D2-9527-5CF1A0B23144}" dt="2026-10-13T17:04:19.192" v="3916" actId="20577"/>
        <pc:sldMkLst>
          <pc:docMk/>
          <pc:sldMk cId="2342962290" sldId="269"/>
        </pc:sldMkLst>
        <pc:spChg chg="mod">
          <ac:chgData name="Lasse Høyer Malmberg" userId="38326029-eebd-4be7-80b7-44d6fef5e8c2" providerId="ADAL" clId="{45F7D529-6441-48D2-9527-5CF1A0B23144}" dt="2026-10-13T17:04:19.192" v="3916" actId="20577"/>
          <ac:spMkLst>
            <pc:docMk/>
            <pc:sldMk cId="2342962290" sldId="269"/>
            <ac:spMk id="2" creationId="{30C5925E-9D10-F0F9-A8B7-EF68D96BE41E}"/>
          </ac:spMkLst>
        </pc:spChg>
        <pc:spChg chg="mod">
          <ac:chgData name="Lasse Høyer Malmberg" userId="38326029-eebd-4be7-80b7-44d6fef5e8c2" providerId="ADAL" clId="{45F7D529-6441-48D2-9527-5CF1A0B23144}" dt="2026-10-13T16:54:41.572" v="3746" actId="20577"/>
          <ac:spMkLst>
            <pc:docMk/>
            <pc:sldMk cId="2342962290" sldId="269"/>
            <ac:spMk id="4" creationId="{93D93921-654B-B91A-1942-95211F0F2B34}"/>
          </ac:spMkLst>
        </pc:spChg>
      </pc:sldChg>
      <pc:sldChg chg="addSp delSp modSp add mod">
        <pc:chgData name="Lasse Høyer Malmberg" userId="38326029-eebd-4be7-80b7-44d6fef5e8c2" providerId="ADAL" clId="{45F7D529-6441-48D2-9527-5CF1A0B23144}" dt="2026-10-13T17:04:15.666" v="3915" actId="20577"/>
        <pc:sldMkLst>
          <pc:docMk/>
          <pc:sldMk cId="377184897" sldId="270"/>
        </pc:sldMkLst>
        <pc:spChg chg="mod">
          <ac:chgData name="Lasse Høyer Malmberg" userId="38326029-eebd-4be7-80b7-44d6fef5e8c2" providerId="ADAL" clId="{45F7D529-6441-48D2-9527-5CF1A0B23144}" dt="2026-10-13T17:04:15.666" v="3915" actId="20577"/>
          <ac:spMkLst>
            <pc:docMk/>
            <pc:sldMk cId="377184897" sldId="270"/>
            <ac:spMk id="2" creationId="{09D9AF74-DC86-9A6C-447C-B62C9CB30EA4}"/>
          </ac:spMkLst>
        </pc:spChg>
        <pc:spChg chg="mod">
          <ac:chgData name="Lasse Høyer Malmberg" userId="38326029-eebd-4be7-80b7-44d6fef5e8c2" providerId="ADAL" clId="{45F7D529-6441-48D2-9527-5CF1A0B23144}" dt="2026-10-13T17:03:49.811" v="3882" actId="3626"/>
          <ac:spMkLst>
            <pc:docMk/>
            <pc:sldMk cId="377184897" sldId="270"/>
            <ac:spMk id="4" creationId="{4B11FBCD-01CF-EEB8-FBAC-EAE3EE50D01A}"/>
          </ac:spMkLst>
        </pc:spChg>
        <pc:spChg chg="add mod">
          <ac:chgData name="Lasse Høyer Malmberg" userId="38326029-eebd-4be7-80b7-44d6fef5e8c2" providerId="ADAL" clId="{45F7D529-6441-48D2-9527-5CF1A0B23144}" dt="2026-10-13T16:57:06.755" v="3821" actId="255"/>
          <ac:spMkLst>
            <pc:docMk/>
            <pc:sldMk cId="377184897" sldId="270"/>
            <ac:spMk id="6" creationId="{637A25F5-CEF3-D544-38C8-90B9C08B107A}"/>
          </ac:spMkLst>
        </pc:spChg>
        <pc:picChg chg="add mod">
          <ac:chgData name="Lasse Høyer Malmberg" userId="38326029-eebd-4be7-80b7-44d6fef5e8c2" providerId="ADAL" clId="{45F7D529-6441-48D2-9527-5CF1A0B23144}" dt="2026-10-13T16:55:50.341" v="3776"/>
          <ac:picMkLst>
            <pc:docMk/>
            <pc:sldMk cId="377184897" sldId="270"/>
            <ac:picMk id="5" creationId="{FB5A0514-8CF3-AB61-4F54-F7B685D022DA}"/>
          </ac:picMkLst>
        </pc:picChg>
      </pc:sldChg>
      <pc:sldChg chg="addSp delSp modSp add mod">
        <pc:chgData name="Lasse Høyer Malmberg" userId="38326029-eebd-4be7-80b7-44d6fef5e8c2" providerId="ADAL" clId="{45F7D529-6441-48D2-9527-5CF1A0B23144}" dt="2026-10-13T17:08:33.406" v="3982" actId="14100"/>
        <pc:sldMkLst>
          <pc:docMk/>
          <pc:sldMk cId="1148024937" sldId="271"/>
        </pc:sldMkLst>
        <pc:spChg chg="mod">
          <ac:chgData name="Lasse Høyer Malmberg" userId="38326029-eebd-4be7-80b7-44d6fef5e8c2" providerId="ADAL" clId="{45F7D529-6441-48D2-9527-5CF1A0B23144}" dt="2026-10-13T17:04:12.652" v="3914" actId="20577"/>
          <ac:spMkLst>
            <pc:docMk/>
            <pc:sldMk cId="1148024937" sldId="271"/>
            <ac:spMk id="2" creationId="{5E76B338-3BA1-309F-3501-5DBCF84C84DC}"/>
          </ac:spMkLst>
        </pc:spChg>
        <pc:spChg chg="mod">
          <ac:chgData name="Lasse Høyer Malmberg" userId="38326029-eebd-4be7-80b7-44d6fef5e8c2" providerId="ADAL" clId="{45F7D529-6441-48D2-9527-5CF1A0B23144}" dt="2026-10-13T17:07:55.671" v="3955" actId="20577"/>
          <ac:spMkLst>
            <pc:docMk/>
            <pc:sldMk cId="1148024937" sldId="271"/>
            <ac:spMk id="4" creationId="{336EF3F2-8FF0-4687-8FBF-AE76F46619B3}"/>
          </ac:spMkLst>
        </pc:spChg>
        <pc:spChg chg="mod">
          <ac:chgData name="Lasse Høyer Malmberg" userId="38326029-eebd-4be7-80b7-44d6fef5e8c2" providerId="ADAL" clId="{45F7D529-6441-48D2-9527-5CF1A0B23144}" dt="2026-10-13T17:08:17.633" v="3978" actId="14100"/>
          <ac:spMkLst>
            <pc:docMk/>
            <pc:sldMk cId="1148024937" sldId="271"/>
            <ac:spMk id="6" creationId="{42299469-3AA7-C5BB-E0D2-1D4AB1A4114B}"/>
          </ac:spMkLst>
        </pc:spChg>
        <pc:picChg chg="add mod">
          <ac:chgData name="Lasse Høyer Malmberg" userId="38326029-eebd-4be7-80b7-44d6fef5e8c2" providerId="ADAL" clId="{45F7D529-6441-48D2-9527-5CF1A0B23144}" dt="2026-10-13T17:08:33.406" v="3982" actId="14100"/>
          <ac:picMkLst>
            <pc:docMk/>
            <pc:sldMk cId="1148024937" sldId="271"/>
            <ac:picMk id="8" creationId="{5D2E86F9-2D98-A782-45C4-D26AF1B19ABB}"/>
          </ac:picMkLst>
        </pc:picChg>
      </pc:sldChg>
      <pc:sldChg chg="addSp delSp modSp add mod">
        <pc:chgData name="Lasse Høyer Malmberg" userId="38326029-eebd-4be7-80b7-44d6fef5e8c2" providerId="ADAL" clId="{45F7D529-6441-48D2-9527-5CF1A0B23144}" dt="2026-10-13T17:11:23.002" v="4045" actId="1076"/>
        <pc:sldMkLst>
          <pc:docMk/>
          <pc:sldMk cId="407009787" sldId="272"/>
        </pc:sldMkLst>
        <pc:spChg chg="mod">
          <ac:chgData name="Lasse Høyer Malmberg" userId="38326029-eebd-4be7-80b7-44d6fef5e8c2" providerId="ADAL" clId="{45F7D529-6441-48D2-9527-5CF1A0B23144}" dt="2026-10-13T17:09:47.307" v="3986"/>
          <ac:spMkLst>
            <pc:docMk/>
            <pc:sldMk cId="407009787" sldId="272"/>
            <ac:spMk id="2" creationId="{B504F16E-7C48-6E96-54EC-80C64C4ED931}"/>
          </ac:spMkLst>
        </pc:spChg>
        <pc:spChg chg="mod">
          <ac:chgData name="Lasse Høyer Malmberg" userId="38326029-eebd-4be7-80b7-44d6fef5e8c2" providerId="ADAL" clId="{45F7D529-6441-48D2-9527-5CF1A0B23144}" dt="2026-10-13T17:09:56.755" v="4022" actId="20577"/>
          <ac:spMkLst>
            <pc:docMk/>
            <pc:sldMk cId="407009787" sldId="272"/>
            <ac:spMk id="4" creationId="{9BC1DE61-AB21-4688-9CFA-5C0AF0D01242}"/>
          </ac:spMkLst>
        </pc:spChg>
        <pc:spChg chg="mod">
          <ac:chgData name="Lasse Høyer Malmberg" userId="38326029-eebd-4be7-80b7-44d6fef5e8c2" providerId="ADAL" clId="{45F7D529-6441-48D2-9527-5CF1A0B23144}" dt="2026-10-13T17:11:18.795" v="4044" actId="14100"/>
          <ac:spMkLst>
            <pc:docMk/>
            <pc:sldMk cId="407009787" sldId="272"/>
            <ac:spMk id="6" creationId="{CC486CAA-DC3B-DC2D-CC36-94BFE573C305}"/>
          </ac:spMkLst>
        </pc:spChg>
        <pc:picChg chg="add mod">
          <ac:chgData name="Lasse Høyer Malmberg" userId="38326029-eebd-4be7-80b7-44d6fef5e8c2" providerId="ADAL" clId="{45F7D529-6441-48D2-9527-5CF1A0B23144}" dt="2026-10-13T17:11:23.002" v="4045" actId="1076"/>
          <ac:picMkLst>
            <pc:docMk/>
            <pc:sldMk cId="407009787" sldId="272"/>
            <ac:picMk id="8" creationId="{36335C06-7318-200A-92DA-7CA7E8716FE0}"/>
          </ac:picMkLst>
        </pc:picChg>
      </pc:sldChg>
      <pc:sldChg chg="addSp delSp modSp add mod">
        <pc:chgData name="Lasse Høyer Malmberg" userId="38326029-eebd-4be7-80b7-44d6fef5e8c2" providerId="ADAL" clId="{45F7D529-6441-48D2-9527-5CF1A0B23144}" dt="2026-10-13T17:12:15.501" v="4050" actId="478"/>
        <pc:sldMkLst>
          <pc:docMk/>
          <pc:sldMk cId="876466309" sldId="273"/>
        </pc:sldMkLst>
        <pc:picChg chg="add mod">
          <ac:chgData name="Lasse Høyer Malmberg" userId="38326029-eebd-4be7-80b7-44d6fef5e8c2" providerId="ADAL" clId="{45F7D529-6441-48D2-9527-5CF1A0B23144}" dt="2026-10-13T17:12:13.387" v="4049" actId="14100"/>
          <ac:picMkLst>
            <pc:docMk/>
            <pc:sldMk cId="876466309" sldId="273"/>
            <ac:picMk id="7" creationId="{FA78BEA9-BE55-0498-A426-54FF23049CDC}"/>
          </ac:picMkLst>
        </pc:picChg>
      </pc:sldChg>
      <pc:sldChg chg="addSp delSp modSp add mod">
        <pc:chgData name="Lasse Høyer Malmberg" userId="38326029-eebd-4be7-80b7-44d6fef5e8c2" providerId="ADAL" clId="{45F7D529-6441-48D2-9527-5CF1A0B23144}" dt="2026-10-13T17:14:49.672" v="4218" actId="1037"/>
        <pc:sldMkLst>
          <pc:docMk/>
          <pc:sldMk cId="4235149807" sldId="274"/>
        </pc:sldMkLst>
        <pc:picChg chg="add mod">
          <ac:chgData name="Lasse Høyer Malmberg" userId="38326029-eebd-4be7-80b7-44d6fef5e8c2" providerId="ADAL" clId="{45F7D529-6441-48D2-9527-5CF1A0B23144}" dt="2026-10-13T17:14:26.102" v="4156" actId="1035"/>
          <ac:picMkLst>
            <pc:docMk/>
            <pc:sldMk cId="4235149807" sldId="274"/>
            <ac:picMk id="10" creationId="{1C7EA6EB-EBAB-D1DC-634E-EB566D7EF30A}"/>
          </ac:picMkLst>
        </pc:picChg>
        <pc:picChg chg="add mod">
          <ac:chgData name="Lasse Høyer Malmberg" userId="38326029-eebd-4be7-80b7-44d6fef5e8c2" providerId="ADAL" clId="{45F7D529-6441-48D2-9527-5CF1A0B23144}" dt="2026-10-13T17:14:49.672" v="4218" actId="1037"/>
          <ac:picMkLst>
            <pc:docMk/>
            <pc:sldMk cId="4235149807" sldId="274"/>
            <ac:picMk id="12" creationId="{84CDD987-5A68-B27D-0082-587D5C8AFDAB}"/>
          </ac:picMkLst>
        </pc:picChg>
      </pc:sldChg>
      <pc:sldChg chg="addSp delSp modSp add mod">
        <pc:chgData name="Lasse Høyer Malmberg" userId="38326029-eebd-4be7-80b7-44d6fef5e8c2" providerId="ADAL" clId="{45F7D529-6441-48D2-9527-5CF1A0B23144}" dt="2026-10-13T17:17:54.811" v="4388" actId="20577"/>
        <pc:sldMkLst>
          <pc:docMk/>
          <pc:sldMk cId="638922116" sldId="275"/>
        </pc:sldMkLst>
        <pc:spChg chg="mod">
          <ac:chgData name="Lasse Høyer Malmberg" userId="38326029-eebd-4be7-80b7-44d6fef5e8c2" providerId="ADAL" clId="{45F7D529-6441-48D2-9527-5CF1A0B23144}" dt="2026-10-13T17:17:54.811" v="4388" actId="20577"/>
          <ac:spMkLst>
            <pc:docMk/>
            <pc:sldMk cId="638922116" sldId="275"/>
            <ac:spMk id="6" creationId="{B4775D55-BCF4-5C12-E6E0-CC940A3675D3}"/>
          </ac:spMkLst>
        </pc:spChg>
        <pc:picChg chg="add mod">
          <ac:chgData name="Lasse Høyer Malmberg" userId="38326029-eebd-4be7-80b7-44d6fef5e8c2" providerId="ADAL" clId="{45F7D529-6441-48D2-9527-5CF1A0B23144}" dt="2026-10-13T17:17:09.231" v="4327" actId="1038"/>
          <ac:picMkLst>
            <pc:docMk/>
            <pc:sldMk cId="638922116" sldId="275"/>
            <ac:picMk id="5" creationId="{5958CB40-AD9B-3926-DCDD-982CB009E029}"/>
          </ac:picMkLst>
        </pc:picChg>
        <pc:picChg chg="add mod">
          <ac:chgData name="Lasse Høyer Malmberg" userId="38326029-eebd-4be7-80b7-44d6fef5e8c2" providerId="ADAL" clId="{45F7D529-6441-48D2-9527-5CF1A0B23144}" dt="2026-10-13T17:17:07.154" v="4316" actId="1037"/>
          <ac:picMkLst>
            <pc:docMk/>
            <pc:sldMk cId="638922116" sldId="275"/>
            <ac:picMk id="8" creationId="{1091F7E7-1D97-45EB-093D-5F9A76F2E17B}"/>
          </ac:picMkLst>
        </pc:picChg>
      </pc:sldChg>
      <pc:sldChg chg="addSp delSp modSp add mod">
        <pc:chgData name="Lasse Høyer Malmberg" userId="38326029-eebd-4be7-80b7-44d6fef5e8c2" providerId="ADAL" clId="{45F7D529-6441-48D2-9527-5CF1A0B23144}" dt="2026-10-13T17:19:01.624" v="4422" actId="20577"/>
        <pc:sldMkLst>
          <pc:docMk/>
          <pc:sldMk cId="234698511" sldId="276"/>
        </pc:sldMkLst>
        <pc:spChg chg="mod">
          <ac:chgData name="Lasse Høyer Malmberg" userId="38326029-eebd-4be7-80b7-44d6fef5e8c2" providerId="ADAL" clId="{45F7D529-6441-48D2-9527-5CF1A0B23144}" dt="2026-10-13T17:17:31.871" v="4358" actId="20577"/>
          <ac:spMkLst>
            <pc:docMk/>
            <pc:sldMk cId="234698511" sldId="276"/>
            <ac:spMk id="2" creationId="{1B4CF710-5376-4114-12BB-67F0B7E97D07}"/>
          </ac:spMkLst>
        </pc:spChg>
        <pc:spChg chg="mod">
          <ac:chgData name="Lasse Høyer Malmberg" userId="38326029-eebd-4be7-80b7-44d6fef5e8c2" providerId="ADAL" clId="{45F7D529-6441-48D2-9527-5CF1A0B23144}" dt="2026-10-13T17:19:01.624" v="4422" actId="20577"/>
          <ac:spMkLst>
            <pc:docMk/>
            <pc:sldMk cId="234698511" sldId="276"/>
            <ac:spMk id="6" creationId="{4A4F2119-09DF-7D80-330D-79ABB6A000FE}"/>
          </ac:spMkLst>
        </pc:spChg>
        <pc:picChg chg="add mod">
          <ac:chgData name="Lasse Høyer Malmberg" userId="38326029-eebd-4be7-80b7-44d6fef5e8c2" providerId="ADAL" clId="{45F7D529-6441-48D2-9527-5CF1A0B23144}" dt="2026-10-13T17:18:47.852" v="4393" actId="1076"/>
          <ac:picMkLst>
            <pc:docMk/>
            <pc:sldMk cId="234698511" sldId="276"/>
            <ac:picMk id="7" creationId="{544B959F-4FC8-8186-E288-2AC5BC87BEFB}"/>
          </ac:picMkLst>
        </pc:picChg>
      </pc:sldChg>
      <pc:sldChg chg="addSp delSp modSp add mod">
        <pc:chgData name="Lasse Høyer Malmberg" userId="38326029-eebd-4be7-80b7-44d6fef5e8c2" providerId="ADAL" clId="{45F7D529-6441-48D2-9527-5CF1A0B23144}" dt="2026-10-16T19:08:55.885" v="5503" actId="255"/>
        <pc:sldMkLst>
          <pc:docMk/>
          <pc:sldMk cId="2637681187" sldId="277"/>
        </pc:sldMkLst>
        <pc:spChg chg="mod">
          <ac:chgData name="Lasse Høyer Malmberg" userId="38326029-eebd-4be7-80b7-44d6fef5e8c2" providerId="ADAL" clId="{45F7D529-6441-48D2-9527-5CF1A0B23144}" dt="2026-10-13T17:19:13.801" v="4443" actId="20577"/>
          <ac:spMkLst>
            <pc:docMk/>
            <pc:sldMk cId="2637681187" sldId="277"/>
            <ac:spMk id="2" creationId="{1678BAF8-93F4-7B9A-5601-884205A2D530}"/>
          </ac:spMkLst>
        </pc:spChg>
        <pc:spChg chg="add mod">
          <ac:chgData name="Lasse Høyer Malmberg" userId="38326029-eebd-4be7-80b7-44d6fef5e8c2" providerId="ADAL" clId="{45F7D529-6441-48D2-9527-5CF1A0B23144}" dt="2026-10-16T19:08:55.885" v="5503" actId="255"/>
          <ac:spMkLst>
            <pc:docMk/>
            <pc:sldMk cId="2637681187" sldId="277"/>
            <ac:spMk id="4" creationId="{770B48A3-31D7-D1AF-CB5B-3C01A8D3D008}"/>
          </ac:spMkLst>
        </pc:spChg>
      </pc:sldChg>
      <pc:sldChg chg="addSp modSp add mod ord">
        <pc:chgData name="Lasse Høyer Malmberg" userId="38326029-eebd-4be7-80b7-44d6fef5e8c2" providerId="ADAL" clId="{45F7D529-6441-48D2-9527-5CF1A0B23144}" dt="2026-10-13T17:35:47.744" v="4875" actId="14100"/>
        <pc:sldMkLst>
          <pc:docMk/>
          <pc:sldMk cId="568316431" sldId="278"/>
        </pc:sldMkLst>
        <pc:spChg chg="mod">
          <ac:chgData name="Lasse Høyer Malmberg" userId="38326029-eebd-4be7-80b7-44d6fef5e8c2" providerId="ADAL" clId="{45F7D529-6441-48D2-9527-5CF1A0B23144}" dt="2026-10-13T17:35:10.672" v="4872" actId="20577"/>
          <ac:spMkLst>
            <pc:docMk/>
            <pc:sldMk cId="568316431" sldId="278"/>
            <ac:spMk id="2" creationId="{1589A5F8-9B9B-DFB1-49FF-89FEA05F11E5}"/>
          </ac:spMkLst>
        </pc:spChg>
        <pc:spChg chg="mod">
          <ac:chgData name="Lasse Høyer Malmberg" userId="38326029-eebd-4be7-80b7-44d6fef5e8c2" providerId="ADAL" clId="{45F7D529-6441-48D2-9527-5CF1A0B23144}" dt="2026-10-13T17:35:47.744" v="4875" actId="14100"/>
          <ac:spMkLst>
            <pc:docMk/>
            <pc:sldMk cId="568316431" sldId="278"/>
            <ac:spMk id="4" creationId="{5E40A7B2-7555-1DFB-5A2A-711EEA863B50}"/>
          </ac:spMkLst>
        </pc:spChg>
        <pc:picChg chg="add mod">
          <ac:chgData name="Lasse Høyer Malmberg" userId="38326029-eebd-4be7-80b7-44d6fef5e8c2" providerId="ADAL" clId="{45F7D529-6441-48D2-9527-5CF1A0B23144}" dt="2026-10-13T17:35:27.203" v="4873"/>
          <ac:picMkLst>
            <pc:docMk/>
            <pc:sldMk cId="568316431" sldId="278"/>
            <ac:picMk id="6" creationId="{15848FA9-BB13-E42A-DF11-18D82D9D375D}"/>
          </ac:picMkLst>
        </pc:picChg>
        <pc:picChg chg="add mod">
          <ac:chgData name="Lasse Høyer Malmberg" userId="38326029-eebd-4be7-80b7-44d6fef5e8c2" providerId="ADAL" clId="{45F7D529-6441-48D2-9527-5CF1A0B23144}" dt="2026-10-13T17:35:38.652" v="4874"/>
          <ac:picMkLst>
            <pc:docMk/>
            <pc:sldMk cId="568316431" sldId="278"/>
            <ac:picMk id="8" creationId="{7E272B3F-25E2-5D2E-6881-F10E2E95E729}"/>
          </ac:picMkLst>
        </pc:picChg>
      </pc:sldChg>
      <pc:sldChg chg="modSp add mod">
        <pc:chgData name="Lasse Høyer Malmberg" userId="38326029-eebd-4be7-80b7-44d6fef5e8c2" providerId="ADAL" clId="{45F7D529-6441-48D2-9527-5CF1A0B23144}" dt="2026-10-13T17:24:04.801" v="4580" actId="20577"/>
        <pc:sldMkLst>
          <pc:docMk/>
          <pc:sldMk cId="47244257" sldId="279"/>
        </pc:sldMkLst>
        <pc:spChg chg="mod">
          <ac:chgData name="Lasse Høyer Malmberg" userId="38326029-eebd-4be7-80b7-44d6fef5e8c2" providerId="ADAL" clId="{45F7D529-6441-48D2-9527-5CF1A0B23144}" dt="2026-10-13T17:22:28.420" v="4577" actId="20577"/>
          <ac:spMkLst>
            <pc:docMk/>
            <pc:sldMk cId="47244257" sldId="279"/>
            <ac:spMk id="2" creationId="{5B3C984A-99D5-5F8A-B752-EF85EF9EB63E}"/>
          </ac:spMkLst>
        </pc:spChg>
        <pc:spChg chg="mod">
          <ac:chgData name="Lasse Høyer Malmberg" userId="38326029-eebd-4be7-80b7-44d6fef5e8c2" providerId="ADAL" clId="{45F7D529-6441-48D2-9527-5CF1A0B23144}" dt="2026-10-13T17:24:04.801" v="4580" actId="20577"/>
          <ac:spMkLst>
            <pc:docMk/>
            <pc:sldMk cId="47244257" sldId="279"/>
            <ac:spMk id="4" creationId="{D8166F70-D45C-DCDE-AEB5-38536B20F83E}"/>
          </ac:spMkLst>
        </pc:spChg>
      </pc:sldChg>
      <pc:sldChg chg="addSp delSp modSp add mod modTransition modAnim">
        <pc:chgData name="Lasse Høyer Malmberg" userId="38326029-eebd-4be7-80b7-44d6fef5e8c2" providerId="ADAL" clId="{45F7D529-6441-48D2-9527-5CF1A0B23144}" dt="2026-10-13T17:27:41.224" v="4673" actId="20577"/>
        <pc:sldMkLst>
          <pc:docMk/>
          <pc:sldMk cId="1220660130" sldId="280"/>
        </pc:sldMkLst>
        <pc:spChg chg="mod">
          <ac:chgData name="Lasse Høyer Malmberg" userId="38326029-eebd-4be7-80b7-44d6fef5e8c2" providerId="ADAL" clId="{45F7D529-6441-48D2-9527-5CF1A0B23144}" dt="2026-10-13T17:24:15.419" v="4600" actId="20577"/>
          <ac:spMkLst>
            <pc:docMk/>
            <pc:sldMk cId="1220660130" sldId="280"/>
            <ac:spMk id="2" creationId="{4C0C60DB-302A-C73F-6C1F-63ACADA4493B}"/>
          </ac:spMkLst>
        </pc:spChg>
        <pc:spChg chg="add mod">
          <ac:chgData name="Lasse Høyer Malmberg" userId="38326029-eebd-4be7-80b7-44d6fef5e8c2" providerId="ADAL" clId="{45F7D529-6441-48D2-9527-5CF1A0B23144}" dt="2026-10-13T17:25:40.642" v="4636" actId="113"/>
          <ac:spMkLst>
            <pc:docMk/>
            <pc:sldMk cId="1220660130" sldId="280"/>
            <ac:spMk id="7" creationId="{882C1F7A-6766-3848-AE58-BFFE845EFE34}"/>
          </ac:spMkLst>
        </pc:spChg>
        <pc:spChg chg="add mod">
          <ac:chgData name="Lasse Høyer Malmberg" userId="38326029-eebd-4be7-80b7-44d6fef5e8c2" providerId="ADAL" clId="{45F7D529-6441-48D2-9527-5CF1A0B23144}" dt="2026-10-13T17:27:41.224" v="4673" actId="20577"/>
          <ac:spMkLst>
            <pc:docMk/>
            <pc:sldMk cId="1220660130" sldId="280"/>
            <ac:spMk id="8" creationId="{EAA2860B-3113-87DE-CD52-76D889E15492}"/>
          </ac:spMkLst>
        </pc:spChg>
        <pc:graphicFrameChg chg="add mod modGraphic">
          <ac:chgData name="Lasse Høyer Malmberg" userId="38326029-eebd-4be7-80b7-44d6fef5e8c2" providerId="ADAL" clId="{45F7D529-6441-48D2-9527-5CF1A0B23144}" dt="2026-10-13T17:25:26.165" v="4632" actId="1035"/>
          <ac:graphicFrameMkLst>
            <pc:docMk/>
            <pc:sldMk cId="1220660130" sldId="280"/>
            <ac:graphicFrameMk id="5" creationId="{94C1B618-B12D-478D-D1C5-4494BD939A76}"/>
          </ac:graphicFrameMkLst>
        </pc:graphicFrameChg>
      </pc:sldChg>
      <pc:sldChg chg="add">
        <pc:chgData name="Lasse Høyer Malmberg" userId="38326029-eebd-4be7-80b7-44d6fef5e8c2" providerId="ADAL" clId="{45F7D529-6441-48D2-9527-5CF1A0B23144}" dt="2026-10-13T17:28:32.263" v="4674"/>
        <pc:sldMkLst>
          <pc:docMk/>
          <pc:sldMk cId="412846375" sldId="282"/>
        </pc:sldMkLst>
      </pc:sldChg>
      <pc:sldChg chg="addSp delSp modSp add mod">
        <pc:chgData name="Lasse Høyer Malmberg" userId="38326029-eebd-4be7-80b7-44d6fef5e8c2" providerId="ADAL" clId="{45F7D529-6441-48D2-9527-5CF1A0B23144}" dt="2026-10-16T19:30:02.561" v="5896" actId="478"/>
        <pc:sldMkLst>
          <pc:docMk/>
          <pc:sldMk cId="3064333113" sldId="283"/>
        </pc:sldMkLst>
        <pc:spChg chg="mod">
          <ac:chgData name="Lasse Høyer Malmberg" userId="38326029-eebd-4be7-80b7-44d6fef5e8c2" providerId="ADAL" clId="{45F7D529-6441-48D2-9527-5CF1A0B23144}" dt="2026-10-13T17:38:51.993" v="4892" actId="20577"/>
          <ac:spMkLst>
            <pc:docMk/>
            <pc:sldMk cId="3064333113" sldId="283"/>
            <ac:spMk id="8" creationId="{F5F10FD1-E590-9E47-9C7C-0A2AEF0BCD74}"/>
          </ac:spMkLst>
        </pc:spChg>
      </pc:sldChg>
      <pc:sldChg chg="modSp add mod">
        <pc:chgData name="Lasse Høyer Malmberg" userId="38326029-eebd-4be7-80b7-44d6fef5e8c2" providerId="ADAL" clId="{45F7D529-6441-48D2-9527-5CF1A0B23144}" dt="2026-10-16T18:47:04.952" v="5467" actId="20577"/>
        <pc:sldMkLst>
          <pc:docMk/>
          <pc:sldMk cId="4098926769" sldId="284"/>
        </pc:sldMkLst>
        <pc:spChg chg="mod">
          <ac:chgData name="Lasse Høyer Malmberg" userId="38326029-eebd-4be7-80b7-44d6fef5e8c2" providerId="ADAL" clId="{45F7D529-6441-48D2-9527-5CF1A0B23144}" dt="2026-10-16T18:42:31.001" v="4908" actId="20577"/>
          <ac:spMkLst>
            <pc:docMk/>
            <pc:sldMk cId="4098926769" sldId="284"/>
            <ac:spMk id="2" creationId="{94E96ACB-7B06-F831-591C-0D507E70205B}"/>
          </ac:spMkLst>
        </pc:spChg>
        <pc:spChg chg="mod">
          <ac:chgData name="Lasse Høyer Malmberg" userId="38326029-eebd-4be7-80b7-44d6fef5e8c2" providerId="ADAL" clId="{45F7D529-6441-48D2-9527-5CF1A0B23144}" dt="2026-10-16T18:47:04.952" v="5467" actId="20577"/>
          <ac:spMkLst>
            <pc:docMk/>
            <pc:sldMk cId="4098926769" sldId="284"/>
            <ac:spMk id="4" creationId="{92C33F01-D091-2BF4-C427-B376749CA570}"/>
          </ac:spMkLst>
        </pc:spChg>
      </pc:sldChg>
      <pc:sldChg chg="add">
        <pc:chgData name="Lasse Høyer Malmberg" userId="38326029-eebd-4be7-80b7-44d6fef5e8c2" providerId="ADAL" clId="{45F7D529-6441-48D2-9527-5CF1A0B23144}" dt="2026-10-16T19:08:19.695" v="5468"/>
        <pc:sldMkLst>
          <pc:docMk/>
          <pc:sldMk cId="2747080832" sldId="285"/>
        </pc:sldMkLst>
      </pc:sldChg>
      <pc:sldChg chg="addSp modSp add mod ord modAnim">
        <pc:chgData name="Lasse Høyer Malmberg" userId="38326029-eebd-4be7-80b7-44d6fef5e8c2" providerId="ADAL" clId="{45F7D529-6441-48D2-9527-5CF1A0B23144}" dt="2026-10-16T19:22:07.338" v="5889" actId="20577"/>
        <pc:sldMkLst>
          <pc:docMk/>
          <pc:sldMk cId="2970605597" sldId="286"/>
        </pc:sldMkLst>
        <pc:spChg chg="mod">
          <ac:chgData name="Lasse Høyer Malmberg" userId="38326029-eebd-4be7-80b7-44d6fef5e8c2" providerId="ADAL" clId="{45F7D529-6441-48D2-9527-5CF1A0B23144}" dt="2026-10-16T19:21:50.189" v="5868" actId="5793"/>
          <ac:spMkLst>
            <pc:docMk/>
            <pc:sldMk cId="2970605597" sldId="286"/>
            <ac:spMk id="2" creationId="{8CCA05B8-CC24-5AAB-A0E7-4F28DE7D5F56}"/>
          </ac:spMkLst>
        </pc:spChg>
        <pc:spChg chg="mod">
          <ac:chgData name="Lasse Høyer Malmberg" userId="38326029-eebd-4be7-80b7-44d6fef5e8c2" providerId="ADAL" clId="{45F7D529-6441-48D2-9527-5CF1A0B23144}" dt="2026-10-16T19:17:58.702" v="5657" actId="20577"/>
          <ac:spMkLst>
            <pc:docMk/>
            <pc:sldMk cId="2970605597" sldId="286"/>
            <ac:spMk id="4" creationId="{3F222532-866E-96F7-4508-54F3DBFA97C5}"/>
          </ac:spMkLst>
        </pc:spChg>
        <pc:spChg chg="add mod">
          <ac:chgData name="Lasse Høyer Malmberg" userId="38326029-eebd-4be7-80b7-44d6fef5e8c2" providerId="ADAL" clId="{45F7D529-6441-48D2-9527-5CF1A0B23144}" dt="2026-10-16T19:21:37.056" v="5853" actId="207"/>
          <ac:spMkLst>
            <pc:docMk/>
            <pc:sldMk cId="2970605597" sldId="286"/>
            <ac:spMk id="5" creationId="{5D82D3FD-1176-0158-1D96-04D5FF591C56}"/>
          </ac:spMkLst>
        </pc:spChg>
        <pc:spChg chg="add mod">
          <ac:chgData name="Lasse Høyer Malmberg" userId="38326029-eebd-4be7-80b7-44d6fef5e8c2" providerId="ADAL" clId="{45F7D529-6441-48D2-9527-5CF1A0B23144}" dt="2026-10-16T19:21:33.502" v="5852" actId="207"/>
          <ac:spMkLst>
            <pc:docMk/>
            <pc:sldMk cId="2970605597" sldId="286"/>
            <ac:spMk id="7" creationId="{300D0BA3-B547-9481-712B-57D94F59D97D}"/>
          </ac:spMkLst>
        </pc:spChg>
        <pc:spChg chg="add mod">
          <ac:chgData name="Lasse Høyer Malmberg" userId="38326029-eebd-4be7-80b7-44d6fef5e8c2" providerId="ADAL" clId="{45F7D529-6441-48D2-9527-5CF1A0B23144}" dt="2026-10-16T19:21:29.465" v="5851" actId="207"/>
          <ac:spMkLst>
            <pc:docMk/>
            <pc:sldMk cId="2970605597" sldId="286"/>
            <ac:spMk id="9" creationId="{4DFEAA98-674A-269B-0886-22FB50C4A60D}"/>
          </ac:spMkLst>
        </pc:spChg>
        <pc:spChg chg="add mod">
          <ac:chgData name="Lasse Høyer Malmberg" userId="38326029-eebd-4be7-80b7-44d6fef5e8c2" providerId="ADAL" clId="{45F7D529-6441-48D2-9527-5CF1A0B23144}" dt="2026-10-16T19:21:26.823" v="5850" actId="207"/>
          <ac:spMkLst>
            <pc:docMk/>
            <pc:sldMk cId="2970605597" sldId="286"/>
            <ac:spMk id="11" creationId="{4765BAD3-EE16-4D28-6780-340F461A5A64}"/>
          </ac:spMkLst>
        </pc:spChg>
        <pc:spChg chg="add mod">
          <ac:chgData name="Lasse Høyer Malmberg" userId="38326029-eebd-4be7-80b7-44d6fef5e8c2" providerId="ADAL" clId="{45F7D529-6441-48D2-9527-5CF1A0B23144}" dt="2026-10-16T19:22:07.338" v="5889" actId="20577"/>
          <ac:spMkLst>
            <pc:docMk/>
            <pc:sldMk cId="2970605597" sldId="286"/>
            <ac:spMk id="13" creationId="{E8C961C8-46A3-BAAD-2C17-E07FF4989664}"/>
          </ac:spMkLst>
        </pc:spChg>
      </pc:sldChg>
      <pc:sldChg chg="delSp modSp add mod ord delAnim">
        <pc:chgData name="Lasse Høyer Malmberg" userId="38326029-eebd-4be7-80b7-44d6fef5e8c2" providerId="ADAL" clId="{45F7D529-6441-48D2-9527-5CF1A0B23144}" dt="2026-10-16T19:30:45.387" v="5922" actId="255"/>
        <pc:sldMkLst>
          <pc:docMk/>
          <pc:sldMk cId="1531659893" sldId="287"/>
        </pc:sldMkLst>
        <pc:spChg chg="mod">
          <ac:chgData name="Lasse Høyer Malmberg" userId="38326029-eebd-4be7-80b7-44d6fef5e8c2" providerId="ADAL" clId="{45F7D529-6441-48D2-9527-5CF1A0B23144}" dt="2026-10-16T19:30:45.387" v="5922" actId="255"/>
          <ac:spMkLst>
            <pc:docMk/>
            <pc:sldMk cId="1531659893" sldId="287"/>
            <ac:spMk id="4" creationId="{F39A88EA-1792-F01D-6A73-2288966F5409}"/>
          </ac:spMkLst>
        </pc:spChg>
      </pc:sldChg>
      <pc:sldChg chg="addSp delSp modSp add del mod ord delAnim modShow">
        <pc:chgData name="Lasse Høyer Malmberg" userId="38326029-eebd-4be7-80b7-44d6fef5e8c2" providerId="ADAL" clId="{45F7D529-6441-48D2-9527-5CF1A0B23144}" dt="2026-10-19T06:30:13.208" v="6077" actId="47"/>
        <pc:sldMkLst>
          <pc:docMk/>
          <pc:sldMk cId="2299850436" sldId="28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513DA48-4984-47A8-8C37-52372066C577}" type="datetime1">
              <a:rPr lang="da-DK" smtClean="0"/>
              <a:t>16-10-2026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9F1095-3024-41A8-B2DA-F6B59E1EF72F}" type="datetime1">
              <a:rPr lang="da-DK" smtClean="0"/>
              <a:pPr/>
              <a:t>16-10-2026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0734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72442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843F5-9D75-914C-690E-7FFB097D8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B2F3AA0-40B6-8176-0C03-65BC8684A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47508A8-7A9E-2484-59F4-3E3EBE771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3B1D4C6-2895-8FB9-33DA-4E4E23C440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1386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30094-B666-3408-9779-BC830B201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C44AE07-9340-1032-9E0C-76E58E85CB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8D5AF15-733C-3AEC-9913-91753AB0A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37CBBBE-D3F6-F933-6D50-7279D39DC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44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9B192-FCD2-30FF-3EC5-13EB637EF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7AF447F-24E8-767B-EEC5-CE7683660B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E933B79-CCAB-EF5A-2C64-5F088DC35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ED27E0D-991F-B408-AD68-4C0F40000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3031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213C9-F040-B3DE-208A-524A0835F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9A14639-DD00-50CC-134A-7CFF4F0DBD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17E9DA8-6CCF-E70D-2091-E9C0A874F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1631693-66B1-287F-2E88-739EBECD67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46361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E5CD-26E3-DC04-CC16-883CFB42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5D12A79-381A-65D6-2657-5D5781BD2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41D7EC9-D26C-094A-220F-4B728F2BE2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1DD00EB-3C91-C8C8-8464-F10F4053B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8380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19E23-997C-61B4-86F5-1CF25D747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BC2C5CBE-6C03-22EB-9490-D4E00CE8C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0A938B4-96B4-5350-764C-81EA25195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341DC05-3471-C6B5-05F8-ACE4CD918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23269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04103-B157-04A6-89B3-B5F974CB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75A448A-8C9F-70D4-3D1C-95127D253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C926C1D-EA7F-84ED-62DA-707BD43FC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882CD5C-26F1-0C4D-1CD5-7A897B344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7040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CE993-E29C-EB44-BA19-C1FA02F16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C8FBB1E-83F5-D70B-4697-40EC27E9B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8625A47-0271-C49E-F9E5-62A127A92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0BBC764-1E81-2CC2-B6AC-1DFF9740E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4464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563CF-9822-84CA-6B23-456AAC4CD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31B3B08-F1C3-41F8-06D1-BD6DED1FB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0C39A90-8C34-F957-634D-D83EE13CB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A0DD014-ABD8-4B7F-C38E-728DC8F89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76700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5F07A-66F3-2F09-9568-ABCDE7D44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C8A6E41-19D3-515D-E07F-74D344244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3699E179-D72A-AD44-7B11-372F2C177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8348680-6A2C-CB8A-6F3F-6FE07889D1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7675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E10FE-F4BC-C2E1-71C5-77C6C49A2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BF505BC-8094-13AE-B247-B3FB0D75F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BCA052A-FE61-EBC1-B97E-72C6FB7D3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7085D3A-5FF5-01E4-B93D-301B2A965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3547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51624-CB37-CE9D-E824-1738AED9C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BAD75C9-8951-C459-09F2-F96D8B4BE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5C79744-EF1C-40C3-0B05-FCD4CD33A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A7D8018-2A7F-988C-6A15-010821816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4968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7052-34A5-4A17-107A-C697D89AB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92EFD43-8E4D-CA51-769C-839AD8C94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8B06FE2-55C0-8E8B-001A-5EB46CDB0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E01D6D3-29AC-CE52-B9A1-E3D34F6DE6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492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45B8E-98F7-39CD-6B59-1EAA1015F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C4F7E3A-61C3-66AF-DC80-AC3B841687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AD85F68-4ABC-52D2-6D13-677C65B8A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E956CC5-BFEE-4C28-5843-A024AD0B24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32085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366DB-0CE9-FC9E-3BCB-1C2C2B36E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5693C74-BFC7-FE3B-2DE2-2922870FE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84C8516-52DE-1FBF-4D41-CACA04A93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3461DF8-FF30-07BE-3D42-381BCD72A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64554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0840-4BE4-73CF-8A21-6C6AC14C0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4783D4B-FAD8-1860-1AD5-286129914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2E9B1B2-4EE1-51D9-037F-5F94C9EAB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DEA2D3F-FE2A-85CA-1BEF-2A1C8F25D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4334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4AF52-C8C8-0BCA-66DD-DD8C91B37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7D4B75B-07EA-9A5E-C746-043C8F4C6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EB31D2D-EF11-0DE8-FFB7-B8A7C4FBF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B68B061-52E2-8803-ADBF-92C9497FE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da-DK" smtClean="0"/>
              <a:t>19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3671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C9427E-ED55-422B-B79C-A8DBC2D27FC7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9CD0103A-66F0-422C-ADA1-CFA46E56DF97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FB91F8-FDF6-4728-8D40-B145F7B69825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eskrivels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115AB3-9E72-4A13-A790-3ACDB12F26D8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20" name="Pladsholder til tekst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21" name="Pladsholder til tekst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9" name="Pladsholder til tekst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18" name="Pladsholder til tekst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4" name="Pladsholder til billede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CA664D-D212-4314-A4E8-00A4C7F4EA36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til højr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14" name="Pladsholder til billede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9CDD3-32E8-4A45-921B-470596E2753F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kstfelt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da-DK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kstfelt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a-DK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da-DK" noProof="0"/>
              <a:t>KLIK FOR AT REDIGERE MASTERTYPOGRAFIEN FOR OVERSKRIFTER</a:t>
            </a:r>
          </a:p>
        </p:txBody>
      </p:sp>
      <p:sp>
        <p:nvSpPr>
          <p:cNvPr id="10" name="Pladsholder til tekst 9"/>
          <p:cNvSpPr>
            <a:spLocks noGrp="1"/>
          </p:cNvSpPr>
          <p:nvPr>
            <p:ph type="body" sz="quarter" idx="13" hasCustomPrompt="1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7" name="Rektangel: Afrundede hjørner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B35FC5-254D-42AD-96D1-1F9BF61898C8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CCED468-EA89-4455-95B2-820E6E443BEC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9" name="Rektangel: Afrundede hjørner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8E0982-13B2-4A65-9C94-00A07DD7208D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da-DK" noProof="0"/>
              <a:t>KLIK FOR AT REDIGERE TITELTYPOGRAFIEN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0F29BB-B2E8-4DC3-9B21-F7C26A4CB43A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990B04-4D73-4B59-9E8D-72EB4A4760B7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C9C963-19FE-42B7-895F-57C3440E804A}" type="datetime1">
              <a:rPr lang="da-DK" noProof="0" smtClean="0"/>
              <a:t>16-10-2026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781F920-46EA-46D8-8974-43AEFDBF2AE3}" type="datetime1">
              <a:rPr lang="da-DK" noProof="0" smtClean="0"/>
              <a:t>16-10-2026</a:t>
            </a:fld>
            <a:endParaRPr lang="da-DK" noProof="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da-DK" noProof="0"/>
              <a:t>Tilføj en sidefod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info.rockwool.dk/da/den-lille-lune/" TargetMode="External"/><Relationship Id="rId3" Type="http://schemas.openxmlformats.org/officeDocument/2006/relationships/image" Target="../media/image4.svg"/><Relationship Id="rId7" Type="http://schemas.openxmlformats.org/officeDocument/2006/relationships/hyperlink" Target="https://www.anvisninger.dk/anvisninger/p-anv213-bygningers-energibeh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ygningsreglementet.dk/tekniske-bestemmelser/11/krav/280_282/" TargetMode="External"/><Relationship Id="rId5" Type="http://schemas.openxmlformats.org/officeDocument/2006/relationships/hyperlink" Target="https://www.saint-gobain.dk/isover/isover-konstruktioner-loesninger/tagkonstruktioner/renovering/haeldningstag#fugt" TargetMode="External"/><Relationship Id="rId4" Type="http://schemas.openxmlformats.org/officeDocument/2006/relationships/hyperlink" Target="https://www.info.rockwool.dk/da/den-lille-lune/" TargetMode="Externa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www.bygningsreglementet.dk/tekniske-bestemmelser/11/krav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info.rockwool.dk/da/den-lille-lune/bygningsreglementet/vedligeholdelse-ombygning-og-udskiftnin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info.rockwool.dk/da/den-lille-lune/bygningsreglementet/vedligeholdelse-ombygning-og-udskiftnin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info.rockwool.dk/da/den-lille-lune/bygningsreglementet/vedligeholdelse-ombygning-og-udskiftnin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info.rockwool.dk/da/den-lille-lune/energirenovering-og-efterisolering/efterisolering-af-hanebandsspae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hyperlink" Target="https://info.rockwool.dk/da/den-lille-lune/energirenovering-og-efterisolering/dampspaerre-ved-efterisolerin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nfo.rockwool.dk/da/den-lille-lune/energirenovering-og-efterisolering/efterisolering-af-hanebandsspaer/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info.rockwool.dk/da/den-lille-lune/energirenovering-og-efterisolering/efterisolering-af-gitterspae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hyperlink" Target="https://info.rockwool.dk/da/den-lille-lune/energirenovering-og-efterisolering/dampspaerre-ved-efterisolerin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laude.ai/artifact/3XUPJfTUGKhNKAgrhvVevJ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8223" y="4841036"/>
            <a:ext cx="9723273" cy="732840"/>
          </a:xfrm>
        </p:spPr>
        <p:txBody>
          <a:bodyPr rtlCol="0">
            <a:normAutofit fontScale="90000"/>
          </a:bodyPr>
          <a:lstStyle/>
          <a:p>
            <a:pPr algn="l" rtl="0"/>
            <a:r>
              <a:rPr lang="da-DK" dirty="0">
                <a:latin typeface="Arial Nova" panose="020B0504020202020204" pitchFamily="34" charset="0"/>
              </a:rPr>
              <a:t>U-værdi ved renovering og Varm/kold skunk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ED80B57-DC20-C018-376C-5BE334B50C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6" name="Undertitel 5">
            <a:extLst>
              <a:ext uri="{FF2B5EF4-FFF2-40B4-BE49-F238E27FC236}">
                <a16:creationId xmlns:a16="http://schemas.microsoft.com/office/drawing/2014/main" id="{97C04F92-EFA5-2ACC-12CF-98D408F24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6500" y="6079568"/>
            <a:ext cx="8683625" cy="732840"/>
          </a:xfrm>
        </p:spPr>
        <p:txBody>
          <a:bodyPr/>
          <a:lstStyle/>
          <a:p>
            <a:r>
              <a:rPr lang="da-DK" dirty="0"/>
              <a:t>Af Lasse Malmberg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CBAA918-85DE-7C70-83FA-A3072FF16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147" y="369276"/>
            <a:ext cx="6897608" cy="388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B3D4D72-9D52-FB70-0290-C118F3DA69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0C5925E-9D10-F0F9-A8B7-EF68D96B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3D93921-654B-B91A-1942-95211F0F2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r>
              <a:rPr lang="da-DK" dirty="0"/>
              <a:t>Opslag</a:t>
            </a:r>
          </a:p>
          <a:p>
            <a:r>
              <a:rPr lang="da-DK" dirty="0"/>
              <a:t>Hvad er kravene når der er tale om renovering</a:t>
            </a:r>
          </a:p>
          <a:p>
            <a:r>
              <a:rPr lang="da-DK" dirty="0"/>
              <a:t>Opslag for de korrekte isoleringsmængder</a:t>
            </a:r>
          </a:p>
          <a:p>
            <a:r>
              <a:rPr lang="da-DK" dirty="0"/>
              <a:t>Hvor skal dampspærren placeres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2962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520D4-FF88-D938-F4EF-86068864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413AED7-1BEB-63F7-DBFD-9C7A1865B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9D9AF74-DC86-9A6C-447C-B62C9CB3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- Opslag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B11FBCD-01CF-EEB8-FBAC-EAE3EE50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r>
              <a:rPr lang="da-DK" dirty="0">
                <a:hlinkClick r:id="rId4"/>
              </a:rPr>
              <a:t>Den lille lune (Den vi bruger)</a:t>
            </a:r>
            <a:endParaRPr lang="da-DK" dirty="0"/>
          </a:p>
          <a:p>
            <a:r>
              <a:rPr lang="da-DK" dirty="0">
                <a:hlinkClick r:id="rId5"/>
              </a:rPr>
              <a:t>Isover</a:t>
            </a:r>
            <a:endParaRPr lang="da-DK" dirty="0"/>
          </a:p>
          <a:p>
            <a:r>
              <a:rPr lang="da-DK" dirty="0">
                <a:hlinkClick r:id="rId6"/>
              </a:rPr>
              <a:t>Bygningsreglementet</a:t>
            </a:r>
            <a:endParaRPr lang="da-DK" dirty="0"/>
          </a:p>
          <a:p>
            <a:r>
              <a:rPr lang="da-DK" dirty="0">
                <a:hlinkClick r:id="rId7"/>
              </a:rPr>
              <a:t>SBi-anvisning 213 Bygningers energibehov</a:t>
            </a:r>
            <a:endParaRPr lang="da-DK" dirty="0"/>
          </a:p>
          <a:p>
            <a:endParaRPr lang="da-DK" dirty="0"/>
          </a:p>
        </p:txBody>
      </p:sp>
      <p:pic>
        <p:nvPicPr>
          <p:cNvPr id="5" name="Billede 4" descr="Den lille lune, Rockwool">
            <a:hlinkClick r:id="rId8"/>
            <a:extLst>
              <a:ext uri="{FF2B5EF4-FFF2-40B4-BE49-F238E27FC236}">
                <a16:creationId xmlns:a16="http://schemas.microsoft.com/office/drawing/2014/main" id="{FB5A0514-8CF3-AB61-4F54-F7B685D022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2181" y="1239600"/>
            <a:ext cx="2587925" cy="5143500"/>
          </a:xfrm>
          <a:prstGeom prst="rect">
            <a:avLst/>
          </a:prstGeom>
        </p:spPr>
      </p:pic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637A25F5-CEF3-D544-38C8-90B9C08B107A}"/>
              </a:ext>
            </a:extLst>
          </p:cNvPr>
          <p:cNvSpPr txBox="1">
            <a:spLocks/>
          </p:cNvSpPr>
          <p:nvPr/>
        </p:nvSpPr>
        <p:spPr bwMode="white">
          <a:xfrm>
            <a:off x="6673041" y="6383101"/>
            <a:ext cx="5518959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https://www.info.rockwool.dk/da/den-lille-lune/</a:t>
            </a:r>
            <a:endParaRPr lang="da-DK" sz="6000" i="1" dirty="0"/>
          </a:p>
          <a:p>
            <a:pPr marL="0" indent="0" algn="r">
              <a:buNone/>
            </a:pPr>
            <a:r>
              <a:rPr lang="da-DK" i="1" dirty="0"/>
              <a:t> </a:t>
            </a:r>
          </a:p>
          <a:p>
            <a:pPr marL="0" indent="0">
              <a:buFont typeface="Arial"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18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6622E-6464-C838-B8F3-A2D372E32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6839DC3-EC23-6CCD-D4D1-4A36CA4402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E76B338-3BA1-309F-3501-5DBCF84C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Krav ved renovering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36EF3F2-8FF0-4687-8FBF-AE76F4661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Lovkrav: </a:t>
            </a:r>
          </a:p>
          <a:p>
            <a:endParaRPr lang="da-DK" dirty="0"/>
          </a:p>
        </p:txBody>
      </p:sp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42299469-3AA7-C5BB-E0D2-1D4AB1A4114B}"/>
              </a:ext>
            </a:extLst>
          </p:cNvPr>
          <p:cNvSpPr txBox="1">
            <a:spLocks/>
          </p:cNvSpPr>
          <p:nvPr/>
        </p:nvSpPr>
        <p:spPr bwMode="white">
          <a:xfrm>
            <a:off x="5512777" y="6383101"/>
            <a:ext cx="6679223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https://www.bygningsreglementet.dk/tekniske-bestemmelser/11/krav/</a:t>
            </a:r>
            <a:endParaRPr lang="da-DK" sz="6000" i="1" dirty="0"/>
          </a:p>
          <a:p>
            <a:pPr marL="0" indent="0" algn="r">
              <a:buNone/>
            </a:pPr>
            <a:endParaRPr lang="da-DK" sz="6000" i="1" dirty="0"/>
          </a:p>
          <a:p>
            <a:pPr marL="0" indent="0" algn="r">
              <a:buNone/>
            </a:pPr>
            <a:r>
              <a:rPr lang="da-DK" i="1" dirty="0"/>
              <a:t> </a:t>
            </a:r>
          </a:p>
          <a:p>
            <a:pPr marL="0" indent="0">
              <a:buFont typeface="Arial"/>
              <a:buNone/>
            </a:pP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D2E86F9-2D98-A782-45C4-D26AF1B19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1" y="2453354"/>
            <a:ext cx="10878788" cy="254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24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67603-75D9-9514-B094-B0EA9131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2432AEA-57AF-4BB8-FE3D-D94408AA0D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504F16E-7C48-6E96-54EC-80C64C4ED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Krav ved renovering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BC1DE61-AB21-4688-9CFA-5C0AF0D01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r>
              <a:rPr lang="da-DK" dirty="0"/>
              <a:t>Vi forholder os til den lille lune</a:t>
            </a:r>
          </a:p>
          <a:p>
            <a:endParaRPr lang="da-DK" dirty="0"/>
          </a:p>
        </p:txBody>
      </p:sp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CC486CAA-DC3B-DC2D-CC36-94BFE573C305}"/>
              </a:ext>
            </a:extLst>
          </p:cNvPr>
          <p:cNvSpPr txBox="1">
            <a:spLocks/>
          </p:cNvSpPr>
          <p:nvPr/>
        </p:nvSpPr>
        <p:spPr bwMode="white">
          <a:xfrm>
            <a:off x="3165231" y="6383101"/>
            <a:ext cx="9026769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https://info.rockwool.dk/da/den-lille-lune/bygningsreglementet/vedligeholdelse-ombygning-og-udskiftning/</a:t>
            </a:r>
            <a:endParaRPr lang="da-DK" sz="6000" i="1" dirty="0"/>
          </a:p>
          <a:p>
            <a:pPr marL="0" indent="0" algn="r">
              <a:buNone/>
            </a:pPr>
            <a:endParaRPr lang="da-DK" sz="6000" i="1" dirty="0"/>
          </a:p>
          <a:p>
            <a:pPr marL="0" indent="0" algn="r">
              <a:buNone/>
            </a:pPr>
            <a:r>
              <a:rPr lang="da-DK" i="1" dirty="0"/>
              <a:t> </a:t>
            </a:r>
          </a:p>
          <a:p>
            <a:pPr marL="0" indent="0">
              <a:buFont typeface="Arial"/>
              <a:buNone/>
            </a:pP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36335C06-7318-200A-92DA-7CA7E8716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177" y="1468589"/>
            <a:ext cx="5666321" cy="49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9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EF3C8-EF3D-95A3-80BA-5262A260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6635321-8883-A744-DF8D-69661597ED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C3CCE4A-CD28-2416-EFBF-3DF22A5F8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Krav ved renovering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EEDF4B1-F41C-3C08-0410-C28A2B369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r>
              <a:rPr lang="da-DK" dirty="0"/>
              <a:t>Vi forholder os til den lille lune</a:t>
            </a:r>
          </a:p>
          <a:p>
            <a:endParaRPr lang="da-DK" dirty="0"/>
          </a:p>
        </p:txBody>
      </p:sp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161024EA-B7E1-CC19-F4B8-F9134E854F47}"/>
              </a:ext>
            </a:extLst>
          </p:cNvPr>
          <p:cNvSpPr txBox="1">
            <a:spLocks/>
          </p:cNvSpPr>
          <p:nvPr/>
        </p:nvSpPr>
        <p:spPr bwMode="white">
          <a:xfrm>
            <a:off x="3165231" y="6383101"/>
            <a:ext cx="9026769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https://info.rockwool.dk/da/den-lille-lune/bygningsreglementet/vedligeholdelse-ombygning-og-udskiftning/</a:t>
            </a:r>
            <a:endParaRPr lang="da-DK" sz="6000" i="1" dirty="0"/>
          </a:p>
          <a:p>
            <a:pPr marL="0" indent="0" algn="r">
              <a:buNone/>
            </a:pPr>
            <a:endParaRPr lang="da-DK" sz="6000" i="1" dirty="0"/>
          </a:p>
          <a:p>
            <a:pPr marL="0" indent="0" algn="r">
              <a:buNone/>
            </a:pPr>
            <a:r>
              <a:rPr lang="da-DK" i="1" dirty="0"/>
              <a:t> </a:t>
            </a:r>
          </a:p>
          <a:p>
            <a:pPr marL="0" indent="0">
              <a:buFont typeface="Arial"/>
              <a:buNone/>
            </a:pP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A78BEA9-BE55-0498-A426-54FF23049C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176" y="1724239"/>
            <a:ext cx="5666322" cy="465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66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D312F-34EB-00A7-299D-A5C27A1C2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2BA9FA1-5A7C-AD09-77B2-3EBDF047C0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90F111D-F034-26E0-BB21-74AAD738D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Krav ved renovering</a:t>
            </a:r>
          </a:p>
        </p:txBody>
      </p:sp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67B482D1-A580-6828-23AE-CC907331A741}"/>
              </a:ext>
            </a:extLst>
          </p:cNvPr>
          <p:cNvSpPr txBox="1">
            <a:spLocks/>
          </p:cNvSpPr>
          <p:nvPr/>
        </p:nvSpPr>
        <p:spPr bwMode="white">
          <a:xfrm>
            <a:off x="3165231" y="6383101"/>
            <a:ext cx="9026769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https://info.rockwool.dk/da/den-lille-lune/bygningsreglementet/vedligeholdelse-ombygning-og-udskiftning/</a:t>
            </a:r>
            <a:endParaRPr lang="da-DK" sz="6000" i="1" dirty="0"/>
          </a:p>
          <a:p>
            <a:pPr marL="0" indent="0" algn="r">
              <a:buNone/>
            </a:pPr>
            <a:endParaRPr lang="da-DK" sz="6000" i="1" dirty="0"/>
          </a:p>
          <a:p>
            <a:pPr marL="0" indent="0" algn="r">
              <a:buNone/>
            </a:pPr>
            <a:r>
              <a:rPr lang="da-DK" i="1" dirty="0"/>
              <a:t> </a:t>
            </a:r>
          </a:p>
          <a:p>
            <a:pPr marL="0" indent="0">
              <a:buFont typeface="Arial"/>
              <a:buNone/>
            </a:pPr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1C7EA6EB-EBAB-D1DC-634E-EB566D7EF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3" y="1806648"/>
            <a:ext cx="5285625" cy="3873581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84CDD987-5A68-B27D-0082-587D5C8AF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502" y="1806648"/>
            <a:ext cx="5534055" cy="390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49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63DF4-8904-9F8E-6617-0CE13804E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79C7954-F776-5237-DA7C-B7ECF9CA55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EA0B449-5393-196F-4509-F6CA816A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Krav ved renovering</a:t>
            </a:r>
          </a:p>
        </p:txBody>
      </p:sp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B4775D55-BCF4-5C12-E6E0-CC940A3675D3}"/>
              </a:ext>
            </a:extLst>
          </p:cNvPr>
          <p:cNvSpPr txBox="1">
            <a:spLocks/>
          </p:cNvSpPr>
          <p:nvPr/>
        </p:nvSpPr>
        <p:spPr bwMode="white">
          <a:xfrm>
            <a:off x="2201663" y="6383101"/>
            <a:ext cx="9990338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https://info.rockwool.dk/da/den-lille-lune/energirenovering-og-efterisolering/efterisolering-af-hanebandsspaer/</a:t>
            </a:r>
            <a:endParaRPr lang="da-DK" sz="6000" i="1" dirty="0"/>
          </a:p>
          <a:p>
            <a:pPr marL="0" indent="0" algn="r">
              <a:buNone/>
            </a:pPr>
            <a:endParaRPr lang="da-DK" sz="6000" i="1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958CB40-AD9B-3926-DCDD-982CB009E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324" y="1810674"/>
            <a:ext cx="6078380" cy="386955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1091F7E7-1D97-45EB-093D-5F9A76F2E1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359" y="1810673"/>
            <a:ext cx="5369334" cy="386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22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2DBB5-CEC8-5D02-317D-68761814A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7FCB5A3-3BE7-428A-F523-410ACC3588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B4CF710-5376-4114-12BB-67F0B7E9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Hvor skal dampspærren placeres</a:t>
            </a:r>
          </a:p>
        </p:txBody>
      </p:sp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4A4F2119-09DF-7D80-330D-79ABB6A000FE}"/>
              </a:ext>
            </a:extLst>
          </p:cNvPr>
          <p:cNvSpPr txBox="1">
            <a:spLocks/>
          </p:cNvSpPr>
          <p:nvPr/>
        </p:nvSpPr>
        <p:spPr bwMode="white">
          <a:xfrm>
            <a:off x="3165231" y="6383101"/>
            <a:ext cx="9026769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https://info.rockwool.dk/da/den-lille-lune/energirenovering-og-efterisolering/dampspaerre-ved-efterisolering/</a:t>
            </a:r>
            <a:endParaRPr lang="da-DK" sz="6000" i="1" dirty="0"/>
          </a:p>
          <a:p>
            <a:pPr marL="0" indent="0" algn="r">
              <a:buNone/>
            </a:pP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544B959F-4FC8-8186-E288-2AC5BC87B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1" y="1787126"/>
            <a:ext cx="7024087" cy="420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EACEC-B87C-123D-89C7-42FC2EE46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876CF35-8827-4605-3D1D-13B6500901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89A5F8-9B9B-DFB1-49FF-89FEA05F1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Placering af dampspærre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E40A7B2-7555-1DFB-5A2A-711EEA863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613624"/>
          </a:xfrm>
        </p:spPr>
        <p:txBody>
          <a:bodyPr>
            <a:normAutofit/>
          </a:bodyPr>
          <a:lstStyle/>
          <a:p>
            <a:pPr lvl="0"/>
            <a:r>
              <a:rPr lang="da-DK" dirty="0"/>
              <a:t>Hvordan får vi den ønskede mængde isolering i hvis vi ikke har den dimension spær? 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6" name="Billede 5">
            <a:hlinkClick r:id="rId4"/>
            <a:extLst>
              <a:ext uri="{FF2B5EF4-FFF2-40B4-BE49-F238E27FC236}">
                <a16:creationId xmlns:a16="http://schemas.microsoft.com/office/drawing/2014/main" id="{15848FA9-BB13-E42A-DF11-18D82D9D3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1" y="2630339"/>
            <a:ext cx="5185275" cy="3618061"/>
          </a:xfrm>
          <a:prstGeom prst="rect">
            <a:avLst/>
          </a:prstGeom>
        </p:spPr>
      </p:pic>
      <p:pic>
        <p:nvPicPr>
          <p:cNvPr id="8" name="Billede 7">
            <a:hlinkClick r:id="rId6"/>
            <a:extLst>
              <a:ext uri="{FF2B5EF4-FFF2-40B4-BE49-F238E27FC236}">
                <a16:creationId xmlns:a16="http://schemas.microsoft.com/office/drawing/2014/main" id="{7E272B3F-25E2-5D2E-6881-F10E2E95E7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0554" y="2632911"/>
            <a:ext cx="4644972" cy="362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316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2E0B9-2646-2F6A-EEDE-96B0C0D32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C0E4829-4880-A30B-D1F7-4246730DBD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678BAF8-93F4-7B9A-5601-884205A2D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Kold og varm skunk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70B48A3-31D7-D1AF-CB5B-3C01A8D3D008}"/>
              </a:ext>
            </a:extLst>
          </p:cNvPr>
          <p:cNvSpPr/>
          <p:nvPr/>
        </p:nvSpPr>
        <p:spPr>
          <a:xfrm rot="20253010">
            <a:off x="205770" y="2536448"/>
            <a:ext cx="11780468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11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Hvad er forskellen?</a:t>
            </a:r>
          </a:p>
        </p:txBody>
      </p:sp>
    </p:spTree>
    <p:extLst>
      <p:ext uri="{BB962C8B-B14F-4D97-AF65-F5344CB8AC3E}">
        <p14:creationId xmlns:p14="http://schemas.microsoft.com/office/powerpoint/2010/main" val="2637681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F9156-3287-2500-23EA-9FB2C2476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DB0FD7F-A90D-179E-3FC5-9412767310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45ABFA1-BCE6-BBE6-313C-9EC56588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Kold og varm skunk</a:t>
            </a:r>
          </a:p>
        </p:txBody>
      </p:sp>
      <p:sp>
        <p:nvSpPr>
          <p:cNvPr id="6" name="Pladsholder til indhold 3">
            <a:extLst>
              <a:ext uri="{FF2B5EF4-FFF2-40B4-BE49-F238E27FC236}">
                <a16:creationId xmlns:a16="http://schemas.microsoft.com/office/drawing/2014/main" id="{FC19B82F-F6AC-165E-A8FF-5AFD1F224C57}"/>
              </a:ext>
            </a:extLst>
          </p:cNvPr>
          <p:cNvSpPr txBox="1">
            <a:spLocks/>
          </p:cNvSpPr>
          <p:nvPr/>
        </p:nvSpPr>
        <p:spPr bwMode="white">
          <a:xfrm>
            <a:off x="3165231" y="6383101"/>
            <a:ext cx="9026769" cy="4749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da-DK" sz="6000" i="1" dirty="0"/>
              <a:t>Kilde: </a:t>
            </a:r>
            <a:r>
              <a:rPr lang="da-DK" sz="6000" i="1" dirty="0">
                <a:hlinkClick r:id="rId4"/>
              </a:rPr>
              <a:t>https://info.rockwool.dk/da/den-lille-lune/energirenovering-og-efterisolering/dampspaerre-ved-efterisolering/</a:t>
            </a:r>
            <a:endParaRPr lang="da-DK" sz="6000" i="1" dirty="0"/>
          </a:p>
          <a:p>
            <a:pPr marL="0" indent="0" algn="r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E5E3BCC-1909-3186-03A0-ED0A120830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03" y="1806648"/>
            <a:ext cx="5285625" cy="387358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28C9CB9E-EDE6-BDDB-E39D-75AC9FC35A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4781" y="1810674"/>
            <a:ext cx="6078380" cy="386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80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28ADE-BDBB-AC0E-38D2-3E4E1C637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89F133F-AB6E-1E5E-DA5E-95B64832FE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56646DC-DE8D-9489-75DC-228BC9D5B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Varm skunk - Fordele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B0A6FFB-3089-CD47-C588-DA6F84415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pPr lvl="0"/>
            <a:r>
              <a:rPr lang="da-DK" dirty="0"/>
              <a:t>Mere anvendeligt areal: Skunkrummet kan lettere udnyttes til opbevaring eller teknik, hvis konstruktionen er indrettet til det.</a:t>
            </a:r>
          </a:p>
          <a:p>
            <a:pPr lvl="0"/>
            <a:r>
              <a:rPr lang="da-DK" dirty="0"/>
              <a:t>Bedre beskyttelse af installationer: Rør og tekniske installationer kan placeres i et tempereret rum og dermed have mindre risiko for frost.</a:t>
            </a:r>
          </a:p>
          <a:p>
            <a:pPr lvl="0"/>
            <a:r>
              <a:rPr lang="da-DK" dirty="0"/>
              <a:t>Større fleksibilitet: Det kan være lettere at få adgang til installationer og udnytte pladsen bag skunkvæggen.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846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59CF8-7B49-26C7-0EFE-F446FB729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B492A3B-4B70-405B-E9B8-0BBE7E5A00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3C984A-99D5-5F8A-B752-EF85EF9E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Kold skunk - Fordele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8166F70-D45C-DCDE-AEB5-38536B20F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pPr lvl="0"/>
            <a:r>
              <a:rPr lang="da-DK" dirty="0"/>
              <a:t>Mindre isoleringsareal i nogle konstruktioner: Man isolerer ved skunkvæg og skunkgulv frem for langs hele den skrå tagflade.</a:t>
            </a:r>
          </a:p>
          <a:p>
            <a:pPr lvl="0"/>
            <a:r>
              <a:rPr lang="da-DK" dirty="0"/>
              <a:t>Potentielt lavere materialeomkostninger: Afhængigt af tagets geometri kan løsningen kræve mindre isolering og færre arbejdstimer.</a:t>
            </a:r>
          </a:p>
          <a:p>
            <a:pPr lvl="0"/>
            <a:r>
              <a:rPr lang="da-DK" dirty="0"/>
              <a:t>Mindre opvarmet volumen: Skunkrummet holdes uden for boligens opvarmede areal, hvilket kan begrænse den varme, der skal tilføres.</a:t>
            </a:r>
          </a:p>
          <a:p>
            <a:pPr lvl="0"/>
            <a:r>
              <a:rPr lang="da-DK" dirty="0"/>
              <a:t>Mulighed for opbevaring: Skunkrummet kan anvendes til opbevaring af genstande, der tåler temperaturudsving og fugtforholdene.</a:t>
            </a:r>
          </a:p>
        </p:txBody>
      </p:sp>
    </p:spTree>
    <p:extLst>
      <p:ext uri="{BB962C8B-B14F-4D97-AF65-F5344CB8AC3E}">
        <p14:creationId xmlns:p14="http://schemas.microsoft.com/office/powerpoint/2010/main" val="47244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2158F-FE1A-DFDA-9975-B154AE13E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F998A61-0971-30CA-92E9-7A81D972D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0C60DB-302A-C73F-6C1F-63ACADA4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U-værdi – Skunk sammenligning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94C1B618-B12D-478D-D1C5-4494BD939A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50489"/>
              </p:ext>
            </p:extLst>
          </p:nvPr>
        </p:nvGraphicFramePr>
        <p:xfrm>
          <a:off x="685801" y="1505418"/>
          <a:ext cx="10841037" cy="31089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613679">
                  <a:extLst>
                    <a:ext uri="{9D8B030D-6E8A-4147-A177-3AD203B41FA5}">
                      <a16:colId xmlns:a16="http://schemas.microsoft.com/office/drawing/2014/main" val="2572979552"/>
                    </a:ext>
                  </a:extLst>
                </a:gridCol>
                <a:gridCol w="3613679">
                  <a:extLst>
                    <a:ext uri="{9D8B030D-6E8A-4147-A177-3AD203B41FA5}">
                      <a16:colId xmlns:a16="http://schemas.microsoft.com/office/drawing/2014/main" val="2511021405"/>
                    </a:ext>
                  </a:extLst>
                </a:gridCol>
                <a:gridCol w="3613679">
                  <a:extLst>
                    <a:ext uri="{9D8B030D-6E8A-4147-A177-3AD203B41FA5}">
                      <a16:colId xmlns:a16="http://schemas.microsoft.com/office/drawing/2014/main" val="5321672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Egenskab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Varm skunk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Kold skunk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9516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Isolering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Langs tagfladen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Ved skunkvæg og skunkgulv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96423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Temperatur i skunkrum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Tempereret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Kold eller uopvarmet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0357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Installationer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dirty="0"/>
                        <a:t>Bedre beskyttet mod frost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Kræver særlig frostbeskyttelse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9149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Opbevaring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Kan være mere anvendelig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Kun til ting, der tåler kulde og fugtforhold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0423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Isoleringsforbrug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Kan være større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Kan være mindre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1039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b="1" dirty="0"/>
                        <a:t>Udførelse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/>
                        <a:t>Kræver omhyggelig tagisolering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a-DK" dirty="0"/>
                        <a:t>Kræver omhyggelig tætning mod boligen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5384199"/>
                  </a:ext>
                </a:extLst>
              </a:tr>
            </a:tbl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882C1F7A-6766-3848-AE58-BFFE845EFE34}"/>
              </a:ext>
            </a:extLst>
          </p:cNvPr>
          <p:cNvSpPr txBox="1"/>
          <p:nvPr/>
        </p:nvSpPr>
        <p:spPr>
          <a:xfrm>
            <a:off x="685801" y="4771072"/>
            <a:ext cx="108409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 dirty="0"/>
              <a:t>Huskeregel:</a:t>
            </a:r>
            <a:r>
              <a:rPr lang="da-DK" dirty="0"/>
              <a:t> Varm skunk betyder, at klimaskærmen følger tagfladen. Kold skunk betyder, at klimaskærmen typisk følger skunkvæggen og skunkgulvet. Den bedste løsning afhænger af den konkrete bygning, fugtforholdene og kravene til energiforbrug.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AA2860B-3113-87DE-CD52-76D889E15492}"/>
              </a:ext>
            </a:extLst>
          </p:cNvPr>
          <p:cNvSpPr/>
          <p:nvPr/>
        </p:nvSpPr>
        <p:spPr>
          <a:xfrm rot="19572829">
            <a:off x="1946469" y="2613392"/>
            <a:ext cx="8299068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10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Hvad vælger i?</a:t>
            </a:r>
          </a:p>
        </p:txBody>
      </p:sp>
    </p:spTree>
    <p:extLst>
      <p:ext uri="{BB962C8B-B14F-4D97-AF65-F5344CB8AC3E}">
        <p14:creationId xmlns:p14="http://schemas.microsoft.com/office/powerpoint/2010/main" val="122066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E6016-BE0D-00AE-CE2C-E239ECC86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B130313-62C8-27C8-2466-44F8AAA93A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CCA05B8-CC24-5AAB-A0E7-4F28DE7D5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Opsummering 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F222532-866E-96F7-4508-54F3DBFA9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pPr lvl="0"/>
            <a:r>
              <a:rPr lang="da-DK" b="1" dirty="0"/>
              <a:t>Hvad betyder dugpunkt?</a:t>
            </a:r>
          </a:p>
          <a:p>
            <a:pPr lvl="0"/>
            <a:r>
              <a:rPr lang="da-DK" b="1" dirty="0"/>
              <a:t>Hvad betyder varm skunk</a:t>
            </a:r>
          </a:p>
          <a:p>
            <a:pPr lvl="0"/>
            <a:r>
              <a:rPr lang="da-DK" b="1" dirty="0"/>
              <a:t>Hvad betyder kold skunk?</a:t>
            </a:r>
          </a:p>
          <a:p>
            <a:pPr lvl="0"/>
            <a:r>
              <a:rPr lang="da-DK" b="1" dirty="0"/>
              <a:t>Hvad betyder lambdaværdi?</a:t>
            </a:r>
          </a:p>
          <a:p>
            <a:pPr lvl="0"/>
            <a:r>
              <a:rPr lang="da-DK" b="1" dirty="0"/>
              <a:t>Hvad betyder </a:t>
            </a:r>
            <a:r>
              <a:rPr lang="da-DK" b="1" dirty="0" err="1"/>
              <a:t>isolans</a:t>
            </a:r>
            <a:r>
              <a:rPr lang="da-DK" b="1" dirty="0"/>
              <a:t>?</a:t>
            </a:r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5D82D3FD-1176-0158-1D96-04D5FF591C56}"/>
              </a:ext>
            </a:extLst>
          </p:cNvPr>
          <p:cNvSpPr txBox="1">
            <a:spLocks/>
          </p:cNvSpPr>
          <p:nvPr/>
        </p:nvSpPr>
        <p:spPr bwMode="white">
          <a:xfrm>
            <a:off x="4346332" y="1869600"/>
            <a:ext cx="10840914" cy="4118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>
                <a:solidFill>
                  <a:srgbClr val="FF0000"/>
                </a:solidFill>
              </a:rPr>
              <a:t>Der hvor varm bliver til kondens i en konstruktion</a:t>
            </a:r>
          </a:p>
        </p:txBody>
      </p:sp>
      <p:sp>
        <p:nvSpPr>
          <p:cNvPr id="7" name="Pladsholder til indhold 3">
            <a:extLst>
              <a:ext uri="{FF2B5EF4-FFF2-40B4-BE49-F238E27FC236}">
                <a16:creationId xmlns:a16="http://schemas.microsoft.com/office/drawing/2014/main" id="{300D0BA3-B547-9481-712B-57D94F59D97D}"/>
              </a:ext>
            </a:extLst>
          </p:cNvPr>
          <p:cNvSpPr txBox="1">
            <a:spLocks/>
          </p:cNvSpPr>
          <p:nvPr/>
        </p:nvSpPr>
        <p:spPr bwMode="white">
          <a:xfrm>
            <a:off x="4346332" y="2246176"/>
            <a:ext cx="10840914" cy="4118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>
                <a:solidFill>
                  <a:srgbClr val="FF0000"/>
                </a:solidFill>
              </a:rPr>
              <a:t>Isoleringen følger spærene</a:t>
            </a:r>
          </a:p>
        </p:txBody>
      </p:sp>
      <p:sp>
        <p:nvSpPr>
          <p:cNvPr id="9" name="Pladsholder til indhold 3">
            <a:extLst>
              <a:ext uri="{FF2B5EF4-FFF2-40B4-BE49-F238E27FC236}">
                <a16:creationId xmlns:a16="http://schemas.microsoft.com/office/drawing/2014/main" id="{4DFEAA98-674A-269B-0886-22FB50C4A60D}"/>
              </a:ext>
            </a:extLst>
          </p:cNvPr>
          <p:cNvSpPr txBox="1">
            <a:spLocks/>
          </p:cNvSpPr>
          <p:nvPr/>
        </p:nvSpPr>
        <p:spPr bwMode="white">
          <a:xfrm>
            <a:off x="4346332" y="2622752"/>
            <a:ext cx="10840914" cy="4118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>
                <a:solidFill>
                  <a:srgbClr val="FF0000"/>
                </a:solidFill>
              </a:rPr>
              <a:t>Isoleringen følger væg</a:t>
            </a:r>
          </a:p>
        </p:txBody>
      </p:sp>
      <p:sp>
        <p:nvSpPr>
          <p:cNvPr id="11" name="Pladsholder til indhold 3">
            <a:extLst>
              <a:ext uri="{FF2B5EF4-FFF2-40B4-BE49-F238E27FC236}">
                <a16:creationId xmlns:a16="http://schemas.microsoft.com/office/drawing/2014/main" id="{4765BAD3-EE16-4D28-6780-340F461A5A64}"/>
              </a:ext>
            </a:extLst>
          </p:cNvPr>
          <p:cNvSpPr txBox="1">
            <a:spLocks/>
          </p:cNvSpPr>
          <p:nvPr/>
        </p:nvSpPr>
        <p:spPr bwMode="white">
          <a:xfrm>
            <a:off x="4346332" y="3017127"/>
            <a:ext cx="10840914" cy="4118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>
                <a:solidFill>
                  <a:srgbClr val="FF0000"/>
                </a:solidFill>
              </a:rPr>
              <a:t>Produktets varmeledningseffekt</a:t>
            </a:r>
          </a:p>
        </p:txBody>
      </p:sp>
      <p:sp>
        <p:nvSpPr>
          <p:cNvPr id="13" name="Pladsholder til indhold 3">
            <a:extLst>
              <a:ext uri="{FF2B5EF4-FFF2-40B4-BE49-F238E27FC236}">
                <a16:creationId xmlns:a16="http://schemas.microsoft.com/office/drawing/2014/main" id="{E8C961C8-46A3-BAAD-2C17-E07FF4989664}"/>
              </a:ext>
            </a:extLst>
          </p:cNvPr>
          <p:cNvSpPr txBox="1">
            <a:spLocks/>
          </p:cNvSpPr>
          <p:nvPr/>
        </p:nvSpPr>
        <p:spPr bwMode="white">
          <a:xfrm>
            <a:off x="4346332" y="3429000"/>
            <a:ext cx="10840914" cy="4118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da-DK" b="1" dirty="0">
                <a:solidFill>
                  <a:srgbClr val="FF0000"/>
                </a:solidFill>
              </a:rPr>
              <a:t>Produktets varmeledningseffekt i tykkelse</a:t>
            </a:r>
          </a:p>
        </p:txBody>
      </p:sp>
    </p:spTree>
    <p:extLst>
      <p:ext uri="{BB962C8B-B14F-4D97-AF65-F5344CB8AC3E}">
        <p14:creationId xmlns:p14="http://schemas.microsoft.com/office/powerpoint/2010/main" val="297060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9F4F0-39F1-B1F9-5032-6E74A101A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9C809F0-865D-F8D7-EF03-B2073270DB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F5F10FD1-E590-9E47-9C7C-0A2AEF0BCD74}"/>
              </a:ext>
            </a:extLst>
          </p:cNvPr>
          <p:cNvSpPr/>
          <p:nvPr/>
        </p:nvSpPr>
        <p:spPr>
          <a:xfrm rot="19572829">
            <a:off x="2750378" y="2613392"/>
            <a:ext cx="6691255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10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Spørgsmål?</a:t>
            </a:r>
          </a:p>
        </p:txBody>
      </p:sp>
    </p:spTree>
    <p:extLst>
      <p:ext uri="{BB962C8B-B14F-4D97-AF65-F5344CB8AC3E}">
        <p14:creationId xmlns:p14="http://schemas.microsoft.com/office/powerpoint/2010/main" val="306433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A713A-48C5-8B19-9FCA-A66EEDE9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F7DBA0B-3FE8-B88F-F206-E257E13C8D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F39A88EA-1792-F01D-6A73-2288966F5409}"/>
              </a:ext>
            </a:extLst>
          </p:cNvPr>
          <p:cNvSpPr txBox="1"/>
          <p:nvPr/>
        </p:nvSpPr>
        <p:spPr>
          <a:xfrm>
            <a:off x="0" y="207470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7000" dirty="0"/>
              <a:t>U-værdi med AI</a:t>
            </a:r>
          </a:p>
          <a:p>
            <a:pPr algn="ctr"/>
            <a:endParaRPr lang="da-DK" sz="7000" dirty="0"/>
          </a:p>
          <a:p>
            <a:pPr algn="ctr"/>
            <a:r>
              <a:rPr lang="da-DK" sz="7000" dirty="0">
                <a:hlinkClick r:id="rId4"/>
              </a:rPr>
              <a:t>https://claude.ai/artifact/3XUPJfTUGKhNKAgrhvVevJ</a:t>
            </a:r>
            <a:endParaRPr lang="da-DK" sz="7000" dirty="0"/>
          </a:p>
        </p:txBody>
      </p:sp>
    </p:spTree>
    <p:extLst>
      <p:ext uri="{BB962C8B-B14F-4D97-AF65-F5344CB8AC3E}">
        <p14:creationId xmlns:p14="http://schemas.microsoft.com/office/powerpoint/2010/main" val="1531659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CAFD7-25C5-81BE-B913-763FF475C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996B490-E298-84E3-D403-8296C2C8C0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7346" y="104381"/>
            <a:ext cx="2396152" cy="80613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E96ACB-7B06-F831-591C-0D507E70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Resten af dagen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2C33F01-D091-2BF4-C427-B376749CA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69600"/>
            <a:ext cx="10840914" cy="4884019"/>
          </a:xfrm>
        </p:spPr>
        <p:txBody>
          <a:bodyPr>
            <a:normAutofit/>
          </a:bodyPr>
          <a:lstStyle/>
          <a:p>
            <a:pPr lvl="0"/>
            <a:r>
              <a:rPr lang="da-DK" dirty="0"/>
              <a:t>Tegninger</a:t>
            </a:r>
          </a:p>
          <a:p>
            <a:pPr lvl="1"/>
            <a:r>
              <a:rPr lang="da-DK" dirty="0"/>
              <a:t>Spærplan</a:t>
            </a:r>
          </a:p>
          <a:p>
            <a:pPr lvl="1"/>
            <a:r>
              <a:rPr lang="da-DK" dirty="0"/>
              <a:t>Snittegning af spær</a:t>
            </a:r>
          </a:p>
          <a:p>
            <a:pPr lvl="1"/>
            <a:r>
              <a:rPr lang="da-DK" dirty="0"/>
              <a:t>Snittegning af hus med påforing og varm/kold skunk</a:t>
            </a:r>
          </a:p>
          <a:p>
            <a:pPr lvl="1"/>
            <a:endParaRPr lang="da-DK" dirty="0"/>
          </a:p>
          <a:p>
            <a:r>
              <a:rPr lang="da-DK" dirty="0"/>
              <a:t>Dokumentation</a:t>
            </a:r>
          </a:p>
          <a:p>
            <a:pPr lvl="1"/>
            <a:r>
              <a:rPr lang="da-DK" dirty="0"/>
              <a:t>Dimensionering af spær inkl. sømbeslag og antal søm (husk bjælkelag ved spærfod)</a:t>
            </a:r>
          </a:p>
          <a:p>
            <a:pPr lvl="1"/>
            <a:r>
              <a:rPr lang="da-DK" dirty="0"/>
              <a:t>Dimensionering af isolering (Rockwool)</a:t>
            </a:r>
          </a:p>
          <a:p>
            <a:pPr lvl="1"/>
            <a:r>
              <a:rPr lang="da-DK" dirty="0"/>
              <a:t>Begrundelse for valg af varm-/koldskunk (kan være beskrivelse eller håndskitse)</a:t>
            </a:r>
          </a:p>
          <a:p>
            <a:pPr lvl="1"/>
            <a:r>
              <a:rPr lang="da-DK" dirty="0"/>
              <a:t>Placering af dampspærre (kan være beskrivelse eller håndskitse)</a:t>
            </a:r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8926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mmelobjek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1154768_TF22736411_Win32" id="{D3DD017B-4AD7-4CE1-BA85-D2C4B6197B6A}" vid="{90C77915-D72B-431F-A2BD-A1F664730BE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Berømt begivenhed i oversigtspræsentation</Template>
  <TotalTime>48372</TotalTime>
  <Words>666</Words>
  <Application>Microsoft Office PowerPoint</Application>
  <PresentationFormat>Widescreen</PresentationFormat>
  <Paragraphs>121</Paragraphs>
  <Slides>19</Slides>
  <Notes>19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4" baseType="lpstr">
      <vt:lpstr>Arial</vt:lpstr>
      <vt:lpstr>Arial Nova</vt:lpstr>
      <vt:lpstr>Calibri</vt:lpstr>
      <vt:lpstr>Corbel</vt:lpstr>
      <vt:lpstr>Himmelobjekt</vt:lpstr>
      <vt:lpstr>U-værdi ved renovering og Varm/kold skunk</vt:lpstr>
      <vt:lpstr>U-værdi</vt:lpstr>
      <vt:lpstr>U-værdi - Opslag</vt:lpstr>
      <vt:lpstr>U-værdi – Krav ved renovering</vt:lpstr>
      <vt:lpstr>U-værdi – Krav ved renovering</vt:lpstr>
      <vt:lpstr>U-værdi – Krav ved renovering</vt:lpstr>
      <vt:lpstr>U-værdi – Krav ved renovering</vt:lpstr>
      <vt:lpstr>U-værdi – Krav ved renovering</vt:lpstr>
      <vt:lpstr>U-værdi – Hvor skal dampspærren placeres</vt:lpstr>
      <vt:lpstr>U-værdi – Placering af dampspærre</vt:lpstr>
      <vt:lpstr>Kold og varm skunk</vt:lpstr>
      <vt:lpstr>Kold og varm skunk</vt:lpstr>
      <vt:lpstr>U-værdi – Varm skunk - Fordele</vt:lpstr>
      <vt:lpstr>U-værdi – Kold skunk - Fordele</vt:lpstr>
      <vt:lpstr>U-værdi – Skunk sammenligning</vt:lpstr>
      <vt:lpstr>Opsummering </vt:lpstr>
      <vt:lpstr>PowerPoint-præsentation</vt:lpstr>
      <vt:lpstr>PowerPoint-præsentation</vt:lpstr>
      <vt:lpstr>Resten af dagen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Lasse Høyer Malmberg</dc:creator>
  <cp:lastModifiedBy>Lasse Høyer Malmberg</cp:lastModifiedBy>
  <cp:revision>5</cp:revision>
  <cp:lastPrinted>2025-01-08T21:14:49Z</cp:lastPrinted>
  <dcterms:created xsi:type="dcterms:W3CDTF">2024-10-09T20:15:43Z</dcterms:created>
  <dcterms:modified xsi:type="dcterms:W3CDTF">2026-10-19T06:30:14Z</dcterms:modified>
</cp:coreProperties>
</file>