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9926638" cy="1435576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13DD33-38AA-41D9-B5A2-ABC6400F8F82}" v="5" dt="2025-01-31T06:58:53.7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97D56C-E60F-7D7F-8613-928195CD08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972A165-D5ED-53E7-994D-1F1C857193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3C3FD8-1948-DA43-6AB4-A8F77FFD0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F399E-8377-4056-A161-7C3E19DD055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C574304-BC53-C9B3-820F-95A361856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2A6DA6D-1CA0-E31E-9B6B-1A632E54C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0B7DC-3606-4BFB-B4B9-D67F546CB3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7514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EDC653-5FE3-8977-E55A-E555BDF16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8C7CC0D-66EE-634F-0D6A-86CEA1C64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A9BB0F-470F-D095-AE22-CEA04D6A1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F399E-8377-4056-A161-7C3E19DD055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2DDC1C-6552-3A28-D56A-7192B52E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139BB75-30AB-7CD1-AD9D-66903BF32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0B7DC-3606-4BFB-B4B9-D67F546CB3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6066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96B8A4-D0B2-A0D5-8547-5723F40AE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5026D44-9927-5B11-F903-6FAEE22CA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A43F62-451F-4CBF-FB4E-3B22DDA9C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F399E-8377-4056-A161-7C3E19DD055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F275355-FEB1-4672-DEA5-9094BE216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5A0B376-07F4-6F79-06D4-21DADB05C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0B7DC-3606-4BFB-B4B9-D67F546CB3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981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A33983-2562-7661-F2AE-F609F51C6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01D8C95-5A1F-BF19-E76E-B56071A2D9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50420A9-1B93-183C-18E5-F11E82896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768ACD8-4310-055D-085B-3B42403EA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F399E-8377-4056-A161-7C3E19DD055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F6BA7C1-FEB7-8EAF-0AEB-2C6A97E82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364AC07-0E42-07D8-A890-8FFD0ABE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0B7DC-3606-4BFB-B4B9-D67F546CB3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941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CF4F36-927F-F2A7-A6AD-09E599870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2E709FA-87CF-8EB7-71C4-E468BC073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46D7EB2-1DB4-638D-32F4-08ABBF39A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050297A-CCCB-1174-86CF-43A2199CD8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D90F357-5A91-0DDD-645A-F98F46A940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7BC5936-21D5-0034-0287-B18EE0340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F399E-8377-4056-A161-7C3E19DD055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AC810C1-C521-3FE8-D1C3-6DBECBB23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A609AC3-651E-DBD6-1E94-3688239B1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0B7DC-3606-4BFB-B4B9-D67F546CB3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9988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C0510B-4E35-03D2-F998-28CFB751A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AF35F14-17F6-8BE1-6DDC-6ED9F1D28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F399E-8377-4056-A161-7C3E19DD055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F764563-DB38-2648-5677-8533365A9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AB331FC-3921-7755-96AD-520BB6F0B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0B7DC-3606-4BFB-B4B9-D67F546CB3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5243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87EF1DE-8D4D-A8D1-0753-89C2F3ED1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F399E-8377-4056-A161-7C3E19DD055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1091A1E-BF9A-0B7D-8E4C-4B109460B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91F6644-21AA-D0CE-E96C-E093AD1B5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0B7DC-3606-4BFB-B4B9-D67F546CB3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6695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33A929-B624-A05E-3256-05AB4A50D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17309A-737C-AB5D-F9DC-FAD424386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C0FB9B3-C6DA-B2A6-C303-6A034D99A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6857E8C-8A92-373A-AE59-0620456BF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F399E-8377-4056-A161-7C3E19DD055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9500FDF-9349-3D60-A1A9-09312C07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4E8804F-4A90-A439-421B-3DC6B91F2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0B7DC-3606-4BFB-B4B9-D67F546CB3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6570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66A008-EC15-5513-95E9-F62241BC8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0081C6E-C937-1E55-7C7A-41C0D8C133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560F36A-26A7-57C8-BBF2-CA7F596043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5E6E5FA-CED4-08F4-EFB9-E2ED82E29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F399E-8377-4056-A161-7C3E19DD055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44FA29E-2E6C-5DBC-5635-F2FAFB3E5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3F7C231-B25B-365A-A9F1-3CCBD85DC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0B7DC-3606-4BFB-B4B9-D67F546CB3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1179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669E49-A7C9-B10A-2CCB-550F3A0D3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4BD0AE7-C652-596F-F2D5-4D770B29F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DEBB621-D5E2-27C5-3F32-F89BF3281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F399E-8377-4056-A161-7C3E19DD055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0A21E1B-F886-CD82-3940-A7FA0636C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91B20E7-7536-9F09-F35C-FD4823E8E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0B7DC-3606-4BFB-B4B9-D67F546CB3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778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FADD1CB-BB98-A556-B743-DEF0807E6B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62A8679-3A7D-807C-522F-CDB94A7E9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2817385-6BDF-A624-8E99-B9911E8D7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F399E-8377-4056-A161-7C3E19DD055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F3F70F8-BD45-DCE2-DDBA-DD282BC79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BF5DC1A-ACE1-907D-9237-9E1BC352A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0B7DC-3606-4BFB-B4B9-D67F546CB3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6482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004F0E0-9F7A-6935-F02B-86CD38E67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AA161BF-F31A-A65E-4E38-3F852A4AA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8EF10C9-F97B-2B41-0C93-0AFB58BE25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8F399E-8377-4056-A161-7C3E19DD055D}" type="datetimeFigureOut">
              <a:rPr lang="da-DK" smtClean="0"/>
              <a:t>31-01-2025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4A7F613-FC52-6D7A-ACF4-F54127967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35F7DC9-DC5A-1D89-F1D8-6CC3FBB31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50B7DC-3606-4BFB-B4B9-D67F546CB3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8179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6.png"/><Relationship Id="rId4" Type="http://schemas.openxmlformats.org/officeDocument/2006/relationships/image" Target="../media/image9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753AB1B6-0EE4-9DB3-3883-4F819CDF4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410064" y="1103085"/>
            <a:ext cx="647231" cy="772907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AB9C7C0F-FE03-C09E-0531-8D54CDB39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492290" y="252002"/>
            <a:ext cx="547764" cy="1014554"/>
          </a:xfrm>
          <a:prstGeom prst="rect">
            <a:avLst/>
          </a:prstGeom>
        </p:spPr>
      </p:pic>
      <p:grpSp>
        <p:nvGrpSpPr>
          <p:cNvPr id="4" name="Gruppe 3">
            <a:extLst>
              <a:ext uri="{FF2B5EF4-FFF2-40B4-BE49-F238E27FC236}">
                <a16:creationId xmlns:a16="http://schemas.microsoft.com/office/drawing/2014/main" id="{7F4DB87B-3CA0-C2CC-8611-43846A4D8280}"/>
              </a:ext>
            </a:extLst>
          </p:cNvPr>
          <p:cNvGrpSpPr/>
          <p:nvPr/>
        </p:nvGrpSpPr>
        <p:grpSpPr>
          <a:xfrm>
            <a:off x="1049477" y="2904112"/>
            <a:ext cx="862667" cy="482170"/>
            <a:chOff x="1049477" y="2904112"/>
            <a:chExt cx="862667" cy="482170"/>
          </a:xfrm>
        </p:grpSpPr>
        <p:pic>
          <p:nvPicPr>
            <p:cNvPr id="21" name="Billede 20">
              <a:extLst>
                <a:ext uri="{FF2B5EF4-FFF2-40B4-BE49-F238E27FC236}">
                  <a16:creationId xmlns:a16="http://schemas.microsoft.com/office/drawing/2014/main" id="{92435C08-D650-0260-3191-1641519D5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8579"/>
            <a:stretch/>
          </p:blipFill>
          <p:spPr>
            <a:xfrm rot="5400000">
              <a:off x="1239726" y="2713863"/>
              <a:ext cx="482170" cy="862667"/>
            </a:xfrm>
            <a:prstGeom prst="rect">
              <a:avLst/>
            </a:prstGeom>
          </p:spPr>
        </p:pic>
        <p:pic>
          <p:nvPicPr>
            <p:cNvPr id="50" name="Billede 49">
              <a:extLst>
                <a:ext uri="{FF2B5EF4-FFF2-40B4-BE49-F238E27FC236}">
                  <a16:creationId xmlns:a16="http://schemas.microsoft.com/office/drawing/2014/main" id="{1C31AC3D-A681-B770-D1FF-62745C93E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9477" y="3005472"/>
              <a:ext cx="329267" cy="311938"/>
            </a:xfrm>
            <a:prstGeom prst="rect">
              <a:avLst/>
            </a:prstGeom>
          </p:spPr>
        </p:pic>
      </p:grpSp>
      <p:pic>
        <p:nvPicPr>
          <p:cNvPr id="52" name="Billede 51">
            <a:extLst>
              <a:ext uri="{FF2B5EF4-FFF2-40B4-BE49-F238E27FC236}">
                <a16:creationId xmlns:a16="http://schemas.microsoft.com/office/drawing/2014/main" id="{FF60171F-279C-F560-2AC7-ECB21D118E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578" y="3817242"/>
            <a:ext cx="292507" cy="303341"/>
          </a:xfrm>
          <a:prstGeom prst="rect">
            <a:avLst/>
          </a:prstGeom>
        </p:spPr>
      </p:pic>
      <p:grpSp>
        <p:nvGrpSpPr>
          <p:cNvPr id="58" name="Gruppe 57">
            <a:extLst>
              <a:ext uri="{FF2B5EF4-FFF2-40B4-BE49-F238E27FC236}">
                <a16:creationId xmlns:a16="http://schemas.microsoft.com/office/drawing/2014/main" id="{9408B98E-D17A-7CE1-6319-F55DD816FA86}"/>
              </a:ext>
            </a:extLst>
          </p:cNvPr>
          <p:cNvGrpSpPr/>
          <p:nvPr/>
        </p:nvGrpSpPr>
        <p:grpSpPr>
          <a:xfrm>
            <a:off x="575355" y="4474779"/>
            <a:ext cx="1418545" cy="986480"/>
            <a:chOff x="575355" y="4474779"/>
            <a:chExt cx="1418545" cy="986480"/>
          </a:xfrm>
        </p:grpSpPr>
        <p:pic>
          <p:nvPicPr>
            <p:cNvPr id="25" name="Billede 24">
              <a:extLst>
                <a:ext uri="{FF2B5EF4-FFF2-40B4-BE49-F238E27FC236}">
                  <a16:creationId xmlns:a16="http://schemas.microsoft.com/office/drawing/2014/main" id="{C764BFB0-080F-934A-94A4-D61594220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28436"/>
            <a:stretch/>
          </p:blipFill>
          <p:spPr>
            <a:xfrm rot="5400000">
              <a:off x="945973" y="4413332"/>
              <a:ext cx="986480" cy="1109374"/>
            </a:xfrm>
            <a:prstGeom prst="rect">
              <a:avLst/>
            </a:prstGeom>
          </p:spPr>
        </p:pic>
        <p:pic>
          <p:nvPicPr>
            <p:cNvPr id="54" name="Billede 53">
              <a:extLst>
                <a:ext uri="{FF2B5EF4-FFF2-40B4-BE49-F238E27FC236}">
                  <a16:creationId xmlns:a16="http://schemas.microsoft.com/office/drawing/2014/main" id="{162EC6B5-2C02-5EE9-CD95-3689F4E27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b="70019"/>
            <a:stretch/>
          </p:blipFill>
          <p:spPr>
            <a:xfrm rot="5400000">
              <a:off x="314494" y="4735640"/>
              <a:ext cx="986480" cy="464758"/>
            </a:xfrm>
            <a:prstGeom prst="rect">
              <a:avLst/>
            </a:prstGeom>
          </p:spPr>
        </p:pic>
      </p:grpSp>
      <p:grpSp>
        <p:nvGrpSpPr>
          <p:cNvPr id="59" name="Gruppe 58">
            <a:extLst>
              <a:ext uri="{FF2B5EF4-FFF2-40B4-BE49-F238E27FC236}">
                <a16:creationId xmlns:a16="http://schemas.microsoft.com/office/drawing/2014/main" id="{17EA3C9B-E150-110C-6851-AEEACD524101}"/>
              </a:ext>
            </a:extLst>
          </p:cNvPr>
          <p:cNvGrpSpPr/>
          <p:nvPr/>
        </p:nvGrpSpPr>
        <p:grpSpPr>
          <a:xfrm>
            <a:off x="466724" y="5430379"/>
            <a:ext cx="1612901" cy="1051037"/>
            <a:chOff x="466724" y="5430379"/>
            <a:chExt cx="1612901" cy="1051037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256B07C4-1361-7808-007A-42A4E7DB2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19824"/>
            <a:stretch/>
          </p:blipFill>
          <p:spPr>
            <a:xfrm rot="5400000">
              <a:off x="918162" y="5319952"/>
              <a:ext cx="1051036" cy="1271890"/>
            </a:xfrm>
            <a:prstGeom prst="rect">
              <a:avLst/>
            </a:prstGeom>
          </p:spPr>
        </p:pic>
        <p:pic>
          <p:nvPicPr>
            <p:cNvPr id="55" name="Billede 54">
              <a:extLst>
                <a:ext uri="{FF2B5EF4-FFF2-40B4-BE49-F238E27FC236}">
                  <a16:creationId xmlns:a16="http://schemas.microsoft.com/office/drawing/2014/main" id="{C32DF27B-522F-E5F9-3902-C892F354D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b="67767"/>
            <a:stretch/>
          </p:blipFill>
          <p:spPr>
            <a:xfrm rot="5400000">
              <a:off x="196874" y="5700230"/>
              <a:ext cx="1051036" cy="511335"/>
            </a:xfrm>
            <a:prstGeom prst="rect">
              <a:avLst/>
            </a:prstGeom>
          </p:spPr>
        </p:pic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54C3A504-8364-6449-CE0C-50EB97B0B6DF}"/>
              </a:ext>
            </a:extLst>
          </p:cNvPr>
          <p:cNvGrpSpPr/>
          <p:nvPr/>
        </p:nvGrpSpPr>
        <p:grpSpPr>
          <a:xfrm>
            <a:off x="620009" y="3272820"/>
            <a:ext cx="1342141" cy="1051036"/>
            <a:chOff x="620009" y="3272820"/>
            <a:chExt cx="1342141" cy="1051036"/>
          </a:xfrm>
        </p:grpSpPr>
        <p:pic>
          <p:nvPicPr>
            <p:cNvPr id="23" name="Billede 22">
              <a:extLst>
                <a:ext uri="{FF2B5EF4-FFF2-40B4-BE49-F238E27FC236}">
                  <a16:creationId xmlns:a16="http://schemas.microsoft.com/office/drawing/2014/main" id="{98BA206F-29D8-D025-8244-1B5EC8318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t="21381"/>
            <a:stretch/>
          </p:blipFill>
          <p:spPr>
            <a:xfrm rot="5400000">
              <a:off x="1160543" y="3408435"/>
              <a:ext cx="599541" cy="1003672"/>
            </a:xfrm>
            <a:prstGeom prst="rect">
              <a:avLst/>
            </a:prstGeom>
          </p:spPr>
        </p:pic>
        <p:pic>
          <p:nvPicPr>
            <p:cNvPr id="56" name="Billede 55">
              <a:extLst>
                <a:ext uri="{FF2B5EF4-FFF2-40B4-BE49-F238E27FC236}">
                  <a16:creationId xmlns:a16="http://schemas.microsoft.com/office/drawing/2014/main" id="{743BEC18-6D4F-4AEB-C7F8-9ECDBA70B4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b="67767"/>
            <a:stretch/>
          </p:blipFill>
          <p:spPr>
            <a:xfrm rot="5400000">
              <a:off x="350159" y="3542670"/>
              <a:ext cx="1051036" cy="511335"/>
            </a:xfrm>
            <a:prstGeom prst="rect">
              <a:avLst/>
            </a:prstGeom>
          </p:spPr>
        </p:pic>
      </p:grpSp>
      <p:sp>
        <p:nvSpPr>
          <p:cNvPr id="60" name="Tekstfelt 59">
            <a:extLst>
              <a:ext uri="{FF2B5EF4-FFF2-40B4-BE49-F238E27FC236}">
                <a16:creationId xmlns:a16="http://schemas.microsoft.com/office/drawing/2014/main" id="{88E81EA0-2FB1-C6D1-2B74-DF74D65BA419}"/>
              </a:ext>
            </a:extLst>
          </p:cNvPr>
          <p:cNvSpPr txBox="1"/>
          <p:nvPr/>
        </p:nvSpPr>
        <p:spPr>
          <a:xfrm>
            <a:off x="2828925" y="574612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SPD</a:t>
            </a:r>
          </a:p>
        </p:txBody>
      </p:sp>
      <p:sp>
        <p:nvSpPr>
          <p:cNvPr id="61" name="Tekstfelt 60">
            <a:extLst>
              <a:ext uri="{FF2B5EF4-FFF2-40B4-BE49-F238E27FC236}">
                <a16:creationId xmlns:a16="http://schemas.microsoft.com/office/drawing/2014/main" id="{CA13CCF8-468F-1B37-8AEF-0618695804DD}"/>
              </a:ext>
            </a:extLst>
          </p:cNvPr>
          <p:cNvSpPr txBox="1"/>
          <p:nvPr/>
        </p:nvSpPr>
        <p:spPr>
          <a:xfrm>
            <a:off x="2828925" y="1304872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Måler</a:t>
            </a:r>
          </a:p>
        </p:txBody>
      </p:sp>
      <p:sp>
        <p:nvSpPr>
          <p:cNvPr id="62" name="Tekstfelt 61">
            <a:extLst>
              <a:ext uri="{FF2B5EF4-FFF2-40B4-BE49-F238E27FC236}">
                <a16:creationId xmlns:a16="http://schemas.microsoft.com/office/drawing/2014/main" id="{A8E7E55C-4D29-E258-BF02-35784E185D8D}"/>
              </a:ext>
            </a:extLst>
          </p:cNvPr>
          <p:cNvSpPr txBox="1"/>
          <p:nvPr/>
        </p:nvSpPr>
        <p:spPr>
          <a:xfrm>
            <a:off x="2828925" y="2035132"/>
            <a:ext cx="2424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Sikrings element 3P+N</a:t>
            </a:r>
          </a:p>
        </p:txBody>
      </p:sp>
      <p:sp>
        <p:nvSpPr>
          <p:cNvPr id="63" name="Tekstfelt 62">
            <a:extLst>
              <a:ext uri="{FF2B5EF4-FFF2-40B4-BE49-F238E27FC236}">
                <a16:creationId xmlns:a16="http://schemas.microsoft.com/office/drawing/2014/main" id="{346D6851-DDF3-E760-D1E8-6F32EA5FBE74}"/>
              </a:ext>
            </a:extLst>
          </p:cNvPr>
          <p:cNvSpPr txBox="1"/>
          <p:nvPr/>
        </p:nvSpPr>
        <p:spPr>
          <a:xfrm>
            <a:off x="2828925" y="2882529"/>
            <a:ext cx="1257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MCB 3P+N</a:t>
            </a:r>
          </a:p>
        </p:txBody>
      </p:sp>
      <p:sp>
        <p:nvSpPr>
          <p:cNvPr id="64" name="Tekstfelt 63">
            <a:extLst>
              <a:ext uri="{FF2B5EF4-FFF2-40B4-BE49-F238E27FC236}">
                <a16:creationId xmlns:a16="http://schemas.microsoft.com/office/drawing/2014/main" id="{2DBA05A6-0C77-6B3C-45D7-26036CEE9A73}"/>
              </a:ext>
            </a:extLst>
          </p:cNvPr>
          <p:cNvSpPr txBox="1"/>
          <p:nvPr/>
        </p:nvSpPr>
        <p:spPr>
          <a:xfrm>
            <a:off x="2828925" y="3784246"/>
            <a:ext cx="1257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MCB 1P+N</a:t>
            </a:r>
          </a:p>
        </p:txBody>
      </p:sp>
      <p:sp>
        <p:nvSpPr>
          <p:cNvPr id="65" name="Tekstfelt 64">
            <a:extLst>
              <a:ext uri="{FF2B5EF4-FFF2-40B4-BE49-F238E27FC236}">
                <a16:creationId xmlns:a16="http://schemas.microsoft.com/office/drawing/2014/main" id="{F102516C-1AC1-CBF4-8CD5-EA88A9EA2C17}"/>
              </a:ext>
            </a:extLst>
          </p:cNvPr>
          <p:cNvSpPr txBox="1"/>
          <p:nvPr/>
        </p:nvSpPr>
        <p:spPr>
          <a:xfrm>
            <a:off x="2828925" y="4949442"/>
            <a:ext cx="1379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RCBO 3P+N</a:t>
            </a:r>
          </a:p>
        </p:txBody>
      </p:sp>
      <p:sp>
        <p:nvSpPr>
          <p:cNvPr id="66" name="Tekstfelt 65">
            <a:extLst>
              <a:ext uri="{FF2B5EF4-FFF2-40B4-BE49-F238E27FC236}">
                <a16:creationId xmlns:a16="http://schemas.microsoft.com/office/drawing/2014/main" id="{063EB377-96AE-6D83-6D2D-E854CA892874}"/>
              </a:ext>
            </a:extLst>
          </p:cNvPr>
          <p:cNvSpPr txBox="1"/>
          <p:nvPr/>
        </p:nvSpPr>
        <p:spPr>
          <a:xfrm>
            <a:off x="2828925" y="5905004"/>
            <a:ext cx="1379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RCBO 1P+N</a:t>
            </a:r>
          </a:p>
        </p:txBody>
      </p:sp>
      <p:sp>
        <p:nvSpPr>
          <p:cNvPr id="67" name="Tekstfelt 66">
            <a:extLst>
              <a:ext uri="{FF2B5EF4-FFF2-40B4-BE49-F238E27FC236}">
                <a16:creationId xmlns:a16="http://schemas.microsoft.com/office/drawing/2014/main" id="{34541AD0-D217-A082-DBB6-442EF527142B}"/>
              </a:ext>
            </a:extLst>
          </p:cNvPr>
          <p:cNvSpPr txBox="1"/>
          <p:nvPr/>
        </p:nvSpPr>
        <p:spPr>
          <a:xfrm>
            <a:off x="7886700" y="676363"/>
            <a:ext cx="1230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RCD 3P+N</a:t>
            </a:r>
          </a:p>
        </p:txBody>
      </p:sp>
      <p:sp>
        <p:nvSpPr>
          <p:cNvPr id="68" name="Tekstfelt 67">
            <a:extLst>
              <a:ext uri="{FF2B5EF4-FFF2-40B4-BE49-F238E27FC236}">
                <a16:creationId xmlns:a16="http://schemas.microsoft.com/office/drawing/2014/main" id="{0A178775-C27B-E041-A7A4-DA47DD4E66B8}"/>
              </a:ext>
            </a:extLst>
          </p:cNvPr>
          <p:cNvSpPr txBox="1"/>
          <p:nvPr/>
        </p:nvSpPr>
        <p:spPr>
          <a:xfrm>
            <a:off x="7886700" y="1809943"/>
            <a:ext cx="1230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RCD 1P+N</a:t>
            </a:r>
          </a:p>
        </p:txBody>
      </p:sp>
      <p:sp>
        <p:nvSpPr>
          <p:cNvPr id="69" name="Tekstfelt 68">
            <a:extLst>
              <a:ext uri="{FF2B5EF4-FFF2-40B4-BE49-F238E27FC236}">
                <a16:creationId xmlns:a16="http://schemas.microsoft.com/office/drawing/2014/main" id="{E3E856C3-56BD-E74D-2882-AD5BC4A54611}"/>
              </a:ext>
            </a:extLst>
          </p:cNvPr>
          <p:cNvSpPr txBox="1"/>
          <p:nvPr/>
        </p:nvSpPr>
        <p:spPr>
          <a:xfrm>
            <a:off x="7886700" y="2794670"/>
            <a:ext cx="1572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Grp</a:t>
            </a:r>
            <a:r>
              <a:rPr lang="da-DK" dirty="0"/>
              <a:t> </a:t>
            </a:r>
            <a:r>
              <a:rPr lang="da-DK" dirty="0" err="1"/>
              <a:t>afb</a:t>
            </a:r>
            <a:r>
              <a:rPr lang="da-DK" dirty="0"/>
              <a:t>. 1P+N</a:t>
            </a:r>
          </a:p>
        </p:txBody>
      </p:sp>
      <p:sp>
        <p:nvSpPr>
          <p:cNvPr id="70" name="Tekstfelt 69">
            <a:extLst>
              <a:ext uri="{FF2B5EF4-FFF2-40B4-BE49-F238E27FC236}">
                <a16:creationId xmlns:a16="http://schemas.microsoft.com/office/drawing/2014/main" id="{9E8A200C-6B7C-A7A8-A8F9-F8181886D9F6}"/>
              </a:ext>
            </a:extLst>
          </p:cNvPr>
          <p:cNvSpPr txBox="1"/>
          <p:nvPr/>
        </p:nvSpPr>
        <p:spPr>
          <a:xfrm>
            <a:off x="7886700" y="3866942"/>
            <a:ext cx="1569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Grp</a:t>
            </a:r>
            <a:r>
              <a:rPr lang="da-DK" dirty="0"/>
              <a:t> </a:t>
            </a:r>
            <a:r>
              <a:rPr lang="da-DK" dirty="0" err="1"/>
              <a:t>afb</a:t>
            </a:r>
            <a:r>
              <a:rPr lang="da-DK" dirty="0"/>
              <a:t>. 3p+N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96AAC0ED-D5AA-91D4-70A4-592134215F93}"/>
              </a:ext>
            </a:extLst>
          </p:cNvPr>
          <p:cNvGrpSpPr/>
          <p:nvPr/>
        </p:nvGrpSpPr>
        <p:grpSpPr>
          <a:xfrm>
            <a:off x="1258895" y="2084745"/>
            <a:ext cx="1010860" cy="368385"/>
            <a:chOff x="1258895" y="2084745"/>
            <a:chExt cx="1010860" cy="368385"/>
          </a:xfrm>
        </p:grpSpPr>
        <p:pic>
          <p:nvPicPr>
            <p:cNvPr id="19" name="Billede 18">
              <a:extLst>
                <a:ext uri="{FF2B5EF4-FFF2-40B4-BE49-F238E27FC236}">
                  <a16:creationId xmlns:a16="http://schemas.microsoft.com/office/drawing/2014/main" id="{ED563D82-C80A-D485-5C91-673077BA4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" t="36661" r="-1"/>
            <a:stretch/>
          </p:blipFill>
          <p:spPr>
            <a:xfrm rot="16200000">
              <a:off x="1699109" y="1882484"/>
              <a:ext cx="368385" cy="772907"/>
            </a:xfrm>
            <a:prstGeom prst="rect">
              <a:avLst/>
            </a:prstGeom>
          </p:spPr>
        </p:pic>
        <p:pic>
          <p:nvPicPr>
            <p:cNvPr id="3" name="Billede 2">
              <a:extLst>
                <a:ext uri="{FF2B5EF4-FFF2-40B4-BE49-F238E27FC236}">
                  <a16:creationId xmlns:a16="http://schemas.microsoft.com/office/drawing/2014/main" id="{4B8316C8-3BE7-0DF6-B59E-F0DB73228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58895" y="2105698"/>
              <a:ext cx="329267" cy="311938"/>
            </a:xfrm>
            <a:prstGeom prst="rect">
              <a:avLst/>
            </a:prstGeom>
          </p:spPr>
        </p:pic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A559F2A3-25D7-E090-9F66-F3A6A4B6D8E6}"/>
              </a:ext>
            </a:extLst>
          </p:cNvPr>
          <p:cNvGrpSpPr/>
          <p:nvPr/>
        </p:nvGrpSpPr>
        <p:grpSpPr>
          <a:xfrm>
            <a:off x="6050752" y="3800622"/>
            <a:ext cx="1302032" cy="468731"/>
            <a:chOff x="6050752" y="3800622"/>
            <a:chExt cx="1302032" cy="468731"/>
          </a:xfrm>
        </p:grpSpPr>
        <p:pic>
          <p:nvPicPr>
            <p:cNvPr id="40" name="Billede 39">
              <a:extLst>
                <a:ext uri="{FF2B5EF4-FFF2-40B4-BE49-F238E27FC236}">
                  <a16:creationId xmlns:a16="http://schemas.microsoft.com/office/drawing/2014/main" id="{06E0D0BB-5D74-F89E-95BE-C671F091F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5400000">
              <a:off x="6467402" y="3383972"/>
              <a:ext cx="468731" cy="1302032"/>
            </a:xfrm>
            <a:prstGeom prst="rect">
              <a:avLst/>
            </a:prstGeom>
          </p:spPr>
        </p:pic>
        <p:sp>
          <p:nvSpPr>
            <p:cNvPr id="41" name="Rektangel 40">
              <a:extLst>
                <a:ext uri="{FF2B5EF4-FFF2-40B4-BE49-F238E27FC236}">
                  <a16:creationId xmlns:a16="http://schemas.microsoft.com/office/drawing/2014/main" id="{C9ACB524-A3DD-7E2D-3F52-DEBEAFC7A7F1}"/>
                </a:ext>
              </a:extLst>
            </p:cNvPr>
            <p:cNvSpPr/>
            <p:nvPr/>
          </p:nvSpPr>
          <p:spPr>
            <a:xfrm rot="19970026">
              <a:off x="6893615" y="3932291"/>
              <a:ext cx="132416" cy="48638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pic>
          <p:nvPicPr>
            <p:cNvPr id="5" name="Billede 4">
              <a:extLst>
                <a:ext uri="{FF2B5EF4-FFF2-40B4-BE49-F238E27FC236}">
                  <a16:creationId xmlns:a16="http://schemas.microsoft.com/office/drawing/2014/main" id="{A459C821-EA4C-4B15-9281-FFC69AEA5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76245" y="3902078"/>
              <a:ext cx="253180" cy="239855"/>
            </a:xfrm>
            <a:prstGeom prst="rect">
              <a:avLst/>
            </a:prstGeom>
          </p:spPr>
        </p:pic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9896827C-6523-0694-5D46-B5133D29842C}"/>
              </a:ext>
            </a:extLst>
          </p:cNvPr>
          <p:cNvGrpSpPr/>
          <p:nvPr/>
        </p:nvGrpSpPr>
        <p:grpSpPr>
          <a:xfrm>
            <a:off x="6279535" y="2794670"/>
            <a:ext cx="1051016" cy="469623"/>
            <a:chOff x="6279535" y="2794670"/>
            <a:chExt cx="1051016" cy="469623"/>
          </a:xfrm>
        </p:grpSpPr>
        <p:pic>
          <p:nvPicPr>
            <p:cNvPr id="33" name="Billede 32">
              <a:extLst>
                <a:ext uri="{FF2B5EF4-FFF2-40B4-BE49-F238E27FC236}">
                  <a16:creationId xmlns:a16="http://schemas.microsoft.com/office/drawing/2014/main" id="{04061964-FAB6-7089-AD78-C52180B19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190" t="1829" r="-190" b="37614"/>
            <a:stretch/>
          </p:blipFill>
          <p:spPr>
            <a:xfrm rot="5400000">
              <a:off x="6701950" y="2635692"/>
              <a:ext cx="468731" cy="788471"/>
            </a:xfrm>
            <a:prstGeom prst="rect">
              <a:avLst/>
            </a:prstGeom>
          </p:spPr>
        </p:pic>
        <p:sp>
          <p:nvSpPr>
            <p:cNvPr id="35" name="Rektangel 34">
              <a:extLst>
                <a:ext uri="{FF2B5EF4-FFF2-40B4-BE49-F238E27FC236}">
                  <a16:creationId xmlns:a16="http://schemas.microsoft.com/office/drawing/2014/main" id="{9A3C2FE4-4D8D-B3D1-B415-18A5102FB2E5}"/>
                </a:ext>
              </a:extLst>
            </p:cNvPr>
            <p:cNvSpPr/>
            <p:nvPr/>
          </p:nvSpPr>
          <p:spPr>
            <a:xfrm rot="19970026">
              <a:off x="6893613" y="2927606"/>
              <a:ext cx="132416" cy="48638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pic>
          <p:nvPicPr>
            <p:cNvPr id="9" name="Billede 8">
              <a:extLst>
                <a:ext uri="{FF2B5EF4-FFF2-40B4-BE49-F238E27FC236}">
                  <a16:creationId xmlns:a16="http://schemas.microsoft.com/office/drawing/2014/main" id="{3D0F7BA4-7ECF-7E7C-2292-6D6D57E8F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43094" t="7198" r="15998" b="70930"/>
            <a:stretch/>
          </p:blipFill>
          <p:spPr>
            <a:xfrm rot="5400000">
              <a:off x="6225313" y="2848892"/>
              <a:ext cx="418000" cy="309556"/>
            </a:xfrm>
            <a:prstGeom prst="rect">
              <a:avLst/>
            </a:prstGeom>
          </p:spPr>
        </p:pic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212A3D3F-7714-8A7F-39A6-1FE88A2CDE45}"/>
              </a:ext>
            </a:extLst>
          </p:cNvPr>
          <p:cNvGrpSpPr/>
          <p:nvPr/>
        </p:nvGrpSpPr>
        <p:grpSpPr>
          <a:xfrm>
            <a:off x="5992853" y="1431315"/>
            <a:ext cx="1337698" cy="1021815"/>
            <a:chOff x="5717544" y="1436409"/>
            <a:chExt cx="1337698" cy="1021815"/>
          </a:xfrm>
        </p:grpSpPr>
        <p:pic>
          <p:nvPicPr>
            <p:cNvPr id="31" name="Billede 30">
              <a:extLst>
                <a:ext uri="{FF2B5EF4-FFF2-40B4-BE49-F238E27FC236}">
                  <a16:creationId xmlns:a16="http://schemas.microsoft.com/office/drawing/2014/main" id="{4609B090-6DB8-4575-F90D-C53823176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24689"/>
            <a:stretch/>
          </p:blipFill>
          <p:spPr>
            <a:xfrm rot="5400000">
              <a:off x="6011377" y="1414359"/>
              <a:ext cx="1021815" cy="1065915"/>
            </a:xfrm>
            <a:prstGeom prst="rect">
              <a:avLst/>
            </a:prstGeom>
          </p:spPr>
        </p:pic>
        <p:pic>
          <p:nvPicPr>
            <p:cNvPr id="11" name="Billede 10">
              <a:extLst>
                <a:ext uri="{FF2B5EF4-FFF2-40B4-BE49-F238E27FC236}">
                  <a16:creationId xmlns:a16="http://schemas.microsoft.com/office/drawing/2014/main" id="{0A112CDF-8EA7-FE78-3088-805B8484D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4381" b="65845"/>
            <a:stretch/>
          </p:blipFill>
          <p:spPr>
            <a:xfrm rot="5400000">
              <a:off x="5417339" y="1736614"/>
              <a:ext cx="1021815" cy="421405"/>
            </a:xfrm>
            <a:prstGeom prst="rect">
              <a:avLst/>
            </a:prstGeom>
          </p:spPr>
        </p:pic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9DB8F687-A819-BCC8-6C2B-CAA709BE9E0F}"/>
              </a:ext>
            </a:extLst>
          </p:cNvPr>
          <p:cNvGrpSpPr/>
          <p:nvPr/>
        </p:nvGrpSpPr>
        <p:grpSpPr>
          <a:xfrm>
            <a:off x="6072227" y="324303"/>
            <a:ext cx="1241068" cy="940004"/>
            <a:chOff x="5840452" y="324303"/>
            <a:chExt cx="1241068" cy="940004"/>
          </a:xfrm>
        </p:grpSpPr>
        <p:pic>
          <p:nvPicPr>
            <p:cNvPr id="29" name="Billede 28">
              <a:extLst>
                <a:ext uri="{FF2B5EF4-FFF2-40B4-BE49-F238E27FC236}">
                  <a16:creationId xmlns:a16="http://schemas.microsoft.com/office/drawing/2014/main" id="{A0AA49E0-53F6-326A-E060-F02480AE0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21749"/>
            <a:stretch/>
          </p:blipFill>
          <p:spPr>
            <a:xfrm rot="5400000">
              <a:off x="6194472" y="377259"/>
              <a:ext cx="940003" cy="834092"/>
            </a:xfrm>
            <a:prstGeom prst="rect">
              <a:avLst/>
            </a:prstGeom>
          </p:spPr>
        </p:pic>
        <p:pic>
          <p:nvPicPr>
            <p:cNvPr id="13" name="Billede 12">
              <a:extLst>
                <a:ext uri="{FF2B5EF4-FFF2-40B4-BE49-F238E27FC236}">
                  <a16:creationId xmlns:a16="http://schemas.microsoft.com/office/drawing/2014/main" id="{E7375580-0016-0AB3-C85F-6959995F0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2029" b="69375"/>
            <a:stretch/>
          </p:blipFill>
          <p:spPr>
            <a:xfrm rot="5400000">
              <a:off x="5522851" y="641905"/>
              <a:ext cx="940003" cy="304801"/>
            </a:xfrm>
            <a:prstGeom prst="rect">
              <a:avLst/>
            </a:prstGeom>
          </p:spPr>
        </p:pic>
        <p:cxnSp>
          <p:nvCxnSpPr>
            <p:cNvPr id="15" name="Lige forbindelse 14">
              <a:extLst>
                <a:ext uri="{FF2B5EF4-FFF2-40B4-BE49-F238E27FC236}">
                  <a16:creationId xmlns:a16="http://schemas.microsoft.com/office/drawing/2014/main" id="{A2456567-AC3F-9B5A-AE2E-454C07754871}"/>
                </a:ext>
              </a:extLst>
            </p:cNvPr>
            <p:cNvCxnSpPr/>
            <p:nvPr/>
          </p:nvCxnSpPr>
          <p:spPr>
            <a:xfrm>
              <a:off x="6137275" y="990070"/>
              <a:ext cx="110152" cy="0"/>
            </a:xfrm>
            <a:prstGeom prst="line">
              <a:avLst/>
            </a:prstGeom>
            <a:ln w="95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" name="Lige forbindelse 1">
            <a:extLst>
              <a:ext uri="{FF2B5EF4-FFF2-40B4-BE49-F238E27FC236}">
                <a16:creationId xmlns:a16="http://schemas.microsoft.com/office/drawing/2014/main" id="{42772E31-1A6B-6733-ABFA-AFF09629D5F5}"/>
              </a:ext>
            </a:extLst>
          </p:cNvPr>
          <p:cNvCxnSpPr>
            <a:cxnSpLocks/>
          </p:cNvCxnSpPr>
          <p:nvPr/>
        </p:nvCxnSpPr>
        <p:spPr>
          <a:xfrm>
            <a:off x="7079710" y="2105698"/>
            <a:ext cx="228598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ADCEEAB8-97E0-372F-268F-FBAF01596B2A}"/>
              </a:ext>
            </a:extLst>
          </p:cNvPr>
          <p:cNvGrpSpPr/>
          <p:nvPr/>
        </p:nvGrpSpPr>
        <p:grpSpPr>
          <a:xfrm>
            <a:off x="6090663" y="4770272"/>
            <a:ext cx="1217645" cy="584508"/>
            <a:chOff x="5729781" y="4202106"/>
            <a:chExt cx="3725502" cy="1788356"/>
          </a:xfrm>
        </p:grpSpPr>
        <p:pic>
          <p:nvPicPr>
            <p:cNvPr id="18" name="Billede 17">
              <a:extLst>
                <a:ext uri="{FF2B5EF4-FFF2-40B4-BE49-F238E27FC236}">
                  <a16:creationId xmlns:a16="http://schemas.microsoft.com/office/drawing/2014/main" id="{0BA3180A-2D28-DB51-A92C-61AC48ACA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t="36189"/>
            <a:stretch/>
          </p:blipFill>
          <p:spPr>
            <a:xfrm rot="16200000">
              <a:off x="7375661" y="3856276"/>
              <a:ext cx="1733792" cy="2425452"/>
            </a:xfrm>
            <a:prstGeom prst="rect">
              <a:avLst/>
            </a:prstGeom>
          </p:spPr>
        </p:pic>
        <p:pic>
          <p:nvPicPr>
            <p:cNvPr id="20" name="Billede 19">
              <a:extLst>
                <a:ext uri="{FF2B5EF4-FFF2-40B4-BE49-F238E27FC236}">
                  <a16:creationId xmlns:a16="http://schemas.microsoft.com/office/drawing/2014/main" id="{AB66F036-F8AD-8290-21E2-4C4345A55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b="59324"/>
            <a:stretch/>
          </p:blipFill>
          <p:spPr>
            <a:xfrm rot="16200000" flipH="1" flipV="1">
              <a:off x="5635939" y="4350512"/>
              <a:ext cx="1733792" cy="1546108"/>
            </a:xfrm>
            <a:prstGeom prst="rect">
              <a:avLst/>
            </a:prstGeom>
          </p:spPr>
        </p:pic>
      </p:grpSp>
      <p:sp>
        <p:nvSpPr>
          <p:cNvPr id="26" name="Tekstfelt 25">
            <a:extLst>
              <a:ext uri="{FF2B5EF4-FFF2-40B4-BE49-F238E27FC236}">
                <a16:creationId xmlns:a16="http://schemas.microsoft.com/office/drawing/2014/main" id="{559D35B9-AF2B-B856-72B3-C8F47BFC3070}"/>
              </a:ext>
            </a:extLst>
          </p:cNvPr>
          <p:cNvSpPr txBox="1"/>
          <p:nvPr/>
        </p:nvSpPr>
        <p:spPr>
          <a:xfrm>
            <a:off x="7894725" y="4856750"/>
            <a:ext cx="2676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Switch mode </a:t>
            </a:r>
            <a:r>
              <a:rPr lang="da-DK" dirty="0" err="1"/>
              <a:t>powersuply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50575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Billede 67">
            <a:extLst>
              <a:ext uri="{FF2B5EF4-FFF2-40B4-BE49-F238E27FC236}">
                <a16:creationId xmlns:a16="http://schemas.microsoft.com/office/drawing/2014/main" id="{C499CC1B-BBEB-5F1E-C9A6-246DA6018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801557" y="503839"/>
            <a:ext cx="538950" cy="643601"/>
          </a:xfrm>
          <a:prstGeom prst="rect">
            <a:avLst/>
          </a:prstGeom>
        </p:spPr>
      </p:pic>
      <p:pic>
        <p:nvPicPr>
          <p:cNvPr id="96" name="Billede 95">
            <a:extLst>
              <a:ext uri="{FF2B5EF4-FFF2-40B4-BE49-F238E27FC236}">
                <a16:creationId xmlns:a16="http://schemas.microsoft.com/office/drawing/2014/main" id="{0891CBBF-540D-8CD4-6295-EF98C266A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107" y="825060"/>
            <a:ext cx="547764" cy="1014554"/>
          </a:xfrm>
          <a:prstGeom prst="rect">
            <a:avLst/>
          </a:prstGeom>
        </p:spPr>
      </p:pic>
      <p:grpSp>
        <p:nvGrpSpPr>
          <p:cNvPr id="4" name="Gruppe 3">
            <a:extLst>
              <a:ext uri="{FF2B5EF4-FFF2-40B4-BE49-F238E27FC236}">
                <a16:creationId xmlns:a16="http://schemas.microsoft.com/office/drawing/2014/main" id="{988EC9A3-CD10-FA07-BF43-B690FD9A8408}"/>
              </a:ext>
            </a:extLst>
          </p:cNvPr>
          <p:cNvGrpSpPr/>
          <p:nvPr/>
        </p:nvGrpSpPr>
        <p:grpSpPr>
          <a:xfrm>
            <a:off x="348171" y="577418"/>
            <a:ext cx="1177693" cy="482228"/>
            <a:chOff x="1258895" y="2084745"/>
            <a:chExt cx="1010860" cy="368385"/>
          </a:xfrm>
        </p:grpSpPr>
        <p:pic>
          <p:nvPicPr>
            <p:cNvPr id="5" name="Billede 4">
              <a:extLst>
                <a:ext uri="{FF2B5EF4-FFF2-40B4-BE49-F238E27FC236}">
                  <a16:creationId xmlns:a16="http://schemas.microsoft.com/office/drawing/2014/main" id="{21639053-44BA-CBA1-88E0-8F1DCECE6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" t="36661" r="-1"/>
            <a:stretch/>
          </p:blipFill>
          <p:spPr>
            <a:xfrm rot="16200000">
              <a:off x="1699109" y="1882484"/>
              <a:ext cx="368385" cy="772907"/>
            </a:xfrm>
            <a:prstGeom prst="rect">
              <a:avLst/>
            </a:prstGeom>
          </p:spPr>
        </p:pic>
        <p:pic>
          <p:nvPicPr>
            <p:cNvPr id="6" name="Billede 5">
              <a:extLst>
                <a:ext uri="{FF2B5EF4-FFF2-40B4-BE49-F238E27FC236}">
                  <a16:creationId xmlns:a16="http://schemas.microsoft.com/office/drawing/2014/main" id="{30EBFE7E-4D6E-8163-045A-0980F8A3F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58895" y="2105698"/>
              <a:ext cx="329267" cy="311938"/>
            </a:xfrm>
            <a:prstGeom prst="rect">
              <a:avLst/>
            </a:prstGeom>
          </p:spPr>
        </p:pic>
      </p:grpSp>
      <p:pic>
        <p:nvPicPr>
          <p:cNvPr id="7" name="Billede 6">
            <a:extLst>
              <a:ext uri="{FF2B5EF4-FFF2-40B4-BE49-F238E27FC236}">
                <a16:creationId xmlns:a16="http://schemas.microsoft.com/office/drawing/2014/main" id="{AA9C1975-5D74-682B-4774-028E37462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165605" y="396922"/>
            <a:ext cx="731158" cy="873131"/>
          </a:xfrm>
          <a:prstGeom prst="rect">
            <a:avLst/>
          </a:prstGeom>
        </p:spPr>
      </p:pic>
      <p:grpSp>
        <p:nvGrpSpPr>
          <p:cNvPr id="8" name="Gruppe 7">
            <a:extLst>
              <a:ext uri="{FF2B5EF4-FFF2-40B4-BE49-F238E27FC236}">
                <a16:creationId xmlns:a16="http://schemas.microsoft.com/office/drawing/2014/main" id="{E57F1E4A-43E0-5F97-8C6B-0D2B753F876F}"/>
              </a:ext>
            </a:extLst>
          </p:cNvPr>
          <p:cNvGrpSpPr/>
          <p:nvPr/>
        </p:nvGrpSpPr>
        <p:grpSpPr>
          <a:xfrm>
            <a:off x="4750472" y="240886"/>
            <a:ext cx="1080602" cy="818464"/>
            <a:chOff x="5840452" y="324303"/>
            <a:chExt cx="1241068" cy="940004"/>
          </a:xfrm>
        </p:grpSpPr>
        <p:pic>
          <p:nvPicPr>
            <p:cNvPr id="9" name="Billede 8">
              <a:extLst>
                <a:ext uri="{FF2B5EF4-FFF2-40B4-BE49-F238E27FC236}">
                  <a16:creationId xmlns:a16="http://schemas.microsoft.com/office/drawing/2014/main" id="{54E87E92-9DA7-8A53-3CFF-B2A7138006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21749"/>
            <a:stretch/>
          </p:blipFill>
          <p:spPr>
            <a:xfrm rot="5400000">
              <a:off x="6194472" y="377259"/>
              <a:ext cx="940003" cy="834092"/>
            </a:xfrm>
            <a:prstGeom prst="rect">
              <a:avLst/>
            </a:prstGeom>
          </p:spPr>
        </p:pic>
        <p:pic>
          <p:nvPicPr>
            <p:cNvPr id="10" name="Billede 9">
              <a:extLst>
                <a:ext uri="{FF2B5EF4-FFF2-40B4-BE49-F238E27FC236}">
                  <a16:creationId xmlns:a16="http://schemas.microsoft.com/office/drawing/2014/main" id="{989520B0-B47F-D7DB-8314-501976469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2029" b="69375"/>
            <a:stretch/>
          </p:blipFill>
          <p:spPr>
            <a:xfrm rot="5400000">
              <a:off x="5522851" y="641905"/>
              <a:ext cx="940003" cy="304801"/>
            </a:xfrm>
            <a:prstGeom prst="rect">
              <a:avLst/>
            </a:prstGeom>
          </p:spPr>
        </p:pic>
        <p:cxnSp>
          <p:nvCxnSpPr>
            <p:cNvPr id="11" name="Lige forbindelse 10">
              <a:extLst>
                <a:ext uri="{FF2B5EF4-FFF2-40B4-BE49-F238E27FC236}">
                  <a16:creationId xmlns:a16="http://schemas.microsoft.com/office/drawing/2014/main" id="{2C65F3F2-B26C-2449-36AA-40D97C57D732}"/>
                </a:ext>
              </a:extLst>
            </p:cNvPr>
            <p:cNvCxnSpPr/>
            <p:nvPr/>
          </p:nvCxnSpPr>
          <p:spPr>
            <a:xfrm>
              <a:off x="6137275" y="992455"/>
              <a:ext cx="110153" cy="0"/>
            </a:xfrm>
            <a:prstGeom prst="line">
              <a:avLst/>
            </a:prstGeom>
            <a:ln w="95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D0B01D48-BF98-D2C9-30E4-0F727A5FD351}"/>
              </a:ext>
            </a:extLst>
          </p:cNvPr>
          <p:cNvGrpSpPr/>
          <p:nvPr/>
        </p:nvGrpSpPr>
        <p:grpSpPr>
          <a:xfrm>
            <a:off x="6666224" y="650119"/>
            <a:ext cx="826262" cy="417073"/>
            <a:chOff x="1049477" y="2904112"/>
            <a:chExt cx="862667" cy="482170"/>
          </a:xfrm>
        </p:grpSpPr>
        <p:pic>
          <p:nvPicPr>
            <p:cNvPr id="13" name="Billede 12">
              <a:extLst>
                <a:ext uri="{FF2B5EF4-FFF2-40B4-BE49-F238E27FC236}">
                  <a16:creationId xmlns:a16="http://schemas.microsoft.com/office/drawing/2014/main" id="{90758A7F-BF7E-ACC3-DF79-44A826CD1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28579"/>
            <a:stretch/>
          </p:blipFill>
          <p:spPr>
            <a:xfrm rot="5400000">
              <a:off x="1239726" y="2713863"/>
              <a:ext cx="482170" cy="862667"/>
            </a:xfrm>
            <a:prstGeom prst="rect">
              <a:avLst/>
            </a:prstGeom>
          </p:spPr>
        </p:pic>
        <p:pic>
          <p:nvPicPr>
            <p:cNvPr id="14" name="Billede 13">
              <a:extLst>
                <a:ext uri="{FF2B5EF4-FFF2-40B4-BE49-F238E27FC236}">
                  <a16:creationId xmlns:a16="http://schemas.microsoft.com/office/drawing/2014/main" id="{DABE9E4E-E439-287D-054D-A6AD7E4CF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9477" y="3005472"/>
              <a:ext cx="329267" cy="311938"/>
            </a:xfrm>
            <a:prstGeom prst="rect">
              <a:avLst/>
            </a:prstGeom>
          </p:spPr>
        </p:pic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3A1371B5-BC67-1DD5-6856-3D2EEAB31192}"/>
              </a:ext>
            </a:extLst>
          </p:cNvPr>
          <p:cNvGrpSpPr/>
          <p:nvPr/>
        </p:nvGrpSpPr>
        <p:grpSpPr>
          <a:xfrm>
            <a:off x="6666224" y="1014625"/>
            <a:ext cx="834094" cy="731156"/>
            <a:chOff x="620009" y="3272820"/>
            <a:chExt cx="1342141" cy="1051036"/>
          </a:xfrm>
        </p:grpSpPr>
        <p:pic>
          <p:nvPicPr>
            <p:cNvPr id="16" name="Billede 15">
              <a:extLst>
                <a:ext uri="{FF2B5EF4-FFF2-40B4-BE49-F238E27FC236}">
                  <a16:creationId xmlns:a16="http://schemas.microsoft.com/office/drawing/2014/main" id="{F2335056-90E4-C34A-BF7A-FE0D9A53DC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21381"/>
            <a:stretch/>
          </p:blipFill>
          <p:spPr>
            <a:xfrm rot="5400000">
              <a:off x="1160543" y="3408435"/>
              <a:ext cx="599541" cy="1003672"/>
            </a:xfrm>
            <a:prstGeom prst="rect">
              <a:avLst/>
            </a:prstGeom>
          </p:spPr>
        </p:pic>
        <p:pic>
          <p:nvPicPr>
            <p:cNvPr id="17" name="Billede 16">
              <a:extLst>
                <a:ext uri="{FF2B5EF4-FFF2-40B4-BE49-F238E27FC236}">
                  <a16:creationId xmlns:a16="http://schemas.microsoft.com/office/drawing/2014/main" id="{12F9AB89-C219-C9B0-2D4E-2676FE090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b="67767"/>
            <a:stretch/>
          </p:blipFill>
          <p:spPr>
            <a:xfrm rot="5400000">
              <a:off x="350159" y="3542670"/>
              <a:ext cx="1051036" cy="511335"/>
            </a:xfrm>
            <a:prstGeom prst="rect">
              <a:avLst/>
            </a:prstGeom>
          </p:spPr>
        </p:pic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CDD5547D-87D6-E14D-FC9F-440B07DE4662}"/>
              </a:ext>
            </a:extLst>
          </p:cNvPr>
          <p:cNvGrpSpPr/>
          <p:nvPr/>
        </p:nvGrpSpPr>
        <p:grpSpPr>
          <a:xfrm>
            <a:off x="5124023" y="2609251"/>
            <a:ext cx="1098058" cy="763608"/>
            <a:chOff x="575355" y="4474779"/>
            <a:chExt cx="1418545" cy="986480"/>
          </a:xfrm>
        </p:grpSpPr>
        <p:pic>
          <p:nvPicPr>
            <p:cNvPr id="19" name="Billede 18">
              <a:extLst>
                <a:ext uri="{FF2B5EF4-FFF2-40B4-BE49-F238E27FC236}">
                  <a16:creationId xmlns:a16="http://schemas.microsoft.com/office/drawing/2014/main" id="{58AFA2C1-AF13-0C8B-A78B-975A04998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28436"/>
            <a:stretch/>
          </p:blipFill>
          <p:spPr>
            <a:xfrm rot="5400000">
              <a:off x="945973" y="4413332"/>
              <a:ext cx="986480" cy="1109374"/>
            </a:xfrm>
            <a:prstGeom prst="rect">
              <a:avLst/>
            </a:prstGeom>
          </p:spPr>
        </p:pic>
        <p:pic>
          <p:nvPicPr>
            <p:cNvPr id="20" name="Billede 19">
              <a:extLst>
                <a:ext uri="{FF2B5EF4-FFF2-40B4-BE49-F238E27FC236}">
                  <a16:creationId xmlns:a16="http://schemas.microsoft.com/office/drawing/2014/main" id="{6971AFA0-47F0-DF97-D2A3-358A45A8A8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b="70019"/>
            <a:stretch/>
          </p:blipFill>
          <p:spPr>
            <a:xfrm rot="5400000">
              <a:off x="314494" y="4735640"/>
              <a:ext cx="986480" cy="464758"/>
            </a:xfrm>
            <a:prstGeom prst="rect">
              <a:avLst/>
            </a:prstGeom>
          </p:spPr>
        </p:pic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C4DED76F-BF18-E000-B926-86D15F5A7BB1}"/>
              </a:ext>
            </a:extLst>
          </p:cNvPr>
          <p:cNvGrpSpPr/>
          <p:nvPr/>
        </p:nvGrpSpPr>
        <p:grpSpPr>
          <a:xfrm>
            <a:off x="5044383" y="3432734"/>
            <a:ext cx="1393458" cy="581811"/>
            <a:chOff x="6200008" y="3800624"/>
            <a:chExt cx="1152775" cy="468731"/>
          </a:xfrm>
        </p:grpSpPr>
        <p:pic>
          <p:nvPicPr>
            <p:cNvPr id="22" name="Billede 21">
              <a:extLst>
                <a:ext uri="{FF2B5EF4-FFF2-40B4-BE49-F238E27FC236}">
                  <a16:creationId xmlns:a16="http://schemas.microsoft.com/office/drawing/2014/main" id="{2EC9357F-7FD1-3E3F-BE35-DAF9CEC0E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1" b="11463"/>
            <a:stretch/>
          </p:blipFill>
          <p:spPr>
            <a:xfrm rot="5400000">
              <a:off x="6542030" y="3458602"/>
              <a:ext cx="468731" cy="1152775"/>
            </a:xfrm>
            <a:prstGeom prst="rect">
              <a:avLst/>
            </a:prstGeom>
          </p:spPr>
        </p:pic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27DA6A85-6EBF-2FB9-FCB2-0C606A0B855F}"/>
                </a:ext>
              </a:extLst>
            </p:cNvPr>
            <p:cNvSpPr/>
            <p:nvPr/>
          </p:nvSpPr>
          <p:spPr>
            <a:xfrm rot="19970026">
              <a:off x="6893615" y="3932291"/>
              <a:ext cx="132416" cy="48638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pic>
          <p:nvPicPr>
            <p:cNvPr id="24" name="Billede 23">
              <a:extLst>
                <a:ext uri="{FF2B5EF4-FFF2-40B4-BE49-F238E27FC236}">
                  <a16:creationId xmlns:a16="http://schemas.microsoft.com/office/drawing/2014/main" id="{36DFDD7A-4CD9-BBBA-B988-94676081B2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76245" y="3902078"/>
              <a:ext cx="253180" cy="239855"/>
            </a:xfrm>
            <a:prstGeom prst="rect">
              <a:avLst/>
            </a:prstGeom>
          </p:spPr>
        </p:pic>
      </p:grpSp>
      <p:sp>
        <p:nvSpPr>
          <p:cNvPr id="25" name="Rektangel 24">
            <a:extLst>
              <a:ext uri="{FF2B5EF4-FFF2-40B4-BE49-F238E27FC236}">
                <a16:creationId xmlns:a16="http://schemas.microsoft.com/office/drawing/2014/main" id="{5D78C48F-9087-7CBF-29C4-1CBD89370C0B}"/>
              </a:ext>
            </a:extLst>
          </p:cNvPr>
          <p:cNvSpPr/>
          <p:nvPr/>
        </p:nvSpPr>
        <p:spPr>
          <a:xfrm>
            <a:off x="3350013" y="148670"/>
            <a:ext cx="4415722" cy="473151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DD5B80FF-C76C-7586-7F2E-ACD5A861F08C}"/>
              </a:ext>
            </a:extLst>
          </p:cNvPr>
          <p:cNvGrpSpPr/>
          <p:nvPr/>
        </p:nvGrpSpPr>
        <p:grpSpPr>
          <a:xfrm>
            <a:off x="9865728" y="3706515"/>
            <a:ext cx="1121752" cy="780085"/>
            <a:chOff x="575355" y="4474779"/>
            <a:chExt cx="1418545" cy="986480"/>
          </a:xfrm>
        </p:grpSpPr>
        <p:pic>
          <p:nvPicPr>
            <p:cNvPr id="31" name="Billede 30">
              <a:extLst>
                <a:ext uri="{FF2B5EF4-FFF2-40B4-BE49-F238E27FC236}">
                  <a16:creationId xmlns:a16="http://schemas.microsoft.com/office/drawing/2014/main" id="{9F8929A6-DC20-707F-CB64-0B9EDE5AD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28436"/>
            <a:stretch/>
          </p:blipFill>
          <p:spPr>
            <a:xfrm rot="5400000">
              <a:off x="945973" y="4413332"/>
              <a:ext cx="986480" cy="1109374"/>
            </a:xfrm>
            <a:prstGeom prst="rect">
              <a:avLst/>
            </a:prstGeom>
          </p:spPr>
        </p:pic>
        <p:pic>
          <p:nvPicPr>
            <p:cNvPr id="32" name="Billede 31">
              <a:extLst>
                <a:ext uri="{FF2B5EF4-FFF2-40B4-BE49-F238E27FC236}">
                  <a16:creationId xmlns:a16="http://schemas.microsoft.com/office/drawing/2014/main" id="{1861B8AB-998E-4BA8-113B-C75922760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b="70019"/>
            <a:stretch/>
          </p:blipFill>
          <p:spPr>
            <a:xfrm rot="5400000">
              <a:off x="314494" y="4735640"/>
              <a:ext cx="986480" cy="464758"/>
            </a:xfrm>
            <a:prstGeom prst="rect">
              <a:avLst/>
            </a:prstGeom>
          </p:spPr>
        </p:pic>
      </p:grpSp>
      <p:grpSp>
        <p:nvGrpSpPr>
          <p:cNvPr id="33" name="Gruppe 32">
            <a:extLst>
              <a:ext uri="{FF2B5EF4-FFF2-40B4-BE49-F238E27FC236}">
                <a16:creationId xmlns:a16="http://schemas.microsoft.com/office/drawing/2014/main" id="{D86174B0-7B83-7F11-6580-064934F48288}"/>
              </a:ext>
            </a:extLst>
          </p:cNvPr>
          <p:cNvGrpSpPr/>
          <p:nvPr/>
        </p:nvGrpSpPr>
        <p:grpSpPr>
          <a:xfrm>
            <a:off x="9865728" y="4405922"/>
            <a:ext cx="1121752" cy="780085"/>
            <a:chOff x="575355" y="4474779"/>
            <a:chExt cx="1418545" cy="986480"/>
          </a:xfrm>
        </p:grpSpPr>
        <p:pic>
          <p:nvPicPr>
            <p:cNvPr id="34" name="Billede 33">
              <a:extLst>
                <a:ext uri="{FF2B5EF4-FFF2-40B4-BE49-F238E27FC236}">
                  <a16:creationId xmlns:a16="http://schemas.microsoft.com/office/drawing/2014/main" id="{4DD7962A-3988-CE83-BDD1-23AE40D02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28436"/>
            <a:stretch/>
          </p:blipFill>
          <p:spPr>
            <a:xfrm rot="5400000">
              <a:off x="945973" y="4413332"/>
              <a:ext cx="986480" cy="1109374"/>
            </a:xfrm>
            <a:prstGeom prst="rect">
              <a:avLst/>
            </a:prstGeom>
          </p:spPr>
        </p:pic>
        <p:pic>
          <p:nvPicPr>
            <p:cNvPr id="35" name="Billede 34">
              <a:extLst>
                <a:ext uri="{FF2B5EF4-FFF2-40B4-BE49-F238E27FC236}">
                  <a16:creationId xmlns:a16="http://schemas.microsoft.com/office/drawing/2014/main" id="{61BA0E10-A4B1-480E-B5AF-EED787E9E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b="70019"/>
            <a:stretch/>
          </p:blipFill>
          <p:spPr>
            <a:xfrm rot="5400000">
              <a:off x="314494" y="4735640"/>
              <a:ext cx="986480" cy="464758"/>
            </a:xfrm>
            <a:prstGeom prst="rect">
              <a:avLst/>
            </a:prstGeom>
          </p:spPr>
        </p:pic>
      </p:grp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397ECF41-514A-BDD8-6770-053C4187879A}"/>
              </a:ext>
            </a:extLst>
          </p:cNvPr>
          <p:cNvGrpSpPr/>
          <p:nvPr/>
        </p:nvGrpSpPr>
        <p:grpSpPr>
          <a:xfrm>
            <a:off x="9865728" y="5107905"/>
            <a:ext cx="1275444" cy="831135"/>
            <a:chOff x="466724" y="5430379"/>
            <a:chExt cx="1612901" cy="1051037"/>
          </a:xfrm>
        </p:grpSpPr>
        <p:pic>
          <p:nvPicPr>
            <p:cNvPr id="37" name="Billede 36">
              <a:extLst>
                <a:ext uri="{FF2B5EF4-FFF2-40B4-BE49-F238E27FC236}">
                  <a16:creationId xmlns:a16="http://schemas.microsoft.com/office/drawing/2014/main" id="{93DC0B3C-A025-7C9B-0814-99E64E372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t="19824"/>
            <a:stretch/>
          </p:blipFill>
          <p:spPr>
            <a:xfrm rot="5400000">
              <a:off x="918162" y="5319952"/>
              <a:ext cx="1051036" cy="1271890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F83611D5-E533-78FB-09CF-DFCD9D04A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b="67767"/>
            <a:stretch/>
          </p:blipFill>
          <p:spPr>
            <a:xfrm rot="5400000">
              <a:off x="196874" y="5700230"/>
              <a:ext cx="1051036" cy="511335"/>
            </a:xfrm>
            <a:prstGeom prst="rect">
              <a:avLst/>
            </a:prstGeom>
          </p:spPr>
        </p:pic>
      </p:grpSp>
      <p:sp>
        <p:nvSpPr>
          <p:cNvPr id="2" name="Rektangel 1">
            <a:extLst>
              <a:ext uri="{FF2B5EF4-FFF2-40B4-BE49-F238E27FC236}">
                <a16:creationId xmlns:a16="http://schemas.microsoft.com/office/drawing/2014/main" id="{C7CA01DA-8FBF-F6EB-0448-861E5596DE56}"/>
              </a:ext>
            </a:extLst>
          </p:cNvPr>
          <p:cNvSpPr/>
          <p:nvPr/>
        </p:nvSpPr>
        <p:spPr>
          <a:xfrm>
            <a:off x="8880642" y="3435214"/>
            <a:ext cx="2439500" cy="256311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E877F88B-A927-B6C0-58B4-AA3123E72446}"/>
              </a:ext>
            </a:extLst>
          </p:cNvPr>
          <p:cNvGrpSpPr/>
          <p:nvPr/>
        </p:nvGrpSpPr>
        <p:grpSpPr>
          <a:xfrm>
            <a:off x="5069306" y="1386214"/>
            <a:ext cx="1080602" cy="818464"/>
            <a:chOff x="5840452" y="324303"/>
            <a:chExt cx="1241068" cy="940004"/>
          </a:xfrm>
        </p:grpSpPr>
        <p:pic>
          <p:nvPicPr>
            <p:cNvPr id="26" name="Billede 25">
              <a:extLst>
                <a:ext uri="{FF2B5EF4-FFF2-40B4-BE49-F238E27FC236}">
                  <a16:creationId xmlns:a16="http://schemas.microsoft.com/office/drawing/2014/main" id="{50AA9BF4-CCF0-AF58-EA53-6BEC0087E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21749"/>
            <a:stretch/>
          </p:blipFill>
          <p:spPr>
            <a:xfrm rot="5400000">
              <a:off x="6194472" y="377259"/>
              <a:ext cx="940003" cy="834092"/>
            </a:xfrm>
            <a:prstGeom prst="rect">
              <a:avLst/>
            </a:prstGeom>
          </p:spPr>
        </p:pic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14F35E4E-B737-52A8-B876-0C70001A2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2029" b="69375"/>
            <a:stretch/>
          </p:blipFill>
          <p:spPr>
            <a:xfrm rot="5400000">
              <a:off x="5522851" y="641905"/>
              <a:ext cx="940003" cy="304801"/>
            </a:xfrm>
            <a:prstGeom prst="rect">
              <a:avLst/>
            </a:prstGeom>
          </p:spPr>
        </p:pic>
        <p:cxnSp>
          <p:nvCxnSpPr>
            <p:cNvPr id="28" name="Lige forbindelse 27">
              <a:extLst>
                <a:ext uri="{FF2B5EF4-FFF2-40B4-BE49-F238E27FC236}">
                  <a16:creationId xmlns:a16="http://schemas.microsoft.com/office/drawing/2014/main" id="{8CCB2C79-CACC-3FF7-A6E0-740D7EDD8383}"/>
                </a:ext>
              </a:extLst>
            </p:cNvPr>
            <p:cNvCxnSpPr/>
            <p:nvPr/>
          </p:nvCxnSpPr>
          <p:spPr>
            <a:xfrm>
              <a:off x="6137275" y="992455"/>
              <a:ext cx="110153" cy="0"/>
            </a:xfrm>
            <a:prstGeom prst="line">
              <a:avLst/>
            </a:prstGeom>
            <a:ln w="95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C54EB76E-44DC-1DF4-2BDB-B3CDFCB7F769}"/>
              </a:ext>
            </a:extLst>
          </p:cNvPr>
          <p:cNvGrpSpPr/>
          <p:nvPr/>
        </p:nvGrpSpPr>
        <p:grpSpPr>
          <a:xfrm>
            <a:off x="6658393" y="1787605"/>
            <a:ext cx="826262" cy="417073"/>
            <a:chOff x="1049477" y="2904112"/>
            <a:chExt cx="862667" cy="482170"/>
          </a:xfrm>
        </p:grpSpPr>
        <p:pic>
          <p:nvPicPr>
            <p:cNvPr id="39" name="Billede 38">
              <a:extLst>
                <a:ext uri="{FF2B5EF4-FFF2-40B4-BE49-F238E27FC236}">
                  <a16:creationId xmlns:a16="http://schemas.microsoft.com/office/drawing/2014/main" id="{12F6DBD0-AF22-86E6-19DC-C33D33807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28579"/>
            <a:stretch/>
          </p:blipFill>
          <p:spPr>
            <a:xfrm rot="5400000">
              <a:off x="1239726" y="2713863"/>
              <a:ext cx="482170" cy="862667"/>
            </a:xfrm>
            <a:prstGeom prst="rect">
              <a:avLst/>
            </a:prstGeom>
          </p:spPr>
        </p:pic>
        <p:pic>
          <p:nvPicPr>
            <p:cNvPr id="40" name="Billede 39">
              <a:extLst>
                <a:ext uri="{FF2B5EF4-FFF2-40B4-BE49-F238E27FC236}">
                  <a16:creationId xmlns:a16="http://schemas.microsoft.com/office/drawing/2014/main" id="{E96F854F-3A4E-5748-9029-5B9AD9E77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9477" y="3005472"/>
              <a:ext cx="329267" cy="311938"/>
            </a:xfrm>
            <a:prstGeom prst="rect">
              <a:avLst/>
            </a:prstGeom>
          </p:spPr>
        </p:pic>
      </p:grpSp>
      <p:grpSp>
        <p:nvGrpSpPr>
          <p:cNvPr id="41" name="Gruppe 40">
            <a:extLst>
              <a:ext uri="{FF2B5EF4-FFF2-40B4-BE49-F238E27FC236}">
                <a16:creationId xmlns:a16="http://schemas.microsoft.com/office/drawing/2014/main" id="{748A94FF-0862-03FB-4BB8-AF9C4B2D8F32}"/>
              </a:ext>
            </a:extLst>
          </p:cNvPr>
          <p:cNvGrpSpPr/>
          <p:nvPr/>
        </p:nvGrpSpPr>
        <p:grpSpPr>
          <a:xfrm>
            <a:off x="6658393" y="2152111"/>
            <a:ext cx="834094" cy="731156"/>
            <a:chOff x="620009" y="3272820"/>
            <a:chExt cx="1342141" cy="1051036"/>
          </a:xfrm>
        </p:grpSpPr>
        <p:pic>
          <p:nvPicPr>
            <p:cNvPr id="42" name="Billede 41">
              <a:extLst>
                <a:ext uri="{FF2B5EF4-FFF2-40B4-BE49-F238E27FC236}">
                  <a16:creationId xmlns:a16="http://schemas.microsoft.com/office/drawing/2014/main" id="{91962E97-0693-0B7F-C034-7DA62CEB7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21381"/>
            <a:stretch/>
          </p:blipFill>
          <p:spPr>
            <a:xfrm rot="5400000">
              <a:off x="1160543" y="3408435"/>
              <a:ext cx="599541" cy="1003672"/>
            </a:xfrm>
            <a:prstGeom prst="rect">
              <a:avLst/>
            </a:prstGeom>
          </p:spPr>
        </p:pic>
        <p:pic>
          <p:nvPicPr>
            <p:cNvPr id="43" name="Billede 42">
              <a:extLst>
                <a:ext uri="{FF2B5EF4-FFF2-40B4-BE49-F238E27FC236}">
                  <a16:creationId xmlns:a16="http://schemas.microsoft.com/office/drawing/2014/main" id="{DED6BA84-795D-BBF2-2B61-F8D4462F9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b="67767"/>
            <a:stretch/>
          </p:blipFill>
          <p:spPr>
            <a:xfrm rot="5400000">
              <a:off x="350159" y="3542670"/>
              <a:ext cx="1051036" cy="511335"/>
            </a:xfrm>
            <a:prstGeom prst="rect">
              <a:avLst/>
            </a:prstGeom>
          </p:spPr>
        </p:pic>
      </p:grpSp>
      <p:cxnSp>
        <p:nvCxnSpPr>
          <p:cNvPr id="47" name="Lige forbindelse 46">
            <a:extLst>
              <a:ext uri="{FF2B5EF4-FFF2-40B4-BE49-F238E27FC236}">
                <a16:creationId xmlns:a16="http://schemas.microsoft.com/office/drawing/2014/main" id="{360E1AF2-DAFD-A38C-4EF0-085722668A6A}"/>
              </a:ext>
            </a:extLst>
          </p:cNvPr>
          <p:cNvCxnSpPr>
            <a:cxnSpLocks/>
          </p:cNvCxnSpPr>
          <p:nvPr/>
        </p:nvCxnSpPr>
        <p:spPr>
          <a:xfrm>
            <a:off x="1373475" y="825060"/>
            <a:ext cx="865083" cy="543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Lige forbindelse 49">
            <a:extLst>
              <a:ext uri="{FF2B5EF4-FFF2-40B4-BE49-F238E27FC236}">
                <a16:creationId xmlns:a16="http://schemas.microsoft.com/office/drawing/2014/main" id="{5B9E7FF1-0D2B-35C5-4618-B081957918FF}"/>
              </a:ext>
            </a:extLst>
          </p:cNvPr>
          <p:cNvCxnSpPr>
            <a:cxnSpLocks/>
          </p:cNvCxnSpPr>
          <p:nvPr/>
        </p:nvCxnSpPr>
        <p:spPr>
          <a:xfrm flipV="1">
            <a:off x="2874190" y="825060"/>
            <a:ext cx="1830100" cy="5712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Lige forbindelse 51">
            <a:extLst>
              <a:ext uri="{FF2B5EF4-FFF2-40B4-BE49-F238E27FC236}">
                <a16:creationId xmlns:a16="http://schemas.microsoft.com/office/drawing/2014/main" id="{453A5242-5C65-EA5F-DE35-EC9CC96E60C8}"/>
              </a:ext>
            </a:extLst>
          </p:cNvPr>
          <p:cNvCxnSpPr>
            <a:cxnSpLocks/>
          </p:cNvCxnSpPr>
          <p:nvPr/>
        </p:nvCxnSpPr>
        <p:spPr>
          <a:xfrm flipV="1">
            <a:off x="4704290" y="385763"/>
            <a:ext cx="0" cy="3599194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Lige forbindelse 55">
            <a:extLst>
              <a:ext uri="{FF2B5EF4-FFF2-40B4-BE49-F238E27FC236}">
                <a16:creationId xmlns:a16="http://schemas.microsoft.com/office/drawing/2014/main" id="{7E90E1FF-A9E0-AF09-B0BE-142002FE46D8}"/>
              </a:ext>
            </a:extLst>
          </p:cNvPr>
          <p:cNvCxnSpPr>
            <a:cxnSpLocks/>
          </p:cNvCxnSpPr>
          <p:nvPr/>
        </p:nvCxnSpPr>
        <p:spPr>
          <a:xfrm>
            <a:off x="4658961" y="825060"/>
            <a:ext cx="487459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Lige forbindelse 58">
            <a:extLst>
              <a:ext uri="{FF2B5EF4-FFF2-40B4-BE49-F238E27FC236}">
                <a16:creationId xmlns:a16="http://schemas.microsoft.com/office/drawing/2014/main" id="{BEDCCEF5-2AB7-F716-7D7E-3D7F4F40BE4C}"/>
              </a:ext>
            </a:extLst>
          </p:cNvPr>
          <p:cNvCxnSpPr>
            <a:cxnSpLocks/>
          </p:cNvCxnSpPr>
          <p:nvPr/>
        </p:nvCxnSpPr>
        <p:spPr>
          <a:xfrm flipV="1">
            <a:off x="4704290" y="1961448"/>
            <a:ext cx="794432" cy="652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Lige forbindelse 60">
            <a:extLst>
              <a:ext uri="{FF2B5EF4-FFF2-40B4-BE49-F238E27FC236}">
                <a16:creationId xmlns:a16="http://schemas.microsoft.com/office/drawing/2014/main" id="{2DC23356-ADDB-5802-2AAE-6B024979889B}"/>
              </a:ext>
            </a:extLst>
          </p:cNvPr>
          <p:cNvCxnSpPr>
            <a:cxnSpLocks/>
          </p:cNvCxnSpPr>
          <p:nvPr/>
        </p:nvCxnSpPr>
        <p:spPr>
          <a:xfrm>
            <a:off x="4704290" y="3166445"/>
            <a:ext cx="853584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Lige forbindelse 62">
            <a:extLst>
              <a:ext uri="{FF2B5EF4-FFF2-40B4-BE49-F238E27FC236}">
                <a16:creationId xmlns:a16="http://schemas.microsoft.com/office/drawing/2014/main" id="{BCDC76A3-6F29-4D7F-C9C8-5BD5D721A469}"/>
              </a:ext>
            </a:extLst>
          </p:cNvPr>
          <p:cNvCxnSpPr>
            <a:cxnSpLocks/>
            <a:endCxn id="22" idx="2"/>
          </p:cNvCxnSpPr>
          <p:nvPr/>
        </p:nvCxnSpPr>
        <p:spPr>
          <a:xfrm>
            <a:off x="4704290" y="3723641"/>
            <a:ext cx="340094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Lige forbindelse 66">
            <a:extLst>
              <a:ext uri="{FF2B5EF4-FFF2-40B4-BE49-F238E27FC236}">
                <a16:creationId xmlns:a16="http://schemas.microsoft.com/office/drawing/2014/main" id="{986CB422-DA9C-3388-3423-BE8071AEE9DA}"/>
              </a:ext>
            </a:extLst>
          </p:cNvPr>
          <p:cNvCxnSpPr>
            <a:cxnSpLocks/>
          </p:cNvCxnSpPr>
          <p:nvPr/>
        </p:nvCxnSpPr>
        <p:spPr>
          <a:xfrm flipV="1">
            <a:off x="6514040" y="603016"/>
            <a:ext cx="0" cy="105133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Lige forbindelse 69">
            <a:extLst>
              <a:ext uri="{FF2B5EF4-FFF2-40B4-BE49-F238E27FC236}">
                <a16:creationId xmlns:a16="http://schemas.microsoft.com/office/drawing/2014/main" id="{78322A4B-A913-74EE-7943-7E4FD2ACE293}"/>
              </a:ext>
            </a:extLst>
          </p:cNvPr>
          <p:cNvCxnSpPr>
            <a:cxnSpLocks/>
          </p:cNvCxnSpPr>
          <p:nvPr/>
        </p:nvCxnSpPr>
        <p:spPr>
          <a:xfrm flipV="1">
            <a:off x="6514040" y="1875281"/>
            <a:ext cx="0" cy="105133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Lige forbindelse 70">
            <a:extLst>
              <a:ext uri="{FF2B5EF4-FFF2-40B4-BE49-F238E27FC236}">
                <a16:creationId xmlns:a16="http://schemas.microsoft.com/office/drawing/2014/main" id="{F89AE57C-D654-4ECB-6A4B-BFFAA0A2FC81}"/>
              </a:ext>
            </a:extLst>
          </p:cNvPr>
          <p:cNvCxnSpPr>
            <a:cxnSpLocks/>
          </p:cNvCxnSpPr>
          <p:nvPr/>
        </p:nvCxnSpPr>
        <p:spPr>
          <a:xfrm>
            <a:off x="6358036" y="819583"/>
            <a:ext cx="156004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Lige forbindelse 72">
            <a:extLst>
              <a:ext uri="{FF2B5EF4-FFF2-40B4-BE49-F238E27FC236}">
                <a16:creationId xmlns:a16="http://schemas.microsoft.com/office/drawing/2014/main" id="{0BE97072-5C96-0168-D57F-C0A9E445B7C7}"/>
              </a:ext>
            </a:extLst>
          </p:cNvPr>
          <p:cNvCxnSpPr>
            <a:cxnSpLocks/>
          </p:cNvCxnSpPr>
          <p:nvPr/>
        </p:nvCxnSpPr>
        <p:spPr>
          <a:xfrm>
            <a:off x="5967283" y="1968543"/>
            <a:ext cx="543177" cy="14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Lige forbindelse 73">
            <a:extLst>
              <a:ext uri="{FF2B5EF4-FFF2-40B4-BE49-F238E27FC236}">
                <a16:creationId xmlns:a16="http://schemas.microsoft.com/office/drawing/2014/main" id="{9409E4CF-DFE2-2426-BF51-E49AE258AA35}"/>
              </a:ext>
            </a:extLst>
          </p:cNvPr>
          <p:cNvCxnSpPr>
            <a:cxnSpLocks/>
          </p:cNvCxnSpPr>
          <p:nvPr/>
        </p:nvCxnSpPr>
        <p:spPr>
          <a:xfrm>
            <a:off x="6515520" y="886996"/>
            <a:ext cx="228598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Lige forbindelse 75">
            <a:extLst>
              <a:ext uri="{FF2B5EF4-FFF2-40B4-BE49-F238E27FC236}">
                <a16:creationId xmlns:a16="http://schemas.microsoft.com/office/drawing/2014/main" id="{034670C5-81D6-A299-2D12-7A5FD568E45B}"/>
              </a:ext>
            </a:extLst>
          </p:cNvPr>
          <p:cNvCxnSpPr>
            <a:cxnSpLocks/>
          </p:cNvCxnSpPr>
          <p:nvPr/>
        </p:nvCxnSpPr>
        <p:spPr>
          <a:xfrm>
            <a:off x="6510746" y="1501363"/>
            <a:ext cx="228598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Lige forbindelse 76">
            <a:extLst>
              <a:ext uri="{FF2B5EF4-FFF2-40B4-BE49-F238E27FC236}">
                <a16:creationId xmlns:a16="http://schemas.microsoft.com/office/drawing/2014/main" id="{850C3D83-7178-CC50-AB27-1FD660019743}"/>
              </a:ext>
            </a:extLst>
          </p:cNvPr>
          <p:cNvCxnSpPr>
            <a:cxnSpLocks/>
          </p:cNvCxnSpPr>
          <p:nvPr/>
        </p:nvCxnSpPr>
        <p:spPr>
          <a:xfrm>
            <a:off x="6510736" y="2020484"/>
            <a:ext cx="228598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Lige forbindelse 77">
            <a:extLst>
              <a:ext uri="{FF2B5EF4-FFF2-40B4-BE49-F238E27FC236}">
                <a16:creationId xmlns:a16="http://schemas.microsoft.com/office/drawing/2014/main" id="{C970481A-1260-AA29-18B4-585EBF5C8439}"/>
              </a:ext>
            </a:extLst>
          </p:cNvPr>
          <p:cNvCxnSpPr>
            <a:cxnSpLocks/>
          </p:cNvCxnSpPr>
          <p:nvPr/>
        </p:nvCxnSpPr>
        <p:spPr>
          <a:xfrm>
            <a:off x="6510734" y="2634836"/>
            <a:ext cx="228598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Lige forbindelse 78">
            <a:extLst>
              <a:ext uri="{FF2B5EF4-FFF2-40B4-BE49-F238E27FC236}">
                <a16:creationId xmlns:a16="http://schemas.microsoft.com/office/drawing/2014/main" id="{BDD3D758-EC90-3A3B-FBBC-8256F149BB90}"/>
              </a:ext>
            </a:extLst>
          </p:cNvPr>
          <p:cNvCxnSpPr>
            <a:cxnSpLocks/>
          </p:cNvCxnSpPr>
          <p:nvPr/>
        </p:nvCxnSpPr>
        <p:spPr>
          <a:xfrm>
            <a:off x="6107783" y="3160661"/>
            <a:ext cx="2325545" cy="3579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1" name="Lige forbindelse 80">
            <a:extLst>
              <a:ext uri="{FF2B5EF4-FFF2-40B4-BE49-F238E27FC236}">
                <a16:creationId xmlns:a16="http://schemas.microsoft.com/office/drawing/2014/main" id="{8BB56738-C97F-EEAD-A193-F8776195F48E}"/>
              </a:ext>
            </a:extLst>
          </p:cNvPr>
          <p:cNvCxnSpPr>
            <a:cxnSpLocks/>
          </p:cNvCxnSpPr>
          <p:nvPr/>
        </p:nvCxnSpPr>
        <p:spPr>
          <a:xfrm>
            <a:off x="7325124" y="886996"/>
            <a:ext cx="1108204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Lige forbindelse 82">
            <a:extLst>
              <a:ext uri="{FF2B5EF4-FFF2-40B4-BE49-F238E27FC236}">
                <a16:creationId xmlns:a16="http://schemas.microsoft.com/office/drawing/2014/main" id="{A7F80E5E-4C26-5932-1C0C-58FF6B787C90}"/>
              </a:ext>
            </a:extLst>
          </p:cNvPr>
          <p:cNvCxnSpPr>
            <a:cxnSpLocks/>
          </p:cNvCxnSpPr>
          <p:nvPr/>
        </p:nvCxnSpPr>
        <p:spPr>
          <a:xfrm>
            <a:off x="7274479" y="1501363"/>
            <a:ext cx="1158849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Lige forbindelse 83">
            <a:extLst>
              <a:ext uri="{FF2B5EF4-FFF2-40B4-BE49-F238E27FC236}">
                <a16:creationId xmlns:a16="http://schemas.microsoft.com/office/drawing/2014/main" id="{298152DF-0198-6649-2450-ADC8C024C98A}"/>
              </a:ext>
            </a:extLst>
          </p:cNvPr>
          <p:cNvCxnSpPr>
            <a:cxnSpLocks/>
          </p:cNvCxnSpPr>
          <p:nvPr/>
        </p:nvCxnSpPr>
        <p:spPr>
          <a:xfrm>
            <a:off x="7325124" y="2020484"/>
            <a:ext cx="1108204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5" name="Billede 104">
            <a:extLst>
              <a:ext uri="{FF2B5EF4-FFF2-40B4-BE49-F238E27FC236}">
                <a16:creationId xmlns:a16="http://schemas.microsoft.com/office/drawing/2014/main" id="{AB382C12-EE7A-27AD-3C08-7330053F2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208" y="3689748"/>
            <a:ext cx="483687" cy="895872"/>
          </a:xfrm>
          <a:prstGeom prst="rect">
            <a:avLst/>
          </a:prstGeom>
        </p:spPr>
      </p:pic>
      <p:cxnSp>
        <p:nvCxnSpPr>
          <p:cNvPr id="85" name="Lige forbindelse 84">
            <a:extLst>
              <a:ext uri="{FF2B5EF4-FFF2-40B4-BE49-F238E27FC236}">
                <a16:creationId xmlns:a16="http://schemas.microsoft.com/office/drawing/2014/main" id="{E716C5EB-A10E-9986-4286-81A1D34104D1}"/>
              </a:ext>
            </a:extLst>
          </p:cNvPr>
          <p:cNvCxnSpPr>
            <a:cxnSpLocks/>
          </p:cNvCxnSpPr>
          <p:nvPr/>
        </p:nvCxnSpPr>
        <p:spPr>
          <a:xfrm>
            <a:off x="7229874" y="2634836"/>
            <a:ext cx="1203454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1" name="Lige forbindelse 90">
            <a:extLst>
              <a:ext uri="{FF2B5EF4-FFF2-40B4-BE49-F238E27FC236}">
                <a16:creationId xmlns:a16="http://schemas.microsoft.com/office/drawing/2014/main" id="{32624899-2078-5545-11FF-350634EF67E4}"/>
              </a:ext>
            </a:extLst>
          </p:cNvPr>
          <p:cNvCxnSpPr>
            <a:cxnSpLocks/>
          </p:cNvCxnSpPr>
          <p:nvPr/>
        </p:nvCxnSpPr>
        <p:spPr>
          <a:xfrm flipV="1">
            <a:off x="6114133" y="3689432"/>
            <a:ext cx="3730637" cy="30029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Lige forbindelse 93">
            <a:extLst>
              <a:ext uri="{FF2B5EF4-FFF2-40B4-BE49-F238E27FC236}">
                <a16:creationId xmlns:a16="http://schemas.microsoft.com/office/drawing/2014/main" id="{8102F649-E499-EFE3-CB9D-979737192C5B}"/>
              </a:ext>
            </a:extLst>
          </p:cNvPr>
          <p:cNvCxnSpPr>
            <a:cxnSpLocks/>
          </p:cNvCxnSpPr>
          <p:nvPr/>
        </p:nvCxnSpPr>
        <p:spPr>
          <a:xfrm flipH="1" flipV="1">
            <a:off x="9849852" y="3558663"/>
            <a:ext cx="15875" cy="2264287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97" name="Gruppe 96">
            <a:extLst>
              <a:ext uri="{FF2B5EF4-FFF2-40B4-BE49-F238E27FC236}">
                <a16:creationId xmlns:a16="http://schemas.microsoft.com/office/drawing/2014/main" id="{42AD17FD-915A-A788-0803-190BE3D1EC59}"/>
              </a:ext>
            </a:extLst>
          </p:cNvPr>
          <p:cNvGrpSpPr/>
          <p:nvPr/>
        </p:nvGrpSpPr>
        <p:grpSpPr>
          <a:xfrm>
            <a:off x="6510460" y="3178222"/>
            <a:ext cx="872114" cy="418642"/>
            <a:chOff x="5729781" y="4202106"/>
            <a:chExt cx="3725502" cy="1788356"/>
          </a:xfrm>
        </p:grpSpPr>
        <p:pic>
          <p:nvPicPr>
            <p:cNvPr id="98" name="Billede 97">
              <a:extLst>
                <a:ext uri="{FF2B5EF4-FFF2-40B4-BE49-F238E27FC236}">
                  <a16:creationId xmlns:a16="http://schemas.microsoft.com/office/drawing/2014/main" id="{709853D3-FA68-D73A-7631-D539C62B8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36189"/>
            <a:stretch/>
          </p:blipFill>
          <p:spPr>
            <a:xfrm rot="16200000">
              <a:off x="7375661" y="3856276"/>
              <a:ext cx="1733792" cy="2425452"/>
            </a:xfrm>
            <a:prstGeom prst="rect">
              <a:avLst/>
            </a:prstGeom>
          </p:spPr>
        </p:pic>
        <p:pic>
          <p:nvPicPr>
            <p:cNvPr id="99" name="Billede 98">
              <a:extLst>
                <a:ext uri="{FF2B5EF4-FFF2-40B4-BE49-F238E27FC236}">
                  <a16:creationId xmlns:a16="http://schemas.microsoft.com/office/drawing/2014/main" id="{353C7934-68B9-E000-1352-6B44E1B6D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b="59324"/>
            <a:stretch/>
          </p:blipFill>
          <p:spPr>
            <a:xfrm rot="16200000" flipH="1" flipV="1">
              <a:off x="5635939" y="4350512"/>
              <a:ext cx="1733792" cy="1546108"/>
            </a:xfrm>
            <a:prstGeom prst="rect">
              <a:avLst/>
            </a:prstGeom>
          </p:spPr>
        </p:pic>
      </p:grpSp>
      <p:cxnSp>
        <p:nvCxnSpPr>
          <p:cNvPr id="100" name="Lige forbindelse 99">
            <a:extLst>
              <a:ext uri="{FF2B5EF4-FFF2-40B4-BE49-F238E27FC236}">
                <a16:creationId xmlns:a16="http://schemas.microsoft.com/office/drawing/2014/main" id="{F161DAEF-ACDB-2806-456C-EC62DC93F0C0}"/>
              </a:ext>
            </a:extLst>
          </p:cNvPr>
          <p:cNvCxnSpPr>
            <a:cxnSpLocks/>
            <a:stCxn id="99" idx="2"/>
          </p:cNvCxnSpPr>
          <p:nvPr/>
        </p:nvCxnSpPr>
        <p:spPr>
          <a:xfrm flipV="1">
            <a:off x="6510460" y="3160661"/>
            <a:ext cx="0" cy="233269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Lige forbindelse 102">
            <a:extLst>
              <a:ext uri="{FF2B5EF4-FFF2-40B4-BE49-F238E27FC236}">
                <a16:creationId xmlns:a16="http://schemas.microsoft.com/office/drawing/2014/main" id="{2C66F8F1-798D-A0DA-6A23-3F05F72CAE13}"/>
              </a:ext>
            </a:extLst>
          </p:cNvPr>
          <p:cNvCxnSpPr>
            <a:cxnSpLocks/>
          </p:cNvCxnSpPr>
          <p:nvPr/>
        </p:nvCxnSpPr>
        <p:spPr>
          <a:xfrm>
            <a:off x="7306068" y="3387152"/>
            <a:ext cx="1116147" cy="6777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17" name="Gruppe 116">
            <a:extLst>
              <a:ext uri="{FF2B5EF4-FFF2-40B4-BE49-F238E27FC236}">
                <a16:creationId xmlns:a16="http://schemas.microsoft.com/office/drawing/2014/main" id="{18631E25-57DD-09FD-99F9-510277290C49}"/>
              </a:ext>
            </a:extLst>
          </p:cNvPr>
          <p:cNvGrpSpPr/>
          <p:nvPr/>
        </p:nvGrpSpPr>
        <p:grpSpPr>
          <a:xfrm>
            <a:off x="3485908" y="6139693"/>
            <a:ext cx="421639" cy="487678"/>
            <a:chOff x="4384039" y="4759960"/>
            <a:chExt cx="421639" cy="487678"/>
          </a:xfrm>
        </p:grpSpPr>
        <p:cxnSp>
          <p:nvCxnSpPr>
            <p:cNvPr id="107" name="Lige forbindelse 106">
              <a:extLst>
                <a:ext uri="{FF2B5EF4-FFF2-40B4-BE49-F238E27FC236}">
                  <a16:creationId xmlns:a16="http://schemas.microsoft.com/office/drawing/2014/main" id="{AC784C65-6B30-30BD-ED8E-B7E668249254}"/>
                </a:ext>
              </a:extLst>
            </p:cNvPr>
            <p:cNvCxnSpPr>
              <a:cxnSpLocks/>
            </p:cNvCxnSpPr>
            <p:nvPr/>
          </p:nvCxnSpPr>
          <p:spPr>
            <a:xfrm>
              <a:off x="4414520" y="5003800"/>
              <a:ext cx="355600" cy="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Lige forbindelse 107">
              <a:extLst>
                <a:ext uri="{FF2B5EF4-FFF2-40B4-BE49-F238E27FC236}">
                  <a16:creationId xmlns:a16="http://schemas.microsoft.com/office/drawing/2014/main" id="{BCBA5A42-7944-64AB-85FA-D2EFDF122716}"/>
                </a:ext>
              </a:extLst>
            </p:cNvPr>
            <p:cNvCxnSpPr>
              <a:cxnSpLocks/>
            </p:cNvCxnSpPr>
            <p:nvPr/>
          </p:nvCxnSpPr>
          <p:spPr>
            <a:xfrm>
              <a:off x="4503420" y="5125047"/>
              <a:ext cx="177800" cy="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Lige forbindelse 108">
              <a:extLst>
                <a:ext uri="{FF2B5EF4-FFF2-40B4-BE49-F238E27FC236}">
                  <a16:creationId xmlns:a16="http://schemas.microsoft.com/office/drawing/2014/main" id="{A76D44F1-6F60-DE58-4D2D-B159C10422DF}"/>
                </a:ext>
              </a:extLst>
            </p:cNvPr>
            <p:cNvCxnSpPr>
              <a:cxnSpLocks/>
            </p:cNvCxnSpPr>
            <p:nvPr/>
          </p:nvCxnSpPr>
          <p:spPr>
            <a:xfrm>
              <a:off x="4467860" y="5064760"/>
              <a:ext cx="248920" cy="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Lige forbindelse 112">
              <a:extLst>
                <a:ext uri="{FF2B5EF4-FFF2-40B4-BE49-F238E27FC236}">
                  <a16:creationId xmlns:a16="http://schemas.microsoft.com/office/drawing/2014/main" id="{2C6BC0ED-3B95-7B7D-5054-CDCA0A44B6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92320" y="4759960"/>
              <a:ext cx="0" cy="23368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BF873DC5-32D2-72B9-4A36-CF7D07AA5D02}"/>
                </a:ext>
              </a:extLst>
            </p:cNvPr>
            <p:cNvSpPr/>
            <p:nvPr/>
          </p:nvSpPr>
          <p:spPr>
            <a:xfrm>
              <a:off x="4384039" y="4825999"/>
              <a:ext cx="421639" cy="421639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cxnSp>
        <p:nvCxnSpPr>
          <p:cNvPr id="125" name="Lige forbindelse 124">
            <a:extLst>
              <a:ext uri="{FF2B5EF4-FFF2-40B4-BE49-F238E27FC236}">
                <a16:creationId xmlns:a16="http://schemas.microsoft.com/office/drawing/2014/main" id="{65549277-AC42-4C64-48BB-87A970935BB4}"/>
              </a:ext>
            </a:extLst>
          </p:cNvPr>
          <p:cNvCxnSpPr>
            <a:cxnSpLocks/>
            <a:endCxn id="116" idx="0"/>
          </p:cNvCxnSpPr>
          <p:nvPr/>
        </p:nvCxnSpPr>
        <p:spPr>
          <a:xfrm>
            <a:off x="3696728" y="4374781"/>
            <a:ext cx="0" cy="1830951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7" name="Lige forbindelse 126">
            <a:extLst>
              <a:ext uri="{FF2B5EF4-FFF2-40B4-BE49-F238E27FC236}">
                <a16:creationId xmlns:a16="http://schemas.microsoft.com/office/drawing/2014/main" id="{A1223868-02BE-0931-6F39-3AB314A53C21}"/>
              </a:ext>
            </a:extLst>
          </p:cNvPr>
          <p:cNvCxnSpPr>
            <a:cxnSpLocks/>
          </p:cNvCxnSpPr>
          <p:nvPr/>
        </p:nvCxnSpPr>
        <p:spPr>
          <a:xfrm>
            <a:off x="3907077" y="347133"/>
            <a:ext cx="0" cy="4295987"/>
          </a:xfrm>
          <a:prstGeom prst="line">
            <a:avLst/>
          </a:prstGeom>
          <a:ln w="47625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5" name="Lige forbindelse 44">
            <a:extLst>
              <a:ext uri="{FF2B5EF4-FFF2-40B4-BE49-F238E27FC236}">
                <a16:creationId xmlns:a16="http://schemas.microsoft.com/office/drawing/2014/main" id="{C8AA530A-34E7-38AF-E7C1-28B013CC348B}"/>
              </a:ext>
            </a:extLst>
          </p:cNvPr>
          <p:cNvCxnSpPr>
            <a:cxnSpLocks/>
          </p:cNvCxnSpPr>
          <p:nvPr/>
        </p:nvCxnSpPr>
        <p:spPr>
          <a:xfrm>
            <a:off x="3694189" y="4374781"/>
            <a:ext cx="212888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3" name="Lige forbindelse 52">
            <a:extLst>
              <a:ext uri="{FF2B5EF4-FFF2-40B4-BE49-F238E27FC236}">
                <a16:creationId xmlns:a16="http://schemas.microsoft.com/office/drawing/2014/main" id="{9BE2F021-9E27-949F-46F3-E9DA27B99D6F}"/>
              </a:ext>
            </a:extLst>
          </p:cNvPr>
          <p:cNvCxnSpPr>
            <a:cxnSpLocks/>
            <a:endCxn id="96" idx="2"/>
          </p:cNvCxnSpPr>
          <p:nvPr/>
        </p:nvCxnSpPr>
        <p:spPr>
          <a:xfrm>
            <a:off x="3907077" y="1839614"/>
            <a:ext cx="440912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8" name="Lige forbindelse 57">
            <a:extLst>
              <a:ext uri="{FF2B5EF4-FFF2-40B4-BE49-F238E27FC236}">
                <a16:creationId xmlns:a16="http://schemas.microsoft.com/office/drawing/2014/main" id="{DD446B0E-6397-1F26-78B4-538496F226C5}"/>
              </a:ext>
            </a:extLst>
          </p:cNvPr>
          <p:cNvCxnSpPr>
            <a:cxnSpLocks/>
          </p:cNvCxnSpPr>
          <p:nvPr/>
        </p:nvCxnSpPr>
        <p:spPr>
          <a:xfrm>
            <a:off x="3907077" y="4486600"/>
            <a:ext cx="4515138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2" name="Lige forbindelse 71">
            <a:extLst>
              <a:ext uri="{FF2B5EF4-FFF2-40B4-BE49-F238E27FC236}">
                <a16:creationId xmlns:a16="http://schemas.microsoft.com/office/drawing/2014/main" id="{600E55A1-2371-E913-5248-1C94BAD82D2E}"/>
              </a:ext>
            </a:extLst>
          </p:cNvPr>
          <p:cNvCxnSpPr>
            <a:cxnSpLocks/>
          </p:cNvCxnSpPr>
          <p:nvPr/>
        </p:nvCxnSpPr>
        <p:spPr>
          <a:xfrm>
            <a:off x="3907071" y="4181797"/>
            <a:ext cx="4515138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75" name="Gruppe 74">
            <a:extLst>
              <a:ext uri="{FF2B5EF4-FFF2-40B4-BE49-F238E27FC236}">
                <a16:creationId xmlns:a16="http://schemas.microsoft.com/office/drawing/2014/main" id="{6395AA4F-5DAD-69A5-F6B1-D526CC6A92D3}"/>
              </a:ext>
            </a:extLst>
          </p:cNvPr>
          <p:cNvGrpSpPr/>
          <p:nvPr/>
        </p:nvGrpSpPr>
        <p:grpSpPr>
          <a:xfrm>
            <a:off x="8917294" y="6292093"/>
            <a:ext cx="421639" cy="487678"/>
            <a:chOff x="4384039" y="4759960"/>
            <a:chExt cx="421639" cy="487678"/>
          </a:xfrm>
        </p:grpSpPr>
        <p:cxnSp>
          <p:nvCxnSpPr>
            <p:cNvPr id="80" name="Lige forbindelse 79">
              <a:extLst>
                <a:ext uri="{FF2B5EF4-FFF2-40B4-BE49-F238E27FC236}">
                  <a16:creationId xmlns:a16="http://schemas.microsoft.com/office/drawing/2014/main" id="{19CCABEC-0287-CED7-0BFB-BC694D9B7C2C}"/>
                </a:ext>
              </a:extLst>
            </p:cNvPr>
            <p:cNvCxnSpPr>
              <a:cxnSpLocks/>
            </p:cNvCxnSpPr>
            <p:nvPr/>
          </p:nvCxnSpPr>
          <p:spPr>
            <a:xfrm>
              <a:off x="4414520" y="5003800"/>
              <a:ext cx="355600" cy="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Lige forbindelse 81">
              <a:extLst>
                <a:ext uri="{FF2B5EF4-FFF2-40B4-BE49-F238E27FC236}">
                  <a16:creationId xmlns:a16="http://schemas.microsoft.com/office/drawing/2014/main" id="{F5511A8B-6EE5-6729-E018-1B80B32A49B2}"/>
                </a:ext>
              </a:extLst>
            </p:cNvPr>
            <p:cNvCxnSpPr>
              <a:cxnSpLocks/>
            </p:cNvCxnSpPr>
            <p:nvPr/>
          </p:nvCxnSpPr>
          <p:spPr>
            <a:xfrm>
              <a:off x="4503420" y="5125047"/>
              <a:ext cx="177800" cy="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Lige forbindelse 85">
              <a:extLst>
                <a:ext uri="{FF2B5EF4-FFF2-40B4-BE49-F238E27FC236}">
                  <a16:creationId xmlns:a16="http://schemas.microsoft.com/office/drawing/2014/main" id="{AF55C22A-69AF-35CD-C299-CDCBDE40C9F7}"/>
                </a:ext>
              </a:extLst>
            </p:cNvPr>
            <p:cNvCxnSpPr>
              <a:cxnSpLocks/>
            </p:cNvCxnSpPr>
            <p:nvPr/>
          </p:nvCxnSpPr>
          <p:spPr>
            <a:xfrm>
              <a:off x="4467860" y="5064760"/>
              <a:ext cx="248920" cy="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Lige forbindelse 86">
              <a:extLst>
                <a:ext uri="{FF2B5EF4-FFF2-40B4-BE49-F238E27FC236}">
                  <a16:creationId xmlns:a16="http://schemas.microsoft.com/office/drawing/2014/main" id="{FA1D4F0C-3418-50FF-AC8B-5FC4CD1094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92320" y="4759960"/>
              <a:ext cx="0" cy="23368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2F75C044-EF73-A53F-4101-3EC8CCF58566}"/>
                </a:ext>
              </a:extLst>
            </p:cNvPr>
            <p:cNvSpPr/>
            <p:nvPr/>
          </p:nvSpPr>
          <p:spPr>
            <a:xfrm>
              <a:off x="4384039" y="4825999"/>
              <a:ext cx="421639" cy="421639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cxnSp>
        <p:nvCxnSpPr>
          <p:cNvPr id="89" name="Lige forbindelse 88">
            <a:extLst>
              <a:ext uri="{FF2B5EF4-FFF2-40B4-BE49-F238E27FC236}">
                <a16:creationId xmlns:a16="http://schemas.microsoft.com/office/drawing/2014/main" id="{71D9EFC3-32AE-0ADC-18D7-A744F6E6D033}"/>
              </a:ext>
            </a:extLst>
          </p:cNvPr>
          <p:cNvCxnSpPr>
            <a:cxnSpLocks/>
            <a:endCxn id="88" idx="0"/>
          </p:cNvCxnSpPr>
          <p:nvPr/>
        </p:nvCxnSpPr>
        <p:spPr>
          <a:xfrm>
            <a:off x="9128114" y="5809881"/>
            <a:ext cx="0" cy="548251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0" name="Lige forbindelse 89">
            <a:extLst>
              <a:ext uri="{FF2B5EF4-FFF2-40B4-BE49-F238E27FC236}">
                <a16:creationId xmlns:a16="http://schemas.microsoft.com/office/drawing/2014/main" id="{7BCC3497-F169-BA25-795C-A3F2C3E92533}"/>
              </a:ext>
            </a:extLst>
          </p:cNvPr>
          <p:cNvCxnSpPr>
            <a:cxnSpLocks/>
          </p:cNvCxnSpPr>
          <p:nvPr/>
        </p:nvCxnSpPr>
        <p:spPr>
          <a:xfrm flipH="1">
            <a:off x="9325763" y="3596864"/>
            <a:ext cx="19445" cy="2290856"/>
          </a:xfrm>
          <a:prstGeom prst="line">
            <a:avLst/>
          </a:prstGeom>
          <a:ln w="47625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2" name="Lige forbindelse 91">
            <a:extLst>
              <a:ext uri="{FF2B5EF4-FFF2-40B4-BE49-F238E27FC236}">
                <a16:creationId xmlns:a16="http://schemas.microsoft.com/office/drawing/2014/main" id="{FB742583-4D28-9220-E97F-C2CD12ACDC46}"/>
              </a:ext>
            </a:extLst>
          </p:cNvPr>
          <p:cNvCxnSpPr>
            <a:cxnSpLocks/>
          </p:cNvCxnSpPr>
          <p:nvPr/>
        </p:nvCxnSpPr>
        <p:spPr>
          <a:xfrm>
            <a:off x="9125575" y="5809881"/>
            <a:ext cx="212888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5" name="Lige forbindelse 94">
            <a:extLst>
              <a:ext uri="{FF2B5EF4-FFF2-40B4-BE49-F238E27FC236}">
                <a16:creationId xmlns:a16="http://schemas.microsoft.com/office/drawing/2014/main" id="{7376F798-8AB1-52D0-FB61-6BF3A6303C96}"/>
              </a:ext>
            </a:extLst>
          </p:cNvPr>
          <p:cNvCxnSpPr>
            <a:cxnSpLocks/>
          </p:cNvCxnSpPr>
          <p:nvPr/>
        </p:nvCxnSpPr>
        <p:spPr>
          <a:xfrm>
            <a:off x="9345208" y="4590681"/>
            <a:ext cx="234555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6" name="Tekstfelt 105">
            <a:extLst>
              <a:ext uri="{FF2B5EF4-FFF2-40B4-BE49-F238E27FC236}">
                <a16:creationId xmlns:a16="http://schemas.microsoft.com/office/drawing/2014/main" id="{0509A109-6238-D468-9B3A-FC98A6D48882}"/>
              </a:ext>
            </a:extLst>
          </p:cNvPr>
          <p:cNvSpPr txBox="1"/>
          <p:nvPr/>
        </p:nvSpPr>
        <p:spPr>
          <a:xfrm>
            <a:off x="442063" y="196295"/>
            <a:ext cx="1279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Forsyningspunkt</a:t>
            </a:r>
          </a:p>
          <a:p>
            <a:r>
              <a:rPr lang="da-DK" sz="1200" dirty="0"/>
              <a:t>40A D02</a:t>
            </a:r>
          </a:p>
        </p:txBody>
      </p:sp>
      <p:sp>
        <p:nvSpPr>
          <p:cNvPr id="111" name="Tekstfelt 110">
            <a:extLst>
              <a:ext uri="{FF2B5EF4-FFF2-40B4-BE49-F238E27FC236}">
                <a16:creationId xmlns:a16="http://schemas.microsoft.com/office/drawing/2014/main" id="{3FDDF508-DBAB-45CE-7253-BDAEA2941C7F}"/>
              </a:ext>
            </a:extLst>
          </p:cNvPr>
          <p:cNvSpPr txBox="1"/>
          <p:nvPr/>
        </p:nvSpPr>
        <p:spPr>
          <a:xfrm>
            <a:off x="2264358" y="1029055"/>
            <a:ext cx="630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Måler</a:t>
            </a:r>
          </a:p>
        </p:txBody>
      </p:sp>
      <p:sp>
        <p:nvSpPr>
          <p:cNvPr id="112" name="Tekstfelt 111">
            <a:extLst>
              <a:ext uri="{FF2B5EF4-FFF2-40B4-BE49-F238E27FC236}">
                <a16:creationId xmlns:a16="http://schemas.microsoft.com/office/drawing/2014/main" id="{EE50AE08-FF34-BB7A-0AD7-5115501446AD}"/>
              </a:ext>
            </a:extLst>
          </p:cNvPr>
          <p:cNvSpPr txBox="1"/>
          <p:nvPr/>
        </p:nvSpPr>
        <p:spPr>
          <a:xfrm>
            <a:off x="3896722" y="451811"/>
            <a:ext cx="1279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SPD</a:t>
            </a:r>
          </a:p>
          <a:p>
            <a:r>
              <a:rPr lang="da-DK" sz="1000" dirty="0"/>
              <a:t>Type 2, 20kA</a:t>
            </a:r>
          </a:p>
        </p:txBody>
      </p:sp>
      <p:sp>
        <p:nvSpPr>
          <p:cNvPr id="114" name="Tekstfelt 113">
            <a:extLst>
              <a:ext uri="{FF2B5EF4-FFF2-40B4-BE49-F238E27FC236}">
                <a16:creationId xmlns:a16="http://schemas.microsoft.com/office/drawing/2014/main" id="{C0B70AE8-E186-153E-959E-D54B2433365D}"/>
              </a:ext>
            </a:extLst>
          </p:cNvPr>
          <p:cNvSpPr txBox="1"/>
          <p:nvPr/>
        </p:nvSpPr>
        <p:spPr>
          <a:xfrm>
            <a:off x="9418205" y="3219979"/>
            <a:ext cx="889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SPD</a:t>
            </a:r>
          </a:p>
          <a:p>
            <a:r>
              <a:rPr lang="da-DK" sz="1000" dirty="0"/>
              <a:t>Type 2, 20kA</a:t>
            </a:r>
          </a:p>
        </p:txBody>
      </p:sp>
      <p:cxnSp>
        <p:nvCxnSpPr>
          <p:cNvPr id="115" name="Lige forbindelse 114">
            <a:extLst>
              <a:ext uri="{FF2B5EF4-FFF2-40B4-BE49-F238E27FC236}">
                <a16:creationId xmlns:a16="http://schemas.microsoft.com/office/drawing/2014/main" id="{8DCD7121-AD22-07A6-A5DC-099795901B44}"/>
              </a:ext>
            </a:extLst>
          </p:cNvPr>
          <p:cNvCxnSpPr>
            <a:cxnSpLocks/>
          </p:cNvCxnSpPr>
          <p:nvPr/>
        </p:nvCxnSpPr>
        <p:spPr>
          <a:xfrm>
            <a:off x="10889926" y="4279065"/>
            <a:ext cx="1108204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Lige forbindelse 123">
            <a:extLst>
              <a:ext uri="{FF2B5EF4-FFF2-40B4-BE49-F238E27FC236}">
                <a16:creationId xmlns:a16="http://schemas.microsoft.com/office/drawing/2014/main" id="{F8F092FD-3878-E037-E9A1-2D6652E91F58}"/>
              </a:ext>
            </a:extLst>
          </p:cNvPr>
          <p:cNvCxnSpPr>
            <a:cxnSpLocks/>
          </p:cNvCxnSpPr>
          <p:nvPr/>
        </p:nvCxnSpPr>
        <p:spPr>
          <a:xfrm>
            <a:off x="10899440" y="4974391"/>
            <a:ext cx="1108204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6" name="Lige forbindelse 125">
            <a:extLst>
              <a:ext uri="{FF2B5EF4-FFF2-40B4-BE49-F238E27FC236}">
                <a16:creationId xmlns:a16="http://schemas.microsoft.com/office/drawing/2014/main" id="{38784B96-6100-9CE0-63FC-CEFE5BA6DA35}"/>
              </a:ext>
            </a:extLst>
          </p:cNvPr>
          <p:cNvCxnSpPr>
            <a:cxnSpLocks/>
          </p:cNvCxnSpPr>
          <p:nvPr/>
        </p:nvCxnSpPr>
        <p:spPr>
          <a:xfrm>
            <a:off x="10947058" y="5664958"/>
            <a:ext cx="1108204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8" name="Tekstfelt 127">
            <a:extLst>
              <a:ext uri="{FF2B5EF4-FFF2-40B4-BE49-F238E27FC236}">
                <a16:creationId xmlns:a16="http://schemas.microsoft.com/office/drawing/2014/main" id="{F9D13389-408E-7D3D-D76C-7E7D54055FB0}"/>
              </a:ext>
            </a:extLst>
          </p:cNvPr>
          <p:cNvSpPr txBox="1"/>
          <p:nvPr/>
        </p:nvSpPr>
        <p:spPr>
          <a:xfrm>
            <a:off x="10807060" y="3589503"/>
            <a:ext cx="1482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RCBO: </a:t>
            </a:r>
            <a:r>
              <a:rPr lang="da-DK" sz="1000" dirty="0" err="1"/>
              <a:t>Typ</a:t>
            </a:r>
            <a:r>
              <a:rPr lang="da-DK" sz="1000" dirty="0"/>
              <a:t> A I</a:t>
            </a:r>
            <a:r>
              <a:rPr lang="el-GR" sz="1000" dirty="0"/>
              <a:t>Δ</a:t>
            </a:r>
            <a:r>
              <a:rPr lang="da-DK" sz="1000" dirty="0"/>
              <a:t>n 30mA, B16A</a:t>
            </a:r>
          </a:p>
        </p:txBody>
      </p:sp>
      <p:sp>
        <p:nvSpPr>
          <p:cNvPr id="130" name="Tekstfelt 129">
            <a:extLst>
              <a:ext uri="{FF2B5EF4-FFF2-40B4-BE49-F238E27FC236}">
                <a16:creationId xmlns:a16="http://schemas.microsoft.com/office/drawing/2014/main" id="{5F0DF6E3-9FCE-2618-9ED3-6E020653BECD}"/>
              </a:ext>
            </a:extLst>
          </p:cNvPr>
          <p:cNvSpPr txBox="1"/>
          <p:nvPr/>
        </p:nvSpPr>
        <p:spPr>
          <a:xfrm>
            <a:off x="10823690" y="4297374"/>
            <a:ext cx="1543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RCBO: </a:t>
            </a:r>
            <a:r>
              <a:rPr lang="da-DK" sz="1000" dirty="0" err="1"/>
              <a:t>Typ</a:t>
            </a:r>
            <a:r>
              <a:rPr lang="da-DK" sz="1000" dirty="0"/>
              <a:t> A I</a:t>
            </a:r>
            <a:r>
              <a:rPr lang="el-GR" sz="1000" dirty="0"/>
              <a:t>Δ</a:t>
            </a:r>
            <a:r>
              <a:rPr lang="da-DK" sz="1000" dirty="0"/>
              <a:t>n 30mA, B10A</a:t>
            </a:r>
          </a:p>
        </p:txBody>
      </p:sp>
      <p:sp>
        <p:nvSpPr>
          <p:cNvPr id="131" name="Tekstfelt 130">
            <a:extLst>
              <a:ext uri="{FF2B5EF4-FFF2-40B4-BE49-F238E27FC236}">
                <a16:creationId xmlns:a16="http://schemas.microsoft.com/office/drawing/2014/main" id="{07C1C520-A01D-D1B7-4948-0DBC87BDA5D5}"/>
              </a:ext>
            </a:extLst>
          </p:cNvPr>
          <p:cNvSpPr txBox="1"/>
          <p:nvPr/>
        </p:nvSpPr>
        <p:spPr>
          <a:xfrm>
            <a:off x="10827992" y="5003777"/>
            <a:ext cx="1508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RCBO: </a:t>
            </a:r>
            <a:r>
              <a:rPr lang="da-DK" sz="1000" dirty="0" err="1"/>
              <a:t>Typ</a:t>
            </a:r>
            <a:r>
              <a:rPr lang="da-DK" sz="1000" dirty="0"/>
              <a:t> A I</a:t>
            </a:r>
            <a:r>
              <a:rPr lang="el-GR" sz="1000" dirty="0"/>
              <a:t>Δ</a:t>
            </a:r>
            <a:r>
              <a:rPr lang="da-DK" sz="1000" dirty="0"/>
              <a:t>n 30mA, B10A</a:t>
            </a:r>
          </a:p>
        </p:txBody>
      </p:sp>
      <p:sp>
        <p:nvSpPr>
          <p:cNvPr id="132" name="Tekstfelt 131">
            <a:extLst>
              <a:ext uri="{FF2B5EF4-FFF2-40B4-BE49-F238E27FC236}">
                <a16:creationId xmlns:a16="http://schemas.microsoft.com/office/drawing/2014/main" id="{09AA4AD7-3CEC-0ABB-00E2-F1441FB9D42C}"/>
              </a:ext>
            </a:extLst>
          </p:cNvPr>
          <p:cNvSpPr txBox="1"/>
          <p:nvPr/>
        </p:nvSpPr>
        <p:spPr>
          <a:xfrm>
            <a:off x="4963319" y="968546"/>
            <a:ext cx="1446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Type B 40A. I</a:t>
            </a:r>
            <a:r>
              <a:rPr lang="el-GR" sz="1000" dirty="0"/>
              <a:t>Δ</a:t>
            </a:r>
            <a:r>
              <a:rPr lang="da-DK" sz="1000" dirty="0"/>
              <a:t>n 100mA</a:t>
            </a:r>
          </a:p>
        </p:txBody>
      </p:sp>
      <p:sp>
        <p:nvSpPr>
          <p:cNvPr id="133" name="Tekstfelt 132">
            <a:extLst>
              <a:ext uri="{FF2B5EF4-FFF2-40B4-BE49-F238E27FC236}">
                <a16:creationId xmlns:a16="http://schemas.microsoft.com/office/drawing/2014/main" id="{7BF91ECD-4911-A209-5DEA-812D6B746BAA}"/>
              </a:ext>
            </a:extLst>
          </p:cNvPr>
          <p:cNvSpPr txBox="1"/>
          <p:nvPr/>
        </p:nvSpPr>
        <p:spPr>
          <a:xfrm>
            <a:off x="4996249" y="2112714"/>
            <a:ext cx="1413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Type A 40A: I</a:t>
            </a:r>
            <a:r>
              <a:rPr lang="el-GR" sz="1000" dirty="0"/>
              <a:t>Δ</a:t>
            </a:r>
            <a:r>
              <a:rPr lang="da-DK" sz="1000" dirty="0"/>
              <a:t>n 30mA</a:t>
            </a:r>
          </a:p>
        </p:txBody>
      </p:sp>
      <p:sp>
        <p:nvSpPr>
          <p:cNvPr id="134" name="Tekstfelt 133">
            <a:extLst>
              <a:ext uri="{FF2B5EF4-FFF2-40B4-BE49-F238E27FC236}">
                <a16:creationId xmlns:a16="http://schemas.microsoft.com/office/drawing/2014/main" id="{2BEBD202-60C8-A811-A8AD-D2BBF8C77F71}"/>
              </a:ext>
            </a:extLst>
          </p:cNvPr>
          <p:cNvSpPr txBox="1"/>
          <p:nvPr/>
        </p:nvSpPr>
        <p:spPr>
          <a:xfrm>
            <a:off x="5008622" y="3290099"/>
            <a:ext cx="15715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RCBO: A I</a:t>
            </a:r>
            <a:r>
              <a:rPr lang="el-GR" sz="1000" dirty="0"/>
              <a:t>Δ</a:t>
            </a:r>
            <a:r>
              <a:rPr lang="da-DK" sz="1000" dirty="0"/>
              <a:t>n 30mA, B16A</a:t>
            </a:r>
          </a:p>
        </p:txBody>
      </p:sp>
      <p:sp>
        <p:nvSpPr>
          <p:cNvPr id="135" name="Tekstfelt 134">
            <a:extLst>
              <a:ext uri="{FF2B5EF4-FFF2-40B4-BE49-F238E27FC236}">
                <a16:creationId xmlns:a16="http://schemas.microsoft.com/office/drawing/2014/main" id="{F29FBE59-8305-D894-B79B-AFFAAE49B309}"/>
              </a:ext>
            </a:extLst>
          </p:cNvPr>
          <p:cNvSpPr txBox="1"/>
          <p:nvPr/>
        </p:nvSpPr>
        <p:spPr>
          <a:xfrm>
            <a:off x="6636720" y="3493620"/>
            <a:ext cx="138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PSU: 24V DC 0,6A</a:t>
            </a:r>
          </a:p>
        </p:txBody>
      </p:sp>
      <p:sp>
        <p:nvSpPr>
          <p:cNvPr id="136" name="Tekstfelt 135">
            <a:extLst>
              <a:ext uri="{FF2B5EF4-FFF2-40B4-BE49-F238E27FC236}">
                <a16:creationId xmlns:a16="http://schemas.microsoft.com/office/drawing/2014/main" id="{15A8CF3B-1575-E4F0-4D0C-8167D38BE81D}"/>
              </a:ext>
            </a:extLst>
          </p:cNvPr>
          <p:cNvSpPr txBox="1"/>
          <p:nvPr/>
        </p:nvSpPr>
        <p:spPr>
          <a:xfrm>
            <a:off x="5028508" y="3785739"/>
            <a:ext cx="138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err="1"/>
              <a:t>Grp</a:t>
            </a:r>
            <a:r>
              <a:rPr lang="da-DK" sz="1000" dirty="0"/>
              <a:t>. </a:t>
            </a:r>
            <a:r>
              <a:rPr lang="da-DK" sz="1000" dirty="0" err="1"/>
              <a:t>Afb</a:t>
            </a:r>
            <a:r>
              <a:rPr lang="da-DK" sz="1000" dirty="0"/>
              <a:t>. 25A D01</a:t>
            </a:r>
          </a:p>
        </p:txBody>
      </p:sp>
      <p:sp>
        <p:nvSpPr>
          <p:cNvPr id="137" name="Tekstfelt 136">
            <a:extLst>
              <a:ext uri="{FF2B5EF4-FFF2-40B4-BE49-F238E27FC236}">
                <a16:creationId xmlns:a16="http://schemas.microsoft.com/office/drawing/2014/main" id="{73A2E196-3122-1384-586D-432049CF8C4D}"/>
              </a:ext>
            </a:extLst>
          </p:cNvPr>
          <p:cNvSpPr txBox="1"/>
          <p:nvPr/>
        </p:nvSpPr>
        <p:spPr>
          <a:xfrm>
            <a:off x="6918228" y="469522"/>
            <a:ext cx="5931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B16 A</a:t>
            </a:r>
          </a:p>
        </p:txBody>
      </p:sp>
      <p:sp>
        <p:nvSpPr>
          <p:cNvPr id="138" name="Tekstfelt 137">
            <a:extLst>
              <a:ext uri="{FF2B5EF4-FFF2-40B4-BE49-F238E27FC236}">
                <a16:creationId xmlns:a16="http://schemas.microsoft.com/office/drawing/2014/main" id="{F025F220-4A3B-6157-5B11-E84960A3A6B7}"/>
              </a:ext>
            </a:extLst>
          </p:cNvPr>
          <p:cNvSpPr txBox="1"/>
          <p:nvPr/>
        </p:nvSpPr>
        <p:spPr>
          <a:xfrm>
            <a:off x="6918299" y="1085748"/>
            <a:ext cx="5931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B16 A</a:t>
            </a:r>
          </a:p>
        </p:txBody>
      </p:sp>
      <p:sp>
        <p:nvSpPr>
          <p:cNvPr id="139" name="Tekstfelt 138">
            <a:extLst>
              <a:ext uri="{FF2B5EF4-FFF2-40B4-BE49-F238E27FC236}">
                <a16:creationId xmlns:a16="http://schemas.microsoft.com/office/drawing/2014/main" id="{7AFF6800-A40A-8C8F-228C-614CDBDC0C6D}"/>
              </a:ext>
            </a:extLst>
          </p:cNvPr>
          <p:cNvSpPr txBox="1"/>
          <p:nvPr/>
        </p:nvSpPr>
        <p:spPr>
          <a:xfrm>
            <a:off x="6891867" y="1664493"/>
            <a:ext cx="5931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C10 A</a:t>
            </a:r>
          </a:p>
        </p:txBody>
      </p:sp>
      <p:sp>
        <p:nvSpPr>
          <p:cNvPr id="140" name="Tekstfelt 139">
            <a:extLst>
              <a:ext uri="{FF2B5EF4-FFF2-40B4-BE49-F238E27FC236}">
                <a16:creationId xmlns:a16="http://schemas.microsoft.com/office/drawing/2014/main" id="{66D9DBA1-92BB-483C-651D-79F2C957EE6D}"/>
              </a:ext>
            </a:extLst>
          </p:cNvPr>
          <p:cNvSpPr txBox="1"/>
          <p:nvPr/>
        </p:nvSpPr>
        <p:spPr>
          <a:xfrm>
            <a:off x="6873255" y="2283135"/>
            <a:ext cx="5931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C10 A</a:t>
            </a:r>
          </a:p>
        </p:txBody>
      </p:sp>
      <p:sp>
        <p:nvSpPr>
          <p:cNvPr id="141" name="Tekstfelt 140">
            <a:extLst>
              <a:ext uri="{FF2B5EF4-FFF2-40B4-BE49-F238E27FC236}">
                <a16:creationId xmlns:a16="http://schemas.microsoft.com/office/drawing/2014/main" id="{0F97803B-647E-7DEB-2903-E586E477D57C}"/>
              </a:ext>
            </a:extLst>
          </p:cNvPr>
          <p:cNvSpPr txBox="1"/>
          <p:nvPr/>
        </p:nvSpPr>
        <p:spPr>
          <a:xfrm>
            <a:off x="7784761" y="456582"/>
            <a:ext cx="144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Varmepumpe inde del</a:t>
            </a:r>
          </a:p>
          <a:p>
            <a:r>
              <a:rPr lang="da-DK" sz="1000" dirty="0"/>
              <a:t>5g4 mm</a:t>
            </a:r>
            <a:r>
              <a:rPr lang="da-DK" sz="1000" baseline="30000" dirty="0"/>
              <a:t>2</a:t>
            </a:r>
            <a:r>
              <a:rPr lang="da-DK" sz="1000" dirty="0"/>
              <a:t> L = 15m</a:t>
            </a:r>
          </a:p>
        </p:txBody>
      </p:sp>
      <p:sp>
        <p:nvSpPr>
          <p:cNvPr id="142" name="Tekstfelt 141">
            <a:extLst>
              <a:ext uri="{FF2B5EF4-FFF2-40B4-BE49-F238E27FC236}">
                <a16:creationId xmlns:a16="http://schemas.microsoft.com/office/drawing/2014/main" id="{527C7030-98FE-1CAC-2352-4CE884FFED2A}"/>
              </a:ext>
            </a:extLst>
          </p:cNvPr>
          <p:cNvSpPr txBox="1"/>
          <p:nvPr/>
        </p:nvSpPr>
        <p:spPr>
          <a:xfrm>
            <a:off x="7784761" y="1095928"/>
            <a:ext cx="144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Varmepumpe ude del</a:t>
            </a:r>
          </a:p>
          <a:p>
            <a:r>
              <a:rPr lang="da-DK" sz="1000" dirty="0"/>
              <a:t>3g2,5 mm</a:t>
            </a:r>
            <a:r>
              <a:rPr lang="da-DK" sz="1000" baseline="30000" dirty="0"/>
              <a:t>2</a:t>
            </a:r>
            <a:r>
              <a:rPr lang="da-DK" sz="1000" dirty="0"/>
              <a:t> L = 8m</a:t>
            </a:r>
          </a:p>
        </p:txBody>
      </p:sp>
      <p:sp>
        <p:nvSpPr>
          <p:cNvPr id="143" name="Tekstfelt 142">
            <a:extLst>
              <a:ext uri="{FF2B5EF4-FFF2-40B4-BE49-F238E27FC236}">
                <a16:creationId xmlns:a16="http://schemas.microsoft.com/office/drawing/2014/main" id="{60044E46-B439-42C9-F72C-786E51239DFC}"/>
              </a:ext>
            </a:extLst>
          </p:cNvPr>
          <p:cNvSpPr txBox="1"/>
          <p:nvPr/>
        </p:nvSpPr>
        <p:spPr>
          <a:xfrm>
            <a:off x="7765735" y="1630474"/>
            <a:ext cx="144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CEE </a:t>
            </a:r>
            <a:r>
              <a:rPr lang="da-DK" sz="1000" dirty="0" err="1"/>
              <a:t>stikk</a:t>
            </a:r>
            <a:r>
              <a:rPr lang="da-DK" sz="1000" dirty="0"/>
              <a:t> garage</a:t>
            </a:r>
          </a:p>
          <a:p>
            <a:r>
              <a:rPr lang="da-DK" sz="1000" dirty="0"/>
              <a:t>5g2,5 mm</a:t>
            </a:r>
            <a:r>
              <a:rPr lang="da-DK" sz="1000" baseline="30000" dirty="0"/>
              <a:t>2</a:t>
            </a:r>
            <a:r>
              <a:rPr lang="da-DK" sz="1000" dirty="0"/>
              <a:t> L = 24m</a:t>
            </a:r>
          </a:p>
        </p:txBody>
      </p:sp>
      <p:sp>
        <p:nvSpPr>
          <p:cNvPr id="144" name="Tekstfelt 143">
            <a:extLst>
              <a:ext uri="{FF2B5EF4-FFF2-40B4-BE49-F238E27FC236}">
                <a16:creationId xmlns:a16="http://schemas.microsoft.com/office/drawing/2014/main" id="{01CC813F-A012-FEAF-512D-0FBAF63BB3F0}"/>
              </a:ext>
            </a:extLst>
          </p:cNvPr>
          <p:cNvSpPr txBox="1"/>
          <p:nvPr/>
        </p:nvSpPr>
        <p:spPr>
          <a:xfrm>
            <a:off x="7758067" y="2257751"/>
            <a:ext cx="1912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Stikkontakter Gulv boks</a:t>
            </a:r>
          </a:p>
          <a:p>
            <a:r>
              <a:rPr lang="da-DK" sz="1000" dirty="0"/>
              <a:t>3g2,5 mm</a:t>
            </a:r>
            <a:r>
              <a:rPr lang="da-DK" sz="1000" baseline="30000" dirty="0"/>
              <a:t>2</a:t>
            </a:r>
            <a:r>
              <a:rPr lang="da-DK" sz="1000" dirty="0"/>
              <a:t> L = 24m</a:t>
            </a:r>
          </a:p>
        </p:txBody>
      </p:sp>
      <p:sp>
        <p:nvSpPr>
          <p:cNvPr id="145" name="Tekstfelt 144">
            <a:extLst>
              <a:ext uri="{FF2B5EF4-FFF2-40B4-BE49-F238E27FC236}">
                <a16:creationId xmlns:a16="http://schemas.microsoft.com/office/drawing/2014/main" id="{40DE8453-57C6-6CF1-A326-E349584B53F1}"/>
              </a:ext>
            </a:extLst>
          </p:cNvPr>
          <p:cNvSpPr txBox="1"/>
          <p:nvPr/>
        </p:nvSpPr>
        <p:spPr>
          <a:xfrm>
            <a:off x="7774133" y="2781647"/>
            <a:ext cx="144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Pumpebrønd </a:t>
            </a:r>
          </a:p>
          <a:p>
            <a:r>
              <a:rPr lang="da-DK" sz="1000" dirty="0"/>
              <a:t>5g4 mm</a:t>
            </a:r>
            <a:r>
              <a:rPr lang="da-DK" sz="1000" baseline="30000" dirty="0"/>
              <a:t>2</a:t>
            </a:r>
            <a:r>
              <a:rPr lang="da-DK" sz="1000" dirty="0"/>
              <a:t> L = 27m</a:t>
            </a:r>
          </a:p>
        </p:txBody>
      </p:sp>
      <p:sp>
        <p:nvSpPr>
          <p:cNvPr id="146" name="Tekstfelt 145">
            <a:extLst>
              <a:ext uri="{FF2B5EF4-FFF2-40B4-BE49-F238E27FC236}">
                <a16:creationId xmlns:a16="http://schemas.microsoft.com/office/drawing/2014/main" id="{ED994C08-A29A-DF46-B84D-A20A5FB6F098}"/>
              </a:ext>
            </a:extLst>
          </p:cNvPr>
          <p:cNvSpPr txBox="1"/>
          <p:nvPr/>
        </p:nvSpPr>
        <p:spPr>
          <a:xfrm>
            <a:off x="7757039" y="3170464"/>
            <a:ext cx="1446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Pumpestyring 2x1mm</a:t>
            </a:r>
            <a:r>
              <a:rPr lang="da-DK" sz="1000" baseline="30000" dirty="0"/>
              <a:t>2</a:t>
            </a:r>
            <a:endParaRPr lang="da-DK" sz="1000" dirty="0"/>
          </a:p>
        </p:txBody>
      </p:sp>
      <p:sp>
        <p:nvSpPr>
          <p:cNvPr id="147" name="Tekstfelt 146">
            <a:extLst>
              <a:ext uri="{FF2B5EF4-FFF2-40B4-BE49-F238E27FC236}">
                <a16:creationId xmlns:a16="http://schemas.microsoft.com/office/drawing/2014/main" id="{A777FBA0-DFEC-2F5A-5A1A-4BD164FDABC8}"/>
              </a:ext>
            </a:extLst>
          </p:cNvPr>
          <p:cNvSpPr txBox="1"/>
          <p:nvPr/>
        </p:nvSpPr>
        <p:spPr>
          <a:xfrm>
            <a:off x="7757747" y="3661705"/>
            <a:ext cx="144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Undertavle T2 </a:t>
            </a:r>
          </a:p>
          <a:p>
            <a:r>
              <a:rPr lang="da-DK" sz="1000" dirty="0"/>
              <a:t>4x6 mm</a:t>
            </a:r>
            <a:r>
              <a:rPr lang="da-DK" sz="1000" baseline="30000" dirty="0"/>
              <a:t>2</a:t>
            </a:r>
            <a:r>
              <a:rPr lang="da-DK" sz="1000" dirty="0"/>
              <a:t> L = 18m</a:t>
            </a:r>
          </a:p>
        </p:txBody>
      </p:sp>
      <p:sp>
        <p:nvSpPr>
          <p:cNvPr id="150" name="Tekstfelt 149">
            <a:extLst>
              <a:ext uri="{FF2B5EF4-FFF2-40B4-BE49-F238E27FC236}">
                <a16:creationId xmlns:a16="http://schemas.microsoft.com/office/drawing/2014/main" id="{356F9E9F-FFBC-BDE2-B7F0-665FE6DFE5DA}"/>
              </a:ext>
            </a:extLst>
          </p:cNvPr>
          <p:cNvSpPr txBox="1"/>
          <p:nvPr/>
        </p:nvSpPr>
        <p:spPr>
          <a:xfrm>
            <a:off x="1196150" y="1187911"/>
            <a:ext cx="144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Stikledning</a:t>
            </a:r>
          </a:p>
          <a:p>
            <a:r>
              <a:rPr lang="da-DK" sz="1000" dirty="0"/>
              <a:t>4x16 mm</a:t>
            </a:r>
            <a:r>
              <a:rPr lang="da-DK" sz="1000" baseline="30000" dirty="0"/>
              <a:t>2</a:t>
            </a:r>
            <a:r>
              <a:rPr lang="da-DK" sz="1000" dirty="0"/>
              <a:t> L = 19m</a:t>
            </a:r>
          </a:p>
        </p:txBody>
      </p:sp>
      <p:sp>
        <p:nvSpPr>
          <p:cNvPr id="151" name="Tekstfelt 150">
            <a:extLst>
              <a:ext uri="{FF2B5EF4-FFF2-40B4-BE49-F238E27FC236}">
                <a16:creationId xmlns:a16="http://schemas.microsoft.com/office/drawing/2014/main" id="{9E6422DF-CAC0-CBAC-5215-F58D5227E135}"/>
              </a:ext>
            </a:extLst>
          </p:cNvPr>
          <p:cNvSpPr txBox="1"/>
          <p:nvPr/>
        </p:nvSpPr>
        <p:spPr>
          <a:xfrm>
            <a:off x="3763028" y="5437375"/>
            <a:ext cx="144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Jordleder</a:t>
            </a:r>
          </a:p>
          <a:p>
            <a:r>
              <a:rPr lang="da-DK" sz="1000" dirty="0"/>
              <a:t>1g6 mm</a:t>
            </a:r>
            <a:r>
              <a:rPr lang="da-DK" sz="1000" baseline="30000" dirty="0"/>
              <a:t>2</a:t>
            </a:r>
            <a:r>
              <a:rPr lang="da-DK" sz="1000" dirty="0"/>
              <a:t> L = 6m</a:t>
            </a:r>
          </a:p>
        </p:txBody>
      </p:sp>
      <p:sp>
        <p:nvSpPr>
          <p:cNvPr id="152" name="Tekstfelt 151">
            <a:extLst>
              <a:ext uri="{FF2B5EF4-FFF2-40B4-BE49-F238E27FC236}">
                <a16:creationId xmlns:a16="http://schemas.microsoft.com/office/drawing/2014/main" id="{987C143D-3D01-0003-3AE0-2BD9FC90DBDD}"/>
              </a:ext>
            </a:extLst>
          </p:cNvPr>
          <p:cNvSpPr txBox="1"/>
          <p:nvPr/>
        </p:nvSpPr>
        <p:spPr>
          <a:xfrm>
            <a:off x="7693498" y="4130448"/>
            <a:ext cx="144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Udligning </a:t>
            </a:r>
            <a:r>
              <a:rPr lang="da-DK" sz="1000" dirty="0" err="1"/>
              <a:t>ventillation</a:t>
            </a:r>
            <a:endParaRPr lang="da-DK" sz="1000" dirty="0"/>
          </a:p>
          <a:p>
            <a:r>
              <a:rPr lang="da-DK" sz="1000" dirty="0"/>
              <a:t>1g6 mm</a:t>
            </a:r>
            <a:r>
              <a:rPr lang="da-DK" sz="1000" baseline="30000" dirty="0"/>
              <a:t>2</a:t>
            </a:r>
            <a:r>
              <a:rPr lang="da-DK" sz="1000" dirty="0"/>
              <a:t> L = 14m</a:t>
            </a:r>
          </a:p>
        </p:txBody>
      </p:sp>
      <p:sp>
        <p:nvSpPr>
          <p:cNvPr id="153" name="Tekstfelt 152">
            <a:extLst>
              <a:ext uri="{FF2B5EF4-FFF2-40B4-BE49-F238E27FC236}">
                <a16:creationId xmlns:a16="http://schemas.microsoft.com/office/drawing/2014/main" id="{AC70E365-E934-3EBA-AE05-E69A6A572C49}"/>
              </a:ext>
            </a:extLst>
          </p:cNvPr>
          <p:cNvSpPr txBox="1"/>
          <p:nvPr/>
        </p:nvSpPr>
        <p:spPr>
          <a:xfrm>
            <a:off x="7717229" y="4477245"/>
            <a:ext cx="144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Udligning Rio net</a:t>
            </a:r>
          </a:p>
          <a:p>
            <a:r>
              <a:rPr lang="da-DK" sz="1000" dirty="0"/>
              <a:t>1g6 mm</a:t>
            </a:r>
            <a:r>
              <a:rPr lang="da-DK" sz="1000" baseline="30000" dirty="0"/>
              <a:t>2</a:t>
            </a:r>
            <a:r>
              <a:rPr lang="da-DK" sz="1000" dirty="0"/>
              <a:t> L = 2m</a:t>
            </a:r>
          </a:p>
        </p:txBody>
      </p:sp>
      <p:sp>
        <p:nvSpPr>
          <p:cNvPr id="155" name="Tekstfelt 154">
            <a:extLst>
              <a:ext uri="{FF2B5EF4-FFF2-40B4-BE49-F238E27FC236}">
                <a16:creationId xmlns:a16="http://schemas.microsoft.com/office/drawing/2014/main" id="{51BBAAAF-B048-8152-EB6F-09EA8B4C2C28}"/>
              </a:ext>
            </a:extLst>
          </p:cNvPr>
          <p:cNvSpPr txBox="1"/>
          <p:nvPr/>
        </p:nvSpPr>
        <p:spPr>
          <a:xfrm>
            <a:off x="9158864" y="5995312"/>
            <a:ext cx="144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Jordleder</a:t>
            </a:r>
          </a:p>
          <a:p>
            <a:r>
              <a:rPr lang="da-DK" sz="1000" dirty="0"/>
              <a:t>1g6 mm</a:t>
            </a:r>
            <a:r>
              <a:rPr lang="da-DK" sz="1000" baseline="30000" dirty="0"/>
              <a:t>2</a:t>
            </a:r>
            <a:r>
              <a:rPr lang="da-DK" sz="1000" dirty="0"/>
              <a:t> L = 6m</a:t>
            </a:r>
          </a:p>
        </p:txBody>
      </p:sp>
      <p:sp>
        <p:nvSpPr>
          <p:cNvPr id="157" name="Tekstfelt 156">
            <a:extLst>
              <a:ext uri="{FF2B5EF4-FFF2-40B4-BE49-F238E27FC236}">
                <a16:creationId xmlns:a16="http://schemas.microsoft.com/office/drawing/2014/main" id="{9D8E6F9F-485A-0960-53D4-2F8C2D4C8109}"/>
              </a:ext>
            </a:extLst>
          </p:cNvPr>
          <p:cNvSpPr txBox="1"/>
          <p:nvPr/>
        </p:nvSpPr>
        <p:spPr>
          <a:xfrm>
            <a:off x="10949395" y="3928048"/>
            <a:ext cx="144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EV </a:t>
            </a:r>
            <a:r>
              <a:rPr lang="da-DK" sz="1000" dirty="0" err="1"/>
              <a:t>ladestander</a:t>
            </a:r>
            <a:endParaRPr lang="da-DK" sz="1000" dirty="0"/>
          </a:p>
          <a:p>
            <a:r>
              <a:rPr lang="da-DK" sz="1000" dirty="0"/>
              <a:t>5g6 mm</a:t>
            </a:r>
            <a:r>
              <a:rPr lang="da-DK" sz="1000" baseline="30000" dirty="0"/>
              <a:t>2</a:t>
            </a:r>
            <a:r>
              <a:rPr lang="da-DK" sz="1000" dirty="0"/>
              <a:t> L = 12m</a:t>
            </a:r>
          </a:p>
        </p:txBody>
      </p:sp>
      <p:sp>
        <p:nvSpPr>
          <p:cNvPr id="158" name="Tekstfelt 157">
            <a:extLst>
              <a:ext uri="{FF2B5EF4-FFF2-40B4-BE49-F238E27FC236}">
                <a16:creationId xmlns:a16="http://schemas.microsoft.com/office/drawing/2014/main" id="{CD33D77E-473B-019B-D680-65F341EA0D94}"/>
              </a:ext>
            </a:extLst>
          </p:cNvPr>
          <p:cNvSpPr txBox="1"/>
          <p:nvPr/>
        </p:nvSpPr>
        <p:spPr>
          <a:xfrm>
            <a:off x="10964300" y="4634451"/>
            <a:ext cx="144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err="1"/>
              <a:t>Ventillation</a:t>
            </a:r>
            <a:endParaRPr lang="da-DK" sz="1000" dirty="0"/>
          </a:p>
          <a:p>
            <a:r>
              <a:rPr lang="da-DK" sz="1000" dirty="0"/>
              <a:t>5g1,5 mm</a:t>
            </a:r>
            <a:r>
              <a:rPr lang="da-DK" sz="1000" baseline="30000" dirty="0"/>
              <a:t>2</a:t>
            </a:r>
            <a:r>
              <a:rPr lang="da-DK" sz="1000" dirty="0"/>
              <a:t> L = 9m</a:t>
            </a:r>
          </a:p>
        </p:txBody>
      </p:sp>
      <p:sp>
        <p:nvSpPr>
          <p:cNvPr id="159" name="Tekstfelt 158">
            <a:extLst>
              <a:ext uri="{FF2B5EF4-FFF2-40B4-BE49-F238E27FC236}">
                <a16:creationId xmlns:a16="http://schemas.microsoft.com/office/drawing/2014/main" id="{9869A20E-9B65-3EBF-22BC-364010E58456}"/>
              </a:ext>
            </a:extLst>
          </p:cNvPr>
          <p:cNvSpPr txBox="1"/>
          <p:nvPr/>
        </p:nvSpPr>
        <p:spPr>
          <a:xfrm>
            <a:off x="10920456" y="5320372"/>
            <a:ext cx="144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Stikkontakter garage</a:t>
            </a:r>
          </a:p>
          <a:p>
            <a:r>
              <a:rPr lang="da-DK" sz="1000" dirty="0"/>
              <a:t>3g2,5 mm</a:t>
            </a:r>
            <a:r>
              <a:rPr lang="da-DK" sz="1000" baseline="30000" dirty="0"/>
              <a:t>2</a:t>
            </a:r>
            <a:r>
              <a:rPr lang="da-DK" sz="1000" dirty="0"/>
              <a:t> L = 24m</a:t>
            </a:r>
          </a:p>
        </p:txBody>
      </p:sp>
      <p:sp>
        <p:nvSpPr>
          <p:cNvPr id="44" name="Tekstfelt 43">
            <a:extLst>
              <a:ext uri="{FF2B5EF4-FFF2-40B4-BE49-F238E27FC236}">
                <a16:creationId xmlns:a16="http://schemas.microsoft.com/office/drawing/2014/main" id="{CF7356C9-B409-F64F-7DEE-DA724B18A0CF}"/>
              </a:ext>
            </a:extLst>
          </p:cNvPr>
          <p:cNvSpPr txBox="1"/>
          <p:nvPr/>
        </p:nvSpPr>
        <p:spPr>
          <a:xfrm>
            <a:off x="6521871" y="561378"/>
            <a:ext cx="614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err="1"/>
              <a:t>Grp</a:t>
            </a:r>
            <a:r>
              <a:rPr lang="da-DK" sz="1000" dirty="0"/>
              <a:t>. 1</a:t>
            </a:r>
          </a:p>
        </p:txBody>
      </p:sp>
      <p:sp>
        <p:nvSpPr>
          <p:cNvPr id="46" name="Tekstfelt 45">
            <a:extLst>
              <a:ext uri="{FF2B5EF4-FFF2-40B4-BE49-F238E27FC236}">
                <a16:creationId xmlns:a16="http://schemas.microsoft.com/office/drawing/2014/main" id="{D22AEBF7-776F-7757-15BA-D89FD5B49AEC}"/>
              </a:ext>
            </a:extLst>
          </p:cNvPr>
          <p:cNvSpPr txBox="1"/>
          <p:nvPr/>
        </p:nvSpPr>
        <p:spPr>
          <a:xfrm>
            <a:off x="6503565" y="1202157"/>
            <a:ext cx="614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err="1"/>
              <a:t>Grp</a:t>
            </a:r>
            <a:r>
              <a:rPr lang="da-DK" sz="1000" dirty="0"/>
              <a:t>. 2</a:t>
            </a:r>
          </a:p>
        </p:txBody>
      </p:sp>
      <p:sp>
        <p:nvSpPr>
          <p:cNvPr id="48" name="Tekstfelt 47">
            <a:extLst>
              <a:ext uri="{FF2B5EF4-FFF2-40B4-BE49-F238E27FC236}">
                <a16:creationId xmlns:a16="http://schemas.microsoft.com/office/drawing/2014/main" id="{18C32A4E-D7CC-1269-0CF2-DF5B004D29E1}"/>
              </a:ext>
            </a:extLst>
          </p:cNvPr>
          <p:cNvSpPr txBox="1"/>
          <p:nvPr/>
        </p:nvSpPr>
        <p:spPr>
          <a:xfrm>
            <a:off x="6508834" y="1710983"/>
            <a:ext cx="614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err="1"/>
              <a:t>Grp</a:t>
            </a:r>
            <a:r>
              <a:rPr lang="da-DK" sz="1000" dirty="0"/>
              <a:t>. 3</a:t>
            </a:r>
          </a:p>
        </p:txBody>
      </p:sp>
      <p:sp>
        <p:nvSpPr>
          <p:cNvPr id="49" name="Tekstfelt 48">
            <a:extLst>
              <a:ext uri="{FF2B5EF4-FFF2-40B4-BE49-F238E27FC236}">
                <a16:creationId xmlns:a16="http://schemas.microsoft.com/office/drawing/2014/main" id="{A3B1A8FF-B2CD-7CB0-C40A-4FECEAF3B258}"/>
              </a:ext>
            </a:extLst>
          </p:cNvPr>
          <p:cNvSpPr txBox="1"/>
          <p:nvPr/>
        </p:nvSpPr>
        <p:spPr>
          <a:xfrm>
            <a:off x="6487880" y="2359325"/>
            <a:ext cx="614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err="1"/>
              <a:t>Grp</a:t>
            </a:r>
            <a:r>
              <a:rPr lang="da-DK" sz="1000" dirty="0"/>
              <a:t>. 4</a:t>
            </a:r>
          </a:p>
        </p:txBody>
      </p:sp>
      <p:sp>
        <p:nvSpPr>
          <p:cNvPr id="51" name="Tekstfelt 50">
            <a:extLst>
              <a:ext uri="{FF2B5EF4-FFF2-40B4-BE49-F238E27FC236}">
                <a16:creationId xmlns:a16="http://schemas.microsoft.com/office/drawing/2014/main" id="{82D74052-49F6-A8AC-0D3A-4DF0F00B1BC3}"/>
              </a:ext>
            </a:extLst>
          </p:cNvPr>
          <p:cNvSpPr txBox="1"/>
          <p:nvPr/>
        </p:nvSpPr>
        <p:spPr>
          <a:xfrm>
            <a:off x="5084916" y="2828248"/>
            <a:ext cx="614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err="1"/>
              <a:t>Grp</a:t>
            </a:r>
            <a:r>
              <a:rPr lang="da-DK" sz="1000" dirty="0"/>
              <a:t>. 5</a:t>
            </a:r>
          </a:p>
        </p:txBody>
      </p:sp>
      <p:sp>
        <p:nvSpPr>
          <p:cNvPr id="54" name="Tekstfelt 53">
            <a:extLst>
              <a:ext uri="{FF2B5EF4-FFF2-40B4-BE49-F238E27FC236}">
                <a16:creationId xmlns:a16="http://schemas.microsoft.com/office/drawing/2014/main" id="{A5BC4818-30D3-486E-BA11-C681807727EA}"/>
              </a:ext>
            </a:extLst>
          </p:cNvPr>
          <p:cNvSpPr txBox="1"/>
          <p:nvPr/>
        </p:nvSpPr>
        <p:spPr>
          <a:xfrm>
            <a:off x="5122226" y="3426870"/>
            <a:ext cx="614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err="1"/>
              <a:t>Grp</a:t>
            </a:r>
            <a:r>
              <a:rPr lang="da-DK" sz="1000" dirty="0"/>
              <a:t>. 6</a:t>
            </a:r>
          </a:p>
        </p:txBody>
      </p:sp>
      <p:sp>
        <p:nvSpPr>
          <p:cNvPr id="55" name="Tekstfelt 54">
            <a:extLst>
              <a:ext uri="{FF2B5EF4-FFF2-40B4-BE49-F238E27FC236}">
                <a16:creationId xmlns:a16="http://schemas.microsoft.com/office/drawing/2014/main" id="{47B8C4E4-F84A-DE03-E804-B08999DD1138}"/>
              </a:ext>
            </a:extLst>
          </p:cNvPr>
          <p:cNvSpPr txBox="1"/>
          <p:nvPr/>
        </p:nvSpPr>
        <p:spPr>
          <a:xfrm>
            <a:off x="9866422" y="3943876"/>
            <a:ext cx="614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err="1"/>
              <a:t>Grp</a:t>
            </a:r>
            <a:r>
              <a:rPr lang="da-DK" sz="1000" dirty="0"/>
              <a:t>. 1</a:t>
            </a:r>
          </a:p>
        </p:txBody>
      </p:sp>
      <p:sp>
        <p:nvSpPr>
          <p:cNvPr id="57" name="Tekstfelt 56">
            <a:extLst>
              <a:ext uri="{FF2B5EF4-FFF2-40B4-BE49-F238E27FC236}">
                <a16:creationId xmlns:a16="http://schemas.microsoft.com/office/drawing/2014/main" id="{C32D9728-1CA7-1875-4A20-7F4BC9DC6BAE}"/>
              </a:ext>
            </a:extLst>
          </p:cNvPr>
          <p:cNvSpPr txBox="1"/>
          <p:nvPr/>
        </p:nvSpPr>
        <p:spPr>
          <a:xfrm>
            <a:off x="9902139" y="4639579"/>
            <a:ext cx="614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err="1"/>
              <a:t>Grp</a:t>
            </a:r>
            <a:r>
              <a:rPr lang="da-DK" sz="1000" dirty="0"/>
              <a:t>. 2</a:t>
            </a:r>
          </a:p>
        </p:txBody>
      </p:sp>
      <p:sp>
        <p:nvSpPr>
          <p:cNvPr id="60" name="Tekstfelt 59">
            <a:extLst>
              <a:ext uri="{FF2B5EF4-FFF2-40B4-BE49-F238E27FC236}">
                <a16:creationId xmlns:a16="http://schemas.microsoft.com/office/drawing/2014/main" id="{D724D90C-2E43-5F42-9B08-254773BAC486}"/>
              </a:ext>
            </a:extLst>
          </p:cNvPr>
          <p:cNvSpPr txBox="1"/>
          <p:nvPr/>
        </p:nvSpPr>
        <p:spPr>
          <a:xfrm>
            <a:off x="9925948" y="5329341"/>
            <a:ext cx="614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err="1"/>
              <a:t>Grp</a:t>
            </a:r>
            <a:r>
              <a:rPr lang="da-DK" sz="1000" dirty="0"/>
              <a:t>. 3</a:t>
            </a:r>
          </a:p>
        </p:txBody>
      </p:sp>
      <p:sp>
        <p:nvSpPr>
          <p:cNvPr id="62" name="Tekstfelt 61">
            <a:extLst>
              <a:ext uri="{FF2B5EF4-FFF2-40B4-BE49-F238E27FC236}">
                <a16:creationId xmlns:a16="http://schemas.microsoft.com/office/drawing/2014/main" id="{931D8147-63B9-87C7-6F3E-CE8290375FFC}"/>
              </a:ext>
            </a:extLst>
          </p:cNvPr>
          <p:cNvSpPr txBox="1"/>
          <p:nvPr/>
        </p:nvSpPr>
        <p:spPr>
          <a:xfrm>
            <a:off x="4765123" y="474290"/>
            <a:ext cx="614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RCD 1</a:t>
            </a:r>
          </a:p>
        </p:txBody>
      </p:sp>
      <p:sp>
        <p:nvSpPr>
          <p:cNvPr id="64" name="Tekstfelt 63">
            <a:extLst>
              <a:ext uri="{FF2B5EF4-FFF2-40B4-BE49-F238E27FC236}">
                <a16:creationId xmlns:a16="http://schemas.microsoft.com/office/drawing/2014/main" id="{DEA0B21A-317A-D889-89A0-CB7C4A8843E4}"/>
              </a:ext>
            </a:extLst>
          </p:cNvPr>
          <p:cNvSpPr txBox="1"/>
          <p:nvPr/>
        </p:nvSpPr>
        <p:spPr>
          <a:xfrm>
            <a:off x="5062804" y="1615228"/>
            <a:ext cx="614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RCD 2</a:t>
            </a:r>
          </a:p>
        </p:txBody>
      </p:sp>
      <p:sp>
        <p:nvSpPr>
          <p:cNvPr id="93" name="Tekstfelt 92">
            <a:extLst>
              <a:ext uri="{FF2B5EF4-FFF2-40B4-BE49-F238E27FC236}">
                <a16:creationId xmlns:a16="http://schemas.microsoft.com/office/drawing/2014/main" id="{73E1AE4F-A94E-ECF0-6F91-8FD699928FED}"/>
              </a:ext>
            </a:extLst>
          </p:cNvPr>
          <p:cNvSpPr txBox="1"/>
          <p:nvPr/>
        </p:nvSpPr>
        <p:spPr>
          <a:xfrm>
            <a:off x="178493" y="3428283"/>
            <a:ext cx="31274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>
                <a:solidFill>
                  <a:schemeClr val="accent5">
                    <a:lumMod val="75000"/>
                  </a:schemeClr>
                </a:solidFill>
              </a:rPr>
              <a:t>Yderligere oplysninger der bør fremgå på</a:t>
            </a:r>
          </a:p>
          <a:p>
            <a:r>
              <a:rPr lang="da-DK" sz="1200" dirty="0">
                <a:solidFill>
                  <a:schemeClr val="accent5">
                    <a:lumMod val="75000"/>
                  </a:schemeClr>
                </a:solidFill>
              </a:rPr>
              <a:t>Installations oversigten 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chemeClr val="accent5">
                    <a:lumMod val="75000"/>
                  </a:schemeClr>
                </a:solidFill>
              </a:rPr>
              <a:t>Kortslutnings niveauer i tavler, I</a:t>
            </a:r>
            <a:r>
              <a:rPr lang="da-DK" sz="1200" baseline="-25000" dirty="0">
                <a:solidFill>
                  <a:schemeClr val="accent5">
                    <a:lumMod val="75000"/>
                  </a:schemeClr>
                </a:solidFill>
              </a:rPr>
              <a:t>kmin</a:t>
            </a:r>
            <a:r>
              <a:rPr lang="da-DK" sz="1200" baseline="30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da-DK" sz="1200" dirty="0">
                <a:solidFill>
                  <a:schemeClr val="accent5">
                    <a:lumMod val="75000"/>
                  </a:schemeClr>
                </a:solidFill>
              </a:rPr>
              <a:t>og I</a:t>
            </a:r>
            <a:r>
              <a:rPr lang="da-DK" sz="1200" baseline="-25000" dirty="0">
                <a:solidFill>
                  <a:schemeClr val="accent5">
                    <a:lumMod val="75000"/>
                  </a:schemeClr>
                </a:solidFill>
              </a:rPr>
              <a:t>kmax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chemeClr val="accent5">
                    <a:lumMod val="75000"/>
                  </a:schemeClr>
                </a:solidFill>
              </a:rPr>
              <a:t>Spændingsfald ved gruppeledninger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chemeClr val="accent5">
                    <a:lumMod val="75000"/>
                  </a:schemeClr>
                </a:solidFill>
              </a:rPr>
              <a:t>I</a:t>
            </a:r>
            <a:r>
              <a:rPr lang="da-DK" sz="1200" baseline="-25000" dirty="0">
                <a:solidFill>
                  <a:schemeClr val="accent5">
                    <a:lumMod val="75000"/>
                  </a:schemeClr>
                </a:solidFill>
              </a:rPr>
              <a:t>kmin</a:t>
            </a:r>
            <a:r>
              <a:rPr lang="da-DK" sz="1200" dirty="0">
                <a:solidFill>
                  <a:schemeClr val="accent5">
                    <a:lumMod val="75000"/>
                  </a:schemeClr>
                </a:solidFill>
              </a:rPr>
              <a:t> ved gruppeledninger</a:t>
            </a:r>
            <a:r>
              <a:rPr lang="da-DK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</a:p>
        </p:txBody>
      </p:sp>
      <p:sp>
        <p:nvSpPr>
          <p:cNvPr id="101" name="Tekstfelt 100">
            <a:extLst>
              <a:ext uri="{FF2B5EF4-FFF2-40B4-BE49-F238E27FC236}">
                <a16:creationId xmlns:a16="http://schemas.microsoft.com/office/drawing/2014/main" id="{1C64FBCF-F7B0-8871-8C13-7B74C7C8F3AE}"/>
              </a:ext>
            </a:extLst>
          </p:cNvPr>
          <p:cNvSpPr txBox="1"/>
          <p:nvPr/>
        </p:nvSpPr>
        <p:spPr>
          <a:xfrm>
            <a:off x="177390" y="2335877"/>
            <a:ext cx="30907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>
                <a:solidFill>
                  <a:schemeClr val="accent5">
                    <a:lumMod val="75000"/>
                  </a:schemeClr>
                </a:solidFill>
              </a:rPr>
              <a:t>Eksempel på installationsoversigt over </a:t>
            </a:r>
          </a:p>
          <a:p>
            <a:r>
              <a:rPr lang="da-DK" sz="1200" dirty="0">
                <a:solidFill>
                  <a:schemeClr val="accent5">
                    <a:lumMod val="75000"/>
                  </a:schemeClr>
                </a:solidFill>
              </a:rPr>
              <a:t>Installation med 2 tavler og 2 jordelektroder.</a:t>
            </a:r>
          </a:p>
          <a:p>
            <a:r>
              <a:rPr lang="da-DK" sz="1200" dirty="0">
                <a:solidFill>
                  <a:schemeClr val="accent5">
                    <a:lumMod val="75000"/>
                  </a:schemeClr>
                </a:solidFill>
              </a:rPr>
              <a:t>Tavle T2 kunne også være vist på sin egen </a:t>
            </a:r>
          </a:p>
          <a:p>
            <a:r>
              <a:rPr lang="da-DK" sz="1200" dirty="0">
                <a:solidFill>
                  <a:schemeClr val="accent5">
                    <a:lumMod val="75000"/>
                  </a:schemeClr>
                </a:solidFill>
              </a:rPr>
              <a:t>side</a:t>
            </a:r>
          </a:p>
        </p:txBody>
      </p:sp>
      <p:sp>
        <p:nvSpPr>
          <p:cNvPr id="102" name="Tekstfelt 101">
            <a:extLst>
              <a:ext uri="{FF2B5EF4-FFF2-40B4-BE49-F238E27FC236}">
                <a16:creationId xmlns:a16="http://schemas.microsoft.com/office/drawing/2014/main" id="{83A1143A-FD9A-B857-9939-D08631F89155}"/>
              </a:ext>
            </a:extLst>
          </p:cNvPr>
          <p:cNvSpPr txBox="1"/>
          <p:nvPr/>
        </p:nvSpPr>
        <p:spPr>
          <a:xfrm>
            <a:off x="3298156" y="99893"/>
            <a:ext cx="1279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Tavle T1</a:t>
            </a:r>
          </a:p>
        </p:txBody>
      </p:sp>
      <p:sp>
        <p:nvSpPr>
          <p:cNvPr id="104" name="Tekstfelt 103">
            <a:extLst>
              <a:ext uri="{FF2B5EF4-FFF2-40B4-BE49-F238E27FC236}">
                <a16:creationId xmlns:a16="http://schemas.microsoft.com/office/drawing/2014/main" id="{492B9FBE-01DB-09C4-0234-7F178E4A02E3}"/>
              </a:ext>
            </a:extLst>
          </p:cNvPr>
          <p:cNvSpPr txBox="1"/>
          <p:nvPr/>
        </p:nvSpPr>
        <p:spPr>
          <a:xfrm>
            <a:off x="8828943" y="3392053"/>
            <a:ext cx="1279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Tavle T2</a:t>
            </a:r>
          </a:p>
        </p:txBody>
      </p:sp>
      <p:sp>
        <p:nvSpPr>
          <p:cNvPr id="110" name="Tekstfelt 109">
            <a:extLst>
              <a:ext uri="{FF2B5EF4-FFF2-40B4-BE49-F238E27FC236}">
                <a16:creationId xmlns:a16="http://schemas.microsoft.com/office/drawing/2014/main" id="{AC548C29-702B-29EB-B32B-E247C95BD007}"/>
              </a:ext>
            </a:extLst>
          </p:cNvPr>
          <p:cNvSpPr txBox="1"/>
          <p:nvPr/>
        </p:nvSpPr>
        <p:spPr>
          <a:xfrm rot="16200000">
            <a:off x="3867251" y="2135189"/>
            <a:ext cx="1446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10mm</a:t>
            </a:r>
            <a:r>
              <a:rPr lang="da-DK" sz="1000" baseline="30000" dirty="0"/>
              <a:t>2 </a:t>
            </a:r>
            <a:r>
              <a:rPr lang="da-DK" sz="1000" dirty="0" err="1"/>
              <a:t>pvt</a:t>
            </a:r>
            <a:endParaRPr lang="da-DK" sz="1000" dirty="0"/>
          </a:p>
        </p:txBody>
      </p:sp>
      <p:sp>
        <p:nvSpPr>
          <p:cNvPr id="118" name="Tekstfelt 117">
            <a:extLst>
              <a:ext uri="{FF2B5EF4-FFF2-40B4-BE49-F238E27FC236}">
                <a16:creationId xmlns:a16="http://schemas.microsoft.com/office/drawing/2014/main" id="{B29AC100-6F8F-C788-82C0-C0ED7C112B56}"/>
              </a:ext>
            </a:extLst>
          </p:cNvPr>
          <p:cNvSpPr txBox="1"/>
          <p:nvPr/>
        </p:nvSpPr>
        <p:spPr>
          <a:xfrm rot="16200000">
            <a:off x="5692585" y="784211"/>
            <a:ext cx="1446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6 mm</a:t>
            </a:r>
            <a:r>
              <a:rPr lang="da-DK" sz="1000" baseline="30000" dirty="0"/>
              <a:t>2 </a:t>
            </a:r>
            <a:r>
              <a:rPr lang="da-DK" sz="1000" dirty="0" err="1"/>
              <a:t>pvt</a:t>
            </a:r>
            <a:endParaRPr lang="da-DK" sz="1000" dirty="0"/>
          </a:p>
        </p:txBody>
      </p:sp>
      <p:sp>
        <p:nvSpPr>
          <p:cNvPr id="119" name="Tekstfelt 118">
            <a:extLst>
              <a:ext uri="{FF2B5EF4-FFF2-40B4-BE49-F238E27FC236}">
                <a16:creationId xmlns:a16="http://schemas.microsoft.com/office/drawing/2014/main" id="{E704AA1E-7E71-6179-64F9-4C7C54D8FB07}"/>
              </a:ext>
            </a:extLst>
          </p:cNvPr>
          <p:cNvSpPr txBox="1"/>
          <p:nvPr/>
        </p:nvSpPr>
        <p:spPr>
          <a:xfrm rot="16200000">
            <a:off x="5675358" y="1991782"/>
            <a:ext cx="1446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6 mm</a:t>
            </a:r>
            <a:r>
              <a:rPr lang="da-DK" sz="1000" baseline="30000" dirty="0"/>
              <a:t>2 </a:t>
            </a:r>
            <a:r>
              <a:rPr lang="da-DK" sz="1000" dirty="0" err="1"/>
              <a:t>pvt</a:t>
            </a:r>
            <a:endParaRPr lang="da-DK" sz="1000" dirty="0"/>
          </a:p>
        </p:txBody>
      </p:sp>
      <p:sp>
        <p:nvSpPr>
          <p:cNvPr id="120" name="Tekstfelt 119">
            <a:extLst>
              <a:ext uri="{FF2B5EF4-FFF2-40B4-BE49-F238E27FC236}">
                <a16:creationId xmlns:a16="http://schemas.microsoft.com/office/drawing/2014/main" id="{E496FCB1-EE64-9822-891F-6EF908A5CC8D}"/>
              </a:ext>
            </a:extLst>
          </p:cNvPr>
          <p:cNvSpPr txBox="1"/>
          <p:nvPr/>
        </p:nvSpPr>
        <p:spPr>
          <a:xfrm rot="16200000">
            <a:off x="9035374" y="4579330"/>
            <a:ext cx="1446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6 mm</a:t>
            </a:r>
            <a:r>
              <a:rPr lang="da-DK" sz="1000" baseline="30000" dirty="0"/>
              <a:t>2 </a:t>
            </a:r>
            <a:r>
              <a:rPr lang="da-DK" sz="1000" dirty="0" err="1"/>
              <a:t>pvt</a:t>
            </a:r>
            <a:endParaRPr lang="da-DK" sz="1000" dirty="0"/>
          </a:p>
        </p:txBody>
      </p:sp>
      <p:sp>
        <p:nvSpPr>
          <p:cNvPr id="121" name="Tekstfelt 120">
            <a:extLst>
              <a:ext uri="{FF2B5EF4-FFF2-40B4-BE49-F238E27FC236}">
                <a16:creationId xmlns:a16="http://schemas.microsoft.com/office/drawing/2014/main" id="{49D91940-26A2-97D4-69FE-36D5D8BABCCB}"/>
              </a:ext>
            </a:extLst>
          </p:cNvPr>
          <p:cNvSpPr txBox="1"/>
          <p:nvPr/>
        </p:nvSpPr>
        <p:spPr>
          <a:xfrm>
            <a:off x="5750776" y="414828"/>
            <a:ext cx="7533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100" dirty="0"/>
              <a:t>Bi Måler</a:t>
            </a:r>
          </a:p>
        </p:txBody>
      </p:sp>
    </p:spTree>
    <p:extLst>
      <p:ext uri="{BB962C8B-B14F-4D97-AF65-F5344CB8AC3E}">
        <p14:creationId xmlns:p14="http://schemas.microsoft.com/office/powerpoint/2010/main" val="2409051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2919</TotalTime>
  <Words>328</Words>
  <Application>Microsoft Office PowerPoint</Application>
  <PresentationFormat>Widescreen</PresentationFormat>
  <Paragraphs>87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Office-tema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Thousig</dc:creator>
  <cp:lastModifiedBy>Mike Sander Køppen</cp:lastModifiedBy>
  <cp:revision>3</cp:revision>
  <cp:lastPrinted>2025-01-31T06:59:43Z</cp:lastPrinted>
  <dcterms:created xsi:type="dcterms:W3CDTF">2025-01-28T11:06:58Z</dcterms:created>
  <dcterms:modified xsi:type="dcterms:W3CDTF">2025-01-31T11:08:25Z</dcterms:modified>
</cp:coreProperties>
</file>