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5" r:id="rId2"/>
    <p:sldId id="272" r:id="rId3"/>
    <p:sldId id="291" r:id="rId4"/>
    <p:sldId id="292" r:id="rId5"/>
    <p:sldId id="256" r:id="rId6"/>
    <p:sldId id="262" r:id="rId7"/>
    <p:sldId id="269" r:id="rId8"/>
    <p:sldId id="290" r:id="rId9"/>
    <p:sldId id="257" r:id="rId10"/>
    <p:sldId id="263" r:id="rId11"/>
    <p:sldId id="274" r:id="rId12"/>
    <p:sldId id="278" r:id="rId13"/>
    <p:sldId id="28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946"/>
    <a:srgbClr val="C20E1A"/>
    <a:srgbClr val="FF0000"/>
    <a:srgbClr val="D7AF00"/>
    <a:srgbClr val="82C8BE"/>
    <a:srgbClr val="00C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487B25-8182-4489-89FE-DCB9BC684993}" v="5" dt="2026-02-11T15:33:26.4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2" autoAdjust="0"/>
    <p:restoredTop sz="94609" autoAdjust="0"/>
  </p:normalViewPr>
  <p:slideViewPr>
    <p:cSldViewPr snapToGrid="0" showGuides="1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-43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49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 Færk" userId="34cfcaa3-6e64-406b-8013-6891d0e54509" providerId="ADAL" clId="{7DEAB667-AD91-4243-8E69-83568565B99D}"/>
    <pc:docChg chg="custSel addSld modSld">
      <pc:chgData name="Anders Færk" userId="34cfcaa3-6e64-406b-8013-6891d0e54509" providerId="ADAL" clId="{7DEAB667-AD91-4243-8E69-83568565B99D}" dt="2026-02-11T15:32:20.114" v="28" actId="1076"/>
      <pc:docMkLst>
        <pc:docMk/>
      </pc:docMkLst>
      <pc:sldChg chg="delSp mod">
        <pc:chgData name="Anders Færk" userId="34cfcaa3-6e64-406b-8013-6891d0e54509" providerId="ADAL" clId="{7DEAB667-AD91-4243-8E69-83568565B99D}" dt="2026-02-11T14:33:22.861" v="3" actId="478"/>
        <pc:sldMkLst>
          <pc:docMk/>
          <pc:sldMk cId="0" sldId="256"/>
        </pc:sldMkLst>
        <pc:picChg chg="del">
          <ac:chgData name="Anders Færk" userId="34cfcaa3-6e64-406b-8013-6891d0e54509" providerId="ADAL" clId="{7DEAB667-AD91-4243-8E69-83568565B99D}" dt="2026-02-11T14:33:22.861" v="3" actId="478"/>
          <ac:picMkLst>
            <pc:docMk/>
            <pc:sldMk cId="0" sldId="256"/>
            <ac:picMk id="2" creationId="{49886AFC-A8FA-B003-C5BF-63A5156F7AFD}"/>
          </ac:picMkLst>
        </pc:picChg>
      </pc:sldChg>
      <pc:sldChg chg="delSp mod">
        <pc:chgData name="Anders Færk" userId="34cfcaa3-6e64-406b-8013-6891d0e54509" providerId="ADAL" clId="{7DEAB667-AD91-4243-8E69-83568565B99D}" dt="2026-02-11T14:33:45.656" v="8" actId="478"/>
        <pc:sldMkLst>
          <pc:docMk/>
          <pc:sldMk cId="0" sldId="257"/>
        </pc:sldMkLst>
        <pc:picChg chg="del">
          <ac:chgData name="Anders Færk" userId="34cfcaa3-6e64-406b-8013-6891d0e54509" providerId="ADAL" clId="{7DEAB667-AD91-4243-8E69-83568565B99D}" dt="2026-02-11T14:33:45.656" v="8" actId="478"/>
          <ac:picMkLst>
            <pc:docMk/>
            <pc:sldMk cId="0" sldId="257"/>
            <ac:picMk id="2" creationId="{C35E0223-70FB-B4EC-576E-E53369B849B3}"/>
          </ac:picMkLst>
        </pc:picChg>
      </pc:sldChg>
      <pc:sldChg chg="delSp mod">
        <pc:chgData name="Anders Færk" userId="34cfcaa3-6e64-406b-8013-6891d0e54509" providerId="ADAL" clId="{7DEAB667-AD91-4243-8E69-83568565B99D}" dt="2026-02-11T14:33:35.384" v="5" actId="478"/>
        <pc:sldMkLst>
          <pc:docMk/>
          <pc:sldMk cId="0" sldId="262"/>
        </pc:sldMkLst>
        <pc:picChg chg="del">
          <ac:chgData name="Anders Færk" userId="34cfcaa3-6e64-406b-8013-6891d0e54509" providerId="ADAL" clId="{7DEAB667-AD91-4243-8E69-83568565B99D}" dt="2026-02-11T14:33:35.384" v="5" actId="478"/>
          <ac:picMkLst>
            <pc:docMk/>
            <pc:sldMk cId="0" sldId="262"/>
            <ac:picMk id="2" creationId="{95482E11-8F84-BBAF-1CD8-2F1CB30FFD8A}"/>
          </ac:picMkLst>
        </pc:picChg>
        <pc:picChg chg="del">
          <ac:chgData name="Anders Færk" userId="34cfcaa3-6e64-406b-8013-6891d0e54509" providerId="ADAL" clId="{7DEAB667-AD91-4243-8E69-83568565B99D}" dt="2026-02-11T14:33:28.277" v="4" actId="478"/>
          <ac:picMkLst>
            <pc:docMk/>
            <pc:sldMk cId="0" sldId="262"/>
            <ac:picMk id="3" creationId="{BD24486C-F63A-E5B9-0035-F1AFC1F563AD}"/>
          </ac:picMkLst>
        </pc:picChg>
      </pc:sldChg>
      <pc:sldChg chg="delSp mod">
        <pc:chgData name="Anders Færk" userId="34cfcaa3-6e64-406b-8013-6891d0e54509" providerId="ADAL" clId="{7DEAB667-AD91-4243-8E69-83568565B99D}" dt="2026-02-11T14:33:48.410" v="9" actId="478"/>
        <pc:sldMkLst>
          <pc:docMk/>
          <pc:sldMk cId="0" sldId="263"/>
        </pc:sldMkLst>
        <pc:picChg chg="del">
          <ac:chgData name="Anders Færk" userId="34cfcaa3-6e64-406b-8013-6891d0e54509" providerId="ADAL" clId="{7DEAB667-AD91-4243-8E69-83568565B99D}" dt="2026-02-11T14:33:48.410" v="9" actId="478"/>
          <ac:picMkLst>
            <pc:docMk/>
            <pc:sldMk cId="0" sldId="263"/>
            <ac:picMk id="2" creationId="{63E03693-946B-691E-FEA4-79E39C89B929}"/>
          </ac:picMkLst>
        </pc:picChg>
      </pc:sldChg>
      <pc:sldChg chg="delSp mod">
        <pc:chgData name="Anders Færk" userId="34cfcaa3-6e64-406b-8013-6891d0e54509" providerId="ADAL" clId="{7DEAB667-AD91-4243-8E69-83568565B99D}" dt="2026-02-11T14:33:39.069" v="6" actId="478"/>
        <pc:sldMkLst>
          <pc:docMk/>
          <pc:sldMk cId="0" sldId="269"/>
        </pc:sldMkLst>
        <pc:picChg chg="del">
          <ac:chgData name="Anders Færk" userId="34cfcaa3-6e64-406b-8013-6891d0e54509" providerId="ADAL" clId="{7DEAB667-AD91-4243-8E69-83568565B99D}" dt="2026-02-11T14:33:39.069" v="6" actId="478"/>
          <ac:picMkLst>
            <pc:docMk/>
            <pc:sldMk cId="0" sldId="269"/>
            <ac:picMk id="2" creationId="{D3B22286-4791-A798-5E6D-57397725F271}"/>
          </ac:picMkLst>
        </pc:picChg>
      </pc:sldChg>
      <pc:sldChg chg="delSp modSp mod">
        <pc:chgData name="Anders Færk" userId="34cfcaa3-6e64-406b-8013-6891d0e54509" providerId="ADAL" clId="{7DEAB667-AD91-4243-8E69-83568565B99D}" dt="2026-02-11T14:33:15.450" v="2" actId="478"/>
        <pc:sldMkLst>
          <pc:docMk/>
          <pc:sldMk cId="0" sldId="272"/>
        </pc:sldMkLst>
        <pc:picChg chg="del mod">
          <ac:chgData name="Anders Færk" userId="34cfcaa3-6e64-406b-8013-6891d0e54509" providerId="ADAL" clId="{7DEAB667-AD91-4243-8E69-83568565B99D}" dt="2026-02-11T14:33:15.450" v="2" actId="478"/>
          <ac:picMkLst>
            <pc:docMk/>
            <pc:sldMk cId="0" sldId="272"/>
            <ac:picMk id="2" creationId="{D0C9F963-B932-E234-81BC-276430822A20}"/>
          </ac:picMkLst>
        </pc:picChg>
      </pc:sldChg>
      <pc:sldChg chg="delSp mod">
        <pc:chgData name="Anders Færk" userId="34cfcaa3-6e64-406b-8013-6891d0e54509" providerId="ADAL" clId="{7DEAB667-AD91-4243-8E69-83568565B99D}" dt="2026-02-11T14:33:52.128" v="10" actId="478"/>
        <pc:sldMkLst>
          <pc:docMk/>
          <pc:sldMk cId="0" sldId="274"/>
        </pc:sldMkLst>
        <pc:picChg chg="del">
          <ac:chgData name="Anders Færk" userId="34cfcaa3-6e64-406b-8013-6891d0e54509" providerId="ADAL" clId="{7DEAB667-AD91-4243-8E69-83568565B99D}" dt="2026-02-11T14:33:52.128" v="10" actId="478"/>
          <ac:picMkLst>
            <pc:docMk/>
            <pc:sldMk cId="0" sldId="274"/>
            <ac:picMk id="2" creationId="{21C74B03-2C35-ADE2-F469-810FE1395988}"/>
          </ac:picMkLst>
        </pc:picChg>
      </pc:sldChg>
      <pc:sldChg chg="delSp mod">
        <pc:chgData name="Anders Færk" userId="34cfcaa3-6e64-406b-8013-6891d0e54509" providerId="ADAL" clId="{7DEAB667-AD91-4243-8E69-83568565B99D}" dt="2026-02-11T14:33:08.451" v="0" actId="478"/>
        <pc:sldMkLst>
          <pc:docMk/>
          <pc:sldMk cId="4254712705" sldId="275"/>
        </pc:sldMkLst>
        <pc:picChg chg="del">
          <ac:chgData name="Anders Færk" userId="34cfcaa3-6e64-406b-8013-6891d0e54509" providerId="ADAL" clId="{7DEAB667-AD91-4243-8E69-83568565B99D}" dt="2026-02-11T14:33:08.451" v="0" actId="478"/>
          <ac:picMkLst>
            <pc:docMk/>
            <pc:sldMk cId="4254712705" sldId="275"/>
            <ac:picMk id="7" creationId="{B100E9B6-618E-9944-2621-72ABDDE17EFF}"/>
          </ac:picMkLst>
        </pc:picChg>
      </pc:sldChg>
      <pc:sldChg chg="delSp mod">
        <pc:chgData name="Anders Færk" userId="34cfcaa3-6e64-406b-8013-6891d0e54509" providerId="ADAL" clId="{7DEAB667-AD91-4243-8E69-83568565B99D}" dt="2026-02-11T14:33:55.642" v="11" actId="478"/>
        <pc:sldMkLst>
          <pc:docMk/>
          <pc:sldMk cId="0" sldId="278"/>
        </pc:sldMkLst>
        <pc:picChg chg="del">
          <ac:chgData name="Anders Færk" userId="34cfcaa3-6e64-406b-8013-6891d0e54509" providerId="ADAL" clId="{7DEAB667-AD91-4243-8E69-83568565B99D}" dt="2026-02-11T14:33:55.642" v="11" actId="478"/>
          <ac:picMkLst>
            <pc:docMk/>
            <pc:sldMk cId="0" sldId="278"/>
            <ac:picMk id="2" creationId="{B76DEA67-E644-E24B-05A6-3807F84E87A3}"/>
          </ac:picMkLst>
        </pc:picChg>
      </pc:sldChg>
      <pc:sldChg chg="delSp mod">
        <pc:chgData name="Anders Færk" userId="34cfcaa3-6e64-406b-8013-6891d0e54509" providerId="ADAL" clId="{7DEAB667-AD91-4243-8E69-83568565B99D}" dt="2026-02-11T14:33:59.351" v="12" actId="478"/>
        <pc:sldMkLst>
          <pc:docMk/>
          <pc:sldMk cId="4101161825" sldId="287"/>
        </pc:sldMkLst>
        <pc:picChg chg="del">
          <ac:chgData name="Anders Færk" userId="34cfcaa3-6e64-406b-8013-6891d0e54509" providerId="ADAL" clId="{7DEAB667-AD91-4243-8E69-83568565B99D}" dt="2026-02-11T14:33:59.351" v="12" actId="478"/>
          <ac:picMkLst>
            <pc:docMk/>
            <pc:sldMk cId="4101161825" sldId="287"/>
            <ac:picMk id="2" creationId="{EC4240B1-DF0B-6102-1789-C4056C6FB274}"/>
          </ac:picMkLst>
        </pc:picChg>
      </pc:sldChg>
      <pc:sldChg chg="delSp mod">
        <pc:chgData name="Anders Færk" userId="34cfcaa3-6e64-406b-8013-6891d0e54509" providerId="ADAL" clId="{7DEAB667-AD91-4243-8E69-83568565B99D}" dt="2026-02-11T14:33:42.697" v="7" actId="478"/>
        <pc:sldMkLst>
          <pc:docMk/>
          <pc:sldMk cId="0" sldId="290"/>
        </pc:sldMkLst>
        <pc:picChg chg="del">
          <ac:chgData name="Anders Færk" userId="34cfcaa3-6e64-406b-8013-6891d0e54509" providerId="ADAL" clId="{7DEAB667-AD91-4243-8E69-83568565B99D}" dt="2026-02-11T14:33:42.697" v="7" actId="478"/>
          <ac:picMkLst>
            <pc:docMk/>
            <pc:sldMk cId="0" sldId="290"/>
            <ac:picMk id="2" creationId="{1E2D105A-B209-D46F-DC84-D0CE7BE779B6}"/>
          </ac:picMkLst>
        </pc:picChg>
      </pc:sldChg>
      <pc:sldChg chg="addSp delSp modSp add mod">
        <pc:chgData name="Anders Færk" userId="34cfcaa3-6e64-406b-8013-6891d0e54509" providerId="ADAL" clId="{7DEAB667-AD91-4243-8E69-83568565B99D}" dt="2026-02-11T15:30:15.038" v="21" actId="1076"/>
        <pc:sldMkLst>
          <pc:docMk/>
          <pc:sldMk cId="2299408014" sldId="291"/>
        </pc:sldMkLst>
        <pc:spChg chg="del mod">
          <ac:chgData name="Anders Færk" userId="34cfcaa3-6e64-406b-8013-6891d0e54509" providerId="ADAL" clId="{7DEAB667-AD91-4243-8E69-83568565B99D}" dt="2026-02-11T15:29:58.792" v="18"/>
          <ac:spMkLst>
            <pc:docMk/>
            <pc:sldMk cId="2299408014" sldId="291"/>
            <ac:spMk id="25606" creationId="{C5DB6A15-F154-924B-3864-491005050447}"/>
          </ac:spMkLst>
        </pc:spChg>
        <pc:picChg chg="add mod">
          <ac:chgData name="Anders Færk" userId="34cfcaa3-6e64-406b-8013-6891d0e54509" providerId="ADAL" clId="{7DEAB667-AD91-4243-8E69-83568565B99D}" dt="2026-02-11T15:30:15.038" v="21" actId="1076"/>
          <ac:picMkLst>
            <pc:docMk/>
            <pc:sldMk cId="2299408014" sldId="291"/>
            <ac:picMk id="2" creationId="{A2757C14-93A9-C253-15F5-DACEF6187BAC}"/>
          </ac:picMkLst>
        </pc:picChg>
        <pc:picChg chg="del">
          <ac:chgData name="Anders Færk" userId="34cfcaa3-6e64-406b-8013-6891d0e54509" providerId="ADAL" clId="{7DEAB667-AD91-4243-8E69-83568565B99D}" dt="2026-02-11T15:29:52.343" v="14" actId="478"/>
          <ac:picMkLst>
            <pc:docMk/>
            <pc:sldMk cId="2299408014" sldId="291"/>
            <ac:picMk id="25605" creationId="{9098076C-C3D2-4A72-28B6-E2003A71A6FE}"/>
          </ac:picMkLst>
        </pc:picChg>
      </pc:sldChg>
      <pc:sldChg chg="addSp delSp modSp add mod">
        <pc:chgData name="Anders Færk" userId="34cfcaa3-6e64-406b-8013-6891d0e54509" providerId="ADAL" clId="{7DEAB667-AD91-4243-8E69-83568565B99D}" dt="2026-02-11T15:32:20.114" v="28" actId="1076"/>
        <pc:sldMkLst>
          <pc:docMk/>
          <pc:sldMk cId="4008787724" sldId="292"/>
        </pc:sldMkLst>
        <pc:spChg chg="add mod">
          <ac:chgData name="Anders Færk" userId="34cfcaa3-6e64-406b-8013-6891d0e54509" providerId="ADAL" clId="{7DEAB667-AD91-4243-8E69-83568565B99D}" dt="2026-02-11T15:32:20.114" v="28" actId="1076"/>
          <ac:spMkLst>
            <pc:docMk/>
            <pc:sldMk cId="4008787724" sldId="292"/>
            <ac:spMk id="5" creationId="{7067173D-89A7-BDCF-1DA9-E082281E2F30}"/>
          </ac:spMkLst>
        </pc:spChg>
        <pc:picChg chg="del">
          <ac:chgData name="Anders Færk" userId="34cfcaa3-6e64-406b-8013-6891d0e54509" providerId="ADAL" clId="{7DEAB667-AD91-4243-8E69-83568565B99D}" dt="2026-02-11T15:30:33.059" v="23" actId="478"/>
          <ac:picMkLst>
            <pc:docMk/>
            <pc:sldMk cId="4008787724" sldId="292"/>
            <ac:picMk id="2" creationId="{0E7BE761-89CA-6F0F-AACE-1303A74DD8C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8382C0-1D05-4229-918E-CDD7B7E48B4A}" type="slidenum">
              <a:rPr lang="en-GB" smtClean="0"/>
              <a:t>‹nr.›</a:t>
            </a:fld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F6AEEE-E778-402E-8B8F-9A98AED26EB8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9" name="Header Placeholder 8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6E511-D742-4EFE-90B5-C9FC42762E0F}" type="datetimeFigureOut">
              <a:rPr lang="en-GB" smtClean="0"/>
              <a:t>11/02/2026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CFAD1-D197-4A88-B173-A6412E995EE5}" type="slidenum">
              <a:rPr lang="en-GB" smtClean="0"/>
              <a:t>‹nr.›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12" name="Slide Image Placeholder 1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13" name="Header Placeholder 1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54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1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0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err="1"/>
              <a:t>Klik</a:t>
            </a:r>
            <a:r>
              <a:rPr lang="en-GB" sz="1600" dirty="0"/>
              <a:t> </a:t>
            </a:r>
            <a:r>
              <a:rPr lang="en-GB" sz="1600" dirty="0" err="1"/>
              <a:t>på</a:t>
            </a:r>
            <a:r>
              <a:rPr lang="en-GB" sz="1600" dirty="0"/>
              <a:t> </a:t>
            </a:r>
            <a:r>
              <a:rPr lang="en-GB" sz="1600" dirty="0" err="1"/>
              <a:t>rammen</a:t>
            </a:r>
            <a:r>
              <a:rPr lang="en-GB" sz="1600" dirty="0"/>
              <a:t> </a:t>
            </a:r>
            <a:r>
              <a:rPr lang="en-GB" sz="1600" dirty="0" err="1"/>
              <a:t>og</a:t>
            </a:r>
            <a:r>
              <a:rPr lang="en-GB" sz="1600" dirty="0"/>
              <a:t> </a:t>
            </a:r>
            <a:r>
              <a:rPr lang="en-GB" sz="1600" dirty="0" err="1"/>
              <a:t>indsæt</a:t>
            </a:r>
            <a:r>
              <a:rPr lang="en-GB" sz="1600" dirty="0"/>
              <a:t> </a:t>
            </a:r>
            <a:r>
              <a:rPr lang="en-GB" sz="1600" dirty="0" err="1"/>
              <a:t>billede</a:t>
            </a:r>
            <a:r>
              <a:rPr lang="en-GB" sz="1600" dirty="0"/>
              <a:t> via Images </a:t>
            </a:r>
            <a:r>
              <a:rPr lang="en-GB" sz="1600" dirty="0" err="1"/>
              <a:t>eller</a:t>
            </a:r>
            <a:r>
              <a:rPr lang="en-GB" sz="1600" dirty="0"/>
              <a:t> via Skyfish</a:t>
            </a:r>
          </a:p>
        </p:txBody>
      </p:sp>
      <p:sp>
        <p:nvSpPr>
          <p:cNvPr id="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057680"/>
          </a:xfrm>
        </p:spPr>
        <p:txBody>
          <a:bodyPr anchor="t" anchorCtr="0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t>Transmissionsnette</a:t>
            </a:r>
          </a:p>
        </p:txBody>
      </p:sp>
      <p:sp>
        <p:nvSpPr>
          <p:cNvPr id="61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Netstruktur</a:t>
            </a:r>
          </a:p>
        </p:txBody>
      </p:sp>
      <p:sp>
        <p:nvSpPr>
          <p:cNvPr id="4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4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Logo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8051437" y="5291202"/>
            <a:ext cx="3607200" cy="1026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42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D_PresentationTitle"/>
          <p:cNvSpPr>
            <a:spLocks noGrp="1"/>
          </p:cNvSpPr>
          <p:nvPr>
            <p:ph type="ctrTitle" hasCustomPrompt="1"/>
          </p:nvPr>
        </p:nvSpPr>
        <p:spPr>
          <a:xfrm>
            <a:off x="539749" y="1077406"/>
            <a:ext cx="7222338" cy="2518981"/>
          </a:xfrm>
        </p:spPr>
        <p:txBody>
          <a:bodyPr anchor="t" anchorCtr="0"/>
          <a:lstStyle>
            <a:lvl1pPr algn="l">
              <a:defRPr sz="6600">
                <a:solidFill>
                  <a:schemeClr val="tx1"/>
                </a:solidFill>
              </a:defRPr>
            </a:lvl1pPr>
          </a:lstStyle>
          <a:p>
            <a:r>
              <a:t>Transmissionsnette</a:t>
            </a:r>
          </a:p>
        </p:txBody>
      </p:sp>
      <p:sp>
        <p:nvSpPr>
          <p:cNvPr id="3" name="FLD_Subtitle"/>
          <p:cNvSpPr>
            <a:spLocks noGrp="1"/>
          </p:cNvSpPr>
          <p:nvPr>
            <p:ph type="body" idx="1" hasCustomPrompt="1"/>
          </p:nvPr>
        </p:nvSpPr>
        <p:spPr>
          <a:xfrm>
            <a:off x="539750" y="4492752"/>
            <a:ext cx="7222338" cy="301904"/>
          </a:xfrm>
        </p:spPr>
        <p:txBody>
          <a:bodyPr anchor="b" anchorCtr="0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Netstruktur</a:t>
            </a:r>
          </a:p>
        </p:txBody>
      </p:sp>
      <p:pic>
        <p:nvPicPr>
          <p:cNvPr id="5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1202"/>
            <a:ext cx="3608464" cy="1026000"/>
          </a:xfrm>
          <a:prstGeom prst="rect">
            <a:avLst/>
          </a:prstGeom>
        </p:spPr>
      </p:pic>
      <p:sp>
        <p:nvSpPr>
          <p:cNvPr id="2" name="Rektangel 1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rgbClr val="ED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9" name="Date_DateCustomA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1" name="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3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00"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219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rown/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3600"/>
            <a:ext cx="12193200" cy="6861600"/>
          </a:xfrm>
          <a:solidFill>
            <a:schemeClr val="accent3"/>
          </a:solidFill>
        </p:spPr>
        <p:txBody>
          <a:bodyPr lIns="144000" tIns="10800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på rammen og indsæt billede via Images eller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6" name="Streg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529791" y="537406"/>
            <a:ext cx="1712209" cy="180000"/>
          </a:xfr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9" name="Logo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9982800" y="5844673"/>
            <a:ext cx="1674000" cy="47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093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941305587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243225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9228213" cy="3687099"/>
          </a:xfrm>
        </p:spPr>
        <p:txBody>
          <a:bodyPr anchor="t" anchorCtr="0"/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794137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3299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1806575"/>
            <a:ext cx="8943299" cy="45100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3pPr>
            <a:lvl4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/>
            </a:lvl7pPr>
            <a:lvl8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A0208642-FAE2-4418-9014-1CE767DCC7F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F2D4953-22BD-466C-BB4A-A5C7281C47AE}" type="datetime4">
              <a:rPr lang="en-GB" smtClean="0"/>
              <a:t>11 February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E7F83165-73E5-45CF-B88B-91410D08B5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F03054CD-9DA2-4418-92CC-F992664950B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65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8942400" cy="934890"/>
          </a:xfrm>
        </p:spPr>
        <p:txBody>
          <a:bodyPr/>
          <a:lstStyle>
            <a:lvl1pPr>
              <a:defRPr sz="5400"/>
            </a:lvl1pPr>
          </a:lstStyle>
          <a:p>
            <a:r>
              <a:rPr lang="da-DK" noProof="0" dirty="0"/>
              <a:t>Tilføj Agenda titel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1244601" y="1806575"/>
            <a:ext cx="8237537" cy="4510088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>
                <a:solidFill>
                  <a:schemeClr val="accent1"/>
                </a:solidFill>
              </a:defRPr>
            </a:lvl6pPr>
            <a:lvl7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7pPr>
            <a:lvl8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  <a:latin typeface="+mn-lt"/>
              </a:defRPr>
            </a:lvl8pPr>
            <a:lvl9pPr marL="0" indent="0">
              <a:lnSpc>
                <a:spcPts val="24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 dirty="0"/>
              <a:t>Klik for at tilføje agendapunkt (Enter+TAB for næste tekst niveau, SHIFT+TAB for at gå tilbage i niveauer)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5"/>
            <a:r>
              <a:rPr lang="da-DK" noProof="0" dirty="0"/>
              <a:t>6</a:t>
            </a:r>
          </a:p>
          <a:p>
            <a:pPr lvl="6"/>
            <a:r>
              <a:rPr lang="da-DK" noProof="0" dirty="0"/>
              <a:t>7</a:t>
            </a:r>
          </a:p>
          <a:p>
            <a:pPr lvl="7"/>
            <a:r>
              <a:rPr lang="da-DK" noProof="0" dirty="0"/>
              <a:t>8</a:t>
            </a:r>
          </a:p>
          <a:p>
            <a:pPr lvl="8"/>
            <a:r>
              <a:rPr lang="da-DK" noProof="0" dirty="0"/>
              <a:t>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85AA6-92EE-46D3-8826-CF357E1A4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9750" y="1806575"/>
            <a:ext cx="704850" cy="4511675"/>
          </a:xfrm>
        </p:spPr>
        <p:txBody>
          <a:bodyPr/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/>
            </a:lvl1pPr>
            <a:lvl2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2pPr>
            <a:lvl3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tx1"/>
                </a:solidFill>
              </a:defRPr>
            </a:lvl3pPr>
            <a:lvl4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>
                <a:solidFill>
                  <a:schemeClr val="accent1"/>
                </a:solidFill>
              </a:defRPr>
            </a:lvl4pPr>
            <a:lvl5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5pPr>
            <a:lvl6pPr marL="0" indent="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>
                <a:solidFill>
                  <a:schemeClr val="accent1"/>
                </a:solidFill>
              </a:defRPr>
            </a:lvl6pPr>
            <a:lvl7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0"/>
            </a:lvl7pPr>
            <a:lvl8pPr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chemeClr val="accent1"/>
                </a:solidFill>
                <a:latin typeface="+mn-lt"/>
              </a:defRPr>
            </a:lvl8pPr>
            <a:lvl9pPr>
              <a:lnSpc>
                <a:spcPts val="2400"/>
              </a:lnSpc>
              <a:spcAft>
                <a:spcPts val="0"/>
              </a:spcAft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noProof="0"/>
              <a:t>01</a:t>
            </a:r>
          </a:p>
          <a:p>
            <a:pPr lvl="1"/>
            <a:r>
              <a:rPr lang="da-DK" noProof="0"/>
              <a:t>02</a:t>
            </a:r>
          </a:p>
          <a:p>
            <a:pPr lvl="2"/>
            <a:r>
              <a:rPr lang="da-DK" noProof="0"/>
              <a:t>03</a:t>
            </a:r>
          </a:p>
          <a:p>
            <a:pPr lvl="3"/>
            <a:r>
              <a:rPr lang="da-DK" noProof="0"/>
              <a:t>04</a:t>
            </a:r>
          </a:p>
          <a:p>
            <a:pPr lvl="4"/>
            <a:r>
              <a:rPr lang="da-DK" noProof="0"/>
              <a:t>05</a:t>
            </a:r>
          </a:p>
          <a:p>
            <a:pPr lvl="5"/>
            <a:r>
              <a:rPr lang="da-DK" noProof="0"/>
              <a:t>06</a:t>
            </a:r>
          </a:p>
          <a:p>
            <a:pPr lvl="6"/>
            <a:r>
              <a:rPr lang="da-DK" noProof="0"/>
              <a:t>07</a:t>
            </a:r>
          </a:p>
          <a:p>
            <a:pPr lvl="7"/>
            <a:r>
              <a:rPr lang="da-DK" noProof="0"/>
              <a:t>08</a:t>
            </a:r>
          </a:p>
          <a:p>
            <a:pPr lvl="8"/>
            <a:r>
              <a:rPr lang="da-DK" noProof="0"/>
              <a:t>09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840932BE-DDFC-4972-85A7-C427ACEB26D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6F33567-9933-4CE5-AA11-AB5C0D679CBF}" type="datetime4">
              <a:rPr lang="en-GB" smtClean="0"/>
              <a:t>11 February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CDE982F8-DB66-4D32-95A2-375163C347B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9936A8CC-0D3C-4064-8E29-0B36B3DADA8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8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066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3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11112502" cy="3748577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(Enter+TAB for næste tekst niveau, SHIFT+TAB for at gå tilbage i niveauer eller brug Forøg/Formindsk listeniveau-knapperne)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15452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9" y="1806575"/>
            <a:ext cx="5438776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3600" y="1806574"/>
            <a:ext cx="543865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472795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914" userDrawn="1">
          <p15:clr>
            <a:srgbClr val="A4A3A4"/>
          </p15:clr>
        </p15:guide>
        <p15:guide id="4" pos="3766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hree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539750"/>
            <a:ext cx="11112501" cy="934890"/>
          </a:xfrm>
        </p:spPr>
        <p:txBody>
          <a:bodyPr/>
          <a:lstStyle/>
          <a:p>
            <a:r>
              <a:rPr lang="da-DK" noProof="0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322999" y="1806574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06250" y="1806575"/>
            <a:ext cx="3546000" cy="3748577"/>
          </a:xfrm>
        </p:spPr>
        <p:txBody>
          <a:bodyPr rIns="0"/>
          <a:lstStyle/>
          <a:p>
            <a:pPr lvl="0"/>
            <a:r>
              <a:rPr lang="da-DK" noProof="0" dirty="0"/>
              <a:t>Klik for at tilføje tekst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6908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3" userDrawn="1">
          <p15:clr>
            <a:srgbClr val="A4A3A4"/>
          </p15:clr>
        </p15:guide>
        <p15:guide id="2" pos="2723" userDrawn="1">
          <p15:clr>
            <a:srgbClr val="A4A3A4"/>
          </p15:clr>
        </p15:guide>
        <p15:guide id="3" pos="4957" userDrawn="1">
          <p15:clr>
            <a:srgbClr val="A4A3A4"/>
          </p15:clr>
        </p15:guide>
        <p15:guide id="4" pos="5106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9749" y="1807200"/>
            <a:ext cx="8289251" cy="3747952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5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Transmissionsnette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24" name="Logo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9949999" y="1807200"/>
            <a:ext cx="1724069" cy="180000"/>
          </a:xfrm>
          <a:solidFill>
            <a:srgbClr val="ED1C24"/>
          </a:solidFill>
          <a:ln>
            <a:noFill/>
          </a:ln>
        </p:spPr>
        <p:txBody>
          <a:bodyPr tIns="504000" rIns="0"/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Klik for at tilføje tekst</a:t>
            </a:r>
          </a:p>
        </p:txBody>
      </p:sp>
    </p:spTree>
    <p:extLst>
      <p:ext uri="{BB962C8B-B14F-4D97-AF65-F5344CB8AC3E}">
        <p14:creationId xmlns:p14="http://schemas.microsoft.com/office/powerpoint/2010/main" val="3333517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62" userDrawn="1">
          <p15:clr>
            <a:srgbClr val="A4A3A4"/>
          </p15:clr>
        </p15:guide>
        <p15:guide id="2" pos="6267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3200" cy="6861600"/>
          </a:xfrm>
          <a:solidFill>
            <a:schemeClr val="bg1">
              <a:lumMod val="85000"/>
            </a:schemeClr>
          </a:solidFill>
        </p:spPr>
        <p:txBody>
          <a:bodyPr lIns="144000" tIns="144000" anchor="t" anchorCtr="0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</a:t>
            </a:r>
            <a:r>
              <a:rPr lang="en-GB" noProof="0" dirty="0"/>
              <a:t> </a:t>
            </a:r>
            <a:r>
              <a:rPr lang="en-GB" noProof="0" dirty="0" err="1"/>
              <a:t>på</a:t>
            </a:r>
            <a:r>
              <a:rPr lang="en-GB" noProof="0" dirty="0"/>
              <a:t> </a:t>
            </a:r>
            <a:r>
              <a:rPr lang="en-GB" noProof="0" dirty="0" err="1"/>
              <a:t>rammen</a:t>
            </a:r>
            <a:r>
              <a:rPr lang="en-GB" noProof="0" dirty="0"/>
              <a:t>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indsæt</a:t>
            </a:r>
            <a:r>
              <a:rPr lang="en-GB" noProof="0" dirty="0"/>
              <a:t> </a:t>
            </a:r>
            <a:r>
              <a:rPr lang="en-GB" noProof="0" dirty="0" err="1"/>
              <a:t>billede</a:t>
            </a:r>
            <a:r>
              <a:rPr lang="en-GB" noProof="0" dirty="0"/>
              <a:t> via Images </a:t>
            </a:r>
            <a:r>
              <a:rPr lang="en-GB" noProof="0" dirty="0" err="1"/>
              <a:t>eller</a:t>
            </a:r>
            <a:r>
              <a:rPr lang="en-GB" noProof="0" dirty="0"/>
              <a:t> via Skyfish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 dirty="0"/>
              <a:t>Klik for at tilføje titel</a:t>
            </a:r>
            <a:endParaRPr lang="en-GB" noProof="0" dirty="0"/>
          </a:p>
        </p:txBody>
      </p:sp>
      <p:sp>
        <p:nvSpPr>
          <p:cNvPr id="11" name="Logo Placeholder 9">
            <a:extLst>
              <a:ext uri="{FF2B5EF4-FFF2-40B4-BE49-F238E27FC236}">
                <a16:creationId xmlns:a16="http://schemas.microsoft.com/office/drawing/2014/main" id="{C31892D8-7D42-472F-AC61-D9958DAEA04F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9982800" y="5843880"/>
            <a:ext cx="1674360" cy="47628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da-DK" noProof="0" dirty="0"/>
              <a:t>.</a:t>
            </a:r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1AC24585-4846-4712-B5E1-50E70E6F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FLD_PresentationTitle">
            <a:extLst>
              <a:ext uri="{FF2B5EF4-FFF2-40B4-BE49-F238E27FC236}">
                <a16:creationId xmlns:a16="http://schemas.microsoft.com/office/drawing/2014/main" id="{579C61F1-9DB1-4C03-9BB1-658383A1A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2000" y="6171879"/>
            <a:ext cx="658700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Transmissionsnette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2CF2F53-801A-4934-8733-EEF510B2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8845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609600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912" cy="936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999" y="1806575"/>
            <a:ext cx="5014664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5" name="SD_FLD_DocumentDate">
            <a:extLst>
              <a:ext uri="{FF2B5EF4-FFF2-40B4-BE49-F238E27FC236}">
                <a16:creationId xmlns:a16="http://schemas.microsoft.com/office/drawing/2014/main" id="{5E6CBA46-0BD0-48FA-8FB9-5998CF0BE0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accent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9" name="SD_FLD_Confidentiality">
            <a:extLst>
              <a:ext uri="{FF2B5EF4-FFF2-40B4-BE49-F238E27FC236}">
                <a16:creationId xmlns:a16="http://schemas.microsoft.com/office/drawing/2014/main" id="{D8504C57-0921-4562-9BB3-9AB2F26367D5}"/>
              </a:ext>
            </a:extLst>
          </p:cNvPr>
          <p:cNvSpPr/>
          <p:nvPr userDrawn="1"/>
        </p:nvSpPr>
        <p:spPr>
          <a:xfrm>
            <a:off x="7131600" y="6440400"/>
            <a:ext cx="2440800" cy="151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marL="0" algn="ctr" defTabSz="914400" rtl="0" eaLnBrk="1" latinLnBrk="0" hangingPunct="1">
              <a:lnSpc>
                <a:spcPct val="100000"/>
              </a:lnSpc>
              <a:spcBef>
                <a:spcPts val="0"/>
              </a:spcBef>
            </a:pPr>
            <a:endParaRPr lang="en-US" sz="700" b="0" kern="1200" cap="all" baseline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Date_DateCustomA">
            <a:extLst>
              <a:ext uri="{FF2B5EF4-FFF2-40B4-BE49-F238E27FC236}">
                <a16:creationId xmlns:a16="http://schemas.microsoft.com/office/drawing/2014/main" id="{C797B3AD-1F0E-46D6-8BDB-04F6D4E66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1" name="FLD_PresentationTitle">
            <a:extLst>
              <a:ext uri="{FF2B5EF4-FFF2-40B4-BE49-F238E27FC236}">
                <a16:creationId xmlns:a16="http://schemas.microsoft.com/office/drawing/2014/main" id="{8CA86D4D-0775-4EE8-B99C-C844DDF98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/>
          <a:p>
            <a:r>
              <a:rPr lang="da-DK" dirty="0"/>
              <a:t>Transmissionsnette</a:t>
            </a:r>
          </a:p>
        </p:txBody>
      </p:sp>
      <p:sp>
        <p:nvSpPr>
          <p:cNvPr id="32" name="Slide Number Placeholder 6">
            <a:extLst>
              <a:ext uri="{FF2B5EF4-FFF2-40B4-BE49-F238E27FC236}">
                <a16:creationId xmlns:a16="http://schemas.microsoft.com/office/drawing/2014/main" id="{070A632E-82DC-46E7-88EC-4AF22758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pic>
        <p:nvPicPr>
          <p:cNvPr id="33" name="Logo">
            <a:extLst>
              <a:ext uri="{FF2B5EF4-FFF2-40B4-BE49-F238E27FC236}">
                <a16:creationId xmlns:a16="http://schemas.microsoft.com/office/drawing/2014/main" id="{22EA1CC1-EC54-4F3E-8D18-0ACF57C2B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6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66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499" userDrawn="1">
          <p15:clr>
            <a:srgbClr val="A4A3A4"/>
          </p15:clr>
        </p15:guide>
        <p15:guide id="4" pos="4181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E5A94F9-752C-4C17-A881-9EC3D1BFC081}"/>
              </a:ext>
            </a:extLst>
          </p:cNvPr>
          <p:cNvSpPr/>
          <p:nvPr userDrawn="1"/>
        </p:nvSpPr>
        <p:spPr bwMode="ltGray">
          <a:xfrm>
            <a:off x="0" y="0"/>
            <a:ext cx="6100761" cy="686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51" y="539750"/>
            <a:ext cx="5014800" cy="936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7FF2DD87-B8CA-45C0-BA1C-B49C8E2275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6446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EDAF23F1-B8C0-484A-B65F-256F780588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38400" y="539751"/>
            <a:ext cx="5014800" cy="936000"/>
          </a:xfrm>
        </p:spPr>
        <p:txBody>
          <a:bodyPr/>
          <a:lstStyle>
            <a:lvl1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 spc="-90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accent1"/>
                </a:solidFill>
              </a:defRPr>
            </a:lvl2pPr>
            <a:lvl3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3pPr>
            <a:lvl4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4pPr>
            <a:lvl5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5pPr>
            <a:lvl6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6pPr>
            <a:lvl7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7pPr>
            <a:lvl8pPr marL="0" indent="0">
              <a:lnSpc>
                <a:spcPct val="83000"/>
              </a:lnSpc>
              <a:spcBef>
                <a:spcPts val="0"/>
              </a:spcBef>
              <a:buFontTx/>
              <a:buNone/>
              <a:defRPr sz="3600" b="0">
                <a:solidFill>
                  <a:schemeClr val="bg1"/>
                </a:solidFill>
              </a:defRPr>
            </a:lvl8pPr>
            <a:lvl9pPr marL="0" indent="0">
              <a:lnSpc>
                <a:spcPct val="83000"/>
              </a:lnSpc>
              <a:buFontTx/>
              <a:buNone/>
              <a:defRPr sz="36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for at tilføje titel</a:t>
            </a:r>
            <a:endParaRPr lang="en-US" dirty="0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12B098D5-A529-4245-95A8-157EA2D1897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8400" y="1806575"/>
            <a:ext cx="5014800" cy="3748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Klik for at tilføje 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28" name="SD_FLD_Draft" hidden="1">
            <a:extLst>
              <a:ext uri="{FF2B5EF4-FFF2-40B4-BE49-F238E27FC236}">
                <a16:creationId xmlns:a16="http://schemas.microsoft.com/office/drawing/2014/main" id="{5DD1835E-D50E-44DD-A77D-BAA8419744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43513" y="6232324"/>
            <a:ext cx="1700337" cy="2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4400" rIns="0" bIns="0" anchor="t" anchorCtr="0"/>
          <a:lstStyle/>
          <a:p>
            <a:pPr algn="ctr">
              <a:lnSpc>
                <a:spcPct val="83000"/>
              </a:lnSpc>
              <a:spcBef>
                <a:spcPts val="0"/>
              </a:spcBef>
            </a:pPr>
            <a:r>
              <a:rPr lang="en-US" altLang="ja-JP" sz="1600" b="0" cap="all" baseline="0" dirty="0">
                <a:solidFill>
                  <a:srgbClr val="C4262E"/>
                </a:solidFill>
                <a:ea typeface="ＭＳ Ｐゴシック" charset="-128"/>
                <a:cs typeface="Arial" charset="0"/>
              </a:rPr>
              <a:t>DRAFT</a:t>
            </a:r>
          </a:p>
        </p:txBody>
      </p:sp>
      <p:sp>
        <p:nvSpPr>
          <p:cNvPr id="21" name="SD_FLD_DocumentDate">
            <a:extLst>
              <a:ext uri="{FF2B5EF4-FFF2-40B4-BE49-F238E27FC236}">
                <a16:creationId xmlns:a16="http://schemas.microsoft.com/office/drawing/2014/main" id="{F670A037-8F1E-4903-918E-BEEECDCE0F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66400" y="6440400"/>
            <a:ext cx="1198800" cy="15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t" anchorCtr="0"/>
          <a:lstStyle/>
          <a:p>
            <a:pPr algn="ctr">
              <a:spcBef>
                <a:spcPts val="0"/>
              </a:spcBef>
            </a:pPr>
            <a:endParaRPr lang="en-US" altLang="ja-JP" sz="700" cap="all" baseline="0" dirty="0">
              <a:solidFill>
                <a:schemeClr val="bg1"/>
              </a:solidFill>
              <a:ea typeface="ＭＳ Ｐゴシック" charset="-128"/>
              <a:cs typeface="Arial" charset="0"/>
            </a:endParaRPr>
          </a:p>
        </p:txBody>
      </p:sp>
      <p:sp>
        <p:nvSpPr>
          <p:cNvPr id="22" name="Date_DateCustomA">
            <a:extLst>
              <a:ext uri="{FF2B5EF4-FFF2-40B4-BE49-F238E27FC236}">
                <a16:creationId xmlns:a16="http://schemas.microsoft.com/office/drawing/2014/main" id="{95DDBB88-CE8A-4D20-9931-1B0AF34CB1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9123" y="6171879"/>
            <a:ext cx="940999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23" name="FLD_PresentationTitle">
            <a:extLst>
              <a:ext uri="{FF2B5EF4-FFF2-40B4-BE49-F238E27FC236}">
                <a16:creationId xmlns:a16="http://schemas.microsoft.com/office/drawing/2014/main" id="{F5573CD8-D010-4D43-90E2-F692278F4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999" y="6171879"/>
            <a:ext cx="3132663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Transmissionsnette</a:t>
            </a:r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A4EF9DAB-0396-433F-9B7F-F4CF9B26F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9749" y="6171879"/>
            <a:ext cx="394920" cy="18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99926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99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Transmissionsnette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/>
              <a:t>Kli</a:t>
            </a:r>
            <a:endParaRPr lang="da-DK" dirty="0"/>
          </a:p>
        </p:txBody>
      </p:sp>
      <p:sp>
        <p:nvSpPr>
          <p:cNvPr id="3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Transmissionsnette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6" name="Rektangel 5"/>
          <p:cNvSpPr/>
          <p:nvPr userDrawn="1"/>
        </p:nvSpPr>
        <p:spPr>
          <a:xfrm>
            <a:off x="9760688" y="5554663"/>
            <a:ext cx="2105247" cy="899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</p:spTree>
    <p:extLst>
      <p:ext uri="{BB962C8B-B14F-4D97-AF65-F5344CB8AC3E}">
        <p14:creationId xmlns:p14="http://schemas.microsoft.com/office/powerpoint/2010/main" val="3182412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Transmissionsnette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9749" y="1077406"/>
            <a:ext cx="7221600" cy="3061457"/>
          </a:xfrm>
        </p:spPr>
        <p:txBody>
          <a:bodyPr anchor="t" anchorCtr="0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4" name="Date_DateCustomA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dt" sz="half" idx="10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FLD_PresentationTitle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ftr" sz="quarter" idx="11"/>
          </p:nvPr>
        </p:nvSpPr>
        <p:spPr>
          <a:xfrm>
            <a:off x="0" y="68544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a-DK" dirty="0"/>
              <a:t>Transmissionsnette</a:t>
            </a:r>
          </a:p>
        </p:txBody>
      </p:sp>
      <p:sp>
        <p:nvSpPr>
          <p:cNvPr id="6" name="Slide Number Placeholder 5" hidden="1"/>
          <p:cNvSpPr>
            <a:spLocks noGrp="1" noRot="1" noChangeAspect="1" noMove="1" noResize="1" noEditPoints="1" noAdjustHandles="1" noChangeArrowheads="1" noChangeShapeType="1" noTextEdit="1"/>
          </p:cNvSpPr>
          <p:nvPr>
            <p:ph type="sldNum" sz="quarter" idx="12"/>
          </p:nvPr>
        </p:nvSpPr>
        <p:spPr>
          <a:xfrm>
            <a:off x="0" y="68508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1" name="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72" y="5292000"/>
            <a:ext cx="3608463" cy="1026000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529791" y="537406"/>
            <a:ext cx="1713600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15" name="USR_Name">
            <a:extLst>
              <a:ext uri="{FF2B5EF4-FFF2-40B4-BE49-F238E27FC236}">
                <a16:creationId xmlns:a16="http://schemas.microsoft.com/office/drawing/2014/main" id="{23AFAAC2-D8F4-4EEA-8608-EE0B8D2C9F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749" y="5191846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for- og efternavn</a:t>
            </a:r>
          </a:p>
        </p:txBody>
      </p:sp>
      <p:sp>
        <p:nvSpPr>
          <p:cNvPr id="16" name="USR_Title">
            <a:extLst>
              <a:ext uri="{FF2B5EF4-FFF2-40B4-BE49-F238E27FC236}">
                <a16:creationId xmlns:a16="http://schemas.microsoft.com/office/drawing/2014/main" id="{2530B8FA-647E-4EF3-8733-51927163DE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749" y="5611233"/>
            <a:ext cx="6336000" cy="376518"/>
          </a:xfrm>
        </p:spPr>
        <p:txBody>
          <a:bodyPr anchor="ctr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titel</a:t>
            </a:r>
          </a:p>
        </p:txBody>
      </p:sp>
      <p:sp>
        <p:nvSpPr>
          <p:cNvPr id="17" name="USR_Email">
            <a:extLst>
              <a:ext uri="{FF2B5EF4-FFF2-40B4-BE49-F238E27FC236}">
                <a16:creationId xmlns:a16="http://schemas.microsoft.com/office/drawing/2014/main" id="{2759E1CF-5B97-41F3-BF00-6AC718B80C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9749" y="6009856"/>
            <a:ext cx="6336000" cy="376518"/>
          </a:xfrm>
        </p:spPr>
        <p:txBody>
          <a:bodyPr anchor="b" anchorCtr="0"/>
          <a:lstStyle>
            <a:lvl1pPr marL="0" indent="0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/>
              <a:t>Klik for at tilføje e-mail adresse</a:t>
            </a:r>
          </a:p>
        </p:txBody>
      </p:sp>
    </p:spTree>
    <p:extLst>
      <p:ext uri="{BB962C8B-B14F-4D97-AF65-F5344CB8AC3E}">
        <p14:creationId xmlns:p14="http://schemas.microsoft.com/office/powerpoint/2010/main" val="2114897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uger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3">
            <a:extLst>
              <a:ext uri="{FF2B5EF4-FFF2-40B4-BE49-F238E27FC236}">
                <a16:creationId xmlns:a16="http://schemas.microsoft.com/office/drawing/2014/main" id="{86940190-31B3-4285-B172-A74BDBF7AF5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027" y="1484283"/>
            <a:ext cx="2700000" cy="469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BILLEDER</a:t>
            </a:r>
            <a:br>
              <a:rPr lang="en-GB" sz="16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fra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en pladsholdere. Klik på den blå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knap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dropdown menuen, vælg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eller klik på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Templafy vinduet i højre side af skærmen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På slides med billedpladsholder, klik på ikonet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 billede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ændre billedets fokus/størrelse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Ønsker du at skalere billedet, så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-knappen nede, mens du trækker i billedets hjørner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højreklik på billedet og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Placer bagest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HJÆLPELINJER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og sæt hak ved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Hjælpelinjer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TIP: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hurtig visning af hjælpelinjer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EB0E7C24-B1F4-440B-ABFD-7BE7799C986C}"/>
              </a:ext>
            </a:extLst>
          </p:cNvPr>
          <p:cNvGrpSpPr/>
          <p:nvPr userDrawn="1"/>
        </p:nvGrpSpPr>
        <p:grpSpPr>
          <a:xfrm>
            <a:off x="7131861" y="1744119"/>
            <a:ext cx="676669" cy="997704"/>
            <a:chOff x="6442771" y="2574072"/>
            <a:chExt cx="676669" cy="997704"/>
          </a:xfrm>
        </p:grpSpPr>
        <p:pic>
          <p:nvPicPr>
            <p:cNvPr id="20" name="Billede 19">
              <a:extLst>
                <a:ext uri="{FF2B5EF4-FFF2-40B4-BE49-F238E27FC236}">
                  <a16:creationId xmlns:a16="http://schemas.microsoft.com/office/drawing/2014/main" id="{97D49D67-0656-4D65-BDC8-19DC3FA200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21" name="Billede 20">
              <a:extLst>
                <a:ext uri="{FF2B5EF4-FFF2-40B4-BE49-F238E27FC236}">
                  <a16:creationId xmlns:a16="http://schemas.microsoft.com/office/drawing/2014/main" id="{0BC3FA04-2488-4F3A-A6FA-54AB316150D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23" name="Text Box 3">
            <a:extLst>
              <a:ext uri="{FF2B5EF4-FFF2-40B4-BE49-F238E27FC236}">
                <a16:creationId xmlns:a16="http://schemas.microsoft.com/office/drawing/2014/main" id="{16A5B6A0-03E8-41F0-86AC-378C5C3FB6B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256" y="1484283"/>
            <a:ext cx="2627202" cy="481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SIDEHOVED &amp; -FOD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Gør dette som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det sidste i din præsentation, så ændringerne slår igennem på alle slides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Sidehoved og Sidefod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 fanen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(indtast evt. tekst i sidefod, klik dato eller sidetal fra eller til)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 på alle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Anvend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hvis det kun skal være på et enkelt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INDHOLD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Du har 2 muligheder, når du kopierer gammelt indhold over i din nye præsentation: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Opret et slide i din nye præsentation og kopier ét indholdselement ad gangen (fx kopier al tekst fra én tekstboks)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Eller kopier et helt slide over i din nye præsentation og vælg derefter et passende layout . Husk at slette de gamle, forkerte layouts (gå i Vis &gt; Slidemaster og slet dem)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Indsæt prædefineret slides og elementer fra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knappen. 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fra dropdown menuen eller knapperne i Templafy vinduet i højre side af skærmen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8" name="Picture 33">
            <a:extLst>
              <a:ext uri="{FF2B5EF4-FFF2-40B4-BE49-F238E27FC236}">
                <a16:creationId xmlns:a16="http://schemas.microsoft.com/office/drawing/2014/main" id="{26F154F3-5A17-41F1-9B46-FCA4D9945F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901" t="45142" r="62601" b="9046"/>
          <a:stretch/>
        </p:blipFill>
        <p:spPr>
          <a:xfrm>
            <a:off x="7131861" y="3077281"/>
            <a:ext cx="341204" cy="321707"/>
          </a:xfrm>
          <a:prstGeom prst="rect">
            <a:avLst/>
          </a:prstGeom>
        </p:spPr>
      </p:pic>
      <p:pic>
        <p:nvPicPr>
          <p:cNvPr id="39" name="Billede 38">
            <a:extLst>
              <a:ext uri="{FF2B5EF4-FFF2-40B4-BE49-F238E27FC236}">
                <a16:creationId xmlns:a16="http://schemas.microsoft.com/office/drawing/2014/main" id="{9BB80CE2-5590-41B1-90B8-FB96BC0E66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73362" y="3795645"/>
            <a:ext cx="366043" cy="480431"/>
          </a:xfrm>
          <a:prstGeom prst="rect">
            <a:avLst/>
          </a:prstGeom>
        </p:spPr>
      </p:pic>
      <p:sp>
        <p:nvSpPr>
          <p:cNvPr id="44" name="Fast overskrift">
            <a:extLst>
              <a:ext uri="{FF2B5EF4-FFF2-40B4-BE49-F238E27FC236}">
                <a16:creationId xmlns:a16="http://schemas.microsoft.com/office/drawing/2014/main" id="{7AE3BB46-77B5-4BE0-A557-B2DBAB09F17D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DIN BRUGERGUIDE</a:t>
            </a:r>
          </a:p>
        </p:txBody>
      </p:sp>
      <p:pic>
        <p:nvPicPr>
          <p:cNvPr id="102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585BA4E-F627-486D-80B3-0CE0EDC592B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913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9D257D03-9779-4535-98A8-F6E165A0B2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992821" y="2051969"/>
            <a:ext cx="440195" cy="543366"/>
          </a:xfrm>
          <a:prstGeom prst="rect">
            <a:avLst/>
          </a:prstGeom>
        </p:spPr>
      </p:pic>
      <p:sp>
        <p:nvSpPr>
          <p:cNvPr id="26" name="Date Placeholder 6" hidden="1">
            <a:extLst>
              <a:ext uri="{FF2B5EF4-FFF2-40B4-BE49-F238E27FC236}">
                <a16:creationId xmlns:a16="http://schemas.microsoft.com/office/drawing/2014/main" id="{77A12538-135F-4FF2-A008-DD8778997A8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4074C719-BDB2-4423-8D51-26AFFE50FE8F}" type="datetime4">
              <a:rPr lang="en-GB" smtClean="0"/>
              <a:t>11 February 2026</a:t>
            </a:fld>
            <a:endParaRPr lang="en-GB" dirty="0"/>
          </a:p>
        </p:txBody>
      </p:sp>
      <p:sp>
        <p:nvSpPr>
          <p:cNvPr id="30" name="Footer Placeholder 8" hidden="1">
            <a:extLst>
              <a:ext uri="{FF2B5EF4-FFF2-40B4-BE49-F238E27FC236}">
                <a16:creationId xmlns:a16="http://schemas.microsoft.com/office/drawing/2014/main" id="{A42D56E7-CDF6-4E80-AFF3-D415EB0F22A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31" name="Slide Number Placeholder 10" hidden="1">
            <a:extLst>
              <a:ext uri="{FF2B5EF4-FFF2-40B4-BE49-F238E27FC236}">
                <a16:creationId xmlns:a16="http://schemas.microsoft.com/office/drawing/2014/main" id="{42EB6738-FD94-43D4-9716-64D106B23C6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41" name="Text Box 2">
            <a:extLst>
              <a:ext uri="{FF2B5EF4-FFF2-40B4-BE49-F238E27FC236}">
                <a16:creationId xmlns:a16="http://schemas.microsoft.com/office/drawing/2014/main" id="{12B7A11B-5F8C-4BDD-BFAC-4FF968D3F7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84283"/>
            <a:ext cx="2249346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TYPOGRAFIER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Brug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frem i tekst-niveauer. Klik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derefter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skifte fra et niveau til det næste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gå tilbage i tekst-niveauer, brug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SHIFT+TAB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Alternativt kan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Forøg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Formindsk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listeniveau bruges</a:t>
            </a:r>
          </a:p>
          <a:p>
            <a:pPr eaLnBrk="1" hangingPunct="1"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 slide</a:t>
            </a:r>
          </a:p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Vælg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Nulstil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for at nulstille placering, størrelse og formatering af pladsholdere til layoutets oprindelige design 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16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menupunktet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Nyt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Hjem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fanen for at indsætte nyt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Ændre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Klik på pilen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ved siden af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at få vist en dropdown menu af mulige slides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Billede 1">
            <a:extLst>
              <a:ext uri="{FF2B5EF4-FFF2-40B4-BE49-F238E27FC236}">
                <a16:creationId xmlns:a16="http://schemas.microsoft.com/office/drawing/2014/main" id="{4645035C-D0C9-477A-8FA9-CA9BBA4C0AB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893653" y="4261345"/>
            <a:ext cx="308589" cy="528030"/>
          </a:xfrm>
          <a:prstGeom prst="rect">
            <a:avLst/>
          </a:prstGeom>
        </p:spPr>
      </p:pic>
      <p:pic>
        <p:nvPicPr>
          <p:cNvPr id="45" name="Billede 4">
            <a:extLst>
              <a:ext uri="{FF2B5EF4-FFF2-40B4-BE49-F238E27FC236}">
                <a16:creationId xmlns:a16="http://schemas.microsoft.com/office/drawing/2014/main" id="{067FA837-F49E-4A0E-8410-A28D94047D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031"/>
          <a:stretch/>
        </p:blipFill>
        <p:spPr>
          <a:xfrm>
            <a:off x="2918973" y="3548420"/>
            <a:ext cx="496606" cy="17284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D16B907-04C3-4090-951F-86EB9C2A2DE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888747" y="2618202"/>
            <a:ext cx="457143" cy="25714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CC4A9B6-9BD4-489A-9616-59E012F7868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94627" y="5329458"/>
            <a:ext cx="475428" cy="17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26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45200" y="1493850"/>
            <a:ext cx="2700000" cy="5047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 dirty="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on a placeholder.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Skyfish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insert a new one, the picture may lie in front of the text or graphic. 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GUIDES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Mac: </a:t>
            </a:r>
            <a:r>
              <a:rPr lang="en-GB" sz="900" b="0" i="0" dirty="0">
                <a:solidFill>
                  <a:srgbClr val="333333"/>
                </a:solidFill>
                <a:effectLst/>
                <a:latin typeface="Arial"/>
              </a:rPr>
              <a:t>⌘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+ option + ctrl + G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131600" y="174274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73362" y="3744180"/>
            <a:ext cx="313788" cy="543902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452800" y="1493850"/>
            <a:ext cx="270000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text, click date or page number from or to)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6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COPY/PASTE CONTENT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When copying old content to your new presentation, 2 options are available: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Create a slide in your new presentation and copy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piece of content at a time (e.g. copy all text from </a:t>
            </a:r>
            <a:r>
              <a:rPr lang="en-GB" altLang="da-DK" sz="900" b="0" i="0" u="sng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900" b="0" i="0" u="none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textbox)</a:t>
            </a:r>
            <a:endParaRPr lang="en-GB" altLang="da-DK" sz="900" b="1" i="0" u="sng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copy an entire slide into your new presentation and then choose a fitting layout. Remember to delete the old, wrong layouts (go to View &gt; Slidemaster and delete them)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D59A1415-DF88-48C2-BFBD-2900D34A9A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92821" y="2049169"/>
            <a:ext cx="378293" cy="543366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56AA1691-6753-45B8-AB77-1105989467F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D27C8A6-3124-4A11-900D-2C649BB3C7C9}" type="datetime4">
              <a:rPr lang="en-GB" smtClean="0"/>
              <a:t>11 February 2026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2F8C9320-E8BF-471F-8DD3-1BC4790219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10" hidden="1">
            <a:extLst>
              <a:ext uri="{FF2B5EF4-FFF2-40B4-BE49-F238E27FC236}">
                <a16:creationId xmlns:a16="http://schemas.microsoft.com/office/drawing/2014/main" id="{B01A309B-80AB-481C-AE3F-3C56C2C92EE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" name="Picture 33">
            <a:extLst>
              <a:ext uri="{FF2B5EF4-FFF2-40B4-BE49-F238E27FC236}">
                <a16:creationId xmlns:a16="http://schemas.microsoft.com/office/drawing/2014/main" id="{B03E872F-21DD-423D-B6DE-4945F155FB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131861" y="2985476"/>
            <a:ext cx="341204" cy="321707"/>
          </a:xfrm>
          <a:prstGeom prst="rect">
            <a:avLst/>
          </a:prstGeom>
        </p:spPr>
      </p:pic>
      <p:pic>
        <p:nvPicPr>
          <p:cNvPr id="14" name="Picture 2" descr="C:\Users\MAV~1.SKA\AppData\Local\Temp\SNAGHTMLe48c1e.PNG">
            <a:extLst>
              <a:ext uri="{FF2B5EF4-FFF2-40B4-BE49-F238E27FC236}">
                <a16:creationId xmlns:a16="http://schemas.microsoft.com/office/drawing/2014/main" id="{F708B370-AE70-4A27-B119-8EF9D44A86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2821" y="5187767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">
            <a:extLst>
              <a:ext uri="{FF2B5EF4-FFF2-40B4-BE49-F238E27FC236}">
                <a16:creationId xmlns:a16="http://schemas.microsoft.com/office/drawing/2014/main" id="{8B1B4749-2B7E-4474-A2D3-2B2892ADCA2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2" y="1493850"/>
            <a:ext cx="24480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Font typeface="+mj-lt"/>
              <a:buNone/>
            </a:pP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Click on the arrow next to </a:t>
            </a:r>
            <a: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Layout</a:t>
            </a:r>
            <a:br>
              <a:rPr lang="en-GB" sz="900" b="1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</a:br>
            <a:r>
              <a:rPr lang="en-GB" sz="900" dirty="0">
                <a:solidFill>
                  <a:srgbClr val="000000"/>
                </a:solidFill>
                <a:latin typeface="+mn-lt"/>
                <a:ea typeface="Arial" panose="020B0604020202020204" pitchFamily="34" charset="0"/>
              </a:rPr>
              <a:t>to view a dropdown menu of possible slide layouts</a:t>
            </a:r>
            <a:endParaRPr lang="en-GB" sz="900" dirty="0">
              <a:latin typeface="+mn-lt"/>
              <a:ea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2B8CEB7-8718-40FB-BCC9-2AC96094B83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32727" y="4843290"/>
            <a:ext cx="475428" cy="176762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1543AAD2-58D2-4DCE-A080-AFA6A459F608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932727" y="4026295"/>
            <a:ext cx="328881" cy="505501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F410AF64-93DE-4C35-8AC4-D2AFA638F57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935425" y="3293140"/>
            <a:ext cx="538465" cy="1728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AAFDC93-9DCC-4CE4-B8D7-6137FEEF048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32727" y="2581850"/>
            <a:ext cx="457143" cy="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87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75860CA-1834-4D71-B7B7-D473C08226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9E9581A-DE92-4D79-B739-292C518ED0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83AEED2-DBFC-495E-99D2-4E270747D5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FF34A-5C0E-4A70-BE60-F6F4594EF08E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57782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B46A63-5305-439D-8416-8ACAD9651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B1A74A-53D6-4F11-B20C-A93BB78FD0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04E378-D02F-4858-84C1-F1491F0FEA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7F9AC-0577-4835-9A31-AFF5F2E7E136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58334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750" y="539750"/>
            <a:ext cx="11112502" cy="93489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748" y="1806575"/>
            <a:ext cx="11112502" cy="37485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First level, Bullet text, Arial Regular 20 pt</a:t>
            </a:r>
          </a:p>
          <a:p>
            <a:pPr lvl="1"/>
            <a:r>
              <a:rPr lang="en-GB" noProof="0" dirty="0"/>
              <a:t>Second level, Bullet text, Arial Regular 18 pt</a:t>
            </a:r>
          </a:p>
          <a:p>
            <a:pPr lvl="2"/>
            <a:r>
              <a:rPr lang="en-GB" noProof="0" dirty="0"/>
              <a:t>Third level, Bullet text, Arial Regular 16 pt</a:t>
            </a:r>
          </a:p>
          <a:p>
            <a:pPr lvl="3"/>
            <a:r>
              <a:rPr lang="en-GB" noProof="0" dirty="0"/>
              <a:t>Fourth level, Bullet text, Arial Regular 14 pt</a:t>
            </a:r>
          </a:p>
          <a:p>
            <a:pPr lvl="4"/>
            <a:r>
              <a:rPr lang="en-GB" noProof="0" dirty="0"/>
              <a:t>Fifth level, Bullet text, Arial Regular 12 pt</a:t>
            </a:r>
          </a:p>
          <a:p>
            <a:pPr lvl="5"/>
            <a:r>
              <a:rPr lang="en-GB" noProof="0" dirty="0"/>
              <a:t>Sixth level, Sub header, Arial Bold 20 pt</a:t>
            </a:r>
          </a:p>
          <a:p>
            <a:pPr lvl="6"/>
            <a:r>
              <a:rPr lang="en-GB" noProof="0" dirty="0"/>
              <a:t>Seventh level, Body text, Arial Regular 20 pt</a:t>
            </a:r>
          </a:p>
          <a:p>
            <a:pPr lvl="7"/>
            <a:r>
              <a:rPr lang="en-GB" noProof="0" dirty="0"/>
              <a:t>Eight level, Highlight text, Arial Black 20 pt</a:t>
            </a:r>
          </a:p>
          <a:p>
            <a:pPr lvl="8"/>
            <a:r>
              <a:rPr lang="en-GB" noProof="0" dirty="0"/>
              <a:t>9, Highlight / infographic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2"/>
          </p:nvPr>
        </p:nvSpPr>
        <p:spPr>
          <a:xfrm>
            <a:off x="1239123" y="6171879"/>
            <a:ext cx="940999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3"/>
          </p:nvPr>
        </p:nvSpPr>
        <p:spPr>
          <a:xfrm>
            <a:off x="2422000" y="6171879"/>
            <a:ext cx="65870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/>
              <a:t>Transmissionsnette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9749" y="6171879"/>
            <a:ext cx="39492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7" name="Logo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800" y="5843758"/>
            <a:ext cx="1674507" cy="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3" r:id="rId3"/>
    <p:sldLayoutId id="2147483724" r:id="rId4"/>
    <p:sldLayoutId id="2147483726" r:id="rId5"/>
    <p:sldLayoutId id="2147483725" r:id="rId6"/>
    <p:sldLayoutId id="2147483728" r:id="rId7"/>
    <p:sldLayoutId id="2147483730" r:id="rId8"/>
    <p:sldLayoutId id="2147483721" r:id="rId9"/>
    <p:sldLayoutId id="2147483722" r:id="rId10"/>
    <p:sldLayoutId id="2147483723" r:id="rId11"/>
    <p:sldLayoutId id="2147483652" r:id="rId12"/>
    <p:sldLayoutId id="2147483732" r:id="rId13"/>
    <p:sldLayoutId id="2147483733" r:id="rId14"/>
    <p:sldLayoutId id="2147483734" r:id="rId15"/>
    <p:sldLayoutId id="2147483654" r:id="rId16"/>
    <p:sldLayoutId id="2147483727" r:id="rId17"/>
    <p:sldLayoutId id="2147483655" r:id="rId18"/>
    <p:sldLayoutId id="2147483731" r:id="rId19"/>
    <p:sldLayoutId id="2147483735" r:id="rId20"/>
    <p:sldLayoutId id="2147483736" r:id="rId21"/>
    <p:sldLayoutId id="2147483737" r:id="rId22"/>
    <p:sldLayoutId id="2147483738" r:id="rId23"/>
  </p:sldLayoutIdLst>
  <p:hf hdr="0" ftr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360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ClrTx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600"/>
        </a:spcBef>
        <a:buClrTx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​"/>
        <a:defRPr sz="200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​"/>
        <a:defRPr sz="6500" kern="1200" baseline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9" userDrawn="1">
          <p15:clr>
            <a:srgbClr val="A4A3A4"/>
          </p15:clr>
        </p15:guide>
        <p15:guide id="3" orient="horz" pos="340" userDrawn="1">
          <p15:clr>
            <a:srgbClr val="A4A3A4"/>
          </p15:clr>
        </p15:guide>
        <p15:guide id="4" orient="horz" pos="928" userDrawn="1">
          <p15:clr>
            <a:srgbClr val="A4A3A4"/>
          </p15:clr>
        </p15:guide>
        <p15:guide id="6" orient="horz" pos="1138" userDrawn="1">
          <p15:clr>
            <a:srgbClr val="A4A3A4"/>
          </p15:clr>
        </p15:guide>
        <p15:guide id="7" orient="horz" pos="3499" userDrawn="1">
          <p15:clr>
            <a:srgbClr val="A4A3A4"/>
          </p15:clr>
        </p15:guide>
        <p15:guide id="8" orient="horz" pos="3981" userDrawn="1">
          <p15:clr>
            <a:srgbClr val="A4A3A4"/>
          </p15:clr>
        </p15:guide>
        <p15:guide id="9" pos="734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nerginet.dk/" TargetMode="Externa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3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7.png"/><Relationship Id="rId5" Type="http://schemas.openxmlformats.org/officeDocument/2006/relationships/image" Target="../media/image25.png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D_PresentationTitle">
            <a:extLst>
              <a:ext uri="{FF2B5EF4-FFF2-40B4-BE49-F238E27FC236}">
                <a16:creationId xmlns:a16="http://schemas.microsoft.com/office/drawing/2014/main" id="{BE5F8FDA-62CC-412B-A290-403B24868F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1406" y="538569"/>
            <a:ext cx="5871937" cy="588108"/>
          </a:xfrm>
        </p:spPr>
        <p:txBody>
          <a:bodyPr/>
          <a:lstStyle/>
          <a:p>
            <a:r>
              <a:rPr lang="da-DK" sz="4400" dirty="0"/>
              <a:t>Transmissionsnette</a:t>
            </a:r>
          </a:p>
        </p:txBody>
      </p:sp>
      <p:sp>
        <p:nvSpPr>
          <p:cNvPr id="5" name="FLD_Subtitle">
            <a:extLst>
              <a:ext uri="{FF2B5EF4-FFF2-40B4-BE49-F238E27FC236}">
                <a16:creationId xmlns:a16="http://schemas.microsoft.com/office/drawing/2014/main" id="{81945249-A015-40AC-B855-AEEEA08B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2150" y="1608038"/>
            <a:ext cx="1506765" cy="275191"/>
          </a:xfrm>
        </p:spPr>
        <p:txBody>
          <a:bodyPr/>
          <a:lstStyle/>
          <a:p>
            <a:r>
              <a:rPr lang="da-DK" dirty="0"/>
              <a:t>Netstruktur</a:t>
            </a:r>
          </a:p>
        </p:txBody>
      </p:sp>
      <p:sp>
        <p:nvSpPr>
          <p:cNvPr id="3" name="Date_DateCustomA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 dirty="0"/>
          </a:p>
        </p:txBody>
      </p:sp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90E3597A-4235-4054-8C5E-1D24A2F5B4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613712"/>
              </p:ext>
            </p:extLst>
          </p:nvPr>
        </p:nvGraphicFramePr>
        <p:xfrm>
          <a:off x="336662" y="2272748"/>
          <a:ext cx="7329487" cy="425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4" imgW="8352381" imgH="4847619" progId="MSPhotoEd.3">
                  <p:embed/>
                </p:oleObj>
              </mc:Choice>
              <mc:Fallback>
                <p:oleObj name="Photo Editor-billede" r:id="rId4" imgW="8352381" imgH="4847619" progId="MSPhotoEd.3">
                  <p:embed/>
                  <p:pic>
                    <p:nvPicPr>
                      <p:cNvPr id="6" name="Object 8">
                        <a:extLst>
                          <a:ext uri="{FF2B5EF4-FFF2-40B4-BE49-F238E27FC236}">
                            <a16:creationId xmlns:a16="http://schemas.microsoft.com/office/drawing/2014/main" id="{90E3597A-4235-4054-8C5E-1D24A2F5B41E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662" y="2272748"/>
                        <a:ext cx="7329487" cy="425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5471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>
            <a:extLst>
              <a:ext uri="{FF2B5EF4-FFF2-40B4-BE49-F238E27FC236}">
                <a16:creationId xmlns:a16="http://schemas.microsoft.com/office/drawing/2014/main" id="{7BB9163D-0C94-461E-B930-A1AA9F868C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0"/>
            <a:ext cx="6769100" cy="527050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Transmission</a:t>
            </a:r>
            <a:endParaRPr lang="da-DK" alt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7080A17-A606-4ACC-B90E-7635AAABF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25604" name="Pladsholder til diasnummer 3">
            <a:extLst>
              <a:ext uri="{FF2B5EF4-FFF2-40B4-BE49-F238E27FC236}">
                <a16:creationId xmlns:a16="http://schemas.microsoft.com/office/drawing/2014/main" id="{E56C4604-A557-4804-8037-AB30D708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F40F6B-937C-4FB2-8F97-C66B2182E3B7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da-DK" altLang="da-DK" sz="1200"/>
          </a:p>
        </p:txBody>
      </p:sp>
      <p:pic>
        <p:nvPicPr>
          <p:cNvPr id="25605" name="Picture 2">
            <a:extLst>
              <a:ext uri="{FF2B5EF4-FFF2-40B4-BE49-F238E27FC236}">
                <a16:creationId xmlns:a16="http://schemas.microsoft.com/office/drawing/2014/main" id="{C45CE22B-75DE-48C3-BB23-5E85C1BDB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908051"/>
            <a:ext cx="5772150" cy="538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6" name="Rektangel 4">
            <a:extLst>
              <a:ext uri="{FF2B5EF4-FFF2-40B4-BE49-F238E27FC236}">
                <a16:creationId xmlns:a16="http://schemas.microsoft.com/office/drawing/2014/main" id="{5B86D2AB-C1C9-4A8D-B71C-3F2CADCE8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846264"/>
            <a:ext cx="299243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>
                <a:latin typeface="Arial" panose="020B0604020202020204" pitchFamily="34" charset="0"/>
              </a:rPr>
              <a:t>De røde linjer er 400 kV-ledninger, de sorte er 132/150 kV-ledninger. De gule kvadrat-prikker viser de centrale kraftværksplaceringer.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7CB7AF3-18CB-0B2E-1759-487174533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>
            <a:extLst>
              <a:ext uri="{FF2B5EF4-FFF2-40B4-BE49-F238E27FC236}">
                <a16:creationId xmlns:a16="http://schemas.microsoft.com/office/drawing/2014/main" id="{D72F7D32-9297-AF8D-D25A-53F535EAD4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0"/>
            <a:ext cx="6769100" cy="527050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Transmission</a:t>
            </a:r>
            <a:endParaRPr lang="da-DK" alt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FF8F500-65D3-DF9B-E9AB-060C53DD5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25604" name="Pladsholder til diasnummer 3">
            <a:extLst>
              <a:ext uri="{FF2B5EF4-FFF2-40B4-BE49-F238E27FC236}">
                <a16:creationId xmlns:a16="http://schemas.microsoft.com/office/drawing/2014/main" id="{7E6F4A2D-C62F-5C95-F481-9F7397F29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F40F6B-937C-4FB2-8F97-C66B2182E3B7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da-DK" altLang="da-DK" sz="1200"/>
          </a:p>
        </p:txBody>
      </p:sp>
      <p:pic>
        <p:nvPicPr>
          <p:cNvPr id="2" name="Pladsholder til indhold 5">
            <a:extLst>
              <a:ext uri="{FF2B5EF4-FFF2-40B4-BE49-F238E27FC236}">
                <a16:creationId xmlns:a16="http://schemas.microsoft.com/office/drawing/2014/main" id="{A2757C14-93A9-C253-15F5-DACEF6187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5" t="4953" r="30905" b="4839"/>
          <a:stretch>
            <a:fillRect/>
          </a:stretch>
        </p:blipFill>
        <p:spPr>
          <a:xfrm>
            <a:off x="2928144" y="261143"/>
            <a:ext cx="6335712" cy="63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408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7160A08-0D64-AD65-2130-190EA03C3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>
            <a:extLst>
              <a:ext uri="{FF2B5EF4-FFF2-40B4-BE49-F238E27FC236}">
                <a16:creationId xmlns:a16="http://schemas.microsoft.com/office/drawing/2014/main" id="{8BD4748B-8CF4-FF4C-ED2A-7CCE431E71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0"/>
            <a:ext cx="6769100" cy="527050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Transmission</a:t>
            </a:r>
            <a:endParaRPr lang="da-DK" alt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D1D90C63-1153-D06A-6BF6-87B5665C8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25604" name="Pladsholder til diasnummer 3">
            <a:extLst>
              <a:ext uri="{FF2B5EF4-FFF2-40B4-BE49-F238E27FC236}">
                <a16:creationId xmlns:a16="http://schemas.microsoft.com/office/drawing/2014/main" id="{1E8DA71D-2D36-6DD0-20A5-043ABADBA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F40F6B-937C-4FB2-8F97-C66B2182E3B7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da-DK" altLang="da-DK" sz="1200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7067173D-89A7-BDCF-1DA9-E082281E2F30}"/>
              </a:ext>
            </a:extLst>
          </p:cNvPr>
          <p:cNvSpPr txBox="1"/>
          <p:nvPr/>
        </p:nvSpPr>
        <p:spPr>
          <a:xfrm>
            <a:off x="3927894" y="3101167"/>
            <a:ext cx="4336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600" dirty="0">
                <a:hlinkClick r:id="rId2"/>
              </a:rPr>
              <a:t>https://energinet.dk/</a:t>
            </a: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4008787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sidefod 4">
            <a:extLst>
              <a:ext uri="{FF2B5EF4-FFF2-40B4-BE49-F238E27FC236}">
                <a16:creationId xmlns:a16="http://schemas.microsoft.com/office/drawing/2014/main" id="{3203D7E8-159C-40FE-A0BB-A39BD9897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27651" name="Pladsholder til diasnummer 5">
            <a:extLst>
              <a:ext uri="{FF2B5EF4-FFF2-40B4-BE49-F238E27FC236}">
                <a16:creationId xmlns:a16="http://schemas.microsoft.com/office/drawing/2014/main" id="{EEF00CA1-526D-4474-96D4-B300FCD36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9CD284B-CD97-417E-BBAE-F35B27B80D97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da-DK" altLang="da-DK" sz="1200"/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AD8EDA1D-A92E-402E-AB4E-236A8CA0E6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1"/>
            <a:ext cx="6769100" cy="887413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Transmission</a:t>
            </a:r>
          </a:p>
        </p:txBody>
      </p:sp>
      <p:sp>
        <p:nvSpPr>
          <p:cNvPr id="27653" name="Rectangle 3">
            <a:extLst>
              <a:ext uri="{FF2B5EF4-FFF2-40B4-BE49-F238E27FC236}">
                <a16:creationId xmlns:a16="http://schemas.microsoft.com/office/drawing/2014/main" id="{1CD2235D-D30D-4B59-B02A-0E82C40106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25948" y="1716575"/>
            <a:ext cx="5055509" cy="454530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Spændingsniveauer</a:t>
            </a:r>
          </a:p>
          <a:p>
            <a:pPr eaLnBrk="1" hangingPunct="1">
              <a:buFontTx/>
              <a:buNone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Jylland og Fyn</a:t>
            </a:r>
          </a:p>
          <a:p>
            <a:pPr eaLnBrk="1" hangingPunct="1"/>
            <a:r>
              <a:rPr lang="da-DK" altLang="da-DK" b="1" dirty="0">
                <a:solidFill>
                  <a:srgbClr val="0033CC"/>
                </a:solidFill>
              </a:rPr>
              <a:t>400 kV, 150 kV, </a:t>
            </a:r>
            <a:r>
              <a:rPr lang="da-DK" altLang="da-DK" b="1" dirty="0">
                <a:solidFill>
                  <a:srgbClr val="CC3300"/>
                </a:solidFill>
              </a:rPr>
              <a:t>60 kV</a:t>
            </a:r>
          </a:p>
          <a:p>
            <a:pPr eaLnBrk="1" hangingPunct="1"/>
            <a:r>
              <a:rPr lang="da-DK" altLang="da-DK" b="1" dirty="0">
                <a:solidFill>
                  <a:srgbClr val="0033CC"/>
                </a:solidFill>
              </a:rPr>
              <a:t>400 kV og 220 kV til Tyskland</a:t>
            </a:r>
          </a:p>
          <a:p>
            <a:pPr eaLnBrk="1" hangingPunct="1"/>
            <a:r>
              <a:rPr lang="da-DK" altLang="da-DK" b="1" dirty="0">
                <a:solidFill>
                  <a:srgbClr val="0033CC"/>
                </a:solidFill>
              </a:rPr>
              <a:t>250 kV HVDC til Sverige og Norge</a:t>
            </a:r>
          </a:p>
          <a:p>
            <a:pPr eaLnBrk="1" hangingPunct="1">
              <a:buFontTx/>
              <a:buNone/>
            </a:pPr>
            <a:endParaRPr lang="da-DK" altLang="da-DK" b="1" dirty="0">
              <a:solidFill>
                <a:srgbClr val="0033CC"/>
              </a:solidFill>
            </a:endParaRPr>
          </a:p>
          <a:p>
            <a:pPr eaLnBrk="1" hangingPunct="1">
              <a:buFontTx/>
              <a:buNone/>
            </a:pPr>
            <a:r>
              <a:rPr lang="da-DK" altLang="da-DK" b="1" dirty="0">
                <a:solidFill>
                  <a:srgbClr val="0033CC"/>
                </a:solidFill>
              </a:rPr>
              <a:t>Sjælland</a:t>
            </a:r>
          </a:p>
          <a:p>
            <a:pPr eaLnBrk="1" hangingPunct="1"/>
            <a:r>
              <a:rPr lang="da-DK" altLang="da-DK" b="1" dirty="0">
                <a:solidFill>
                  <a:srgbClr val="0033CC"/>
                </a:solidFill>
              </a:rPr>
              <a:t>400 kV, 132 kV, </a:t>
            </a:r>
            <a:r>
              <a:rPr lang="da-DK" altLang="da-DK" b="1" dirty="0">
                <a:solidFill>
                  <a:srgbClr val="CC3300"/>
                </a:solidFill>
              </a:rPr>
              <a:t>50 kV, 30 kV</a:t>
            </a:r>
          </a:p>
          <a:p>
            <a:pPr eaLnBrk="1" hangingPunct="1"/>
            <a:r>
              <a:rPr lang="da-DK" altLang="da-DK" b="1" dirty="0">
                <a:solidFill>
                  <a:srgbClr val="0033CC"/>
                </a:solidFill>
              </a:rPr>
              <a:t>400 kV HVDC til Tyskland</a:t>
            </a:r>
          </a:p>
          <a:p>
            <a:pPr eaLnBrk="1" hangingPunct="1"/>
            <a:endParaRPr lang="da-DK" altLang="da-DK" b="1" dirty="0">
              <a:solidFill>
                <a:srgbClr val="0033CC"/>
              </a:solidFill>
            </a:endParaRPr>
          </a:p>
        </p:txBody>
      </p:sp>
      <p:sp>
        <p:nvSpPr>
          <p:cNvPr id="27654" name="AutoShape 4">
            <a:extLst>
              <a:ext uri="{FF2B5EF4-FFF2-40B4-BE49-F238E27FC236}">
                <a16:creationId xmlns:a16="http://schemas.microsoft.com/office/drawing/2014/main" id="{9BF7D6FF-4D74-4E85-B978-0BA429D25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962400"/>
            <a:ext cx="1752600" cy="1676400"/>
          </a:xfrm>
          <a:prstGeom prst="cloudCallout">
            <a:avLst>
              <a:gd name="adj1" fmla="val 122916"/>
              <a:gd name="adj2" fmla="val 50756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600" b="1" dirty="0">
                <a:solidFill>
                  <a:srgbClr val="0033CC"/>
                </a:solidFill>
                <a:latin typeface="Arial" panose="020B0604020202020204" pitchFamily="34" charset="0"/>
              </a:rPr>
              <a:t>HVDC: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600" b="1" dirty="0">
                <a:solidFill>
                  <a:srgbClr val="0033CC"/>
                </a:solidFill>
                <a:latin typeface="Arial" panose="020B0604020202020204" pitchFamily="34" charset="0"/>
              </a:rPr>
              <a:t>H</a:t>
            </a:r>
            <a:r>
              <a:rPr lang="da-DK" altLang="da-DK" sz="1600" dirty="0">
                <a:solidFill>
                  <a:srgbClr val="0033CC"/>
                </a:solidFill>
                <a:latin typeface="Arial" panose="020B0604020202020204" pitchFamily="34" charset="0"/>
              </a:rPr>
              <a:t>igh </a:t>
            </a:r>
            <a:r>
              <a:rPr lang="da-DK" altLang="da-DK" sz="1600" b="1" dirty="0" err="1">
                <a:solidFill>
                  <a:srgbClr val="0033CC"/>
                </a:solidFill>
                <a:latin typeface="Arial" panose="020B0604020202020204" pitchFamily="34" charset="0"/>
              </a:rPr>
              <a:t>V</a:t>
            </a:r>
            <a:r>
              <a:rPr lang="da-DK" altLang="da-DK" sz="1600" dirty="0" err="1">
                <a:solidFill>
                  <a:srgbClr val="0033CC"/>
                </a:solidFill>
                <a:latin typeface="Arial" panose="020B0604020202020204" pitchFamily="34" charset="0"/>
              </a:rPr>
              <a:t>oltage</a:t>
            </a:r>
            <a:r>
              <a:rPr lang="da-DK" altLang="da-DK" sz="1600" dirty="0">
                <a:solidFill>
                  <a:srgbClr val="0033CC"/>
                </a:solidFill>
                <a:latin typeface="Arial" panose="020B0604020202020204" pitchFamily="34" charset="0"/>
              </a:rPr>
              <a:t> </a:t>
            </a:r>
            <a:r>
              <a:rPr lang="da-DK" altLang="da-DK" sz="1600" b="1" dirty="0">
                <a:solidFill>
                  <a:srgbClr val="0033CC"/>
                </a:solidFill>
                <a:latin typeface="Arial" panose="020B0604020202020204" pitchFamily="34" charset="0"/>
              </a:rPr>
              <a:t>D</a:t>
            </a:r>
            <a:r>
              <a:rPr lang="da-DK" altLang="da-DK" sz="1600" dirty="0">
                <a:solidFill>
                  <a:srgbClr val="0033CC"/>
                </a:solidFill>
                <a:latin typeface="Arial" panose="020B0604020202020204" pitchFamily="34" charset="0"/>
              </a:rPr>
              <a:t>irect </a:t>
            </a:r>
            <a:r>
              <a:rPr lang="da-DK" altLang="da-DK" sz="1600" b="1" dirty="0" err="1">
                <a:solidFill>
                  <a:srgbClr val="0033CC"/>
                </a:solidFill>
                <a:latin typeface="Arial" panose="020B0604020202020204" pitchFamily="34" charset="0"/>
              </a:rPr>
              <a:t>C</a:t>
            </a:r>
            <a:r>
              <a:rPr lang="da-DK" altLang="da-DK" sz="1600" dirty="0" err="1">
                <a:solidFill>
                  <a:srgbClr val="0033CC"/>
                </a:solidFill>
                <a:latin typeface="Arial" panose="020B0604020202020204" pitchFamily="34" charset="0"/>
              </a:rPr>
              <a:t>urrent</a:t>
            </a:r>
            <a:endParaRPr lang="da-DK" altLang="da-DK" sz="1600" dirty="0">
              <a:solidFill>
                <a:srgbClr val="00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7655" name="Object 6">
            <a:extLst>
              <a:ext uri="{FF2B5EF4-FFF2-40B4-BE49-F238E27FC236}">
                <a16:creationId xmlns:a16="http://schemas.microsoft.com/office/drawing/2014/main" id="{1F66CBFC-5DB6-4627-8F07-526BD9FC8E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0"/>
          <a:ext cx="2590800" cy="162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7838095" imgH="4923810" progId="MSPhotoEd.3">
                  <p:embed/>
                </p:oleObj>
              </mc:Choice>
              <mc:Fallback>
                <p:oleObj name="Photo Editor-billede" r:id="rId2" imgW="7838095" imgH="4923810" progId="MSPhotoEd.3">
                  <p:embed/>
                  <p:pic>
                    <p:nvPicPr>
                      <p:cNvPr id="27655" name="Object 6">
                        <a:extLst>
                          <a:ext uri="{FF2B5EF4-FFF2-40B4-BE49-F238E27FC236}">
                            <a16:creationId xmlns:a16="http://schemas.microsoft.com/office/drawing/2014/main" id="{1F66CBFC-5DB6-4627-8F07-526BD9FC8E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0"/>
                        <a:ext cx="2590800" cy="1627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AutoShape 7">
            <a:extLst>
              <a:ext uri="{FF2B5EF4-FFF2-40B4-BE49-F238E27FC236}">
                <a16:creationId xmlns:a16="http://schemas.microsoft.com/office/drawing/2014/main" id="{11FB9C39-8359-4571-AB40-4D22ACDB6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364" y="2349500"/>
            <a:ext cx="1944687" cy="503238"/>
          </a:xfrm>
          <a:prstGeom prst="wedgeRoundRectCallout">
            <a:avLst>
              <a:gd name="adj1" fmla="val -59958"/>
              <a:gd name="adj2" fmla="val 99213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200">
                <a:solidFill>
                  <a:srgbClr val="0033CC"/>
                </a:solidFill>
                <a:latin typeface="Arial" panose="020B0604020202020204" pitchFamily="34" charset="0"/>
              </a:rPr>
              <a:t>Energinet.dk transmissionsnettet</a:t>
            </a:r>
          </a:p>
        </p:txBody>
      </p:sp>
      <p:sp>
        <p:nvSpPr>
          <p:cNvPr id="27657" name="AutoShape 8">
            <a:extLst>
              <a:ext uri="{FF2B5EF4-FFF2-40B4-BE49-F238E27FC236}">
                <a16:creationId xmlns:a16="http://schemas.microsoft.com/office/drawing/2014/main" id="{2B4D70B0-F470-43E5-A505-B32FAF930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6226" y="3068639"/>
            <a:ext cx="1800225" cy="288925"/>
          </a:xfrm>
          <a:prstGeom prst="wedgeRoundRectCallout">
            <a:avLst>
              <a:gd name="adj1" fmla="val -84394"/>
              <a:gd name="adj2" fmla="val 13185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200">
                <a:solidFill>
                  <a:srgbClr val="0033CC"/>
                </a:solidFill>
                <a:latin typeface="Arial" panose="020B0604020202020204" pitchFamily="34" charset="0"/>
              </a:rPr>
              <a:t>Netvirksomhederne</a:t>
            </a:r>
          </a:p>
        </p:txBody>
      </p:sp>
      <p:sp>
        <p:nvSpPr>
          <p:cNvPr id="27658" name="Text Box 10">
            <a:extLst>
              <a:ext uri="{FF2B5EF4-FFF2-40B4-BE49-F238E27FC236}">
                <a16:creationId xmlns:a16="http://schemas.microsoft.com/office/drawing/2014/main" id="{228FE86F-8595-468F-A139-989336A23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6" y="2060576"/>
            <a:ext cx="2144713" cy="7397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a-DK" altLang="da-DK" sz="1400">
                <a:solidFill>
                  <a:srgbClr val="CC3300"/>
                </a:solidFill>
                <a:latin typeface="Arial" panose="020B0604020202020204" pitchFamily="34" charset="0"/>
              </a:rPr>
              <a:t>Transmission er pr. definition fastlagt til spændinger over 100 kV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idefod 3">
            <a:extLst>
              <a:ext uri="{FF2B5EF4-FFF2-40B4-BE49-F238E27FC236}">
                <a16:creationId xmlns:a16="http://schemas.microsoft.com/office/drawing/2014/main" id="{B4A4680D-1C3E-4938-B5D4-FF81B3C72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30723" name="Pladsholder til diasnummer 4">
            <a:extLst>
              <a:ext uri="{FF2B5EF4-FFF2-40B4-BE49-F238E27FC236}">
                <a16:creationId xmlns:a16="http://schemas.microsoft.com/office/drawing/2014/main" id="{A30A1157-2B21-45BC-8D0B-72CE09F5D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8C4FBBA-82BE-42A8-9243-20C0871E74FA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da-DK" altLang="da-DK" sz="1200"/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00EF87D1-513C-4AD2-8212-3A1CDBCCA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3613" y="115888"/>
            <a:ext cx="6769100" cy="1143000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Transmissionsnettet i Vestsjælland</a:t>
            </a:r>
          </a:p>
        </p:txBody>
      </p:sp>
      <p:graphicFrame>
        <p:nvGraphicFramePr>
          <p:cNvPr id="30725" name="Object 3">
            <a:extLst>
              <a:ext uri="{FF2B5EF4-FFF2-40B4-BE49-F238E27FC236}">
                <a16:creationId xmlns:a16="http://schemas.microsoft.com/office/drawing/2014/main" id="{74A3331D-F305-43D8-8422-9F09310345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83114" y="1052514"/>
          <a:ext cx="4541837" cy="540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4619048" imgH="5609524" progId="MSPhotoEd.3">
                  <p:embed/>
                </p:oleObj>
              </mc:Choice>
              <mc:Fallback>
                <p:oleObj name="Photo Editor-billede" r:id="rId2" imgW="4619048" imgH="5609524" progId="MSPhotoEd.3">
                  <p:embed/>
                  <p:pic>
                    <p:nvPicPr>
                      <p:cNvPr id="30725" name="Object 3">
                        <a:extLst>
                          <a:ext uri="{FF2B5EF4-FFF2-40B4-BE49-F238E27FC236}">
                            <a16:creationId xmlns:a16="http://schemas.microsoft.com/office/drawing/2014/main" id="{74A3331D-F305-43D8-8422-9F09310345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3114" y="1052514"/>
                        <a:ext cx="4541837" cy="540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6" name="Text Box 4">
            <a:extLst>
              <a:ext uri="{FF2B5EF4-FFF2-40B4-BE49-F238E27FC236}">
                <a16:creationId xmlns:a16="http://schemas.microsoft.com/office/drawing/2014/main" id="{91D807DF-208A-48B7-B59C-545E92D4A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589" y="1196975"/>
            <a:ext cx="3311525" cy="952500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a-DK" altLang="da-DK" sz="1400">
                <a:solidFill>
                  <a:srgbClr val="CC3300"/>
                </a:solidFill>
                <a:latin typeface="Arial" panose="020B0604020202020204" pitchFamily="34" charset="0"/>
              </a:rPr>
              <a:t>Bemærk at næsten alle forbindelser danner en lukket ring, således at et knudepunkt (en transformerstation) kan forsynes fra mindst to sider.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03B390E-7175-4D5B-A570-B6595ABDD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31747" name="Pladsholder til diasnummer 5">
            <a:extLst>
              <a:ext uri="{FF2B5EF4-FFF2-40B4-BE49-F238E27FC236}">
                <a16:creationId xmlns:a16="http://schemas.microsoft.com/office/drawing/2014/main" id="{4D97FA9F-AC73-40B5-8B4A-9EB7B81F6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551E79F-2C73-48D0-B32D-C6D3309E0AC1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da-DK" altLang="da-DK" sz="1200"/>
          </a:p>
        </p:txBody>
      </p:sp>
      <p:sp>
        <p:nvSpPr>
          <p:cNvPr id="31748" name="Rectangle 6">
            <a:extLst>
              <a:ext uri="{FF2B5EF4-FFF2-40B4-BE49-F238E27FC236}">
                <a16:creationId xmlns:a16="http://schemas.microsoft.com/office/drawing/2014/main" id="{2B007DD3-E86C-45FD-8A5C-367CAE426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Master i transmissionsnettet</a:t>
            </a:r>
          </a:p>
        </p:txBody>
      </p:sp>
      <p:graphicFrame>
        <p:nvGraphicFramePr>
          <p:cNvPr id="31749" name="Object 5">
            <a:extLst>
              <a:ext uri="{FF2B5EF4-FFF2-40B4-BE49-F238E27FC236}">
                <a16:creationId xmlns:a16="http://schemas.microsoft.com/office/drawing/2014/main" id="{3A070010-FEE0-4B0B-AC55-9EE39614FD61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3792539" y="2276475"/>
          <a:ext cx="6840537" cy="318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9171429" imgH="4277322" progId="MSPhotoEd.3">
                  <p:embed/>
                </p:oleObj>
              </mc:Choice>
              <mc:Fallback>
                <p:oleObj name="Photo Editor-billede" r:id="rId2" imgW="9171429" imgH="4277322" progId="MSPhotoEd.3">
                  <p:embed/>
                  <p:pic>
                    <p:nvPicPr>
                      <p:cNvPr id="31749" name="Object 5">
                        <a:extLst>
                          <a:ext uri="{FF2B5EF4-FFF2-40B4-BE49-F238E27FC236}">
                            <a16:creationId xmlns:a16="http://schemas.microsoft.com/office/drawing/2014/main" id="{3A070010-FEE0-4B0B-AC55-9EE39614FD61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539" y="2276475"/>
                        <a:ext cx="6840537" cy="3189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2088F46-D86F-4D6D-ABDF-A0DE7CA87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32771" name="Pladsholder til slidenummer 4">
            <a:extLst>
              <a:ext uri="{FF2B5EF4-FFF2-40B4-BE49-F238E27FC236}">
                <a16:creationId xmlns:a16="http://schemas.microsoft.com/office/drawing/2014/main" id="{93D2292F-89F8-45C1-A5FD-793393E55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3EDE5D6-D51B-4AE8-B682-6ABA97A0D683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da-DK" altLang="da-DK" sz="1200"/>
          </a:p>
        </p:txBody>
      </p:sp>
      <p:pic>
        <p:nvPicPr>
          <p:cNvPr id="32772" name="Billede 6">
            <a:extLst>
              <a:ext uri="{FF2B5EF4-FFF2-40B4-BE49-F238E27FC236}">
                <a16:creationId xmlns:a16="http://schemas.microsoft.com/office/drawing/2014/main" id="{BA82BD65-526E-4B49-BF65-FA9D50453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0" y="404814"/>
            <a:ext cx="5184626" cy="519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Rektangel 7">
            <a:extLst>
              <a:ext uri="{FF2B5EF4-FFF2-40B4-BE49-F238E27FC236}">
                <a16:creationId xmlns:a16="http://schemas.microsoft.com/office/drawing/2014/main" id="{868036D2-AE43-4745-867E-AF6D92C28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0175" y="2276476"/>
            <a:ext cx="3168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Anlægsarbejdet går i gang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i sommeren 2018</a:t>
            </a:r>
          </a:p>
        </p:txBody>
      </p:sp>
      <p:sp>
        <p:nvSpPr>
          <p:cNvPr id="32774" name="Rektangel 8">
            <a:extLst>
              <a:ext uri="{FF2B5EF4-FFF2-40B4-BE49-F238E27FC236}">
                <a16:creationId xmlns:a16="http://schemas.microsoft.com/office/drawing/2014/main" id="{CDF0A4A7-6098-47DB-9600-267488854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276" y="3860801"/>
            <a:ext cx="23923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Afsluttes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000" dirty="0">
                <a:latin typeface="Arial" panose="020B0604020202020204" pitchFamily="34" charset="0"/>
              </a:rPr>
              <a:t>31. december 2019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sidefod 4">
            <a:extLst>
              <a:ext uri="{FF2B5EF4-FFF2-40B4-BE49-F238E27FC236}">
                <a16:creationId xmlns:a16="http://schemas.microsoft.com/office/drawing/2014/main" id="{323ED387-F393-4EC3-8C0F-C2EDC86D0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33795" name="Pladsholder til diasnummer 5">
            <a:extLst>
              <a:ext uri="{FF2B5EF4-FFF2-40B4-BE49-F238E27FC236}">
                <a16:creationId xmlns:a16="http://schemas.microsoft.com/office/drawing/2014/main" id="{45BDC6BA-F6F0-493C-9600-78093348B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4894D6F-056E-434C-A2DC-DD6C74175F05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da-DK" altLang="da-DK" sz="1200"/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8AB5214B-17C0-4FF7-B202-1198E7C98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Komponenter i transmissionsnet</a:t>
            </a:r>
          </a:p>
        </p:txBody>
      </p:sp>
      <p:graphicFrame>
        <p:nvGraphicFramePr>
          <p:cNvPr id="33797" name="Object 4">
            <a:extLst>
              <a:ext uri="{FF2B5EF4-FFF2-40B4-BE49-F238E27FC236}">
                <a16:creationId xmlns:a16="http://schemas.microsoft.com/office/drawing/2014/main" id="{7E06A680-7AC1-4D4F-A10C-5C5FD366AE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48526" y="1362076"/>
          <a:ext cx="3624263" cy="215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8028571" imgH="4772691" progId="MSPhotoEd.3">
                  <p:embed/>
                </p:oleObj>
              </mc:Choice>
              <mc:Fallback>
                <p:oleObj name="Photo Editor-billede" r:id="rId2" imgW="8028571" imgH="4772691" progId="MSPhotoEd.3">
                  <p:embed/>
                  <p:pic>
                    <p:nvPicPr>
                      <p:cNvPr id="33797" name="Object 4">
                        <a:extLst>
                          <a:ext uri="{FF2B5EF4-FFF2-40B4-BE49-F238E27FC236}">
                            <a16:creationId xmlns:a16="http://schemas.microsoft.com/office/drawing/2014/main" id="{7E06A680-7AC1-4D4F-A10C-5C5FD366AE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8526" y="1362076"/>
                        <a:ext cx="3624263" cy="2155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Object 5">
            <a:extLst>
              <a:ext uri="{FF2B5EF4-FFF2-40B4-BE49-F238E27FC236}">
                <a16:creationId xmlns:a16="http://schemas.microsoft.com/office/drawing/2014/main" id="{1EFFCE0F-6336-4E0C-9FC7-E7D2CE1895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24339" y="1341439"/>
          <a:ext cx="2378075" cy="293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4" imgW="4963218" imgH="6125430" progId="MSPhotoEd.3">
                  <p:embed/>
                </p:oleObj>
              </mc:Choice>
              <mc:Fallback>
                <p:oleObj name="Photo Editor-billede" r:id="rId4" imgW="4963218" imgH="6125430" progId="MSPhotoEd.3">
                  <p:embed/>
                  <p:pic>
                    <p:nvPicPr>
                      <p:cNvPr id="33798" name="Object 5">
                        <a:extLst>
                          <a:ext uri="{FF2B5EF4-FFF2-40B4-BE49-F238E27FC236}">
                            <a16:creationId xmlns:a16="http://schemas.microsoft.com/office/drawing/2014/main" id="{1EFFCE0F-6336-4E0C-9FC7-E7D2CE1895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4339" y="1341439"/>
                        <a:ext cx="2378075" cy="2935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9" name="Object 6">
            <a:extLst>
              <a:ext uri="{FF2B5EF4-FFF2-40B4-BE49-F238E27FC236}">
                <a16:creationId xmlns:a16="http://schemas.microsoft.com/office/drawing/2014/main" id="{BDB5DF7C-8E3B-4F69-9AB8-36A2059175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5775" y="4508500"/>
          <a:ext cx="2298700" cy="177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6" imgW="5990476" imgH="4619048" progId="MSPhotoEd.3">
                  <p:embed/>
                </p:oleObj>
              </mc:Choice>
              <mc:Fallback>
                <p:oleObj name="Photo Editor-billede" r:id="rId6" imgW="5990476" imgH="4619048" progId="MSPhotoEd.3">
                  <p:embed/>
                  <p:pic>
                    <p:nvPicPr>
                      <p:cNvPr id="33799" name="Object 6">
                        <a:extLst>
                          <a:ext uri="{FF2B5EF4-FFF2-40B4-BE49-F238E27FC236}">
                            <a16:creationId xmlns:a16="http://schemas.microsoft.com/office/drawing/2014/main" id="{BDB5DF7C-8E3B-4F69-9AB8-36A2059175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4508500"/>
                        <a:ext cx="2298700" cy="177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800" name="Object 7">
            <a:extLst>
              <a:ext uri="{FF2B5EF4-FFF2-40B4-BE49-F238E27FC236}">
                <a16:creationId xmlns:a16="http://schemas.microsoft.com/office/drawing/2014/main" id="{F382F957-2BF1-42A4-B02C-77DE5FC533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1143001"/>
          <a:ext cx="25908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8" imgW="2333333" imgH="809738" progId="MSPhotoEd.3">
                  <p:embed/>
                </p:oleObj>
              </mc:Choice>
              <mc:Fallback>
                <p:oleObj name="Photo Editor-billede" r:id="rId8" imgW="2333333" imgH="809738" progId="MSPhotoEd.3">
                  <p:embed/>
                  <p:pic>
                    <p:nvPicPr>
                      <p:cNvPr id="33800" name="Object 7">
                        <a:extLst>
                          <a:ext uri="{FF2B5EF4-FFF2-40B4-BE49-F238E27FC236}">
                            <a16:creationId xmlns:a16="http://schemas.microsoft.com/office/drawing/2014/main" id="{F382F957-2BF1-42A4-B02C-77DE5FC533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143001"/>
                        <a:ext cx="2590800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1" name="AutoShape 8">
            <a:extLst>
              <a:ext uri="{FF2B5EF4-FFF2-40B4-BE49-F238E27FC236}">
                <a16:creationId xmlns:a16="http://schemas.microsoft.com/office/drawing/2014/main" id="{1531983E-A890-4C24-B31D-A1924DFB6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200400"/>
            <a:ext cx="1981200" cy="762000"/>
          </a:xfrm>
          <a:prstGeom prst="wedgeRoundRectCallout">
            <a:avLst>
              <a:gd name="adj1" fmla="val 34616"/>
              <a:gd name="adj2" fmla="val -221250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200" b="1">
                <a:solidFill>
                  <a:srgbClr val="0033CC"/>
                </a:solidFill>
                <a:latin typeface="Arial" panose="020B0604020202020204" pitchFamily="34" charset="0"/>
              </a:rPr>
              <a:t>Isolatorlængden i cm svarer til driftsspændingen i kV</a:t>
            </a:r>
          </a:p>
        </p:txBody>
      </p:sp>
      <p:graphicFrame>
        <p:nvGraphicFramePr>
          <p:cNvPr id="33802" name="Object 9">
            <a:extLst>
              <a:ext uri="{FF2B5EF4-FFF2-40B4-BE49-F238E27FC236}">
                <a16:creationId xmlns:a16="http://schemas.microsoft.com/office/drawing/2014/main" id="{2C796595-D5B5-42C9-AAA6-D3EED8379A7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963378"/>
              </p:ext>
            </p:extLst>
          </p:nvPr>
        </p:nvGraphicFramePr>
        <p:xfrm>
          <a:off x="7150894" y="3684119"/>
          <a:ext cx="3819525" cy="221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10" imgW="8352381" imgH="4847619" progId="MSPhotoEd.3">
                  <p:embed/>
                </p:oleObj>
              </mc:Choice>
              <mc:Fallback>
                <p:oleObj name="Photo Editor-billede" r:id="rId10" imgW="8352381" imgH="4847619" progId="MSPhotoEd.3">
                  <p:embed/>
                  <p:pic>
                    <p:nvPicPr>
                      <p:cNvPr id="33802" name="Object 9">
                        <a:extLst>
                          <a:ext uri="{FF2B5EF4-FFF2-40B4-BE49-F238E27FC236}">
                            <a16:creationId xmlns:a16="http://schemas.microsoft.com/office/drawing/2014/main" id="{2C796595-D5B5-42C9-AAA6-D3EED8379A70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0894" y="3684119"/>
                        <a:ext cx="3819525" cy="221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idefod 3">
            <a:extLst>
              <a:ext uri="{FF2B5EF4-FFF2-40B4-BE49-F238E27FC236}">
                <a16:creationId xmlns:a16="http://schemas.microsoft.com/office/drawing/2014/main" id="{3EF3A419-9447-451A-8BD3-186F7A863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34819" name="Pladsholder til diasnummer 4">
            <a:extLst>
              <a:ext uri="{FF2B5EF4-FFF2-40B4-BE49-F238E27FC236}">
                <a16:creationId xmlns:a16="http://schemas.microsoft.com/office/drawing/2014/main" id="{55A28F2F-C498-4850-B6A8-C3B76145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89FD974-E10A-4FF0-95B6-2FE8D98A39F3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da-DK" altLang="da-DK" sz="1200"/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04831F67-3A92-4C5A-892B-F5CF624CC2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7150" y="381001"/>
            <a:ext cx="6769100" cy="777875"/>
          </a:xfrm>
        </p:spPr>
        <p:txBody>
          <a:bodyPr/>
          <a:lstStyle/>
          <a:p>
            <a:pPr algn="ctr" eaLnBrk="1" hangingPunct="1"/>
            <a:r>
              <a:rPr lang="da-DK" altLang="da-DK">
                <a:solidFill>
                  <a:srgbClr val="0033CC"/>
                </a:solidFill>
              </a:rPr>
              <a:t>Transformatoren</a:t>
            </a:r>
          </a:p>
        </p:txBody>
      </p:sp>
      <p:graphicFrame>
        <p:nvGraphicFramePr>
          <p:cNvPr id="34821" name="Object 4">
            <a:extLst>
              <a:ext uri="{FF2B5EF4-FFF2-40B4-BE49-F238E27FC236}">
                <a16:creationId xmlns:a16="http://schemas.microsoft.com/office/drawing/2014/main" id="{1FE57183-D8C5-4074-9456-E0EF96C5C1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56262"/>
              </p:ext>
            </p:extLst>
          </p:nvPr>
        </p:nvGraphicFramePr>
        <p:xfrm>
          <a:off x="3399713" y="1535404"/>
          <a:ext cx="6248400" cy="481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-billede" r:id="rId2" imgW="5990476" imgH="4619048" progId="MSPhotoEd.3">
                  <p:embed/>
                </p:oleObj>
              </mc:Choice>
              <mc:Fallback>
                <p:oleObj name="Photo Editor-billede" r:id="rId2" imgW="5990476" imgH="4619048" progId="MSPhotoEd.3">
                  <p:embed/>
                  <p:pic>
                    <p:nvPicPr>
                      <p:cNvPr id="34821" name="Object 4">
                        <a:extLst>
                          <a:ext uri="{FF2B5EF4-FFF2-40B4-BE49-F238E27FC236}">
                            <a16:creationId xmlns:a16="http://schemas.microsoft.com/office/drawing/2014/main" id="{1FE57183-D8C5-4074-9456-E0EF96C5C1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9713" y="1535404"/>
                        <a:ext cx="6248400" cy="481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Text Box 5">
            <a:extLst>
              <a:ext uri="{FF2B5EF4-FFF2-40B4-BE49-F238E27FC236}">
                <a16:creationId xmlns:a16="http://schemas.microsoft.com/office/drawing/2014/main" id="{1F0CA95D-390A-4180-B803-B15272FA9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209" y="2522537"/>
            <a:ext cx="2279650" cy="181292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a-DK" altLang="da-DK" sz="1600" dirty="0">
                <a:solidFill>
                  <a:srgbClr val="CC3300"/>
                </a:solidFill>
                <a:latin typeface="Arial" panose="020B0604020202020204" pitchFamily="34" charset="0"/>
              </a:rPr>
              <a:t>Transformatoren omsætter fra et spændingsniveau til et andet.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a-DK" altLang="da-DK" sz="1600" dirty="0">
                <a:solidFill>
                  <a:srgbClr val="CC3300"/>
                </a:solidFill>
                <a:latin typeface="Arial" panose="020B0604020202020204" pitchFamily="34" charset="0"/>
              </a:rPr>
              <a:t>F.eks. Som her fra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da-DK" altLang="da-DK" sz="1600" dirty="0">
                <a:solidFill>
                  <a:srgbClr val="CC3300"/>
                </a:solidFill>
                <a:latin typeface="Arial" panose="020B0604020202020204" pitchFamily="34" charset="0"/>
              </a:rPr>
              <a:t>60 kV til 10 kV</a:t>
            </a:r>
          </a:p>
        </p:txBody>
      </p:sp>
      <p:sp>
        <p:nvSpPr>
          <p:cNvPr id="34823" name="AutoShape 6">
            <a:extLst>
              <a:ext uri="{FF2B5EF4-FFF2-40B4-BE49-F238E27FC236}">
                <a16:creationId xmlns:a16="http://schemas.microsoft.com/office/drawing/2014/main" id="{BF7FA120-CDB6-4F98-9004-6C351C088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6698" y="737443"/>
            <a:ext cx="1828800" cy="381000"/>
          </a:xfrm>
          <a:prstGeom prst="wedgeRoundRectCallout">
            <a:avLst>
              <a:gd name="adj1" fmla="val 106338"/>
              <a:gd name="adj2" fmla="val 347917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600" dirty="0">
                <a:solidFill>
                  <a:srgbClr val="0033CC"/>
                </a:solidFill>
                <a:latin typeface="Arial" panose="020B0604020202020204" pitchFamily="34" charset="0"/>
              </a:rPr>
              <a:t>60 kV Afbryder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FC692631-4F72-4C78-B949-FAE18C403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35843" name="Pladsholder til diasnummer 3">
            <a:extLst>
              <a:ext uri="{FF2B5EF4-FFF2-40B4-BE49-F238E27FC236}">
                <a16:creationId xmlns:a16="http://schemas.microsoft.com/office/drawing/2014/main" id="{AEB13493-7D51-44AD-8843-C3F00F814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F52FE61-D3B2-4F41-B329-4F48EA19913A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da-DK" altLang="da-DK" sz="1200"/>
          </a:p>
        </p:txBody>
      </p:sp>
      <p:pic>
        <p:nvPicPr>
          <p:cNvPr id="35844" name="Picture 2" descr="C:\Users\jha\AppData\Local\Microsoft\Windows\Temporary Internet Files\Content.Outlook\YQUFHDSD\DSC_3825.JPG">
            <a:extLst>
              <a:ext uri="{FF2B5EF4-FFF2-40B4-BE49-F238E27FC236}">
                <a16:creationId xmlns:a16="http://schemas.microsoft.com/office/drawing/2014/main" id="{2B345C17-830F-4FA0-8BF8-D7F743668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333375"/>
            <a:ext cx="45847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3" descr="C:\Users\jha\AppData\Local\Microsoft\Windows\Temporary Internet Files\Content.Outlook\YQUFHDSD\DSC_3827.JPG">
            <a:extLst>
              <a:ext uri="{FF2B5EF4-FFF2-40B4-BE49-F238E27FC236}">
                <a16:creationId xmlns:a16="http://schemas.microsoft.com/office/drawing/2014/main" id="{5E6A8EF6-B434-412A-91E5-12E0F1E6F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3573464"/>
            <a:ext cx="422433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kstboks 4">
            <a:extLst>
              <a:ext uri="{FF2B5EF4-FFF2-40B4-BE49-F238E27FC236}">
                <a16:creationId xmlns:a16="http://schemas.microsoft.com/office/drawing/2014/main" id="{2BDD43C2-EC9B-421D-AEDE-9458675AF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9" y="765176"/>
            <a:ext cx="3889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b="1">
                <a:solidFill>
                  <a:srgbClr val="0033CC"/>
                </a:solidFill>
                <a:latin typeface="Arial" panose="020B0604020202020204" pitchFamily="34" charset="0"/>
              </a:rPr>
              <a:t>Effektafbryder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el 1">
            <a:extLst>
              <a:ext uri="{FF2B5EF4-FFF2-40B4-BE49-F238E27FC236}">
                <a16:creationId xmlns:a16="http://schemas.microsoft.com/office/drawing/2014/main" id="{C630A314-6FF7-4DFE-A044-E7BEC5C82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87713" y="333375"/>
            <a:ext cx="6769100" cy="528638"/>
          </a:xfrm>
        </p:spPr>
        <p:txBody>
          <a:bodyPr/>
          <a:lstStyle/>
          <a:p>
            <a:pPr algn="ctr"/>
            <a:r>
              <a:rPr lang="da-DK" altLang="da-DK">
                <a:solidFill>
                  <a:srgbClr val="0033CC"/>
                </a:solidFill>
              </a:rPr>
              <a:t>Kabler og luftledninger</a:t>
            </a:r>
            <a:endParaRPr lang="da-DK" alt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69B9294-1021-4408-8D89-CB700A625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Transmission</a:t>
            </a:r>
          </a:p>
        </p:txBody>
      </p:sp>
      <p:sp>
        <p:nvSpPr>
          <p:cNvPr id="36868" name="Pladsholder til slidenummer 3">
            <a:extLst>
              <a:ext uri="{FF2B5EF4-FFF2-40B4-BE49-F238E27FC236}">
                <a16:creationId xmlns:a16="http://schemas.microsoft.com/office/drawing/2014/main" id="{474E4CDD-A31D-43AA-B237-CC001A53B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3300"/>
              </a:buClr>
              <a:buSzPct val="120000"/>
              <a:buChar char="•"/>
              <a:defRPr sz="2400">
                <a:solidFill>
                  <a:schemeClr val="tx1"/>
                </a:solidFill>
                <a:latin typeface="Helvetica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FF9900"/>
              </a:buClr>
              <a:buSzPct val="120000"/>
              <a:buChar char="•"/>
              <a:defRPr sz="2000">
                <a:solidFill>
                  <a:schemeClr val="tx1"/>
                </a:solidFill>
                <a:latin typeface="Helvetica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Helvetica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08080"/>
              </a:buClr>
              <a:buFont typeface="Wingdings" panose="05000000000000000000" pitchFamily="2" charset="2"/>
              <a:buChar char="§"/>
              <a:defRPr sz="1600">
                <a:solidFill>
                  <a:schemeClr val="tx1"/>
                </a:solidFill>
                <a:latin typeface="Helvetica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1FD54A-C482-412A-BE9E-D26E1AFA2576}" type="slidenum">
              <a:rPr lang="da-DK" altLang="da-DK" sz="120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da-DK" altLang="da-DK" sz="1200"/>
          </a:p>
        </p:txBody>
      </p:sp>
      <p:pic>
        <p:nvPicPr>
          <p:cNvPr id="36869" name="Picture 2" descr="Billedresultat for PLANLÆGNING AF ELTRANSMISSIONSNETTET">
            <a:extLst>
              <a:ext uri="{FF2B5EF4-FFF2-40B4-BE49-F238E27FC236}">
                <a16:creationId xmlns:a16="http://schemas.microsoft.com/office/drawing/2014/main" id="{1DCDF5CE-1A8F-4F87-8357-1965F5096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1738314"/>
            <a:ext cx="44640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4" descr="Billedresultat for PLANLÆGNING AF ELTRANSMISSIONSNETTET">
            <a:extLst>
              <a:ext uri="{FF2B5EF4-FFF2-40B4-BE49-F238E27FC236}">
                <a16:creationId xmlns:a16="http://schemas.microsoft.com/office/drawing/2014/main" id="{D47A6071-7C10-486B-A066-EE9A086D7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1381126"/>
            <a:ext cx="3386137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8" descr="Billedresultat for PLANLÆGNING AF ELTRANSMISSIONSNETTET">
            <a:extLst>
              <a:ext uri="{FF2B5EF4-FFF2-40B4-BE49-F238E27FC236}">
                <a16:creationId xmlns:a16="http://schemas.microsoft.com/office/drawing/2014/main" id="{54469A43-F8CF-434A-A47D-D88F0F874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571" y="4222265"/>
            <a:ext cx="3800475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22" y="539750"/>
            <a:ext cx="11640064" cy="387007"/>
          </a:xfrm>
        </p:spPr>
        <p:txBody>
          <a:bodyPr/>
          <a:lstStyle/>
          <a:p>
            <a:r>
              <a:rPr lang="da-DK" sz="2400" dirty="0">
                <a:solidFill>
                  <a:schemeClr val="tx1"/>
                </a:solidFill>
              </a:rPr>
              <a:t>Forstå dine tekniske kollegaer - Elteknik for administrative medarbejdere.</a:t>
            </a:r>
            <a:br>
              <a:rPr lang="da-DK" dirty="0"/>
            </a:br>
            <a:endParaRPr lang="da-DK" dirty="0"/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B5840A7D-DA2E-4BE7-9DBA-6F7F4C3C3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a-DK" sz="3200" b="1" dirty="0"/>
          </a:p>
          <a:p>
            <a:pPr marL="0" indent="0" algn="ctr">
              <a:buNone/>
            </a:pPr>
            <a:endParaRPr lang="da-DK" sz="3200" b="1" dirty="0"/>
          </a:p>
          <a:p>
            <a:pPr marL="0" indent="0" algn="ctr">
              <a:buNone/>
            </a:pPr>
            <a:r>
              <a:rPr lang="da-DK" sz="3200" b="1" dirty="0"/>
              <a:t>Spørgsmål?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13</a:t>
            </a:fld>
            <a:endParaRPr lang="da-DK" noProof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11618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heme/theme1.xml><?xml version="1.0" encoding="utf-8"?>
<a:theme xmlns:a="http://schemas.openxmlformats.org/drawingml/2006/main" name="Dansk Energi PowerPoint">
  <a:themeElements>
    <a:clrScheme name="Dansk Energi">
      <a:dk1>
        <a:srgbClr val="2A2626"/>
      </a:dk1>
      <a:lt1>
        <a:sysClr val="window" lastClr="FFFFFF"/>
      </a:lt1>
      <a:dk2>
        <a:srgbClr val="004B00"/>
      </a:dk2>
      <a:lt2>
        <a:srgbClr val="CFCFCF"/>
      </a:lt2>
      <a:accent1>
        <a:srgbClr val="C20E1A"/>
      </a:accent1>
      <a:accent2>
        <a:srgbClr val="236946"/>
      </a:accent2>
      <a:accent3>
        <a:srgbClr val="966400"/>
      </a:accent3>
      <a:accent4>
        <a:srgbClr val="153D84"/>
      </a:accent4>
      <a:accent5>
        <a:srgbClr val="76B82A"/>
      </a:accent5>
      <a:accent6>
        <a:srgbClr val="5F4679"/>
      </a:accent6>
      <a:hlink>
        <a:srgbClr val="AC1416"/>
      </a:hlink>
      <a:folHlink>
        <a:srgbClr val="5F4679"/>
      </a:folHlink>
    </a:clrScheme>
    <a:fontScheme name="Dansk Energi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defRPr sz="20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aseTemplate 16-9.potx" id="{BDD2FFE0-FAB3-45C9-9A73-1E5C53AB41A3}" vid="{D2DA39A2-5F82-4086-8A71-AF3F932A2379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BaseTemplate 16-9</Template>
  <TotalTime>80</TotalTime>
  <Words>219</Words>
  <Application>Microsoft Office PowerPoint</Application>
  <PresentationFormat>Widescreen</PresentationFormat>
  <Paragraphs>68</Paragraphs>
  <Slides>13</Slides>
  <Notes>1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ＭＳ Ｐゴシック</vt:lpstr>
      <vt:lpstr>Arial</vt:lpstr>
      <vt:lpstr>Arial Black</vt:lpstr>
      <vt:lpstr>Wingdings</vt:lpstr>
      <vt:lpstr>Dansk Energi PowerPoint</vt:lpstr>
      <vt:lpstr>Photo Editor-billede</vt:lpstr>
      <vt:lpstr>Transmissionsnette</vt:lpstr>
      <vt:lpstr>Transmission</vt:lpstr>
      <vt:lpstr>Transmission</vt:lpstr>
      <vt:lpstr>Transmission</vt:lpstr>
      <vt:lpstr>Transmission</vt:lpstr>
      <vt:lpstr>Transmissionsnettet i Vestsjælland</vt:lpstr>
      <vt:lpstr>Master i transmissionsnettet</vt:lpstr>
      <vt:lpstr>PowerPoint-præsentation</vt:lpstr>
      <vt:lpstr>Komponenter i transmissionsnet</vt:lpstr>
      <vt:lpstr>Transformatoren</vt:lpstr>
      <vt:lpstr>PowerPoint-præsentation</vt:lpstr>
      <vt:lpstr>Kabler og luftledninger</vt:lpstr>
      <vt:lpstr>Forstå dine tekniske kollegaer - Elteknik for administrative medarbejdere.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 Færk</dc:creator>
  <cp:lastModifiedBy>Anders Færk</cp:lastModifiedBy>
  <cp:revision>14</cp:revision>
  <dcterms:created xsi:type="dcterms:W3CDTF">2016-10-26T09:17:16Z</dcterms:created>
  <dcterms:modified xsi:type="dcterms:W3CDTF">2026-02-11T15:33:35Z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www.skabelondesign.dk</vt:lpwstr>
  </property>
  <property fmtid="{D5CDD505-2E9C-101B-9397-08002B2CF9AE}" pid="3" name="TemplafyTimeStamp">
    <vt:lpwstr>2017-03-22T13:39:47.4689360Z</vt:lpwstr>
  </property>
  <property fmtid="{D5CDD505-2E9C-101B-9397-08002B2CF9AE}" pid="4" name="CustomerId">
    <vt:lpwstr>danskenergi</vt:lpwstr>
  </property>
  <property fmtid="{D5CDD505-2E9C-101B-9397-08002B2CF9AE}" pid="5" name="TemplateId">
    <vt:lpwstr>637616892583363923</vt:lpwstr>
  </property>
  <property fmtid="{D5CDD505-2E9C-101B-9397-08002B2CF9AE}" pid="6" name="UserProfileId">
    <vt:lpwstr>637570933553251704</vt:lpwstr>
  </property>
</Properties>
</file>