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16" r:id="rId5"/>
    <p:sldId id="264" r:id="rId6"/>
    <p:sldId id="317" r:id="rId7"/>
    <p:sldId id="320" r:id="rId8"/>
    <p:sldId id="319" r:id="rId9"/>
    <p:sldId id="321" r:id="rId10"/>
    <p:sldId id="322" r:id="rId11"/>
    <p:sldId id="323" r:id="rId12"/>
    <p:sldId id="318" r:id="rId13"/>
    <p:sldId id="324" r:id="rId14"/>
    <p:sldId id="315" r:id="rId15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316"/>
            <p14:sldId id="264"/>
            <p14:sldId id="317"/>
            <p14:sldId id="320"/>
            <p14:sldId id="319"/>
            <p14:sldId id="321"/>
            <p14:sldId id="322"/>
            <p14:sldId id="323"/>
            <p14:sldId id="318"/>
            <p14:sldId id="324"/>
            <p14:sldId id="3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90" autoAdjust="0"/>
    <p:restoredTop sz="96374" autoAdjust="0"/>
  </p:normalViewPr>
  <p:slideViewPr>
    <p:cSldViewPr snapToGrid="0">
      <p:cViewPr>
        <p:scale>
          <a:sx n="82" d="100"/>
          <a:sy n="82" d="100"/>
        </p:scale>
        <p:origin x="1142" y="72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FED3A1-A90F-41F4-9027-BC5B8FF3A2E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73FDFE1-1EF6-49B9-9424-B9C886074CA6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Hænderne i lommen! (Undgå at forstørre fejlen)</a:t>
          </a:r>
          <a:endParaRPr lang="en-US" dirty="0"/>
        </a:p>
      </dgm:t>
    </dgm:pt>
    <dgm:pt modelId="{0C185719-56D9-46A6-B30D-FF66BD96C8A5}" type="parTrans" cxnId="{BC61F76A-0252-4E6E-B663-E1C76A8B4CF4}">
      <dgm:prSet/>
      <dgm:spPr/>
      <dgm:t>
        <a:bodyPr/>
        <a:lstStyle/>
        <a:p>
          <a:endParaRPr lang="en-US"/>
        </a:p>
      </dgm:t>
    </dgm:pt>
    <dgm:pt modelId="{FA69A5E1-BF2F-4AD7-B426-09359706D1C0}" type="sibTrans" cxnId="{BC61F76A-0252-4E6E-B663-E1C76A8B4CF4}">
      <dgm:prSet/>
      <dgm:spPr/>
      <dgm:t>
        <a:bodyPr/>
        <a:lstStyle/>
        <a:p>
          <a:endParaRPr lang="en-US"/>
        </a:p>
      </dgm:t>
    </dgm:pt>
    <dgm:pt modelId="{B19F79BF-49C4-4226-BC80-0870F2656B5A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Spørg (Hvad er der nøjagtigt galt?)</a:t>
          </a:r>
          <a:endParaRPr lang="en-US" dirty="0"/>
        </a:p>
      </dgm:t>
    </dgm:pt>
    <dgm:pt modelId="{10AF2CA5-5EE3-4D00-A4B1-AE36B19690DF}" type="parTrans" cxnId="{886193C7-276A-46DB-B3F2-7A0F6F32759C}">
      <dgm:prSet/>
      <dgm:spPr/>
      <dgm:t>
        <a:bodyPr/>
        <a:lstStyle/>
        <a:p>
          <a:endParaRPr lang="en-US"/>
        </a:p>
      </dgm:t>
    </dgm:pt>
    <dgm:pt modelId="{94514CBC-3BD3-4EC6-842F-517C14300E8A}" type="sibTrans" cxnId="{886193C7-276A-46DB-B3F2-7A0F6F32759C}">
      <dgm:prSet/>
      <dgm:spPr/>
      <dgm:t>
        <a:bodyPr/>
        <a:lstStyle/>
        <a:p>
          <a:endParaRPr lang="en-US"/>
        </a:p>
      </dgm:t>
    </dgm:pt>
    <dgm:pt modelId="{9813BA02-15E0-4AA0-B922-CC2C4E542E96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Observér (Kig, Lyt, Mærk)</a:t>
          </a:r>
          <a:endParaRPr lang="en-US" dirty="0"/>
        </a:p>
      </dgm:t>
    </dgm:pt>
    <dgm:pt modelId="{D93F324C-1DE9-4671-950B-3BA3FCEF6777}" type="parTrans" cxnId="{DD138D20-3EDF-4138-ADBA-475D32C0E8C3}">
      <dgm:prSet/>
      <dgm:spPr/>
      <dgm:t>
        <a:bodyPr/>
        <a:lstStyle/>
        <a:p>
          <a:endParaRPr lang="en-US"/>
        </a:p>
      </dgm:t>
    </dgm:pt>
    <dgm:pt modelId="{4A024B26-1035-47A7-AC25-8F2D14F463AE}" type="sibTrans" cxnId="{DD138D20-3EDF-4138-ADBA-475D32C0E8C3}">
      <dgm:prSet/>
      <dgm:spPr/>
      <dgm:t>
        <a:bodyPr/>
        <a:lstStyle/>
        <a:p>
          <a:endParaRPr lang="en-US"/>
        </a:p>
      </dgm:t>
    </dgm:pt>
    <dgm:pt modelId="{2809B877-3AEB-4A8D-8F10-784BC5D43C3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Skab</a:t>
          </a:r>
          <a:r>
            <a:rPr lang="en-US" dirty="0"/>
            <a:t> </a:t>
          </a:r>
          <a:r>
            <a:rPr lang="en-US" dirty="0" err="1"/>
            <a:t>overblik</a:t>
          </a:r>
          <a:endParaRPr lang="en-US" dirty="0"/>
        </a:p>
      </dgm:t>
    </dgm:pt>
    <dgm:pt modelId="{50233627-F1F7-409A-8407-6D90D9BD3D2E}" type="parTrans" cxnId="{3087F14B-5944-405A-8B05-EC049FE5077E}">
      <dgm:prSet/>
      <dgm:spPr/>
      <dgm:t>
        <a:bodyPr/>
        <a:lstStyle/>
        <a:p>
          <a:endParaRPr lang="da-DK"/>
        </a:p>
      </dgm:t>
    </dgm:pt>
    <dgm:pt modelId="{08B657F2-39B1-4D6B-82E4-0399FC4EA2E2}" type="sibTrans" cxnId="{3087F14B-5944-405A-8B05-EC049FE5077E}">
      <dgm:prSet/>
      <dgm:spPr/>
      <dgm:t>
        <a:bodyPr/>
        <a:lstStyle/>
        <a:p>
          <a:endParaRPr lang="da-DK"/>
        </a:p>
      </dgm:t>
    </dgm:pt>
    <dgm:pt modelId="{E921CCA5-B6F6-4AB1-89C2-41BB49BAEE1F}" type="pres">
      <dgm:prSet presAssocID="{B9FED3A1-A90F-41F4-9027-BC5B8FF3A2ED}" presName="root" presStyleCnt="0">
        <dgm:presLayoutVars>
          <dgm:dir/>
          <dgm:resizeHandles val="exact"/>
        </dgm:presLayoutVars>
      </dgm:prSet>
      <dgm:spPr/>
    </dgm:pt>
    <dgm:pt modelId="{EC7619B3-6125-42F3-A5D4-81A364AB2327}" type="pres">
      <dgm:prSet presAssocID="{A73FDFE1-1EF6-49B9-9424-B9C886074CA6}" presName="compNode" presStyleCnt="0"/>
      <dgm:spPr/>
    </dgm:pt>
    <dgm:pt modelId="{B08D218E-133D-4C7E-B26E-6EF55357C867}" type="pres">
      <dgm:prSet presAssocID="{A73FDFE1-1EF6-49B9-9424-B9C886074CA6}" presName="bgRect" presStyleLbl="bgShp" presStyleIdx="0" presStyleCnt="4"/>
      <dgm:spPr/>
    </dgm:pt>
    <dgm:pt modelId="{B2E821B4-BA04-4F6E-B8F4-D48E4AA649E9}" type="pres">
      <dgm:prSet presAssocID="{A73FDFE1-1EF6-49B9-9424-B9C886074CA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Hand"/>
        </a:ext>
      </dgm:extLst>
    </dgm:pt>
    <dgm:pt modelId="{8AB1F1BA-0099-498D-A9E4-291D3D6A6E30}" type="pres">
      <dgm:prSet presAssocID="{A73FDFE1-1EF6-49B9-9424-B9C886074CA6}" presName="spaceRect" presStyleCnt="0"/>
      <dgm:spPr/>
    </dgm:pt>
    <dgm:pt modelId="{5AC8A25D-FE05-4A6E-A248-717982CDAC42}" type="pres">
      <dgm:prSet presAssocID="{A73FDFE1-1EF6-49B9-9424-B9C886074CA6}" presName="parTx" presStyleLbl="revTx" presStyleIdx="0" presStyleCnt="4">
        <dgm:presLayoutVars>
          <dgm:chMax val="0"/>
          <dgm:chPref val="0"/>
        </dgm:presLayoutVars>
      </dgm:prSet>
      <dgm:spPr/>
    </dgm:pt>
    <dgm:pt modelId="{74997B6E-6208-401C-9C63-62F24401A1D7}" type="pres">
      <dgm:prSet presAssocID="{FA69A5E1-BF2F-4AD7-B426-09359706D1C0}" presName="sibTrans" presStyleCnt="0"/>
      <dgm:spPr/>
    </dgm:pt>
    <dgm:pt modelId="{EEA95FA6-FF50-4DAA-9B8A-8EAB124C94AE}" type="pres">
      <dgm:prSet presAssocID="{B19F79BF-49C4-4226-BC80-0870F2656B5A}" presName="compNode" presStyleCnt="0"/>
      <dgm:spPr/>
    </dgm:pt>
    <dgm:pt modelId="{40194018-FF04-4369-84CB-5BB72A7235AA}" type="pres">
      <dgm:prSet presAssocID="{B19F79BF-49C4-4226-BC80-0870F2656B5A}" presName="bgRect" presStyleLbl="bgShp" presStyleIdx="1" presStyleCnt="4" custLinFactNeighborY="3129"/>
      <dgm:spPr/>
    </dgm:pt>
    <dgm:pt modelId="{B8EB496B-ECF9-4BED-9E65-755C69EBCD92}" type="pres">
      <dgm:prSet presAssocID="{B19F79BF-49C4-4226-BC80-0870F2656B5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BD7E050B-F067-4C9D-B363-CA2843D35E15}" type="pres">
      <dgm:prSet presAssocID="{B19F79BF-49C4-4226-BC80-0870F2656B5A}" presName="spaceRect" presStyleCnt="0"/>
      <dgm:spPr/>
    </dgm:pt>
    <dgm:pt modelId="{4D1EB2A5-62E3-4D35-A820-C7FE7362706C}" type="pres">
      <dgm:prSet presAssocID="{B19F79BF-49C4-4226-BC80-0870F2656B5A}" presName="parTx" presStyleLbl="revTx" presStyleIdx="1" presStyleCnt="4">
        <dgm:presLayoutVars>
          <dgm:chMax val="0"/>
          <dgm:chPref val="0"/>
        </dgm:presLayoutVars>
      </dgm:prSet>
      <dgm:spPr/>
    </dgm:pt>
    <dgm:pt modelId="{93BA9DA3-9B11-4FC3-938D-A99FA914B8C2}" type="pres">
      <dgm:prSet presAssocID="{94514CBC-3BD3-4EC6-842F-517C14300E8A}" presName="sibTrans" presStyleCnt="0"/>
      <dgm:spPr/>
    </dgm:pt>
    <dgm:pt modelId="{24518DE6-5A86-4E20-8632-0D5CC0164AC9}" type="pres">
      <dgm:prSet presAssocID="{9813BA02-15E0-4AA0-B922-CC2C4E542E96}" presName="compNode" presStyleCnt="0"/>
      <dgm:spPr/>
    </dgm:pt>
    <dgm:pt modelId="{8746BE29-11B1-4020-A7EC-78D864E91EE4}" type="pres">
      <dgm:prSet presAssocID="{9813BA02-15E0-4AA0-B922-CC2C4E542E96}" presName="bgRect" presStyleLbl="bgShp" presStyleIdx="2" presStyleCnt="4"/>
      <dgm:spPr/>
    </dgm:pt>
    <dgm:pt modelId="{33D82172-2586-4359-B000-0ACD91C73BB6}" type="pres">
      <dgm:prSet presAssocID="{9813BA02-15E0-4AA0-B922-CC2C4E542E9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Øje"/>
        </a:ext>
      </dgm:extLst>
    </dgm:pt>
    <dgm:pt modelId="{1D65B4CA-A3B0-419B-840C-DA6AE123585B}" type="pres">
      <dgm:prSet presAssocID="{9813BA02-15E0-4AA0-B922-CC2C4E542E96}" presName="spaceRect" presStyleCnt="0"/>
      <dgm:spPr/>
    </dgm:pt>
    <dgm:pt modelId="{2D18EA6B-1663-4C7A-A189-57F52706EADC}" type="pres">
      <dgm:prSet presAssocID="{9813BA02-15E0-4AA0-B922-CC2C4E542E96}" presName="parTx" presStyleLbl="revTx" presStyleIdx="2" presStyleCnt="4">
        <dgm:presLayoutVars>
          <dgm:chMax val="0"/>
          <dgm:chPref val="0"/>
        </dgm:presLayoutVars>
      </dgm:prSet>
      <dgm:spPr/>
    </dgm:pt>
    <dgm:pt modelId="{B105E18F-6AB4-438B-9DC8-C9C5EDF7D9A9}" type="pres">
      <dgm:prSet presAssocID="{4A024B26-1035-47A7-AC25-8F2D14F463AE}" presName="sibTrans" presStyleCnt="0"/>
      <dgm:spPr/>
    </dgm:pt>
    <dgm:pt modelId="{EC181AA4-81AB-4E1B-A082-B467E9CDAB10}" type="pres">
      <dgm:prSet presAssocID="{2809B877-3AEB-4A8D-8F10-784BC5D43C32}" presName="compNode" presStyleCnt="0"/>
      <dgm:spPr/>
    </dgm:pt>
    <dgm:pt modelId="{D7690807-023D-4DAD-A15D-14102326897D}" type="pres">
      <dgm:prSet presAssocID="{2809B877-3AEB-4A8D-8F10-784BC5D43C32}" presName="bgRect" presStyleLbl="bgShp" presStyleIdx="3" presStyleCnt="4"/>
      <dgm:spPr/>
    </dgm:pt>
    <dgm:pt modelId="{5428289A-3453-4C96-863B-326FCB4F560E}" type="pres">
      <dgm:prSet presAssocID="{2809B877-3AEB-4A8D-8F10-784BC5D43C3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nsigt med solbriller med massiv udfyldning"/>
        </a:ext>
      </dgm:extLst>
    </dgm:pt>
    <dgm:pt modelId="{DDCE668C-16AD-4121-B8C5-3632FE8E91F8}" type="pres">
      <dgm:prSet presAssocID="{2809B877-3AEB-4A8D-8F10-784BC5D43C32}" presName="spaceRect" presStyleCnt="0"/>
      <dgm:spPr/>
    </dgm:pt>
    <dgm:pt modelId="{73F85D9A-6C8B-4273-A68E-BADA3D8A757E}" type="pres">
      <dgm:prSet presAssocID="{2809B877-3AEB-4A8D-8F10-784BC5D43C3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D138D20-3EDF-4138-ADBA-475D32C0E8C3}" srcId="{B9FED3A1-A90F-41F4-9027-BC5B8FF3A2ED}" destId="{9813BA02-15E0-4AA0-B922-CC2C4E542E96}" srcOrd="2" destOrd="0" parTransId="{D93F324C-1DE9-4671-950B-3BA3FCEF6777}" sibTransId="{4A024B26-1035-47A7-AC25-8F2D14F463AE}"/>
    <dgm:cxn modelId="{4E779A39-B299-4D2C-9BE7-F79BFDAD86C8}" type="presOf" srcId="{2809B877-3AEB-4A8D-8F10-784BC5D43C32}" destId="{73F85D9A-6C8B-4273-A68E-BADA3D8A757E}" srcOrd="0" destOrd="0" presId="urn:microsoft.com/office/officeart/2018/2/layout/IconVerticalSolidList"/>
    <dgm:cxn modelId="{BC61F76A-0252-4E6E-B663-E1C76A8B4CF4}" srcId="{B9FED3A1-A90F-41F4-9027-BC5B8FF3A2ED}" destId="{A73FDFE1-1EF6-49B9-9424-B9C886074CA6}" srcOrd="0" destOrd="0" parTransId="{0C185719-56D9-46A6-B30D-FF66BD96C8A5}" sibTransId="{FA69A5E1-BF2F-4AD7-B426-09359706D1C0}"/>
    <dgm:cxn modelId="{3087F14B-5944-405A-8B05-EC049FE5077E}" srcId="{B9FED3A1-A90F-41F4-9027-BC5B8FF3A2ED}" destId="{2809B877-3AEB-4A8D-8F10-784BC5D43C32}" srcOrd="3" destOrd="0" parTransId="{50233627-F1F7-409A-8407-6D90D9BD3D2E}" sibTransId="{08B657F2-39B1-4D6B-82E4-0399FC4EA2E2}"/>
    <dgm:cxn modelId="{AEEE2454-A74C-44F8-B778-CDB85EAC8699}" type="presOf" srcId="{B19F79BF-49C4-4226-BC80-0870F2656B5A}" destId="{4D1EB2A5-62E3-4D35-A820-C7FE7362706C}" srcOrd="0" destOrd="0" presId="urn:microsoft.com/office/officeart/2018/2/layout/IconVerticalSolidList"/>
    <dgm:cxn modelId="{886193C7-276A-46DB-B3F2-7A0F6F32759C}" srcId="{B9FED3A1-A90F-41F4-9027-BC5B8FF3A2ED}" destId="{B19F79BF-49C4-4226-BC80-0870F2656B5A}" srcOrd="1" destOrd="0" parTransId="{10AF2CA5-5EE3-4D00-A4B1-AE36B19690DF}" sibTransId="{94514CBC-3BD3-4EC6-842F-517C14300E8A}"/>
    <dgm:cxn modelId="{C855F6D3-9915-4493-9A86-56AD1CCDBA9F}" type="presOf" srcId="{9813BA02-15E0-4AA0-B922-CC2C4E542E96}" destId="{2D18EA6B-1663-4C7A-A189-57F52706EADC}" srcOrd="0" destOrd="0" presId="urn:microsoft.com/office/officeart/2018/2/layout/IconVerticalSolidList"/>
    <dgm:cxn modelId="{EA7F84D7-8842-4147-AAD5-643C9BEE8BDA}" type="presOf" srcId="{A73FDFE1-1EF6-49B9-9424-B9C886074CA6}" destId="{5AC8A25D-FE05-4A6E-A248-717982CDAC42}" srcOrd="0" destOrd="0" presId="urn:microsoft.com/office/officeart/2018/2/layout/IconVerticalSolidList"/>
    <dgm:cxn modelId="{75284DE6-B15D-4665-8C11-2630F6DEAC7C}" type="presOf" srcId="{B9FED3A1-A90F-41F4-9027-BC5B8FF3A2ED}" destId="{E921CCA5-B6F6-4AB1-89C2-41BB49BAEE1F}" srcOrd="0" destOrd="0" presId="urn:microsoft.com/office/officeart/2018/2/layout/IconVerticalSolidList"/>
    <dgm:cxn modelId="{9424D8EE-5553-4620-B503-810DD4FFD1F9}" type="presParOf" srcId="{E921CCA5-B6F6-4AB1-89C2-41BB49BAEE1F}" destId="{EC7619B3-6125-42F3-A5D4-81A364AB2327}" srcOrd="0" destOrd="0" presId="urn:microsoft.com/office/officeart/2018/2/layout/IconVerticalSolidList"/>
    <dgm:cxn modelId="{FAAB687C-7633-4C20-ACC4-38107D4900BD}" type="presParOf" srcId="{EC7619B3-6125-42F3-A5D4-81A364AB2327}" destId="{B08D218E-133D-4C7E-B26E-6EF55357C867}" srcOrd="0" destOrd="0" presId="urn:microsoft.com/office/officeart/2018/2/layout/IconVerticalSolidList"/>
    <dgm:cxn modelId="{F84371EC-5750-4B6C-8E51-CFA779A2834F}" type="presParOf" srcId="{EC7619B3-6125-42F3-A5D4-81A364AB2327}" destId="{B2E821B4-BA04-4F6E-B8F4-D48E4AA649E9}" srcOrd="1" destOrd="0" presId="urn:microsoft.com/office/officeart/2018/2/layout/IconVerticalSolidList"/>
    <dgm:cxn modelId="{CB7CA422-6FC0-4D94-A7FD-AE54179C4DC0}" type="presParOf" srcId="{EC7619B3-6125-42F3-A5D4-81A364AB2327}" destId="{8AB1F1BA-0099-498D-A9E4-291D3D6A6E30}" srcOrd="2" destOrd="0" presId="urn:microsoft.com/office/officeart/2018/2/layout/IconVerticalSolidList"/>
    <dgm:cxn modelId="{41F352CC-EF0F-48E3-B942-6A6BB2930BB2}" type="presParOf" srcId="{EC7619B3-6125-42F3-A5D4-81A364AB2327}" destId="{5AC8A25D-FE05-4A6E-A248-717982CDAC42}" srcOrd="3" destOrd="0" presId="urn:microsoft.com/office/officeart/2018/2/layout/IconVerticalSolidList"/>
    <dgm:cxn modelId="{647ECA2C-D82D-42FD-899D-B4F2BFF0604C}" type="presParOf" srcId="{E921CCA5-B6F6-4AB1-89C2-41BB49BAEE1F}" destId="{74997B6E-6208-401C-9C63-62F24401A1D7}" srcOrd="1" destOrd="0" presId="urn:microsoft.com/office/officeart/2018/2/layout/IconVerticalSolidList"/>
    <dgm:cxn modelId="{B9AFB55F-881B-44DF-A23D-918ACF4BA6EA}" type="presParOf" srcId="{E921CCA5-B6F6-4AB1-89C2-41BB49BAEE1F}" destId="{EEA95FA6-FF50-4DAA-9B8A-8EAB124C94AE}" srcOrd="2" destOrd="0" presId="urn:microsoft.com/office/officeart/2018/2/layout/IconVerticalSolidList"/>
    <dgm:cxn modelId="{3175A5F6-D8C9-4F4E-808E-EB2B1B08D6EE}" type="presParOf" srcId="{EEA95FA6-FF50-4DAA-9B8A-8EAB124C94AE}" destId="{40194018-FF04-4369-84CB-5BB72A7235AA}" srcOrd="0" destOrd="0" presId="urn:microsoft.com/office/officeart/2018/2/layout/IconVerticalSolidList"/>
    <dgm:cxn modelId="{258FBBC9-2950-4B42-882F-FD423093C19F}" type="presParOf" srcId="{EEA95FA6-FF50-4DAA-9B8A-8EAB124C94AE}" destId="{B8EB496B-ECF9-4BED-9E65-755C69EBCD92}" srcOrd="1" destOrd="0" presId="urn:microsoft.com/office/officeart/2018/2/layout/IconVerticalSolidList"/>
    <dgm:cxn modelId="{04C4B569-3431-40EA-B4D1-5AFF60C295A3}" type="presParOf" srcId="{EEA95FA6-FF50-4DAA-9B8A-8EAB124C94AE}" destId="{BD7E050B-F067-4C9D-B363-CA2843D35E15}" srcOrd="2" destOrd="0" presId="urn:microsoft.com/office/officeart/2018/2/layout/IconVerticalSolidList"/>
    <dgm:cxn modelId="{1A62076A-1CEF-496C-BF2A-95AA4FAA5E5E}" type="presParOf" srcId="{EEA95FA6-FF50-4DAA-9B8A-8EAB124C94AE}" destId="{4D1EB2A5-62E3-4D35-A820-C7FE7362706C}" srcOrd="3" destOrd="0" presId="urn:microsoft.com/office/officeart/2018/2/layout/IconVerticalSolidList"/>
    <dgm:cxn modelId="{C7A494F2-277E-41DE-83EB-C15F6F815F66}" type="presParOf" srcId="{E921CCA5-B6F6-4AB1-89C2-41BB49BAEE1F}" destId="{93BA9DA3-9B11-4FC3-938D-A99FA914B8C2}" srcOrd="3" destOrd="0" presId="urn:microsoft.com/office/officeart/2018/2/layout/IconVerticalSolidList"/>
    <dgm:cxn modelId="{51311D80-1A1A-4BF9-B097-DC98362CD876}" type="presParOf" srcId="{E921CCA5-B6F6-4AB1-89C2-41BB49BAEE1F}" destId="{24518DE6-5A86-4E20-8632-0D5CC0164AC9}" srcOrd="4" destOrd="0" presId="urn:microsoft.com/office/officeart/2018/2/layout/IconVerticalSolidList"/>
    <dgm:cxn modelId="{F8C6A2DE-9EBD-4C1A-B83A-79B92E8B6BC5}" type="presParOf" srcId="{24518DE6-5A86-4E20-8632-0D5CC0164AC9}" destId="{8746BE29-11B1-4020-A7EC-78D864E91EE4}" srcOrd="0" destOrd="0" presId="urn:microsoft.com/office/officeart/2018/2/layout/IconVerticalSolidList"/>
    <dgm:cxn modelId="{8D6A8201-8FE9-4B95-A916-F5F9EE7A8FF0}" type="presParOf" srcId="{24518DE6-5A86-4E20-8632-0D5CC0164AC9}" destId="{33D82172-2586-4359-B000-0ACD91C73BB6}" srcOrd="1" destOrd="0" presId="urn:microsoft.com/office/officeart/2018/2/layout/IconVerticalSolidList"/>
    <dgm:cxn modelId="{F13BDD50-1466-48C8-A005-E24C4F597133}" type="presParOf" srcId="{24518DE6-5A86-4E20-8632-0D5CC0164AC9}" destId="{1D65B4CA-A3B0-419B-840C-DA6AE123585B}" srcOrd="2" destOrd="0" presId="urn:microsoft.com/office/officeart/2018/2/layout/IconVerticalSolidList"/>
    <dgm:cxn modelId="{D5CB8F9D-A156-4C62-B478-E978996FB79A}" type="presParOf" srcId="{24518DE6-5A86-4E20-8632-0D5CC0164AC9}" destId="{2D18EA6B-1663-4C7A-A189-57F52706EADC}" srcOrd="3" destOrd="0" presId="urn:microsoft.com/office/officeart/2018/2/layout/IconVerticalSolidList"/>
    <dgm:cxn modelId="{52ECD37D-AC40-4B3E-A112-E131B9685174}" type="presParOf" srcId="{E921CCA5-B6F6-4AB1-89C2-41BB49BAEE1F}" destId="{B105E18F-6AB4-438B-9DC8-C9C5EDF7D9A9}" srcOrd="5" destOrd="0" presId="urn:microsoft.com/office/officeart/2018/2/layout/IconVerticalSolidList"/>
    <dgm:cxn modelId="{FE3D1856-F5A1-47A6-BD17-D54EB257F909}" type="presParOf" srcId="{E921CCA5-B6F6-4AB1-89C2-41BB49BAEE1F}" destId="{EC181AA4-81AB-4E1B-A082-B467E9CDAB10}" srcOrd="6" destOrd="0" presId="urn:microsoft.com/office/officeart/2018/2/layout/IconVerticalSolidList"/>
    <dgm:cxn modelId="{32D0BE50-024C-4091-918F-768A8442151E}" type="presParOf" srcId="{EC181AA4-81AB-4E1B-A082-B467E9CDAB10}" destId="{D7690807-023D-4DAD-A15D-14102326897D}" srcOrd="0" destOrd="0" presId="urn:microsoft.com/office/officeart/2018/2/layout/IconVerticalSolidList"/>
    <dgm:cxn modelId="{267506F6-ADAA-4BBB-8237-B802986447B0}" type="presParOf" srcId="{EC181AA4-81AB-4E1B-A082-B467E9CDAB10}" destId="{5428289A-3453-4C96-863B-326FCB4F560E}" srcOrd="1" destOrd="0" presId="urn:microsoft.com/office/officeart/2018/2/layout/IconVerticalSolidList"/>
    <dgm:cxn modelId="{856EB7EB-1BB8-434B-8DAC-1022BB825033}" type="presParOf" srcId="{EC181AA4-81AB-4E1B-A082-B467E9CDAB10}" destId="{DDCE668C-16AD-4121-B8C5-3632FE8E91F8}" srcOrd="2" destOrd="0" presId="urn:microsoft.com/office/officeart/2018/2/layout/IconVerticalSolidList"/>
    <dgm:cxn modelId="{A8CE86D9-F49C-4607-8AE9-DAC98112BEF2}" type="presParOf" srcId="{EC181AA4-81AB-4E1B-A082-B467E9CDAB10}" destId="{73F85D9A-6C8B-4273-A68E-BADA3D8A757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23DCDB-5EDC-4DAB-9EBC-1C596B64A1B0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930B311-5134-4506-95BC-E2A480A37F03}">
      <dgm:prSet custT="1"/>
      <dgm:spPr/>
      <dgm:t>
        <a:bodyPr/>
        <a:lstStyle/>
        <a:p>
          <a:r>
            <a:rPr lang="en-US" sz="2400" dirty="0" err="1"/>
            <a:t>Hænderne</a:t>
          </a:r>
          <a:r>
            <a:rPr lang="en-US" sz="2400" dirty="0"/>
            <a:t> I </a:t>
          </a:r>
          <a:r>
            <a:rPr lang="en-US" sz="2400" dirty="0" err="1"/>
            <a:t>lommen</a:t>
          </a:r>
          <a:r>
            <a:rPr lang="en-US" sz="2400" dirty="0"/>
            <a:t>!</a:t>
          </a:r>
        </a:p>
      </dgm:t>
    </dgm:pt>
    <dgm:pt modelId="{395917D0-C6A9-4198-8904-B371B0F5723D}" type="parTrans" cxnId="{39C96448-141E-4880-9F1A-2586E56895B3}">
      <dgm:prSet/>
      <dgm:spPr/>
      <dgm:t>
        <a:bodyPr/>
        <a:lstStyle/>
        <a:p>
          <a:endParaRPr lang="en-US"/>
        </a:p>
      </dgm:t>
    </dgm:pt>
    <dgm:pt modelId="{37FDCFC2-471C-4338-A27F-B606D6FA24E7}" type="sibTrans" cxnId="{39C96448-141E-4880-9F1A-2586E56895B3}">
      <dgm:prSet/>
      <dgm:spPr/>
      <dgm:t>
        <a:bodyPr/>
        <a:lstStyle/>
        <a:p>
          <a:endParaRPr lang="en-US"/>
        </a:p>
      </dgm:t>
    </dgm:pt>
    <dgm:pt modelId="{A730C7F5-73D9-475A-A91F-4DBA7526396B}">
      <dgm:prSet custT="1"/>
      <dgm:spPr/>
      <dgm:t>
        <a:bodyPr/>
        <a:lstStyle/>
        <a:p>
          <a:r>
            <a:rPr lang="en-US" sz="1800" dirty="0" err="1"/>
            <a:t>Hvis</a:t>
          </a:r>
          <a:r>
            <a:rPr lang="en-US" sz="1800" dirty="0"/>
            <a:t> du </a:t>
          </a:r>
          <a:r>
            <a:rPr lang="en-US" sz="1800" dirty="0" err="1"/>
            <a:t>ikke</a:t>
          </a:r>
          <a:r>
            <a:rPr lang="en-US" sz="1800" dirty="0"/>
            <a:t> </a:t>
          </a:r>
          <a:r>
            <a:rPr lang="en-US" sz="1800" dirty="0" err="1"/>
            <a:t>har</a:t>
          </a:r>
          <a:r>
            <a:rPr lang="en-US" sz="1800" dirty="0"/>
            <a:t> </a:t>
          </a:r>
          <a:r>
            <a:rPr lang="en-US" sz="1800" dirty="0" err="1"/>
            <a:t>overblikket</a:t>
          </a:r>
          <a:r>
            <a:rPr lang="en-US" sz="1800" dirty="0"/>
            <a:t>, </a:t>
          </a:r>
          <a:r>
            <a:rPr lang="en-US" sz="1800" dirty="0" err="1"/>
            <a:t>inden</a:t>
          </a:r>
          <a:r>
            <a:rPr lang="en-US" sz="1800" dirty="0"/>
            <a:t> du starter med at </a:t>
          </a:r>
          <a:r>
            <a:rPr lang="en-US" sz="1800" dirty="0" err="1"/>
            <a:t>skille</a:t>
          </a:r>
          <a:r>
            <a:rPr lang="en-US" sz="1800" dirty="0"/>
            <a:t> </a:t>
          </a:r>
          <a:r>
            <a:rPr lang="en-US" sz="1800" dirty="0" err="1"/>
            <a:t>installationen</a:t>
          </a:r>
          <a:r>
            <a:rPr lang="en-US" sz="1800" dirty="0"/>
            <a:t> ad, </a:t>
          </a:r>
          <a:r>
            <a:rPr lang="en-US" sz="1800" dirty="0" err="1"/>
            <a:t>famler</a:t>
          </a:r>
          <a:r>
            <a:rPr lang="en-US" sz="1800" dirty="0"/>
            <a:t> du </a:t>
          </a:r>
          <a:r>
            <a:rPr lang="en-US" sz="1800" dirty="0" err="1"/>
            <a:t>i</a:t>
          </a:r>
          <a:r>
            <a:rPr lang="en-US" sz="1800" dirty="0"/>
            <a:t> </a:t>
          </a:r>
          <a:r>
            <a:rPr lang="en-US" sz="1800" dirty="0" err="1"/>
            <a:t>blinde</a:t>
          </a:r>
          <a:r>
            <a:rPr lang="en-US" sz="1800" dirty="0"/>
            <a:t>, </a:t>
          </a:r>
          <a:r>
            <a:rPr lang="en-US" sz="1800" dirty="0" err="1"/>
            <a:t>og</a:t>
          </a:r>
          <a:r>
            <a:rPr lang="en-US" sz="1800" dirty="0"/>
            <a:t> det </a:t>
          </a:r>
          <a:r>
            <a:rPr lang="en-US" sz="1800" dirty="0" err="1"/>
            <a:t>bliver</a:t>
          </a:r>
          <a:r>
            <a:rPr lang="en-US" sz="1800" dirty="0"/>
            <a:t> </a:t>
          </a:r>
          <a:r>
            <a:rPr lang="en-US" sz="1800" dirty="0" err="1"/>
            <a:t>sværere</a:t>
          </a:r>
          <a:r>
            <a:rPr lang="en-US" sz="1800" dirty="0"/>
            <a:t> at </a:t>
          </a:r>
          <a:r>
            <a:rPr lang="en-US" sz="1800" dirty="0" err="1"/>
            <a:t>finde</a:t>
          </a:r>
          <a:r>
            <a:rPr lang="en-US" sz="1800" dirty="0"/>
            <a:t> </a:t>
          </a:r>
          <a:r>
            <a:rPr lang="en-US" sz="1800" dirty="0" err="1"/>
            <a:t>fejlen</a:t>
          </a:r>
          <a:r>
            <a:rPr lang="en-US" sz="1800" dirty="0"/>
            <a:t>.</a:t>
          </a:r>
        </a:p>
      </dgm:t>
    </dgm:pt>
    <dgm:pt modelId="{BF310C36-90DB-4DC1-B93A-15BFB3A8A9EF}" type="parTrans" cxnId="{F54A8FB6-5894-4DD8-9282-F7C6FE10D9B8}">
      <dgm:prSet/>
      <dgm:spPr/>
      <dgm:t>
        <a:bodyPr/>
        <a:lstStyle/>
        <a:p>
          <a:endParaRPr lang="da-DK"/>
        </a:p>
      </dgm:t>
    </dgm:pt>
    <dgm:pt modelId="{45D677C2-E260-4A71-937D-2AE4B663B0D1}" type="sibTrans" cxnId="{F54A8FB6-5894-4DD8-9282-F7C6FE10D9B8}">
      <dgm:prSet/>
      <dgm:spPr/>
      <dgm:t>
        <a:bodyPr/>
        <a:lstStyle/>
        <a:p>
          <a:endParaRPr lang="da-DK"/>
        </a:p>
      </dgm:t>
    </dgm:pt>
    <dgm:pt modelId="{0A0EE2F2-0F81-459F-A21B-417285009725}">
      <dgm:prSet custT="1"/>
      <dgm:spPr/>
      <dgm:t>
        <a:bodyPr/>
        <a:lstStyle/>
        <a:p>
          <a:r>
            <a:rPr lang="en-US" sz="1800" dirty="0" err="1"/>
            <a:t>Hvis</a:t>
          </a:r>
          <a:r>
            <a:rPr lang="en-US" sz="1800" dirty="0"/>
            <a:t> du </a:t>
          </a:r>
          <a:r>
            <a:rPr lang="en-US" sz="1800" dirty="0" err="1"/>
            <a:t>ikke</a:t>
          </a:r>
          <a:r>
            <a:rPr lang="en-US" sz="1800" dirty="0"/>
            <a:t> </a:t>
          </a:r>
          <a:r>
            <a:rPr lang="en-US" sz="1800" dirty="0" err="1"/>
            <a:t>kender</a:t>
          </a:r>
          <a:r>
            <a:rPr lang="en-US" sz="1800" dirty="0"/>
            <a:t> </a:t>
          </a:r>
          <a:r>
            <a:rPr lang="en-US" sz="1800" dirty="0" err="1"/>
            <a:t>funktionen</a:t>
          </a:r>
          <a:r>
            <a:rPr lang="en-US" sz="1800" dirty="0"/>
            <a:t> </a:t>
          </a:r>
          <a:r>
            <a:rPr lang="en-US" sz="1800" dirty="0" err="1"/>
            <a:t>i</a:t>
          </a:r>
          <a:r>
            <a:rPr lang="en-US" sz="1800" dirty="0"/>
            <a:t> </a:t>
          </a:r>
          <a:r>
            <a:rPr lang="en-US" sz="1800" dirty="0" err="1"/>
            <a:t>installationen</a:t>
          </a:r>
          <a:r>
            <a:rPr lang="en-US" sz="1800" dirty="0"/>
            <a:t>, </a:t>
          </a:r>
          <a:r>
            <a:rPr lang="en-US" sz="1800" dirty="0" err="1"/>
            <a:t>bliver</a:t>
          </a:r>
          <a:r>
            <a:rPr lang="en-US" sz="1800" dirty="0"/>
            <a:t> det </a:t>
          </a:r>
          <a:r>
            <a:rPr lang="en-US" sz="1800" dirty="0" err="1"/>
            <a:t>svært</a:t>
          </a:r>
          <a:r>
            <a:rPr lang="en-US" sz="1800" dirty="0"/>
            <a:t> at </a:t>
          </a:r>
          <a:r>
            <a:rPr lang="en-US" sz="1800" dirty="0" err="1"/>
            <a:t>fejlfinde</a:t>
          </a:r>
          <a:r>
            <a:rPr lang="en-US" sz="1800" dirty="0"/>
            <a:t> </a:t>
          </a:r>
          <a:r>
            <a:rPr lang="en-US" sz="1800" dirty="0" err="1"/>
            <a:t>på</a:t>
          </a:r>
          <a:r>
            <a:rPr lang="en-US" sz="1800" dirty="0"/>
            <a:t> den.</a:t>
          </a:r>
        </a:p>
      </dgm:t>
    </dgm:pt>
    <dgm:pt modelId="{F7A9CC4A-90B5-4438-AC77-21D6811B8D95}" type="parTrans" cxnId="{968E1876-45A9-49B3-B82C-DAB8A9C821F8}">
      <dgm:prSet/>
      <dgm:spPr/>
      <dgm:t>
        <a:bodyPr/>
        <a:lstStyle/>
        <a:p>
          <a:endParaRPr lang="da-DK"/>
        </a:p>
      </dgm:t>
    </dgm:pt>
    <dgm:pt modelId="{B2A3AE3F-BD9F-4AF8-9B89-DABC626B49A7}" type="sibTrans" cxnId="{968E1876-45A9-49B3-B82C-DAB8A9C821F8}">
      <dgm:prSet/>
      <dgm:spPr/>
      <dgm:t>
        <a:bodyPr/>
        <a:lstStyle/>
        <a:p>
          <a:endParaRPr lang="da-DK"/>
        </a:p>
      </dgm:t>
    </dgm:pt>
    <dgm:pt modelId="{031BE678-D539-42AB-9F60-050083F939CE}">
      <dgm:prSet custT="1"/>
      <dgm:spPr/>
      <dgm:t>
        <a:bodyPr/>
        <a:lstStyle/>
        <a:p>
          <a:r>
            <a:rPr lang="en-US" sz="2000" dirty="0"/>
            <a:t>Og </a:t>
          </a:r>
          <a:r>
            <a:rPr lang="en-US" sz="2000" dirty="0" err="1"/>
            <a:t>derved</a:t>
          </a:r>
          <a:r>
            <a:rPr lang="en-US" sz="2000" dirty="0"/>
            <a:t> </a:t>
          </a:r>
          <a:r>
            <a:rPr lang="en-US" sz="2000" dirty="0" err="1"/>
            <a:t>kan</a:t>
          </a:r>
          <a:r>
            <a:rPr lang="en-US" sz="2000" dirty="0"/>
            <a:t> du </a:t>
          </a:r>
          <a:r>
            <a:rPr lang="en-US" sz="2000" dirty="0" err="1"/>
            <a:t>skabe</a:t>
          </a:r>
          <a:r>
            <a:rPr lang="en-US" sz="2000" dirty="0"/>
            <a:t> </a:t>
          </a:r>
          <a:r>
            <a:rPr lang="en-US" sz="2000" dirty="0" err="1"/>
            <a:t>en</a:t>
          </a:r>
          <a:r>
            <a:rPr lang="en-US" sz="2000" dirty="0"/>
            <a:t> </a:t>
          </a:r>
          <a:r>
            <a:rPr lang="en-US" sz="2000" dirty="0" err="1"/>
            <a:t>større</a:t>
          </a:r>
          <a:r>
            <a:rPr lang="en-US" sz="2000" dirty="0"/>
            <a:t> </a:t>
          </a:r>
          <a:r>
            <a:rPr lang="en-US" sz="2000" dirty="0" err="1"/>
            <a:t>fejl</a:t>
          </a:r>
          <a:r>
            <a:rPr lang="en-US" sz="2000" dirty="0"/>
            <a:t>, </a:t>
          </a:r>
          <a:r>
            <a:rPr lang="en-US" sz="2000" dirty="0" err="1"/>
            <a:t>eller</a:t>
          </a:r>
          <a:r>
            <a:rPr lang="en-US" sz="2000" dirty="0"/>
            <a:t> </a:t>
          </a:r>
          <a:r>
            <a:rPr lang="en-US" sz="2000" dirty="0" err="1"/>
            <a:t>skabe</a:t>
          </a:r>
          <a:r>
            <a:rPr lang="en-US" sz="2000" dirty="0"/>
            <a:t> </a:t>
          </a:r>
          <a:r>
            <a:rPr lang="en-US" sz="2000" dirty="0" err="1"/>
            <a:t>en</a:t>
          </a:r>
          <a:r>
            <a:rPr lang="en-US" sz="2000" dirty="0"/>
            <a:t> </a:t>
          </a:r>
          <a:r>
            <a:rPr lang="en-US" sz="2000" dirty="0" err="1"/>
            <a:t>farlig</a:t>
          </a:r>
          <a:r>
            <a:rPr lang="en-US" sz="2000" dirty="0"/>
            <a:t> situation for </a:t>
          </a:r>
          <a:r>
            <a:rPr lang="en-US" sz="2000" dirty="0" err="1"/>
            <a:t>mennesker</a:t>
          </a:r>
          <a:r>
            <a:rPr lang="en-US" sz="2000" dirty="0"/>
            <a:t>, </a:t>
          </a:r>
          <a:r>
            <a:rPr lang="en-US" sz="2000" dirty="0" err="1"/>
            <a:t>dyr</a:t>
          </a:r>
          <a:r>
            <a:rPr lang="en-US" sz="2000" dirty="0"/>
            <a:t> </a:t>
          </a:r>
          <a:r>
            <a:rPr lang="en-US" sz="2000" dirty="0" err="1"/>
            <a:t>eller</a:t>
          </a:r>
          <a:r>
            <a:rPr lang="en-US" sz="2000" dirty="0"/>
            <a:t> installation. </a:t>
          </a:r>
        </a:p>
      </dgm:t>
    </dgm:pt>
    <dgm:pt modelId="{DB8AB179-6267-4B90-A884-E4740C08C0AC}" type="parTrans" cxnId="{FDBE6516-0C2B-4F71-BC11-301D280E7859}">
      <dgm:prSet/>
      <dgm:spPr/>
      <dgm:t>
        <a:bodyPr/>
        <a:lstStyle/>
        <a:p>
          <a:endParaRPr lang="da-DK"/>
        </a:p>
      </dgm:t>
    </dgm:pt>
    <dgm:pt modelId="{40E21737-6BFE-4718-8A64-7834FE686C21}" type="sibTrans" cxnId="{FDBE6516-0C2B-4F71-BC11-301D280E7859}">
      <dgm:prSet/>
      <dgm:spPr/>
      <dgm:t>
        <a:bodyPr/>
        <a:lstStyle/>
        <a:p>
          <a:endParaRPr lang="da-DK"/>
        </a:p>
      </dgm:t>
    </dgm:pt>
    <dgm:pt modelId="{D372398E-C1A3-4306-A735-80018FF4FB19}" type="pres">
      <dgm:prSet presAssocID="{7D23DCDB-5EDC-4DAB-9EBC-1C596B64A1B0}" presName="linear" presStyleCnt="0">
        <dgm:presLayoutVars>
          <dgm:animLvl val="lvl"/>
          <dgm:resizeHandles val="exact"/>
        </dgm:presLayoutVars>
      </dgm:prSet>
      <dgm:spPr/>
    </dgm:pt>
    <dgm:pt modelId="{EAEF101D-1C6E-4FE8-BFFB-E0207C00A6F7}" type="pres">
      <dgm:prSet presAssocID="{2930B311-5134-4506-95BC-E2A480A37F03}" presName="parentText" presStyleLbl="node1" presStyleIdx="0" presStyleCnt="2" custScaleY="66676" custLinFactNeighborX="0" custLinFactNeighborY="-41224">
        <dgm:presLayoutVars>
          <dgm:chMax val="0"/>
          <dgm:bulletEnabled val="1"/>
        </dgm:presLayoutVars>
      </dgm:prSet>
      <dgm:spPr/>
    </dgm:pt>
    <dgm:pt modelId="{32109359-4FEC-4A43-A47F-8C0A6E5CF1C4}" type="pres">
      <dgm:prSet presAssocID="{2930B311-5134-4506-95BC-E2A480A37F03}" presName="childText" presStyleLbl="revTx" presStyleIdx="0" presStyleCnt="1" custLinFactNeighborX="0" custLinFactNeighborY="-15500">
        <dgm:presLayoutVars>
          <dgm:bulletEnabled val="1"/>
        </dgm:presLayoutVars>
      </dgm:prSet>
      <dgm:spPr/>
    </dgm:pt>
    <dgm:pt modelId="{FE66D400-F9AD-449D-B036-8D1D7DBCDB35}" type="pres">
      <dgm:prSet presAssocID="{031BE678-D539-42AB-9F60-050083F939CE}" presName="parentText" presStyleLbl="node1" presStyleIdx="1" presStyleCnt="2" custScaleY="53394" custLinFactNeighborX="0" custLinFactNeighborY="7979">
        <dgm:presLayoutVars>
          <dgm:chMax val="0"/>
          <dgm:bulletEnabled val="1"/>
        </dgm:presLayoutVars>
      </dgm:prSet>
      <dgm:spPr/>
    </dgm:pt>
  </dgm:ptLst>
  <dgm:cxnLst>
    <dgm:cxn modelId="{FDBE6516-0C2B-4F71-BC11-301D280E7859}" srcId="{7D23DCDB-5EDC-4DAB-9EBC-1C596B64A1B0}" destId="{031BE678-D539-42AB-9F60-050083F939CE}" srcOrd="1" destOrd="0" parTransId="{DB8AB179-6267-4B90-A884-E4740C08C0AC}" sibTransId="{40E21737-6BFE-4718-8A64-7834FE686C21}"/>
    <dgm:cxn modelId="{4E909E30-584E-44C0-B3F4-3B4AFE0FB91E}" type="presOf" srcId="{0A0EE2F2-0F81-459F-A21B-417285009725}" destId="{32109359-4FEC-4A43-A47F-8C0A6E5CF1C4}" srcOrd="0" destOrd="1" presId="urn:microsoft.com/office/officeart/2005/8/layout/vList2"/>
    <dgm:cxn modelId="{FC4F0D3A-C33B-4DED-B5C5-F437E4C29762}" type="presOf" srcId="{A730C7F5-73D9-475A-A91F-4DBA7526396B}" destId="{32109359-4FEC-4A43-A47F-8C0A6E5CF1C4}" srcOrd="0" destOrd="0" presId="urn:microsoft.com/office/officeart/2005/8/layout/vList2"/>
    <dgm:cxn modelId="{39C96448-141E-4880-9F1A-2586E56895B3}" srcId="{7D23DCDB-5EDC-4DAB-9EBC-1C596B64A1B0}" destId="{2930B311-5134-4506-95BC-E2A480A37F03}" srcOrd="0" destOrd="0" parTransId="{395917D0-C6A9-4198-8904-B371B0F5723D}" sibTransId="{37FDCFC2-471C-4338-A27F-B606D6FA24E7}"/>
    <dgm:cxn modelId="{4336F06F-B37F-4D0C-AF45-09F8946FA5DC}" type="presOf" srcId="{7D23DCDB-5EDC-4DAB-9EBC-1C596B64A1B0}" destId="{D372398E-C1A3-4306-A735-80018FF4FB19}" srcOrd="0" destOrd="0" presId="urn:microsoft.com/office/officeart/2005/8/layout/vList2"/>
    <dgm:cxn modelId="{968E1876-45A9-49B3-B82C-DAB8A9C821F8}" srcId="{2930B311-5134-4506-95BC-E2A480A37F03}" destId="{0A0EE2F2-0F81-459F-A21B-417285009725}" srcOrd="1" destOrd="0" parTransId="{F7A9CC4A-90B5-4438-AC77-21D6811B8D95}" sibTransId="{B2A3AE3F-BD9F-4AF8-9B89-DABC626B49A7}"/>
    <dgm:cxn modelId="{E948F592-4457-4A36-8425-EC9F6F74378C}" type="presOf" srcId="{2930B311-5134-4506-95BC-E2A480A37F03}" destId="{EAEF101D-1C6E-4FE8-BFFB-E0207C00A6F7}" srcOrd="0" destOrd="0" presId="urn:microsoft.com/office/officeart/2005/8/layout/vList2"/>
    <dgm:cxn modelId="{F54A8FB6-5894-4DD8-9282-F7C6FE10D9B8}" srcId="{2930B311-5134-4506-95BC-E2A480A37F03}" destId="{A730C7F5-73D9-475A-A91F-4DBA7526396B}" srcOrd="0" destOrd="0" parTransId="{BF310C36-90DB-4DC1-B93A-15BFB3A8A9EF}" sibTransId="{45D677C2-E260-4A71-937D-2AE4B663B0D1}"/>
    <dgm:cxn modelId="{BEB6F0F6-691D-47A8-A1B1-EF019A17FC20}" type="presOf" srcId="{031BE678-D539-42AB-9F60-050083F939CE}" destId="{FE66D400-F9AD-449D-B036-8D1D7DBCDB35}" srcOrd="0" destOrd="0" presId="urn:microsoft.com/office/officeart/2005/8/layout/vList2"/>
    <dgm:cxn modelId="{D04A9738-99DF-4CE7-A9BF-1199414B3260}" type="presParOf" srcId="{D372398E-C1A3-4306-A735-80018FF4FB19}" destId="{EAEF101D-1C6E-4FE8-BFFB-E0207C00A6F7}" srcOrd="0" destOrd="0" presId="urn:microsoft.com/office/officeart/2005/8/layout/vList2"/>
    <dgm:cxn modelId="{6FF85087-0BBD-424E-B703-0B67A1C4E7EB}" type="presParOf" srcId="{D372398E-C1A3-4306-A735-80018FF4FB19}" destId="{32109359-4FEC-4A43-A47F-8C0A6E5CF1C4}" srcOrd="1" destOrd="0" presId="urn:microsoft.com/office/officeart/2005/8/layout/vList2"/>
    <dgm:cxn modelId="{95D4D811-8732-4633-B01F-4AE64FC3FCF9}" type="presParOf" srcId="{D372398E-C1A3-4306-A735-80018FF4FB19}" destId="{FE66D400-F9AD-449D-B036-8D1D7DBCDB3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23DCDB-5EDC-4DAB-9EBC-1C596B64A1B0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930B311-5134-4506-95BC-E2A480A37F03}">
      <dgm:prSet custT="1"/>
      <dgm:spPr/>
      <dgm:t>
        <a:bodyPr/>
        <a:lstStyle/>
        <a:p>
          <a:r>
            <a:rPr lang="da-DK" sz="2400" dirty="0"/>
            <a:t>Spørg!</a:t>
          </a:r>
        </a:p>
      </dgm:t>
    </dgm:pt>
    <dgm:pt modelId="{395917D0-C6A9-4198-8904-B371B0F5723D}" type="parTrans" cxnId="{39C96448-141E-4880-9F1A-2586E56895B3}">
      <dgm:prSet/>
      <dgm:spPr/>
      <dgm:t>
        <a:bodyPr/>
        <a:lstStyle/>
        <a:p>
          <a:endParaRPr lang="en-US"/>
        </a:p>
      </dgm:t>
    </dgm:pt>
    <dgm:pt modelId="{37FDCFC2-471C-4338-A27F-B606D6FA24E7}" type="sibTrans" cxnId="{39C96448-141E-4880-9F1A-2586E56895B3}">
      <dgm:prSet/>
      <dgm:spPr/>
      <dgm:t>
        <a:bodyPr/>
        <a:lstStyle/>
        <a:p>
          <a:endParaRPr lang="en-US"/>
        </a:p>
      </dgm:t>
    </dgm:pt>
    <dgm:pt modelId="{ADCEAAF4-102A-4226-99BA-4BFE5408FC4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Hvordan oplever kunden fejlen?</a:t>
          </a:r>
          <a:endParaRPr lang="en-US" sz="1500" dirty="0"/>
        </a:p>
      </dgm:t>
    </dgm:pt>
    <dgm:pt modelId="{3288CACB-45A2-446F-87F2-0194B7C0ABD8}" type="parTrans" cxnId="{CDFA83D9-7C1B-4852-945F-BC87A1ABB86E}">
      <dgm:prSet/>
      <dgm:spPr/>
      <dgm:t>
        <a:bodyPr/>
        <a:lstStyle/>
        <a:p>
          <a:endParaRPr lang="en-US"/>
        </a:p>
      </dgm:t>
    </dgm:pt>
    <dgm:pt modelId="{E4D2DC87-80A9-4465-B9E6-2C0266EC9FBD}" type="sibTrans" cxnId="{CDFA83D9-7C1B-4852-945F-BC87A1ABB86E}">
      <dgm:prSet/>
      <dgm:spPr/>
      <dgm:t>
        <a:bodyPr/>
        <a:lstStyle/>
        <a:p>
          <a:endParaRPr lang="en-US"/>
        </a:p>
      </dgm:t>
    </dgm:pt>
    <dgm:pt modelId="{653726C3-55BB-4174-BE1C-CFBE736A0E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Er fejlen konstant eller periodisk?</a:t>
          </a:r>
          <a:endParaRPr lang="en-US" sz="1500" dirty="0"/>
        </a:p>
      </dgm:t>
    </dgm:pt>
    <dgm:pt modelId="{DE92D7BD-F1C9-4325-A3BA-4308EED7FEBE}" type="parTrans" cxnId="{A42B8056-D092-420F-9157-0A347B7CCFA1}">
      <dgm:prSet/>
      <dgm:spPr/>
      <dgm:t>
        <a:bodyPr/>
        <a:lstStyle/>
        <a:p>
          <a:endParaRPr lang="en-US"/>
        </a:p>
      </dgm:t>
    </dgm:pt>
    <dgm:pt modelId="{732CC12B-0B70-44E2-BCEE-3378612B779A}" type="sibTrans" cxnId="{A42B8056-D092-420F-9157-0A347B7CCFA1}">
      <dgm:prSet/>
      <dgm:spPr/>
      <dgm:t>
        <a:bodyPr/>
        <a:lstStyle/>
        <a:p>
          <a:endParaRPr lang="en-US"/>
        </a:p>
      </dgm:t>
    </dgm:pt>
    <dgm:pt modelId="{9B4279A2-5AB2-4DA2-BB5D-BAA7A1D2D72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Hvor omfattende er fejlen?</a:t>
          </a:r>
          <a:endParaRPr lang="en-US" sz="1500" dirty="0"/>
        </a:p>
      </dgm:t>
    </dgm:pt>
    <dgm:pt modelId="{764DEDC7-A128-4032-9DF5-9D8AFC4E9878}" type="parTrans" cxnId="{BD8275E6-A79E-4A54-93F5-48E17C2D2A13}">
      <dgm:prSet/>
      <dgm:spPr/>
      <dgm:t>
        <a:bodyPr/>
        <a:lstStyle/>
        <a:p>
          <a:endParaRPr lang="en-US"/>
        </a:p>
      </dgm:t>
    </dgm:pt>
    <dgm:pt modelId="{7030FBFA-8AC6-4CA7-B1C4-FD1E0EFC9D71}" type="sibTrans" cxnId="{BD8275E6-A79E-4A54-93F5-48E17C2D2A13}">
      <dgm:prSet/>
      <dgm:spPr/>
      <dgm:t>
        <a:bodyPr/>
        <a:lstStyle/>
        <a:p>
          <a:endParaRPr lang="en-US"/>
        </a:p>
      </dgm:t>
    </dgm:pt>
    <dgm:pt modelId="{5B7D5313-D4E6-452C-9285-566F903BC8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Hvordan skal installationen virke?</a:t>
          </a:r>
          <a:endParaRPr lang="en-US" sz="1500" dirty="0"/>
        </a:p>
      </dgm:t>
    </dgm:pt>
    <dgm:pt modelId="{413890F3-20EA-4963-B26F-4C36590A64BA}" type="parTrans" cxnId="{E774A6B0-44CE-4CB9-A238-2969A0043F46}">
      <dgm:prSet/>
      <dgm:spPr/>
      <dgm:t>
        <a:bodyPr/>
        <a:lstStyle/>
        <a:p>
          <a:endParaRPr lang="en-US"/>
        </a:p>
      </dgm:t>
    </dgm:pt>
    <dgm:pt modelId="{FF00DDC9-BB5F-45EE-9E9B-338DB99BD547}" type="sibTrans" cxnId="{E774A6B0-44CE-4CB9-A238-2969A0043F46}">
      <dgm:prSet/>
      <dgm:spPr/>
      <dgm:t>
        <a:bodyPr/>
        <a:lstStyle/>
        <a:p>
          <a:endParaRPr lang="en-US"/>
        </a:p>
      </dgm:t>
    </dgm:pt>
    <dgm:pt modelId="{7A1C0415-2FC9-4B84-807A-EFA289A23F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Har fejlen været der længe?</a:t>
          </a:r>
          <a:endParaRPr lang="en-US" sz="1500" dirty="0"/>
        </a:p>
      </dgm:t>
    </dgm:pt>
    <dgm:pt modelId="{9ADA7EAC-784F-45D5-BE81-F40F72BC6C97}" type="parTrans" cxnId="{D0B9B2A3-7A73-4789-AD20-A5D1FA469194}">
      <dgm:prSet/>
      <dgm:spPr/>
      <dgm:t>
        <a:bodyPr/>
        <a:lstStyle/>
        <a:p>
          <a:endParaRPr lang="en-US"/>
        </a:p>
      </dgm:t>
    </dgm:pt>
    <dgm:pt modelId="{0C95E460-2677-4EBC-A80D-F5FF80E6EED6}" type="sibTrans" cxnId="{D0B9B2A3-7A73-4789-AD20-A5D1FA469194}">
      <dgm:prSet/>
      <dgm:spPr/>
      <dgm:t>
        <a:bodyPr/>
        <a:lstStyle/>
        <a:p>
          <a:endParaRPr lang="en-US"/>
        </a:p>
      </dgm:t>
    </dgm:pt>
    <dgm:pt modelId="{0630C0F8-CB63-4B46-8A6C-7FA8205252D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Kom fejlen af sig selv?</a:t>
          </a:r>
          <a:endParaRPr lang="en-US" sz="1500" dirty="0"/>
        </a:p>
      </dgm:t>
    </dgm:pt>
    <dgm:pt modelId="{5DB658F3-2751-4058-B9AC-F7BD7EC248BC}" type="parTrans" cxnId="{71A9CB0E-4317-4036-9879-F52EC46B0073}">
      <dgm:prSet/>
      <dgm:spPr/>
      <dgm:t>
        <a:bodyPr/>
        <a:lstStyle/>
        <a:p>
          <a:endParaRPr lang="en-US"/>
        </a:p>
      </dgm:t>
    </dgm:pt>
    <dgm:pt modelId="{0C89A8CF-4F85-45C3-A055-E7A941D48463}" type="sibTrans" cxnId="{71A9CB0E-4317-4036-9879-F52EC46B0073}">
      <dgm:prSet/>
      <dgm:spPr/>
      <dgm:t>
        <a:bodyPr/>
        <a:lstStyle/>
        <a:p>
          <a:endParaRPr lang="en-US"/>
        </a:p>
      </dgm:t>
    </dgm:pt>
    <dgm:pt modelId="{38FE1801-760D-4546-BC3C-23A5AD0BE59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Gjorde kunden noget, da fejlen opstod? </a:t>
          </a:r>
          <a:endParaRPr lang="en-US" sz="1500" dirty="0"/>
        </a:p>
      </dgm:t>
    </dgm:pt>
    <dgm:pt modelId="{13C84C47-B3C4-4ADB-9090-698B4F63D018}" type="parTrans" cxnId="{1FD447D5-D35E-41DA-B03A-3F4A3D47C2E1}">
      <dgm:prSet/>
      <dgm:spPr/>
      <dgm:t>
        <a:bodyPr/>
        <a:lstStyle/>
        <a:p>
          <a:endParaRPr lang="en-US"/>
        </a:p>
      </dgm:t>
    </dgm:pt>
    <dgm:pt modelId="{2AEA28A4-19F6-42FE-93E3-3ED7642D28C6}" type="sibTrans" cxnId="{1FD447D5-D35E-41DA-B03A-3F4A3D47C2E1}">
      <dgm:prSet/>
      <dgm:spPr/>
      <dgm:t>
        <a:bodyPr/>
        <a:lstStyle/>
        <a:p>
          <a:endParaRPr lang="en-US"/>
        </a:p>
      </dgm:t>
    </dgm:pt>
    <dgm:pt modelId="{8D9F462E-0B3D-4ACB-8180-39B4F897E2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da-DK" sz="1500" dirty="0"/>
            <a:t>Har der været andre håndværkere for nylig?</a:t>
          </a:r>
          <a:endParaRPr lang="en-US" sz="1500" dirty="0"/>
        </a:p>
      </dgm:t>
    </dgm:pt>
    <dgm:pt modelId="{DC3502B2-EB5D-43AC-9E2E-0866AE8CB5A2}" type="parTrans" cxnId="{9D1A22D0-3B2D-40D8-806A-E47424BB4E88}">
      <dgm:prSet/>
      <dgm:spPr/>
      <dgm:t>
        <a:bodyPr/>
        <a:lstStyle/>
        <a:p>
          <a:endParaRPr lang="en-US"/>
        </a:p>
      </dgm:t>
    </dgm:pt>
    <dgm:pt modelId="{845695B1-5A78-4142-9322-DE0947E29B37}" type="sibTrans" cxnId="{9D1A22D0-3B2D-40D8-806A-E47424BB4E88}">
      <dgm:prSet/>
      <dgm:spPr/>
      <dgm:t>
        <a:bodyPr/>
        <a:lstStyle/>
        <a:p>
          <a:endParaRPr lang="en-US"/>
        </a:p>
      </dgm:t>
    </dgm:pt>
    <dgm:pt modelId="{D50EA91F-824B-431D-828E-53D86BEFA55D}">
      <dgm:prSet custT="1"/>
      <dgm:spPr/>
      <dgm:t>
        <a:bodyPr/>
        <a:lstStyle/>
        <a:p>
          <a:r>
            <a:rPr lang="da-DK" sz="2000" dirty="0"/>
            <a:t>Listen er blot som inspiration. </a:t>
          </a:r>
          <a:endParaRPr lang="en-US" sz="2000" dirty="0"/>
        </a:p>
      </dgm:t>
    </dgm:pt>
    <dgm:pt modelId="{2CD0A61C-06FA-4298-B574-5ED6AB0B314E}" type="parTrans" cxnId="{7A1EDD36-1641-41E2-BD0E-F146A4D989BA}">
      <dgm:prSet/>
      <dgm:spPr/>
      <dgm:t>
        <a:bodyPr/>
        <a:lstStyle/>
        <a:p>
          <a:endParaRPr lang="en-US"/>
        </a:p>
      </dgm:t>
    </dgm:pt>
    <dgm:pt modelId="{224C9637-F6E7-4DE3-864E-5BA88D648DFA}" type="sibTrans" cxnId="{7A1EDD36-1641-41E2-BD0E-F146A4D989BA}">
      <dgm:prSet/>
      <dgm:spPr/>
      <dgm:t>
        <a:bodyPr/>
        <a:lstStyle/>
        <a:p>
          <a:endParaRPr lang="en-US"/>
        </a:p>
      </dgm:t>
    </dgm:pt>
    <dgm:pt modelId="{B51386F8-A02E-4C1A-AE84-2667C37D99B9}">
      <dgm:prSet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da-DK" sz="1600" dirty="0"/>
            <a:t>Der er en masse spørgsmål, der kan være gode at kende lidt til, før vi går i gang med at fejlfinde.</a:t>
          </a:r>
          <a:endParaRPr lang="en-US" sz="1600" dirty="0"/>
        </a:p>
      </dgm:t>
    </dgm:pt>
    <dgm:pt modelId="{8B190C7E-7960-484B-8B89-ED536BF87071}" type="parTrans" cxnId="{13D0815E-2025-4367-8B2D-7221F010C232}">
      <dgm:prSet/>
      <dgm:spPr/>
      <dgm:t>
        <a:bodyPr/>
        <a:lstStyle/>
        <a:p>
          <a:endParaRPr lang="da-DK"/>
        </a:p>
      </dgm:t>
    </dgm:pt>
    <dgm:pt modelId="{12CF1081-A4C5-499F-BE56-DC9E4924F9F6}" type="sibTrans" cxnId="{13D0815E-2025-4367-8B2D-7221F010C232}">
      <dgm:prSet/>
      <dgm:spPr/>
      <dgm:t>
        <a:bodyPr/>
        <a:lstStyle/>
        <a:p>
          <a:endParaRPr lang="da-DK"/>
        </a:p>
      </dgm:t>
    </dgm:pt>
    <dgm:pt modelId="{164B4100-FCA7-453E-92C6-B887B67F5ED3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da-DK" sz="1500" dirty="0"/>
            <a:t>Hvad er umiddelbart fejlen? </a:t>
          </a:r>
          <a:endParaRPr lang="en-US" sz="1500" dirty="0"/>
        </a:p>
      </dgm:t>
    </dgm:pt>
    <dgm:pt modelId="{FB17EBEB-7D3B-42BC-99D4-B8DCED260D85}" type="parTrans" cxnId="{DEBFA636-BB19-461B-B87A-65EE46ABBC48}">
      <dgm:prSet/>
      <dgm:spPr/>
      <dgm:t>
        <a:bodyPr/>
        <a:lstStyle/>
        <a:p>
          <a:endParaRPr lang="da-DK"/>
        </a:p>
      </dgm:t>
    </dgm:pt>
    <dgm:pt modelId="{12F20D98-F95F-44ED-A107-0387D6D24571}" type="sibTrans" cxnId="{DEBFA636-BB19-461B-B87A-65EE46ABBC48}">
      <dgm:prSet/>
      <dgm:spPr/>
      <dgm:t>
        <a:bodyPr/>
        <a:lstStyle/>
        <a:p>
          <a:endParaRPr lang="da-DK"/>
        </a:p>
      </dgm:t>
    </dgm:pt>
    <dgm:pt modelId="{D372398E-C1A3-4306-A735-80018FF4FB19}" type="pres">
      <dgm:prSet presAssocID="{7D23DCDB-5EDC-4DAB-9EBC-1C596B64A1B0}" presName="linear" presStyleCnt="0">
        <dgm:presLayoutVars>
          <dgm:animLvl val="lvl"/>
          <dgm:resizeHandles val="exact"/>
        </dgm:presLayoutVars>
      </dgm:prSet>
      <dgm:spPr/>
    </dgm:pt>
    <dgm:pt modelId="{EAEF101D-1C6E-4FE8-BFFB-E0207C00A6F7}" type="pres">
      <dgm:prSet presAssocID="{2930B311-5134-4506-95BC-E2A480A37F03}" presName="parentText" presStyleLbl="node1" presStyleIdx="0" presStyleCnt="3" custScaleY="105753" custLinFactY="-26026" custLinFactNeighborX="1" custLinFactNeighborY="-100000">
        <dgm:presLayoutVars>
          <dgm:chMax val="0"/>
          <dgm:bulletEnabled val="1"/>
        </dgm:presLayoutVars>
      </dgm:prSet>
      <dgm:spPr/>
    </dgm:pt>
    <dgm:pt modelId="{449BA930-6C15-4C8A-AC94-DE5505476124}" type="pres">
      <dgm:prSet presAssocID="{37FDCFC2-471C-4338-A27F-B606D6FA24E7}" presName="spacer" presStyleCnt="0"/>
      <dgm:spPr/>
    </dgm:pt>
    <dgm:pt modelId="{7D66649C-CA1E-4C87-B735-475FE905C0DE}" type="pres">
      <dgm:prSet presAssocID="{B51386F8-A02E-4C1A-AE84-2667C37D99B9}" presName="parentText" presStyleLbl="node1" presStyleIdx="1" presStyleCnt="3" custScaleY="72830" custLinFactNeighborX="1" custLinFactNeighborY="-5019">
        <dgm:presLayoutVars>
          <dgm:chMax val="0"/>
          <dgm:bulletEnabled val="1"/>
        </dgm:presLayoutVars>
      </dgm:prSet>
      <dgm:spPr/>
    </dgm:pt>
    <dgm:pt modelId="{50CC7E46-05E6-4722-8B85-4F16F9E6F88A}" type="pres">
      <dgm:prSet presAssocID="{B51386F8-A02E-4C1A-AE84-2667C37D99B9}" presName="childText" presStyleLbl="revTx" presStyleIdx="0" presStyleCnt="1" custScaleY="101059" custLinFactNeighborY="-6136">
        <dgm:presLayoutVars>
          <dgm:bulletEnabled val="1"/>
        </dgm:presLayoutVars>
      </dgm:prSet>
      <dgm:spPr/>
    </dgm:pt>
    <dgm:pt modelId="{A64F4023-F4C0-4AF3-8C23-21B780BC0248}" type="pres">
      <dgm:prSet presAssocID="{D50EA91F-824B-431D-828E-53D86BEFA55D}" presName="parentText" presStyleLbl="node1" presStyleIdx="2" presStyleCnt="3" custScaleY="55989" custLinFactNeighborX="1" custLinFactNeighborY="14636">
        <dgm:presLayoutVars>
          <dgm:chMax val="0"/>
          <dgm:bulletEnabled val="1"/>
        </dgm:presLayoutVars>
      </dgm:prSet>
      <dgm:spPr/>
    </dgm:pt>
  </dgm:ptLst>
  <dgm:cxnLst>
    <dgm:cxn modelId="{D7DC8600-21D1-4B9C-91A5-D715DB832F73}" type="presOf" srcId="{38FE1801-760D-4546-BC3C-23A5AD0BE59B}" destId="{50CC7E46-05E6-4722-8B85-4F16F9E6F88A}" srcOrd="0" destOrd="7" presId="urn:microsoft.com/office/officeart/2005/8/layout/vList2"/>
    <dgm:cxn modelId="{0E348605-0379-4D84-B60F-D6895E977DB4}" type="presOf" srcId="{9B4279A2-5AB2-4DA2-BB5D-BAA7A1D2D720}" destId="{50CC7E46-05E6-4722-8B85-4F16F9E6F88A}" srcOrd="0" destOrd="3" presId="urn:microsoft.com/office/officeart/2005/8/layout/vList2"/>
    <dgm:cxn modelId="{71A9CB0E-4317-4036-9879-F52EC46B0073}" srcId="{B51386F8-A02E-4C1A-AE84-2667C37D99B9}" destId="{0630C0F8-CB63-4B46-8A6C-7FA8205252DB}" srcOrd="6" destOrd="0" parTransId="{5DB658F3-2751-4058-B9AC-F7BD7EC248BC}" sibTransId="{0C89A8CF-4F85-45C3-A055-E7A941D48463}"/>
    <dgm:cxn modelId="{85849B25-6A66-40C7-95F4-1FFBE5BA6F53}" type="presOf" srcId="{0630C0F8-CB63-4B46-8A6C-7FA8205252DB}" destId="{50CC7E46-05E6-4722-8B85-4F16F9E6F88A}" srcOrd="0" destOrd="6" presId="urn:microsoft.com/office/officeart/2005/8/layout/vList2"/>
    <dgm:cxn modelId="{8345D029-D951-48F5-914D-A6603A6D5849}" type="presOf" srcId="{8D9F462E-0B3D-4ACB-8180-39B4F897E277}" destId="{50CC7E46-05E6-4722-8B85-4F16F9E6F88A}" srcOrd="0" destOrd="8" presId="urn:microsoft.com/office/officeart/2005/8/layout/vList2"/>
    <dgm:cxn modelId="{DEBFA636-BB19-461B-B87A-65EE46ABBC48}" srcId="{B51386F8-A02E-4C1A-AE84-2667C37D99B9}" destId="{164B4100-FCA7-453E-92C6-B887B67F5ED3}" srcOrd="0" destOrd="0" parTransId="{FB17EBEB-7D3B-42BC-99D4-B8DCED260D85}" sibTransId="{12F20D98-F95F-44ED-A107-0387D6D24571}"/>
    <dgm:cxn modelId="{7A1EDD36-1641-41E2-BD0E-F146A4D989BA}" srcId="{7D23DCDB-5EDC-4DAB-9EBC-1C596B64A1B0}" destId="{D50EA91F-824B-431D-828E-53D86BEFA55D}" srcOrd="2" destOrd="0" parTransId="{2CD0A61C-06FA-4298-B574-5ED6AB0B314E}" sibTransId="{224C9637-F6E7-4DE3-864E-5BA88D648DFA}"/>
    <dgm:cxn modelId="{13D0815E-2025-4367-8B2D-7221F010C232}" srcId="{7D23DCDB-5EDC-4DAB-9EBC-1C596B64A1B0}" destId="{B51386F8-A02E-4C1A-AE84-2667C37D99B9}" srcOrd="1" destOrd="0" parTransId="{8B190C7E-7960-484B-8B89-ED536BF87071}" sibTransId="{12CF1081-A4C5-499F-BE56-DC9E4924F9F6}"/>
    <dgm:cxn modelId="{F4F9C242-1FB7-43A9-9594-5FF1F8C16DDE}" type="presOf" srcId="{5B7D5313-D4E6-452C-9285-566F903BC860}" destId="{50CC7E46-05E6-4722-8B85-4F16F9E6F88A}" srcOrd="0" destOrd="4" presId="urn:microsoft.com/office/officeart/2005/8/layout/vList2"/>
    <dgm:cxn modelId="{39C96448-141E-4880-9F1A-2586E56895B3}" srcId="{7D23DCDB-5EDC-4DAB-9EBC-1C596B64A1B0}" destId="{2930B311-5134-4506-95BC-E2A480A37F03}" srcOrd="0" destOrd="0" parTransId="{395917D0-C6A9-4198-8904-B371B0F5723D}" sibTransId="{37FDCFC2-471C-4338-A27F-B606D6FA24E7}"/>
    <dgm:cxn modelId="{52E52970-D01A-4ACC-BE8A-E80600B26006}" type="presOf" srcId="{2930B311-5134-4506-95BC-E2A480A37F03}" destId="{EAEF101D-1C6E-4FE8-BFFB-E0207C00A6F7}" srcOrd="0" destOrd="0" presId="urn:microsoft.com/office/officeart/2005/8/layout/vList2"/>
    <dgm:cxn modelId="{A42B8056-D092-420F-9157-0A347B7CCFA1}" srcId="{B51386F8-A02E-4C1A-AE84-2667C37D99B9}" destId="{653726C3-55BB-4174-BE1C-CFBE736A0E5A}" srcOrd="2" destOrd="0" parTransId="{DE92D7BD-F1C9-4325-A3BA-4308EED7FEBE}" sibTransId="{732CC12B-0B70-44E2-BCEE-3378612B779A}"/>
    <dgm:cxn modelId="{5B03D67F-D029-40B7-BACE-2B8627810D37}" type="presOf" srcId="{7D23DCDB-5EDC-4DAB-9EBC-1C596B64A1B0}" destId="{D372398E-C1A3-4306-A735-80018FF4FB19}" srcOrd="0" destOrd="0" presId="urn:microsoft.com/office/officeart/2005/8/layout/vList2"/>
    <dgm:cxn modelId="{AAD77C81-8BE8-4405-8D7B-5DC91314E45D}" type="presOf" srcId="{ADCEAAF4-102A-4226-99BA-4BFE5408FC4D}" destId="{50CC7E46-05E6-4722-8B85-4F16F9E6F88A}" srcOrd="0" destOrd="1" presId="urn:microsoft.com/office/officeart/2005/8/layout/vList2"/>
    <dgm:cxn modelId="{9A591B9E-09D7-44DF-9F44-57F4A58B4489}" type="presOf" srcId="{7A1C0415-2FC9-4B84-807A-EFA289A23F32}" destId="{50CC7E46-05E6-4722-8B85-4F16F9E6F88A}" srcOrd="0" destOrd="5" presId="urn:microsoft.com/office/officeart/2005/8/layout/vList2"/>
    <dgm:cxn modelId="{D0B9B2A3-7A73-4789-AD20-A5D1FA469194}" srcId="{B51386F8-A02E-4C1A-AE84-2667C37D99B9}" destId="{7A1C0415-2FC9-4B84-807A-EFA289A23F32}" srcOrd="5" destOrd="0" parTransId="{9ADA7EAC-784F-45D5-BE81-F40F72BC6C97}" sibTransId="{0C95E460-2677-4EBC-A80D-F5FF80E6EED6}"/>
    <dgm:cxn modelId="{2C810FA9-B794-4694-87AC-3A69D18223FB}" type="presOf" srcId="{653726C3-55BB-4174-BE1C-CFBE736A0E5A}" destId="{50CC7E46-05E6-4722-8B85-4F16F9E6F88A}" srcOrd="0" destOrd="2" presId="urn:microsoft.com/office/officeart/2005/8/layout/vList2"/>
    <dgm:cxn modelId="{E774A6B0-44CE-4CB9-A238-2969A0043F46}" srcId="{B51386F8-A02E-4C1A-AE84-2667C37D99B9}" destId="{5B7D5313-D4E6-452C-9285-566F903BC860}" srcOrd="4" destOrd="0" parTransId="{413890F3-20EA-4963-B26F-4C36590A64BA}" sibTransId="{FF00DDC9-BB5F-45EE-9E9B-338DB99BD547}"/>
    <dgm:cxn modelId="{8B0507B2-78DD-4C86-8A79-E048ABF2F25E}" type="presOf" srcId="{D50EA91F-824B-431D-828E-53D86BEFA55D}" destId="{A64F4023-F4C0-4AF3-8C23-21B780BC0248}" srcOrd="0" destOrd="0" presId="urn:microsoft.com/office/officeart/2005/8/layout/vList2"/>
    <dgm:cxn modelId="{5C8910B2-D4FB-48E6-A1A2-4FF419E408EA}" type="presOf" srcId="{B51386F8-A02E-4C1A-AE84-2667C37D99B9}" destId="{7D66649C-CA1E-4C87-B735-475FE905C0DE}" srcOrd="0" destOrd="0" presId="urn:microsoft.com/office/officeart/2005/8/layout/vList2"/>
    <dgm:cxn modelId="{9D1A22D0-3B2D-40D8-806A-E47424BB4E88}" srcId="{B51386F8-A02E-4C1A-AE84-2667C37D99B9}" destId="{8D9F462E-0B3D-4ACB-8180-39B4F897E277}" srcOrd="8" destOrd="0" parTransId="{DC3502B2-EB5D-43AC-9E2E-0866AE8CB5A2}" sibTransId="{845695B1-5A78-4142-9322-DE0947E29B37}"/>
    <dgm:cxn modelId="{1FD447D5-D35E-41DA-B03A-3F4A3D47C2E1}" srcId="{B51386F8-A02E-4C1A-AE84-2667C37D99B9}" destId="{38FE1801-760D-4546-BC3C-23A5AD0BE59B}" srcOrd="7" destOrd="0" parTransId="{13C84C47-B3C4-4ADB-9090-698B4F63D018}" sibTransId="{2AEA28A4-19F6-42FE-93E3-3ED7642D28C6}"/>
    <dgm:cxn modelId="{CDFA83D9-7C1B-4852-945F-BC87A1ABB86E}" srcId="{B51386F8-A02E-4C1A-AE84-2667C37D99B9}" destId="{ADCEAAF4-102A-4226-99BA-4BFE5408FC4D}" srcOrd="1" destOrd="0" parTransId="{3288CACB-45A2-446F-87F2-0194B7C0ABD8}" sibTransId="{E4D2DC87-80A9-4465-B9E6-2C0266EC9FBD}"/>
    <dgm:cxn modelId="{BD8275E6-A79E-4A54-93F5-48E17C2D2A13}" srcId="{B51386F8-A02E-4C1A-AE84-2667C37D99B9}" destId="{9B4279A2-5AB2-4DA2-BB5D-BAA7A1D2D720}" srcOrd="3" destOrd="0" parTransId="{764DEDC7-A128-4032-9DF5-9D8AFC4E9878}" sibTransId="{7030FBFA-8AC6-4CA7-B1C4-FD1E0EFC9D71}"/>
    <dgm:cxn modelId="{C2D621F5-03E9-4379-9C2A-51862C305EB5}" type="presOf" srcId="{164B4100-FCA7-453E-92C6-B887B67F5ED3}" destId="{50CC7E46-05E6-4722-8B85-4F16F9E6F88A}" srcOrd="0" destOrd="0" presId="urn:microsoft.com/office/officeart/2005/8/layout/vList2"/>
    <dgm:cxn modelId="{E094168F-0957-4E69-9C25-1D4F018AFBD9}" type="presParOf" srcId="{D372398E-C1A3-4306-A735-80018FF4FB19}" destId="{EAEF101D-1C6E-4FE8-BFFB-E0207C00A6F7}" srcOrd="0" destOrd="0" presId="urn:microsoft.com/office/officeart/2005/8/layout/vList2"/>
    <dgm:cxn modelId="{35710BBC-2B91-4461-A13B-7F67AE5824D4}" type="presParOf" srcId="{D372398E-C1A3-4306-A735-80018FF4FB19}" destId="{449BA930-6C15-4C8A-AC94-DE5505476124}" srcOrd="1" destOrd="0" presId="urn:microsoft.com/office/officeart/2005/8/layout/vList2"/>
    <dgm:cxn modelId="{E54C060B-5AE6-404A-94E4-76406940E30A}" type="presParOf" srcId="{D372398E-C1A3-4306-A735-80018FF4FB19}" destId="{7D66649C-CA1E-4C87-B735-475FE905C0DE}" srcOrd="2" destOrd="0" presId="urn:microsoft.com/office/officeart/2005/8/layout/vList2"/>
    <dgm:cxn modelId="{ED4C5289-4A42-41BE-BA3C-69D015AE6E09}" type="presParOf" srcId="{D372398E-C1A3-4306-A735-80018FF4FB19}" destId="{50CC7E46-05E6-4722-8B85-4F16F9E6F88A}" srcOrd="3" destOrd="0" presId="urn:microsoft.com/office/officeart/2005/8/layout/vList2"/>
    <dgm:cxn modelId="{07DD5329-6382-4766-A896-19BD5105E0E7}" type="presParOf" srcId="{D372398E-C1A3-4306-A735-80018FF4FB19}" destId="{A64F4023-F4C0-4AF3-8C23-21B780BC02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23DCDB-5EDC-4DAB-9EBC-1C596B64A1B0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930B311-5134-4506-95BC-E2A480A37F03}">
      <dgm:prSet custT="1"/>
      <dgm:spPr/>
      <dgm:t>
        <a:bodyPr/>
        <a:lstStyle/>
        <a:p>
          <a:r>
            <a:rPr lang="da-DK" sz="2400" dirty="0"/>
            <a:t>Observér!</a:t>
          </a:r>
        </a:p>
      </dgm:t>
    </dgm:pt>
    <dgm:pt modelId="{395917D0-C6A9-4198-8904-B371B0F5723D}" type="parTrans" cxnId="{39C96448-141E-4880-9F1A-2586E56895B3}">
      <dgm:prSet/>
      <dgm:spPr/>
      <dgm:t>
        <a:bodyPr/>
        <a:lstStyle/>
        <a:p>
          <a:endParaRPr lang="en-US"/>
        </a:p>
      </dgm:t>
    </dgm:pt>
    <dgm:pt modelId="{37FDCFC2-471C-4338-A27F-B606D6FA24E7}" type="sibTrans" cxnId="{39C96448-141E-4880-9F1A-2586E56895B3}">
      <dgm:prSet/>
      <dgm:spPr/>
      <dgm:t>
        <a:bodyPr/>
        <a:lstStyle/>
        <a:p>
          <a:endParaRPr lang="en-US"/>
        </a:p>
      </dgm:t>
    </dgm:pt>
    <dgm:pt modelId="{D50EA91F-824B-431D-828E-53D86BEFA55D}">
      <dgm:prSet custT="1"/>
      <dgm:spPr/>
      <dgm:t>
        <a:bodyPr/>
        <a:lstStyle/>
        <a:p>
          <a:r>
            <a:rPr lang="da-DK" sz="2000" dirty="0"/>
            <a:t>Jo mere du kan observere, jo nemmere er det at finde fejlen.</a:t>
          </a:r>
          <a:endParaRPr lang="en-US" sz="2000" dirty="0"/>
        </a:p>
      </dgm:t>
    </dgm:pt>
    <dgm:pt modelId="{2CD0A61C-06FA-4298-B574-5ED6AB0B314E}" type="parTrans" cxnId="{7A1EDD36-1641-41E2-BD0E-F146A4D989BA}">
      <dgm:prSet/>
      <dgm:spPr/>
      <dgm:t>
        <a:bodyPr/>
        <a:lstStyle/>
        <a:p>
          <a:endParaRPr lang="en-US"/>
        </a:p>
      </dgm:t>
    </dgm:pt>
    <dgm:pt modelId="{224C9637-F6E7-4DE3-864E-5BA88D648DFA}" type="sibTrans" cxnId="{7A1EDD36-1641-41E2-BD0E-F146A4D989BA}">
      <dgm:prSet/>
      <dgm:spPr/>
      <dgm:t>
        <a:bodyPr/>
        <a:lstStyle/>
        <a:p>
          <a:endParaRPr lang="en-US"/>
        </a:p>
      </dgm:t>
    </dgm:pt>
    <dgm:pt modelId="{B51386F8-A02E-4C1A-AE84-2667C37D99B9}">
      <dgm:prSet custT="1"/>
      <dgm:spPr/>
      <dgm:t>
        <a:bodyPr/>
        <a:lstStyle/>
        <a:p>
          <a:pPr>
            <a:lnSpc>
              <a:spcPct val="100000"/>
            </a:lnSpc>
            <a:buNone/>
          </a:pPr>
          <a:r>
            <a:rPr lang="da-DK" sz="1600" dirty="0"/>
            <a:t>Kig, Lyt, Mærk</a:t>
          </a:r>
          <a:endParaRPr lang="en-US" sz="1600" dirty="0"/>
        </a:p>
      </dgm:t>
    </dgm:pt>
    <dgm:pt modelId="{8B190C7E-7960-484B-8B89-ED536BF87071}" type="parTrans" cxnId="{13D0815E-2025-4367-8B2D-7221F010C232}">
      <dgm:prSet/>
      <dgm:spPr/>
      <dgm:t>
        <a:bodyPr/>
        <a:lstStyle/>
        <a:p>
          <a:endParaRPr lang="da-DK"/>
        </a:p>
      </dgm:t>
    </dgm:pt>
    <dgm:pt modelId="{12CF1081-A4C5-499F-BE56-DC9E4924F9F6}" type="sibTrans" cxnId="{13D0815E-2025-4367-8B2D-7221F010C232}">
      <dgm:prSet/>
      <dgm:spPr/>
      <dgm:t>
        <a:bodyPr/>
        <a:lstStyle/>
        <a:p>
          <a:endParaRPr lang="da-DK"/>
        </a:p>
      </dgm:t>
    </dgm:pt>
    <dgm:pt modelId="{164B4100-FCA7-453E-92C6-B887B67F5ED3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da-DK" sz="1400" dirty="0"/>
            <a:t>Er der nogle steder, hvor der er skader på installationen?</a:t>
          </a:r>
          <a:endParaRPr lang="en-US" sz="1400" dirty="0"/>
        </a:p>
      </dgm:t>
    </dgm:pt>
    <dgm:pt modelId="{FB17EBEB-7D3B-42BC-99D4-B8DCED260D85}" type="parTrans" cxnId="{DEBFA636-BB19-461B-B87A-65EE46ABBC48}">
      <dgm:prSet/>
      <dgm:spPr/>
      <dgm:t>
        <a:bodyPr/>
        <a:lstStyle/>
        <a:p>
          <a:endParaRPr lang="da-DK"/>
        </a:p>
      </dgm:t>
    </dgm:pt>
    <dgm:pt modelId="{12F20D98-F95F-44ED-A107-0387D6D24571}" type="sibTrans" cxnId="{DEBFA636-BB19-461B-B87A-65EE46ABBC48}">
      <dgm:prSet/>
      <dgm:spPr/>
      <dgm:t>
        <a:bodyPr/>
        <a:lstStyle/>
        <a:p>
          <a:endParaRPr lang="da-DK"/>
        </a:p>
      </dgm:t>
    </dgm:pt>
    <dgm:pt modelId="{6F90BB5C-44E9-4EBB-9974-EB0D85B5D9EB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vand</a:t>
          </a:r>
          <a:r>
            <a:rPr lang="en-US" sz="1400" dirty="0"/>
            <a:t> </a:t>
          </a:r>
          <a:r>
            <a:rPr lang="en-US" sz="1400" dirty="0" err="1"/>
            <a:t>i</a:t>
          </a:r>
          <a:r>
            <a:rPr lang="en-US" sz="1400" dirty="0"/>
            <a:t> </a:t>
          </a:r>
          <a:r>
            <a:rPr lang="en-US" sz="1400" dirty="0" err="1"/>
            <a:t>installationen</a:t>
          </a:r>
          <a:r>
            <a:rPr lang="en-US" sz="1400" dirty="0"/>
            <a:t>?</a:t>
          </a:r>
        </a:p>
      </dgm:t>
    </dgm:pt>
    <dgm:pt modelId="{71CB0161-7A7A-4F14-9FDA-308EE208F0D9}" type="parTrans" cxnId="{30E2F6E0-F3D2-448F-A882-E8046D64851E}">
      <dgm:prSet/>
      <dgm:spPr/>
      <dgm:t>
        <a:bodyPr/>
        <a:lstStyle/>
        <a:p>
          <a:endParaRPr lang="da-DK"/>
        </a:p>
      </dgm:t>
    </dgm:pt>
    <dgm:pt modelId="{C3364B0C-2303-41CB-8D78-8CB6EA1D545B}" type="sibTrans" cxnId="{30E2F6E0-F3D2-448F-A882-E8046D64851E}">
      <dgm:prSet/>
      <dgm:spPr/>
      <dgm:t>
        <a:bodyPr/>
        <a:lstStyle/>
        <a:p>
          <a:endParaRPr lang="da-DK"/>
        </a:p>
      </dgm:t>
    </dgm:pt>
    <dgm:pt modelId="{5701DCB3-78BF-4F1C-9BC6-066754426E62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mislyde</a:t>
          </a:r>
          <a:r>
            <a:rPr lang="en-US" sz="1400" dirty="0"/>
            <a:t>?</a:t>
          </a:r>
        </a:p>
      </dgm:t>
    </dgm:pt>
    <dgm:pt modelId="{A94CBBD9-B1A4-41A8-8460-6EA261D16DC2}" type="parTrans" cxnId="{244F81E6-4128-4C93-924C-B95B65E2614F}">
      <dgm:prSet/>
      <dgm:spPr/>
      <dgm:t>
        <a:bodyPr/>
        <a:lstStyle/>
        <a:p>
          <a:endParaRPr lang="da-DK"/>
        </a:p>
      </dgm:t>
    </dgm:pt>
    <dgm:pt modelId="{01B04E13-29E2-4B17-8B03-029F6D133F56}" type="sibTrans" cxnId="{244F81E6-4128-4C93-924C-B95B65E2614F}">
      <dgm:prSet/>
      <dgm:spPr/>
      <dgm:t>
        <a:bodyPr/>
        <a:lstStyle/>
        <a:p>
          <a:endParaRPr lang="da-DK"/>
        </a:p>
      </dgm:t>
    </dgm:pt>
    <dgm:pt modelId="{991849A8-F97A-4625-83D2-B708F4E2FEF2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bygningsdele</a:t>
          </a:r>
          <a:r>
            <a:rPr lang="en-US" sz="1400" dirty="0"/>
            <a:t>, der er </a:t>
          </a:r>
          <a:r>
            <a:rPr lang="en-US" sz="1400" dirty="0" err="1"/>
            <a:t>defekte</a:t>
          </a:r>
          <a:r>
            <a:rPr lang="en-US" sz="1400" dirty="0"/>
            <a:t>?</a:t>
          </a:r>
        </a:p>
      </dgm:t>
    </dgm:pt>
    <dgm:pt modelId="{34D895DF-117E-40C9-9E03-909894F51CA1}" type="parTrans" cxnId="{495FBC89-3F24-490B-8F52-AFB18C2DC39E}">
      <dgm:prSet/>
      <dgm:spPr/>
      <dgm:t>
        <a:bodyPr/>
        <a:lstStyle/>
        <a:p>
          <a:endParaRPr lang="da-DK"/>
        </a:p>
      </dgm:t>
    </dgm:pt>
    <dgm:pt modelId="{93D70613-25E6-4A5B-BFF6-0C6FEB7D0D28}" type="sibTrans" cxnId="{495FBC89-3F24-490B-8F52-AFB18C2DC39E}">
      <dgm:prSet/>
      <dgm:spPr/>
      <dgm:t>
        <a:bodyPr/>
        <a:lstStyle/>
        <a:p>
          <a:endParaRPr lang="da-DK"/>
        </a:p>
      </dgm:t>
    </dgm:pt>
    <dgm:pt modelId="{D9DBE381-2F77-4437-9FE3-AD42781AA5A1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lang="en-US" sz="1400" dirty="0"/>
        </a:p>
      </dgm:t>
    </dgm:pt>
    <dgm:pt modelId="{BC335188-E08C-4882-9370-59057D858AE7}" type="parTrans" cxnId="{AFA0850C-582D-4109-85CB-537582554BF7}">
      <dgm:prSet/>
      <dgm:spPr/>
      <dgm:t>
        <a:bodyPr/>
        <a:lstStyle/>
        <a:p>
          <a:endParaRPr lang="da-DK"/>
        </a:p>
      </dgm:t>
    </dgm:pt>
    <dgm:pt modelId="{A9AF64DC-A7D1-4E6A-A231-9B130C0A37C8}" type="sibTrans" cxnId="{AFA0850C-582D-4109-85CB-537582554BF7}">
      <dgm:prSet/>
      <dgm:spPr/>
      <dgm:t>
        <a:bodyPr/>
        <a:lstStyle/>
        <a:p>
          <a:endParaRPr lang="da-DK"/>
        </a:p>
      </dgm:t>
    </dgm:pt>
    <dgm:pt modelId="{B77DB420-1A84-476D-8A4B-9A0883B0CD9D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lang="en-US" sz="1400" dirty="0"/>
        </a:p>
      </dgm:t>
    </dgm:pt>
    <dgm:pt modelId="{356BAF8B-A010-4815-ABB7-E0105C79CC67}" type="parTrans" cxnId="{E201E47F-53F2-4219-8F55-0347D9A361BE}">
      <dgm:prSet/>
      <dgm:spPr/>
      <dgm:t>
        <a:bodyPr/>
        <a:lstStyle/>
        <a:p>
          <a:endParaRPr lang="da-DK"/>
        </a:p>
      </dgm:t>
    </dgm:pt>
    <dgm:pt modelId="{FBF83162-087F-4F3F-8E17-0BECDCF2CB75}" type="sibTrans" cxnId="{E201E47F-53F2-4219-8F55-0347D9A361BE}">
      <dgm:prSet/>
      <dgm:spPr/>
      <dgm:t>
        <a:bodyPr/>
        <a:lstStyle/>
        <a:p>
          <a:endParaRPr lang="da-DK"/>
        </a:p>
      </dgm:t>
    </dgm:pt>
    <dgm:pt modelId="{EC1449D9-C52E-414E-A885-089D0084536F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varmelegemer</a:t>
          </a:r>
          <a:r>
            <a:rPr lang="en-US" sz="1400" dirty="0"/>
            <a:t>?</a:t>
          </a:r>
        </a:p>
      </dgm:t>
    </dgm:pt>
    <dgm:pt modelId="{F289CD44-4943-406D-95F9-480968434DC0}" type="parTrans" cxnId="{80F53323-AFC6-44A9-ABAD-59D4925343EB}">
      <dgm:prSet/>
      <dgm:spPr/>
      <dgm:t>
        <a:bodyPr/>
        <a:lstStyle/>
        <a:p>
          <a:endParaRPr lang="da-DK"/>
        </a:p>
      </dgm:t>
    </dgm:pt>
    <dgm:pt modelId="{ACE956FE-27BD-493B-B6B1-8DC04E8B84A7}" type="sibTrans" cxnId="{80F53323-AFC6-44A9-ABAD-59D4925343EB}">
      <dgm:prSet/>
      <dgm:spPr/>
      <dgm:t>
        <a:bodyPr/>
        <a:lstStyle/>
        <a:p>
          <a:endParaRPr lang="da-DK"/>
        </a:p>
      </dgm:t>
    </dgm:pt>
    <dgm:pt modelId="{6691CCB3-9C5D-409B-AFAB-3852BC99DAF4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endParaRPr lang="en-US" sz="1400" dirty="0"/>
        </a:p>
      </dgm:t>
    </dgm:pt>
    <dgm:pt modelId="{F842A4EE-5970-4442-AFFE-681A64ED0231}" type="parTrans" cxnId="{337E6237-D86C-44EB-A150-8993BCCC5E43}">
      <dgm:prSet/>
      <dgm:spPr/>
      <dgm:t>
        <a:bodyPr/>
        <a:lstStyle/>
        <a:p>
          <a:endParaRPr lang="da-DK"/>
        </a:p>
      </dgm:t>
    </dgm:pt>
    <dgm:pt modelId="{E14D9441-22AC-411C-B64A-C7CD58E362B9}" type="sibTrans" cxnId="{337E6237-D86C-44EB-A150-8993BCCC5E43}">
      <dgm:prSet/>
      <dgm:spPr/>
      <dgm:t>
        <a:bodyPr/>
        <a:lstStyle/>
        <a:p>
          <a:endParaRPr lang="da-DK"/>
        </a:p>
      </dgm:t>
    </dgm:pt>
    <dgm:pt modelId="{189E6E53-C348-4D3E-BD2D-CF500BFDD385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None/>
          </a:pPr>
          <a:endParaRPr lang="en-US" sz="1400" dirty="0"/>
        </a:p>
      </dgm:t>
    </dgm:pt>
    <dgm:pt modelId="{1B27A0E0-0ACE-410C-9644-B37080C16E9F}" type="parTrans" cxnId="{F36A30D2-DF07-454B-98D7-5A90C56796C9}">
      <dgm:prSet/>
      <dgm:spPr/>
      <dgm:t>
        <a:bodyPr/>
        <a:lstStyle/>
        <a:p>
          <a:endParaRPr lang="da-DK"/>
        </a:p>
      </dgm:t>
    </dgm:pt>
    <dgm:pt modelId="{F8761E54-1187-49F8-B572-8E8F5B04042D}" type="sibTrans" cxnId="{F36A30D2-DF07-454B-98D7-5A90C56796C9}">
      <dgm:prSet/>
      <dgm:spPr/>
      <dgm:t>
        <a:bodyPr/>
        <a:lstStyle/>
        <a:p>
          <a:endParaRPr lang="da-DK"/>
        </a:p>
      </dgm:t>
    </dgm:pt>
    <dgm:pt modelId="{F32A6DCC-C97F-428C-8C47-DC98ABCCDCB3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 err="1"/>
            <a:t>Lugter</a:t>
          </a:r>
          <a:r>
            <a:rPr lang="en-US" sz="1400" dirty="0"/>
            <a:t> det </a:t>
          </a:r>
          <a:r>
            <a:rPr lang="en-US" sz="1400" dirty="0" err="1"/>
            <a:t>varmt</a:t>
          </a:r>
          <a:r>
            <a:rPr lang="en-US" sz="1400" dirty="0"/>
            <a:t>?</a:t>
          </a:r>
        </a:p>
      </dgm:t>
    </dgm:pt>
    <dgm:pt modelId="{864532B2-E41F-40FA-AB57-1932C89B9E06}" type="parTrans" cxnId="{3C8EC320-4720-4756-8D52-2CB0E76FC282}">
      <dgm:prSet/>
      <dgm:spPr/>
      <dgm:t>
        <a:bodyPr/>
        <a:lstStyle/>
        <a:p>
          <a:endParaRPr lang="da-DK"/>
        </a:p>
      </dgm:t>
    </dgm:pt>
    <dgm:pt modelId="{3A6F9B34-3E88-414B-824C-E50B41C7FDB4}" type="sibTrans" cxnId="{3C8EC320-4720-4756-8D52-2CB0E76FC282}">
      <dgm:prSet/>
      <dgm:spPr/>
      <dgm:t>
        <a:bodyPr/>
        <a:lstStyle/>
        <a:p>
          <a:endParaRPr lang="da-DK"/>
        </a:p>
      </dgm:t>
    </dgm:pt>
    <dgm:pt modelId="{3A696FEB-20B6-47C2-B559-67DF381C650D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materiel, der er </a:t>
          </a:r>
          <a:r>
            <a:rPr lang="en-US" sz="1400" dirty="0" err="1"/>
            <a:t>varmt</a:t>
          </a:r>
          <a:r>
            <a:rPr lang="en-US" sz="1400" dirty="0"/>
            <a:t>?</a:t>
          </a:r>
        </a:p>
      </dgm:t>
    </dgm:pt>
    <dgm:pt modelId="{763636D4-D9AE-4A48-A9B6-2174250C2238}" type="parTrans" cxnId="{15171572-2FD5-4EB4-84B1-EA4AECC1E268}">
      <dgm:prSet/>
      <dgm:spPr/>
      <dgm:t>
        <a:bodyPr/>
        <a:lstStyle/>
        <a:p>
          <a:endParaRPr lang="da-DK"/>
        </a:p>
      </dgm:t>
    </dgm:pt>
    <dgm:pt modelId="{019F2B05-B1C9-474A-95C2-2FEA2262C527}" type="sibTrans" cxnId="{15171572-2FD5-4EB4-84B1-EA4AECC1E268}">
      <dgm:prSet/>
      <dgm:spPr/>
      <dgm:t>
        <a:bodyPr/>
        <a:lstStyle/>
        <a:p>
          <a:endParaRPr lang="da-DK"/>
        </a:p>
      </dgm:t>
    </dgm:pt>
    <dgm:pt modelId="{F35C08CB-8317-40CD-88D9-B3D8AE61CA19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/>
            <a:t>Er der </a:t>
          </a:r>
          <a:r>
            <a:rPr lang="en-US" sz="1400" dirty="0" err="1"/>
            <a:t>udvendig</a:t>
          </a:r>
          <a:r>
            <a:rPr lang="en-US" sz="1400" dirty="0"/>
            <a:t> installation?</a:t>
          </a:r>
        </a:p>
      </dgm:t>
    </dgm:pt>
    <dgm:pt modelId="{A9912135-48DE-4475-A719-7263923ED1BB}" type="parTrans" cxnId="{E6EEFEAD-DAF6-4F83-80C2-217CBDD29627}">
      <dgm:prSet/>
      <dgm:spPr/>
      <dgm:t>
        <a:bodyPr/>
        <a:lstStyle/>
        <a:p>
          <a:endParaRPr lang="da-DK"/>
        </a:p>
      </dgm:t>
    </dgm:pt>
    <dgm:pt modelId="{80EE86C8-F184-411E-8E64-693865DDECC8}" type="sibTrans" cxnId="{E6EEFEAD-DAF6-4F83-80C2-217CBDD29627}">
      <dgm:prSet/>
      <dgm:spPr/>
      <dgm:t>
        <a:bodyPr/>
        <a:lstStyle/>
        <a:p>
          <a:endParaRPr lang="da-DK"/>
        </a:p>
      </dgm:t>
    </dgm:pt>
    <dgm:pt modelId="{DC3E30E0-5F16-4316-AB56-11F8FCA049C5}">
      <dgm:prSet custT="1"/>
      <dgm:spPr/>
      <dgm:t>
        <a:bodyPr/>
        <a:lstStyle/>
        <a:p>
          <a:pPr>
            <a:lnSpc>
              <a:spcPct val="100000"/>
            </a:lnSpc>
            <a:buFont typeface="Arial" panose="020B0604020202020204" pitchFamily="34" charset="0"/>
            <a:buChar char="•"/>
          </a:pPr>
          <a:r>
            <a:rPr lang="en-US" sz="1400" dirty="0" err="1"/>
            <a:t>Hvordan</a:t>
          </a:r>
          <a:r>
            <a:rPr lang="en-US" sz="1400" dirty="0"/>
            <a:t> </a:t>
          </a:r>
          <a:r>
            <a:rPr lang="en-US" sz="1400" dirty="0" err="1"/>
            <a:t>hænger</a:t>
          </a:r>
          <a:r>
            <a:rPr lang="en-US" sz="1400" dirty="0"/>
            <a:t> </a:t>
          </a:r>
          <a:r>
            <a:rPr lang="en-US" sz="1400" dirty="0" err="1"/>
            <a:t>installationen</a:t>
          </a:r>
          <a:r>
            <a:rPr lang="en-US" sz="1400" dirty="0"/>
            <a:t> </a:t>
          </a:r>
          <a:r>
            <a:rPr lang="en-US" sz="1400" dirty="0" err="1"/>
            <a:t>sammen</a:t>
          </a:r>
          <a:r>
            <a:rPr lang="en-US" sz="1400" dirty="0"/>
            <a:t>?</a:t>
          </a:r>
        </a:p>
      </dgm:t>
    </dgm:pt>
    <dgm:pt modelId="{60793A43-1A9D-4438-9B3A-F01353DAD827}" type="parTrans" cxnId="{E392DBD1-F8FE-4114-A48C-255B9DF8B7D2}">
      <dgm:prSet/>
      <dgm:spPr/>
      <dgm:t>
        <a:bodyPr/>
        <a:lstStyle/>
        <a:p>
          <a:endParaRPr lang="da-DK"/>
        </a:p>
      </dgm:t>
    </dgm:pt>
    <dgm:pt modelId="{82EBB3B5-D1F0-4219-A3B3-37D1E3E71406}" type="sibTrans" cxnId="{E392DBD1-F8FE-4114-A48C-255B9DF8B7D2}">
      <dgm:prSet/>
      <dgm:spPr/>
      <dgm:t>
        <a:bodyPr/>
        <a:lstStyle/>
        <a:p>
          <a:endParaRPr lang="da-DK"/>
        </a:p>
      </dgm:t>
    </dgm:pt>
    <dgm:pt modelId="{D372398E-C1A3-4306-A735-80018FF4FB19}" type="pres">
      <dgm:prSet presAssocID="{7D23DCDB-5EDC-4DAB-9EBC-1C596B64A1B0}" presName="linear" presStyleCnt="0">
        <dgm:presLayoutVars>
          <dgm:animLvl val="lvl"/>
          <dgm:resizeHandles val="exact"/>
        </dgm:presLayoutVars>
      </dgm:prSet>
      <dgm:spPr/>
    </dgm:pt>
    <dgm:pt modelId="{EAEF101D-1C6E-4FE8-BFFB-E0207C00A6F7}" type="pres">
      <dgm:prSet presAssocID="{2930B311-5134-4506-95BC-E2A480A37F03}" presName="parentText" presStyleLbl="node1" presStyleIdx="0" presStyleCnt="3" custScaleY="80593" custLinFactY="-51442" custLinFactNeighborX="1" custLinFactNeighborY="-100000">
        <dgm:presLayoutVars>
          <dgm:chMax val="0"/>
          <dgm:bulletEnabled val="1"/>
        </dgm:presLayoutVars>
      </dgm:prSet>
      <dgm:spPr/>
    </dgm:pt>
    <dgm:pt modelId="{449BA930-6C15-4C8A-AC94-DE5505476124}" type="pres">
      <dgm:prSet presAssocID="{37FDCFC2-471C-4338-A27F-B606D6FA24E7}" presName="spacer" presStyleCnt="0"/>
      <dgm:spPr/>
    </dgm:pt>
    <dgm:pt modelId="{7D66649C-CA1E-4C87-B735-475FE905C0DE}" type="pres">
      <dgm:prSet presAssocID="{B51386F8-A02E-4C1A-AE84-2667C37D99B9}" presName="parentText" presStyleLbl="node1" presStyleIdx="1" presStyleCnt="3" custScaleY="47739" custLinFactNeighborX="1" custLinFactNeighborY="-10224">
        <dgm:presLayoutVars>
          <dgm:chMax val="0"/>
          <dgm:bulletEnabled val="1"/>
        </dgm:presLayoutVars>
      </dgm:prSet>
      <dgm:spPr/>
    </dgm:pt>
    <dgm:pt modelId="{50CC7E46-05E6-4722-8B85-4F16F9E6F88A}" type="pres">
      <dgm:prSet presAssocID="{B51386F8-A02E-4C1A-AE84-2667C37D99B9}" presName="childText" presStyleLbl="revTx" presStyleIdx="0" presStyleCnt="1" custScaleY="75415" custLinFactNeighborX="1" custLinFactNeighborY="258">
        <dgm:presLayoutVars>
          <dgm:bulletEnabled val="1"/>
        </dgm:presLayoutVars>
      </dgm:prSet>
      <dgm:spPr/>
    </dgm:pt>
    <dgm:pt modelId="{A64F4023-F4C0-4AF3-8C23-21B780BC0248}" type="pres">
      <dgm:prSet presAssocID="{D50EA91F-824B-431D-828E-53D86BEFA55D}" presName="parentText" presStyleLbl="node1" presStyleIdx="2" presStyleCnt="3" custScaleY="48568" custLinFactNeighborX="1" custLinFactNeighborY="6075">
        <dgm:presLayoutVars>
          <dgm:chMax val="0"/>
          <dgm:bulletEnabled val="1"/>
        </dgm:presLayoutVars>
      </dgm:prSet>
      <dgm:spPr/>
    </dgm:pt>
  </dgm:ptLst>
  <dgm:cxnLst>
    <dgm:cxn modelId="{AFA0850C-582D-4109-85CB-537582554BF7}" srcId="{B51386F8-A02E-4C1A-AE84-2667C37D99B9}" destId="{D9DBE381-2F77-4437-9FE3-AD42781AA5A1}" srcOrd="12" destOrd="0" parTransId="{BC335188-E08C-4882-9370-59057D858AE7}" sibTransId="{A9AF64DC-A7D1-4E6A-A231-9B130C0A37C8}"/>
    <dgm:cxn modelId="{01A15713-5201-4ADA-9606-EC4316F9F263}" type="presOf" srcId="{EC1449D9-C52E-414E-A885-089D0084536F}" destId="{50CC7E46-05E6-4722-8B85-4F16F9E6F88A}" srcOrd="0" destOrd="4" presId="urn:microsoft.com/office/officeart/2005/8/layout/vList2"/>
    <dgm:cxn modelId="{15E4D517-7D77-44AA-943D-74340CB2020B}" type="presOf" srcId="{5701DCB3-78BF-4F1C-9BC6-066754426E62}" destId="{50CC7E46-05E6-4722-8B85-4F16F9E6F88A}" srcOrd="0" destOrd="2" presId="urn:microsoft.com/office/officeart/2005/8/layout/vList2"/>
    <dgm:cxn modelId="{3C8EC320-4720-4756-8D52-2CB0E76FC282}" srcId="{B51386F8-A02E-4C1A-AE84-2667C37D99B9}" destId="{F32A6DCC-C97F-428C-8C47-DC98ABCCDCB3}" srcOrd="5" destOrd="0" parTransId="{864532B2-E41F-40FA-AB57-1932C89B9E06}" sibTransId="{3A6F9B34-3E88-414B-824C-E50B41C7FDB4}"/>
    <dgm:cxn modelId="{51BB2821-9835-4517-8663-3C6AEC230BCE}" type="presOf" srcId="{6F90BB5C-44E9-4EBB-9974-EB0D85B5D9EB}" destId="{50CC7E46-05E6-4722-8B85-4F16F9E6F88A}" srcOrd="0" destOrd="1" presId="urn:microsoft.com/office/officeart/2005/8/layout/vList2"/>
    <dgm:cxn modelId="{80F53323-AFC6-44A9-ABAD-59D4925343EB}" srcId="{B51386F8-A02E-4C1A-AE84-2667C37D99B9}" destId="{EC1449D9-C52E-414E-A885-089D0084536F}" srcOrd="4" destOrd="0" parTransId="{F289CD44-4943-406D-95F9-480968434DC0}" sibTransId="{ACE956FE-27BD-493B-B6B1-8DC04E8B84A7}"/>
    <dgm:cxn modelId="{DEBFA636-BB19-461B-B87A-65EE46ABBC48}" srcId="{B51386F8-A02E-4C1A-AE84-2667C37D99B9}" destId="{164B4100-FCA7-453E-92C6-B887B67F5ED3}" srcOrd="0" destOrd="0" parTransId="{FB17EBEB-7D3B-42BC-99D4-B8DCED260D85}" sibTransId="{12F20D98-F95F-44ED-A107-0387D6D24571}"/>
    <dgm:cxn modelId="{7A1EDD36-1641-41E2-BD0E-F146A4D989BA}" srcId="{7D23DCDB-5EDC-4DAB-9EBC-1C596B64A1B0}" destId="{D50EA91F-824B-431D-828E-53D86BEFA55D}" srcOrd="2" destOrd="0" parTransId="{2CD0A61C-06FA-4298-B574-5ED6AB0B314E}" sibTransId="{224C9637-F6E7-4DE3-864E-5BA88D648DFA}"/>
    <dgm:cxn modelId="{337E6237-D86C-44EB-A150-8993BCCC5E43}" srcId="{B51386F8-A02E-4C1A-AE84-2667C37D99B9}" destId="{6691CCB3-9C5D-409B-AFAB-3852BC99DAF4}" srcOrd="10" destOrd="0" parTransId="{F842A4EE-5970-4442-AFFE-681A64ED0231}" sibTransId="{E14D9441-22AC-411C-B64A-C7CD58E362B9}"/>
    <dgm:cxn modelId="{13D0815E-2025-4367-8B2D-7221F010C232}" srcId="{7D23DCDB-5EDC-4DAB-9EBC-1C596B64A1B0}" destId="{B51386F8-A02E-4C1A-AE84-2667C37D99B9}" srcOrd="1" destOrd="0" parTransId="{8B190C7E-7960-484B-8B89-ED536BF87071}" sibTransId="{12CF1081-A4C5-499F-BE56-DC9E4924F9F6}"/>
    <dgm:cxn modelId="{CDB1E447-FF8E-402A-91AF-1A8D9C003473}" type="presOf" srcId="{189E6E53-C348-4D3E-BD2D-CF500BFDD385}" destId="{50CC7E46-05E6-4722-8B85-4F16F9E6F88A}" srcOrd="0" destOrd="9" presId="urn:microsoft.com/office/officeart/2005/8/layout/vList2"/>
    <dgm:cxn modelId="{39C96448-141E-4880-9F1A-2586E56895B3}" srcId="{7D23DCDB-5EDC-4DAB-9EBC-1C596B64A1B0}" destId="{2930B311-5134-4506-95BC-E2A480A37F03}" srcOrd="0" destOrd="0" parTransId="{395917D0-C6A9-4198-8904-B371B0F5723D}" sibTransId="{37FDCFC2-471C-4338-A27F-B606D6FA24E7}"/>
    <dgm:cxn modelId="{5E9CAF4A-38D3-4D5B-84A8-DCBFECCE0E0B}" type="presOf" srcId="{D9DBE381-2F77-4437-9FE3-AD42781AA5A1}" destId="{50CC7E46-05E6-4722-8B85-4F16F9E6F88A}" srcOrd="0" destOrd="12" presId="urn:microsoft.com/office/officeart/2005/8/layout/vList2"/>
    <dgm:cxn modelId="{52E52970-D01A-4ACC-BE8A-E80600B26006}" type="presOf" srcId="{2930B311-5134-4506-95BC-E2A480A37F03}" destId="{EAEF101D-1C6E-4FE8-BFFB-E0207C00A6F7}" srcOrd="0" destOrd="0" presId="urn:microsoft.com/office/officeart/2005/8/layout/vList2"/>
    <dgm:cxn modelId="{15171572-2FD5-4EB4-84B1-EA4AECC1E268}" srcId="{B51386F8-A02E-4C1A-AE84-2667C37D99B9}" destId="{3A696FEB-20B6-47C2-B559-67DF381C650D}" srcOrd="6" destOrd="0" parTransId="{763636D4-D9AE-4A48-A9B6-2174250C2238}" sibTransId="{019F2B05-B1C9-474A-95C2-2FEA2262C527}"/>
    <dgm:cxn modelId="{FB64337D-A087-4133-8DCC-E668FA05BF30}" type="presOf" srcId="{3A696FEB-20B6-47C2-B559-67DF381C650D}" destId="{50CC7E46-05E6-4722-8B85-4F16F9E6F88A}" srcOrd="0" destOrd="6" presId="urn:microsoft.com/office/officeart/2005/8/layout/vList2"/>
    <dgm:cxn modelId="{5B03D67F-D029-40B7-BACE-2B8627810D37}" type="presOf" srcId="{7D23DCDB-5EDC-4DAB-9EBC-1C596B64A1B0}" destId="{D372398E-C1A3-4306-A735-80018FF4FB19}" srcOrd="0" destOrd="0" presId="urn:microsoft.com/office/officeart/2005/8/layout/vList2"/>
    <dgm:cxn modelId="{E201E47F-53F2-4219-8F55-0347D9A361BE}" srcId="{B51386F8-A02E-4C1A-AE84-2667C37D99B9}" destId="{B77DB420-1A84-476D-8A4B-9A0883B0CD9D}" srcOrd="11" destOrd="0" parTransId="{356BAF8B-A010-4815-ABB7-E0105C79CC67}" sibTransId="{FBF83162-087F-4F3F-8E17-0BECDCF2CB75}"/>
    <dgm:cxn modelId="{042E5585-BE56-4D15-9464-2E679C81238A}" type="presOf" srcId="{F32A6DCC-C97F-428C-8C47-DC98ABCCDCB3}" destId="{50CC7E46-05E6-4722-8B85-4F16F9E6F88A}" srcOrd="0" destOrd="5" presId="urn:microsoft.com/office/officeart/2005/8/layout/vList2"/>
    <dgm:cxn modelId="{495FBC89-3F24-490B-8F52-AFB18C2DC39E}" srcId="{B51386F8-A02E-4C1A-AE84-2667C37D99B9}" destId="{991849A8-F97A-4625-83D2-B708F4E2FEF2}" srcOrd="3" destOrd="0" parTransId="{34D895DF-117E-40C9-9E03-909894F51CA1}" sibTransId="{93D70613-25E6-4A5B-BFF6-0C6FEB7D0D28}"/>
    <dgm:cxn modelId="{9775D09A-3392-4057-A207-8879B8032305}" type="presOf" srcId="{991849A8-F97A-4625-83D2-B708F4E2FEF2}" destId="{50CC7E46-05E6-4722-8B85-4F16F9E6F88A}" srcOrd="0" destOrd="3" presId="urn:microsoft.com/office/officeart/2005/8/layout/vList2"/>
    <dgm:cxn modelId="{869FE7A8-DEB7-4355-9994-602CF08F81F0}" type="presOf" srcId="{DC3E30E0-5F16-4316-AB56-11F8FCA049C5}" destId="{50CC7E46-05E6-4722-8B85-4F16F9E6F88A}" srcOrd="0" destOrd="8" presId="urn:microsoft.com/office/officeart/2005/8/layout/vList2"/>
    <dgm:cxn modelId="{E6EEFEAD-DAF6-4F83-80C2-217CBDD29627}" srcId="{B51386F8-A02E-4C1A-AE84-2667C37D99B9}" destId="{F35C08CB-8317-40CD-88D9-B3D8AE61CA19}" srcOrd="7" destOrd="0" parTransId="{A9912135-48DE-4475-A719-7263923ED1BB}" sibTransId="{80EE86C8-F184-411E-8E64-693865DDECC8}"/>
    <dgm:cxn modelId="{8B0507B2-78DD-4C86-8A79-E048ABF2F25E}" type="presOf" srcId="{D50EA91F-824B-431D-828E-53D86BEFA55D}" destId="{A64F4023-F4C0-4AF3-8C23-21B780BC0248}" srcOrd="0" destOrd="0" presId="urn:microsoft.com/office/officeart/2005/8/layout/vList2"/>
    <dgm:cxn modelId="{5C8910B2-D4FB-48E6-A1A2-4FF419E408EA}" type="presOf" srcId="{B51386F8-A02E-4C1A-AE84-2667C37D99B9}" destId="{7D66649C-CA1E-4C87-B735-475FE905C0DE}" srcOrd="0" destOrd="0" presId="urn:microsoft.com/office/officeart/2005/8/layout/vList2"/>
    <dgm:cxn modelId="{8BA51FC1-3409-4E17-B78C-76D3BBAB53D1}" type="presOf" srcId="{6691CCB3-9C5D-409B-AFAB-3852BC99DAF4}" destId="{50CC7E46-05E6-4722-8B85-4F16F9E6F88A}" srcOrd="0" destOrd="10" presId="urn:microsoft.com/office/officeart/2005/8/layout/vList2"/>
    <dgm:cxn modelId="{E392DBD1-F8FE-4114-A48C-255B9DF8B7D2}" srcId="{B51386F8-A02E-4C1A-AE84-2667C37D99B9}" destId="{DC3E30E0-5F16-4316-AB56-11F8FCA049C5}" srcOrd="8" destOrd="0" parTransId="{60793A43-1A9D-4438-9B3A-F01353DAD827}" sibTransId="{82EBB3B5-D1F0-4219-A3B3-37D1E3E71406}"/>
    <dgm:cxn modelId="{F36A30D2-DF07-454B-98D7-5A90C56796C9}" srcId="{B51386F8-A02E-4C1A-AE84-2667C37D99B9}" destId="{189E6E53-C348-4D3E-BD2D-CF500BFDD385}" srcOrd="9" destOrd="0" parTransId="{1B27A0E0-0ACE-410C-9644-B37080C16E9F}" sibTransId="{F8761E54-1187-49F8-B572-8E8F5B04042D}"/>
    <dgm:cxn modelId="{30E2F6E0-F3D2-448F-A882-E8046D64851E}" srcId="{B51386F8-A02E-4C1A-AE84-2667C37D99B9}" destId="{6F90BB5C-44E9-4EBB-9974-EB0D85B5D9EB}" srcOrd="1" destOrd="0" parTransId="{71CB0161-7A7A-4F14-9FDA-308EE208F0D9}" sibTransId="{C3364B0C-2303-41CB-8D78-8CB6EA1D545B}"/>
    <dgm:cxn modelId="{244F81E6-4128-4C93-924C-B95B65E2614F}" srcId="{B51386F8-A02E-4C1A-AE84-2667C37D99B9}" destId="{5701DCB3-78BF-4F1C-9BC6-066754426E62}" srcOrd="2" destOrd="0" parTransId="{A94CBBD9-B1A4-41A8-8460-6EA261D16DC2}" sibTransId="{01B04E13-29E2-4B17-8B03-029F6D133F56}"/>
    <dgm:cxn modelId="{49BFACED-DB10-41AD-B1B6-4F9422F783D1}" type="presOf" srcId="{B77DB420-1A84-476D-8A4B-9A0883B0CD9D}" destId="{50CC7E46-05E6-4722-8B85-4F16F9E6F88A}" srcOrd="0" destOrd="11" presId="urn:microsoft.com/office/officeart/2005/8/layout/vList2"/>
    <dgm:cxn modelId="{509832F3-B09D-4024-8EE4-6BCFB8217D8C}" type="presOf" srcId="{F35C08CB-8317-40CD-88D9-B3D8AE61CA19}" destId="{50CC7E46-05E6-4722-8B85-4F16F9E6F88A}" srcOrd="0" destOrd="7" presId="urn:microsoft.com/office/officeart/2005/8/layout/vList2"/>
    <dgm:cxn modelId="{C2D621F5-03E9-4379-9C2A-51862C305EB5}" type="presOf" srcId="{164B4100-FCA7-453E-92C6-B887B67F5ED3}" destId="{50CC7E46-05E6-4722-8B85-4F16F9E6F88A}" srcOrd="0" destOrd="0" presId="urn:microsoft.com/office/officeart/2005/8/layout/vList2"/>
    <dgm:cxn modelId="{E094168F-0957-4E69-9C25-1D4F018AFBD9}" type="presParOf" srcId="{D372398E-C1A3-4306-A735-80018FF4FB19}" destId="{EAEF101D-1C6E-4FE8-BFFB-E0207C00A6F7}" srcOrd="0" destOrd="0" presId="urn:microsoft.com/office/officeart/2005/8/layout/vList2"/>
    <dgm:cxn modelId="{35710BBC-2B91-4461-A13B-7F67AE5824D4}" type="presParOf" srcId="{D372398E-C1A3-4306-A735-80018FF4FB19}" destId="{449BA930-6C15-4C8A-AC94-DE5505476124}" srcOrd="1" destOrd="0" presId="urn:microsoft.com/office/officeart/2005/8/layout/vList2"/>
    <dgm:cxn modelId="{E54C060B-5AE6-404A-94E4-76406940E30A}" type="presParOf" srcId="{D372398E-C1A3-4306-A735-80018FF4FB19}" destId="{7D66649C-CA1E-4C87-B735-475FE905C0DE}" srcOrd="2" destOrd="0" presId="urn:microsoft.com/office/officeart/2005/8/layout/vList2"/>
    <dgm:cxn modelId="{ED4C5289-4A42-41BE-BA3C-69D015AE6E09}" type="presParOf" srcId="{D372398E-C1A3-4306-A735-80018FF4FB19}" destId="{50CC7E46-05E6-4722-8B85-4F16F9E6F88A}" srcOrd="3" destOrd="0" presId="urn:microsoft.com/office/officeart/2005/8/layout/vList2"/>
    <dgm:cxn modelId="{07DD5329-6382-4766-A896-19BD5105E0E7}" type="presParOf" srcId="{D372398E-C1A3-4306-A735-80018FF4FB19}" destId="{A64F4023-F4C0-4AF3-8C23-21B780BC02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B01E2D-2FB3-424B-AE9D-2FCC01D63887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CEDAF6F-0AE2-4776-A7A5-EE32345C4F2A}">
      <dgm:prSet custT="1"/>
      <dgm:spPr/>
      <dgm:t>
        <a:bodyPr/>
        <a:lstStyle/>
        <a:p>
          <a:r>
            <a:rPr lang="da-DK" sz="2500" dirty="0"/>
            <a:t>Skab overblik.</a:t>
          </a:r>
          <a:endParaRPr lang="en-US" sz="2500" dirty="0"/>
        </a:p>
      </dgm:t>
    </dgm:pt>
    <dgm:pt modelId="{67DA5DB3-10FA-4886-9CBC-0AD3C56A66BE}" type="parTrans" cxnId="{A474455B-753C-460F-995B-44CA22012B45}">
      <dgm:prSet/>
      <dgm:spPr/>
      <dgm:t>
        <a:bodyPr/>
        <a:lstStyle/>
        <a:p>
          <a:endParaRPr lang="en-US"/>
        </a:p>
      </dgm:t>
    </dgm:pt>
    <dgm:pt modelId="{4A7E2568-88C3-4E56-8C1C-B1A56A0C828F}" type="sibTrans" cxnId="{A474455B-753C-460F-995B-44CA22012B45}">
      <dgm:prSet/>
      <dgm:spPr/>
      <dgm:t>
        <a:bodyPr/>
        <a:lstStyle/>
        <a:p>
          <a:endParaRPr lang="en-US"/>
        </a:p>
      </dgm:t>
    </dgm:pt>
    <dgm:pt modelId="{020F9244-0307-46C1-B4CB-1DD72870374F}">
      <dgm:prSet custT="1"/>
      <dgm:spPr/>
      <dgm:t>
        <a:bodyPr/>
        <a:lstStyle/>
        <a:p>
          <a:r>
            <a:rPr lang="da-DK" sz="2000" dirty="0"/>
            <a:t>Du skal nu vurdere, hvor du skal arbejde. </a:t>
          </a:r>
          <a:endParaRPr lang="en-US" sz="2000" dirty="0"/>
        </a:p>
      </dgm:t>
    </dgm:pt>
    <dgm:pt modelId="{8C6A3386-CE2E-41E6-BF5B-DFBD7DDC1CEB}" type="parTrans" cxnId="{EE4227DA-4295-4BED-836F-63F883ADC741}">
      <dgm:prSet/>
      <dgm:spPr/>
      <dgm:t>
        <a:bodyPr/>
        <a:lstStyle/>
        <a:p>
          <a:endParaRPr lang="en-US"/>
        </a:p>
      </dgm:t>
    </dgm:pt>
    <dgm:pt modelId="{67CE81B2-0854-47D1-83AB-AA2EB1362CA8}" type="sibTrans" cxnId="{EE4227DA-4295-4BED-836F-63F883ADC741}">
      <dgm:prSet/>
      <dgm:spPr/>
      <dgm:t>
        <a:bodyPr/>
        <a:lstStyle/>
        <a:p>
          <a:endParaRPr lang="en-US"/>
        </a:p>
      </dgm:t>
    </dgm:pt>
    <dgm:pt modelId="{E2FEF0E0-67D9-43D5-91D5-B77953BDF8B8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Er der nogle oplagte fejlmuligheder?</a:t>
          </a:r>
          <a:endParaRPr lang="en-US" sz="2000" dirty="0"/>
        </a:p>
      </dgm:t>
    </dgm:pt>
    <dgm:pt modelId="{143FE601-2BB7-4804-B359-31FB7599125F}" type="parTrans" cxnId="{893FB547-8136-4DCA-9009-AF3CD0AF0FA6}">
      <dgm:prSet/>
      <dgm:spPr/>
      <dgm:t>
        <a:bodyPr/>
        <a:lstStyle/>
        <a:p>
          <a:endParaRPr lang="en-US"/>
        </a:p>
      </dgm:t>
    </dgm:pt>
    <dgm:pt modelId="{FBE5E3C2-531C-42B7-A585-028165F8CFCC}" type="sibTrans" cxnId="{893FB547-8136-4DCA-9009-AF3CD0AF0FA6}">
      <dgm:prSet/>
      <dgm:spPr/>
      <dgm:t>
        <a:bodyPr/>
        <a:lstStyle/>
        <a:p>
          <a:endParaRPr lang="en-US"/>
        </a:p>
      </dgm:t>
    </dgm:pt>
    <dgm:pt modelId="{40A4EDA7-8644-4785-9B64-DDDBD2F9933D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Hvilken betydning har det for sikkerheden?</a:t>
          </a:r>
          <a:endParaRPr lang="en-US" sz="2000" dirty="0"/>
        </a:p>
      </dgm:t>
    </dgm:pt>
    <dgm:pt modelId="{5DD88AEA-B532-4E4E-9B02-3BC4CABBC064}" type="parTrans" cxnId="{650C6510-3EE6-429A-ACD8-71891F7C5232}">
      <dgm:prSet/>
      <dgm:spPr/>
      <dgm:t>
        <a:bodyPr/>
        <a:lstStyle/>
        <a:p>
          <a:endParaRPr lang="en-US"/>
        </a:p>
      </dgm:t>
    </dgm:pt>
    <dgm:pt modelId="{D13D9122-1323-4FAB-B5B0-80DDCE6D3CB3}" type="sibTrans" cxnId="{650C6510-3EE6-429A-ACD8-71891F7C5232}">
      <dgm:prSet/>
      <dgm:spPr/>
      <dgm:t>
        <a:bodyPr/>
        <a:lstStyle/>
        <a:p>
          <a:endParaRPr lang="en-US"/>
        </a:p>
      </dgm:t>
    </dgm:pt>
    <dgm:pt modelId="{CAA74545-3138-452B-8B5D-21268CDE29DF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/>
            <a:t>Hvornår forventer du, at der er strøm på igen?</a:t>
          </a:r>
          <a:endParaRPr lang="en-US" sz="2000"/>
        </a:p>
      </dgm:t>
    </dgm:pt>
    <dgm:pt modelId="{0BC74750-7F41-4D5C-AF76-F9ED709948D0}" type="parTrans" cxnId="{7AD60D2B-46F1-4329-A402-A4EFD8C9B2B4}">
      <dgm:prSet/>
      <dgm:spPr/>
      <dgm:t>
        <a:bodyPr/>
        <a:lstStyle/>
        <a:p>
          <a:endParaRPr lang="en-US"/>
        </a:p>
      </dgm:t>
    </dgm:pt>
    <dgm:pt modelId="{0E86088E-9B45-4C29-A4D2-13B7B064044C}" type="sibTrans" cxnId="{7AD60D2B-46F1-4329-A402-A4EFD8C9B2B4}">
      <dgm:prSet/>
      <dgm:spPr/>
      <dgm:t>
        <a:bodyPr/>
        <a:lstStyle/>
        <a:p>
          <a:endParaRPr lang="en-US"/>
        </a:p>
      </dgm:t>
    </dgm:pt>
    <dgm:pt modelId="{68BD83FF-4F58-499B-A432-38E91419DF06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Hvem skal du kontakte, hvis du løbende får spørgsmål?</a:t>
          </a:r>
          <a:endParaRPr lang="en-US" sz="2000" dirty="0"/>
        </a:p>
      </dgm:t>
    </dgm:pt>
    <dgm:pt modelId="{EA1D396A-8107-46AA-8882-7875197BAE18}" type="parTrans" cxnId="{171C8A36-9101-44C7-95DB-04028FE4D91C}">
      <dgm:prSet/>
      <dgm:spPr/>
      <dgm:t>
        <a:bodyPr/>
        <a:lstStyle/>
        <a:p>
          <a:endParaRPr lang="en-US"/>
        </a:p>
      </dgm:t>
    </dgm:pt>
    <dgm:pt modelId="{52BE6CBB-43DB-45F3-9DFE-002BF75DF53F}" type="sibTrans" cxnId="{171C8A36-9101-44C7-95DB-04028FE4D91C}">
      <dgm:prSet/>
      <dgm:spPr/>
      <dgm:t>
        <a:bodyPr/>
        <a:lstStyle/>
        <a:p>
          <a:endParaRPr lang="en-US"/>
        </a:p>
      </dgm:t>
    </dgm:pt>
    <dgm:pt modelId="{9DC63336-76A6-4F36-89BE-463933BE435F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Hvilket værktøj/måleinstrumenter skal du bruge?</a:t>
          </a:r>
          <a:endParaRPr lang="en-US" sz="2000" dirty="0"/>
        </a:p>
      </dgm:t>
    </dgm:pt>
    <dgm:pt modelId="{627F7DA6-1495-449B-BA43-514BAF05A497}" type="parTrans" cxnId="{36A01829-78F3-4807-9B14-0B30376BA530}">
      <dgm:prSet/>
      <dgm:spPr/>
      <dgm:t>
        <a:bodyPr/>
        <a:lstStyle/>
        <a:p>
          <a:endParaRPr lang="da-DK"/>
        </a:p>
      </dgm:t>
    </dgm:pt>
    <dgm:pt modelId="{904C556B-A796-44E1-9E76-FF9265DCA785}" type="sibTrans" cxnId="{36A01829-78F3-4807-9B14-0B30376BA530}">
      <dgm:prSet/>
      <dgm:spPr/>
      <dgm:t>
        <a:bodyPr/>
        <a:lstStyle/>
        <a:p>
          <a:endParaRPr lang="da-DK"/>
        </a:p>
      </dgm:t>
    </dgm:pt>
    <dgm:pt modelId="{8B56947E-12C5-49EA-AADE-5295EFFE21F8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da-DK" sz="2000" dirty="0"/>
            <a:t>Hvad skal skilles ad?</a:t>
          </a:r>
          <a:endParaRPr lang="en-US" sz="2000" dirty="0"/>
        </a:p>
      </dgm:t>
    </dgm:pt>
    <dgm:pt modelId="{84B4EC78-6FF5-498D-B9A1-1CD4158E139E}" type="parTrans" cxnId="{7C7B6D96-9E17-47D8-82CD-B183F71375AE}">
      <dgm:prSet/>
      <dgm:spPr/>
      <dgm:t>
        <a:bodyPr/>
        <a:lstStyle/>
        <a:p>
          <a:endParaRPr lang="da-DK"/>
        </a:p>
      </dgm:t>
    </dgm:pt>
    <dgm:pt modelId="{6E581D06-0F63-4F14-B7D5-F229E57F8874}" type="sibTrans" cxnId="{7C7B6D96-9E17-47D8-82CD-B183F71375AE}">
      <dgm:prSet/>
      <dgm:spPr/>
      <dgm:t>
        <a:bodyPr/>
        <a:lstStyle/>
        <a:p>
          <a:endParaRPr lang="da-DK"/>
        </a:p>
      </dgm:t>
    </dgm:pt>
    <dgm:pt modelId="{9DEBD869-3906-4A04-B7BD-37A4FADEA239}" type="pres">
      <dgm:prSet presAssocID="{DCB01E2D-2FB3-424B-AE9D-2FCC01D63887}" presName="linear" presStyleCnt="0">
        <dgm:presLayoutVars>
          <dgm:dir/>
          <dgm:animLvl val="lvl"/>
          <dgm:resizeHandles val="exact"/>
        </dgm:presLayoutVars>
      </dgm:prSet>
      <dgm:spPr/>
    </dgm:pt>
    <dgm:pt modelId="{38C50866-36CE-4969-80BE-BC980A6512FD}" type="pres">
      <dgm:prSet presAssocID="{2CEDAF6F-0AE2-4776-A7A5-EE32345C4F2A}" presName="parentLin" presStyleCnt="0"/>
      <dgm:spPr/>
    </dgm:pt>
    <dgm:pt modelId="{9F9EAF07-758D-4AC2-AB34-0A9240911EF2}" type="pres">
      <dgm:prSet presAssocID="{2CEDAF6F-0AE2-4776-A7A5-EE32345C4F2A}" presName="parentLeftMargin" presStyleLbl="node1" presStyleIdx="0" presStyleCnt="2"/>
      <dgm:spPr/>
    </dgm:pt>
    <dgm:pt modelId="{E0A89A14-5902-4997-8FEE-DBE37D12CF20}" type="pres">
      <dgm:prSet presAssocID="{2CEDAF6F-0AE2-4776-A7A5-EE32345C4F2A}" presName="parentText" presStyleLbl="node1" presStyleIdx="0" presStyleCnt="2" custScaleY="226759">
        <dgm:presLayoutVars>
          <dgm:chMax val="0"/>
          <dgm:bulletEnabled val="1"/>
        </dgm:presLayoutVars>
      </dgm:prSet>
      <dgm:spPr/>
    </dgm:pt>
    <dgm:pt modelId="{218B748B-075E-4CD1-8781-6454FE1556A3}" type="pres">
      <dgm:prSet presAssocID="{2CEDAF6F-0AE2-4776-A7A5-EE32345C4F2A}" presName="negativeSpace" presStyleCnt="0"/>
      <dgm:spPr/>
    </dgm:pt>
    <dgm:pt modelId="{A08CC1E1-9BB6-4338-97AD-84C8BAA441C3}" type="pres">
      <dgm:prSet presAssocID="{2CEDAF6F-0AE2-4776-A7A5-EE32345C4F2A}" presName="childText" presStyleLbl="conFgAcc1" presStyleIdx="0" presStyleCnt="2">
        <dgm:presLayoutVars>
          <dgm:bulletEnabled val="1"/>
        </dgm:presLayoutVars>
      </dgm:prSet>
      <dgm:spPr/>
    </dgm:pt>
    <dgm:pt modelId="{4F5C2D58-1DC9-4EBB-B28F-7A080C757EAA}" type="pres">
      <dgm:prSet presAssocID="{4A7E2568-88C3-4E56-8C1C-B1A56A0C828F}" presName="spaceBetweenRectangles" presStyleCnt="0"/>
      <dgm:spPr/>
    </dgm:pt>
    <dgm:pt modelId="{7A904E8F-DE69-4D66-94C8-57EF994D836A}" type="pres">
      <dgm:prSet presAssocID="{020F9244-0307-46C1-B4CB-1DD72870374F}" presName="parentLin" presStyleCnt="0"/>
      <dgm:spPr/>
    </dgm:pt>
    <dgm:pt modelId="{16B6838F-20E9-4D8F-80E1-58E070BDD175}" type="pres">
      <dgm:prSet presAssocID="{020F9244-0307-46C1-B4CB-1DD72870374F}" presName="parentLeftMargin" presStyleLbl="node1" presStyleIdx="0" presStyleCnt="2"/>
      <dgm:spPr/>
    </dgm:pt>
    <dgm:pt modelId="{7424751F-94D5-475F-9E02-96262FA869F3}" type="pres">
      <dgm:prSet presAssocID="{020F9244-0307-46C1-B4CB-1DD72870374F}" presName="parentText" presStyleLbl="node1" presStyleIdx="1" presStyleCnt="2" custScaleY="138696">
        <dgm:presLayoutVars>
          <dgm:chMax val="0"/>
          <dgm:bulletEnabled val="1"/>
        </dgm:presLayoutVars>
      </dgm:prSet>
      <dgm:spPr/>
    </dgm:pt>
    <dgm:pt modelId="{1F8D2E05-53AC-4E2B-8795-6978B8786358}" type="pres">
      <dgm:prSet presAssocID="{020F9244-0307-46C1-B4CB-1DD72870374F}" presName="negativeSpace" presStyleCnt="0"/>
      <dgm:spPr/>
    </dgm:pt>
    <dgm:pt modelId="{26BB9938-0666-429D-A344-13317F029A91}" type="pres">
      <dgm:prSet presAssocID="{020F9244-0307-46C1-B4CB-1DD72870374F}" presName="childText" presStyleLbl="conFgAcc1" presStyleIdx="1" presStyleCnt="2" custLinFactNeighborX="1" custLinFactNeighborY="97763">
        <dgm:presLayoutVars>
          <dgm:bulletEnabled val="1"/>
        </dgm:presLayoutVars>
      </dgm:prSet>
      <dgm:spPr/>
    </dgm:pt>
  </dgm:ptLst>
  <dgm:cxnLst>
    <dgm:cxn modelId="{17A3A60E-496C-437E-AF51-8A1C7AA2DA87}" type="presOf" srcId="{9DC63336-76A6-4F36-89BE-463933BE435F}" destId="{26BB9938-0666-429D-A344-13317F029A91}" srcOrd="0" destOrd="2" presId="urn:microsoft.com/office/officeart/2005/8/layout/list1"/>
    <dgm:cxn modelId="{650C6510-3EE6-429A-ACD8-71891F7C5232}" srcId="{020F9244-0307-46C1-B4CB-1DD72870374F}" destId="{40A4EDA7-8644-4785-9B64-DDDBD2F9933D}" srcOrd="3" destOrd="0" parTransId="{5DD88AEA-B532-4E4E-9B02-3BC4CABBC064}" sibTransId="{D13D9122-1323-4FAB-B5B0-80DDCE6D3CB3}"/>
    <dgm:cxn modelId="{36A01829-78F3-4807-9B14-0B30376BA530}" srcId="{020F9244-0307-46C1-B4CB-1DD72870374F}" destId="{9DC63336-76A6-4F36-89BE-463933BE435F}" srcOrd="2" destOrd="0" parTransId="{627F7DA6-1495-449B-BA43-514BAF05A497}" sibTransId="{904C556B-A796-44E1-9E76-FF9265DCA785}"/>
    <dgm:cxn modelId="{7AD60D2B-46F1-4329-A402-A4EFD8C9B2B4}" srcId="{020F9244-0307-46C1-B4CB-1DD72870374F}" destId="{CAA74545-3138-452B-8B5D-21268CDE29DF}" srcOrd="4" destOrd="0" parTransId="{0BC74750-7F41-4D5C-AF76-F9ED709948D0}" sibTransId="{0E86088E-9B45-4C29-A4D2-13B7B064044C}"/>
    <dgm:cxn modelId="{171C8A36-9101-44C7-95DB-04028FE4D91C}" srcId="{020F9244-0307-46C1-B4CB-1DD72870374F}" destId="{68BD83FF-4F58-499B-A432-38E91419DF06}" srcOrd="5" destOrd="0" parTransId="{EA1D396A-8107-46AA-8882-7875197BAE18}" sibTransId="{52BE6CBB-43DB-45F3-9DFE-002BF75DF53F}"/>
    <dgm:cxn modelId="{BCA7D337-65A1-4157-9E14-864C5A89BD00}" type="presOf" srcId="{40A4EDA7-8644-4785-9B64-DDDBD2F9933D}" destId="{26BB9938-0666-429D-A344-13317F029A91}" srcOrd="0" destOrd="3" presId="urn:microsoft.com/office/officeart/2005/8/layout/list1"/>
    <dgm:cxn modelId="{A474455B-753C-460F-995B-44CA22012B45}" srcId="{DCB01E2D-2FB3-424B-AE9D-2FCC01D63887}" destId="{2CEDAF6F-0AE2-4776-A7A5-EE32345C4F2A}" srcOrd="0" destOrd="0" parTransId="{67DA5DB3-10FA-4886-9CBC-0AD3C56A66BE}" sibTransId="{4A7E2568-88C3-4E56-8C1C-B1A56A0C828F}"/>
    <dgm:cxn modelId="{893FB547-8136-4DCA-9009-AF3CD0AF0FA6}" srcId="{020F9244-0307-46C1-B4CB-1DD72870374F}" destId="{E2FEF0E0-67D9-43D5-91D5-B77953BDF8B8}" srcOrd="0" destOrd="0" parTransId="{143FE601-2BB7-4804-B359-31FB7599125F}" sibTransId="{FBE5E3C2-531C-42B7-A585-028165F8CFCC}"/>
    <dgm:cxn modelId="{1AB1FF4C-052E-4CFC-8E29-7C79B33C3D0D}" type="presOf" srcId="{8B56947E-12C5-49EA-AADE-5295EFFE21F8}" destId="{26BB9938-0666-429D-A344-13317F029A91}" srcOrd="0" destOrd="1" presId="urn:microsoft.com/office/officeart/2005/8/layout/list1"/>
    <dgm:cxn modelId="{375A9E4F-0C08-4675-9245-8D2FED93E035}" type="presOf" srcId="{020F9244-0307-46C1-B4CB-1DD72870374F}" destId="{16B6838F-20E9-4D8F-80E1-58E070BDD175}" srcOrd="0" destOrd="0" presId="urn:microsoft.com/office/officeart/2005/8/layout/list1"/>
    <dgm:cxn modelId="{7BF91756-C2C5-460E-AA43-71BAE7098440}" type="presOf" srcId="{E2FEF0E0-67D9-43D5-91D5-B77953BDF8B8}" destId="{26BB9938-0666-429D-A344-13317F029A91}" srcOrd="0" destOrd="0" presId="urn:microsoft.com/office/officeart/2005/8/layout/list1"/>
    <dgm:cxn modelId="{7C7B6D96-9E17-47D8-82CD-B183F71375AE}" srcId="{020F9244-0307-46C1-B4CB-1DD72870374F}" destId="{8B56947E-12C5-49EA-AADE-5295EFFE21F8}" srcOrd="1" destOrd="0" parTransId="{84B4EC78-6FF5-498D-B9A1-1CD4158E139E}" sibTransId="{6E581D06-0F63-4F14-B7D5-F229E57F8874}"/>
    <dgm:cxn modelId="{41C36EC6-E35F-44D1-9854-CC3AFB945885}" type="presOf" srcId="{2CEDAF6F-0AE2-4776-A7A5-EE32345C4F2A}" destId="{9F9EAF07-758D-4AC2-AB34-0A9240911EF2}" srcOrd="0" destOrd="0" presId="urn:microsoft.com/office/officeart/2005/8/layout/list1"/>
    <dgm:cxn modelId="{847745D1-5518-42A9-AFBD-5BAE7B9B1119}" type="presOf" srcId="{DCB01E2D-2FB3-424B-AE9D-2FCC01D63887}" destId="{9DEBD869-3906-4A04-B7BD-37A4FADEA239}" srcOrd="0" destOrd="0" presId="urn:microsoft.com/office/officeart/2005/8/layout/list1"/>
    <dgm:cxn modelId="{D8509DD8-F3F8-4B6F-AE33-7B8886FBCFA9}" type="presOf" srcId="{2CEDAF6F-0AE2-4776-A7A5-EE32345C4F2A}" destId="{E0A89A14-5902-4997-8FEE-DBE37D12CF20}" srcOrd="1" destOrd="0" presId="urn:microsoft.com/office/officeart/2005/8/layout/list1"/>
    <dgm:cxn modelId="{EE4227DA-4295-4BED-836F-63F883ADC741}" srcId="{DCB01E2D-2FB3-424B-AE9D-2FCC01D63887}" destId="{020F9244-0307-46C1-B4CB-1DD72870374F}" srcOrd="1" destOrd="0" parTransId="{8C6A3386-CE2E-41E6-BF5B-DFBD7DDC1CEB}" sibTransId="{67CE81B2-0854-47D1-83AB-AA2EB1362CA8}"/>
    <dgm:cxn modelId="{40017BE2-0C41-4B26-BD41-1D1144546627}" type="presOf" srcId="{CAA74545-3138-452B-8B5D-21268CDE29DF}" destId="{26BB9938-0666-429D-A344-13317F029A91}" srcOrd="0" destOrd="4" presId="urn:microsoft.com/office/officeart/2005/8/layout/list1"/>
    <dgm:cxn modelId="{1C5160F7-72BC-4CAB-9391-423AE8FA1FFE}" type="presOf" srcId="{020F9244-0307-46C1-B4CB-1DD72870374F}" destId="{7424751F-94D5-475F-9E02-96262FA869F3}" srcOrd="1" destOrd="0" presId="urn:microsoft.com/office/officeart/2005/8/layout/list1"/>
    <dgm:cxn modelId="{2A270EFE-19C6-4733-B4F8-9D68E9C714D5}" type="presOf" srcId="{68BD83FF-4F58-499B-A432-38E91419DF06}" destId="{26BB9938-0666-429D-A344-13317F029A91}" srcOrd="0" destOrd="5" presId="urn:microsoft.com/office/officeart/2005/8/layout/list1"/>
    <dgm:cxn modelId="{803620A4-EA27-46C4-9818-28BC28A62581}" type="presParOf" srcId="{9DEBD869-3906-4A04-B7BD-37A4FADEA239}" destId="{38C50866-36CE-4969-80BE-BC980A6512FD}" srcOrd="0" destOrd="0" presId="urn:microsoft.com/office/officeart/2005/8/layout/list1"/>
    <dgm:cxn modelId="{AF1636E9-3DC4-4730-8DD7-42BC1BEE6290}" type="presParOf" srcId="{38C50866-36CE-4969-80BE-BC980A6512FD}" destId="{9F9EAF07-758D-4AC2-AB34-0A9240911EF2}" srcOrd="0" destOrd="0" presId="urn:microsoft.com/office/officeart/2005/8/layout/list1"/>
    <dgm:cxn modelId="{D520358D-6120-4DD5-A445-9446CE7C66BD}" type="presParOf" srcId="{38C50866-36CE-4969-80BE-BC980A6512FD}" destId="{E0A89A14-5902-4997-8FEE-DBE37D12CF20}" srcOrd="1" destOrd="0" presId="urn:microsoft.com/office/officeart/2005/8/layout/list1"/>
    <dgm:cxn modelId="{EDDBFE49-8D6E-4EAC-BE6B-4E7072C766C3}" type="presParOf" srcId="{9DEBD869-3906-4A04-B7BD-37A4FADEA239}" destId="{218B748B-075E-4CD1-8781-6454FE1556A3}" srcOrd="1" destOrd="0" presId="urn:microsoft.com/office/officeart/2005/8/layout/list1"/>
    <dgm:cxn modelId="{D93DD22A-C8F8-4F6C-9B04-AF87A5087187}" type="presParOf" srcId="{9DEBD869-3906-4A04-B7BD-37A4FADEA239}" destId="{A08CC1E1-9BB6-4338-97AD-84C8BAA441C3}" srcOrd="2" destOrd="0" presId="urn:microsoft.com/office/officeart/2005/8/layout/list1"/>
    <dgm:cxn modelId="{2A435D22-401D-449F-8DBD-8AD83DC901C0}" type="presParOf" srcId="{9DEBD869-3906-4A04-B7BD-37A4FADEA239}" destId="{4F5C2D58-1DC9-4EBB-B28F-7A080C757EAA}" srcOrd="3" destOrd="0" presId="urn:microsoft.com/office/officeart/2005/8/layout/list1"/>
    <dgm:cxn modelId="{73785EC6-653D-4E14-9343-D65D50F4DD58}" type="presParOf" srcId="{9DEBD869-3906-4A04-B7BD-37A4FADEA239}" destId="{7A904E8F-DE69-4D66-94C8-57EF994D836A}" srcOrd="4" destOrd="0" presId="urn:microsoft.com/office/officeart/2005/8/layout/list1"/>
    <dgm:cxn modelId="{F4A92F95-0514-43F7-93AE-EF5067C89800}" type="presParOf" srcId="{7A904E8F-DE69-4D66-94C8-57EF994D836A}" destId="{16B6838F-20E9-4D8F-80E1-58E070BDD175}" srcOrd="0" destOrd="0" presId="urn:microsoft.com/office/officeart/2005/8/layout/list1"/>
    <dgm:cxn modelId="{94767855-153D-4026-A22B-EE0567E45D4A}" type="presParOf" srcId="{7A904E8F-DE69-4D66-94C8-57EF994D836A}" destId="{7424751F-94D5-475F-9E02-96262FA869F3}" srcOrd="1" destOrd="0" presId="urn:microsoft.com/office/officeart/2005/8/layout/list1"/>
    <dgm:cxn modelId="{AC5DF26D-6CFD-45D9-96BE-7EEAA2D6595A}" type="presParOf" srcId="{9DEBD869-3906-4A04-B7BD-37A4FADEA239}" destId="{1F8D2E05-53AC-4E2B-8795-6978B8786358}" srcOrd="5" destOrd="0" presId="urn:microsoft.com/office/officeart/2005/8/layout/list1"/>
    <dgm:cxn modelId="{3A61E67C-C0BE-4B41-962C-AE0CBC4235E1}" type="presParOf" srcId="{9DEBD869-3906-4A04-B7BD-37A4FADEA239}" destId="{26BB9938-0666-429D-A344-13317F029A91}" srcOrd="6" destOrd="0" presId="urn:microsoft.com/office/officeart/2005/8/layout/list1"/>
  </dgm:cxnLst>
  <dgm:bg>
    <a:solidFill>
      <a:srgbClr val="FFFFFF"/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57D8C5-F280-4A7E-83D9-574C71DA2858}" type="doc">
      <dgm:prSet loTypeId="urn:microsoft.com/office/officeart/2005/8/layout/process5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0EC41AE-65A8-4791-A25D-8E3672D00448}">
      <dgm:prSet/>
      <dgm:spPr/>
      <dgm:t>
        <a:bodyPr/>
        <a:lstStyle/>
        <a:p>
          <a:r>
            <a:rPr lang="da-DK" dirty="0"/>
            <a:t>1. Start ved gruppetavlen.</a:t>
          </a:r>
          <a:endParaRPr lang="en-US" dirty="0"/>
        </a:p>
      </dgm:t>
    </dgm:pt>
    <dgm:pt modelId="{F20EF3F4-5F2F-4386-99AF-C36517F0B419}" type="parTrans" cxnId="{2566AE5D-6A10-4B60-B7BB-359792C63D70}">
      <dgm:prSet/>
      <dgm:spPr/>
      <dgm:t>
        <a:bodyPr/>
        <a:lstStyle/>
        <a:p>
          <a:endParaRPr lang="en-US"/>
        </a:p>
      </dgm:t>
    </dgm:pt>
    <dgm:pt modelId="{571D49E5-3F02-406A-AC88-7CA3A5B977CD}" type="sibTrans" cxnId="{2566AE5D-6A10-4B60-B7BB-359792C63D70}">
      <dgm:prSet/>
      <dgm:spPr/>
      <dgm:t>
        <a:bodyPr/>
        <a:lstStyle/>
        <a:p>
          <a:endParaRPr lang="en-US"/>
        </a:p>
      </dgm:t>
    </dgm:pt>
    <dgm:pt modelId="{B6BAB67E-B4C9-48AE-A074-5F90EC0C4C3A}">
      <dgm:prSet/>
      <dgm:spPr/>
      <dgm:t>
        <a:bodyPr/>
        <a:lstStyle/>
        <a:p>
          <a:r>
            <a:rPr lang="da-DK" dirty="0"/>
            <a:t>2. Kan installationen skilles ad?</a:t>
          </a:r>
          <a:endParaRPr lang="en-US" dirty="0"/>
        </a:p>
      </dgm:t>
    </dgm:pt>
    <dgm:pt modelId="{35EC22AC-3E1B-43BA-8132-0A6374F22811}" type="parTrans" cxnId="{A0E61B99-EA1E-4780-8F6C-803F1073DC00}">
      <dgm:prSet/>
      <dgm:spPr/>
      <dgm:t>
        <a:bodyPr/>
        <a:lstStyle/>
        <a:p>
          <a:endParaRPr lang="en-US"/>
        </a:p>
      </dgm:t>
    </dgm:pt>
    <dgm:pt modelId="{5B40E259-BE79-4507-B4BD-387D49EA8CB8}" type="sibTrans" cxnId="{A0E61B99-EA1E-4780-8F6C-803F1073DC00}">
      <dgm:prSet/>
      <dgm:spPr/>
      <dgm:t>
        <a:bodyPr/>
        <a:lstStyle/>
        <a:p>
          <a:endParaRPr lang="en-US"/>
        </a:p>
      </dgm:t>
    </dgm:pt>
    <dgm:pt modelId="{BB48E825-27AE-4B60-B8D7-2C4271E8006E}">
      <dgm:prSet/>
      <dgm:spPr/>
      <dgm:t>
        <a:bodyPr/>
        <a:lstStyle/>
        <a:p>
          <a:r>
            <a:rPr lang="da-DK" dirty="0"/>
            <a:t>3. Isoler fejlen.</a:t>
          </a:r>
          <a:endParaRPr lang="en-US" dirty="0"/>
        </a:p>
      </dgm:t>
    </dgm:pt>
    <dgm:pt modelId="{1EBD6123-D228-4435-A1B4-88DD547604C8}" type="parTrans" cxnId="{2EA969E4-27F9-4235-B8FA-43EDD17E9EFB}">
      <dgm:prSet/>
      <dgm:spPr/>
      <dgm:t>
        <a:bodyPr/>
        <a:lstStyle/>
        <a:p>
          <a:endParaRPr lang="en-US"/>
        </a:p>
      </dgm:t>
    </dgm:pt>
    <dgm:pt modelId="{41EEE112-05D7-429B-8763-668DAFBCE92B}" type="sibTrans" cxnId="{2EA969E4-27F9-4235-B8FA-43EDD17E9EFB}">
      <dgm:prSet/>
      <dgm:spPr/>
      <dgm:t>
        <a:bodyPr/>
        <a:lstStyle/>
        <a:p>
          <a:endParaRPr lang="en-US"/>
        </a:p>
      </dgm:t>
    </dgm:pt>
    <dgm:pt modelId="{511E0153-A794-4344-BD80-A91A9489804F}">
      <dgm:prSet/>
      <dgm:spPr/>
      <dgm:t>
        <a:bodyPr/>
        <a:lstStyle/>
        <a:p>
          <a:r>
            <a:rPr lang="da-DK" dirty="0"/>
            <a:t>4. Halver installationen.</a:t>
          </a:r>
          <a:endParaRPr lang="en-US" dirty="0"/>
        </a:p>
      </dgm:t>
    </dgm:pt>
    <dgm:pt modelId="{039AF90A-7BD9-4DB7-BC1B-15E921B3966C}" type="parTrans" cxnId="{53718754-42A5-4ACD-ADF8-69D17F593AA3}">
      <dgm:prSet/>
      <dgm:spPr/>
      <dgm:t>
        <a:bodyPr/>
        <a:lstStyle/>
        <a:p>
          <a:endParaRPr lang="en-US"/>
        </a:p>
      </dgm:t>
    </dgm:pt>
    <dgm:pt modelId="{86F593DE-06E6-475A-A3C9-B1381871CDB4}" type="sibTrans" cxnId="{53718754-42A5-4ACD-ADF8-69D17F593AA3}">
      <dgm:prSet/>
      <dgm:spPr/>
      <dgm:t>
        <a:bodyPr/>
        <a:lstStyle/>
        <a:p>
          <a:endParaRPr lang="en-US"/>
        </a:p>
      </dgm:t>
    </dgm:pt>
    <dgm:pt modelId="{9839CB3D-10C9-4E1E-8584-EA4F50FB3446}">
      <dgm:prSet/>
      <dgm:spPr/>
      <dgm:t>
        <a:bodyPr/>
        <a:lstStyle/>
        <a:p>
          <a:r>
            <a:rPr lang="da-DK" dirty="0"/>
            <a:t>5. Gentag.</a:t>
          </a:r>
          <a:endParaRPr lang="en-US" dirty="0"/>
        </a:p>
      </dgm:t>
    </dgm:pt>
    <dgm:pt modelId="{E2F77658-7ECD-435A-BFAE-977221E3E6E4}" type="parTrans" cxnId="{7A0D9EE2-E5ED-4E8F-9E5F-62468676EC6E}">
      <dgm:prSet/>
      <dgm:spPr/>
      <dgm:t>
        <a:bodyPr/>
        <a:lstStyle/>
        <a:p>
          <a:endParaRPr lang="en-US"/>
        </a:p>
      </dgm:t>
    </dgm:pt>
    <dgm:pt modelId="{DBA460E9-C293-4418-B948-D31088821235}" type="sibTrans" cxnId="{7A0D9EE2-E5ED-4E8F-9E5F-62468676EC6E}">
      <dgm:prSet/>
      <dgm:spPr/>
      <dgm:t>
        <a:bodyPr/>
        <a:lstStyle/>
        <a:p>
          <a:endParaRPr lang="en-US"/>
        </a:p>
      </dgm:t>
    </dgm:pt>
    <dgm:pt modelId="{7D3E3D00-A0B0-4DA1-AE9D-A3EA2FDF2A72}" type="pres">
      <dgm:prSet presAssocID="{9957D8C5-F280-4A7E-83D9-574C71DA2858}" presName="diagram" presStyleCnt="0">
        <dgm:presLayoutVars>
          <dgm:dir/>
          <dgm:resizeHandles val="exact"/>
        </dgm:presLayoutVars>
      </dgm:prSet>
      <dgm:spPr/>
    </dgm:pt>
    <dgm:pt modelId="{8DB0B243-A3C5-4070-83C7-8670ED539577}" type="pres">
      <dgm:prSet presAssocID="{50EC41AE-65A8-4791-A25D-8E3672D00448}" presName="node" presStyleLbl="node1" presStyleIdx="0" presStyleCnt="5">
        <dgm:presLayoutVars>
          <dgm:bulletEnabled val="1"/>
        </dgm:presLayoutVars>
      </dgm:prSet>
      <dgm:spPr/>
    </dgm:pt>
    <dgm:pt modelId="{E7F460E7-1CD3-4CE4-964D-C0C6326AB942}" type="pres">
      <dgm:prSet presAssocID="{571D49E5-3F02-406A-AC88-7CA3A5B977CD}" presName="sibTrans" presStyleLbl="sibTrans2D1" presStyleIdx="0" presStyleCnt="4"/>
      <dgm:spPr/>
    </dgm:pt>
    <dgm:pt modelId="{6E3794AB-36B1-4901-BD00-50B08BA9E622}" type="pres">
      <dgm:prSet presAssocID="{571D49E5-3F02-406A-AC88-7CA3A5B977CD}" presName="connectorText" presStyleLbl="sibTrans2D1" presStyleIdx="0" presStyleCnt="4"/>
      <dgm:spPr/>
    </dgm:pt>
    <dgm:pt modelId="{0885455D-4CD8-4A6B-91E8-89097C505089}" type="pres">
      <dgm:prSet presAssocID="{B6BAB67E-B4C9-48AE-A074-5F90EC0C4C3A}" presName="node" presStyleLbl="node1" presStyleIdx="1" presStyleCnt="5">
        <dgm:presLayoutVars>
          <dgm:bulletEnabled val="1"/>
        </dgm:presLayoutVars>
      </dgm:prSet>
      <dgm:spPr/>
    </dgm:pt>
    <dgm:pt modelId="{35AF5CAC-BF0D-4B4B-964F-90F84B42F7CF}" type="pres">
      <dgm:prSet presAssocID="{5B40E259-BE79-4507-B4BD-387D49EA8CB8}" presName="sibTrans" presStyleLbl="sibTrans2D1" presStyleIdx="1" presStyleCnt="4"/>
      <dgm:spPr/>
    </dgm:pt>
    <dgm:pt modelId="{444F873E-2F53-48C4-B258-298E3688A5ED}" type="pres">
      <dgm:prSet presAssocID="{5B40E259-BE79-4507-B4BD-387D49EA8CB8}" presName="connectorText" presStyleLbl="sibTrans2D1" presStyleIdx="1" presStyleCnt="4"/>
      <dgm:spPr/>
    </dgm:pt>
    <dgm:pt modelId="{82813592-8094-4FFA-828C-55202E1A9823}" type="pres">
      <dgm:prSet presAssocID="{BB48E825-27AE-4B60-B8D7-2C4271E8006E}" presName="node" presStyleLbl="node1" presStyleIdx="2" presStyleCnt="5">
        <dgm:presLayoutVars>
          <dgm:bulletEnabled val="1"/>
        </dgm:presLayoutVars>
      </dgm:prSet>
      <dgm:spPr/>
    </dgm:pt>
    <dgm:pt modelId="{394E0898-02FA-4662-9A3F-C10E6AB53992}" type="pres">
      <dgm:prSet presAssocID="{41EEE112-05D7-429B-8763-668DAFBCE92B}" presName="sibTrans" presStyleLbl="sibTrans2D1" presStyleIdx="2" presStyleCnt="4"/>
      <dgm:spPr/>
    </dgm:pt>
    <dgm:pt modelId="{C3593CCD-791A-4A40-8A6D-424596406821}" type="pres">
      <dgm:prSet presAssocID="{41EEE112-05D7-429B-8763-668DAFBCE92B}" presName="connectorText" presStyleLbl="sibTrans2D1" presStyleIdx="2" presStyleCnt="4"/>
      <dgm:spPr/>
    </dgm:pt>
    <dgm:pt modelId="{AB97DF09-9543-4FC7-9F73-93F2F1976F27}" type="pres">
      <dgm:prSet presAssocID="{511E0153-A794-4344-BD80-A91A9489804F}" presName="node" presStyleLbl="node1" presStyleIdx="3" presStyleCnt="5">
        <dgm:presLayoutVars>
          <dgm:bulletEnabled val="1"/>
        </dgm:presLayoutVars>
      </dgm:prSet>
      <dgm:spPr/>
    </dgm:pt>
    <dgm:pt modelId="{9558E1E8-1EE7-430B-97E8-EFB5A610A58E}" type="pres">
      <dgm:prSet presAssocID="{86F593DE-06E6-475A-A3C9-B1381871CDB4}" presName="sibTrans" presStyleLbl="sibTrans2D1" presStyleIdx="3" presStyleCnt="4"/>
      <dgm:spPr/>
    </dgm:pt>
    <dgm:pt modelId="{DDFB887A-7C8A-4011-9BAD-2DFBB96893FC}" type="pres">
      <dgm:prSet presAssocID="{86F593DE-06E6-475A-A3C9-B1381871CDB4}" presName="connectorText" presStyleLbl="sibTrans2D1" presStyleIdx="3" presStyleCnt="4"/>
      <dgm:spPr/>
    </dgm:pt>
    <dgm:pt modelId="{01CC1BC6-567D-4525-9426-FA444E49CC9B}" type="pres">
      <dgm:prSet presAssocID="{9839CB3D-10C9-4E1E-8584-EA4F50FB3446}" presName="node" presStyleLbl="node1" presStyleIdx="4" presStyleCnt="5">
        <dgm:presLayoutVars>
          <dgm:bulletEnabled val="1"/>
        </dgm:presLayoutVars>
      </dgm:prSet>
      <dgm:spPr/>
    </dgm:pt>
  </dgm:ptLst>
  <dgm:cxnLst>
    <dgm:cxn modelId="{2387610B-AA87-4FE4-B52D-8A4D862AFF18}" type="presOf" srcId="{5B40E259-BE79-4507-B4BD-387D49EA8CB8}" destId="{35AF5CAC-BF0D-4B4B-964F-90F84B42F7CF}" srcOrd="0" destOrd="0" presId="urn:microsoft.com/office/officeart/2005/8/layout/process5"/>
    <dgm:cxn modelId="{3644EA18-EAB6-450F-B428-580A534AE0D2}" type="presOf" srcId="{9839CB3D-10C9-4E1E-8584-EA4F50FB3446}" destId="{01CC1BC6-567D-4525-9426-FA444E49CC9B}" srcOrd="0" destOrd="0" presId="urn:microsoft.com/office/officeart/2005/8/layout/process5"/>
    <dgm:cxn modelId="{2566AE5D-6A10-4B60-B7BB-359792C63D70}" srcId="{9957D8C5-F280-4A7E-83D9-574C71DA2858}" destId="{50EC41AE-65A8-4791-A25D-8E3672D00448}" srcOrd="0" destOrd="0" parTransId="{F20EF3F4-5F2F-4386-99AF-C36517F0B419}" sibTransId="{571D49E5-3F02-406A-AC88-7CA3A5B977CD}"/>
    <dgm:cxn modelId="{CCDECA44-E463-4B82-BD14-F57C417B8F0B}" type="presOf" srcId="{9957D8C5-F280-4A7E-83D9-574C71DA2858}" destId="{7D3E3D00-A0B0-4DA1-AE9D-A3EA2FDF2A72}" srcOrd="0" destOrd="0" presId="urn:microsoft.com/office/officeart/2005/8/layout/process5"/>
    <dgm:cxn modelId="{FBD55A6C-9C52-48DB-A84E-CB62D21B23C4}" type="presOf" srcId="{571D49E5-3F02-406A-AC88-7CA3A5B977CD}" destId="{E7F460E7-1CD3-4CE4-964D-C0C6326AB942}" srcOrd="0" destOrd="0" presId="urn:microsoft.com/office/officeart/2005/8/layout/process5"/>
    <dgm:cxn modelId="{53718754-42A5-4ACD-ADF8-69D17F593AA3}" srcId="{9957D8C5-F280-4A7E-83D9-574C71DA2858}" destId="{511E0153-A794-4344-BD80-A91A9489804F}" srcOrd="3" destOrd="0" parTransId="{039AF90A-7BD9-4DB7-BC1B-15E921B3966C}" sibTransId="{86F593DE-06E6-475A-A3C9-B1381871CDB4}"/>
    <dgm:cxn modelId="{EA266B75-B984-44D7-9CC9-59BC3EF7FE50}" type="presOf" srcId="{86F593DE-06E6-475A-A3C9-B1381871CDB4}" destId="{9558E1E8-1EE7-430B-97E8-EFB5A610A58E}" srcOrd="0" destOrd="0" presId="urn:microsoft.com/office/officeart/2005/8/layout/process5"/>
    <dgm:cxn modelId="{58E0E678-D21B-49B7-BC04-FA02047A7CF8}" type="presOf" srcId="{86F593DE-06E6-475A-A3C9-B1381871CDB4}" destId="{DDFB887A-7C8A-4011-9BAD-2DFBB96893FC}" srcOrd="1" destOrd="0" presId="urn:microsoft.com/office/officeart/2005/8/layout/process5"/>
    <dgm:cxn modelId="{08E85196-96F4-4C9A-BBF6-728ADA0DAA4B}" type="presOf" srcId="{50EC41AE-65A8-4791-A25D-8E3672D00448}" destId="{8DB0B243-A3C5-4070-83C7-8670ED539577}" srcOrd="0" destOrd="0" presId="urn:microsoft.com/office/officeart/2005/8/layout/process5"/>
    <dgm:cxn modelId="{A0E61B99-EA1E-4780-8F6C-803F1073DC00}" srcId="{9957D8C5-F280-4A7E-83D9-574C71DA2858}" destId="{B6BAB67E-B4C9-48AE-A074-5F90EC0C4C3A}" srcOrd="1" destOrd="0" parTransId="{35EC22AC-3E1B-43BA-8132-0A6374F22811}" sibTransId="{5B40E259-BE79-4507-B4BD-387D49EA8CB8}"/>
    <dgm:cxn modelId="{645DE2A1-94A8-4F85-A1A1-CAE252FF646D}" type="presOf" srcId="{BB48E825-27AE-4B60-B8D7-2C4271E8006E}" destId="{82813592-8094-4FFA-828C-55202E1A9823}" srcOrd="0" destOrd="0" presId="urn:microsoft.com/office/officeart/2005/8/layout/process5"/>
    <dgm:cxn modelId="{67F4AAAD-BB2C-47C6-90D7-F431A8AC2043}" type="presOf" srcId="{B6BAB67E-B4C9-48AE-A074-5F90EC0C4C3A}" destId="{0885455D-4CD8-4A6B-91E8-89097C505089}" srcOrd="0" destOrd="0" presId="urn:microsoft.com/office/officeart/2005/8/layout/process5"/>
    <dgm:cxn modelId="{9F44B2C9-32A8-4F1B-BC75-CAA43BD3DEC9}" type="presOf" srcId="{5B40E259-BE79-4507-B4BD-387D49EA8CB8}" destId="{444F873E-2F53-48C4-B258-298E3688A5ED}" srcOrd="1" destOrd="0" presId="urn:microsoft.com/office/officeart/2005/8/layout/process5"/>
    <dgm:cxn modelId="{0E98F1CE-FEBD-4CDA-8A3C-B73A585612E2}" type="presOf" srcId="{571D49E5-3F02-406A-AC88-7CA3A5B977CD}" destId="{6E3794AB-36B1-4901-BD00-50B08BA9E622}" srcOrd="1" destOrd="0" presId="urn:microsoft.com/office/officeart/2005/8/layout/process5"/>
    <dgm:cxn modelId="{6FF8A5D1-A529-4327-B3EB-F875E175D7F1}" type="presOf" srcId="{41EEE112-05D7-429B-8763-668DAFBCE92B}" destId="{C3593CCD-791A-4A40-8A6D-424596406821}" srcOrd="1" destOrd="0" presId="urn:microsoft.com/office/officeart/2005/8/layout/process5"/>
    <dgm:cxn modelId="{7A0D9EE2-E5ED-4E8F-9E5F-62468676EC6E}" srcId="{9957D8C5-F280-4A7E-83D9-574C71DA2858}" destId="{9839CB3D-10C9-4E1E-8584-EA4F50FB3446}" srcOrd="4" destOrd="0" parTransId="{E2F77658-7ECD-435A-BFAE-977221E3E6E4}" sibTransId="{DBA460E9-C293-4418-B948-D31088821235}"/>
    <dgm:cxn modelId="{2EA969E4-27F9-4235-B8FA-43EDD17E9EFB}" srcId="{9957D8C5-F280-4A7E-83D9-574C71DA2858}" destId="{BB48E825-27AE-4B60-B8D7-2C4271E8006E}" srcOrd="2" destOrd="0" parTransId="{1EBD6123-D228-4435-A1B4-88DD547604C8}" sibTransId="{41EEE112-05D7-429B-8763-668DAFBCE92B}"/>
    <dgm:cxn modelId="{B69537EE-7888-4410-980C-2CA079096B07}" type="presOf" srcId="{41EEE112-05D7-429B-8763-668DAFBCE92B}" destId="{394E0898-02FA-4662-9A3F-C10E6AB53992}" srcOrd="0" destOrd="0" presId="urn:microsoft.com/office/officeart/2005/8/layout/process5"/>
    <dgm:cxn modelId="{6774F3FF-0000-4AF1-99BD-88F3E633EFCB}" type="presOf" srcId="{511E0153-A794-4344-BD80-A91A9489804F}" destId="{AB97DF09-9543-4FC7-9F73-93F2F1976F27}" srcOrd="0" destOrd="0" presId="urn:microsoft.com/office/officeart/2005/8/layout/process5"/>
    <dgm:cxn modelId="{F7860F53-F033-44BA-B7D2-48876BD6FA78}" type="presParOf" srcId="{7D3E3D00-A0B0-4DA1-AE9D-A3EA2FDF2A72}" destId="{8DB0B243-A3C5-4070-83C7-8670ED539577}" srcOrd="0" destOrd="0" presId="urn:microsoft.com/office/officeart/2005/8/layout/process5"/>
    <dgm:cxn modelId="{AF19A9A3-645E-48C0-A2F9-7DED3B87BE0D}" type="presParOf" srcId="{7D3E3D00-A0B0-4DA1-AE9D-A3EA2FDF2A72}" destId="{E7F460E7-1CD3-4CE4-964D-C0C6326AB942}" srcOrd="1" destOrd="0" presId="urn:microsoft.com/office/officeart/2005/8/layout/process5"/>
    <dgm:cxn modelId="{B2FD9093-FE94-4B56-95C5-38857FA94145}" type="presParOf" srcId="{E7F460E7-1CD3-4CE4-964D-C0C6326AB942}" destId="{6E3794AB-36B1-4901-BD00-50B08BA9E622}" srcOrd="0" destOrd="0" presId="urn:microsoft.com/office/officeart/2005/8/layout/process5"/>
    <dgm:cxn modelId="{AEC2172F-899C-4CFF-A7E2-F232C2B62619}" type="presParOf" srcId="{7D3E3D00-A0B0-4DA1-AE9D-A3EA2FDF2A72}" destId="{0885455D-4CD8-4A6B-91E8-89097C505089}" srcOrd="2" destOrd="0" presId="urn:microsoft.com/office/officeart/2005/8/layout/process5"/>
    <dgm:cxn modelId="{7D466E93-8412-4D17-9B98-C4FA926E4A60}" type="presParOf" srcId="{7D3E3D00-A0B0-4DA1-AE9D-A3EA2FDF2A72}" destId="{35AF5CAC-BF0D-4B4B-964F-90F84B42F7CF}" srcOrd="3" destOrd="0" presId="urn:microsoft.com/office/officeart/2005/8/layout/process5"/>
    <dgm:cxn modelId="{57862EFD-5715-4463-866D-39B991C5EB62}" type="presParOf" srcId="{35AF5CAC-BF0D-4B4B-964F-90F84B42F7CF}" destId="{444F873E-2F53-48C4-B258-298E3688A5ED}" srcOrd="0" destOrd="0" presId="urn:microsoft.com/office/officeart/2005/8/layout/process5"/>
    <dgm:cxn modelId="{497C0FA1-6B61-4522-8C8B-9B455C46436D}" type="presParOf" srcId="{7D3E3D00-A0B0-4DA1-AE9D-A3EA2FDF2A72}" destId="{82813592-8094-4FFA-828C-55202E1A9823}" srcOrd="4" destOrd="0" presId="urn:microsoft.com/office/officeart/2005/8/layout/process5"/>
    <dgm:cxn modelId="{AA2458F8-CEAE-47D0-BEAA-A91AA019A20A}" type="presParOf" srcId="{7D3E3D00-A0B0-4DA1-AE9D-A3EA2FDF2A72}" destId="{394E0898-02FA-4662-9A3F-C10E6AB53992}" srcOrd="5" destOrd="0" presId="urn:microsoft.com/office/officeart/2005/8/layout/process5"/>
    <dgm:cxn modelId="{EE53FCCC-9CF8-4C71-9B66-CE3D978104A5}" type="presParOf" srcId="{394E0898-02FA-4662-9A3F-C10E6AB53992}" destId="{C3593CCD-791A-4A40-8A6D-424596406821}" srcOrd="0" destOrd="0" presId="urn:microsoft.com/office/officeart/2005/8/layout/process5"/>
    <dgm:cxn modelId="{53869D6D-0DC9-410A-A8AE-B66C3EAFC865}" type="presParOf" srcId="{7D3E3D00-A0B0-4DA1-AE9D-A3EA2FDF2A72}" destId="{AB97DF09-9543-4FC7-9F73-93F2F1976F27}" srcOrd="6" destOrd="0" presId="urn:microsoft.com/office/officeart/2005/8/layout/process5"/>
    <dgm:cxn modelId="{7B1FC56C-1F52-4D0B-BA07-7825EB8F2BBF}" type="presParOf" srcId="{7D3E3D00-A0B0-4DA1-AE9D-A3EA2FDF2A72}" destId="{9558E1E8-1EE7-430B-97E8-EFB5A610A58E}" srcOrd="7" destOrd="0" presId="urn:microsoft.com/office/officeart/2005/8/layout/process5"/>
    <dgm:cxn modelId="{82471481-1A92-4097-B621-8DCF4131F70C}" type="presParOf" srcId="{9558E1E8-1EE7-430B-97E8-EFB5A610A58E}" destId="{DDFB887A-7C8A-4011-9BAD-2DFBB96893FC}" srcOrd="0" destOrd="0" presId="urn:microsoft.com/office/officeart/2005/8/layout/process5"/>
    <dgm:cxn modelId="{920173F0-F2E1-43D3-9C44-F33955FD5215}" type="presParOf" srcId="{7D3E3D00-A0B0-4DA1-AE9D-A3EA2FDF2A72}" destId="{01CC1BC6-567D-4525-9426-FA444E49CC9B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D218E-133D-4C7E-B26E-6EF55357C867}">
      <dsp:nvSpPr>
        <dsp:cNvPr id="0" name=""/>
        <dsp:cNvSpPr/>
      </dsp:nvSpPr>
      <dsp:spPr>
        <a:xfrm>
          <a:off x="0" y="1562"/>
          <a:ext cx="9543379" cy="7920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821B4-BA04-4F6E-B8F4-D48E4AA649E9}">
      <dsp:nvSpPr>
        <dsp:cNvPr id="0" name=""/>
        <dsp:cNvSpPr/>
      </dsp:nvSpPr>
      <dsp:spPr>
        <a:xfrm>
          <a:off x="239588" y="179769"/>
          <a:ext cx="435616" cy="4356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C8A25D-FE05-4A6E-A248-717982CDAC42}">
      <dsp:nvSpPr>
        <dsp:cNvPr id="0" name=""/>
        <dsp:cNvSpPr/>
      </dsp:nvSpPr>
      <dsp:spPr>
        <a:xfrm>
          <a:off x="914794" y="1562"/>
          <a:ext cx="8628584" cy="79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3" tIns="83823" rIns="83823" bIns="83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/>
            <a:t>Hænderne i lommen! (Undgå at forstørre fejlen)</a:t>
          </a:r>
          <a:endParaRPr lang="en-US" sz="2200" kern="1200" dirty="0"/>
        </a:p>
      </dsp:txBody>
      <dsp:txXfrm>
        <a:off x="914794" y="1562"/>
        <a:ext cx="8628584" cy="792029"/>
      </dsp:txXfrm>
    </dsp:sp>
    <dsp:sp modelId="{40194018-FF04-4369-84CB-5BB72A7235AA}">
      <dsp:nvSpPr>
        <dsp:cNvPr id="0" name=""/>
        <dsp:cNvSpPr/>
      </dsp:nvSpPr>
      <dsp:spPr>
        <a:xfrm>
          <a:off x="0" y="1016382"/>
          <a:ext cx="9543379" cy="7920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EB496B-ECF9-4BED-9E65-755C69EBCD92}">
      <dsp:nvSpPr>
        <dsp:cNvPr id="0" name=""/>
        <dsp:cNvSpPr/>
      </dsp:nvSpPr>
      <dsp:spPr>
        <a:xfrm>
          <a:off x="239588" y="1169806"/>
          <a:ext cx="435616" cy="4356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EB2A5-62E3-4D35-A820-C7FE7362706C}">
      <dsp:nvSpPr>
        <dsp:cNvPr id="0" name=""/>
        <dsp:cNvSpPr/>
      </dsp:nvSpPr>
      <dsp:spPr>
        <a:xfrm>
          <a:off x="914794" y="991599"/>
          <a:ext cx="8628584" cy="79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3" tIns="83823" rIns="83823" bIns="83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/>
            <a:t>Spørg (Hvad er der nøjagtigt galt?)</a:t>
          </a:r>
          <a:endParaRPr lang="en-US" sz="2200" kern="1200" dirty="0"/>
        </a:p>
      </dsp:txBody>
      <dsp:txXfrm>
        <a:off x="914794" y="991599"/>
        <a:ext cx="8628584" cy="792029"/>
      </dsp:txXfrm>
    </dsp:sp>
    <dsp:sp modelId="{8746BE29-11B1-4020-A7EC-78D864E91EE4}">
      <dsp:nvSpPr>
        <dsp:cNvPr id="0" name=""/>
        <dsp:cNvSpPr/>
      </dsp:nvSpPr>
      <dsp:spPr>
        <a:xfrm>
          <a:off x="0" y="1981636"/>
          <a:ext cx="9543379" cy="7920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D82172-2586-4359-B000-0ACD91C73BB6}">
      <dsp:nvSpPr>
        <dsp:cNvPr id="0" name=""/>
        <dsp:cNvSpPr/>
      </dsp:nvSpPr>
      <dsp:spPr>
        <a:xfrm>
          <a:off x="239588" y="2159843"/>
          <a:ext cx="435616" cy="4356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8EA6B-1663-4C7A-A189-57F52706EADC}">
      <dsp:nvSpPr>
        <dsp:cNvPr id="0" name=""/>
        <dsp:cNvSpPr/>
      </dsp:nvSpPr>
      <dsp:spPr>
        <a:xfrm>
          <a:off x="914794" y="1981636"/>
          <a:ext cx="8628584" cy="79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3" tIns="83823" rIns="83823" bIns="83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/>
            <a:t>Observér (Kig, Lyt, Mærk)</a:t>
          </a:r>
          <a:endParaRPr lang="en-US" sz="2200" kern="1200" dirty="0"/>
        </a:p>
      </dsp:txBody>
      <dsp:txXfrm>
        <a:off x="914794" y="1981636"/>
        <a:ext cx="8628584" cy="792029"/>
      </dsp:txXfrm>
    </dsp:sp>
    <dsp:sp modelId="{D7690807-023D-4DAD-A15D-14102326897D}">
      <dsp:nvSpPr>
        <dsp:cNvPr id="0" name=""/>
        <dsp:cNvSpPr/>
      </dsp:nvSpPr>
      <dsp:spPr>
        <a:xfrm>
          <a:off x="0" y="2971673"/>
          <a:ext cx="9543379" cy="79202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28289A-3453-4C96-863B-326FCB4F560E}">
      <dsp:nvSpPr>
        <dsp:cNvPr id="0" name=""/>
        <dsp:cNvSpPr/>
      </dsp:nvSpPr>
      <dsp:spPr>
        <a:xfrm>
          <a:off x="239588" y="3149880"/>
          <a:ext cx="435616" cy="43561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85D9A-6C8B-4273-A68E-BADA3D8A757E}">
      <dsp:nvSpPr>
        <dsp:cNvPr id="0" name=""/>
        <dsp:cNvSpPr/>
      </dsp:nvSpPr>
      <dsp:spPr>
        <a:xfrm>
          <a:off x="914794" y="2971673"/>
          <a:ext cx="8628584" cy="79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3" tIns="83823" rIns="83823" bIns="8382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Skab</a:t>
          </a:r>
          <a:r>
            <a:rPr lang="en-US" sz="2200" kern="1200" dirty="0"/>
            <a:t> </a:t>
          </a:r>
          <a:r>
            <a:rPr lang="en-US" sz="2200" kern="1200" dirty="0" err="1"/>
            <a:t>overblik</a:t>
          </a:r>
          <a:endParaRPr lang="en-US" sz="2200" kern="1200" dirty="0"/>
        </a:p>
      </dsp:txBody>
      <dsp:txXfrm>
        <a:off x="914794" y="2971673"/>
        <a:ext cx="8628584" cy="7920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F101D-1C6E-4FE8-BFFB-E0207C00A6F7}">
      <dsp:nvSpPr>
        <dsp:cNvPr id="0" name=""/>
        <dsp:cNvSpPr/>
      </dsp:nvSpPr>
      <dsp:spPr>
        <a:xfrm>
          <a:off x="0" y="0"/>
          <a:ext cx="7247522" cy="7988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Hænderne</a:t>
          </a:r>
          <a:r>
            <a:rPr lang="en-US" sz="2400" kern="1200" dirty="0"/>
            <a:t> I </a:t>
          </a:r>
          <a:r>
            <a:rPr lang="en-US" sz="2400" kern="1200" dirty="0" err="1"/>
            <a:t>lommen</a:t>
          </a:r>
          <a:r>
            <a:rPr lang="en-US" sz="2400" kern="1200" dirty="0"/>
            <a:t>!</a:t>
          </a:r>
        </a:p>
      </dsp:txBody>
      <dsp:txXfrm>
        <a:off x="38996" y="38996"/>
        <a:ext cx="7169530" cy="720839"/>
      </dsp:txXfrm>
    </dsp:sp>
    <dsp:sp modelId="{32109359-4FEC-4A43-A47F-8C0A6E5CF1C4}">
      <dsp:nvSpPr>
        <dsp:cNvPr id="0" name=""/>
        <dsp:cNvSpPr/>
      </dsp:nvSpPr>
      <dsp:spPr>
        <a:xfrm>
          <a:off x="0" y="1154992"/>
          <a:ext cx="7247522" cy="1357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109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Hvis</a:t>
          </a:r>
          <a:r>
            <a:rPr lang="en-US" sz="1800" kern="1200" dirty="0"/>
            <a:t> du </a:t>
          </a:r>
          <a:r>
            <a:rPr lang="en-US" sz="1800" kern="1200" dirty="0" err="1"/>
            <a:t>ikke</a:t>
          </a:r>
          <a:r>
            <a:rPr lang="en-US" sz="1800" kern="1200" dirty="0"/>
            <a:t> </a:t>
          </a:r>
          <a:r>
            <a:rPr lang="en-US" sz="1800" kern="1200" dirty="0" err="1"/>
            <a:t>har</a:t>
          </a:r>
          <a:r>
            <a:rPr lang="en-US" sz="1800" kern="1200" dirty="0"/>
            <a:t> </a:t>
          </a:r>
          <a:r>
            <a:rPr lang="en-US" sz="1800" kern="1200" dirty="0" err="1"/>
            <a:t>overblikket</a:t>
          </a:r>
          <a:r>
            <a:rPr lang="en-US" sz="1800" kern="1200" dirty="0"/>
            <a:t>, </a:t>
          </a:r>
          <a:r>
            <a:rPr lang="en-US" sz="1800" kern="1200" dirty="0" err="1"/>
            <a:t>inden</a:t>
          </a:r>
          <a:r>
            <a:rPr lang="en-US" sz="1800" kern="1200" dirty="0"/>
            <a:t> du starter med at </a:t>
          </a:r>
          <a:r>
            <a:rPr lang="en-US" sz="1800" kern="1200" dirty="0" err="1"/>
            <a:t>skille</a:t>
          </a:r>
          <a:r>
            <a:rPr lang="en-US" sz="1800" kern="1200" dirty="0"/>
            <a:t> </a:t>
          </a:r>
          <a:r>
            <a:rPr lang="en-US" sz="1800" kern="1200" dirty="0" err="1"/>
            <a:t>installationen</a:t>
          </a:r>
          <a:r>
            <a:rPr lang="en-US" sz="1800" kern="1200" dirty="0"/>
            <a:t> ad, </a:t>
          </a:r>
          <a:r>
            <a:rPr lang="en-US" sz="1800" kern="1200" dirty="0" err="1"/>
            <a:t>famler</a:t>
          </a:r>
          <a:r>
            <a:rPr lang="en-US" sz="1800" kern="1200" dirty="0"/>
            <a:t> du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blinde</a:t>
          </a:r>
          <a:r>
            <a:rPr lang="en-US" sz="1800" kern="1200" dirty="0"/>
            <a:t>, </a:t>
          </a:r>
          <a:r>
            <a:rPr lang="en-US" sz="1800" kern="1200" dirty="0" err="1"/>
            <a:t>og</a:t>
          </a:r>
          <a:r>
            <a:rPr lang="en-US" sz="1800" kern="1200" dirty="0"/>
            <a:t> det </a:t>
          </a:r>
          <a:r>
            <a:rPr lang="en-US" sz="1800" kern="1200" dirty="0" err="1"/>
            <a:t>bliver</a:t>
          </a:r>
          <a:r>
            <a:rPr lang="en-US" sz="1800" kern="1200" dirty="0"/>
            <a:t> </a:t>
          </a:r>
          <a:r>
            <a:rPr lang="en-US" sz="1800" kern="1200" dirty="0" err="1"/>
            <a:t>sværere</a:t>
          </a:r>
          <a:r>
            <a:rPr lang="en-US" sz="1800" kern="1200" dirty="0"/>
            <a:t> at </a:t>
          </a:r>
          <a:r>
            <a:rPr lang="en-US" sz="1800" kern="1200" dirty="0" err="1"/>
            <a:t>finde</a:t>
          </a:r>
          <a:r>
            <a:rPr lang="en-US" sz="1800" kern="1200" dirty="0"/>
            <a:t> </a:t>
          </a:r>
          <a:r>
            <a:rPr lang="en-US" sz="1800" kern="1200" dirty="0" err="1"/>
            <a:t>fejlen</a:t>
          </a:r>
          <a:r>
            <a:rPr lang="en-US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Hvis</a:t>
          </a:r>
          <a:r>
            <a:rPr lang="en-US" sz="1800" kern="1200" dirty="0"/>
            <a:t> du </a:t>
          </a:r>
          <a:r>
            <a:rPr lang="en-US" sz="1800" kern="1200" dirty="0" err="1"/>
            <a:t>ikke</a:t>
          </a:r>
          <a:r>
            <a:rPr lang="en-US" sz="1800" kern="1200" dirty="0"/>
            <a:t> </a:t>
          </a:r>
          <a:r>
            <a:rPr lang="en-US" sz="1800" kern="1200" dirty="0" err="1"/>
            <a:t>kender</a:t>
          </a:r>
          <a:r>
            <a:rPr lang="en-US" sz="1800" kern="1200" dirty="0"/>
            <a:t> </a:t>
          </a:r>
          <a:r>
            <a:rPr lang="en-US" sz="1800" kern="1200" dirty="0" err="1"/>
            <a:t>funktionen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installationen</a:t>
          </a:r>
          <a:r>
            <a:rPr lang="en-US" sz="1800" kern="1200" dirty="0"/>
            <a:t>, </a:t>
          </a:r>
          <a:r>
            <a:rPr lang="en-US" sz="1800" kern="1200" dirty="0" err="1"/>
            <a:t>bliver</a:t>
          </a:r>
          <a:r>
            <a:rPr lang="en-US" sz="1800" kern="1200" dirty="0"/>
            <a:t> det </a:t>
          </a:r>
          <a:r>
            <a:rPr lang="en-US" sz="1800" kern="1200" dirty="0" err="1"/>
            <a:t>svært</a:t>
          </a:r>
          <a:r>
            <a:rPr lang="en-US" sz="1800" kern="1200" dirty="0"/>
            <a:t> at </a:t>
          </a:r>
          <a:r>
            <a:rPr lang="en-US" sz="1800" kern="1200" dirty="0" err="1"/>
            <a:t>fejlfinde</a:t>
          </a:r>
          <a:r>
            <a:rPr lang="en-US" sz="1800" kern="1200" dirty="0"/>
            <a:t> </a:t>
          </a:r>
          <a:r>
            <a:rPr lang="en-US" sz="1800" kern="1200" dirty="0" err="1"/>
            <a:t>på</a:t>
          </a:r>
          <a:r>
            <a:rPr lang="en-US" sz="1800" kern="1200" dirty="0"/>
            <a:t> den.</a:t>
          </a:r>
        </a:p>
      </dsp:txBody>
      <dsp:txXfrm>
        <a:off x="0" y="1154992"/>
        <a:ext cx="7247522" cy="1357920"/>
      </dsp:txXfrm>
    </dsp:sp>
    <dsp:sp modelId="{FE66D400-F9AD-449D-B036-8D1D7DBCDB35}">
      <dsp:nvSpPr>
        <dsp:cNvPr id="0" name=""/>
        <dsp:cNvSpPr/>
      </dsp:nvSpPr>
      <dsp:spPr>
        <a:xfrm>
          <a:off x="0" y="2806963"/>
          <a:ext cx="7247522" cy="63970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Og </a:t>
          </a:r>
          <a:r>
            <a:rPr lang="en-US" sz="2000" kern="1200" dirty="0" err="1"/>
            <a:t>derved</a:t>
          </a:r>
          <a:r>
            <a:rPr lang="en-US" sz="2000" kern="1200" dirty="0"/>
            <a:t> </a:t>
          </a:r>
          <a:r>
            <a:rPr lang="en-US" sz="2000" kern="1200" dirty="0" err="1"/>
            <a:t>kan</a:t>
          </a:r>
          <a:r>
            <a:rPr lang="en-US" sz="2000" kern="1200" dirty="0"/>
            <a:t> du </a:t>
          </a:r>
          <a:r>
            <a:rPr lang="en-US" sz="2000" kern="1200" dirty="0" err="1"/>
            <a:t>skabe</a:t>
          </a:r>
          <a:r>
            <a:rPr lang="en-US" sz="2000" kern="1200" dirty="0"/>
            <a:t> </a:t>
          </a:r>
          <a:r>
            <a:rPr lang="en-US" sz="2000" kern="1200" dirty="0" err="1"/>
            <a:t>en</a:t>
          </a:r>
          <a:r>
            <a:rPr lang="en-US" sz="2000" kern="1200" dirty="0"/>
            <a:t> </a:t>
          </a:r>
          <a:r>
            <a:rPr lang="en-US" sz="2000" kern="1200" dirty="0" err="1"/>
            <a:t>større</a:t>
          </a:r>
          <a:r>
            <a:rPr lang="en-US" sz="2000" kern="1200" dirty="0"/>
            <a:t> </a:t>
          </a:r>
          <a:r>
            <a:rPr lang="en-US" sz="2000" kern="1200" dirty="0" err="1"/>
            <a:t>fejl</a:t>
          </a:r>
          <a:r>
            <a:rPr lang="en-US" sz="2000" kern="1200" dirty="0"/>
            <a:t>, </a:t>
          </a:r>
          <a:r>
            <a:rPr lang="en-US" sz="2000" kern="1200" dirty="0" err="1"/>
            <a:t>eller</a:t>
          </a:r>
          <a:r>
            <a:rPr lang="en-US" sz="2000" kern="1200" dirty="0"/>
            <a:t> </a:t>
          </a:r>
          <a:r>
            <a:rPr lang="en-US" sz="2000" kern="1200" dirty="0" err="1"/>
            <a:t>skabe</a:t>
          </a:r>
          <a:r>
            <a:rPr lang="en-US" sz="2000" kern="1200" dirty="0"/>
            <a:t> </a:t>
          </a:r>
          <a:r>
            <a:rPr lang="en-US" sz="2000" kern="1200" dirty="0" err="1"/>
            <a:t>en</a:t>
          </a:r>
          <a:r>
            <a:rPr lang="en-US" sz="2000" kern="1200" dirty="0"/>
            <a:t> </a:t>
          </a:r>
          <a:r>
            <a:rPr lang="en-US" sz="2000" kern="1200" dirty="0" err="1"/>
            <a:t>farlig</a:t>
          </a:r>
          <a:r>
            <a:rPr lang="en-US" sz="2000" kern="1200" dirty="0"/>
            <a:t> situation for </a:t>
          </a:r>
          <a:r>
            <a:rPr lang="en-US" sz="2000" kern="1200" dirty="0" err="1"/>
            <a:t>mennesker</a:t>
          </a:r>
          <a:r>
            <a:rPr lang="en-US" sz="2000" kern="1200" dirty="0"/>
            <a:t>, </a:t>
          </a:r>
          <a:r>
            <a:rPr lang="en-US" sz="2000" kern="1200" dirty="0" err="1"/>
            <a:t>dyr</a:t>
          </a:r>
          <a:r>
            <a:rPr lang="en-US" sz="2000" kern="1200" dirty="0"/>
            <a:t> </a:t>
          </a:r>
          <a:r>
            <a:rPr lang="en-US" sz="2000" kern="1200" dirty="0" err="1"/>
            <a:t>eller</a:t>
          </a:r>
          <a:r>
            <a:rPr lang="en-US" sz="2000" kern="1200" dirty="0"/>
            <a:t> installation. </a:t>
          </a:r>
        </a:p>
      </dsp:txBody>
      <dsp:txXfrm>
        <a:off x="31228" y="2838191"/>
        <a:ext cx="7185066" cy="5772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F101D-1C6E-4FE8-BFFB-E0207C00A6F7}">
      <dsp:nvSpPr>
        <dsp:cNvPr id="0" name=""/>
        <dsp:cNvSpPr/>
      </dsp:nvSpPr>
      <dsp:spPr>
        <a:xfrm>
          <a:off x="0" y="0"/>
          <a:ext cx="5997406" cy="10294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Spørg!</a:t>
          </a:r>
        </a:p>
      </dsp:txBody>
      <dsp:txXfrm>
        <a:off x="50253" y="50253"/>
        <a:ext cx="5896900" cy="928936"/>
      </dsp:txXfrm>
    </dsp:sp>
    <dsp:sp modelId="{7D66649C-CA1E-4C87-B735-475FE905C0DE}">
      <dsp:nvSpPr>
        <dsp:cNvPr id="0" name=""/>
        <dsp:cNvSpPr/>
      </dsp:nvSpPr>
      <dsp:spPr>
        <a:xfrm>
          <a:off x="0" y="1058387"/>
          <a:ext cx="5997406" cy="7089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Der er en masse spørgsmål, der kan være gode at kende lidt til, før vi går i gang med at fejlfinde.</a:t>
          </a:r>
          <a:endParaRPr lang="en-US" sz="1600" kern="1200" dirty="0"/>
        </a:p>
      </dsp:txBody>
      <dsp:txXfrm>
        <a:off x="34608" y="1092995"/>
        <a:ext cx="5928190" cy="639740"/>
      </dsp:txXfrm>
    </dsp:sp>
    <dsp:sp modelId="{50CC7E46-05E6-4722-8B85-4F16F9E6F88A}">
      <dsp:nvSpPr>
        <dsp:cNvPr id="0" name=""/>
        <dsp:cNvSpPr/>
      </dsp:nvSpPr>
      <dsp:spPr>
        <a:xfrm>
          <a:off x="0" y="1834571"/>
          <a:ext cx="5997406" cy="2556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418" tIns="19050" rIns="106680" bIns="19050" numCol="1" spcCol="1270" anchor="t" anchorCtr="0">
          <a:noAutofit/>
        </a:bodyPr>
        <a:lstStyle/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da-DK" sz="1500" kern="1200" dirty="0"/>
            <a:t>Hvad er umiddelbart fejlen? 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Hvordan oplever kunden fejlen?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Er fejlen konstant eller periodisk?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Hvor omfattende er fejlen?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Hvordan skal installationen virke?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Har fejlen været der længe?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Kom fejlen af sig selv?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Gjorde kunden noget, da fejlen opstod? </a:t>
          </a:r>
          <a:endParaRPr lang="en-US" sz="1500" kern="1200" dirty="0"/>
        </a:p>
        <a:p>
          <a:pPr marL="114300" lvl="1" indent="-114300" algn="l" defTabSz="66675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1500" kern="1200" dirty="0"/>
            <a:t>Har der været andre håndværkere for nylig?</a:t>
          </a:r>
          <a:endParaRPr lang="en-US" sz="1500" kern="1200" dirty="0"/>
        </a:p>
      </dsp:txBody>
      <dsp:txXfrm>
        <a:off x="0" y="1834571"/>
        <a:ext cx="5997406" cy="2556327"/>
      </dsp:txXfrm>
    </dsp:sp>
    <dsp:sp modelId="{A64F4023-F4C0-4AF3-8C23-21B780BC0248}">
      <dsp:nvSpPr>
        <dsp:cNvPr id="0" name=""/>
        <dsp:cNvSpPr/>
      </dsp:nvSpPr>
      <dsp:spPr>
        <a:xfrm>
          <a:off x="0" y="4456772"/>
          <a:ext cx="5997406" cy="5450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Listen er blot som inspiration. </a:t>
          </a:r>
          <a:endParaRPr lang="en-US" sz="2000" kern="1200" dirty="0"/>
        </a:p>
      </dsp:txBody>
      <dsp:txXfrm>
        <a:off x="26606" y="4483378"/>
        <a:ext cx="5944194" cy="49180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F101D-1C6E-4FE8-BFFB-E0207C00A6F7}">
      <dsp:nvSpPr>
        <dsp:cNvPr id="0" name=""/>
        <dsp:cNvSpPr/>
      </dsp:nvSpPr>
      <dsp:spPr>
        <a:xfrm>
          <a:off x="0" y="0"/>
          <a:ext cx="6243550" cy="9646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Observér!</a:t>
          </a:r>
        </a:p>
      </dsp:txBody>
      <dsp:txXfrm>
        <a:off x="47089" y="47089"/>
        <a:ext cx="6149372" cy="870447"/>
      </dsp:txXfrm>
    </dsp:sp>
    <dsp:sp modelId="{7D66649C-CA1E-4C87-B735-475FE905C0DE}">
      <dsp:nvSpPr>
        <dsp:cNvPr id="0" name=""/>
        <dsp:cNvSpPr/>
      </dsp:nvSpPr>
      <dsp:spPr>
        <a:xfrm>
          <a:off x="0" y="905853"/>
          <a:ext cx="6243550" cy="5713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Kig, Lyt, Mærk</a:t>
          </a:r>
          <a:endParaRPr lang="en-US" sz="1600" kern="1200" dirty="0"/>
        </a:p>
      </dsp:txBody>
      <dsp:txXfrm>
        <a:off x="27893" y="933746"/>
        <a:ext cx="6187764" cy="515606"/>
      </dsp:txXfrm>
    </dsp:sp>
    <dsp:sp modelId="{50CC7E46-05E6-4722-8B85-4F16F9E6F88A}">
      <dsp:nvSpPr>
        <dsp:cNvPr id="0" name=""/>
        <dsp:cNvSpPr/>
      </dsp:nvSpPr>
      <dsp:spPr>
        <a:xfrm>
          <a:off x="0" y="1825388"/>
          <a:ext cx="6243550" cy="2545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233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da-DK" sz="1400" kern="1200" dirty="0"/>
            <a:t>Er der nogle steder, hvor der er skader på installationen?</a:t>
          </a:r>
          <a:endParaRPr lang="en-US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vand</a:t>
          </a:r>
          <a:r>
            <a:rPr lang="en-US" sz="1400" kern="1200" dirty="0"/>
            <a:t> </a:t>
          </a:r>
          <a:r>
            <a:rPr lang="en-US" sz="1400" kern="1200" dirty="0" err="1"/>
            <a:t>i</a:t>
          </a:r>
          <a:r>
            <a:rPr lang="en-US" sz="1400" kern="1200" dirty="0"/>
            <a:t> </a:t>
          </a:r>
          <a:r>
            <a:rPr lang="en-US" sz="1400" kern="1200" dirty="0" err="1"/>
            <a:t>installationen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mislyde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bygningsdele</a:t>
          </a:r>
          <a:r>
            <a:rPr lang="en-US" sz="1400" kern="1200" dirty="0"/>
            <a:t>, der er </a:t>
          </a:r>
          <a:r>
            <a:rPr lang="en-US" sz="1400" kern="1200" dirty="0" err="1"/>
            <a:t>defekte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varmelegemer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 err="1"/>
            <a:t>Lugter</a:t>
          </a:r>
          <a:r>
            <a:rPr lang="en-US" sz="1400" kern="1200" dirty="0"/>
            <a:t> det </a:t>
          </a:r>
          <a:r>
            <a:rPr lang="en-US" sz="1400" kern="1200" dirty="0" err="1"/>
            <a:t>varmt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materiel, der er </a:t>
          </a:r>
          <a:r>
            <a:rPr lang="en-US" sz="1400" kern="1200" dirty="0" err="1"/>
            <a:t>varmt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/>
            <a:t>Er der </a:t>
          </a:r>
          <a:r>
            <a:rPr lang="en-US" sz="1400" kern="1200" dirty="0" err="1"/>
            <a:t>udvendig</a:t>
          </a:r>
          <a:r>
            <a:rPr lang="en-US" sz="1400" kern="1200" dirty="0"/>
            <a:t> installation?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1400" kern="1200" dirty="0" err="1"/>
            <a:t>Hvordan</a:t>
          </a:r>
          <a:r>
            <a:rPr lang="en-US" sz="1400" kern="1200" dirty="0"/>
            <a:t> </a:t>
          </a:r>
          <a:r>
            <a:rPr lang="en-US" sz="1400" kern="1200" dirty="0" err="1"/>
            <a:t>hænger</a:t>
          </a:r>
          <a:r>
            <a:rPr lang="en-US" sz="1400" kern="1200" dirty="0"/>
            <a:t> </a:t>
          </a:r>
          <a:r>
            <a:rPr lang="en-US" sz="1400" kern="1200" dirty="0" err="1"/>
            <a:t>installationen</a:t>
          </a:r>
          <a:r>
            <a:rPr lang="en-US" sz="1400" kern="1200" dirty="0"/>
            <a:t> </a:t>
          </a:r>
          <a:r>
            <a:rPr lang="en-US" sz="1400" kern="1200" dirty="0" err="1"/>
            <a:t>sammen</a:t>
          </a:r>
          <a:r>
            <a:rPr lang="en-US" sz="1400" kern="1200" dirty="0"/>
            <a:t>?</a:t>
          </a: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None/>
          </a:pPr>
          <a:endParaRPr lang="en-US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endParaRPr lang="en-US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endParaRPr lang="en-US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endParaRPr lang="en-US" sz="1400" kern="1200" dirty="0"/>
        </a:p>
      </dsp:txBody>
      <dsp:txXfrm>
        <a:off x="0" y="1825388"/>
        <a:ext cx="6243550" cy="2545211"/>
      </dsp:txXfrm>
    </dsp:sp>
    <dsp:sp modelId="{A64F4023-F4C0-4AF3-8C23-21B780BC0248}">
      <dsp:nvSpPr>
        <dsp:cNvPr id="0" name=""/>
        <dsp:cNvSpPr/>
      </dsp:nvSpPr>
      <dsp:spPr>
        <a:xfrm>
          <a:off x="0" y="4469654"/>
          <a:ext cx="6243550" cy="5813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Jo mere du kan observere, jo nemmere er det at finde fejlen.</a:t>
          </a:r>
          <a:endParaRPr lang="en-US" sz="2000" kern="1200" dirty="0"/>
        </a:p>
      </dsp:txBody>
      <dsp:txXfrm>
        <a:off x="28377" y="4498031"/>
        <a:ext cx="6186796" cy="5245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8CC1E1-9BB6-4338-97AD-84C8BAA441C3}">
      <dsp:nvSpPr>
        <dsp:cNvPr id="0" name=""/>
        <dsp:cNvSpPr/>
      </dsp:nvSpPr>
      <dsp:spPr>
        <a:xfrm>
          <a:off x="0" y="661086"/>
          <a:ext cx="10675525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A89A14-5902-4997-8FEE-DBE37D12CF20}">
      <dsp:nvSpPr>
        <dsp:cNvPr id="0" name=""/>
        <dsp:cNvSpPr/>
      </dsp:nvSpPr>
      <dsp:spPr>
        <a:xfrm>
          <a:off x="533776" y="34935"/>
          <a:ext cx="7472867" cy="80327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457" tIns="0" rIns="282457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Skab overblik.</a:t>
          </a:r>
          <a:endParaRPr lang="en-US" sz="2500" kern="1200" dirty="0"/>
        </a:p>
      </dsp:txBody>
      <dsp:txXfrm>
        <a:off x="572988" y="74147"/>
        <a:ext cx="7394443" cy="724847"/>
      </dsp:txXfrm>
    </dsp:sp>
    <dsp:sp modelId="{26BB9938-0666-429D-A344-13317F029A91}">
      <dsp:nvSpPr>
        <dsp:cNvPr id="0" name=""/>
        <dsp:cNvSpPr/>
      </dsp:nvSpPr>
      <dsp:spPr>
        <a:xfrm>
          <a:off x="0" y="1377418"/>
          <a:ext cx="10675525" cy="340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8539" tIns="249936" rIns="82853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Er der nogle oplagte fejlmuligheder?</a:t>
          </a:r>
          <a:endParaRPr lang="en-US" sz="2000" kern="1200" dirty="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Hvad skal skilles ad?</a:t>
          </a:r>
          <a:endParaRPr lang="en-US" sz="2000" kern="1200" dirty="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Hvilket værktøj/måleinstrumenter skal du bruge?</a:t>
          </a:r>
          <a:endParaRPr lang="en-US" sz="2000" kern="1200" dirty="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Hvilken betydning har det for sikkerheden?</a:t>
          </a:r>
          <a:endParaRPr lang="en-US" sz="2000" kern="1200" dirty="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/>
            <a:t>Hvornår forventer du, at der er strøm på igen?</a:t>
          </a:r>
          <a:endParaRPr lang="en-US" sz="2000" kern="1200"/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a-DK" sz="2000" kern="1200" dirty="0"/>
            <a:t>Hvem skal du kontakte, hvis du løbende får spørgsmål?</a:t>
          </a:r>
          <a:endParaRPr lang="en-US" sz="2000" kern="1200" dirty="0"/>
        </a:p>
      </dsp:txBody>
      <dsp:txXfrm>
        <a:off x="0" y="1377418"/>
        <a:ext cx="10675525" cy="3402000"/>
      </dsp:txXfrm>
    </dsp:sp>
    <dsp:sp modelId="{7424751F-94D5-475F-9E02-96262FA869F3}">
      <dsp:nvSpPr>
        <dsp:cNvPr id="0" name=""/>
        <dsp:cNvSpPr/>
      </dsp:nvSpPr>
      <dsp:spPr>
        <a:xfrm>
          <a:off x="533776" y="1028286"/>
          <a:ext cx="7472867" cy="49131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457" tIns="0" rIns="2824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Du skal nu vurdere, hvor du skal arbejde. </a:t>
          </a:r>
          <a:endParaRPr lang="en-US" sz="2000" kern="1200" dirty="0"/>
        </a:p>
      </dsp:txBody>
      <dsp:txXfrm>
        <a:off x="557760" y="1052270"/>
        <a:ext cx="7424899" cy="4433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B0B243-A3C5-4070-83C7-8670ED539577}">
      <dsp:nvSpPr>
        <dsp:cNvPr id="0" name=""/>
        <dsp:cNvSpPr/>
      </dsp:nvSpPr>
      <dsp:spPr>
        <a:xfrm>
          <a:off x="5212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1. Start ved gruppetavlen.</a:t>
          </a:r>
          <a:endParaRPr lang="en-US" sz="1600" kern="1200" dirty="0"/>
        </a:p>
      </dsp:txBody>
      <dsp:txXfrm>
        <a:off x="33609" y="785858"/>
        <a:ext cx="1559130" cy="912760"/>
      </dsp:txXfrm>
    </dsp:sp>
    <dsp:sp modelId="{E7F460E7-1CD3-4CE4-964D-C0C6326AB942}">
      <dsp:nvSpPr>
        <dsp:cNvPr id="0" name=""/>
        <dsp:cNvSpPr/>
      </dsp:nvSpPr>
      <dsp:spPr>
        <a:xfrm>
          <a:off x="1763338" y="1041864"/>
          <a:ext cx="342575" cy="400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763338" y="1122014"/>
        <a:ext cx="239803" cy="240449"/>
      </dsp:txXfrm>
    </dsp:sp>
    <dsp:sp modelId="{0885455D-4CD8-4A6B-91E8-89097C505089}">
      <dsp:nvSpPr>
        <dsp:cNvPr id="0" name=""/>
        <dsp:cNvSpPr/>
      </dsp:nvSpPr>
      <dsp:spPr>
        <a:xfrm>
          <a:off x="2267506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2. Kan installationen skilles ad?</a:t>
          </a:r>
          <a:endParaRPr lang="en-US" sz="1600" kern="1200" dirty="0"/>
        </a:p>
      </dsp:txBody>
      <dsp:txXfrm>
        <a:off x="2295903" y="785858"/>
        <a:ext cx="1559130" cy="912760"/>
      </dsp:txXfrm>
    </dsp:sp>
    <dsp:sp modelId="{35AF5CAC-BF0D-4B4B-964F-90F84B42F7CF}">
      <dsp:nvSpPr>
        <dsp:cNvPr id="0" name=""/>
        <dsp:cNvSpPr/>
      </dsp:nvSpPr>
      <dsp:spPr>
        <a:xfrm>
          <a:off x="4025632" y="1041864"/>
          <a:ext cx="342575" cy="400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025632" y="1122014"/>
        <a:ext cx="239803" cy="240449"/>
      </dsp:txXfrm>
    </dsp:sp>
    <dsp:sp modelId="{82813592-8094-4FFA-828C-55202E1A9823}">
      <dsp:nvSpPr>
        <dsp:cNvPr id="0" name=""/>
        <dsp:cNvSpPr/>
      </dsp:nvSpPr>
      <dsp:spPr>
        <a:xfrm>
          <a:off x="4529800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3. Isoler fejlen.</a:t>
          </a:r>
          <a:endParaRPr lang="en-US" sz="1600" kern="1200" dirty="0"/>
        </a:p>
      </dsp:txBody>
      <dsp:txXfrm>
        <a:off x="4558197" y="785858"/>
        <a:ext cx="1559130" cy="912760"/>
      </dsp:txXfrm>
    </dsp:sp>
    <dsp:sp modelId="{394E0898-02FA-4662-9A3F-C10E6AB53992}">
      <dsp:nvSpPr>
        <dsp:cNvPr id="0" name=""/>
        <dsp:cNvSpPr/>
      </dsp:nvSpPr>
      <dsp:spPr>
        <a:xfrm>
          <a:off x="6287925" y="1041864"/>
          <a:ext cx="342575" cy="400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287925" y="1122014"/>
        <a:ext cx="239803" cy="240449"/>
      </dsp:txXfrm>
    </dsp:sp>
    <dsp:sp modelId="{AB97DF09-9543-4FC7-9F73-93F2F1976F27}">
      <dsp:nvSpPr>
        <dsp:cNvPr id="0" name=""/>
        <dsp:cNvSpPr/>
      </dsp:nvSpPr>
      <dsp:spPr>
        <a:xfrm>
          <a:off x="6792094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4. Halver installationen.</a:t>
          </a:r>
          <a:endParaRPr lang="en-US" sz="1600" kern="1200" dirty="0"/>
        </a:p>
      </dsp:txBody>
      <dsp:txXfrm>
        <a:off x="6820491" y="785858"/>
        <a:ext cx="1559130" cy="912760"/>
      </dsp:txXfrm>
    </dsp:sp>
    <dsp:sp modelId="{9558E1E8-1EE7-430B-97E8-EFB5A610A58E}">
      <dsp:nvSpPr>
        <dsp:cNvPr id="0" name=""/>
        <dsp:cNvSpPr/>
      </dsp:nvSpPr>
      <dsp:spPr>
        <a:xfrm>
          <a:off x="8550219" y="1041864"/>
          <a:ext cx="342575" cy="400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8550219" y="1122014"/>
        <a:ext cx="239803" cy="240449"/>
      </dsp:txXfrm>
    </dsp:sp>
    <dsp:sp modelId="{01CC1BC6-567D-4525-9426-FA444E49CC9B}">
      <dsp:nvSpPr>
        <dsp:cNvPr id="0" name=""/>
        <dsp:cNvSpPr/>
      </dsp:nvSpPr>
      <dsp:spPr>
        <a:xfrm>
          <a:off x="9054388" y="757461"/>
          <a:ext cx="1615924" cy="9695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5. Gentag.</a:t>
          </a:r>
          <a:endParaRPr lang="en-US" sz="1600" kern="1200" dirty="0"/>
        </a:p>
      </dsp:txBody>
      <dsp:txXfrm>
        <a:off x="9082785" y="785858"/>
        <a:ext cx="1559130" cy="912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27-10-2025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a/elektricitet-ledninger-kabler-526002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g"/><Relationship Id="rId5" Type="http://schemas.openxmlformats.org/officeDocument/2006/relationships/hyperlink" Target="https://www.flickr.com/photos/48164300@N05/4528372352/" TargetMode="Externa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6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illustrations/electrician-electric-linesman-3309404/" TargetMode="External"/><Relationship Id="rId3" Type="http://schemas.openxmlformats.org/officeDocument/2006/relationships/diagramLayout" Target="../diagrams/layout2.xml"/><Relationship Id="rId7" Type="http://schemas.openxmlformats.org/officeDocument/2006/relationships/image" Target="../media/image2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a/sp%C3%B8rgsm%C3%A5lstegn-hvorfor-sp%C3%B8rgsm%C3%A5l-1829459/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2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illustrations/binoculars-search-see-to-find-1015265/" TargetMode="External"/><Relationship Id="rId13" Type="http://schemas.openxmlformats.org/officeDocument/2006/relationships/image" Target="../media/image16.jpg"/><Relationship Id="rId3" Type="http://schemas.openxmlformats.org/officeDocument/2006/relationships/diagramLayout" Target="../diagrams/layout4.xml"/><Relationship Id="rId7" Type="http://schemas.openxmlformats.org/officeDocument/2006/relationships/image" Target="../media/image29.jpg"/><Relationship Id="rId12" Type="http://schemas.openxmlformats.org/officeDocument/2006/relationships/hyperlink" Target="https://openclipart.org/detail/221201/droplet-water-0100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openxmlformats.org/officeDocument/2006/relationships/image" Target="../media/image31.png"/><Relationship Id="rId5" Type="http://schemas.openxmlformats.org/officeDocument/2006/relationships/diagramColors" Target="../diagrams/colors4.xml"/><Relationship Id="rId10" Type="http://schemas.openxmlformats.org/officeDocument/2006/relationships/hyperlink" Target="https://www.pngall.com/smoke-effect-png/download/35809" TargetMode="Externa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6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9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6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6913" y="665142"/>
            <a:ext cx="8578174" cy="2898843"/>
          </a:xfrm>
        </p:spPr>
        <p:txBody>
          <a:bodyPr/>
          <a:lstStyle/>
          <a:p>
            <a:r>
              <a:rPr lang="da-DK" sz="7200" dirty="0"/>
              <a:t>Generel</a:t>
            </a:r>
            <a:br>
              <a:rPr lang="da-DK" sz="7200" dirty="0"/>
            </a:br>
            <a:r>
              <a:rPr lang="da-DK" sz="7200" dirty="0"/>
              <a:t>Fejlfinding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5FBC6A6-35FE-67DD-A4A1-C7ADC408D4D1}"/>
              </a:ext>
            </a:extLst>
          </p:cNvPr>
          <p:cNvSpPr txBox="1"/>
          <p:nvPr/>
        </p:nvSpPr>
        <p:spPr>
          <a:xfrm>
            <a:off x="5339222" y="3570052"/>
            <a:ext cx="151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April 2024</a:t>
            </a:r>
          </a:p>
        </p:txBody>
      </p:sp>
      <p:pic>
        <p:nvPicPr>
          <p:cNvPr id="5" name="Billede 4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E7B0CCDE-DCD0-4969-44E3-56D257627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22" y="5616595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191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7530" y="1564358"/>
            <a:ext cx="7291535" cy="4881266"/>
          </a:xfrm>
        </p:spPr>
        <p:txBody>
          <a:bodyPr>
            <a:normAutofit/>
          </a:bodyPr>
          <a:lstStyle/>
          <a:p>
            <a:r>
              <a:rPr lang="da-DK" b="1" dirty="0"/>
              <a:t>Fejlfinding er meget anderledes end at lave </a:t>
            </a:r>
            <a:r>
              <a:rPr lang="da-DK" b="1" dirty="0" err="1"/>
              <a:t>nyinstallationer</a:t>
            </a:r>
            <a:r>
              <a:rPr lang="da-DK" b="1" dirty="0"/>
              <a:t>. OG meget sjovere, synes nogen.</a:t>
            </a:r>
          </a:p>
          <a:p>
            <a:endParaRPr lang="da-DK" dirty="0"/>
          </a:p>
          <a:p>
            <a:r>
              <a:rPr lang="da-DK" dirty="0"/>
              <a:t>Generel fejlsøgning omfatter ofte, at </a:t>
            </a:r>
            <a:r>
              <a:rPr lang="da-DK" dirty="0" err="1"/>
              <a:t>RCD’en</a:t>
            </a:r>
            <a:r>
              <a:rPr lang="da-DK" dirty="0"/>
              <a:t> slår fra eller at der mangler strøm i dele af, eller hele, huset. Materiel der ikke virker.  En maskine der ikke virker. Ting der bliver varme eller kunden lugter røg.  Eller noget helt andet. </a:t>
            </a:r>
          </a:p>
          <a:p>
            <a:endParaRPr lang="da-DK" dirty="0"/>
          </a:p>
          <a:p>
            <a:r>
              <a:rPr lang="da-DK" dirty="0"/>
              <a:t>Som elektriker kommer vi ofte først ud, når fejlen er opdaget. </a:t>
            </a:r>
          </a:p>
          <a:p>
            <a:endParaRPr lang="da-DK" dirty="0"/>
          </a:p>
          <a:p>
            <a:r>
              <a:rPr lang="da-DK" dirty="0"/>
              <a:t>For at blive god til at fejlfinde, skal elektrikeren være nysgerrig, kreativ og være åben for at det umulige godt kan være muligt.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Generel Fejlfinding</a:t>
            </a:r>
          </a:p>
        </p:txBody>
      </p:sp>
      <p:pic>
        <p:nvPicPr>
          <p:cNvPr id="5" name="Billede 4" descr="Et billede, der indeholder udendørs, sky, træ, Elforsyning">
            <a:extLst>
              <a:ext uri="{FF2B5EF4-FFF2-40B4-BE49-F238E27FC236}">
                <a16:creationId xmlns:a16="http://schemas.microsoft.com/office/drawing/2014/main" id="{C77FC9E6-83DB-69D1-86D6-347BE3F52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05765" y="1564358"/>
            <a:ext cx="3225799" cy="2419349"/>
          </a:xfrm>
          <a:prstGeom prst="rect">
            <a:avLst/>
          </a:prstGeom>
        </p:spPr>
      </p:pic>
      <p:pic>
        <p:nvPicPr>
          <p:cNvPr id="7" name="Billede 6" descr="Et billede, der indeholder cirkel, plastik/plast, indendørs">
            <a:extLst>
              <a:ext uri="{FF2B5EF4-FFF2-40B4-BE49-F238E27FC236}">
                <a16:creationId xmlns:a16="http://schemas.microsoft.com/office/drawing/2014/main" id="{2FF6E337-A3F6-2AC7-1A11-C1E4C9A950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446580" y="4581144"/>
            <a:ext cx="2184984" cy="1229054"/>
          </a:xfrm>
          <a:prstGeom prst="rect">
            <a:avLst/>
          </a:prstGeom>
        </p:spPr>
      </p:pic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091B40BD-A4EA-3D38-1AA5-740F650F46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Før du går i gang</a:t>
            </a:r>
          </a:p>
        </p:txBody>
      </p:sp>
      <p:graphicFrame>
        <p:nvGraphicFramePr>
          <p:cNvPr id="8" name="Pladsholder til indhold 5">
            <a:extLst>
              <a:ext uri="{FF2B5EF4-FFF2-40B4-BE49-F238E27FC236}">
                <a16:creationId xmlns:a16="http://schemas.microsoft.com/office/drawing/2014/main" id="{212AFAAF-1D23-C322-B75F-7B4BAE4ACBA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21391799"/>
              </p:ext>
            </p:extLst>
          </p:nvPr>
        </p:nvGraphicFramePr>
        <p:xfrm>
          <a:off x="847607" y="2050474"/>
          <a:ext cx="9543379" cy="3765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5366180D-7AFB-2F5E-51BE-0BAAF68AB7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51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Før du går i gang</a:t>
            </a:r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F6BD52DE-F563-5482-CAB2-1C54D7DD6E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90987206"/>
              </p:ext>
            </p:extLst>
          </p:nvPr>
        </p:nvGraphicFramePr>
        <p:xfrm>
          <a:off x="847608" y="2081348"/>
          <a:ext cx="7247522" cy="388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Billede 5" descr="Et billede, der indeholder tøj, Ansigt, tegning, tegneserie">
            <a:extLst>
              <a:ext uri="{FF2B5EF4-FFF2-40B4-BE49-F238E27FC236}">
                <a16:creationId xmlns:a16="http://schemas.microsoft.com/office/drawing/2014/main" id="{BE933086-5F8F-1F3F-14FF-1BF295DA8E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669431" y="2009630"/>
            <a:ext cx="3023141" cy="4553685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B4E58EED-F54C-9A31-5E82-56FDEAEB4A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0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Før du går i gang</a:t>
            </a:r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F6BD52DE-F563-5482-CAB2-1C54D7DD6E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1432848"/>
              </p:ext>
            </p:extLst>
          </p:nvPr>
        </p:nvGraphicFramePr>
        <p:xfrm>
          <a:off x="847532" y="1506584"/>
          <a:ext cx="5997406" cy="5001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lede 3" descr="Et billede, der indeholder ballon, kunst">
            <a:extLst>
              <a:ext uri="{FF2B5EF4-FFF2-40B4-BE49-F238E27FC236}">
                <a16:creationId xmlns:a16="http://schemas.microsoft.com/office/drawing/2014/main" id="{EDBEDFD1-1DF9-2064-00EF-82870FD1E8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844938" y="1999129"/>
            <a:ext cx="5361093" cy="4054609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2FDB4084-35A8-0221-8B60-0861B8B2E9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88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Før du går i gang</a:t>
            </a:r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F6BD52DE-F563-5482-CAB2-1C54D7DD6E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06395391"/>
              </p:ext>
            </p:extLst>
          </p:nvPr>
        </p:nvGraphicFramePr>
        <p:xfrm>
          <a:off x="847532" y="1506584"/>
          <a:ext cx="6243550" cy="5050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Billede 5" descr="Et billede, der indeholder legetøj">
            <a:extLst>
              <a:ext uri="{FF2B5EF4-FFF2-40B4-BE49-F238E27FC236}">
                <a16:creationId xmlns:a16="http://schemas.microsoft.com/office/drawing/2014/main" id="{A949B662-FCEC-14D8-08DD-2A17F90006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633062" y="1833154"/>
            <a:ext cx="1748246" cy="1748246"/>
          </a:xfrm>
          <a:prstGeom prst="rect">
            <a:avLst/>
          </a:prstGeom>
        </p:spPr>
      </p:pic>
      <p:pic>
        <p:nvPicPr>
          <p:cNvPr id="8" name="Billede 7" descr="Et billede, der indeholder sort-hvid, sky, skyer, røg&#10;&#10;Automatisk genereret beskrivelse">
            <a:extLst>
              <a:ext uri="{FF2B5EF4-FFF2-40B4-BE49-F238E27FC236}">
                <a16:creationId xmlns:a16="http://schemas.microsoft.com/office/drawing/2014/main" id="{846759A6-FB60-95FA-5BD3-F1336C806DE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rot="18473265">
            <a:off x="8373233" y="1494528"/>
            <a:ext cx="3648635" cy="2215127"/>
          </a:xfrm>
          <a:prstGeom prst="rect">
            <a:avLst/>
          </a:prstGeom>
        </p:spPr>
      </p:pic>
      <p:pic>
        <p:nvPicPr>
          <p:cNvPr id="11" name="Billede 10" descr="Et billede, der indeholder tegneserie, clipart, Grafik, smiley&#10;&#10;Automatisk genereret beskrivelse">
            <a:extLst>
              <a:ext uri="{FF2B5EF4-FFF2-40B4-BE49-F238E27FC236}">
                <a16:creationId xmlns:a16="http://schemas.microsoft.com/office/drawing/2014/main" id="{1BCD956E-D1CB-EE75-8FF8-CC6149A7C9C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7687244" y="4304204"/>
            <a:ext cx="894134" cy="1256422"/>
          </a:xfrm>
          <a:prstGeom prst="rect">
            <a:avLst/>
          </a:prstGeom>
        </p:spPr>
      </p:pic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9038DF86-DA8D-D504-580B-FF3EF6D2F4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72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i="0" kern="1200"/>
              <a:t>Generel Fejlfinding</a:t>
            </a:r>
            <a:br>
              <a:rPr lang="da-DK" b="1" i="0" kern="1200"/>
            </a:br>
            <a:br>
              <a:rPr lang="da-DK" b="1" i="0" kern="1200"/>
            </a:br>
            <a:r>
              <a:rPr lang="da-DK" b="1" i="0" kern="1200"/>
              <a:t>Før du går i gang</a:t>
            </a:r>
          </a:p>
        </p:txBody>
      </p:sp>
      <p:graphicFrame>
        <p:nvGraphicFramePr>
          <p:cNvPr id="13" name="Tekstfelt 8">
            <a:extLst>
              <a:ext uri="{FF2B5EF4-FFF2-40B4-BE49-F238E27FC236}">
                <a16:creationId xmlns:a16="http://schemas.microsoft.com/office/drawing/2014/main" id="{5431E598-5F4B-7382-1F74-C373BDF5AF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8189051"/>
              </p:ext>
            </p:extLst>
          </p:nvPr>
        </p:nvGraphicFramePr>
        <p:xfrm>
          <a:off x="847530" y="1396539"/>
          <a:ext cx="10675525" cy="4779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E4FA6175-944B-E5EB-E9D1-FCB79ABFBF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89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287356BE-7D54-A3E4-0308-F7846DEFB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7101" y="4154438"/>
            <a:ext cx="2787286" cy="2090464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i="0" kern="1200" dirty="0"/>
              <a:t>Generel Fejlfinding</a:t>
            </a:r>
            <a:br>
              <a:rPr lang="da-DK" b="1" i="0" kern="1200" dirty="0"/>
            </a:br>
            <a:br>
              <a:rPr lang="da-DK" b="1" i="0" kern="1200" dirty="0"/>
            </a:br>
            <a:r>
              <a:rPr lang="da-DK" b="1" i="0" kern="1200" dirty="0"/>
              <a:t>Måleinstrumenter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3FD74F-04AC-D899-05BF-F49BDF0F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102" y="4253249"/>
            <a:ext cx="1869327" cy="237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3912FB2-A997-2C22-3D5F-E8CEDB4A9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85" y="2125524"/>
            <a:ext cx="2430196" cy="398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5F6E528B-7415-403C-AA36-547DFEB53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9084" y="1777240"/>
            <a:ext cx="2531660" cy="168777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BC296F6B-4F73-6CFF-1B19-3C1399278D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8716" y="1477819"/>
            <a:ext cx="1648396" cy="185837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19397B3E-6E5E-BABA-9DD4-33A6F5FB7C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585" y="3465013"/>
            <a:ext cx="2635202" cy="2166459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1F174ACC-85A0-C58D-E68C-9CBC07443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9506" flipH="1">
            <a:off x="6400147" y="1322887"/>
            <a:ext cx="854504" cy="237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9AA5CEA3-28AA-A96B-8961-CCA95D42E4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94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Ellipse 135">
            <a:extLst>
              <a:ext uri="{FF2B5EF4-FFF2-40B4-BE49-F238E27FC236}">
                <a16:creationId xmlns:a16="http://schemas.microsoft.com/office/drawing/2014/main" id="{0E657663-5CE1-78D0-E7CA-3B0A123C8294}"/>
              </a:ext>
            </a:extLst>
          </p:cNvPr>
          <p:cNvSpPr/>
          <p:nvPr/>
        </p:nvSpPr>
        <p:spPr>
          <a:xfrm>
            <a:off x="2048472" y="3586971"/>
            <a:ext cx="464023" cy="478747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graphicFrame>
        <p:nvGraphicFramePr>
          <p:cNvPr id="5" name="Pladsholder til indhold 1">
            <a:extLst>
              <a:ext uri="{FF2B5EF4-FFF2-40B4-BE49-F238E27FC236}">
                <a16:creationId xmlns:a16="http://schemas.microsoft.com/office/drawing/2014/main" id="{45E0C77D-E977-3456-D9A9-49D79C91359B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32236402"/>
              </p:ext>
            </p:extLst>
          </p:nvPr>
        </p:nvGraphicFramePr>
        <p:xfrm>
          <a:off x="769611" y="1422483"/>
          <a:ext cx="10675525" cy="2484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1" name="Rektangel 100">
            <a:extLst>
              <a:ext uri="{FF2B5EF4-FFF2-40B4-BE49-F238E27FC236}">
                <a16:creationId xmlns:a16="http://schemas.microsoft.com/office/drawing/2014/main" id="{EE6B7A28-DC6D-D411-D117-3A672BC02DC9}"/>
              </a:ext>
            </a:extLst>
          </p:cNvPr>
          <p:cNvSpPr/>
          <p:nvPr/>
        </p:nvSpPr>
        <p:spPr>
          <a:xfrm>
            <a:off x="1059975" y="4258101"/>
            <a:ext cx="741529" cy="15376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5B663E25-0641-2A78-9CF8-0DDF2CA43ECE}"/>
              </a:ext>
            </a:extLst>
          </p:cNvPr>
          <p:cNvSpPr/>
          <p:nvPr/>
        </p:nvSpPr>
        <p:spPr>
          <a:xfrm>
            <a:off x="3653051" y="4976884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C29C2735-F2AD-B029-1800-D48594F0D363}"/>
              </a:ext>
            </a:extLst>
          </p:cNvPr>
          <p:cNvSpPr/>
          <p:nvPr/>
        </p:nvSpPr>
        <p:spPr>
          <a:xfrm>
            <a:off x="6566849" y="4976884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79E34A80-FCA1-A5E4-8C05-438DA384D153}"/>
              </a:ext>
            </a:extLst>
          </p:cNvPr>
          <p:cNvSpPr/>
          <p:nvPr/>
        </p:nvSpPr>
        <p:spPr>
          <a:xfrm>
            <a:off x="9696735" y="4976884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5" name="Forbindelse: vinklet 104">
            <a:extLst>
              <a:ext uri="{FF2B5EF4-FFF2-40B4-BE49-F238E27FC236}">
                <a16:creationId xmlns:a16="http://schemas.microsoft.com/office/drawing/2014/main" id="{F83C44FA-C63D-9DEF-A36B-3F13C4E1D9AA}"/>
              </a:ext>
            </a:extLst>
          </p:cNvPr>
          <p:cNvCxnSpPr>
            <a:cxnSpLocks/>
            <a:endCxn id="102" idx="2"/>
          </p:cNvCxnSpPr>
          <p:nvPr/>
        </p:nvCxnSpPr>
        <p:spPr>
          <a:xfrm>
            <a:off x="1801504" y="4517409"/>
            <a:ext cx="1851547" cy="61785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Forbindelse: vinklet 105">
            <a:extLst>
              <a:ext uri="{FF2B5EF4-FFF2-40B4-BE49-F238E27FC236}">
                <a16:creationId xmlns:a16="http://schemas.microsoft.com/office/drawing/2014/main" id="{9130CCE3-F923-A951-2F40-2D54E961B8FE}"/>
              </a:ext>
            </a:extLst>
          </p:cNvPr>
          <p:cNvCxnSpPr>
            <a:cxnSpLocks/>
          </p:cNvCxnSpPr>
          <p:nvPr/>
        </p:nvCxnSpPr>
        <p:spPr>
          <a:xfrm flipV="1">
            <a:off x="1801504" y="3889612"/>
            <a:ext cx="2497386" cy="51861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Forbindelse: buet 106">
            <a:extLst>
              <a:ext uri="{FF2B5EF4-FFF2-40B4-BE49-F238E27FC236}">
                <a16:creationId xmlns:a16="http://schemas.microsoft.com/office/drawing/2014/main" id="{3B5ECAEA-2D43-FEF7-D3FE-19B08BEC18CA}"/>
              </a:ext>
            </a:extLst>
          </p:cNvPr>
          <p:cNvCxnSpPr>
            <a:cxnSpLocks/>
          </p:cNvCxnSpPr>
          <p:nvPr/>
        </p:nvCxnSpPr>
        <p:spPr>
          <a:xfrm rot="16200000" flipH="1">
            <a:off x="1746914" y="4676632"/>
            <a:ext cx="1173707" cy="106452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Lige forbindelse 107">
            <a:extLst>
              <a:ext uri="{FF2B5EF4-FFF2-40B4-BE49-F238E27FC236}">
                <a16:creationId xmlns:a16="http://schemas.microsoft.com/office/drawing/2014/main" id="{5C9B2953-8D4F-A60E-325D-AAAC87E006D8}"/>
              </a:ext>
            </a:extLst>
          </p:cNvPr>
          <p:cNvCxnSpPr>
            <a:cxnSpLocks/>
            <a:stCxn id="102" idx="6"/>
            <a:endCxn id="103" idx="2"/>
          </p:cNvCxnSpPr>
          <p:nvPr/>
        </p:nvCxnSpPr>
        <p:spPr>
          <a:xfrm>
            <a:off x="3966949" y="5135263"/>
            <a:ext cx="2599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Lige forbindelse 108">
            <a:extLst>
              <a:ext uri="{FF2B5EF4-FFF2-40B4-BE49-F238E27FC236}">
                <a16:creationId xmlns:a16="http://schemas.microsoft.com/office/drawing/2014/main" id="{2F23CA23-AB6E-5F64-7680-C417BF69CAC9}"/>
              </a:ext>
            </a:extLst>
          </p:cNvPr>
          <p:cNvCxnSpPr>
            <a:cxnSpLocks/>
            <a:stCxn id="103" idx="6"/>
            <a:endCxn id="104" idx="2"/>
          </p:cNvCxnSpPr>
          <p:nvPr/>
        </p:nvCxnSpPr>
        <p:spPr>
          <a:xfrm>
            <a:off x="6880747" y="5135263"/>
            <a:ext cx="2815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Forbindelse: vinklet 109">
            <a:extLst>
              <a:ext uri="{FF2B5EF4-FFF2-40B4-BE49-F238E27FC236}">
                <a16:creationId xmlns:a16="http://schemas.microsoft.com/office/drawing/2014/main" id="{5DF0D36D-F66C-94B7-FE12-7C22AE354357}"/>
              </a:ext>
            </a:extLst>
          </p:cNvPr>
          <p:cNvCxnSpPr>
            <a:cxnSpLocks/>
            <a:stCxn id="102" idx="7"/>
          </p:cNvCxnSpPr>
          <p:nvPr/>
        </p:nvCxnSpPr>
        <p:spPr>
          <a:xfrm rot="5400000" flipH="1" flipV="1">
            <a:off x="4587237" y="3682831"/>
            <a:ext cx="674185" cy="200669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Ellipse 110">
            <a:extLst>
              <a:ext uri="{FF2B5EF4-FFF2-40B4-BE49-F238E27FC236}">
                <a16:creationId xmlns:a16="http://schemas.microsoft.com/office/drawing/2014/main" id="{1556535C-7783-A018-C981-1B9D16E59577}"/>
              </a:ext>
            </a:extLst>
          </p:cNvPr>
          <p:cNvSpPr/>
          <p:nvPr/>
        </p:nvSpPr>
        <p:spPr>
          <a:xfrm>
            <a:off x="5950425" y="4200651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12" name="Forbindelse: buet 111">
            <a:extLst>
              <a:ext uri="{FF2B5EF4-FFF2-40B4-BE49-F238E27FC236}">
                <a16:creationId xmlns:a16="http://schemas.microsoft.com/office/drawing/2014/main" id="{92646373-71B9-846D-C800-AA9660CC1679}"/>
              </a:ext>
            </a:extLst>
          </p:cNvPr>
          <p:cNvCxnSpPr>
            <a:cxnSpLocks/>
            <a:stCxn id="111" idx="0"/>
          </p:cNvCxnSpPr>
          <p:nvPr/>
        </p:nvCxnSpPr>
        <p:spPr>
          <a:xfrm rot="16200000" flipV="1">
            <a:off x="5577679" y="3670956"/>
            <a:ext cx="433869" cy="62552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Forbindelse: buet 112">
            <a:extLst>
              <a:ext uri="{FF2B5EF4-FFF2-40B4-BE49-F238E27FC236}">
                <a16:creationId xmlns:a16="http://schemas.microsoft.com/office/drawing/2014/main" id="{A7DBC463-C20B-23E2-CCB3-04ED64864DB7}"/>
              </a:ext>
            </a:extLst>
          </p:cNvPr>
          <p:cNvCxnSpPr>
            <a:cxnSpLocks/>
            <a:stCxn id="111" idx="4"/>
          </p:cNvCxnSpPr>
          <p:nvPr/>
        </p:nvCxnSpPr>
        <p:spPr>
          <a:xfrm rot="5400000">
            <a:off x="5423611" y="4079306"/>
            <a:ext cx="245660" cy="1121867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Forbindelse: buet 113">
            <a:extLst>
              <a:ext uri="{FF2B5EF4-FFF2-40B4-BE49-F238E27FC236}">
                <a16:creationId xmlns:a16="http://schemas.microsoft.com/office/drawing/2014/main" id="{A90901A8-4181-F495-2599-B452FE5DB7D2}"/>
              </a:ext>
            </a:extLst>
          </p:cNvPr>
          <p:cNvCxnSpPr>
            <a:cxnSpLocks/>
            <a:stCxn id="111" idx="7"/>
          </p:cNvCxnSpPr>
          <p:nvPr/>
        </p:nvCxnSpPr>
        <p:spPr>
          <a:xfrm rot="5400000" flipH="1" flipV="1">
            <a:off x="6187729" y="3797408"/>
            <a:ext cx="480257" cy="41900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Forbindelse: buet 114">
            <a:extLst>
              <a:ext uri="{FF2B5EF4-FFF2-40B4-BE49-F238E27FC236}">
                <a16:creationId xmlns:a16="http://schemas.microsoft.com/office/drawing/2014/main" id="{E8DAE06F-E7E4-8BD3-585C-E32EB1BAD59A}"/>
              </a:ext>
            </a:extLst>
          </p:cNvPr>
          <p:cNvCxnSpPr>
            <a:cxnSpLocks/>
            <a:stCxn id="103" idx="0"/>
          </p:cNvCxnSpPr>
          <p:nvPr/>
        </p:nvCxnSpPr>
        <p:spPr>
          <a:xfrm rot="5400000" flipH="1" flipV="1">
            <a:off x="6541827" y="4071583"/>
            <a:ext cx="1087272" cy="72333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Forbindelse: buet 115">
            <a:extLst>
              <a:ext uri="{FF2B5EF4-FFF2-40B4-BE49-F238E27FC236}">
                <a16:creationId xmlns:a16="http://schemas.microsoft.com/office/drawing/2014/main" id="{EBAEB174-2F05-B9D8-972E-47DAB01AA9E4}"/>
              </a:ext>
            </a:extLst>
          </p:cNvPr>
          <p:cNvCxnSpPr>
            <a:cxnSpLocks/>
            <a:stCxn id="104" idx="0"/>
          </p:cNvCxnSpPr>
          <p:nvPr/>
        </p:nvCxnSpPr>
        <p:spPr>
          <a:xfrm rot="16200000" flipV="1">
            <a:off x="8857888" y="3981088"/>
            <a:ext cx="1087272" cy="90432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Forbindelse: buet 116">
            <a:extLst>
              <a:ext uri="{FF2B5EF4-FFF2-40B4-BE49-F238E27FC236}">
                <a16:creationId xmlns:a16="http://schemas.microsoft.com/office/drawing/2014/main" id="{1D5F7B9E-52B1-A0AF-33F6-4C4188EFC29D}"/>
              </a:ext>
            </a:extLst>
          </p:cNvPr>
          <p:cNvCxnSpPr>
            <a:cxnSpLocks/>
            <a:stCxn id="104" idx="7"/>
          </p:cNvCxnSpPr>
          <p:nvPr/>
        </p:nvCxnSpPr>
        <p:spPr>
          <a:xfrm rot="5400000" flipH="1" flipV="1">
            <a:off x="10231723" y="3836369"/>
            <a:ext cx="919845" cy="1453963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Forbindelse: buet 117">
            <a:extLst>
              <a:ext uri="{FF2B5EF4-FFF2-40B4-BE49-F238E27FC236}">
                <a16:creationId xmlns:a16="http://schemas.microsoft.com/office/drawing/2014/main" id="{6C99D1D1-E439-AA2A-7559-0E542C14A44C}"/>
              </a:ext>
            </a:extLst>
          </p:cNvPr>
          <p:cNvCxnSpPr>
            <a:stCxn id="104" idx="5"/>
          </p:cNvCxnSpPr>
          <p:nvPr/>
        </p:nvCxnSpPr>
        <p:spPr>
          <a:xfrm>
            <a:off x="10010633" y="5208895"/>
            <a:ext cx="914400" cy="9144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Forbindelse: buet 118">
            <a:extLst>
              <a:ext uri="{FF2B5EF4-FFF2-40B4-BE49-F238E27FC236}">
                <a16:creationId xmlns:a16="http://schemas.microsoft.com/office/drawing/2014/main" id="{F75DB1A2-1B30-FEAE-B408-51B2B0560369}"/>
              </a:ext>
            </a:extLst>
          </p:cNvPr>
          <p:cNvCxnSpPr>
            <a:cxnSpLocks/>
          </p:cNvCxnSpPr>
          <p:nvPr/>
        </p:nvCxnSpPr>
        <p:spPr>
          <a:xfrm rot="5400000">
            <a:off x="8857887" y="5363666"/>
            <a:ext cx="1087272" cy="94722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Forbindelse: buet 119">
            <a:extLst>
              <a:ext uri="{FF2B5EF4-FFF2-40B4-BE49-F238E27FC236}">
                <a16:creationId xmlns:a16="http://schemas.microsoft.com/office/drawing/2014/main" id="{9F4D7D67-F210-B9F6-6325-267776CB7D01}"/>
              </a:ext>
            </a:extLst>
          </p:cNvPr>
          <p:cNvCxnSpPr>
            <a:cxnSpLocks/>
          </p:cNvCxnSpPr>
          <p:nvPr/>
        </p:nvCxnSpPr>
        <p:spPr>
          <a:xfrm rot="5400000">
            <a:off x="3249098" y="5455491"/>
            <a:ext cx="766470" cy="43266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Forbindelse: buet 120">
            <a:extLst>
              <a:ext uri="{FF2B5EF4-FFF2-40B4-BE49-F238E27FC236}">
                <a16:creationId xmlns:a16="http://schemas.microsoft.com/office/drawing/2014/main" id="{D511E940-0425-C6F3-A4D2-DF4D976669FA}"/>
              </a:ext>
            </a:extLst>
          </p:cNvPr>
          <p:cNvCxnSpPr>
            <a:cxnSpLocks/>
            <a:stCxn id="102" idx="5"/>
          </p:cNvCxnSpPr>
          <p:nvPr/>
        </p:nvCxnSpPr>
        <p:spPr>
          <a:xfrm rot="16200000" flipH="1">
            <a:off x="3694246" y="5473988"/>
            <a:ext cx="1030718" cy="57725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Forbindelse: buet 121">
            <a:extLst>
              <a:ext uri="{FF2B5EF4-FFF2-40B4-BE49-F238E27FC236}">
                <a16:creationId xmlns:a16="http://schemas.microsoft.com/office/drawing/2014/main" id="{1266F5CE-5CAA-83B6-FB05-41E3F3CB9F28}"/>
              </a:ext>
            </a:extLst>
          </p:cNvPr>
          <p:cNvCxnSpPr>
            <a:cxnSpLocks/>
          </p:cNvCxnSpPr>
          <p:nvPr/>
        </p:nvCxnSpPr>
        <p:spPr>
          <a:xfrm rot="5400000">
            <a:off x="6241529" y="5401704"/>
            <a:ext cx="562419" cy="33486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Ellipse 122">
            <a:extLst>
              <a:ext uri="{FF2B5EF4-FFF2-40B4-BE49-F238E27FC236}">
                <a16:creationId xmlns:a16="http://schemas.microsoft.com/office/drawing/2014/main" id="{EF63816C-122B-BFFF-51D0-A95693BF5271}"/>
              </a:ext>
            </a:extLst>
          </p:cNvPr>
          <p:cNvSpPr/>
          <p:nvPr/>
        </p:nvSpPr>
        <p:spPr>
          <a:xfrm>
            <a:off x="7536823" y="5850344"/>
            <a:ext cx="313898" cy="31675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24" name="Forbindelse: vinklet 123">
            <a:extLst>
              <a:ext uri="{FF2B5EF4-FFF2-40B4-BE49-F238E27FC236}">
                <a16:creationId xmlns:a16="http://schemas.microsoft.com/office/drawing/2014/main" id="{BCE4B20E-75CA-75F4-7583-654CF853861D}"/>
              </a:ext>
            </a:extLst>
          </p:cNvPr>
          <p:cNvCxnSpPr>
            <a:cxnSpLocks/>
            <a:stCxn id="103" idx="5"/>
            <a:endCxn id="123" idx="2"/>
          </p:cNvCxnSpPr>
          <p:nvPr/>
        </p:nvCxnSpPr>
        <p:spPr>
          <a:xfrm rot="16200000" flipH="1">
            <a:off x="6805066" y="5276965"/>
            <a:ext cx="761469" cy="70204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Forbindelse: buet 124">
            <a:extLst>
              <a:ext uri="{FF2B5EF4-FFF2-40B4-BE49-F238E27FC236}">
                <a16:creationId xmlns:a16="http://schemas.microsoft.com/office/drawing/2014/main" id="{A4D1BCDC-AD19-D43D-2982-DC140D34EF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6834776" y="6094390"/>
            <a:ext cx="702047" cy="26327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Forbindelse: buet 125">
            <a:extLst>
              <a:ext uri="{FF2B5EF4-FFF2-40B4-BE49-F238E27FC236}">
                <a16:creationId xmlns:a16="http://schemas.microsoft.com/office/drawing/2014/main" id="{E55DE838-499C-318F-D55D-0F3C0B3CBA60}"/>
              </a:ext>
            </a:extLst>
          </p:cNvPr>
          <p:cNvCxnSpPr>
            <a:cxnSpLocks/>
          </p:cNvCxnSpPr>
          <p:nvPr/>
        </p:nvCxnSpPr>
        <p:spPr>
          <a:xfrm>
            <a:off x="7781990" y="6120710"/>
            <a:ext cx="506751" cy="32103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Forbindelse: buet 126">
            <a:extLst>
              <a:ext uri="{FF2B5EF4-FFF2-40B4-BE49-F238E27FC236}">
                <a16:creationId xmlns:a16="http://schemas.microsoft.com/office/drawing/2014/main" id="{D95C0D95-1E06-D347-84F1-699299AB75C7}"/>
              </a:ext>
            </a:extLst>
          </p:cNvPr>
          <p:cNvCxnSpPr>
            <a:cxnSpLocks/>
            <a:stCxn id="123" idx="7"/>
          </p:cNvCxnSpPr>
          <p:nvPr/>
        </p:nvCxnSpPr>
        <p:spPr>
          <a:xfrm rot="5400000" flipH="1" flipV="1">
            <a:off x="7984264" y="5295656"/>
            <a:ext cx="421565" cy="78058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Lige forbindelse 127">
            <a:extLst>
              <a:ext uri="{FF2B5EF4-FFF2-40B4-BE49-F238E27FC236}">
                <a16:creationId xmlns:a16="http://schemas.microsoft.com/office/drawing/2014/main" id="{CAD380FC-1AC1-BD1E-C228-1C0CD6450AB8}"/>
              </a:ext>
            </a:extLst>
          </p:cNvPr>
          <p:cNvCxnSpPr/>
          <p:nvPr/>
        </p:nvCxnSpPr>
        <p:spPr>
          <a:xfrm>
            <a:off x="1915236" y="3794369"/>
            <a:ext cx="0" cy="230002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Lige forbindelse 128">
            <a:extLst>
              <a:ext uri="{FF2B5EF4-FFF2-40B4-BE49-F238E27FC236}">
                <a16:creationId xmlns:a16="http://schemas.microsoft.com/office/drawing/2014/main" id="{C5ACE35D-AE53-73D1-8AF0-EB43BD669F5E}"/>
              </a:ext>
            </a:extLst>
          </p:cNvPr>
          <p:cNvCxnSpPr>
            <a:cxnSpLocks/>
          </p:cNvCxnSpPr>
          <p:nvPr/>
        </p:nvCxnSpPr>
        <p:spPr>
          <a:xfrm flipH="1">
            <a:off x="5794613" y="4148919"/>
            <a:ext cx="1899159" cy="190614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Eksplosion: 14 pkt. 129">
            <a:extLst>
              <a:ext uri="{FF2B5EF4-FFF2-40B4-BE49-F238E27FC236}">
                <a16:creationId xmlns:a16="http://schemas.microsoft.com/office/drawing/2014/main" id="{4AA0AF13-C068-A5EC-7303-2B0CFA0282E5}"/>
              </a:ext>
            </a:extLst>
          </p:cNvPr>
          <p:cNvSpPr/>
          <p:nvPr/>
        </p:nvSpPr>
        <p:spPr>
          <a:xfrm>
            <a:off x="10761519" y="5896733"/>
            <a:ext cx="598022" cy="348942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1" name="Tekstfelt 130">
            <a:extLst>
              <a:ext uri="{FF2B5EF4-FFF2-40B4-BE49-F238E27FC236}">
                <a16:creationId xmlns:a16="http://schemas.microsoft.com/office/drawing/2014/main" id="{2CC1C86D-E1E4-9F37-9AD1-C50F381E546A}"/>
              </a:ext>
            </a:extLst>
          </p:cNvPr>
          <p:cNvSpPr txBox="1"/>
          <p:nvPr/>
        </p:nvSpPr>
        <p:spPr>
          <a:xfrm>
            <a:off x="10990793" y="5522793"/>
            <a:ext cx="728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Fejl</a:t>
            </a:r>
          </a:p>
        </p:txBody>
      </p:sp>
      <p:cxnSp>
        <p:nvCxnSpPr>
          <p:cNvPr id="132" name="Lige forbindelse 131">
            <a:extLst>
              <a:ext uri="{FF2B5EF4-FFF2-40B4-BE49-F238E27FC236}">
                <a16:creationId xmlns:a16="http://schemas.microsoft.com/office/drawing/2014/main" id="{0B72CD0E-C4A1-2C93-76E8-4BC89BC0A5BA}"/>
              </a:ext>
            </a:extLst>
          </p:cNvPr>
          <p:cNvCxnSpPr>
            <a:cxnSpLocks/>
          </p:cNvCxnSpPr>
          <p:nvPr/>
        </p:nvCxnSpPr>
        <p:spPr>
          <a:xfrm flipH="1">
            <a:off x="9885659" y="4244496"/>
            <a:ext cx="44714" cy="171498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4" name="Tekstfelt 133">
            <a:extLst>
              <a:ext uri="{FF2B5EF4-FFF2-40B4-BE49-F238E27FC236}">
                <a16:creationId xmlns:a16="http://schemas.microsoft.com/office/drawing/2014/main" id="{83020023-6EBD-03E1-1FC0-C81F8F886349}"/>
              </a:ext>
            </a:extLst>
          </p:cNvPr>
          <p:cNvSpPr txBox="1"/>
          <p:nvPr/>
        </p:nvSpPr>
        <p:spPr>
          <a:xfrm>
            <a:off x="2113619" y="3640407"/>
            <a:ext cx="550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</a:t>
            </a:r>
          </a:p>
        </p:txBody>
      </p:sp>
      <p:sp>
        <p:nvSpPr>
          <p:cNvPr id="137" name="Ellipse 136">
            <a:extLst>
              <a:ext uri="{FF2B5EF4-FFF2-40B4-BE49-F238E27FC236}">
                <a16:creationId xmlns:a16="http://schemas.microsoft.com/office/drawing/2014/main" id="{A2E08D23-0D2D-4FB0-AF1E-2BF81CD89AC5}"/>
              </a:ext>
            </a:extLst>
          </p:cNvPr>
          <p:cNvSpPr/>
          <p:nvPr/>
        </p:nvSpPr>
        <p:spPr>
          <a:xfrm>
            <a:off x="7693772" y="3618566"/>
            <a:ext cx="464023" cy="48688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8" name="Ellipse 137">
            <a:extLst>
              <a:ext uri="{FF2B5EF4-FFF2-40B4-BE49-F238E27FC236}">
                <a16:creationId xmlns:a16="http://schemas.microsoft.com/office/drawing/2014/main" id="{34C219F4-F852-9F2F-1DC9-AECE4AABAAA1}"/>
              </a:ext>
            </a:extLst>
          </p:cNvPr>
          <p:cNvSpPr/>
          <p:nvPr/>
        </p:nvSpPr>
        <p:spPr>
          <a:xfrm>
            <a:off x="9902582" y="3672938"/>
            <a:ext cx="464023" cy="478747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9" name="Tekstfelt 138">
            <a:extLst>
              <a:ext uri="{FF2B5EF4-FFF2-40B4-BE49-F238E27FC236}">
                <a16:creationId xmlns:a16="http://schemas.microsoft.com/office/drawing/2014/main" id="{C08A65C1-C550-2376-5528-EF82165C620E}"/>
              </a:ext>
            </a:extLst>
          </p:cNvPr>
          <p:cNvSpPr txBox="1"/>
          <p:nvPr/>
        </p:nvSpPr>
        <p:spPr>
          <a:xfrm>
            <a:off x="7742999" y="3664875"/>
            <a:ext cx="480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</a:t>
            </a:r>
          </a:p>
        </p:txBody>
      </p:sp>
      <p:sp>
        <p:nvSpPr>
          <p:cNvPr id="140" name="Tekstfelt 139">
            <a:extLst>
              <a:ext uri="{FF2B5EF4-FFF2-40B4-BE49-F238E27FC236}">
                <a16:creationId xmlns:a16="http://schemas.microsoft.com/office/drawing/2014/main" id="{73A9C709-7C5E-F9A7-453D-868755CE5A42}"/>
              </a:ext>
            </a:extLst>
          </p:cNvPr>
          <p:cNvSpPr txBox="1"/>
          <p:nvPr/>
        </p:nvSpPr>
        <p:spPr>
          <a:xfrm>
            <a:off x="9959944" y="3715574"/>
            <a:ext cx="759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3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0B866528-7C19-3FA8-1DB0-339FB8A74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6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indhold 6" descr="Et billede, der indeholder mur, indendørs, trefod/stativ, kunst">
            <a:extLst>
              <a:ext uri="{FF2B5EF4-FFF2-40B4-BE49-F238E27FC236}">
                <a16:creationId xmlns:a16="http://schemas.microsoft.com/office/drawing/2014/main" id="{E4567CB5-1C7F-D8E1-7FD9-BFD9FD6535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9" t="5977" r="23181" b="50490"/>
          <a:stretch/>
        </p:blipFill>
        <p:spPr>
          <a:xfrm rot="10800000">
            <a:off x="5694680" y="1282788"/>
            <a:ext cx="5552440" cy="4923649"/>
          </a:xfr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anchor="t">
            <a:normAutofit/>
          </a:bodyPr>
          <a:lstStyle/>
          <a:p>
            <a:r>
              <a:rPr lang="da-DK" dirty="0"/>
              <a:t>Generel Fejlfinding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A1605ED-B71D-607B-365C-339022E3AE1C}"/>
              </a:ext>
            </a:extLst>
          </p:cNvPr>
          <p:cNvSpPr txBox="1"/>
          <p:nvPr/>
        </p:nvSpPr>
        <p:spPr>
          <a:xfrm>
            <a:off x="1040647" y="1954828"/>
            <a:ext cx="388695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En opgave fra den virkelige verden.</a:t>
            </a:r>
          </a:p>
          <a:p>
            <a:endParaRPr lang="da-DK" dirty="0"/>
          </a:p>
          <a:p>
            <a:r>
              <a:rPr lang="da-DK" dirty="0"/>
              <a:t>En kunde har monteret en 3-stikdåse i et lampeudtag. Der sidder også en lampe. Lampen virker, men 3-stikdåsen virker ikke.</a:t>
            </a:r>
          </a:p>
          <a:p>
            <a:r>
              <a:rPr lang="da-DK" dirty="0"/>
              <a:t>Kunden har gjort det samme i 3 værelser, og her virker 3-stikdåserne.</a:t>
            </a:r>
          </a:p>
          <a:p>
            <a:endParaRPr lang="da-DK" dirty="0"/>
          </a:p>
          <a:p>
            <a:r>
              <a:rPr lang="da-DK" dirty="0"/>
              <a:t>Hvad kan fejlen være?</a:t>
            </a:r>
          </a:p>
        </p:txBody>
      </p:sp>
      <p:pic>
        <p:nvPicPr>
          <p:cNvPr id="2" name="Billede 1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16005EA0-A488-646C-9CB6-91305B87E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141" y="113114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3400258-54C6-B13B-7544-E7B565280099}"/>
              </a:ext>
            </a:extLst>
          </p:cNvPr>
          <p:cNvSpPr txBox="1">
            <a:spLocks/>
          </p:cNvSpPr>
          <p:nvPr/>
        </p:nvSpPr>
        <p:spPr>
          <a:xfrm>
            <a:off x="726233" y="1474237"/>
            <a:ext cx="10515600" cy="42516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bg1"/>
                </a:solidFill>
                <a:latin typeface="Verdana"/>
                <a:ea typeface="+mj-ea"/>
                <a:cs typeface="+mj-cs"/>
              </a:defRPr>
            </a:lvl1pPr>
          </a:lstStyle>
          <a:p>
            <a:endParaRPr lang="da-DK"/>
          </a:p>
        </p:txBody>
      </p:sp>
      <p:pic>
        <p:nvPicPr>
          <p:cNvPr id="4" name="Billede 3" descr="Et billede, der indeholder tekst, logo, Font/skrifttype, Grafik&#10;&#10;AI-genereret indhold kan være ukorrekt.">
            <a:extLst>
              <a:ext uri="{FF2B5EF4-FFF2-40B4-BE49-F238E27FC236}">
                <a16:creationId xmlns:a16="http://schemas.microsoft.com/office/drawing/2014/main" id="{5C774609-9FA7-3E36-C63A-8EF9B2901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25" y="5623207"/>
            <a:ext cx="17335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55650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13705</TotalTime>
  <Words>570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Verdana</vt:lpstr>
      <vt:lpstr>Mercantec_PowerPointSkabelon</vt:lpstr>
      <vt:lpstr>Generel Fejlfinding</vt:lpstr>
      <vt:lpstr>Generel Fejlfinding</vt:lpstr>
      <vt:lpstr>Generel Fejlfinding  Før du går i gang</vt:lpstr>
      <vt:lpstr>Generel Fejlfinding  Før du går i gang</vt:lpstr>
      <vt:lpstr>Generel Fejlfinding  Før du går i gang</vt:lpstr>
      <vt:lpstr>Generel Fejlfinding  Før du går i gang</vt:lpstr>
      <vt:lpstr>Generel Fejlfinding  Før du går i gang</vt:lpstr>
      <vt:lpstr>Generel Fejlfinding  Måleinstrumenter</vt:lpstr>
      <vt:lpstr>Generel Fejlfinding  </vt:lpstr>
      <vt:lpstr>Generel Fejlfinding  </vt:lpstr>
      <vt:lpstr>PowerPoint-præsentation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Uffe Christensen</cp:lastModifiedBy>
  <cp:revision>42</cp:revision>
  <cp:lastPrinted>2020-01-20T12:45:01Z</cp:lastPrinted>
  <dcterms:created xsi:type="dcterms:W3CDTF">2018-08-26T19:00:14Z</dcterms:created>
  <dcterms:modified xsi:type="dcterms:W3CDTF">2025-10-27T12:49:57Z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