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256" r:id="rId5"/>
    <p:sldId id="280" r:id="rId6"/>
    <p:sldId id="282" r:id="rId7"/>
    <p:sldId id="288" r:id="rId8"/>
    <p:sldId id="281" r:id="rId9"/>
    <p:sldId id="287" r:id="rId10"/>
    <p:sldId id="286" r:id="rId11"/>
    <p:sldId id="285" r:id="rId12"/>
    <p:sldId id="284" r:id="rId13"/>
    <p:sldId id="291" r:id="rId14"/>
    <p:sldId id="290" r:id="rId15"/>
    <p:sldId id="289" r:id="rId16"/>
    <p:sldId id="295" r:id="rId17"/>
    <p:sldId id="298" r:id="rId18"/>
    <p:sldId id="259" r:id="rId19"/>
  </p:sldIdLst>
  <p:sldSz cx="12192000" cy="6858000"/>
  <p:notesSz cx="6858000" cy="9144000"/>
  <p:custDataLst>
    <p:tags r:id="rId22"/>
  </p:custDataLst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FC2B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27"/>
  </p:normalViewPr>
  <p:slideViewPr>
    <p:cSldViewPr snapToGrid="0" snapToObjects="1">
      <p:cViewPr varScale="1">
        <p:scale>
          <a:sx n="101" d="100"/>
          <a:sy n="101" d="100"/>
        </p:scale>
        <p:origin x="56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>
            <a:extLst>
              <a:ext uri="{FF2B5EF4-FFF2-40B4-BE49-F238E27FC236}">
                <a16:creationId xmlns:a16="http://schemas.microsoft.com/office/drawing/2014/main" id="{3BA014FD-476D-43EC-B3A1-DBC56CA389A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F7A6A0D1-74BA-4BF8-BE0A-1009E45B630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E77D6B-5948-4A22-AC29-4C801E06C945}" type="datetimeFigureOut">
              <a:rPr lang="da-DK" smtClean="0"/>
              <a:t>14-10-2026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F8E061EC-F113-41D8-ABFB-5B116D8A4B8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DEA606F0-B459-4861-8DAE-25F2FD81694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B115EB-70FD-45EF-9FDB-32643EA307C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839915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C05A86-CCEC-474F-8358-8CAF33C6E720}" type="datetimeFigureOut">
              <a:rPr lang="da-DK" smtClean="0"/>
              <a:t>14-10-2026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A2260E-0D44-40AA-A149-F560E816A68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23956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6" Type="http://schemas.openxmlformats.org/officeDocument/2006/relationships/image" Target="../media/image3.jp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1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Relationship Id="rId5" Type="http://schemas.openxmlformats.org/officeDocument/2006/relationships/image" Target="../media/image6.png"/><Relationship Id="rId4" Type="http://schemas.openxmlformats.org/officeDocument/2006/relationships/image" Target="../media/image1.em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Relationship Id="rId5" Type="http://schemas.openxmlformats.org/officeDocument/2006/relationships/image" Target="../media/image6.png"/><Relationship Id="rId4" Type="http://schemas.openxmlformats.org/officeDocument/2006/relationships/image" Target="../media/image1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Relationship Id="rId5" Type="http://schemas.openxmlformats.org/officeDocument/2006/relationships/image" Target="../media/image6.png"/><Relationship Id="rId4" Type="http://schemas.openxmlformats.org/officeDocument/2006/relationships/image" Target="../media/image1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Relationship Id="rId6" Type="http://schemas.openxmlformats.org/officeDocument/2006/relationships/image" Target="../media/image6.png"/><Relationship Id="rId5" Type="http://schemas.openxmlformats.org/officeDocument/2006/relationships/image" Target="../media/image7.jpg"/><Relationship Id="rId4" Type="http://schemas.openxmlformats.org/officeDocument/2006/relationships/image" Target="../media/image1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7.xml"/><Relationship Id="rId6" Type="http://schemas.openxmlformats.org/officeDocument/2006/relationships/image" Target="../media/image8.jp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8.xml"/><Relationship Id="rId6" Type="http://schemas.openxmlformats.org/officeDocument/2006/relationships/image" Target="../media/image8.jpg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9.xml"/><Relationship Id="rId6" Type="http://schemas.openxmlformats.org/officeDocument/2006/relationships/image" Target="../media/image6.png"/><Relationship Id="rId5" Type="http://schemas.openxmlformats.org/officeDocument/2006/relationships/image" Target="../media/image8.jpg"/><Relationship Id="rId4" Type="http://schemas.openxmlformats.org/officeDocument/2006/relationships/image" Target="../media/image1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0.xml"/><Relationship Id="rId6" Type="http://schemas.openxmlformats.org/officeDocument/2006/relationships/image" Target="../media/image6.png"/><Relationship Id="rId5" Type="http://schemas.openxmlformats.org/officeDocument/2006/relationships/image" Target="../media/image9.jpg"/><Relationship Id="rId4" Type="http://schemas.openxmlformats.org/officeDocument/2006/relationships/image" Target="../media/image1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1.xml"/><Relationship Id="rId6" Type="http://schemas.openxmlformats.org/officeDocument/2006/relationships/image" Target="../media/image6.png"/><Relationship Id="rId5" Type="http://schemas.openxmlformats.org/officeDocument/2006/relationships/image" Target="../media/image10.jpg"/><Relationship Id="rId4" Type="http://schemas.openxmlformats.org/officeDocument/2006/relationships/image" Target="../media/image1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2.xml"/><Relationship Id="rId6" Type="http://schemas.openxmlformats.org/officeDocument/2006/relationships/image" Target="../media/image6.png"/><Relationship Id="rId5" Type="http://schemas.openxmlformats.org/officeDocument/2006/relationships/image" Target="../media/image11.jpg"/><Relationship Id="rId4" Type="http://schemas.openxmlformats.org/officeDocument/2006/relationships/image" Target="../media/image1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7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3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1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4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1.emf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7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5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1.emf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6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1.emf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7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1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8.xml"/><Relationship Id="rId5" Type="http://schemas.openxmlformats.org/officeDocument/2006/relationships/image" Target="../media/image6.png"/><Relationship Id="rId4" Type="http://schemas.openxmlformats.org/officeDocument/2006/relationships/image" Target="../media/image1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9.xml"/><Relationship Id="rId5" Type="http://schemas.openxmlformats.org/officeDocument/2006/relationships/image" Target="../media/image6.png"/><Relationship Id="rId4" Type="http://schemas.openxmlformats.org/officeDocument/2006/relationships/image" Target="../media/image1.emf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7" Type="http://schemas.openxmlformats.org/officeDocument/2006/relationships/image" Target="../media/image6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0.xml"/><Relationship Id="rId6" Type="http://schemas.openxmlformats.org/officeDocument/2006/relationships/image" Target="../media/image5.png"/><Relationship Id="rId5" Type="http://schemas.openxmlformats.org/officeDocument/2006/relationships/image" Target="../media/image9.jpg"/><Relationship Id="rId4" Type="http://schemas.openxmlformats.org/officeDocument/2006/relationships/image" Target="../media/image1.emf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58A95858-7149-4BFB-9485-58325633568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785336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58A95858-7149-4BFB-9485-5832563356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ktangel 7">
            <a:extLst>
              <a:ext uri="{FF2B5EF4-FFF2-40B4-BE49-F238E27FC236}">
                <a16:creationId xmlns:a16="http://schemas.microsoft.com/office/drawing/2014/main" id="{0237D6B1-D4E5-4871-A921-6BE3818BBC6B}"/>
              </a:ext>
            </a:extLst>
          </p:cNvPr>
          <p:cNvSpPr/>
          <p:nvPr userDrawn="1"/>
        </p:nvSpPr>
        <p:spPr>
          <a:xfrm>
            <a:off x="0" y="0"/>
            <a:ext cx="12192000" cy="524576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758376BA-CD76-4786-96E6-2576A57577CA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00000" y="2520001"/>
            <a:ext cx="10728759" cy="641840"/>
          </a:xfrm>
        </p:spPr>
        <p:txBody>
          <a:bodyPr vert="horz" lIns="0" tIns="0" rIns="0" bIns="0" anchor="t" anchorCtr="0">
            <a:norm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da-DK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Klik for at indsætte titel</a:t>
            </a:r>
            <a:endParaRPr lang="da-DK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Titel 1">
            <a:extLst>
              <a:ext uri="{FF2B5EF4-FFF2-40B4-BE49-F238E27FC236}">
                <a16:creationId xmlns:a16="http://schemas.microsoft.com/office/drawing/2014/main" id="{DC0EC755-7448-4B7B-9BFD-7293D16BA897}"/>
              </a:ext>
            </a:extLst>
          </p:cNvPr>
          <p:cNvSpPr txBox="1">
            <a:spLocks/>
          </p:cNvSpPr>
          <p:nvPr userDrawn="1"/>
        </p:nvSpPr>
        <p:spPr>
          <a:xfrm>
            <a:off x="900000" y="5604575"/>
            <a:ext cx="5831621" cy="823163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1600" b="1" dirty="0">
                <a:latin typeface="Calibri" panose="020F0502020204030204" pitchFamily="34" charset="0"/>
                <a:cs typeface="Calibri" panose="020F0502020204030204" pitchFamily="34" charset="0"/>
              </a:rPr>
              <a:t>Green Power Denmark</a:t>
            </a:r>
            <a:br>
              <a:rPr lang="da-DK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fld id="{C6C0A19E-BA15-4F09-94DC-8EBACC426197}" type="datetime2">
              <a:rPr lang="da-DK" sz="1600" smtClean="0">
                <a:latin typeface="Calibri" panose="020F0502020204030204" pitchFamily="34" charset="0"/>
                <a:cs typeface="Calibri" panose="020F0502020204030204" pitchFamily="34" charset="0"/>
              </a:rPr>
              <a:t>14. oktober 2026</a:t>
            </a:fld>
            <a:endParaRPr lang="da-DK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5" name="Billede 44" descr="Et billede, der indeholder tekst, skilt&#10;&#10;Automatisk genereret beskrivelse">
            <a:extLst>
              <a:ext uri="{FF2B5EF4-FFF2-40B4-BE49-F238E27FC236}">
                <a16:creationId xmlns:a16="http://schemas.microsoft.com/office/drawing/2014/main" id="{05387A4A-8688-4189-A7B3-532C7CC7176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912783" y="5604575"/>
            <a:ext cx="1879142" cy="823163"/>
          </a:xfrm>
          <a:prstGeom prst="rect">
            <a:avLst/>
          </a:prstGeom>
        </p:spPr>
      </p:pic>
      <p:grpSp>
        <p:nvGrpSpPr>
          <p:cNvPr id="3" name="Gruppe 2">
            <a:extLst>
              <a:ext uri="{FF2B5EF4-FFF2-40B4-BE49-F238E27FC236}">
                <a16:creationId xmlns:a16="http://schemas.microsoft.com/office/drawing/2014/main" id="{3AD9778B-88E4-4B23-A37C-51FB52CEC38A}"/>
              </a:ext>
            </a:extLst>
          </p:cNvPr>
          <p:cNvGrpSpPr/>
          <p:nvPr userDrawn="1"/>
        </p:nvGrpSpPr>
        <p:grpSpPr>
          <a:xfrm>
            <a:off x="939452" y="920662"/>
            <a:ext cx="889292" cy="144049"/>
            <a:chOff x="939452" y="920662"/>
            <a:chExt cx="889292" cy="144049"/>
          </a:xfrm>
        </p:grpSpPr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9866693-3E79-434F-BF7E-5EEA3F7597BA}"/>
                </a:ext>
              </a:extLst>
            </p:cNvPr>
            <p:cNvSpPr/>
            <p:nvPr/>
          </p:nvSpPr>
          <p:spPr>
            <a:xfrm>
              <a:off x="939452" y="920662"/>
              <a:ext cx="144049" cy="144049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6ED51940-4B56-45F5-94DB-756B6EB497B3}"/>
                </a:ext>
              </a:extLst>
            </p:cNvPr>
            <p:cNvSpPr/>
            <p:nvPr/>
          </p:nvSpPr>
          <p:spPr>
            <a:xfrm>
              <a:off x="1187866" y="920662"/>
              <a:ext cx="144049" cy="144049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D2451CA4-BC7B-4643-89B3-C52BDE74D335}"/>
                </a:ext>
              </a:extLst>
            </p:cNvPr>
            <p:cNvSpPr/>
            <p:nvPr/>
          </p:nvSpPr>
          <p:spPr>
            <a:xfrm>
              <a:off x="1436280" y="920662"/>
              <a:ext cx="144049" cy="144049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81522CE5-7634-4F7D-B885-0A4C016E568A}"/>
                </a:ext>
              </a:extLst>
            </p:cNvPr>
            <p:cNvSpPr/>
            <p:nvPr userDrawn="1"/>
          </p:nvSpPr>
          <p:spPr>
            <a:xfrm>
              <a:off x="1684695" y="920662"/>
              <a:ext cx="144049" cy="144049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</p:grpSp>
    </p:spTree>
    <p:extLst>
      <p:ext uri="{BB962C8B-B14F-4D97-AF65-F5344CB8AC3E}">
        <p14:creationId xmlns:p14="http://schemas.microsoft.com/office/powerpoint/2010/main" val="836181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58A95858-7149-4BFB-9485-58325633568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5642997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58A95858-7149-4BFB-9485-5832563356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Billede 14" descr="Et billede, der indeholder tekst, skilt&#10;&#10;Automatisk genereret beskrivelse">
            <a:extLst>
              <a:ext uri="{FF2B5EF4-FFF2-40B4-BE49-F238E27FC236}">
                <a16:creationId xmlns:a16="http://schemas.microsoft.com/office/drawing/2014/main" id="{FAA2C50F-AF53-429A-B39D-8442E86B91F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912783" y="5604575"/>
            <a:ext cx="1879142" cy="823163"/>
          </a:xfrm>
          <a:prstGeom prst="rect">
            <a:avLst/>
          </a:prstGeom>
        </p:spPr>
      </p:pic>
      <p:sp>
        <p:nvSpPr>
          <p:cNvPr id="16" name="Rektangel 15">
            <a:extLst>
              <a:ext uri="{FF2B5EF4-FFF2-40B4-BE49-F238E27FC236}">
                <a16:creationId xmlns:a16="http://schemas.microsoft.com/office/drawing/2014/main" id="{5CF7CE47-482F-4F07-8C5D-87D11D10ABC6}"/>
              </a:ext>
            </a:extLst>
          </p:cNvPr>
          <p:cNvSpPr/>
          <p:nvPr userDrawn="1"/>
        </p:nvSpPr>
        <p:spPr>
          <a:xfrm>
            <a:off x="425003" y="0"/>
            <a:ext cx="11366922" cy="524576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7" name="Titel 1">
            <a:extLst>
              <a:ext uri="{FF2B5EF4-FFF2-40B4-BE49-F238E27FC236}">
                <a16:creationId xmlns:a16="http://schemas.microsoft.com/office/drawing/2014/main" id="{9CB58FE7-6EFF-4CA8-880B-0AAB134575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4097" y="2520001"/>
            <a:ext cx="9668733" cy="2624876"/>
          </a:xfrm>
        </p:spPr>
        <p:txBody>
          <a:bodyPr vert="horz" lIns="0" tIns="0" rIns="0" bIns="0" anchor="t" anchorCtr="0">
            <a:norm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da-DK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Klik for at indsætte titel</a:t>
            </a:r>
            <a:br>
              <a:rPr lang="da-DK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da-DK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a-DK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Titel 1">
            <a:extLst>
              <a:ext uri="{FF2B5EF4-FFF2-40B4-BE49-F238E27FC236}">
                <a16:creationId xmlns:a16="http://schemas.microsoft.com/office/drawing/2014/main" id="{C01BFBD5-F017-4AB7-807A-6EF84DF4F200}"/>
              </a:ext>
            </a:extLst>
          </p:cNvPr>
          <p:cNvSpPr txBox="1">
            <a:spLocks/>
          </p:cNvSpPr>
          <p:nvPr userDrawn="1"/>
        </p:nvSpPr>
        <p:spPr>
          <a:xfrm>
            <a:off x="425003" y="5604575"/>
            <a:ext cx="5831621" cy="823163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1600" b="1" dirty="0">
                <a:latin typeface="Calibri" panose="020F0502020204030204" pitchFamily="34" charset="0"/>
                <a:cs typeface="Calibri" panose="020F0502020204030204" pitchFamily="34" charset="0"/>
              </a:rPr>
              <a:t>Green Power Denmark</a:t>
            </a:r>
            <a:br>
              <a:rPr lang="da-DK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fld id="{C6C0A19E-BA15-4F09-94DC-8EBACC426197}" type="datetime2">
              <a:rPr lang="da-DK" sz="1600" smtClean="0">
                <a:latin typeface="Calibri" panose="020F0502020204030204" pitchFamily="34" charset="0"/>
                <a:cs typeface="Calibri" panose="020F0502020204030204" pitchFamily="34" charset="0"/>
              </a:rPr>
              <a:t>14. oktober 2026</a:t>
            </a:fld>
            <a:endParaRPr lang="da-DK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Gruppe 10">
            <a:extLst>
              <a:ext uri="{FF2B5EF4-FFF2-40B4-BE49-F238E27FC236}">
                <a16:creationId xmlns:a16="http://schemas.microsoft.com/office/drawing/2014/main" id="{22B07733-316E-449A-A478-46A0393FC295}"/>
              </a:ext>
            </a:extLst>
          </p:cNvPr>
          <p:cNvGrpSpPr/>
          <p:nvPr userDrawn="1"/>
        </p:nvGrpSpPr>
        <p:grpSpPr>
          <a:xfrm>
            <a:off x="1308969" y="920662"/>
            <a:ext cx="889292" cy="144049"/>
            <a:chOff x="939452" y="920662"/>
            <a:chExt cx="889292" cy="144049"/>
          </a:xfrm>
        </p:grpSpPr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EE54640D-72FE-4991-B107-5F4E7C2F465A}"/>
                </a:ext>
              </a:extLst>
            </p:cNvPr>
            <p:cNvSpPr/>
            <p:nvPr/>
          </p:nvSpPr>
          <p:spPr>
            <a:xfrm>
              <a:off x="939452" y="920662"/>
              <a:ext cx="144049" cy="144049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2353CDB6-3A08-4323-A9BC-247FF583D794}"/>
                </a:ext>
              </a:extLst>
            </p:cNvPr>
            <p:cNvSpPr/>
            <p:nvPr/>
          </p:nvSpPr>
          <p:spPr>
            <a:xfrm>
              <a:off x="1187866" y="920662"/>
              <a:ext cx="144049" cy="144049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895E87C3-9AD3-4D94-A970-3CCAB090386F}"/>
                </a:ext>
              </a:extLst>
            </p:cNvPr>
            <p:cNvSpPr/>
            <p:nvPr/>
          </p:nvSpPr>
          <p:spPr>
            <a:xfrm>
              <a:off x="1436280" y="920662"/>
              <a:ext cx="144049" cy="144049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A281B2E6-91D5-4AEC-831E-6E20C10803C7}"/>
                </a:ext>
              </a:extLst>
            </p:cNvPr>
            <p:cNvSpPr/>
            <p:nvPr userDrawn="1"/>
          </p:nvSpPr>
          <p:spPr>
            <a:xfrm>
              <a:off x="1684695" y="920662"/>
              <a:ext cx="144049" cy="144049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</p:grpSp>
    </p:spTree>
    <p:extLst>
      <p:ext uri="{BB962C8B-B14F-4D97-AF65-F5344CB8AC3E}">
        <p14:creationId xmlns:p14="http://schemas.microsoft.com/office/powerpoint/2010/main" val="2860749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58A95858-7149-4BFB-9485-58325633568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9454642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58A95858-7149-4BFB-9485-5832563356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itel 1">
            <a:extLst>
              <a:ext uri="{FF2B5EF4-FFF2-40B4-BE49-F238E27FC236}">
                <a16:creationId xmlns:a16="http://schemas.microsoft.com/office/drawing/2014/main" id="{6342C0C6-225A-4F41-A8A2-F6DCAFC990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2520000"/>
            <a:ext cx="10728759" cy="2868253"/>
          </a:xfrm>
        </p:spPr>
        <p:txBody>
          <a:bodyPr vert="horz" lIns="0" tIns="0" rIns="0" bIns="0" anchor="t" anchorCtr="0">
            <a:normAutofit/>
          </a:bodyPr>
          <a:lstStyle>
            <a:lvl1pPr>
              <a:defRPr/>
            </a:lvl1pPr>
          </a:lstStyle>
          <a:p>
            <a:r>
              <a:rPr lang="da-DK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Klik for at indsætte titel</a:t>
            </a:r>
            <a:br>
              <a:rPr lang="da-DK" sz="36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da-DK" sz="18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a-DK" sz="16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Billede 12" descr="Et billede, der indeholder tekst, skilt&#10;&#10;Automatisk genereret beskrivelse">
            <a:extLst>
              <a:ext uri="{FF2B5EF4-FFF2-40B4-BE49-F238E27FC236}">
                <a16:creationId xmlns:a16="http://schemas.microsoft.com/office/drawing/2014/main" id="{82AD61E8-751E-4D49-A07D-E96243A6684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912783" y="5604575"/>
            <a:ext cx="1879142" cy="823163"/>
          </a:xfrm>
          <a:prstGeom prst="rect">
            <a:avLst/>
          </a:prstGeom>
        </p:spPr>
      </p:pic>
      <p:sp>
        <p:nvSpPr>
          <p:cNvPr id="14" name="Titel 1">
            <a:extLst>
              <a:ext uri="{FF2B5EF4-FFF2-40B4-BE49-F238E27FC236}">
                <a16:creationId xmlns:a16="http://schemas.microsoft.com/office/drawing/2014/main" id="{37FFEF8C-6838-4EB4-B626-C224449E6DB3}"/>
              </a:ext>
            </a:extLst>
          </p:cNvPr>
          <p:cNvSpPr txBox="1">
            <a:spLocks/>
          </p:cNvSpPr>
          <p:nvPr userDrawn="1"/>
        </p:nvSpPr>
        <p:spPr>
          <a:xfrm>
            <a:off x="900000" y="5604575"/>
            <a:ext cx="5831621" cy="823163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1600" b="1" dirty="0">
                <a:latin typeface="Calibri" panose="020F0502020204030204" pitchFamily="34" charset="0"/>
                <a:cs typeface="Calibri" panose="020F0502020204030204" pitchFamily="34" charset="0"/>
              </a:rPr>
              <a:t>Green Power Denmark</a:t>
            </a:r>
            <a:br>
              <a:rPr lang="da-DK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fld id="{C6C0A19E-BA15-4F09-94DC-8EBACC426197}" type="datetime2">
              <a:rPr lang="da-DK" sz="1600" smtClean="0">
                <a:latin typeface="Calibri" panose="020F0502020204030204" pitchFamily="34" charset="0"/>
                <a:cs typeface="Calibri" panose="020F0502020204030204" pitchFamily="34" charset="0"/>
              </a:rPr>
              <a:t>14. oktober 2026</a:t>
            </a:fld>
            <a:endParaRPr lang="da-DK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8" name="Gruppe 17">
            <a:extLst>
              <a:ext uri="{FF2B5EF4-FFF2-40B4-BE49-F238E27FC236}">
                <a16:creationId xmlns:a16="http://schemas.microsoft.com/office/drawing/2014/main" id="{76059141-4000-41F6-A62D-91041E06C42C}"/>
              </a:ext>
            </a:extLst>
          </p:cNvPr>
          <p:cNvGrpSpPr/>
          <p:nvPr userDrawn="1"/>
        </p:nvGrpSpPr>
        <p:grpSpPr>
          <a:xfrm>
            <a:off x="939452" y="920662"/>
            <a:ext cx="889292" cy="144049"/>
            <a:chOff x="939452" y="920662"/>
            <a:chExt cx="889292" cy="144049"/>
          </a:xfrm>
          <a:solidFill>
            <a:schemeClr val="tx2"/>
          </a:solidFill>
        </p:grpSpPr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A339EE30-D61C-4B01-B91F-BC44D142217A}"/>
                </a:ext>
              </a:extLst>
            </p:cNvPr>
            <p:cNvSpPr/>
            <p:nvPr/>
          </p:nvSpPr>
          <p:spPr>
            <a:xfrm>
              <a:off x="939452" y="920662"/>
              <a:ext cx="144049" cy="14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1A356F13-0E9F-4CDC-8C5C-167BE7AE7BC0}"/>
                </a:ext>
              </a:extLst>
            </p:cNvPr>
            <p:cNvSpPr/>
            <p:nvPr/>
          </p:nvSpPr>
          <p:spPr>
            <a:xfrm>
              <a:off x="1187866" y="920662"/>
              <a:ext cx="144049" cy="14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74F7B616-539F-4490-800C-B81FA4FD0955}"/>
                </a:ext>
              </a:extLst>
            </p:cNvPr>
            <p:cNvSpPr/>
            <p:nvPr/>
          </p:nvSpPr>
          <p:spPr>
            <a:xfrm>
              <a:off x="1436280" y="920662"/>
              <a:ext cx="144049" cy="14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038AEF93-3FEE-4127-9C55-9ADEC651BF14}"/>
                </a:ext>
              </a:extLst>
            </p:cNvPr>
            <p:cNvSpPr/>
            <p:nvPr userDrawn="1"/>
          </p:nvSpPr>
          <p:spPr>
            <a:xfrm>
              <a:off x="1684695" y="920662"/>
              <a:ext cx="144049" cy="14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</p:grpSp>
    </p:spTree>
    <p:extLst>
      <p:ext uri="{BB962C8B-B14F-4D97-AF65-F5344CB8AC3E}">
        <p14:creationId xmlns:p14="http://schemas.microsoft.com/office/powerpoint/2010/main" val="3371618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58A95858-7149-4BFB-9485-58325633568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590028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58A95858-7149-4BFB-9485-5832563356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ktangel 9">
            <a:extLst>
              <a:ext uri="{FF2B5EF4-FFF2-40B4-BE49-F238E27FC236}">
                <a16:creationId xmlns:a16="http://schemas.microsoft.com/office/drawing/2014/main" id="{5FC8B565-9C84-4D50-8756-FCD8CAFC4786}"/>
              </a:ext>
            </a:extLst>
          </p:cNvPr>
          <p:cNvSpPr/>
          <p:nvPr userDrawn="1"/>
        </p:nvSpPr>
        <p:spPr>
          <a:xfrm>
            <a:off x="899999" y="900000"/>
            <a:ext cx="7920000" cy="59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328CE901-8519-4284-80B7-D3AE16C55C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20000" y="1620000"/>
            <a:ext cx="6120000" cy="2868253"/>
          </a:xfrm>
        </p:spPr>
        <p:txBody>
          <a:bodyPr vert="horz" lIns="0" tIns="0" rIns="0" bIns="0" anchor="t" anchorCtr="0">
            <a:normAutofit fontScale="90000"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da-DK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Klik for at indsætte </a:t>
            </a:r>
            <a:r>
              <a:rPr lang="da-DK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titel</a:t>
            </a:r>
            <a:br>
              <a:rPr lang="da-DK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da-DK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da-DK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a-DK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Billede 14" descr="Et billede, der indeholder tekst, skilt&#10;&#10;Automatisk genereret beskrivelse">
            <a:extLst>
              <a:ext uri="{FF2B5EF4-FFF2-40B4-BE49-F238E27FC236}">
                <a16:creationId xmlns:a16="http://schemas.microsoft.com/office/drawing/2014/main" id="{E7336C47-4EBB-43D3-87EB-62504A4CFB2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912783" y="5604575"/>
            <a:ext cx="1879142" cy="823163"/>
          </a:xfrm>
          <a:prstGeom prst="rect">
            <a:avLst/>
          </a:prstGeom>
        </p:spPr>
      </p:pic>
      <p:sp>
        <p:nvSpPr>
          <p:cNvPr id="9" name="Titel 1">
            <a:extLst>
              <a:ext uri="{FF2B5EF4-FFF2-40B4-BE49-F238E27FC236}">
                <a16:creationId xmlns:a16="http://schemas.microsoft.com/office/drawing/2014/main" id="{9BD80D22-6AA7-4C5D-B7F9-4436AE038F70}"/>
              </a:ext>
            </a:extLst>
          </p:cNvPr>
          <p:cNvSpPr txBox="1">
            <a:spLocks/>
          </p:cNvSpPr>
          <p:nvPr userDrawn="1"/>
        </p:nvSpPr>
        <p:spPr>
          <a:xfrm>
            <a:off x="1620000" y="3665090"/>
            <a:ext cx="6120000" cy="823163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Green Power Denmark</a:t>
            </a:r>
            <a:br>
              <a:rPr lang="da-DK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fld id="{C6C0A19E-BA15-4F09-94DC-8EBACC426197}" type="datetime2">
              <a:rPr lang="da-DK" sz="160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14. oktober 2026</a:t>
            </a:fld>
            <a:endParaRPr lang="da-DK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900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58A95858-7149-4BFB-9485-58325633568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2494261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58A95858-7149-4BFB-9485-5832563356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el 1">
            <a:extLst>
              <a:ext uri="{FF2B5EF4-FFF2-40B4-BE49-F238E27FC236}">
                <a16:creationId xmlns:a16="http://schemas.microsoft.com/office/drawing/2014/main" id="{EE80EB8C-953D-4E69-8553-C279274829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0000" y="2160000"/>
            <a:ext cx="4680000" cy="2246747"/>
          </a:xfrm>
        </p:spPr>
        <p:txBody>
          <a:bodyPr vert="horz" lIns="0" tIns="0" rIns="0" bIns="0" anchor="t" anchorCtr="0">
            <a:normAutofit fontScale="90000"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a-DK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Klik for at indsætte titel</a:t>
            </a:r>
            <a:br>
              <a:rPr lang="da-DK" sz="36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da-DK" sz="1800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da-DK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a-DK" sz="16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Billede 7" descr="Et billede, der indeholder tekst, skilt&#10;&#10;Automatisk genereret beskrivelse">
            <a:extLst>
              <a:ext uri="{FF2B5EF4-FFF2-40B4-BE49-F238E27FC236}">
                <a16:creationId xmlns:a16="http://schemas.microsoft.com/office/drawing/2014/main" id="{7818D987-7681-4948-A0F8-FC6101B5065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912783" y="5604575"/>
            <a:ext cx="1879142" cy="823163"/>
          </a:xfrm>
          <a:prstGeom prst="rect">
            <a:avLst/>
          </a:prstGeom>
        </p:spPr>
      </p:pic>
      <p:pic>
        <p:nvPicPr>
          <p:cNvPr id="9" name="Billede 8" descr="Et billede, der indeholder himmel, udendørs&#10;&#10;Automatisk genereret beskrivelse">
            <a:extLst>
              <a:ext uri="{FF2B5EF4-FFF2-40B4-BE49-F238E27FC236}">
                <a16:creationId xmlns:a16="http://schemas.microsoft.com/office/drawing/2014/main" id="{2D95C0B5-4F76-44A2-B1BE-999A705C3C3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-1" y="0"/>
            <a:ext cx="6120033" cy="6858000"/>
          </a:xfrm>
          <a:prstGeom prst="rect">
            <a:avLst/>
          </a:prstGeom>
        </p:spPr>
      </p:pic>
      <p:sp>
        <p:nvSpPr>
          <p:cNvPr id="10" name="Titel 1">
            <a:extLst>
              <a:ext uri="{FF2B5EF4-FFF2-40B4-BE49-F238E27FC236}">
                <a16:creationId xmlns:a16="http://schemas.microsoft.com/office/drawing/2014/main" id="{82C8C452-437B-4913-9A42-246A47675500}"/>
              </a:ext>
            </a:extLst>
          </p:cNvPr>
          <p:cNvSpPr txBox="1">
            <a:spLocks/>
          </p:cNvSpPr>
          <p:nvPr userDrawn="1"/>
        </p:nvSpPr>
        <p:spPr>
          <a:xfrm>
            <a:off x="6840001" y="4213097"/>
            <a:ext cx="4680000" cy="823163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sz="1600" b="1" dirty="0">
                <a:latin typeface="Calibri" panose="020F0502020204030204" pitchFamily="34" charset="0"/>
                <a:cs typeface="Calibri" panose="020F0502020204030204" pitchFamily="34" charset="0"/>
              </a:rPr>
              <a:t>Green Power Denmark</a:t>
            </a:r>
            <a:br>
              <a:rPr lang="da-DK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fld id="{C6C0A19E-BA15-4F09-94DC-8EBACC426197}" type="datetime2">
              <a:rPr lang="da-DK" sz="1600" smtClean="0">
                <a:latin typeface="Calibri" panose="020F0502020204030204" pitchFamily="34" charset="0"/>
                <a:cs typeface="Calibri" panose="020F0502020204030204" pitchFamily="34" charset="0"/>
              </a:rPr>
              <a:t>14. oktober 2026</a:t>
            </a:fld>
            <a:endParaRPr lang="da-DK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Pladsholder til slidenummer 5">
            <a:extLst>
              <a:ext uri="{FF2B5EF4-FFF2-40B4-BE49-F238E27FC236}">
                <a16:creationId xmlns:a16="http://schemas.microsoft.com/office/drawing/2014/main" id="{D9BF53C5-F60F-4005-92D3-D8A68196EF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3174" y="6355967"/>
            <a:ext cx="5538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72CD6044-91AD-9F4D-959A-A4CF2357E5E3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87916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58A95858-7149-4BFB-9485-58325633568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145953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58A95858-7149-4BFB-9485-5832563356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Pladsholder til slidenummer 5">
            <a:extLst>
              <a:ext uri="{FF2B5EF4-FFF2-40B4-BE49-F238E27FC236}">
                <a16:creationId xmlns:a16="http://schemas.microsoft.com/office/drawing/2014/main" id="{618FC7F2-18C1-4997-9D6B-84A80C5FA4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3174" y="6355967"/>
            <a:ext cx="5538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72CD6044-91AD-9F4D-959A-A4CF2357E5E3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6" name="Titel 1">
            <a:extLst>
              <a:ext uri="{FF2B5EF4-FFF2-40B4-BE49-F238E27FC236}">
                <a16:creationId xmlns:a16="http://schemas.microsoft.com/office/drawing/2014/main" id="{D8FBF0C4-ADA8-4A5F-A1E4-C14151E7A39F}"/>
              </a:ext>
            </a:extLst>
          </p:cNvPr>
          <p:cNvSpPr txBox="1">
            <a:spLocks/>
          </p:cNvSpPr>
          <p:nvPr userDrawn="1"/>
        </p:nvSpPr>
        <p:spPr>
          <a:xfrm>
            <a:off x="900000" y="900000"/>
            <a:ext cx="7200000" cy="4503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lvl="0" indent="0">
              <a:lnSpc>
                <a:spcPct val="90000"/>
              </a:lnSpc>
              <a:spcBef>
                <a:spcPts val="1000"/>
              </a:spcBef>
              <a:buFont typeface="+mj-lt"/>
              <a:buNone/>
              <a:defRPr sz="2200">
                <a:solidFill>
                  <a:schemeClr val="bg2"/>
                </a:solidFill>
              </a:defRPr>
            </a:lvl1pPr>
            <a:lvl2pPr marL="914400" indent="-457200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 sz="2400"/>
            </a:lvl2pPr>
            <a:lvl3pPr marL="1371600" indent="-457200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 sz="2000"/>
            </a:lvl3pPr>
            <a:lvl4pPr marL="1714500" indent="-342900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</a:lvl4pPr>
            <a:lvl5pPr marL="2171700" indent="-342900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da-DK" sz="4000" b="1" dirty="0">
                <a:solidFill>
                  <a:schemeClr val="tx2"/>
                </a:solidFill>
              </a:rPr>
              <a:t>Agenda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A3F5FEE-DE37-4F7B-8404-E5436F2DBB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00000" y="2073852"/>
            <a:ext cx="8477916" cy="4004923"/>
          </a:xfrm>
        </p:spPr>
        <p:txBody>
          <a:bodyPr>
            <a:normAutofit/>
          </a:bodyPr>
          <a:lstStyle>
            <a:lvl1pPr marL="361950" indent="-361950">
              <a:buFont typeface="+mj-lt"/>
              <a:buAutoNum type="arabicPeriod"/>
              <a:defRPr sz="2200"/>
            </a:lvl1pPr>
            <a:lvl2pPr marL="914400" indent="-457200">
              <a:buFont typeface="+mj-lt"/>
              <a:buAutoNum type="arabicPeriod"/>
              <a:defRPr/>
            </a:lvl2pPr>
            <a:lvl3pPr marL="1371600" indent="-457200">
              <a:buFont typeface="+mj-lt"/>
              <a:buAutoNum type="arabicPeriod"/>
              <a:defRPr/>
            </a:lvl3pPr>
            <a:lvl4pPr marL="1714500" indent="-342900">
              <a:buFont typeface="+mj-lt"/>
              <a:buAutoNum type="arabicPeriod"/>
              <a:defRPr/>
            </a:lvl4pPr>
            <a:lvl5pPr marL="2171700" indent="-342900">
              <a:buFont typeface="+mj-lt"/>
              <a:buAutoNum type="arabicPeriod"/>
              <a:defRPr/>
            </a:lvl5pPr>
          </a:lstStyle>
          <a:p>
            <a:pPr lvl="0"/>
            <a:r>
              <a:rPr lang="da-DK" dirty="0"/>
              <a:t>Klik for at indsætte agendapunkt</a:t>
            </a:r>
          </a:p>
        </p:txBody>
      </p:sp>
      <p:sp>
        <p:nvSpPr>
          <p:cNvPr id="17" name="Pladsholder til tekst 2">
            <a:extLst>
              <a:ext uri="{FF2B5EF4-FFF2-40B4-BE49-F238E27FC236}">
                <a16:creationId xmlns:a16="http://schemas.microsoft.com/office/drawing/2014/main" id="{95C34EF3-570B-4D5E-B455-E9817E8E4B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00000" y="1472984"/>
            <a:ext cx="8477916" cy="357078"/>
          </a:xfrm>
        </p:spPr>
        <p:txBody>
          <a:bodyPr>
            <a:normAutofit/>
          </a:bodyPr>
          <a:lstStyle>
            <a:lvl1pPr marL="0" indent="0">
              <a:buFont typeface="+mj-lt"/>
              <a:buNone/>
              <a:defRPr sz="2200">
                <a:solidFill>
                  <a:schemeClr val="bg2"/>
                </a:solidFill>
              </a:defRPr>
            </a:lvl1pPr>
            <a:lvl2pPr marL="914400" indent="-457200">
              <a:buFont typeface="+mj-lt"/>
              <a:buAutoNum type="arabicPeriod"/>
              <a:defRPr/>
            </a:lvl2pPr>
            <a:lvl3pPr marL="1371600" indent="-457200">
              <a:buFont typeface="+mj-lt"/>
              <a:buAutoNum type="arabicPeriod"/>
              <a:defRPr/>
            </a:lvl3pPr>
            <a:lvl4pPr marL="1714500" indent="-342900">
              <a:buFont typeface="+mj-lt"/>
              <a:buAutoNum type="arabicPeriod"/>
              <a:defRPr/>
            </a:lvl4pPr>
            <a:lvl5pPr marL="2171700" indent="-342900">
              <a:buFont typeface="+mj-lt"/>
              <a:buAutoNum type="arabicPeriod"/>
              <a:defRPr/>
            </a:lvl5pPr>
          </a:lstStyle>
          <a:p>
            <a:pPr lvl="0"/>
            <a:r>
              <a:rPr lang="da-DK" dirty="0"/>
              <a:t>Klik for at indsætte underoverskrift</a:t>
            </a:r>
          </a:p>
        </p:txBody>
      </p:sp>
      <p:pic>
        <p:nvPicPr>
          <p:cNvPr id="20" name="Billede 19">
            <a:extLst>
              <a:ext uri="{FF2B5EF4-FFF2-40B4-BE49-F238E27FC236}">
                <a16:creationId xmlns:a16="http://schemas.microsoft.com/office/drawing/2014/main" id="{C5D3C431-02EE-47B9-A60C-3583BC17FE2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187483" y="-2843011"/>
            <a:ext cx="6858000" cy="6858000"/>
          </a:xfrm>
          <a:prstGeom prst="rect">
            <a:avLst/>
          </a:prstGeom>
        </p:spPr>
      </p:pic>
      <p:pic>
        <p:nvPicPr>
          <p:cNvPr id="24" name="Billede 23" descr="Et billede, der indeholder tekst, skilt&#10;&#10;Automatisk genereret beskrivelse">
            <a:extLst>
              <a:ext uri="{FF2B5EF4-FFF2-40B4-BE49-F238E27FC236}">
                <a16:creationId xmlns:a16="http://schemas.microsoft.com/office/drawing/2014/main" id="{A0311B0A-11B2-4599-A07C-644E54BD5BE3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912783" y="5604575"/>
            <a:ext cx="1879142" cy="823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116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58A95858-7149-4BFB-9485-58325633568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145953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58A95858-7149-4BFB-9485-5832563356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Pladsholder til slidenummer 5">
            <a:extLst>
              <a:ext uri="{FF2B5EF4-FFF2-40B4-BE49-F238E27FC236}">
                <a16:creationId xmlns:a16="http://schemas.microsoft.com/office/drawing/2014/main" id="{618FC7F2-18C1-4997-9D6B-84A80C5FA4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3176" y="6355967"/>
            <a:ext cx="5538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72CD6044-91AD-9F4D-959A-A4CF2357E5E3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6" name="Titel 1">
            <a:extLst>
              <a:ext uri="{FF2B5EF4-FFF2-40B4-BE49-F238E27FC236}">
                <a16:creationId xmlns:a16="http://schemas.microsoft.com/office/drawing/2014/main" id="{D8FBF0C4-ADA8-4A5F-A1E4-C14151E7A39F}"/>
              </a:ext>
            </a:extLst>
          </p:cNvPr>
          <p:cNvSpPr txBox="1">
            <a:spLocks/>
          </p:cNvSpPr>
          <p:nvPr userDrawn="1"/>
        </p:nvSpPr>
        <p:spPr>
          <a:xfrm>
            <a:off x="900000" y="900000"/>
            <a:ext cx="7200000" cy="4503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lvl="0" indent="0">
              <a:lnSpc>
                <a:spcPct val="90000"/>
              </a:lnSpc>
              <a:spcBef>
                <a:spcPts val="1000"/>
              </a:spcBef>
              <a:buFont typeface="+mj-lt"/>
              <a:buNone/>
              <a:defRPr sz="2200">
                <a:solidFill>
                  <a:schemeClr val="bg2"/>
                </a:solidFill>
              </a:defRPr>
            </a:lvl1pPr>
            <a:lvl2pPr marL="914400" indent="-457200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 sz="2400"/>
            </a:lvl2pPr>
            <a:lvl3pPr marL="1371600" indent="-457200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 sz="2000"/>
            </a:lvl3pPr>
            <a:lvl4pPr marL="1714500" indent="-342900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</a:lvl4pPr>
            <a:lvl5pPr marL="2171700" indent="-342900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da-DK" sz="4000" b="1" dirty="0">
                <a:solidFill>
                  <a:schemeClr val="tx2"/>
                </a:solidFill>
              </a:rPr>
              <a:t>Agenda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A3F5FEE-DE37-4F7B-8404-E5436F2DBB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00000" y="2073852"/>
            <a:ext cx="8477916" cy="4004923"/>
          </a:xfrm>
        </p:spPr>
        <p:txBody>
          <a:bodyPr>
            <a:normAutofit/>
          </a:bodyPr>
          <a:lstStyle>
            <a:lvl1pPr marL="361950" indent="-361950">
              <a:buFont typeface="+mj-lt"/>
              <a:buAutoNum type="arabicPeriod"/>
              <a:defRPr sz="2200">
                <a:solidFill>
                  <a:schemeClr val="tx1"/>
                </a:solidFill>
              </a:defRPr>
            </a:lvl1pPr>
            <a:lvl2pPr marL="914400" indent="-457200">
              <a:buFont typeface="+mj-lt"/>
              <a:buAutoNum type="arabicPeriod"/>
              <a:defRPr/>
            </a:lvl2pPr>
            <a:lvl3pPr marL="1371600" indent="-457200">
              <a:buFont typeface="+mj-lt"/>
              <a:buAutoNum type="arabicPeriod"/>
              <a:defRPr/>
            </a:lvl3pPr>
            <a:lvl4pPr marL="1714500" indent="-342900">
              <a:buFont typeface="+mj-lt"/>
              <a:buAutoNum type="arabicPeriod"/>
              <a:defRPr/>
            </a:lvl4pPr>
            <a:lvl5pPr marL="2171700" indent="-342900">
              <a:buFont typeface="+mj-lt"/>
              <a:buAutoNum type="arabicPeriod"/>
              <a:defRPr/>
            </a:lvl5pPr>
          </a:lstStyle>
          <a:p>
            <a:pPr lvl="0"/>
            <a:r>
              <a:rPr lang="da-DK" dirty="0"/>
              <a:t>Klik for at indsætte agendapunkt</a:t>
            </a:r>
          </a:p>
        </p:txBody>
      </p:sp>
      <p:sp>
        <p:nvSpPr>
          <p:cNvPr id="17" name="Pladsholder til tekst 2">
            <a:extLst>
              <a:ext uri="{FF2B5EF4-FFF2-40B4-BE49-F238E27FC236}">
                <a16:creationId xmlns:a16="http://schemas.microsoft.com/office/drawing/2014/main" id="{95C34EF3-570B-4D5E-B455-E9817E8E4B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00000" y="1472984"/>
            <a:ext cx="8477916" cy="357078"/>
          </a:xfrm>
        </p:spPr>
        <p:txBody>
          <a:bodyPr>
            <a:normAutofit/>
          </a:bodyPr>
          <a:lstStyle>
            <a:lvl1pPr marL="0" indent="0">
              <a:buFont typeface="+mj-lt"/>
              <a:buNone/>
              <a:defRPr sz="2200">
                <a:solidFill>
                  <a:schemeClr val="tx1"/>
                </a:solidFill>
              </a:defRPr>
            </a:lvl1pPr>
            <a:lvl2pPr marL="914400" indent="-457200">
              <a:buFont typeface="+mj-lt"/>
              <a:buAutoNum type="arabicPeriod"/>
              <a:defRPr/>
            </a:lvl2pPr>
            <a:lvl3pPr marL="1371600" indent="-457200">
              <a:buFont typeface="+mj-lt"/>
              <a:buAutoNum type="arabicPeriod"/>
              <a:defRPr/>
            </a:lvl3pPr>
            <a:lvl4pPr marL="1714500" indent="-342900">
              <a:buFont typeface="+mj-lt"/>
              <a:buAutoNum type="arabicPeriod"/>
              <a:defRPr/>
            </a:lvl4pPr>
            <a:lvl5pPr marL="2171700" indent="-342900">
              <a:buFont typeface="+mj-lt"/>
              <a:buAutoNum type="arabicPeriod"/>
              <a:defRPr/>
            </a:lvl5pPr>
          </a:lstStyle>
          <a:p>
            <a:pPr lvl="0"/>
            <a:r>
              <a:rPr lang="da-DK" dirty="0"/>
              <a:t>Klik for at indsætte underoverskrift</a:t>
            </a:r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E5F03FE6-1317-4A67-BD9C-EF81D538DFC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187483" y="-2843011"/>
            <a:ext cx="7988970" cy="7988970"/>
          </a:xfrm>
          <a:prstGeom prst="rect">
            <a:avLst/>
          </a:prstGeom>
        </p:spPr>
      </p:pic>
      <p:pic>
        <p:nvPicPr>
          <p:cNvPr id="10" name="Billede 9" descr="Et billede, der indeholder tekst&#10;&#10;Automatisk genereret beskrivelse">
            <a:extLst>
              <a:ext uri="{FF2B5EF4-FFF2-40B4-BE49-F238E27FC236}">
                <a16:creationId xmlns:a16="http://schemas.microsoft.com/office/drawing/2014/main" id="{A133FBE9-E204-4843-B5F4-05272AD8C0EF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912783" y="5604575"/>
            <a:ext cx="1879140" cy="823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2549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+ indholdsobjek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0B10E0AC-D23F-4C60-B11E-ACDD90D8C12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2046768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0B10E0AC-D23F-4C60-B11E-ACDD90D8C12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el 1">
            <a:extLst>
              <a:ext uri="{FF2B5EF4-FFF2-40B4-BE49-F238E27FC236}">
                <a16:creationId xmlns:a16="http://schemas.microsoft.com/office/drawing/2014/main" id="{BD9C2A89-E264-43DC-9E57-E0129CBE84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391" y="0"/>
            <a:ext cx="10944721" cy="874800"/>
          </a:xfrm>
        </p:spPr>
        <p:txBody>
          <a:bodyPr vert="horz" anchor="b">
            <a:normAutofit/>
          </a:bodyPr>
          <a:lstStyle>
            <a:lvl1pPr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8" name="Undertitel 2">
            <a:extLst>
              <a:ext uri="{FF2B5EF4-FFF2-40B4-BE49-F238E27FC236}">
                <a16:creationId xmlns:a16="http://schemas.microsoft.com/office/drawing/2014/main" id="{901AD1E0-0378-48DC-B34E-274053EF20C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623391" y="888532"/>
            <a:ext cx="10944721" cy="28800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undertiteltypografien i masteren</a:t>
            </a:r>
            <a:endParaRPr lang="da-DK" dirty="0"/>
          </a:p>
        </p:txBody>
      </p:sp>
      <p:sp>
        <p:nvSpPr>
          <p:cNvPr id="9" name="Pladsholder til tekst 3">
            <a:extLst>
              <a:ext uri="{FF2B5EF4-FFF2-40B4-BE49-F238E27FC236}">
                <a16:creationId xmlns:a16="http://schemas.microsoft.com/office/drawing/2014/main" id="{526880B2-2356-4D67-95E7-6198C0C025D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3391" y="1475874"/>
            <a:ext cx="10944721" cy="4285007"/>
          </a:xfrm>
        </p:spPr>
        <p:txBody>
          <a:bodyPr>
            <a:normAutofit/>
          </a:bodyPr>
          <a:lstStyle>
            <a:lvl1pPr>
              <a:buClr>
                <a:schemeClr val="tx2"/>
              </a:buClr>
              <a:defRPr sz="1600"/>
            </a:lvl1pPr>
          </a:lstStyle>
          <a:p>
            <a:r>
              <a:rPr lang="da-DK" dirty="0"/>
              <a:t>Klik for at indsætte tekst</a:t>
            </a:r>
          </a:p>
        </p:txBody>
      </p:sp>
      <p:pic>
        <p:nvPicPr>
          <p:cNvPr id="10" name="Billede 9" descr="Et billede, der indeholder tekst, skilt&#10;&#10;Automatisk genereret beskrivelse">
            <a:extLst>
              <a:ext uri="{FF2B5EF4-FFF2-40B4-BE49-F238E27FC236}">
                <a16:creationId xmlns:a16="http://schemas.microsoft.com/office/drawing/2014/main" id="{0005C481-23F2-414C-9730-D52CD815ACE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398125" y="5835580"/>
            <a:ext cx="1393799" cy="610557"/>
          </a:xfrm>
          <a:prstGeom prst="rect">
            <a:avLst/>
          </a:prstGeom>
        </p:spPr>
      </p:pic>
      <p:sp>
        <p:nvSpPr>
          <p:cNvPr id="20" name="Pladsholder til slidenummer 5">
            <a:extLst>
              <a:ext uri="{FF2B5EF4-FFF2-40B4-BE49-F238E27FC236}">
                <a16:creationId xmlns:a16="http://schemas.microsoft.com/office/drawing/2014/main" id="{54A56FB1-2D62-4BF0-9806-ED1E0C0552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3174" y="6355967"/>
            <a:ext cx="5538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72CD6044-91AD-9F4D-959A-A4CF2357E5E3}" type="slidenum">
              <a:rPr lang="da-DK" smtClean="0"/>
              <a:pPr/>
              <a:t>‹nr.›</a:t>
            </a:fld>
            <a:endParaRPr lang="da-DK" dirty="0"/>
          </a:p>
        </p:txBody>
      </p:sp>
      <p:grpSp>
        <p:nvGrpSpPr>
          <p:cNvPr id="15" name="Gruppe 14">
            <a:extLst>
              <a:ext uri="{FF2B5EF4-FFF2-40B4-BE49-F238E27FC236}">
                <a16:creationId xmlns:a16="http://schemas.microsoft.com/office/drawing/2014/main" id="{AC0BFF14-94A9-4F89-8297-E0263A106516}"/>
              </a:ext>
            </a:extLst>
          </p:cNvPr>
          <p:cNvGrpSpPr/>
          <p:nvPr userDrawn="1"/>
        </p:nvGrpSpPr>
        <p:grpSpPr>
          <a:xfrm>
            <a:off x="623391" y="6300001"/>
            <a:ext cx="889292" cy="144049"/>
            <a:chOff x="939452" y="920662"/>
            <a:chExt cx="889292" cy="144049"/>
          </a:xfrm>
          <a:solidFill>
            <a:schemeClr val="tx2"/>
          </a:solidFill>
        </p:grpSpPr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CE0371E4-B742-4047-A482-682A6B6ACDD4}"/>
                </a:ext>
              </a:extLst>
            </p:cNvPr>
            <p:cNvSpPr/>
            <p:nvPr/>
          </p:nvSpPr>
          <p:spPr>
            <a:xfrm>
              <a:off x="939452" y="920662"/>
              <a:ext cx="144049" cy="14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4C459799-FFBD-4018-8A52-46F83B737C79}"/>
                </a:ext>
              </a:extLst>
            </p:cNvPr>
            <p:cNvSpPr/>
            <p:nvPr/>
          </p:nvSpPr>
          <p:spPr>
            <a:xfrm>
              <a:off x="1187866" y="920662"/>
              <a:ext cx="144049" cy="14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050A136A-57E1-41C8-8BCA-A5EA229F760A}"/>
                </a:ext>
              </a:extLst>
            </p:cNvPr>
            <p:cNvSpPr/>
            <p:nvPr/>
          </p:nvSpPr>
          <p:spPr>
            <a:xfrm>
              <a:off x="1436280" y="920662"/>
              <a:ext cx="144049" cy="14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78F9E5EB-FFD3-4AE9-83CD-7181C7D3C4C4}"/>
                </a:ext>
              </a:extLst>
            </p:cNvPr>
            <p:cNvSpPr/>
            <p:nvPr userDrawn="1"/>
          </p:nvSpPr>
          <p:spPr>
            <a:xfrm>
              <a:off x="1684695" y="920662"/>
              <a:ext cx="144049" cy="14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</p:grpSp>
    </p:spTree>
    <p:extLst>
      <p:ext uri="{BB962C8B-B14F-4D97-AF65-F5344CB8AC3E}">
        <p14:creationId xmlns:p14="http://schemas.microsoft.com/office/powerpoint/2010/main" val="1560807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+ indholdsobjek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0B10E0AC-D23F-4C60-B11E-ACDD90D8C12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430788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0B10E0AC-D23F-4C60-B11E-ACDD90D8C12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el 1">
            <a:extLst>
              <a:ext uri="{FF2B5EF4-FFF2-40B4-BE49-F238E27FC236}">
                <a16:creationId xmlns:a16="http://schemas.microsoft.com/office/drawing/2014/main" id="{BD9C2A89-E264-43DC-9E57-E0129CBE84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391" y="0"/>
            <a:ext cx="10944721" cy="874800"/>
          </a:xfrm>
        </p:spPr>
        <p:txBody>
          <a:bodyPr vert="horz" anchor="b">
            <a:normAutofit/>
          </a:bodyPr>
          <a:lstStyle>
            <a:lvl1pPr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8" name="Undertitel 2">
            <a:extLst>
              <a:ext uri="{FF2B5EF4-FFF2-40B4-BE49-F238E27FC236}">
                <a16:creationId xmlns:a16="http://schemas.microsoft.com/office/drawing/2014/main" id="{901AD1E0-0378-48DC-B34E-274053EF20C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623391" y="888532"/>
            <a:ext cx="10944721" cy="28800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undertiteltypografien i masteren</a:t>
            </a:r>
            <a:endParaRPr lang="da-DK" dirty="0"/>
          </a:p>
        </p:txBody>
      </p:sp>
      <p:sp>
        <p:nvSpPr>
          <p:cNvPr id="9" name="Pladsholder til tekst 3">
            <a:extLst>
              <a:ext uri="{FF2B5EF4-FFF2-40B4-BE49-F238E27FC236}">
                <a16:creationId xmlns:a16="http://schemas.microsoft.com/office/drawing/2014/main" id="{526880B2-2356-4D67-95E7-6198C0C025D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3391" y="1475874"/>
            <a:ext cx="10944721" cy="4285007"/>
          </a:xfrm>
        </p:spPr>
        <p:txBody>
          <a:bodyPr>
            <a:normAutofit/>
          </a:bodyPr>
          <a:lstStyle>
            <a:lvl1pPr>
              <a:buClr>
                <a:schemeClr val="tx2"/>
              </a:buClr>
              <a:defRPr sz="16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indsætte tekst</a:t>
            </a:r>
          </a:p>
        </p:txBody>
      </p:sp>
      <p:sp>
        <p:nvSpPr>
          <p:cNvPr id="15" name="Pladsholder til slidenummer 5">
            <a:extLst>
              <a:ext uri="{FF2B5EF4-FFF2-40B4-BE49-F238E27FC236}">
                <a16:creationId xmlns:a16="http://schemas.microsoft.com/office/drawing/2014/main" id="{3A8AF022-87B2-48D6-9E5C-0DE5A1E52D48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23174" y="6355967"/>
            <a:ext cx="5538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72CD6044-91AD-9F4D-959A-A4CF2357E5E3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16" name="Billede 15" descr="Et billede, der indeholder tekst&#10;&#10;Automatisk genereret beskrivelse">
            <a:extLst>
              <a:ext uri="{FF2B5EF4-FFF2-40B4-BE49-F238E27FC236}">
                <a16:creationId xmlns:a16="http://schemas.microsoft.com/office/drawing/2014/main" id="{C59D3572-C269-4442-BE00-DAA4F3E24F5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398125" y="5817181"/>
            <a:ext cx="1393799" cy="610558"/>
          </a:xfrm>
          <a:prstGeom prst="rect">
            <a:avLst/>
          </a:prstGeom>
        </p:spPr>
      </p:pic>
      <p:grpSp>
        <p:nvGrpSpPr>
          <p:cNvPr id="23" name="Gruppe 22">
            <a:extLst>
              <a:ext uri="{FF2B5EF4-FFF2-40B4-BE49-F238E27FC236}">
                <a16:creationId xmlns:a16="http://schemas.microsoft.com/office/drawing/2014/main" id="{EF82D3D3-A565-41E9-9E19-753D95178294}"/>
              </a:ext>
            </a:extLst>
          </p:cNvPr>
          <p:cNvGrpSpPr/>
          <p:nvPr userDrawn="1"/>
        </p:nvGrpSpPr>
        <p:grpSpPr>
          <a:xfrm>
            <a:off x="623391" y="6300001"/>
            <a:ext cx="889292" cy="144049"/>
            <a:chOff x="939452" y="920662"/>
            <a:chExt cx="889292" cy="144049"/>
          </a:xfrm>
          <a:solidFill>
            <a:schemeClr val="tx2"/>
          </a:solidFill>
        </p:grpSpPr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A9D3143B-5F13-47E7-A389-47FF93CFA459}"/>
                </a:ext>
              </a:extLst>
            </p:cNvPr>
            <p:cNvSpPr/>
            <p:nvPr/>
          </p:nvSpPr>
          <p:spPr>
            <a:xfrm>
              <a:off x="939452" y="920662"/>
              <a:ext cx="144049" cy="14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00CA4148-7208-4410-8CF2-082C10EB3D20}"/>
                </a:ext>
              </a:extLst>
            </p:cNvPr>
            <p:cNvSpPr/>
            <p:nvPr/>
          </p:nvSpPr>
          <p:spPr>
            <a:xfrm>
              <a:off x="1187866" y="920662"/>
              <a:ext cx="144049" cy="14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C3BC4741-E795-4E62-A9BB-D5A29273AEC5}"/>
                </a:ext>
              </a:extLst>
            </p:cNvPr>
            <p:cNvSpPr/>
            <p:nvPr/>
          </p:nvSpPr>
          <p:spPr>
            <a:xfrm>
              <a:off x="1436280" y="920662"/>
              <a:ext cx="144049" cy="14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A8C7BAA3-A27E-4296-B13F-89D932567BD9}"/>
                </a:ext>
              </a:extLst>
            </p:cNvPr>
            <p:cNvSpPr/>
            <p:nvPr userDrawn="1"/>
          </p:nvSpPr>
          <p:spPr>
            <a:xfrm>
              <a:off x="1684695" y="920662"/>
              <a:ext cx="144049" cy="14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</p:grpSp>
    </p:spTree>
    <p:extLst>
      <p:ext uri="{BB962C8B-B14F-4D97-AF65-F5344CB8AC3E}">
        <p14:creationId xmlns:p14="http://schemas.microsoft.com/office/powerpoint/2010/main" val="31086941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+ indholdsobjek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58A95858-7149-4BFB-9485-58325633568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0504595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58A95858-7149-4BFB-9485-5832563356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itel 1">
            <a:extLst>
              <a:ext uri="{FF2B5EF4-FFF2-40B4-BE49-F238E27FC236}">
                <a16:creationId xmlns:a16="http://schemas.microsoft.com/office/drawing/2014/main" id="{E77FB77D-474F-422F-B3B7-BCBBC42C0F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900000"/>
            <a:ext cx="7200000" cy="1229589"/>
          </a:xfrm>
        </p:spPr>
        <p:txBody>
          <a:bodyPr vert="horz" lIns="0" tIns="0" rIns="0" bIns="0" anchor="t" anchorCtr="0">
            <a:normAutofit fontScale="90000"/>
          </a:bodyPr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36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Klik for at indsætte titel</a:t>
            </a:r>
            <a:endParaRPr lang="da-DK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Pladsholder til tekst 14">
            <a:extLst>
              <a:ext uri="{FF2B5EF4-FFF2-40B4-BE49-F238E27FC236}">
                <a16:creationId xmlns:a16="http://schemas.microsoft.com/office/drawing/2014/main" id="{5203BB54-B644-4F86-99D5-49159FFC323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00000" y="2160000"/>
            <a:ext cx="7200000" cy="226215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da-DK" dirty="0"/>
              <a:t>Klik for at indsætte tekst</a:t>
            </a:r>
          </a:p>
        </p:txBody>
      </p:sp>
      <p:sp>
        <p:nvSpPr>
          <p:cNvPr id="22" name="Pladsholder til slidenummer 5">
            <a:extLst>
              <a:ext uri="{FF2B5EF4-FFF2-40B4-BE49-F238E27FC236}">
                <a16:creationId xmlns:a16="http://schemas.microsoft.com/office/drawing/2014/main" id="{618FC7F2-18C1-4997-9D6B-84A80C5FA4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3174" y="6355967"/>
            <a:ext cx="5538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72CD6044-91AD-9F4D-959A-A4CF2357E5E3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16" name="Billede 15" descr="Et billede, der indeholder tekst, skilt&#10;&#10;Automatisk genereret beskrivelse">
            <a:extLst>
              <a:ext uri="{FF2B5EF4-FFF2-40B4-BE49-F238E27FC236}">
                <a16:creationId xmlns:a16="http://schemas.microsoft.com/office/drawing/2014/main" id="{AE6047FF-C432-492E-AE3E-E39B1410789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398125" y="5835580"/>
            <a:ext cx="1393799" cy="610557"/>
          </a:xfrm>
          <a:prstGeom prst="rect">
            <a:avLst/>
          </a:prstGeom>
        </p:spPr>
      </p:pic>
      <p:grpSp>
        <p:nvGrpSpPr>
          <p:cNvPr id="13" name="Gruppe 12">
            <a:extLst>
              <a:ext uri="{FF2B5EF4-FFF2-40B4-BE49-F238E27FC236}">
                <a16:creationId xmlns:a16="http://schemas.microsoft.com/office/drawing/2014/main" id="{1E9FC1B8-4459-4878-A069-2E2A1E070920}"/>
              </a:ext>
            </a:extLst>
          </p:cNvPr>
          <p:cNvGrpSpPr/>
          <p:nvPr userDrawn="1"/>
        </p:nvGrpSpPr>
        <p:grpSpPr>
          <a:xfrm>
            <a:off x="623391" y="6300001"/>
            <a:ext cx="889292" cy="144049"/>
            <a:chOff x="939452" y="920662"/>
            <a:chExt cx="889292" cy="144049"/>
          </a:xfrm>
          <a:solidFill>
            <a:schemeClr val="tx2"/>
          </a:solidFill>
        </p:grpSpPr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5ED202A0-F23C-43AE-93D6-00250953BD16}"/>
                </a:ext>
              </a:extLst>
            </p:cNvPr>
            <p:cNvSpPr/>
            <p:nvPr/>
          </p:nvSpPr>
          <p:spPr>
            <a:xfrm>
              <a:off x="939452" y="920662"/>
              <a:ext cx="144049" cy="14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2B179C1C-D1E3-46EC-A488-086E33A397FF}"/>
                </a:ext>
              </a:extLst>
            </p:cNvPr>
            <p:cNvSpPr/>
            <p:nvPr/>
          </p:nvSpPr>
          <p:spPr>
            <a:xfrm>
              <a:off x="1187866" y="920662"/>
              <a:ext cx="144049" cy="14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5DC0260C-D690-4EAA-B786-D568288016E4}"/>
                </a:ext>
              </a:extLst>
            </p:cNvPr>
            <p:cNvSpPr/>
            <p:nvPr/>
          </p:nvSpPr>
          <p:spPr>
            <a:xfrm>
              <a:off x="1436280" y="920662"/>
              <a:ext cx="144049" cy="14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6EDA25FF-F84F-4583-B1AE-065FF89B4270}"/>
                </a:ext>
              </a:extLst>
            </p:cNvPr>
            <p:cNvSpPr/>
            <p:nvPr userDrawn="1"/>
          </p:nvSpPr>
          <p:spPr>
            <a:xfrm>
              <a:off x="1684695" y="920662"/>
              <a:ext cx="144049" cy="14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</p:grpSp>
    </p:spTree>
    <p:extLst>
      <p:ext uri="{BB962C8B-B14F-4D97-AF65-F5344CB8AC3E}">
        <p14:creationId xmlns:p14="http://schemas.microsoft.com/office/powerpoint/2010/main" val="3500561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+ indholdsobjek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58A95858-7149-4BFB-9485-58325633568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0849501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58A95858-7149-4BFB-9485-5832563356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itel 1">
            <a:extLst>
              <a:ext uri="{FF2B5EF4-FFF2-40B4-BE49-F238E27FC236}">
                <a16:creationId xmlns:a16="http://schemas.microsoft.com/office/drawing/2014/main" id="{E77FB77D-474F-422F-B3B7-BCBBC42C0F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900000"/>
            <a:ext cx="7200000" cy="1229589"/>
          </a:xfrm>
        </p:spPr>
        <p:txBody>
          <a:bodyPr vert="horz" lIns="0" tIns="0" rIns="0" bIns="0" anchor="t" anchorCtr="0">
            <a:normAutofit fontScale="90000"/>
          </a:bodyPr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36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Klik for at indsætte titel</a:t>
            </a:r>
            <a:endParaRPr lang="da-DK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Pladsholder til tekst 14">
            <a:extLst>
              <a:ext uri="{FF2B5EF4-FFF2-40B4-BE49-F238E27FC236}">
                <a16:creationId xmlns:a16="http://schemas.microsoft.com/office/drawing/2014/main" id="{5203BB54-B644-4F86-99D5-49159FFC323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00000" y="2160000"/>
            <a:ext cx="7200000" cy="226215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da-DK" dirty="0"/>
              <a:t>Klik for at indsætte tekst</a:t>
            </a:r>
          </a:p>
        </p:txBody>
      </p:sp>
      <p:sp>
        <p:nvSpPr>
          <p:cNvPr id="22" name="Pladsholder til slidenummer 5">
            <a:extLst>
              <a:ext uri="{FF2B5EF4-FFF2-40B4-BE49-F238E27FC236}">
                <a16:creationId xmlns:a16="http://schemas.microsoft.com/office/drawing/2014/main" id="{618FC7F2-18C1-4997-9D6B-84A80C5FA4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3174" y="6355967"/>
            <a:ext cx="5538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72CD6044-91AD-9F4D-959A-A4CF2357E5E3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16" name="Billede 15" descr="Et billede, der indeholder tekst&#10;&#10;Automatisk genereret beskrivelse">
            <a:extLst>
              <a:ext uri="{FF2B5EF4-FFF2-40B4-BE49-F238E27FC236}">
                <a16:creationId xmlns:a16="http://schemas.microsoft.com/office/drawing/2014/main" id="{7662B10A-AA46-4EA3-A156-42AE8700CCC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398125" y="5817181"/>
            <a:ext cx="1393799" cy="610558"/>
          </a:xfrm>
          <a:prstGeom prst="rect">
            <a:avLst/>
          </a:prstGeom>
        </p:spPr>
      </p:pic>
      <p:grpSp>
        <p:nvGrpSpPr>
          <p:cNvPr id="8" name="Gruppe 7">
            <a:extLst>
              <a:ext uri="{FF2B5EF4-FFF2-40B4-BE49-F238E27FC236}">
                <a16:creationId xmlns:a16="http://schemas.microsoft.com/office/drawing/2014/main" id="{F9FAC872-80B0-43FB-9255-C8E7564FE610}"/>
              </a:ext>
            </a:extLst>
          </p:cNvPr>
          <p:cNvGrpSpPr/>
          <p:nvPr userDrawn="1"/>
        </p:nvGrpSpPr>
        <p:grpSpPr>
          <a:xfrm>
            <a:off x="623391" y="6300001"/>
            <a:ext cx="889292" cy="144049"/>
            <a:chOff x="939452" y="920662"/>
            <a:chExt cx="889292" cy="144049"/>
          </a:xfrm>
          <a:solidFill>
            <a:srgbClr val="FFFFFF"/>
          </a:solidFill>
        </p:grpSpPr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3D3D2949-7199-4275-8246-A9A56A5C9E86}"/>
                </a:ext>
              </a:extLst>
            </p:cNvPr>
            <p:cNvSpPr/>
            <p:nvPr/>
          </p:nvSpPr>
          <p:spPr>
            <a:xfrm>
              <a:off x="939452" y="920662"/>
              <a:ext cx="144049" cy="14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7D82A554-8F14-436C-8152-D7EA044BFBB1}"/>
                </a:ext>
              </a:extLst>
            </p:cNvPr>
            <p:cNvSpPr/>
            <p:nvPr/>
          </p:nvSpPr>
          <p:spPr>
            <a:xfrm>
              <a:off x="1187866" y="920662"/>
              <a:ext cx="144049" cy="14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1547EB1F-A56E-4844-95AE-BDABF719C6E6}"/>
                </a:ext>
              </a:extLst>
            </p:cNvPr>
            <p:cNvSpPr/>
            <p:nvPr/>
          </p:nvSpPr>
          <p:spPr>
            <a:xfrm>
              <a:off x="1436280" y="920662"/>
              <a:ext cx="144049" cy="14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0D2F7CF6-A25C-4E2D-A6A4-2862F33E83F4}"/>
                </a:ext>
              </a:extLst>
            </p:cNvPr>
            <p:cNvSpPr/>
            <p:nvPr userDrawn="1"/>
          </p:nvSpPr>
          <p:spPr>
            <a:xfrm>
              <a:off x="1684695" y="920662"/>
              <a:ext cx="144049" cy="14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</p:grpSp>
    </p:spTree>
    <p:extLst>
      <p:ext uri="{BB962C8B-B14F-4D97-AF65-F5344CB8AC3E}">
        <p14:creationId xmlns:p14="http://schemas.microsoft.com/office/powerpoint/2010/main" val="9120984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+ indholdsobjek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58A95858-7149-4BFB-9485-58325633568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3036539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58A95858-7149-4BFB-9485-5832563356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Billede 14" descr="Et billede, der indeholder tekst, skilt&#10;&#10;Automatisk genereret beskrivelse">
            <a:extLst>
              <a:ext uri="{FF2B5EF4-FFF2-40B4-BE49-F238E27FC236}">
                <a16:creationId xmlns:a16="http://schemas.microsoft.com/office/drawing/2014/main" id="{F75DAA6C-1922-47CF-BB17-326EB5A2BCC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398125" y="5817181"/>
            <a:ext cx="1393799" cy="610557"/>
          </a:xfrm>
          <a:prstGeom prst="rect">
            <a:avLst/>
          </a:prstGeom>
        </p:spPr>
      </p:pic>
      <p:sp>
        <p:nvSpPr>
          <p:cNvPr id="11" name="Titel 1">
            <a:extLst>
              <a:ext uri="{FF2B5EF4-FFF2-40B4-BE49-F238E27FC236}">
                <a16:creationId xmlns:a16="http://schemas.microsoft.com/office/drawing/2014/main" id="{E77FB77D-474F-422F-B3B7-BCBBC42C0F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900000"/>
            <a:ext cx="7465182" cy="1229589"/>
          </a:xfrm>
        </p:spPr>
        <p:txBody>
          <a:bodyPr vert="horz" lIns="0" tIns="0" rIns="0" bIns="0" anchor="t" anchorCtr="0">
            <a:normAutofit fontScale="90000"/>
          </a:bodyPr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36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Klik for at indsætte titel</a:t>
            </a:r>
            <a:endParaRPr lang="da-DK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Pladsholder til tekst 14">
            <a:extLst>
              <a:ext uri="{FF2B5EF4-FFF2-40B4-BE49-F238E27FC236}">
                <a16:creationId xmlns:a16="http://schemas.microsoft.com/office/drawing/2014/main" id="{5203BB54-B644-4F86-99D5-49159FFC323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00000" y="2160000"/>
            <a:ext cx="3600000" cy="250837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da-DK" dirty="0"/>
              <a:t>Klik for at indsætte tekst</a:t>
            </a:r>
          </a:p>
        </p:txBody>
      </p:sp>
      <p:sp>
        <p:nvSpPr>
          <p:cNvPr id="22" name="Pladsholder til slidenummer 5">
            <a:extLst>
              <a:ext uri="{FF2B5EF4-FFF2-40B4-BE49-F238E27FC236}">
                <a16:creationId xmlns:a16="http://schemas.microsoft.com/office/drawing/2014/main" id="{618FC7F2-18C1-4997-9D6B-84A80C5FA4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3174" y="6355967"/>
            <a:ext cx="5538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72CD6044-91AD-9F4D-959A-A4CF2357E5E3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8" name="Pladsholder til tekst 14">
            <a:extLst>
              <a:ext uri="{FF2B5EF4-FFF2-40B4-BE49-F238E27FC236}">
                <a16:creationId xmlns:a16="http://schemas.microsoft.com/office/drawing/2014/main" id="{AF649E7B-11D3-413D-9DF7-1D270D00FDE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65182" y="2160000"/>
            <a:ext cx="3600000" cy="250837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da-DK" dirty="0"/>
              <a:t>Klik for at indsætte tekst</a:t>
            </a:r>
          </a:p>
        </p:txBody>
      </p:sp>
      <p:grpSp>
        <p:nvGrpSpPr>
          <p:cNvPr id="25" name="Gruppe 24">
            <a:extLst>
              <a:ext uri="{FF2B5EF4-FFF2-40B4-BE49-F238E27FC236}">
                <a16:creationId xmlns:a16="http://schemas.microsoft.com/office/drawing/2014/main" id="{737C85D1-0943-4454-BE5B-CCB694DA8DDC}"/>
              </a:ext>
            </a:extLst>
          </p:cNvPr>
          <p:cNvGrpSpPr/>
          <p:nvPr userDrawn="1"/>
        </p:nvGrpSpPr>
        <p:grpSpPr>
          <a:xfrm>
            <a:off x="900000" y="6281601"/>
            <a:ext cx="889292" cy="144049"/>
            <a:chOff x="939452" y="920662"/>
            <a:chExt cx="889292" cy="144049"/>
          </a:xfrm>
          <a:solidFill>
            <a:schemeClr val="tx2"/>
          </a:solidFill>
        </p:grpSpPr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2D5FD2E4-83A1-4BB0-809B-BF29930D5960}"/>
                </a:ext>
              </a:extLst>
            </p:cNvPr>
            <p:cNvSpPr/>
            <p:nvPr/>
          </p:nvSpPr>
          <p:spPr>
            <a:xfrm>
              <a:off x="939452" y="920662"/>
              <a:ext cx="144049" cy="14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ED75C2DC-40F6-4CF7-A05F-C9F768034F3F}"/>
                </a:ext>
              </a:extLst>
            </p:cNvPr>
            <p:cNvSpPr/>
            <p:nvPr/>
          </p:nvSpPr>
          <p:spPr>
            <a:xfrm>
              <a:off x="1187866" y="920662"/>
              <a:ext cx="144049" cy="14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65258CA3-608C-4B88-9F4D-D07D7626A49C}"/>
                </a:ext>
              </a:extLst>
            </p:cNvPr>
            <p:cNvSpPr/>
            <p:nvPr/>
          </p:nvSpPr>
          <p:spPr>
            <a:xfrm>
              <a:off x="1436280" y="920662"/>
              <a:ext cx="144049" cy="14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94FBD7B8-4DFC-4583-8EC9-2302934412F6}"/>
                </a:ext>
              </a:extLst>
            </p:cNvPr>
            <p:cNvSpPr/>
            <p:nvPr userDrawn="1"/>
          </p:nvSpPr>
          <p:spPr>
            <a:xfrm>
              <a:off x="1684695" y="920662"/>
              <a:ext cx="144049" cy="14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</p:grpSp>
    </p:spTree>
    <p:extLst>
      <p:ext uri="{BB962C8B-B14F-4D97-AF65-F5344CB8AC3E}">
        <p14:creationId xmlns:p14="http://schemas.microsoft.com/office/powerpoint/2010/main" val="8679638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+ indholdsobjek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58A95858-7149-4BFB-9485-58325633568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3036539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58A95858-7149-4BFB-9485-5832563356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itel 1">
            <a:extLst>
              <a:ext uri="{FF2B5EF4-FFF2-40B4-BE49-F238E27FC236}">
                <a16:creationId xmlns:a16="http://schemas.microsoft.com/office/drawing/2014/main" id="{E77FB77D-474F-422F-B3B7-BCBBC42C0F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900000"/>
            <a:ext cx="7465182" cy="1229589"/>
          </a:xfrm>
        </p:spPr>
        <p:txBody>
          <a:bodyPr vert="horz" lIns="0" tIns="0" rIns="0" bIns="0" anchor="t" anchorCtr="0">
            <a:normAutofit fontScale="90000"/>
          </a:bodyPr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36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Klik for at indsætte titel</a:t>
            </a:r>
            <a:endParaRPr lang="da-DK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Pladsholder til tekst 14">
            <a:extLst>
              <a:ext uri="{FF2B5EF4-FFF2-40B4-BE49-F238E27FC236}">
                <a16:creationId xmlns:a16="http://schemas.microsoft.com/office/drawing/2014/main" id="{5203BB54-B644-4F86-99D5-49159FFC323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00000" y="2160000"/>
            <a:ext cx="3600000" cy="250837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da-DK" dirty="0"/>
              <a:t>Klik for at indsætte tekst</a:t>
            </a:r>
          </a:p>
        </p:txBody>
      </p:sp>
      <p:sp>
        <p:nvSpPr>
          <p:cNvPr id="22" name="Pladsholder til slidenummer 5">
            <a:extLst>
              <a:ext uri="{FF2B5EF4-FFF2-40B4-BE49-F238E27FC236}">
                <a16:creationId xmlns:a16="http://schemas.microsoft.com/office/drawing/2014/main" id="{618FC7F2-18C1-4997-9D6B-84A80C5FA4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3174" y="6355967"/>
            <a:ext cx="5538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72CD6044-91AD-9F4D-959A-A4CF2357E5E3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8" name="Pladsholder til tekst 14">
            <a:extLst>
              <a:ext uri="{FF2B5EF4-FFF2-40B4-BE49-F238E27FC236}">
                <a16:creationId xmlns:a16="http://schemas.microsoft.com/office/drawing/2014/main" id="{AF649E7B-11D3-413D-9DF7-1D270D00FDE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65182" y="2160000"/>
            <a:ext cx="3600000" cy="250837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da-DK" dirty="0"/>
              <a:t>Klik for at indsætte tekst</a:t>
            </a:r>
          </a:p>
        </p:txBody>
      </p:sp>
      <p:pic>
        <p:nvPicPr>
          <p:cNvPr id="16" name="Billede 15" descr="Et billede, der indeholder tekst&#10;&#10;Automatisk genereret beskrivelse">
            <a:extLst>
              <a:ext uri="{FF2B5EF4-FFF2-40B4-BE49-F238E27FC236}">
                <a16:creationId xmlns:a16="http://schemas.microsoft.com/office/drawing/2014/main" id="{BAC987EC-6B58-410A-B524-803B7814EF9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398125" y="5817181"/>
            <a:ext cx="1393799" cy="610558"/>
          </a:xfrm>
          <a:prstGeom prst="rect">
            <a:avLst/>
          </a:prstGeom>
        </p:spPr>
      </p:pic>
      <p:grpSp>
        <p:nvGrpSpPr>
          <p:cNvPr id="8" name="Gruppe 7">
            <a:extLst>
              <a:ext uri="{FF2B5EF4-FFF2-40B4-BE49-F238E27FC236}">
                <a16:creationId xmlns:a16="http://schemas.microsoft.com/office/drawing/2014/main" id="{3D4D7FB8-F81F-41F1-994C-74F037D1FFC0}"/>
              </a:ext>
            </a:extLst>
          </p:cNvPr>
          <p:cNvGrpSpPr/>
          <p:nvPr userDrawn="1"/>
        </p:nvGrpSpPr>
        <p:grpSpPr>
          <a:xfrm>
            <a:off x="900000" y="6281601"/>
            <a:ext cx="889292" cy="144049"/>
            <a:chOff x="939452" y="920662"/>
            <a:chExt cx="889292" cy="144049"/>
          </a:xfrm>
          <a:solidFill>
            <a:srgbClr val="FFFFFF"/>
          </a:solidFill>
        </p:grpSpPr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FBFEC562-E898-4921-9342-D698B64BAE7C}"/>
                </a:ext>
              </a:extLst>
            </p:cNvPr>
            <p:cNvSpPr/>
            <p:nvPr/>
          </p:nvSpPr>
          <p:spPr>
            <a:xfrm>
              <a:off x="939452" y="920662"/>
              <a:ext cx="144049" cy="14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118C7870-A27C-46C7-8BBE-35B750013F0C}"/>
                </a:ext>
              </a:extLst>
            </p:cNvPr>
            <p:cNvSpPr/>
            <p:nvPr/>
          </p:nvSpPr>
          <p:spPr>
            <a:xfrm>
              <a:off x="1187866" y="920662"/>
              <a:ext cx="144049" cy="14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FD481B5B-C7AC-4C30-B7ED-70D5A9D9EB08}"/>
                </a:ext>
              </a:extLst>
            </p:cNvPr>
            <p:cNvSpPr/>
            <p:nvPr/>
          </p:nvSpPr>
          <p:spPr>
            <a:xfrm>
              <a:off x="1436280" y="920662"/>
              <a:ext cx="144049" cy="14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B501FAC1-B404-40C9-8FC2-EFFB4F421DC2}"/>
                </a:ext>
              </a:extLst>
            </p:cNvPr>
            <p:cNvSpPr/>
            <p:nvPr userDrawn="1"/>
          </p:nvSpPr>
          <p:spPr>
            <a:xfrm>
              <a:off x="1684695" y="920662"/>
              <a:ext cx="144049" cy="14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</p:grpSp>
    </p:spTree>
    <p:extLst>
      <p:ext uri="{BB962C8B-B14F-4D97-AF65-F5344CB8AC3E}">
        <p14:creationId xmlns:p14="http://schemas.microsoft.com/office/powerpoint/2010/main" val="38193033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+ indholdsobjekt + bille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58A95858-7149-4BFB-9485-58325633568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151849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58A95858-7149-4BFB-9485-5832563356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Billede 9" descr="Et billede, der indeholder person, udendørs, personer, gruppe&#10;&#10;Automatisk genereret beskrivelse">
            <a:extLst>
              <a:ext uri="{FF2B5EF4-FFF2-40B4-BE49-F238E27FC236}">
                <a16:creationId xmlns:a16="http://schemas.microsoft.com/office/drawing/2014/main" id="{A6B2CDA5-F8E5-41F4-A3AC-1C94E25909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24468"/>
          <a:stretch/>
        </p:blipFill>
        <p:spPr>
          <a:xfrm>
            <a:off x="3176" y="-34694"/>
            <a:ext cx="9308122" cy="6919019"/>
          </a:xfrm>
          <a:prstGeom prst="rect">
            <a:avLst/>
          </a:prstGeom>
        </p:spPr>
      </p:pic>
      <p:sp>
        <p:nvSpPr>
          <p:cNvPr id="11" name="Rektangel 10">
            <a:extLst>
              <a:ext uri="{FF2B5EF4-FFF2-40B4-BE49-F238E27FC236}">
                <a16:creationId xmlns:a16="http://schemas.microsoft.com/office/drawing/2014/main" id="{33BBD906-CA82-4FEA-9795-76A42F5687E8}"/>
              </a:ext>
            </a:extLst>
          </p:cNvPr>
          <p:cNvSpPr/>
          <p:nvPr userDrawn="1"/>
        </p:nvSpPr>
        <p:spPr>
          <a:xfrm>
            <a:off x="6095999" y="-34694"/>
            <a:ext cx="6217085" cy="692320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4A820152-5718-4ADB-9345-5817E7F285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0000" y="900002"/>
            <a:ext cx="4680000" cy="1229589"/>
          </a:xfrm>
        </p:spPr>
        <p:txBody>
          <a:bodyPr vert="horz" lIns="0" tIns="0" rIns="0" bIns="0" anchor="t" anchorCtr="0">
            <a:normAutofit fontScale="90000"/>
          </a:bodyPr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da-DK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Klik for at indsætte titel</a:t>
            </a:r>
            <a:endParaRPr lang="da-DK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Pladsholder til tekst 14">
            <a:extLst>
              <a:ext uri="{FF2B5EF4-FFF2-40B4-BE49-F238E27FC236}">
                <a16:creationId xmlns:a16="http://schemas.microsoft.com/office/drawing/2014/main" id="{D49115C6-21E4-4839-9A4B-75A6125B32E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40000" y="2160000"/>
            <a:ext cx="4680000" cy="2015936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Klik for at indsætte tekst</a:t>
            </a:r>
          </a:p>
        </p:txBody>
      </p:sp>
      <p:pic>
        <p:nvPicPr>
          <p:cNvPr id="24" name="Billede 23" descr="Et billede, der indeholder tekst&#10;&#10;Automatisk genereret beskrivelse">
            <a:extLst>
              <a:ext uri="{FF2B5EF4-FFF2-40B4-BE49-F238E27FC236}">
                <a16:creationId xmlns:a16="http://schemas.microsoft.com/office/drawing/2014/main" id="{0651E60D-4405-4789-B39F-03EE715C6AB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398125" y="5817181"/>
            <a:ext cx="1393799" cy="610558"/>
          </a:xfrm>
          <a:prstGeom prst="rect">
            <a:avLst/>
          </a:prstGeom>
        </p:spPr>
      </p:pic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4DFF0CDC-56F6-4B3D-8F2D-FAA5201B861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23174" y="6355967"/>
            <a:ext cx="553802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72CD6044-91AD-9F4D-959A-A4CF2357E5E3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394875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+ indholdsobjekt + bille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58A95858-7149-4BFB-9485-58325633568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874840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58A95858-7149-4BFB-9485-5832563356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Billede 14" descr="Et billede, der indeholder tekst, skilt&#10;&#10;Automatisk genereret beskrivelse">
            <a:extLst>
              <a:ext uri="{FF2B5EF4-FFF2-40B4-BE49-F238E27FC236}">
                <a16:creationId xmlns:a16="http://schemas.microsoft.com/office/drawing/2014/main" id="{F75DAA6C-1922-47CF-BB17-326EB5A2BCC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398125" y="5817181"/>
            <a:ext cx="1393799" cy="610557"/>
          </a:xfrm>
          <a:prstGeom prst="rect">
            <a:avLst/>
          </a:prstGeom>
        </p:spPr>
      </p:pic>
      <p:pic>
        <p:nvPicPr>
          <p:cNvPr id="16" name="Billede 15" descr="Et billede, der indeholder indendørs, person&#10;&#10;Automatisk genereret beskrivelse">
            <a:extLst>
              <a:ext uri="{FF2B5EF4-FFF2-40B4-BE49-F238E27FC236}">
                <a16:creationId xmlns:a16="http://schemas.microsoft.com/office/drawing/2014/main" id="{E257AF78-CB00-4A90-8E8F-73923238F705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6120033" cy="6858000"/>
          </a:xfrm>
          <a:prstGeom prst="rect">
            <a:avLst/>
          </a:prstGeom>
        </p:spPr>
      </p:pic>
      <p:sp>
        <p:nvSpPr>
          <p:cNvPr id="11" name="Titel 1">
            <a:extLst>
              <a:ext uri="{FF2B5EF4-FFF2-40B4-BE49-F238E27FC236}">
                <a16:creationId xmlns:a16="http://schemas.microsoft.com/office/drawing/2014/main" id="{E77FB77D-474F-422F-B3B7-BCBBC42C0F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0000" y="900002"/>
            <a:ext cx="4680000" cy="1229589"/>
          </a:xfrm>
        </p:spPr>
        <p:txBody>
          <a:bodyPr vert="horz" lIns="0" tIns="0" rIns="0" bIns="0" anchor="t" anchorCtr="0">
            <a:normAutofit fontScale="90000"/>
          </a:bodyPr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36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Klik for at indsætte titel</a:t>
            </a:r>
            <a:endParaRPr lang="da-DK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Pladsholder til tekst 14">
            <a:extLst>
              <a:ext uri="{FF2B5EF4-FFF2-40B4-BE49-F238E27FC236}">
                <a16:creationId xmlns:a16="http://schemas.microsoft.com/office/drawing/2014/main" id="{5203BB54-B644-4F86-99D5-49159FFC323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40000" y="2160000"/>
            <a:ext cx="4680000" cy="2015936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da-DK" dirty="0"/>
              <a:t>Klik for at indsætte tekst</a:t>
            </a:r>
          </a:p>
        </p:txBody>
      </p:sp>
      <p:sp>
        <p:nvSpPr>
          <p:cNvPr id="22" name="Pladsholder til slidenummer 5">
            <a:extLst>
              <a:ext uri="{FF2B5EF4-FFF2-40B4-BE49-F238E27FC236}">
                <a16:creationId xmlns:a16="http://schemas.microsoft.com/office/drawing/2014/main" id="{618FC7F2-18C1-4997-9D6B-84A80C5FA4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3174" y="6355967"/>
            <a:ext cx="5538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72CD6044-91AD-9F4D-959A-A4CF2357E5E3}" type="slidenum">
              <a:rPr lang="da-DK" smtClean="0"/>
              <a:pPr/>
              <a:t>‹nr.›</a:t>
            </a:fld>
            <a:endParaRPr lang="da-DK" dirty="0"/>
          </a:p>
        </p:txBody>
      </p:sp>
      <p:grpSp>
        <p:nvGrpSpPr>
          <p:cNvPr id="13" name="Gruppe 12">
            <a:extLst>
              <a:ext uri="{FF2B5EF4-FFF2-40B4-BE49-F238E27FC236}">
                <a16:creationId xmlns:a16="http://schemas.microsoft.com/office/drawing/2014/main" id="{98BAED51-7C58-4722-8378-40FED91F5F63}"/>
              </a:ext>
            </a:extLst>
          </p:cNvPr>
          <p:cNvGrpSpPr/>
          <p:nvPr userDrawn="1"/>
        </p:nvGrpSpPr>
        <p:grpSpPr>
          <a:xfrm>
            <a:off x="900000" y="900000"/>
            <a:ext cx="889292" cy="144049"/>
            <a:chOff x="939452" y="920662"/>
            <a:chExt cx="889292" cy="144049"/>
          </a:xfrm>
        </p:grpSpPr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F31F80EE-35D1-441F-B24D-EF4DD0318F40}"/>
                </a:ext>
              </a:extLst>
            </p:cNvPr>
            <p:cNvSpPr/>
            <p:nvPr/>
          </p:nvSpPr>
          <p:spPr>
            <a:xfrm>
              <a:off x="939452" y="920662"/>
              <a:ext cx="144049" cy="144049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3FDFB01A-B91C-40D5-A273-8B3AA1E447E2}"/>
                </a:ext>
              </a:extLst>
            </p:cNvPr>
            <p:cNvSpPr/>
            <p:nvPr/>
          </p:nvSpPr>
          <p:spPr>
            <a:xfrm>
              <a:off x="1187866" y="920662"/>
              <a:ext cx="144049" cy="144049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2EDFF8E2-A0F4-4E01-A38F-5D54D8D908BB}"/>
                </a:ext>
              </a:extLst>
            </p:cNvPr>
            <p:cNvSpPr/>
            <p:nvPr/>
          </p:nvSpPr>
          <p:spPr>
            <a:xfrm>
              <a:off x="1436280" y="920662"/>
              <a:ext cx="144049" cy="144049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3FC7DBE6-BDE7-43C6-A011-8BC13C7A04E2}"/>
                </a:ext>
              </a:extLst>
            </p:cNvPr>
            <p:cNvSpPr/>
            <p:nvPr userDrawn="1"/>
          </p:nvSpPr>
          <p:spPr>
            <a:xfrm>
              <a:off x="1684695" y="920662"/>
              <a:ext cx="144049" cy="144049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</p:grpSp>
    </p:spTree>
    <p:extLst>
      <p:ext uri="{BB962C8B-B14F-4D97-AF65-F5344CB8AC3E}">
        <p14:creationId xmlns:p14="http://schemas.microsoft.com/office/powerpoint/2010/main" val="26694416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+ indholdsobjekt + bille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58A95858-7149-4BFB-9485-58325633568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863801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58A95858-7149-4BFB-9485-5832563356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Billede 14" descr="Et billede, der indeholder tekst, skilt&#10;&#10;Automatisk genereret beskrivelse">
            <a:extLst>
              <a:ext uri="{FF2B5EF4-FFF2-40B4-BE49-F238E27FC236}">
                <a16:creationId xmlns:a16="http://schemas.microsoft.com/office/drawing/2014/main" id="{F75DAA6C-1922-47CF-BB17-326EB5A2BCC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398125" y="5817181"/>
            <a:ext cx="1393799" cy="610557"/>
          </a:xfrm>
          <a:prstGeom prst="rect">
            <a:avLst/>
          </a:prstGeom>
        </p:spPr>
      </p:pic>
      <p:pic>
        <p:nvPicPr>
          <p:cNvPr id="16" name="Billede 15" descr="Et billede, der indeholder indendørs, person&#10;&#10;Automatisk genereret beskrivelse">
            <a:extLst>
              <a:ext uri="{FF2B5EF4-FFF2-40B4-BE49-F238E27FC236}">
                <a16:creationId xmlns:a16="http://schemas.microsoft.com/office/drawing/2014/main" id="{E257AF78-CB00-4A90-8E8F-73923238F705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6120033" cy="6858000"/>
          </a:xfrm>
          <a:prstGeom prst="rect">
            <a:avLst/>
          </a:prstGeom>
        </p:spPr>
      </p:pic>
      <p:sp>
        <p:nvSpPr>
          <p:cNvPr id="11" name="Titel 1">
            <a:extLst>
              <a:ext uri="{FF2B5EF4-FFF2-40B4-BE49-F238E27FC236}">
                <a16:creationId xmlns:a16="http://schemas.microsoft.com/office/drawing/2014/main" id="{E77FB77D-474F-422F-B3B7-BCBBC42C0F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40000" y="900002"/>
            <a:ext cx="4680000" cy="1229589"/>
          </a:xfrm>
        </p:spPr>
        <p:txBody>
          <a:bodyPr vert="horz" lIns="0" tIns="0" rIns="0" bIns="0" anchor="t" anchorCtr="0">
            <a:normAutofit fontScale="90000"/>
          </a:bodyPr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36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Klik for at indsætte overskrift</a:t>
            </a:r>
            <a:endParaRPr lang="da-DK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Pladsholder til tekst 14">
            <a:extLst>
              <a:ext uri="{FF2B5EF4-FFF2-40B4-BE49-F238E27FC236}">
                <a16:creationId xmlns:a16="http://schemas.microsoft.com/office/drawing/2014/main" id="{5203BB54-B644-4F86-99D5-49159FFC323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40000" y="2160000"/>
            <a:ext cx="4680000" cy="2015936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da-DK" dirty="0"/>
              <a:t>Klik for at indsætte tekst</a:t>
            </a:r>
          </a:p>
        </p:txBody>
      </p:sp>
      <p:sp>
        <p:nvSpPr>
          <p:cNvPr id="22" name="Pladsholder til slidenummer 5">
            <a:extLst>
              <a:ext uri="{FF2B5EF4-FFF2-40B4-BE49-F238E27FC236}">
                <a16:creationId xmlns:a16="http://schemas.microsoft.com/office/drawing/2014/main" id="{618FC7F2-18C1-4997-9D6B-84A80C5FA4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3174" y="6355967"/>
            <a:ext cx="5538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72CD6044-91AD-9F4D-959A-A4CF2357E5E3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FA2814D-5882-40D3-B5EC-5A92D658772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0000" y="5708650"/>
            <a:ext cx="5040000" cy="411350"/>
          </a:xfrm>
        </p:spPr>
        <p:txBody>
          <a:bodyPr anchor="b"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Billedtekst. Eksempel på billedtekst.</a:t>
            </a:r>
          </a:p>
        </p:txBody>
      </p:sp>
      <p:grpSp>
        <p:nvGrpSpPr>
          <p:cNvPr id="25" name="Gruppe 24">
            <a:extLst>
              <a:ext uri="{FF2B5EF4-FFF2-40B4-BE49-F238E27FC236}">
                <a16:creationId xmlns:a16="http://schemas.microsoft.com/office/drawing/2014/main" id="{2DB021B6-0B34-46C8-8978-8E64D054527D}"/>
              </a:ext>
            </a:extLst>
          </p:cNvPr>
          <p:cNvGrpSpPr/>
          <p:nvPr userDrawn="1"/>
        </p:nvGrpSpPr>
        <p:grpSpPr>
          <a:xfrm>
            <a:off x="10902632" y="490252"/>
            <a:ext cx="889292" cy="144049"/>
            <a:chOff x="939452" y="920662"/>
            <a:chExt cx="889292" cy="144049"/>
          </a:xfrm>
          <a:solidFill>
            <a:schemeClr val="tx2"/>
          </a:solidFill>
        </p:grpSpPr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2D7677D1-CF65-4B4F-BA8C-C96E02D8B54B}"/>
                </a:ext>
              </a:extLst>
            </p:cNvPr>
            <p:cNvSpPr/>
            <p:nvPr/>
          </p:nvSpPr>
          <p:spPr>
            <a:xfrm>
              <a:off x="939452" y="920662"/>
              <a:ext cx="144049" cy="14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2B153C00-EB24-48ED-AFA8-64317D42CACE}"/>
                </a:ext>
              </a:extLst>
            </p:cNvPr>
            <p:cNvSpPr/>
            <p:nvPr/>
          </p:nvSpPr>
          <p:spPr>
            <a:xfrm>
              <a:off x="1187866" y="920662"/>
              <a:ext cx="144049" cy="14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CDD2C37C-9CDC-4929-BBC9-2575ABC1233F}"/>
                </a:ext>
              </a:extLst>
            </p:cNvPr>
            <p:cNvSpPr/>
            <p:nvPr/>
          </p:nvSpPr>
          <p:spPr>
            <a:xfrm>
              <a:off x="1436280" y="920662"/>
              <a:ext cx="144049" cy="14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A4D27EC6-FAD1-46B0-89AB-21D80ED71468}"/>
                </a:ext>
              </a:extLst>
            </p:cNvPr>
            <p:cNvSpPr/>
            <p:nvPr userDrawn="1"/>
          </p:nvSpPr>
          <p:spPr>
            <a:xfrm>
              <a:off x="1684695" y="920662"/>
              <a:ext cx="144049" cy="14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</p:grpSp>
    </p:spTree>
    <p:extLst>
      <p:ext uri="{BB962C8B-B14F-4D97-AF65-F5344CB8AC3E}">
        <p14:creationId xmlns:p14="http://schemas.microsoft.com/office/powerpoint/2010/main" val="15844257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+ indholdsobjekt + bille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58A95858-7149-4BFB-9485-58325633568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7110726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58A95858-7149-4BFB-9485-5832563356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Billede 10" descr="Et billede, der indeholder indendørs, person&#10;&#10;Automatisk genereret beskrivelse">
            <a:extLst>
              <a:ext uri="{FF2B5EF4-FFF2-40B4-BE49-F238E27FC236}">
                <a16:creationId xmlns:a16="http://schemas.microsoft.com/office/drawing/2014/main" id="{232DEE9C-C174-4B6C-B103-BB6198441D9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071967" y="0"/>
            <a:ext cx="6120033" cy="6858000"/>
          </a:xfrm>
          <a:prstGeom prst="rect">
            <a:avLst/>
          </a:prstGeom>
        </p:spPr>
      </p:pic>
      <p:pic>
        <p:nvPicPr>
          <p:cNvPr id="14" name="Billede 13" descr="Et billede, der indeholder tekst&#10;&#10;Automatisk genereret beskrivelse">
            <a:extLst>
              <a:ext uri="{FF2B5EF4-FFF2-40B4-BE49-F238E27FC236}">
                <a16:creationId xmlns:a16="http://schemas.microsoft.com/office/drawing/2014/main" id="{F10AE745-8C36-491F-AA9E-2AC3C1F50A09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398125" y="5817181"/>
            <a:ext cx="1393799" cy="610558"/>
          </a:xfrm>
          <a:prstGeom prst="rect">
            <a:avLst/>
          </a:prstGeom>
        </p:spPr>
      </p:pic>
      <p:sp>
        <p:nvSpPr>
          <p:cNvPr id="15" name="Titel 1">
            <a:extLst>
              <a:ext uri="{FF2B5EF4-FFF2-40B4-BE49-F238E27FC236}">
                <a16:creationId xmlns:a16="http://schemas.microsoft.com/office/drawing/2014/main" id="{CE18BCC4-4E51-4C8B-BBFD-975EBCC1CA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900000"/>
            <a:ext cx="4680000" cy="1229589"/>
          </a:xfrm>
        </p:spPr>
        <p:txBody>
          <a:bodyPr vert="horz" lIns="0" tIns="0" rIns="0" bIns="0" anchor="t" anchorCtr="0">
            <a:normAutofit fontScale="90000"/>
          </a:bodyPr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36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Klik for at indsætte </a:t>
            </a:r>
            <a:r>
              <a:rPr lang="da-DK" sz="3600" dirty="0" err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overskriift</a:t>
            </a:r>
            <a:endParaRPr lang="da-DK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Pladsholder til tekst 14">
            <a:extLst>
              <a:ext uri="{FF2B5EF4-FFF2-40B4-BE49-F238E27FC236}">
                <a16:creationId xmlns:a16="http://schemas.microsoft.com/office/drawing/2014/main" id="{B9EA7363-BF6D-4443-A925-013D31FC24A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00000" y="2160000"/>
            <a:ext cx="4680000" cy="2015936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da-DK" dirty="0"/>
              <a:t>Klik for at indsætte tekst</a:t>
            </a:r>
          </a:p>
        </p:txBody>
      </p:sp>
      <p:sp>
        <p:nvSpPr>
          <p:cNvPr id="17" name="Pladsholder til slidenummer 5">
            <a:extLst>
              <a:ext uri="{FF2B5EF4-FFF2-40B4-BE49-F238E27FC236}">
                <a16:creationId xmlns:a16="http://schemas.microsoft.com/office/drawing/2014/main" id="{0004A213-E5A6-4010-A439-3530858A95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3174" y="6355967"/>
            <a:ext cx="5538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72CD6044-91AD-9F4D-959A-A4CF2357E5E3}" type="slidenum">
              <a:rPr lang="da-DK" smtClean="0"/>
              <a:pPr/>
              <a:t>‹nr.›</a:t>
            </a:fld>
            <a:endParaRPr lang="da-DK" dirty="0"/>
          </a:p>
        </p:txBody>
      </p:sp>
      <p:grpSp>
        <p:nvGrpSpPr>
          <p:cNvPr id="12" name="Gruppe 11">
            <a:extLst>
              <a:ext uri="{FF2B5EF4-FFF2-40B4-BE49-F238E27FC236}">
                <a16:creationId xmlns:a16="http://schemas.microsoft.com/office/drawing/2014/main" id="{756C46C5-9194-49A7-A4BC-673EB11E2511}"/>
              </a:ext>
            </a:extLst>
          </p:cNvPr>
          <p:cNvGrpSpPr/>
          <p:nvPr userDrawn="1"/>
        </p:nvGrpSpPr>
        <p:grpSpPr>
          <a:xfrm>
            <a:off x="900000" y="6300000"/>
            <a:ext cx="889292" cy="144049"/>
            <a:chOff x="939452" y="920662"/>
            <a:chExt cx="889292" cy="144049"/>
          </a:xfrm>
          <a:solidFill>
            <a:schemeClr val="tx2"/>
          </a:solidFill>
        </p:grpSpPr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DFAB57AD-849A-4CE2-AAB8-E6CFE6970E74}"/>
                </a:ext>
              </a:extLst>
            </p:cNvPr>
            <p:cNvSpPr/>
            <p:nvPr/>
          </p:nvSpPr>
          <p:spPr>
            <a:xfrm>
              <a:off x="939452" y="920662"/>
              <a:ext cx="144049" cy="14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4E5CDA19-6EFB-40E9-AAF4-F55ECBA96C28}"/>
                </a:ext>
              </a:extLst>
            </p:cNvPr>
            <p:cNvSpPr/>
            <p:nvPr/>
          </p:nvSpPr>
          <p:spPr>
            <a:xfrm>
              <a:off x="1187866" y="920662"/>
              <a:ext cx="144049" cy="14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08C3538B-4278-497B-BCC5-F48F06AB8CE5}"/>
                </a:ext>
              </a:extLst>
            </p:cNvPr>
            <p:cNvSpPr/>
            <p:nvPr/>
          </p:nvSpPr>
          <p:spPr>
            <a:xfrm>
              <a:off x="1436280" y="920662"/>
              <a:ext cx="144049" cy="14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E8108AA9-77AB-4CF7-8C60-11FCBD75D45F}"/>
                </a:ext>
              </a:extLst>
            </p:cNvPr>
            <p:cNvSpPr/>
            <p:nvPr userDrawn="1"/>
          </p:nvSpPr>
          <p:spPr>
            <a:xfrm>
              <a:off x="1684695" y="920662"/>
              <a:ext cx="144049" cy="14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</p:grpSp>
    </p:spTree>
    <p:extLst>
      <p:ext uri="{BB962C8B-B14F-4D97-AF65-F5344CB8AC3E}">
        <p14:creationId xmlns:p14="http://schemas.microsoft.com/office/powerpoint/2010/main" val="2871766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+ indholdsobjekt + bille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58A95858-7149-4BFB-9485-58325633568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594069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58A95858-7149-4BFB-9485-5832563356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" name="Billede 29" descr="Et billede, der indeholder himmel, udendørs, adskillige&#10;&#10;Automatisk genereret beskrivelse">
            <a:extLst>
              <a:ext uri="{FF2B5EF4-FFF2-40B4-BE49-F238E27FC236}">
                <a16:creationId xmlns:a16="http://schemas.microsoft.com/office/drawing/2014/main" id="{4B14BD77-21F3-46D9-92E8-572DD324DFA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1" name="Rektangel 30">
            <a:extLst>
              <a:ext uri="{FF2B5EF4-FFF2-40B4-BE49-F238E27FC236}">
                <a16:creationId xmlns:a16="http://schemas.microsoft.com/office/drawing/2014/main" id="{2C8145CE-4E4C-449B-8200-65D585E47FB8}"/>
              </a:ext>
            </a:extLst>
          </p:cNvPr>
          <p:cNvSpPr/>
          <p:nvPr userDrawn="1"/>
        </p:nvSpPr>
        <p:spPr>
          <a:xfrm>
            <a:off x="899999" y="900000"/>
            <a:ext cx="7920000" cy="595800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32" name="Billede 31" descr="Et billede, der indeholder tekst&#10;&#10;Automatisk genereret beskrivelse">
            <a:extLst>
              <a:ext uri="{FF2B5EF4-FFF2-40B4-BE49-F238E27FC236}">
                <a16:creationId xmlns:a16="http://schemas.microsoft.com/office/drawing/2014/main" id="{DA6ABF04-53B8-4224-AEC1-8A3E466CF7E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398125" y="5817181"/>
            <a:ext cx="1393799" cy="610558"/>
          </a:xfrm>
          <a:prstGeom prst="rect">
            <a:avLst/>
          </a:prstGeom>
        </p:spPr>
      </p:pic>
      <p:sp>
        <p:nvSpPr>
          <p:cNvPr id="13" name="Titel 1">
            <a:extLst>
              <a:ext uri="{FF2B5EF4-FFF2-40B4-BE49-F238E27FC236}">
                <a16:creationId xmlns:a16="http://schemas.microsoft.com/office/drawing/2014/main" id="{973A62BC-2358-4EDB-9FAC-CF1372BD1A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20002" y="1620000"/>
            <a:ext cx="6228000" cy="1229589"/>
          </a:xfrm>
        </p:spPr>
        <p:txBody>
          <a:bodyPr vert="horz" lIns="0" tIns="0" rIns="0" bIns="0" anchor="t" anchorCtr="0">
            <a:normAutofit fontScale="90000"/>
          </a:bodyPr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36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Klik for at indsætte overskrift</a:t>
            </a:r>
            <a:endParaRPr lang="da-DK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Pladsholder til tekst 14">
            <a:extLst>
              <a:ext uri="{FF2B5EF4-FFF2-40B4-BE49-F238E27FC236}">
                <a16:creationId xmlns:a16="http://schemas.microsoft.com/office/drawing/2014/main" id="{F71103B8-9BB1-4A02-8976-2F0DC1222DD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20002" y="2880000"/>
            <a:ext cx="6228000" cy="176971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da-DK" dirty="0"/>
              <a:t>Klik for at indsætte tekst</a:t>
            </a:r>
          </a:p>
        </p:txBody>
      </p:sp>
      <p:sp>
        <p:nvSpPr>
          <p:cNvPr id="19" name="Pladsholder til slidenummer 5">
            <a:extLst>
              <a:ext uri="{FF2B5EF4-FFF2-40B4-BE49-F238E27FC236}">
                <a16:creationId xmlns:a16="http://schemas.microsoft.com/office/drawing/2014/main" id="{B839EB81-AD0C-4934-BC82-8C9DFA9163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3174" y="6355967"/>
            <a:ext cx="5538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72CD6044-91AD-9F4D-959A-A4CF2357E5E3}" type="slidenum">
              <a:rPr lang="da-DK" smtClean="0"/>
              <a:pPr/>
              <a:t>‹nr.›</a:t>
            </a:fld>
            <a:endParaRPr lang="da-DK" dirty="0"/>
          </a:p>
        </p:txBody>
      </p: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B1BBFDB6-04AE-4DA4-924E-A57B087CCFBF}"/>
              </a:ext>
            </a:extLst>
          </p:cNvPr>
          <p:cNvGrpSpPr/>
          <p:nvPr userDrawn="1"/>
        </p:nvGrpSpPr>
        <p:grpSpPr>
          <a:xfrm>
            <a:off x="10902556" y="496194"/>
            <a:ext cx="889292" cy="144049"/>
            <a:chOff x="939452" y="920662"/>
            <a:chExt cx="889292" cy="144049"/>
          </a:xfrm>
          <a:solidFill>
            <a:srgbClr val="FFFFFF"/>
          </a:solidFill>
        </p:grpSpPr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2CB31CCA-F43B-49C5-95D2-35A7F134ADE7}"/>
                </a:ext>
              </a:extLst>
            </p:cNvPr>
            <p:cNvSpPr/>
            <p:nvPr/>
          </p:nvSpPr>
          <p:spPr>
            <a:xfrm>
              <a:off x="939452" y="920662"/>
              <a:ext cx="144049" cy="14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AF9331C8-4579-471C-BC0D-93C0F339CCC0}"/>
                </a:ext>
              </a:extLst>
            </p:cNvPr>
            <p:cNvSpPr/>
            <p:nvPr/>
          </p:nvSpPr>
          <p:spPr>
            <a:xfrm>
              <a:off x="1187866" y="920662"/>
              <a:ext cx="144049" cy="14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97FFB707-C96A-4C86-99C7-D90276EEB5C5}"/>
                </a:ext>
              </a:extLst>
            </p:cNvPr>
            <p:cNvSpPr/>
            <p:nvPr/>
          </p:nvSpPr>
          <p:spPr>
            <a:xfrm>
              <a:off x="1436280" y="920662"/>
              <a:ext cx="144049" cy="14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A4AA9233-5DAA-4EFF-8376-8E82DED1E232}"/>
                </a:ext>
              </a:extLst>
            </p:cNvPr>
            <p:cNvSpPr/>
            <p:nvPr userDrawn="1"/>
          </p:nvSpPr>
          <p:spPr>
            <a:xfrm>
              <a:off x="1684695" y="920662"/>
              <a:ext cx="144049" cy="14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</p:grpSp>
    </p:spTree>
    <p:extLst>
      <p:ext uri="{BB962C8B-B14F-4D97-AF65-F5344CB8AC3E}">
        <p14:creationId xmlns:p14="http://schemas.microsoft.com/office/powerpoint/2010/main" val="18041559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8_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58A95858-7149-4BFB-9485-58325633568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5535975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58A95858-7149-4BFB-9485-5832563356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Billede 8" descr="Et billede, der indeholder snavset&#10;&#10;Automatisk genereret beskrivelse">
            <a:extLst>
              <a:ext uri="{FF2B5EF4-FFF2-40B4-BE49-F238E27FC236}">
                <a16:creationId xmlns:a16="http://schemas.microsoft.com/office/drawing/2014/main" id="{B7273ACF-B71F-4904-A262-5DC5C3C531F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1" y="-1"/>
            <a:ext cx="12330953" cy="6929739"/>
          </a:xfrm>
          <a:prstGeom prst="rect">
            <a:avLst/>
          </a:prstGeom>
        </p:spPr>
      </p:pic>
      <p:sp>
        <p:nvSpPr>
          <p:cNvPr id="12" name="Rektangel 11">
            <a:extLst>
              <a:ext uri="{FF2B5EF4-FFF2-40B4-BE49-F238E27FC236}">
                <a16:creationId xmlns:a16="http://schemas.microsoft.com/office/drawing/2014/main" id="{D54C8059-6C91-477F-840C-A6FBEE486FDF}"/>
              </a:ext>
            </a:extLst>
          </p:cNvPr>
          <p:cNvSpPr/>
          <p:nvPr userDrawn="1"/>
        </p:nvSpPr>
        <p:spPr>
          <a:xfrm>
            <a:off x="8590546" y="1"/>
            <a:ext cx="3601453" cy="6858000"/>
          </a:xfrm>
          <a:prstGeom prst="rect">
            <a:avLst/>
          </a:prstGeom>
          <a:solidFill>
            <a:schemeClr val="tx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solidFill>
                <a:schemeClr val="bg1"/>
              </a:solidFill>
            </a:endParaRPr>
          </a:p>
        </p:txBody>
      </p:sp>
      <p:pic>
        <p:nvPicPr>
          <p:cNvPr id="14" name="Billede 13" descr="Et billede, der indeholder tekst&#10;&#10;Automatisk genereret beskrivelse">
            <a:extLst>
              <a:ext uri="{FF2B5EF4-FFF2-40B4-BE49-F238E27FC236}">
                <a16:creationId xmlns:a16="http://schemas.microsoft.com/office/drawing/2014/main" id="{313AC5F1-0266-4A97-A28D-BF940E5797C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398125" y="5817181"/>
            <a:ext cx="1393799" cy="610558"/>
          </a:xfrm>
          <a:prstGeom prst="rect">
            <a:avLst/>
          </a:prstGeom>
        </p:spPr>
      </p:pic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B218A737-EE56-46CF-93FD-A05FE22C2FD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65402" y="176270"/>
            <a:ext cx="3265445" cy="5398265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Klik for at indsætte tekst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86E58784-B2BC-463C-B334-867808AD95A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23174" y="6355967"/>
            <a:ext cx="553802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72CD6044-91AD-9F4D-959A-A4CF2357E5E3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319643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ta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58A95858-7149-4BFB-9485-58325633568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6306546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58A95858-7149-4BFB-9485-5832563356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Billede 8" descr="Et billede, der indeholder græs, himmel, udendørs, felt&#10;&#10;Automatisk genereret beskrivelse">
            <a:extLst>
              <a:ext uri="{FF2B5EF4-FFF2-40B4-BE49-F238E27FC236}">
                <a16:creationId xmlns:a16="http://schemas.microsoft.com/office/drawing/2014/main" id="{928F58D7-68F8-4D86-B533-4BF8D349B81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6350"/>
            <a:ext cx="12192000" cy="6851650"/>
          </a:xfrm>
          <a:prstGeom prst="rect">
            <a:avLst/>
          </a:prstGeom>
        </p:spPr>
      </p:pic>
      <p:sp>
        <p:nvSpPr>
          <p:cNvPr id="10" name="Rektangel 9">
            <a:extLst>
              <a:ext uri="{FF2B5EF4-FFF2-40B4-BE49-F238E27FC236}">
                <a16:creationId xmlns:a16="http://schemas.microsoft.com/office/drawing/2014/main" id="{592AD59E-0F1B-4F6B-8BA4-DA9F64A98C55}"/>
              </a:ext>
            </a:extLst>
          </p:cNvPr>
          <p:cNvSpPr/>
          <p:nvPr userDrawn="1"/>
        </p:nvSpPr>
        <p:spPr>
          <a:xfrm>
            <a:off x="899999" y="900000"/>
            <a:ext cx="7920000" cy="595800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12" name="Billede 11" descr="Et billede, der indeholder tekst&#10;&#10;Automatisk genereret beskrivelse">
            <a:extLst>
              <a:ext uri="{FF2B5EF4-FFF2-40B4-BE49-F238E27FC236}">
                <a16:creationId xmlns:a16="http://schemas.microsoft.com/office/drawing/2014/main" id="{39712AAD-8B6F-4CEC-8D00-678AC1242327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398125" y="5817181"/>
            <a:ext cx="1393799" cy="610558"/>
          </a:xfrm>
          <a:prstGeom prst="rect">
            <a:avLst/>
          </a:prstGeom>
        </p:spPr>
      </p:pic>
      <p:sp>
        <p:nvSpPr>
          <p:cNvPr id="11" name="Titel 1">
            <a:extLst>
              <a:ext uri="{FF2B5EF4-FFF2-40B4-BE49-F238E27FC236}">
                <a16:creationId xmlns:a16="http://schemas.microsoft.com/office/drawing/2014/main" id="{CB3C089C-28F3-4FD6-A9AE-4EF75AC24A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20002" y="1620001"/>
            <a:ext cx="6228000" cy="3491826"/>
          </a:xfrm>
        </p:spPr>
        <p:txBody>
          <a:bodyPr vert="horz" lIns="0" tIns="0" rIns="0" bIns="0" anchor="t" anchorCtr="0">
            <a:normAutofit fontScale="90000"/>
          </a:bodyPr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36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Klik for at indsætte tekst</a:t>
            </a:r>
            <a:endParaRPr lang="da-DK" sz="1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Pladsholder til tekst 14">
            <a:extLst>
              <a:ext uri="{FF2B5EF4-FFF2-40B4-BE49-F238E27FC236}">
                <a16:creationId xmlns:a16="http://schemas.microsoft.com/office/drawing/2014/main" id="{F6ADB133-CCC6-4D1E-96AF-81AC4E74E0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20002" y="5238693"/>
            <a:ext cx="6228000" cy="578488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a-DK" dirty="0"/>
              <a:t>Navn </a:t>
            </a:r>
            <a:r>
              <a:rPr lang="da-DK" dirty="0" err="1"/>
              <a:t>Navnsen</a:t>
            </a:r>
            <a:r>
              <a:rPr lang="da-DK" dirty="0"/>
              <a:t>, Green Power Denmark</a:t>
            </a:r>
          </a:p>
        </p:txBody>
      </p:sp>
      <p:sp>
        <p:nvSpPr>
          <p:cNvPr id="20" name="Pladsholder til slidenummer 5">
            <a:extLst>
              <a:ext uri="{FF2B5EF4-FFF2-40B4-BE49-F238E27FC236}">
                <a16:creationId xmlns:a16="http://schemas.microsoft.com/office/drawing/2014/main" id="{E5C0F86D-5E05-442A-9A99-14D6E74823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3174" y="6355967"/>
            <a:ext cx="5538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72CD6044-91AD-9F4D-959A-A4CF2357E5E3}" type="slidenum">
              <a:rPr lang="da-DK" smtClean="0"/>
              <a:pPr/>
              <a:t>‹nr.›</a:t>
            </a:fld>
            <a:endParaRPr lang="da-DK" dirty="0"/>
          </a:p>
        </p:txBody>
      </p: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07224AEF-ABD8-41EF-AD8A-E3D396C28EE7}"/>
              </a:ext>
            </a:extLst>
          </p:cNvPr>
          <p:cNvGrpSpPr/>
          <p:nvPr userDrawn="1"/>
        </p:nvGrpSpPr>
        <p:grpSpPr>
          <a:xfrm>
            <a:off x="10902556" y="496194"/>
            <a:ext cx="889292" cy="144049"/>
            <a:chOff x="939452" y="920662"/>
            <a:chExt cx="889292" cy="144049"/>
          </a:xfrm>
          <a:solidFill>
            <a:schemeClr val="tx2"/>
          </a:solidFill>
        </p:grpSpPr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21709AA4-41FF-40AC-ACB6-8642E20E110E}"/>
                </a:ext>
              </a:extLst>
            </p:cNvPr>
            <p:cNvSpPr/>
            <p:nvPr/>
          </p:nvSpPr>
          <p:spPr>
            <a:xfrm>
              <a:off x="939452" y="920662"/>
              <a:ext cx="144049" cy="14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E794CB55-826C-44B0-A25C-2685422F57E3}"/>
                </a:ext>
              </a:extLst>
            </p:cNvPr>
            <p:cNvSpPr/>
            <p:nvPr/>
          </p:nvSpPr>
          <p:spPr>
            <a:xfrm>
              <a:off x="1187866" y="920662"/>
              <a:ext cx="144049" cy="14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6C791AE2-EA87-4475-A2D2-90CEE651D658}"/>
                </a:ext>
              </a:extLst>
            </p:cNvPr>
            <p:cNvSpPr/>
            <p:nvPr/>
          </p:nvSpPr>
          <p:spPr>
            <a:xfrm>
              <a:off x="1436280" y="920662"/>
              <a:ext cx="144049" cy="14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A3FFD3CF-4701-4EA1-AD1E-41C898936469}"/>
                </a:ext>
              </a:extLst>
            </p:cNvPr>
            <p:cNvSpPr/>
            <p:nvPr userDrawn="1"/>
          </p:nvSpPr>
          <p:spPr>
            <a:xfrm>
              <a:off x="1684695" y="920662"/>
              <a:ext cx="144049" cy="14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</p:grpSp>
    </p:spTree>
    <p:extLst>
      <p:ext uri="{BB962C8B-B14F-4D97-AF65-F5344CB8AC3E}">
        <p14:creationId xmlns:p14="http://schemas.microsoft.com/office/powerpoint/2010/main" val="39416084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ta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58A95858-7149-4BFB-9485-58325633568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148084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58A95858-7149-4BFB-9485-5832563356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2" name="Billede 31" descr="Et billede, der indeholder tekst&#10;&#10;Automatisk genereret beskrivelse">
            <a:extLst>
              <a:ext uri="{FF2B5EF4-FFF2-40B4-BE49-F238E27FC236}">
                <a16:creationId xmlns:a16="http://schemas.microsoft.com/office/drawing/2014/main" id="{DA6ABF04-53B8-4224-AEC1-8A3E466CF7E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398125" y="5817181"/>
            <a:ext cx="1393799" cy="610558"/>
          </a:xfrm>
          <a:prstGeom prst="rect">
            <a:avLst/>
          </a:prstGeom>
        </p:spPr>
      </p:pic>
      <p:grpSp>
        <p:nvGrpSpPr>
          <p:cNvPr id="35" name="Gruppe 34">
            <a:extLst>
              <a:ext uri="{FF2B5EF4-FFF2-40B4-BE49-F238E27FC236}">
                <a16:creationId xmlns:a16="http://schemas.microsoft.com/office/drawing/2014/main" id="{511B0B42-C9D8-4644-95B2-1DF38B056F86}"/>
              </a:ext>
            </a:extLst>
          </p:cNvPr>
          <p:cNvGrpSpPr/>
          <p:nvPr userDrawn="1"/>
        </p:nvGrpSpPr>
        <p:grpSpPr>
          <a:xfrm>
            <a:off x="11148977" y="490251"/>
            <a:ext cx="642947" cy="146137"/>
            <a:chOff x="939452" y="920662"/>
            <a:chExt cx="642947" cy="146137"/>
          </a:xfrm>
          <a:solidFill>
            <a:schemeClr val="bg1"/>
          </a:solidFill>
        </p:grpSpPr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9AA41EEC-C056-4A63-BE30-61F769F0868B}"/>
                </a:ext>
              </a:extLst>
            </p:cNvPr>
            <p:cNvSpPr/>
            <p:nvPr/>
          </p:nvSpPr>
          <p:spPr>
            <a:xfrm>
              <a:off x="939452" y="920663"/>
              <a:ext cx="144049" cy="14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rtlCol="0" anchor="ctr"/>
            <a:lstStyle/>
            <a:p>
              <a:pPr algn="ctr"/>
              <a:endParaRPr lang="da-DK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1599D42C-20E3-4F15-BA90-3C5C57E6287D}"/>
                </a:ext>
              </a:extLst>
            </p:cNvPr>
            <p:cNvSpPr/>
            <p:nvPr/>
          </p:nvSpPr>
          <p:spPr>
            <a:xfrm>
              <a:off x="1192005" y="920662"/>
              <a:ext cx="144049" cy="14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rtlCol="0" anchor="ctr"/>
            <a:lstStyle/>
            <a:p>
              <a:pPr algn="ctr"/>
              <a:endParaRPr lang="da-DK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4D16437F-E8A3-4740-9EB6-AC7CEB06E80B}"/>
                </a:ext>
              </a:extLst>
            </p:cNvPr>
            <p:cNvSpPr/>
            <p:nvPr/>
          </p:nvSpPr>
          <p:spPr>
            <a:xfrm>
              <a:off x="1438350" y="922750"/>
              <a:ext cx="144049" cy="14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000" rtlCol="0" anchor="ctr"/>
            <a:lstStyle/>
            <a:p>
              <a:pPr algn="ctr"/>
              <a:endParaRPr lang="da-DK"/>
            </a:p>
          </p:txBody>
        </p:sp>
      </p:grpSp>
      <p:pic>
        <p:nvPicPr>
          <p:cNvPr id="12" name="Billede 11" descr="Et billede, der indeholder tekst, skilt&#10;&#10;Automatisk genereret beskrivelse">
            <a:extLst>
              <a:ext uri="{FF2B5EF4-FFF2-40B4-BE49-F238E27FC236}">
                <a16:creationId xmlns:a16="http://schemas.microsoft.com/office/drawing/2014/main" id="{7DCC3EB4-33AC-4D22-9156-AA74F3967E5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398125" y="5817181"/>
            <a:ext cx="1393799" cy="610557"/>
          </a:xfrm>
          <a:prstGeom prst="rect">
            <a:avLst/>
          </a:prstGeom>
        </p:spPr>
      </p:pic>
      <p:pic>
        <p:nvPicPr>
          <p:cNvPr id="14" name="Billede 13">
            <a:extLst>
              <a:ext uri="{FF2B5EF4-FFF2-40B4-BE49-F238E27FC236}">
                <a16:creationId xmlns:a16="http://schemas.microsoft.com/office/drawing/2014/main" id="{31DC170E-36A0-494B-97AF-C162708CF6DD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187483" y="-2843011"/>
            <a:ext cx="6858000" cy="6858000"/>
          </a:xfrm>
          <a:prstGeom prst="rect">
            <a:avLst/>
          </a:prstGeom>
        </p:spPr>
      </p:pic>
      <p:sp>
        <p:nvSpPr>
          <p:cNvPr id="19" name="Pladsholder til tekst 18">
            <a:extLst>
              <a:ext uri="{FF2B5EF4-FFF2-40B4-BE49-F238E27FC236}">
                <a16:creationId xmlns:a16="http://schemas.microsoft.com/office/drawing/2014/main" id="{0A75F88A-FB77-4FCE-A54C-3F12241D1C0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00000" y="900000"/>
            <a:ext cx="7307566" cy="5412665"/>
          </a:xfrm>
        </p:spPr>
        <p:txBody>
          <a:bodyPr>
            <a:normAutofit/>
          </a:bodyPr>
          <a:lstStyle>
            <a:lvl1pPr marL="0" indent="0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”Lorem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Fusce</a:t>
            </a:r>
            <a:r>
              <a:rPr lang="fr-FR" dirty="0"/>
              <a:t> </a:t>
            </a:r>
            <a:r>
              <a:rPr lang="fr-FR" dirty="0" err="1"/>
              <a:t>quis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</a:t>
            </a:r>
            <a:r>
              <a:rPr lang="fr-FR" dirty="0" err="1"/>
              <a:t>quis</a:t>
            </a:r>
            <a:r>
              <a:rPr lang="fr-FR" dirty="0"/>
              <a:t> </a:t>
            </a:r>
            <a:r>
              <a:rPr lang="fr-FR" dirty="0" err="1"/>
              <a:t>sem</a:t>
            </a:r>
            <a:r>
              <a:rPr lang="fr-FR" dirty="0"/>
              <a:t> </a:t>
            </a:r>
            <a:r>
              <a:rPr lang="fr-FR" dirty="0" err="1"/>
              <a:t>lacinia</a:t>
            </a:r>
            <a:r>
              <a:rPr lang="fr-FR" dirty="0"/>
              <a:t> </a:t>
            </a:r>
            <a:r>
              <a:rPr lang="fr-FR" dirty="0" err="1"/>
              <a:t>nonummy</a:t>
            </a:r>
            <a:r>
              <a:rPr lang="fr-FR" dirty="0"/>
              <a:t>. </a:t>
            </a:r>
            <a:r>
              <a:rPr lang="fr-FR" dirty="0" err="1"/>
              <a:t>Proin</a:t>
            </a:r>
            <a:r>
              <a:rPr lang="fr-FR" dirty="0"/>
              <a:t> mollis </a:t>
            </a:r>
            <a:r>
              <a:rPr lang="fr-FR" dirty="0" err="1"/>
              <a:t>lorem</a:t>
            </a:r>
            <a:r>
              <a:rPr lang="fr-FR" dirty="0"/>
              <a:t> non </a:t>
            </a:r>
            <a:r>
              <a:rPr lang="fr-FR" dirty="0" err="1"/>
              <a:t>dolor</a:t>
            </a:r>
            <a:r>
              <a:rPr lang="fr-FR" dirty="0"/>
              <a:t>. In </a:t>
            </a:r>
            <a:r>
              <a:rPr lang="fr-FR" dirty="0" err="1"/>
              <a:t>hac</a:t>
            </a:r>
            <a:r>
              <a:rPr lang="fr-FR" dirty="0"/>
              <a:t> habitasse </a:t>
            </a:r>
            <a:r>
              <a:rPr lang="fr-FR" dirty="0" err="1"/>
              <a:t>platea</a:t>
            </a:r>
            <a:r>
              <a:rPr lang="fr-FR" dirty="0"/>
              <a:t> </a:t>
            </a:r>
            <a:r>
              <a:rPr lang="fr-FR" dirty="0" err="1"/>
              <a:t>dictumst</a:t>
            </a:r>
            <a:r>
              <a:rPr lang="fr-FR" dirty="0"/>
              <a:t>. </a:t>
            </a:r>
            <a:r>
              <a:rPr lang="fr-FR" dirty="0" err="1"/>
              <a:t>Nulla</a:t>
            </a:r>
            <a:r>
              <a:rPr lang="fr-FR" dirty="0"/>
              <a:t> </a:t>
            </a:r>
            <a:r>
              <a:rPr lang="fr-FR" dirty="0" err="1"/>
              <a:t>ultrices</a:t>
            </a:r>
            <a:r>
              <a:rPr lang="fr-FR" dirty="0"/>
              <a:t> </a:t>
            </a:r>
            <a:r>
              <a:rPr lang="fr-FR" dirty="0" err="1"/>
              <a:t>odio</a:t>
            </a:r>
            <a:r>
              <a:rPr lang="fr-FR" dirty="0"/>
              <a:t>. </a:t>
            </a:r>
            <a:r>
              <a:rPr lang="fr-FR" dirty="0" err="1"/>
              <a:t>Donec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.”</a:t>
            </a:r>
            <a:endParaRPr lang="da-DK" dirty="0"/>
          </a:p>
        </p:txBody>
      </p:sp>
      <p:sp>
        <p:nvSpPr>
          <p:cNvPr id="39" name="Pladsholder til slidenummer 5">
            <a:extLst>
              <a:ext uri="{FF2B5EF4-FFF2-40B4-BE49-F238E27FC236}">
                <a16:creationId xmlns:a16="http://schemas.microsoft.com/office/drawing/2014/main" id="{DBE112A2-FFCB-43B8-84AA-2C034A5A80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3174" y="6355967"/>
            <a:ext cx="5538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72CD6044-91AD-9F4D-959A-A4CF2357E5E3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082269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ta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58A95858-7149-4BFB-9485-58325633568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148084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58A95858-7149-4BFB-9485-5832563356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2" name="Billede 31" descr="Et billede, der indeholder tekst&#10;&#10;Automatisk genereret beskrivelse">
            <a:extLst>
              <a:ext uri="{FF2B5EF4-FFF2-40B4-BE49-F238E27FC236}">
                <a16:creationId xmlns:a16="http://schemas.microsoft.com/office/drawing/2014/main" id="{DA6ABF04-53B8-4224-AEC1-8A3E466CF7E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398125" y="5817181"/>
            <a:ext cx="1393799" cy="610558"/>
          </a:xfrm>
          <a:prstGeom prst="rect">
            <a:avLst/>
          </a:prstGeom>
        </p:spPr>
      </p:pic>
      <p:pic>
        <p:nvPicPr>
          <p:cNvPr id="12" name="Billede 11" descr="Et billede, der indeholder tekst, skilt&#10;&#10;Automatisk genereret beskrivelse">
            <a:extLst>
              <a:ext uri="{FF2B5EF4-FFF2-40B4-BE49-F238E27FC236}">
                <a16:creationId xmlns:a16="http://schemas.microsoft.com/office/drawing/2014/main" id="{7DCC3EB4-33AC-4D22-9156-AA74F3967E5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398125" y="5817181"/>
            <a:ext cx="1393799" cy="610557"/>
          </a:xfrm>
          <a:prstGeom prst="rect">
            <a:avLst/>
          </a:prstGeom>
        </p:spPr>
      </p:pic>
      <p:sp>
        <p:nvSpPr>
          <p:cNvPr id="19" name="Pladsholder til tekst 18">
            <a:extLst>
              <a:ext uri="{FF2B5EF4-FFF2-40B4-BE49-F238E27FC236}">
                <a16:creationId xmlns:a16="http://schemas.microsoft.com/office/drawing/2014/main" id="{0A75F88A-FB77-4FCE-A54C-3F12241D1C0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00000" y="900000"/>
            <a:ext cx="7307566" cy="5412665"/>
          </a:xfrm>
        </p:spPr>
        <p:txBody>
          <a:bodyPr>
            <a:normAutofit/>
          </a:bodyPr>
          <a:lstStyle>
            <a:lvl1pPr marL="0" indent="0">
              <a:buNone/>
              <a:defRPr sz="480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”Lorem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Fusce</a:t>
            </a:r>
            <a:r>
              <a:rPr lang="fr-FR" dirty="0"/>
              <a:t> </a:t>
            </a:r>
            <a:r>
              <a:rPr lang="fr-FR" dirty="0" err="1"/>
              <a:t>quis</a:t>
            </a:r>
            <a:r>
              <a:rPr lang="fr-FR" dirty="0"/>
              <a:t> </a:t>
            </a:r>
            <a:r>
              <a:rPr lang="fr-FR" dirty="0" err="1"/>
              <a:t>lectus</a:t>
            </a:r>
            <a:r>
              <a:rPr lang="fr-FR" dirty="0"/>
              <a:t> </a:t>
            </a:r>
            <a:r>
              <a:rPr lang="fr-FR" dirty="0" err="1"/>
              <a:t>quis</a:t>
            </a:r>
            <a:r>
              <a:rPr lang="fr-FR" dirty="0"/>
              <a:t> </a:t>
            </a:r>
            <a:r>
              <a:rPr lang="fr-FR" dirty="0" err="1"/>
              <a:t>sem</a:t>
            </a:r>
            <a:r>
              <a:rPr lang="fr-FR" dirty="0"/>
              <a:t> </a:t>
            </a:r>
            <a:r>
              <a:rPr lang="fr-FR" dirty="0" err="1"/>
              <a:t>lacinia</a:t>
            </a:r>
            <a:r>
              <a:rPr lang="fr-FR" dirty="0"/>
              <a:t> </a:t>
            </a:r>
            <a:r>
              <a:rPr lang="fr-FR" dirty="0" err="1"/>
              <a:t>nonummy</a:t>
            </a:r>
            <a:r>
              <a:rPr lang="fr-FR" dirty="0"/>
              <a:t>. </a:t>
            </a:r>
            <a:r>
              <a:rPr lang="fr-FR" dirty="0" err="1"/>
              <a:t>Proin</a:t>
            </a:r>
            <a:r>
              <a:rPr lang="fr-FR" dirty="0"/>
              <a:t> mollis </a:t>
            </a:r>
            <a:r>
              <a:rPr lang="fr-FR" dirty="0" err="1"/>
              <a:t>lorem</a:t>
            </a:r>
            <a:r>
              <a:rPr lang="fr-FR" dirty="0"/>
              <a:t> non </a:t>
            </a:r>
            <a:r>
              <a:rPr lang="fr-FR" dirty="0" err="1"/>
              <a:t>dolor</a:t>
            </a:r>
            <a:r>
              <a:rPr lang="fr-FR" dirty="0"/>
              <a:t>. In </a:t>
            </a:r>
            <a:r>
              <a:rPr lang="fr-FR" dirty="0" err="1"/>
              <a:t>hac</a:t>
            </a:r>
            <a:r>
              <a:rPr lang="fr-FR" dirty="0"/>
              <a:t> habitasse </a:t>
            </a:r>
            <a:r>
              <a:rPr lang="fr-FR" dirty="0" err="1"/>
              <a:t>platea</a:t>
            </a:r>
            <a:r>
              <a:rPr lang="fr-FR" dirty="0"/>
              <a:t> </a:t>
            </a:r>
            <a:r>
              <a:rPr lang="fr-FR" dirty="0" err="1"/>
              <a:t>dictumst</a:t>
            </a:r>
            <a:r>
              <a:rPr lang="fr-FR" dirty="0"/>
              <a:t>. </a:t>
            </a:r>
            <a:r>
              <a:rPr lang="fr-FR" dirty="0" err="1"/>
              <a:t>Nulla</a:t>
            </a:r>
            <a:r>
              <a:rPr lang="fr-FR" dirty="0"/>
              <a:t> </a:t>
            </a:r>
            <a:r>
              <a:rPr lang="fr-FR" dirty="0" err="1"/>
              <a:t>ultrices</a:t>
            </a:r>
            <a:r>
              <a:rPr lang="fr-FR" dirty="0"/>
              <a:t> </a:t>
            </a:r>
            <a:r>
              <a:rPr lang="fr-FR" dirty="0" err="1"/>
              <a:t>odio</a:t>
            </a:r>
            <a:r>
              <a:rPr lang="fr-FR" dirty="0"/>
              <a:t>. </a:t>
            </a:r>
            <a:r>
              <a:rPr lang="fr-FR" dirty="0" err="1"/>
              <a:t>Donec</a:t>
            </a:r>
            <a:r>
              <a:rPr lang="fr-FR" dirty="0"/>
              <a:t> </a:t>
            </a:r>
            <a:r>
              <a:rPr lang="fr-FR" dirty="0" err="1"/>
              <a:t>augue</a:t>
            </a:r>
            <a:r>
              <a:rPr lang="fr-FR" dirty="0"/>
              <a:t>.”</a:t>
            </a:r>
            <a:endParaRPr lang="da-DK" dirty="0"/>
          </a:p>
        </p:txBody>
      </p:sp>
      <p:sp>
        <p:nvSpPr>
          <p:cNvPr id="39" name="Pladsholder til slidenummer 5">
            <a:extLst>
              <a:ext uri="{FF2B5EF4-FFF2-40B4-BE49-F238E27FC236}">
                <a16:creationId xmlns:a16="http://schemas.microsoft.com/office/drawing/2014/main" id="{DBE112A2-FFCB-43B8-84AA-2C034A5A80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3174" y="6355967"/>
            <a:ext cx="5538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72CD6044-91AD-9F4D-959A-A4CF2357E5E3}" type="slidenum">
              <a:rPr lang="da-DK" smtClean="0"/>
              <a:pPr/>
              <a:t>‹nr.›</a:t>
            </a:fld>
            <a:endParaRPr lang="da-DK" dirty="0"/>
          </a:p>
        </p:txBody>
      </p:sp>
      <p:grpSp>
        <p:nvGrpSpPr>
          <p:cNvPr id="11" name="Gruppe 10">
            <a:extLst>
              <a:ext uri="{FF2B5EF4-FFF2-40B4-BE49-F238E27FC236}">
                <a16:creationId xmlns:a16="http://schemas.microsoft.com/office/drawing/2014/main" id="{F990F364-2ABF-4E95-984B-5D0EE776FFFD}"/>
              </a:ext>
            </a:extLst>
          </p:cNvPr>
          <p:cNvGrpSpPr/>
          <p:nvPr userDrawn="1"/>
        </p:nvGrpSpPr>
        <p:grpSpPr>
          <a:xfrm>
            <a:off x="10902556" y="496194"/>
            <a:ext cx="889292" cy="144049"/>
            <a:chOff x="939452" y="920662"/>
            <a:chExt cx="889292" cy="144049"/>
          </a:xfrm>
          <a:solidFill>
            <a:schemeClr val="tx2"/>
          </a:solidFill>
        </p:grpSpPr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FE52856C-3930-4BC6-9137-A0A079895F66}"/>
                </a:ext>
              </a:extLst>
            </p:cNvPr>
            <p:cNvSpPr/>
            <p:nvPr/>
          </p:nvSpPr>
          <p:spPr>
            <a:xfrm>
              <a:off x="939452" y="920662"/>
              <a:ext cx="144049" cy="14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4DFFAA91-5240-4DFE-9191-8B164EA08853}"/>
                </a:ext>
              </a:extLst>
            </p:cNvPr>
            <p:cNvSpPr/>
            <p:nvPr/>
          </p:nvSpPr>
          <p:spPr>
            <a:xfrm>
              <a:off x="1187866" y="920662"/>
              <a:ext cx="144049" cy="14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332CBDD2-504D-42B1-BB17-61484D4120DB}"/>
                </a:ext>
              </a:extLst>
            </p:cNvPr>
            <p:cNvSpPr/>
            <p:nvPr/>
          </p:nvSpPr>
          <p:spPr>
            <a:xfrm>
              <a:off x="1436280" y="920662"/>
              <a:ext cx="144049" cy="14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D5ACD3DF-672F-44C4-BC9F-7B94F0DB9777}"/>
                </a:ext>
              </a:extLst>
            </p:cNvPr>
            <p:cNvSpPr/>
            <p:nvPr userDrawn="1"/>
          </p:nvSpPr>
          <p:spPr>
            <a:xfrm>
              <a:off x="1684695" y="920662"/>
              <a:ext cx="144049" cy="14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</p:grpSp>
    </p:spTree>
    <p:extLst>
      <p:ext uri="{BB962C8B-B14F-4D97-AF65-F5344CB8AC3E}">
        <p14:creationId xmlns:p14="http://schemas.microsoft.com/office/powerpoint/2010/main" val="12406984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58A95858-7149-4BFB-9485-58325633568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831873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58A95858-7149-4BFB-9485-5832563356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2" name="Billede 31" descr="Et billede, der indeholder tekst&#10;&#10;Automatisk genereret beskrivelse">
            <a:extLst>
              <a:ext uri="{FF2B5EF4-FFF2-40B4-BE49-F238E27FC236}">
                <a16:creationId xmlns:a16="http://schemas.microsoft.com/office/drawing/2014/main" id="{DA6ABF04-53B8-4224-AEC1-8A3E466CF7E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398125" y="5817181"/>
            <a:ext cx="1393799" cy="610558"/>
          </a:xfrm>
          <a:prstGeom prst="rect">
            <a:avLst/>
          </a:prstGeom>
        </p:spPr>
      </p:pic>
      <p:pic>
        <p:nvPicPr>
          <p:cNvPr id="12" name="Billede 11" descr="Et billede, der indeholder tekst, skilt&#10;&#10;Automatisk genereret beskrivelse">
            <a:extLst>
              <a:ext uri="{FF2B5EF4-FFF2-40B4-BE49-F238E27FC236}">
                <a16:creationId xmlns:a16="http://schemas.microsoft.com/office/drawing/2014/main" id="{7DCC3EB4-33AC-4D22-9156-AA74F3967E5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398125" y="5817181"/>
            <a:ext cx="1393799" cy="610557"/>
          </a:xfrm>
          <a:prstGeom prst="rect">
            <a:avLst/>
          </a:prstGeom>
        </p:spPr>
      </p:pic>
      <p:sp>
        <p:nvSpPr>
          <p:cNvPr id="39" name="Pladsholder til slidenummer 5">
            <a:extLst>
              <a:ext uri="{FF2B5EF4-FFF2-40B4-BE49-F238E27FC236}">
                <a16:creationId xmlns:a16="http://schemas.microsoft.com/office/drawing/2014/main" id="{DBE112A2-FFCB-43B8-84AA-2C034A5A80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3174" y="6355967"/>
            <a:ext cx="5538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72CD6044-91AD-9F4D-959A-A4CF2357E5E3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13" name="Billede 12">
            <a:extLst>
              <a:ext uri="{FF2B5EF4-FFF2-40B4-BE49-F238E27FC236}">
                <a16:creationId xmlns:a16="http://schemas.microsoft.com/office/drawing/2014/main" id="{A5D11FEF-12CF-43B1-B27A-E14C3E28FCD7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67743" y="3763851"/>
            <a:ext cx="6858000" cy="6858000"/>
          </a:xfrm>
          <a:prstGeom prst="rect">
            <a:avLst/>
          </a:prstGeom>
        </p:spPr>
      </p:pic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4D9F7426-7CC3-40E7-9156-7D2A8FF04E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00000" y="900000"/>
            <a:ext cx="7200000" cy="1229589"/>
          </a:xfrm>
        </p:spPr>
        <p:txBody>
          <a:bodyPr>
            <a:noAutofit/>
          </a:bodyPr>
          <a:lstStyle>
            <a:lvl1pPr marL="0" indent="0">
              <a:buNone/>
              <a:defRPr sz="7200">
                <a:solidFill>
                  <a:schemeClr val="tx2"/>
                </a:solidFill>
              </a:defRPr>
            </a:lvl1pPr>
          </a:lstStyle>
          <a:p>
            <a:pPr lvl="0"/>
            <a:r>
              <a:rPr lang="da-DK" dirty="0"/>
              <a:t>Klik for at indsætte titel</a:t>
            </a:r>
          </a:p>
        </p:txBody>
      </p:sp>
    </p:spTree>
    <p:extLst>
      <p:ext uri="{BB962C8B-B14F-4D97-AF65-F5344CB8AC3E}">
        <p14:creationId xmlns:p14="http://schemas.microsoft.com/office/powerpoint/2010/main" val="42727155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58A95858-7149-4BFB-9485-58325633568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831873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58A95858-7149-4BFB-9485-5832563356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2" name="Billede 31" descr="Et billede, der indeholder tekst&#10;&#10;Automatisk genereret beskrivelse">
            <a:extLst>
              <a:ext uri="{FF2B5EF4-FFF2-40B4-BE49-F238E27FC236}">
                <a16:creationId xmlns:a16="http://schemas.microsoft.com/office/drawing/2014/main" id="{DA6ABF04-53B8-4224-AEC1-8A3E466CF7E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398125" y="5817181"/>
            <a:ext cx="1393799" cy="610558"/>
          </a:xfrm>
          <a:prstGeom prst="rect">
            <a:avLst/>
          </a:prstGeom>
        </p:spPr>
      </p:pic>
      <p:pic>
        <p:nvPicPr>
          <p:cNvPr id="12" name="Billede 11" descr="Et billede, der indeholder tekst, skilt&#10;&#10;Automatisk genereret beskrivelse">
            <a:extLst>
              <a:ext uri="{FF2B5EF4-FFF2-40B4-BE49-F238E27FC236}">
                <a16:creationId xmlns:a16="http://schemas.microsoft.com/office/drawing/2014/main" id="{7DCC3EB4-33AC-4D22-9156-AA74F3967E5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398125" y="5817181"/>
            <a:ext cx="1393799" cy="610557"/>
          </a:xfrm>
          <a:prstGeom prst="rect">
            <a:avLst/>
          </a:prstGeom>
        </p:spPr>
      </p:pic>
      <p:sp>
        <p:nvSpPr>
          <p:cNvPr id="39" name="Pladsholder til slidenummer 5">
            <a:extLst>
              <a:ext uri="{FF2B5EF4-FFF2-40B4-BE49-F238E27FC236}">
                <a16:creationId xmlns:a16="http://schemas.microsoft.com/office/drawing/2014/main" id="{DBE112A2-FFCB-43B8-84AA-2C034A5A80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3174" y="6355967"/>
            <a:ext cx="5538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72CD6044-91AD-9F4D-959A-A4CF2357E5E3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4D9F7426-7CC3-40E7-9156-7D2A8FF04E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00000" y="1620000"/>
            <a:ext cx="7200000" cy="1229589"/>
          </a:xfrm>
        </p:spPr>
        <p:txBody>
          <a:bodyPr>
            <a:noAutofit/>
          </a:bodyPr>
          <a:lstStyle>
            <a:lvl1pPr marL="0" indent="0">
              <a:buNone/>
              <a:defRPr sz="7200">
                <a:solidFill>
                  <a:schemeClr val="tx2"/>
                </a:solidFill>
              </a:defRPr>
            </a:lvl1pPr>
          </a:lstStyle>
          <a:p>
            <a:pPr lvl="0"/>
            <a:r>
              <a:rPr lang="da-DK" dirty="0"/>
              <a:t>Klik for at indsætte titel</a:t>
            </a:r>
          </a:p>
        </p:txBody>
      </p:sp>
      <p:grpSp>
        <p:nvGrpSpPr>
          <p:cNvPr id="11" name="Gruppe 10">
            <a:extLst>
              <a:ext uri="{FF2B5EF4-FFF2-40B4-BE49-F238E27FC236}">
                <a16:creationId xmlns:a16="http://schemas.microsoft.com/office/drawing/2014/main" id="{F8619CB9-E199-40B4-96A1-63958C4E9710}"/>
              </a:ext>
            </a:extLst>
          </p:cNvPr>
          <p:cNvGrpSpPr/>
          <p:nvPr userDrawn="1"/>
        </p:nvGrpSpPr>
        <p:grpSpPr>
          <a:xfrm>
            <a:off x="900000" y="900000"/>
            <a:ext cx="889292" cy="144049"/>
            <a:chOff x="939452" y="920662"/>
            <a:chExt cx="889292" cy="144049"/>
          </a:xfrm>
          <a:solidFill>
            <a:schemeClr val="tx2"/>
          </a:solidFill>
        </p:grpSpPr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0C55EB3A-9D91-4E3C-BC65-83A401475807}"/>
                </a:ext>
              </a:extLst>
            </p:cNvPr>
            <p:cNvSpPr/>
            <p:nvPr/>
          </p:nvSpPr>
          <p:spPr>
            <a:xfrm>
              <a:off x="939452" y="920662"/>
              <a:ext cx="144049" cy="14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51C0045-82C7-43FE-856A-B5C4C1100EE8}"/>
                </a:ext>
              </a:extLst>
            </p:cNvPr>
            <p:cNvSpPr/>
            <p:nvPr/>
          </p:nvSpPr>
          <p:spPr>
            <a:xfrm>
              <a:off x="1187866" y="920662"/>
              <a:ext cx="144049" cy="14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27A15D2-E16C-4F99-8A3A-23A63AFBC0A2}"/>
                </a:ext>
              </a:extLst>
            </p:cNvPr>
            <p:cNvSpPr/>
            <p:nvPr/>
          </p:nvSpPr>
          <p:spPr>
            <a:xfrm>
              <a:off x="1436280" y="920662"/>
              <a:ext cx="144049" cy="14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82F627A5-0B2A-43AD-9CC5-53ED92F2B9D3}"/>
                </a:ext>
              </a:extLst>
            </p:cNvPr>
            <p:cNvSpPr/>
            <p:nvPr userDrawn="1"/>
          </p:nvSpPr>
          <p:spPr>
            <a:xfrm>
              <a:off x="1684695" y="920662"/>
              <a:ext cx="144049" cy="14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</p:grpSp>
    </p:spTree>
    <p:extLst>
      <p:ext uri="{BB962C8B-B14F-4D97-AF65-F5344CB8AC3E}">
        <p14:creationId xmlns:p14="http://schemas.microsoft.com/office/powerpoint/2010/main" val="12661619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58A95858-7149-4BFB-9485-58325633568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831873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58A95858-7149-4BFB-9485-5832563356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Pladsholder til slidenummer 5">
            <a:extLst>
              <a:ext uri="{FF2B5EF4-FFF2-40B4-BE49-F238E27FC236}">
                <a16:creationId xmlns:a16="http://schemas.microsoft.com/office/drawing/2014/main" id="{DBE112A2-FFCB-43B8-84AA-2C034A5A80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3174" y="6355967"/>
            <a:ext cx="5538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72CD6044-91AD-9F4D-959A-A4CF2357E5E3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18" name="Billede 17" descr="Et billede, der indeholder tekst&#10;&#10;Automatisk genereret beskrivelse">
            <a:extLst>
              <a:ext uri="{FF2B5EF4-FFF2-40B4-BE49-F238E27FC236}">
                <a16:creationId xmlns:a16="http://schemas.microsoft.com/office/drawing/2014/main" id="{C63C7C0C-8B1D-478D-8F3E-CB7D92CDF98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398125" y="5817181"/>
            <a:ext cx="1393799" cy="610558"/>
          </a:xfrm>
          <a:prstGeom prst="rect">
            <a:avLst/>
          </a:prstGeom>
        </p:spPr>
      </p:pic>
      <p:pic>
        <p:nvPicPr>
          <p:cNvPr id="19" name="Billede 18">
            <a:extLst>
              <a:ext uri="{FF2B5EF4-FFF2-40B4-BE49-F238E27FC236}">
                <a16:creationId xmlns:a16="http://schemas.microsoft.com/office/drawing/2014/main" id="{913BE7EC-9FC6-4CD5-934F-294AF73FD5D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5137484" y="-2659691"/>
            <a:ext cx="7988970" cy="7988970"/>
          </a:xfrm>
          <a:prstGeom prst="rect">
            <a:avLst/>
          </a:prstGeom>
        </p:spPr>
      </p:pic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C76B21F-5B21-4F65-8181-C755D2579B3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00000" y="0"/>
            <a:ext cx="7160684" cy="6858000"/>
          </a:xfrm>
        </p:spPr>
        <p:txBody>
          <a:bodyPr anchor="ctr">
            <a:normAutofit/>
          </a:bodyPr>
          <a:lstStyle>
            <a:lvl1pPr marL="0" indent="0">
              <a:buNone/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da-DK" dirty="0"/>
              <a:t>”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consectetur</a:t>
            </a:r>
            <a:r>
              <a:rPr lang="da-DK" dirty="0"/>
              <a:t> </a:t>
            </a:r>
            <a:r>
              <a:rPr lang="da-DK" dirty="0" err="1"/>
              <a:t>adipiscing</a:t>
            </a:r>
            <a:r>
              <a:rPr lang="da-DK" dirty="0"/>
              <a:t> </a:t>
            </a:r>
            <a:r>
              <a:rPr lang="da-DK" dirty="0" err="1"/>
              <a:t>elit</a:t>
            </a:r>
            <a:r>
              <a:rPr lang="da-DK" dirty="0"/>
              <a:t>. </a:t>
            </a:r>
            <a:r>
              <a:rPr lang="da-DK" dirty="0" err="1"/>
              <a:t>Fusce</a:t>
            </a:r>
            <a:r>
              <a:rPr lang="da-DK" dirty="0"/>
              <a:t> </a:t>
            </a:r>
            <a:r>
              <a:rPr lang="da-DK" dirty="0" err="1"/>
              <a:t>quis</a:t>
            </a:r>
            <a:r>
              <a:rPr lang="da-DK" dirty="0"/>
              <a:t> </a:t>
            </a:r>
            <a:r>
              <a:rPr lang="da-DK" dirty="0" err="1"/>
              <a:t>quis</a:t>
            </a:r>
            <a:r>
              <a:rPr lang="da-DK" dirty="0"/>
              <a:t> </a:t>
            </a:r>
            <a:r>
              <a:rPr lang="da-DK" dirty="0" err="1"/>
              <a:t>sem</a:t>
            </a:r>
            <a:r>
              <a:rPr lang="da-DK" dirty="0"/>
              <a:t> </a:t>
            </a:r>
            <a:r>
              <a:rPr lang="da-DK" dirty="0" err="1"/>
              <a:t>lacinia</a:t>
            </a:r>
            <a:r>
              <a:rPr lang="da-DK" dirty="0"/>
              <a:t> </a:t>
            </a:r>
            <a:r>
              <a:rPr lang="da-DK" dirty="0" err="1"/>
              <a:t>nonummy</a:t>
            </a:r>
            <a:r>
              <a:rPr lang="da-DK" dirty="0"/>
              <a:t>. </a:t>
            </a:r>
            <a:r>
              <a:rPr lang="da-DK" dirty="0" err="1"/>
              <a:t>Proin</a:t>
            </a:r>
            <a:r>
              <a:rPr lang="da-DK" dirty="0"/>
              <a:t> </a:t>
            </a:r>
            <a:r>
              <a:rPr lang="da-DK" dirty="0" err="1"/>
              <a:t>mollis</a:t>
            </a:r>
            <a:r>
              <a:rPr lang="da-DK" dirty="0"/>
              <a:t> </a:t>
            </a:r>
            <a:r>
              <a:rPr lang="da-DK" dirty="0" err="1"/>
              <a:t>lorem</a:t>
            </a:r>
            <a:r>
              <a:rPr lang="da-DK" dirty="0"/>
              <a:t> non </a:t>
            </a:r>
            <a:r>
              <a:rPr lang="da-DK" dirty="0" err="1"/>
              <a:t>dolor</a:t>
            </a:r>
            <a:r>
              <a:rPr lang="da-DK" dirty="0"/>
              <a:t>.”</a:t>
            </a:r>
          </a:p>
          <a:p>
            <a:pPr lvl="0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456622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58A95858-7149-4BFB-9485-58325633568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831873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58A95858-7149-4BFB-9485-5832563356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Pladsholder til slidenummer 5">
            <a:extLst>
              <a:ext uri="{FF2B5EF4-FFF2-40B4-BE49-F238E27FC236}">
                <a16:creationId xmlns:a16="http://schemas.microsoft.com/office/drawing/2014/main" id="{DBE112A2-FFCB-43B8-84AA-2C034A5A80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3174" y="6355967"/>
            <a:ext cx="5538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72CD6044-91AD-9F4D-959A-A4CF2357E5E3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18" name="Billede 17" descr="Et billede, der indeholder tekst&#10;&#10;Automatisk genereret beskrivelse">
            <a:extLst>
              <a:ext uri="{FF2B5EF4-FFF2-40B4-BE49-F238E27FC236}">
                <a16:creationId xmlns:a16="http://schemas.microsoft.com/office/drawing/2014/main" id="{C63C7C0C-8B1D-478D-8F3E-CB7D92CDF98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398125" y="5817181"/>
            <a:ext cx="1393799" cy="610558"/>
          </a:xfrm>
          <a:prstGeom prst="rect">
            <a:avLst/>
          </a:prstGeom>
        </p:spPr>
      </p:pic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C76B21F-5B21-4F65-8181-C755D2579B3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00000" y="0"/>
            <a:ext cx="7160684" cy="6858000"/>
          </a:xfrm>
        </p:spPr>
        <p:txBody>
          <a:bodyPr anchor="ctr">
            <a:normAutofit/>
          </a:bodyPr>
          <a:lstStyle>
            <a:lvl1pPr marL="0" indent="0">
              <a:buNone/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da-DK" dirty="0"/>
              <a:t>”</a:t>
            </a:r>
            <a:r>
              <a:rPr lang="da-DK" dirty="0" err="1"/>
              <a:t>Lorem</a:t>
            </a:r>
            <a:r>
              <a:rPr lang="da-DK" dirty="0"/>
              <a:t> </a:t>
            </a:r>
            <a:r>
              <a:rPr lang="da-DK" dirty="0" err="1"/>
              <a:t>ipsum</a:t>
            </a:r>
            <a:r>
              <a:rPr lang="da-DK" dirty="0"/>
              <a:t> </a:t>
            </a:r>
            <a:r>
              <a:rPr lang="da-DK" dirty="0" err="1"/>
              <a:t>dolor</a:t>
            </a:r>
            <a:r>
              <a:rPr lang="da-DK" dirty="0"/>
              <a:t> sit </a:t>
            </a:r>
            <a:r>
              <a:rPr lang="da-DK" dirty="0" err="1"/>
              <a:t>amet</a:t>
            </a:r>
            <a:r>
              <a:rPr lang="da-DK" dirty="0"/>
              <a:t>, </a:t>
            </a:r>
            <a:r>
              <a:rPr lang="da-DK" dirty="0" err="1"/>
              <a:t>consectetur</a:t>
            </a:r>
            <a:r>
              <a:rPr lang="da-DK" dirty="0"/>
              <a:t> </a:t>
            </a:r>
            <a:r>
              <a:rPr lang="da-DK" dirty="0" err="1"/>
              <a:t>adipiscing</a:t>
            </a:r>
            <a:r>
              <a:rPr lang="da-DK" dirty="0"/>
              <a:t> </a:t>
            </a:r>
            <a:r>
              <a:rPr lang="da-DK" dirty="0" err="1"/>
              <a:t>elit</a:t>
            </a:r>
            <a:r>
              <a:rPr lang="da-DK" dirty="0"/>
              <a:t>. </a:t>
            </a:r>
            <a:r>
              <a:rPr lang="da-DK" dirty="0" err="1"/>
              <a:t>Fusce</a:t>
            </a:r>
            <a:r>
              <a:rPr lang="da-DK" dirty="0"/>
              <a:t> </a:t>
            </a:r>
            <a:r>
              <a:rPr lang="da-DK" dirty="0" err="1"/>
              <a:t>quis</a:t>
            </a:r>
            <a:r>
              <a:rPr lang="da-DK" dirty="0"/>
              <a:t> </a:t>
            </a:r>
            <a:r>
              <a:rPr lang="da-DK" dirty="0" err="1"/>
              <a:t>quis</a:t>
            </a:r>
            <a:r>
              <a:rPr lang="da-DK" dirty="0"/>
              <a:t> </a:t>
            </a:r>
            <a:r>
              <a:rPr lang="da-DK" dirty="0" err="1"/>
              <a:t>sem</a:t>
            </a:r>
            <a:r>
              <a:rPr lang="da-DK" dirty="0"/>
              <a:t> </a:t>
            </a:r>
            <a:r>
              <a:rPr lang="da-DK" dirty="0" err="1"/>
              <a:t>lacinia</a:t>
            </a:r>
            <a:r>
              <a:rPr lang="da-DK" dirty="0"/>
              <a:t> </a:t>
            </a:r>
            <a:r>
              <a:rPr lang="da-DK" dirty="0" err="1"/>
              <a:t>nonummy</a:t>
            </a:r>
            <a:r>
              <a:rPr lang="da-DK" dirty="0"/>
              <a:t>. </a:t>
            </a:r>
            <a:r>
              <a:rPr lang="da-DK" dirty="0" err="1"/>
              <a:t>Proin</a:t>
            </a:r>
            <a:r>
              <a:rPr lang="da-DK" dirty="0"/>
              <a:t> </a:t>
            </a:r>
            <a:r>
              <a:rPr lang="da-DK" dirty="0" err="1"/>
              <a:t>mollis</a:t>
            </a:r>
            <a:r>
              <a:rPr lang="da-DK" dirty="0"/>
              <a:t> </a:t>
            </a:r>
            <a:r>
              <a:rPr lang="da-DK" dirty="0" err="1"/>
              <a:t>lorem</a:t>
            </a:r>
            <a:r>
              <a:rPr lang="da-DK" dirty="0"/>
              <a:t> non </a:t>
            </a:r>
            <a:r>
              <a:rPr lang="da-DK" dirty="0" err="1"/>
              <a:t>dolor</a:t>
            </a:r>
            <a:r>
              <a:rPr lang="da-DK" dirty="0"/>
              <a:t>.”</a:t>
            </a:r>
          </a:p>
          <a:p>
            <a:pPr lvl="0"/>
            <a:endParaRPr lang="da-DK" dirty="0"/>
          </a:p>
        </p:txBody>
      </p:sp>
      <p:grpSp>
        <p:nvGrpSpPr>
          <p:cNvPr id="20" name="Gruppe 19">
            <a:extLst>
              <a:ext uri="{FF2B5EF4-FFF2-40B4-BE49-F238E27FC236}">
                <a16:creationId xmlns:a16="http://schemas.microsoft.com/office/drawing/2014/main" id="{3EB09191-01D4-49A4-8D67-FAE1780D3807}"/>
              </a:ext>
            </a:extLst>
          </p:cNvPr>
          <p:cNvGrpSpPr/>
          <p:nvPr userDrawn="1"/>
        </p:nvGrpSpPr>
        <p:grpSpPr>
          <a:xfrm>
            <a:off x="900000" y="900000"/>
            <a:ext cx="889292" cy="144049"/>
            <a:chOff x="939452" y="920662"/>
            <a:chExt cx="889292" cy="144049"/>
          </a:xfrm>
          <a:solidFill>
            <a:schemeClr val="tx1"/>
          </a:solidFill>
        </p:grpSpPr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67FEF7BD-A6D7-4A85-840C-18715E8F24A9}"/>
                </a:ext>
              </a:extLst>
            </p:cNvPr>
            <p:cNvSpPr/>
            <p:nvPr/>
          </p:nvSpPr>
          <p:spPr>
            <a:xfrm>
              <a:off x="939452" y="920662"/>
              <a:ext cx="144049" cy="14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352FDA2C-9A25-45B3-BD07-CE0B963CE5FE}"/>
                </a:ext>
              </a:extLst>
            </p:cNvPr>
            <p:cNvSpPr/>
            <p:nvPr/>
          </p:nvSpPr>
          <p:spPr>
            <a:xfrm>
              <a:off x="1187866" y="920662"/>
              <a:ext cx="144049" cy="14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E72DDD22-DFAC-4923-9394-85F00B339E91}"/>
                </a:ext>
              </a:extLst>
            </p:cNvPr>
            <p:cNvSpPr/>
            <p:nvPr/>
          </p:nvSpPr>
          <p:spPr>
            <a:xfrm>
              <a:off x="1436280" y="920662"/>
              <a:ext cx="144049" cy="14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F435E86E-79AD-4610-A567-121180B8A5C9}"/>
                </a:ext>
              </a:extLst>
            </p:cNvPr>
            <p:cNvSpPr/>
            <p:nvPr userDrawn="1"/>
          </p:nvSpPr>
          <p:spPr>
            <a:xfrm>
              <a:off x="1684695" y="920662"/>
              <a:ext cx="144049" cy="14404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</p:grpSp>
    </p:spTree>
    <p:extLst>
      <p:ext uri="{BB962C8B-B14F-4D97-AF65-F5344CB8AC3E}">
        <p14:creationId xmlns:p14="http://schemas.microsoft.com/office/powerpoint/2010/main" val="36415246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gs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58A95858-7149-4BFB-9485-58325633568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831873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58A95858-7149-4BFB-9485-5832563356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" name="Billede 17" descr="Et billede, der indeholder tekst&#10;&#10;Automatisk genereret beskrivelse">
            <a:extLst>
              <a:ext uri="{FF2B5EF4-FFF2-40B4-BE49-F238E27FC236}">
                <a16:creationId xmlns:a16="http://schemas.microsoft.com/office/drawing/2014/main" id="{C63C7C0C-8B1D-478D-8F3E-CB7D92CDF98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515433" y="2298575"/>
            <a:ext cx="5161133" cy="226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3592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gs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58A95858-7149-4BFB-9485-58325633568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366413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58A95858-7149-4BFB-9485-5832563356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Billede 3" descr="Et billede, der indeholder himmel, udendørs, adskillige&#10;&#10;Automatisk genereret beskrivelse">
            <a:extLst>
              <a:ext uri="{FF2B5EF4-FFF2-40B4-BE49-F238E27FC236}">
                <a16:creationId xmlns:a16="http://schemas.microsoft.com/office/drawing/2014/main" id="{D39326C5-02A6-488C-9422-A9922088CDF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212AE022-95F9-411B-9339-581C76418F4F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5137484" y="-2659691"/>
            <a:ext cx="7988970" cy="7988970"/>
          </a:xfrm>
          <a:prstGeom prst="rect">
            <a:avLst/>
          </a:prstGeom>
        </p:spPr>
      </p:pic>
      <p:pic>
        <p:nvPicPr>
          <p:cNvPr id="6" name="Billede 5" descr="Et billede, der indeholder tekst&#10;&#10;Automatisk genereret beskrivelse">
            <a:extLst>
              <a:ext uri="{FF2B5EF4-FFF2-40B4-BE49-F238E27FC236}">
                <a16:creationId xmlns:a16="http://schemas.microsoft.com/office/drawing/2014/main" id="{670E81EC-2385-4554-87CF-67CCD05F2F3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398125" y="5817181"/>
            <a:ext cx="1393799" cy="610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7569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dirty="0"/>
              <a:t>Klik for at tilføje titel</a:t>
            </a:r>
            <a:endParaRPr lang="da-DK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39748" y="1806575"/>
            <a:ext cx="11112502" cy="3748577"/>
          </a:xfrm>
        </p:spPr>
        <p:txBody>
          <a:bodyPr rIns="0"/>
          <a:lstStyle>
            <a:lvl1pPr>
              <a:defRPr/>
            </a:lvl1pPr>
          </a:lstStyle>
          <a:p>
            <a:pPr lvl="0"/>
            <a:r>
              <a:rPr lang="da-DK" noProof="0" dirty="0"/>
              <a:t>Klik for at tilføje tekst (Enter+TAB for næste tekst niveau, SHIFT+TAB for at gå tilbage i niveauer eller brug Forøg/Formindsk listeniveau-knapperne)</a:t>
            </a:r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noProof="0" dirty="0"/>
          </a:p>
        </p:txBody>
      </p:sp>
      <p:sp>
        <p:nvSpPr>
          <p:cNvPr id="5" name="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noProof="0" dirty="0"/>
              <a:t>Sikkerhed på elforsyningsanlæg. For arbejdsledere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873C9-BF5D-4A9A-BB31-45BBB7BABAF7}" type="slidenum">
              <a:rPr lang="da-DK" noProof="0" smtClean="0"/>
              <a:t>‹nr.›</a:t>
            </a:fld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2368922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4A67EC4C-1FFD-46E2-A21C-28BC39F1D79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1"/>
            </p:custDataLst>
            <p:extLst>
              <p:ext uri="{D42A27DB-BD31-4B8C-83A1-F6EECF244321}">
                <p14:modId xmlns:p14="http://schemas.microsoft.com/office/powerpoint/2010/main" val="4015001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2" imgW="592" imgH="595" progId="TCLayout.ActiveDocument.1">
                  <p:embed/>
                </p:oleObj>
              </mc:Choice>
              <mc:Fallback>
                <p:oleObj name="think-cell Slide" r:id="rId32" imgW="592" imgH="595" progId="TCLayout.ActiveDocument.1">
                  <p:embed/>
                  <p:pic>
                    <p:nvPicPr>
                      <p:cNvPr id="8" name="Objekt 7" hidden="1">
                        <a:extLst>
                          <a:ext uri="{FF2B5EF4-FFF2-40B4-BE49-F238E27FC236}">
                            <a16:creationId xmlns:a16="http://schemas.microsoft.com/office/drawing/2014/main" id="{4A67EC4C-1FFD-46E2-A21C-28BC39F1D79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A6202223-DE7A-D54E-A0C9-C46689E25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533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345C36D-7A35-6E41-9D72-65D6239A1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3EAB598-4641-5C44-A546-3805311894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A57C534-742B-624C-BE8C-DF2FDCB704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17F97EC1-2E74-4A48-8EA9-3978A7BE00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4F1124-7837-4BAB-B84F-F60E916C01F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51811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2" r:id="rId3"/>
    <p:sldLayoutId id="2147483663" r:id="rId4"/>
    <p:sldLayoutId id="2147483664" r:id="rId5"/>
    <p:sldLayoutId id="2147483688" r:id="rId6"/>
    <p:sldLayoutId id="214748368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65" r:id="rId14"/>
    <p:sldLayoutId id="2147483666" r:id="rId15"/>
    <p:sldLayoutId id="2147483677" r:id="rId16"/>
    <p:sldLayoutId id="2147483667" r:id="rId17"/>
    <p:sldLayoutId id="2147483669" r:id="rId18"/>
    <p:sldLayoutId id="2147483678" r:id="rId19"/>
    <p:sldLayoutId id="2147483670" r:id="rId20"/>
    <p:sldLayoutId id="2147483671" r:id="rId21"/>
    <p:sldLayoutId id="2147483676" r:id="rId22"/>
    <p:sldLayoutId id="2147483672" r:id="rId23"/>
    <p:sldLayoutId id="2147483673" r:id="rId24"/>
    <p:sldLayoutId id="2147483674" r:id="rId25"/>
    <p:sldLayoutId id="2147483675" r:id="rId26"/>
    <p:sldLayoutId id="2147483686" r:id="rId27"/>
    <p:sldLayoutId id="2147483687" r:id="rId28"/>
    <p:sldLayoutId id="2147483690" r:id="rId2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1.x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32.xml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33.xml"/><Relationship Id="rId5" Type="http://schemas.openxmlformats.org/officeDocument/2006/relationships/image" Target="../media/image12.png"/><Relationship Id="rId4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34.xml"/><Relationship Id="rId5" Type="http://schemas.openxmlformats.org/officeDocument/2006/relationships/image" Target="../media/image13.emf"/><Relationship Id="rId4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35.xml"/><Relationship Id="rId4" Type="http://schemas.openxmlformats.org/officeDocument/2006/relationships/image" Target="../media/image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36.xml"/><Relationship Id="rId4" Type="http://schemas.openxmlformats.org/officeDocument/2006/relationships/image" Target="../media/image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37.xml"/><Relationship Id="rId4" Type="http://schemas.openxmlformats.org/officeDocument/2006/relationships/image" Target="../media/image1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3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0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39.xml"/><Relationship Id="rId4" Type="http://schemas.openxmlformats.org/officeDocument/2006/relationships/image" Target="../media/image1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40.xml"/><Relationship Id="rId4" Type="http://schemas.openxmlformats.org/officeDocument/2006/relationships/image" Target="../media/image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41.xml"/><Relationship Id="rId5" Type="http://schemas.openxmlformats.org/officeDocument/2006/relationships/image" Target="../media/image15.jpeg"/><Relationship Id="rId4" Type="http://schemas.openxmlformats.org/officeDocument/2006/relationships/image" Target="../media/image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42.xml"/><Relationship Id="rId5" Type="http://schemas.openxmlformats.org/officeDocument/2006/relationships/image" Target="../media/image16.png"/><Relationship Id="rId4" Type="http://schemas.openxmlformats.org/officeDocument/2006/relationships/image" Target="../media/image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43.xml"/><Relationship Id="rId5" Type="http://schemas.openxmlformats.org/officeDocument/2006/relationships/image" Target="../media/image12.png"/><Relationship Id="rId4" Type="http://schemas.openxmlformats.org/officeDocument/2006/relationships/image" Target="../media/image1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4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4CFFB886-71B7-4FA3-B773-6489309AC04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61962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4CFFB886-71B7-4FA3-B773-6489309AC0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7A1F9FC7-0ABF-41B6-9CB1-D5160C49D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620" y="2300888"/>
            <a:ext cx="10728759" cy="709013"/>
          </a:xfrm>
        </p:spPr>
        <p:txBody>
          <a:bodyPr>
            <a:noAutofit/>
          </a:bodyPr>
          <a:lstStyle/>
          <a:p>
            <a:pPr algn="ctr"/>
            <a:r>
              <a:rPr lang="da-DK" sz="5400" dirty="0">
                <a:solidFill>
                  <a:schemeClr val="bg1"/>
                </a:solidFill>
              </a:rPr>
              <a:t>Risikovurdering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D01F6CCA-B092-E238-A3D2-85663499E747}"/>
              </a:ext>
            </a:extLst>
          </p:cNvPr>
          <p:cNvSpPr txBox="1"/>
          <p:nvPr/>
        </p:nvSpPr>
        <p:spPr>
          <a:xfrm>
            <a:off x="4196177" y="2659559"/>
            <a:ext cx="37996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400" b="1" dirty="0">
                <a:solidFill>
                  <a:schemeClr val="tx1">
                    <a:lumMod val="50000"/>
                  </a:schemeClr>
                </a:solidFill>
              </a:rPr>
              <a:t>Risikovurdering</a:t>
            </a:r>
          </a:p>
        </p:txBody>
      </p:sp>
    </p:spTree>
    <p:extLst>
      <p:ext uri="{BB962C8B-B14F-4D97-AF65-F5344CB8AC3E}">
        <p14:creationId xmlns:p14="http://schemas.microsoft.com/office/powerpoint/2010/main" val="2571313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F251886B-D71D-4138-B0E9-5AB1DE106A0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F251886B-D71D-4138-B0E9-5AB1DE106A0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C6ADD36C-F11A-4B37-A2D2-A4F6F0786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91" y="76244"/>
            <a:ext cx="10944721" cy="539496"/>
          </a:xfrm>
        </p:spPr>
        <p:txBody>
          <a:bodyPr>
            <a:normAutofit fontScale="90000"/>
          </a:bodyPr>
          <a:lstStyle/>
          <a:p>
            <a:pPr algn="ctr"/>
            <a:r>
              <a:rPr lang="da-DK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a-DK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a-DK" sz="27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Bekendtgørelse om sikkerhed for drift af elektriske anlæg</a:t>
            </a:r>
            <a:endParaRPr lang="da-DK" b="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20F2F07-5776-4560-80C2-06CA906EAD72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623391" y="661939"/>
            <a:ext cx="10944721" cy="288000"/>
          </a:xfrm>
        </p:spPr>
        <p:txBody>
          <a:bodyPr/>
          <a:lstStyle/>
          <a:p>
            <a:pPr algn="ctr"/>
            <a:r>
              <a:rPr lang="da-DK" dirty="0">
                <a:solidFill>
                  <a:schemeClr val="tx1">
                    <a:lumMod val="50000"/>
                  </a:schemeClr>
                </a:solidFill>
              </a:rPr>
              <a:t>Bek. 1608 og EN 50110-1 Risikovurdering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4208887-BBE2-44C5-801F-1C87357CF9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5488" y="1228725"/>
            <a:ext cx="11301984" cy="4572000"/>
          </a:xfrm>
        </p:spPr>
        <p:txBody>
          <a:bodyPr/>
          <a:lstStyle/>
          <a:p>
            <a:pPr marL="0" indent="0">
              <a:buNone/>
            </a:pPr>
            <a:r>
              <a:rPr lang="da-DK" sz="1800" b="1" u="none" strike="noStrike" baseline="0" dirty="0">
                <a:solidFill>
                  <a:schemeClr val="tx1">
                    <a:lumMod val="50000"/>
                  </a:schemeClr>
                </a:solidFill>
              </a:rPr>
              <a:t>Kapitel 9 Generelle sikkerhedskrav for drift af elektriske anlæg. </a:t>
            </a:r>
          </a:p>
          <a:p>
            <a:pPr marL="0" indent="0">
              <a:buNone/>
            </a:pPr>
            <a:r>
              <a:rPr lang="da-DK" sz="1800" b="1" u="none" strike="noStrike" baseline="0" dirty="0">
                <a:solidFill>
                  <a:schemeClr val="tx1">
                    <a:lumMod val="50000"/>
                  </a:schemeClr>
                </a:solidFill>
              </a:rPr>
              <a:t>Risikovurdering og planlægning af drifts- og arbejdsprocedurer</a:t>
            </a:r>
          </a:p>
          <a:p>
            <a:pPr marL="0" indent="0" algn="l">
              <a:buNone/>
            </a:pPr>
            <a:r>
              <a:rPr lang="da-DK" sz="1600" b="1" i="0" u="none" strike="noStrike" baseline="0" dirty="0">
                <a:solidFill>
                  <a:schemeClr val="tx1">
                    <a:lumMod val="50000"/>
                  </a:schemeClr>
                </a:solidFill>
              </a:rPr>
              <a:t>§ 47. </a:t>
            </a:r>
            <a:r>
              <a:rPr lang="da-DK" sz="1600" b="0" i="0" u="none" strike="noStrike" baseline="0" dirty="0">
                <a:solidFill>
                  <a:schemeClr val="tx1">
                    <a:lumMod val="50000"/>
                  </a:schemeClr>
                </a:solidFill>
              </a:rPr>
              <a:t>Inden enhver drifts- og arbejdsprocedure påbegyndes, skal en sagkyndig person planlægge udførelsen af proceduren og foretage en vurdering af de elektriske risici, som er forbundet med udførelsen.</a:t>
            </a:r>
          </a:p>
          <a:p>
            <a:pPr marL="0" indent="0" algn="l">
              <a:buNone/>
            </a:pPr>
            <a:r>
              <a:rPr lang="da-DK" sz="1600" b="0" i="1" u="none" strike="noStrike" baseline="0" dirty="0">
                <a:solidFill>
                  <a:schemeClr val="tx1">
                    <a:lumMod val="50000"/>
                  </a:schemeClr>
                </a:solidFill>
              </a:rPr>
              <a:t>Stk. 2. </a:t>
            </a:r>
            <a:r>
              <a:rPr lang="da-DK" sz="1600" b="0" i="0" u="none" strike="noStrike" baseline="0" dirty="0">
                <a:solidFill>
                  <a:schemeClr val="tx1">
                    <a:lumMod val="50000"/>
                  </a:schemeClr>
                </a:solidFill>
              </a:rPr>
              <a:t>I forbindelse med planlægningen og på baggrund af </a:t>
            </a:r>
            <a:r>
              <a:rPr lang="da-DK" sz="1600" b="0" i="0" u="none" strike="noStrike" baseline="0" dirty="0">
                <a:solidFill>
                  <a:srgbClr val="FF0000"/>
                </a:solidFill>
              </a:rPr>
              <a:t>risikovurderingen</a:t>
            </a:r>
            <a:r>
              <a:rPr lang="da-DK" sz="1600" b="0" i="0" u="none" strike="noStrike" baseline="0" dirty="0">
                <a:solidFill>
                  <a:schemeClr val="tx1">
                    <a:lumMod val="50000"/>
                  </a:schemeClr>
                </a:solidFill>
              </a:rPr>
              <a:t>, jf. stk. 1, skal der tages stilling til følgende:</a:t>
            </a:r>
          </a:p>
          <a:p>
            <a:pPr marL="0" indent="0" algn="l">
              <a:buNone/>
            </a:pPr>
            <a:r>
              <a:rPr lang="da-DK" sz="1800" b="0" i="0" u="none" strike="noStrike" baseline="0" dirty="0">
                <a:solidFill>
                  <a:schemeClr val="tx1">
                    <a:lumMod val="50000"/>
                  </a:schemeClr>
                </a:solidFill>
              </a:rPr>
              <a:t>1</a:t>
            </a:r>
            <a:r>
              <a:rPr lang="da-DK" sz="1600" b="0" i="0" u="none" strike="noStrike" baseline="0" dirty="0">
                <a:solidFill>
                  <a:schemeClr val="tx1">
                    <a:lumMod val="50000"/>
                  </a:schemeClr>
                </a:solidFill>
              </a:rPr>
              <a:t>) Procedurens omfang og arbejdsstedets afgrænsning.</a:t>
            </a:r>
          </a:p>
          <a:p>
            <a:pPr marL="0" indent="0" algn="l">
              <a:buNone/>
            </a:pPr>
            <a:r>
              <a:rPr lang="da-DK" sz="1600" b="0" i="0" u="none" strike="noStrike" baseline="0" dirty="0">
                <a:solidFill>
                  <a:schemeClr val="tx1">
                    <a:lumMod val="50000"/>
                  </a:schemeClr>
                </a:solidFill>
              </a:rPr>
              <a:t>2) Valg af arbejdsmetode.</a:t>
            </a:r>
          </a:p>
          <a:p>
            <a:pPr marL="0" indent="0" algn="l">
              <a:buNone/>
            </a:pPr>
            <a:r>
              <a:rPr lang="da-DK" sz="1600" b="0" i="0" u="none" strike="noStrike" baseline="0" dirty="0">
                <a:solidFill>
                  <a:schemeClr val="tx1">
                    <a:lumMod val="50000"/>
                  </a:schemeClr>
                </a:solidFill>
              </a:rPr>
              <a:t>3) Valg af værktøj og andet udstyr.</a:t>
            </a:r>
          </a:p>
          <a:p>
            <a:pPr marL="0" indent="0" algn="l">
              <a:buNone/>
            </a:pPr>
            <a:r>
              <a:rPr lang="da-DK" sz="1600" b="0" i="0" u="none" strike="noStrike" baseline="0" dirty="0">
                <a:solidFill>
                  <a:schemeClr val="tx1">
                    <a:lumMod val="50000"/>
                  </a:schemeClr>
                </a:solidFill>
              </a:rPr>
              <a:t>4) Valg af beskyttelsesanordninger og personlige værnemidler.</a:t>
            </a:r>
          </a:p>
          <a:p>
            <a:pPr marL="0" indent="0" algn="l">
              <a:buNone/>
            </a:pPr>
            <a:r>
              <a:rPr lang="da-DK" sz="1600" b="0" i="0" u="none" strike="noStrike" baseline="0" dirty="0">
                <a:solidFill>
                  <a:schemeClr val="tx1">
                    <a:lumMod val="50000"/>
                  </a:schemeClr>
                </a:solidFill>
              </a:rPr>
              <a:t>5) Valg af og instruktion af de personer, der skal udføre drifts- eller arbejdsproceduren.</a:t>
            </a:r>
          </a:p>
          <a:p>
            <a:pPr marL="0" indent="0" algn="l">
              <a:buNone/>
            </a:pPr>
            <a:r>
              <a:rPr lang="da-DK" sz="1600" b="0" i="0" u="none" strike="noStrike" baseline="0" dirty="0">
                <a:solidFill>
                  <a:schemeClr val="tx1">
                    <a:lumMod val="50000"/>
                  </a:schemeClr>
                </a:solidFill>
              </a:rPr>
              <a:t>6) Vurdering af undsætningsmuligheder ved uheld.</a:t>
            </a:r>
          </a:p>
          <a:p>
            <a:pPr marL="0" indent="0" algn="l">
              <a:buNone/>
            </a:pPr>
            <a:r>
              <a:rPr lang="da-DK" sz="1600" b="0" i="1" u="none" strike="noStrike" baseline="0" dirty="0">
                <a:solidFill>
                  <a:schemeClr val="tx1">
                    <a:lumMod val="50000"/>
                  </a:schemeClr>
                </a:solidFill>
              </a:rPr>
              <a:t>Stk. 3.</a:t>
            </a:r>
            <a:r>
              <a:rPr lang="da-DK" sz="1600" b="0" i="1" u="none" strike="noStrike" baseline="0" dirty="0"/>
              <a:t> </a:t>
            </a:r>
            <a:r>
              <a:rPr lang="da-DK" sz="1600" b="0" i="0" u="none" strike="noStrike" baseline="0" dirty="0">
                <a:solidFill>
                  <a:srgbClr val="FF0000"/>
                </a:solidFill>
              </a:rPr>
              <a:t>Planlægning og risikovurdering </a:t>
            </a:r>
            <a:r>
              <a:rPr lang="da-DK" sz="1600" b="0" i="0" u="none" strike="noStrike" baseline="0" dirty="0">
                <a:solidFill>
                  <a:schemeClr val="tx1">
                    <a:lumMod val="50000"/>
                  </a:schemeClr>
                </a:solidFill>
              </a:rPr>
              <a:t>af arbejdsprocedurer skal foretages af en </a:t>
            </a:r>
            <a:r>
              <a:rPr lang="da-DK" sz="1600" b="1" i="0" u="none" strike="noStrike" baseline="0" dirty="0">
                <a:solidFill>
                  <a:srgbClr val="FF0000"/>
                </a:solidFill>
              </a:rPr>
              <a:t>arbejdsleder</a:t>
            </a:r>
            <a:r>
              <a:rPr lang="da-DK" sz="1600" b="0" i="0" u="none" strike="noStrike" baseline="0" dirty="0"/>
              <a:t>.</a:t>
            </a:r>
            <a:endParaRPr lang="da-DK" sz="1600" dirty="0"/>
          </a:p>
          <a:p>
            <a:endParaRPr lang="da-DK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AAAF6D93-3067-455B-BC38-8420DB7624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CD6044-91AD-9F4D-959A-A4CF2357E5E3}" type="slidenum">
              <a:rPr lang="da-DK" smtClean="0"/>
              <a:pPr/>
              <a:t>2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35471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F251886B-D71D-4138-B0E9-5AB1DE106A0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F251886B-D71D-4138-B0E9-5AB1DE106A0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C6ADD36C-F11A-4B37-A2D2-A4F6F0786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91" y="192024"/>
            <a:ext cx="10944721" cy="539496"/>
          </a:xfrm>
        </p:spPr>
        <p:txBody>
          <a:bodyPr>
            <a:normAutofit fontScale="90000"/>
          </a:bodyPr>
          <a:lstStyle/>
          <a:p>
            <a:pPr algn="ctr"/>
            <a:r>
              <a:rPr lang="da-DK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a-DK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a-DK" sz="27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Bekendtgørelse om sikkerhed for drift af elektriske anlæg</a:t>
            </a:r>
            <a:endParaRPr lang="da-DK" b="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20F2F07-5776-4560-80C2-06CA906EAD72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ctr"/>
            <a:r>
              <a:rPr lang="da-DK" dirty="0">
                <a:solidFill>
                  <a:schemeClr val="tx1">
                    <a:lumMod val="50000"/>
                  </a:schemeClr>
                </a:solidFill>
              </a:rPr>
              <a:t>Bek. 1608 og EN 50110-1 Risikovurdering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4208887-BBE2-44C5-801F-1C87357CF9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29674" y="3105150"/>
            <a:ext cx="2947797" cy="1066800"/>
          </a:xfrm>
        </p:spPr>
        <p:txBody>
          <a:bodyPr/>
          <a:lstStyle/>
          <a:p>
            <a:pPr marL="0" indent="0">
              <a:buNone/>
            </a:pPr>
            <a:r>
              <a:rPr lang="da-DK" altLang="da-DK" sz="2000" b="1" dirty="0">
                <a:solidFill>
                  <a:srgbClr val="C00000"/>
                </a:solidFill>
              </a:rPr>
              <a:t>Formål: Beskyttelse af personer, husdyr og ejendom</a:t>
            </a:r>
          </a:p>
          <a:p>
            <a:endParaRPr lang="da-DK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AAAF6D93-3067-455B-BC38-8420DB7624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CD6044-91AD-9F4D-959A-A4CF2357E5E3}" type="slidenum">
              <a:rPr lang="da-DK" smtClean="0"/>
              <a:pPr/>
              <a:t>3</a:t>
            </a:fld>
            <a:endParaRPr lang="da-DK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BA700D04-8B1A-4002-85F4-696DB2FD1A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0923" y="1244173"/>
            <a:ext cx="5032844" cy="5476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3186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F251886B-D71D-4138-B0E9-5AB1DE106A0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F251886B-D71D-4138-B0E9-5AB1DE106A0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C6ADD36C-F11A-4B37-A2D2-A4F6F0786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91" y="192024"/>
            <a:ext cx="10944721" cy="539496"/>
          </a:xfrm>
        </p:spPr>
        <p:txBody>
          <a:bodyPr>
            <a:normAutofit fontScale="90000"/>
          </a:bodyPr>
          <a:lstStyle/>
          <a:p>
            <a:pPr algn="ctr"/>
            <a:r>
              <a:rPr lang="da-DK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a-DK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a-DK" sz="27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Bekendtgørelse om sikkerhed for drift af elektriske anlæg</a:t>
            </a:r>
            <a:endParaRPr lang="da-DK" b="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20F2F07-5776-4560-80C2-06CA906EAD72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ctr"/>
            <a:r>
              <a:rPr lang="da-DK" dirty="0">
                <a:solidFill>
                  <a:schemeClr val="tx1">
                    <a:lumMod val="50000"/>
                  </a:schemeClr>
                </a:solidFill>
              </a:rPr>
              <a:t>Bek. 1608 og EN 50110-1 Risikovurdering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4208887-BBE2-44C5-801F-1C87357CF9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914775" y="2162175"/>
            <a:ext cx="3609976" cy="2524126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AAAF6D93-3067-455B-BC38-8420DB7624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CD6044-91AD-9F4D-959A-A4CF2357E5E3}" type="slidenum">
              <a:rPr lang="da-DK" smtClean="0"/>
              <a:pPr/>
              <a:t>4</a:t>
            </a:fld>
            <a:endParaRPr lang="da-DK" dirty="0"/>
          </a:p>
        </p:txBody>
      </p:sp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BA799A56-8DB5-49E7-9CAC-F38F3EB0AC9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680" y="1333544"/>
            <a:ext cx="7616141" cy="533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58761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F251886B-D71D-4138-B0E9-5AB1DE106A0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F251886B-D71D-4138-B0E9-5AB1DE106A0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C6ADD36C-F11A-4B37-A2D2-A4F6F0786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91" y="192024"/>
            <a:ext cx="10944721" cy="539496"/>
          </a:xfrm>
        </p:spPr>
        <p:txBody>
          <a:bodyPr>
            <a:normAutofit fontScale="90000"/>
          </a:bodyPr>
          <a:lstStyle/>
          <a:p>
            <a:pPr algn="ctr"/>
            <a:r>
              <a:rPr lang="da-DK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a-DK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a-DK" sz="27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Bekendtgørelse om sikkerhed for drift af elektriske anlæg</a:t>
            </a:r>
            <a:endParaRPr lang="da-DK" b="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20F2F07-5776-4560-80C2-06CA906EAD72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ctr"/>
            <a:r>
              <a:rPr lang="da-DK" dirty="0">
                <a:solidFill>
                  <a:schemeClr val="tx1">
                    <a:lumMod val="50000"/>
                  </a:schemeClr>
                </a:solidFill>
              </a:rPr>
              <a:t>Bek. 1608 og EN 50110-1 Risikovurdering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4208887-BBE2-44C5-801F-1C87357CF9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5488" y="2050669"/>
            <a:ext cx="11301984" cy="2833878"/>
          </a:xfrm>
        </p:spPr>
        <p:txBody>
          <a:bodyPr/>
          <a:lstStyle/>
          <a:p>
            <a:r>
              <a:rPr lang="da-DK" altLang="da-DK" sz="2400" dirty="0">
                <a:solidFill>
                  <a:schemeClr val="tx1">
                    <a:lumMod val="50000"/>
                  </a:schemeClr>
                </a:solidFill>
              </a:rPr>
              <a:t>Hvis man i branchen bruger samme sprog, termer og instrukser til arbejde på elektriske anlæg, kan vi bevare det høje sikkerhedsniveau, som er opbygget gennem årtiers erfaring.</a:t>
            </a:r>
          </a:p>
          <a:p>
            <a:endParaRPr lang="da-DK" altLang="da-DK" sz="2400" dirty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da-DK" altLang="da-DK" sz="2400" dirty="0">
                <a:solidFill>
                  <a:schemeClr val="tx1">
                    <a:lumMod val="50000"/>
                  </a:schemeClr>
                </a:solidFill>
              </a:rPr>
              <a:t>Det har vist sig, at mange elulykker sker på grund af manglende planlægning og manglende instruktioner. Derfor skal alle, der deltager i et arbejde, vide præcist, hvad arbejdet omfatter.</a:t>
            </a:r>
          </a:p>
          <a:p>
            <a:endParaRPr lang="da-DK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AAAF6D93-3067-455B-BC38-8420DB7624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CD6044-91AD-9F4D-959A-A4CF2357E5E3}" type="slidenum">
              <a:rPr lang="da-DK" smtClean="0"/>
              <a:pPr/>
              <a:t>5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67837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F251886B-D71D-4138-B0E9-5AB1DE106A0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F251886B-D71D-4138-B0E9-5AB1DE106A0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C6ADD36C-F11A-4B37-A2D2-A4F6F0786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91" y="192024"/>
            <a:ext cx="10944721" cy="539496"/>
          </a:xfrm>
        </p:spPr>
        <p:txBody>
          <a:bodyPr>
            <a:normAutofit fontScale="90000"/>
          </a:bodyPr>
          <a:lstStyle/>
          <a:p>
            <a:pPr algn="ctr"/>
            <a:r>
              <a:rPr lang="da-DK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a-DK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a-DK" sz="27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Bekendtgørelse om sikkerhed for drift af elektriske anlæg</a:t>
            </a:r>
            <a:endParaRPr lang="da-DK" b="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20F2F07-5776-4560-80C2-06CA906EAD72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ctr"/>
            <a:r>
              <a:rPr lang="da-DK" dirty="0">
                <a:solidFill>
                  <a:schemeClr val="tx1">
                    <a:lumMod val="50000"/>
                  </a:schemeClr>
                </a:solidFill>
              </a:rPr>
              <a:t>Bek. 1608 og EN 50110-1 Risikovurdering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4208887-BBE2-44C5-801F-1C87357CF9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5488" y="1476375"/>
            <a:ext cx="11301984" cy="4211193"/>
          </a:xfrm>
        </p:spPr>
        <p:txBody>
          <a:bodyPr/>
          <a:lstStyle/>
          <a:p>
            <a:pPr>
              <a:spcAft>
                <a:spcPts val="1000"/>
              </a:spcAft>
              <a:defRPr/>
            </a:pPr>
            <a:r>
              <a:rPr lang="da-DK" altLang="da-DK" sz="2000" dirty="0">
                <a:solidFill>
                  <a:schemeClr val="tx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Det er </a:t>
            </a:r>
            <a:r>
              <a:rPr lang="da-DK" altLang="da-DK" sz="2000" b="1" dirty="0">
                <a:solidFill>
                  <a:schemeClr val="tx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anlægsejeren</a:t>
            </a:r>
            <a:r>
              <a:rPr lang="da-DK" altLang="da-DK" sz="2000" dirty="0">
                <a:solidFill>
                  <a:schemeClr val="tx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der har ansvaret for at der findes </a:t>
            </a:r>
            <a:r>
              <a:rPr lang="da-DK" altLang="da-DK" sz="2000" b="1" dirty="0">
                <a:solidFill>
                  <a:schemeClr val="tx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relevante KLS-procedurer i KLS-systemet</a:t>
            </a:r>
            <a:r>
              <a:rPr lang="da-DK" altLang="da-DK" sz="2000" dirty="0">
                <a:solidFill>
                  <a:schemeClr val="tx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da han både ejer KLS-systemet og samtidig har ansvaret for indholdet. I praksis er det den </a:t>
            </a:r>
            <a:r>
              <a:rPr lang="da-DK" altLang="da-DK" sz="2000" b="1" dirty="0">
                <a:solidFill>
                  <a:schemeClr val="tx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driftsansvarlige person</a:t>
            </a:r>
            <a:r>
              <a:rPr lang="da-DK" altLang="da-DK" sz="2000" dirty="0">
                <a:solidFill>
                  <a:schemeClr val="tx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som på vegne af den driftsansvarlige virksomhed og anlægsejer </a:t>
            </a:r>
            <a:r>
              <a:rPr lang="da-DK" altLang="da-DK" sz="2000" b="1" dirty="0">
                <a:solidFill>
                  <a:schemeClr val="tx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vedligeholder og sikrer</a:t>
            </a:r>
            <a:r>
              <a:rPr lang="da-DK" altLang="da-DK" sz="2000" dirty="0">
                <a:solidFill>
                  <a:schemeClr val="tx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at relevante KLS-procedurer, herunder hvordan f.eks. KLS-procedure for </a:t>
            </a:r>
            <a:r>
              <a:rPr lang="da-DK" altLang="da-DK" sz="2000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risikovurderinger</a:t>
            </a:r>
            <a:r>
              <a:rPr lang="da-DK" altLang="da-DK" sz="20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a-DK" altLang="da-DK" sz="2000" dirty="0">
                <a:solidFill>
                  <a:schemeClr val="tx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beskrives.</a:t>
            </a:r>
          </a:p>
          <a:p>
            <a:pPr>
              <a:spcAft>
                <a:spcPts val="1000"/>
              </a:spcAft>
              <a:defRPr/>
            </a:pPr>
            <a:r>
              <a:rPr lang="da-DK" altLang="da-DK" sz="2000" dirty="0">
                <a:solidFill>
                  <a:schemeClr val="tx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Driftsansvarlig person: </a:t>
            </a:r>
          </a:p>
          <a:p>
            <a:pPr marL="342900" indent="-342900">
              <a:spcAft>
                <a:spcPts val="1000"/>
              </a:spcAft>
              <a:buFontTx/>
              <a:buChar char="-"/>
              <a:defRPr/>
            </a:pPr>
            <a:r>
              <a:rPr lang="da-DK" altLang="da-DK" sz="2000" dirty="0">
                <a:solidFill>
                  <a:schemeClr val="tx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Udarbejder instrukser</a:t>
            </a:r>
          </a:p>
          <a:p>
            <a:pPr marL="342900" indent="-342900">
              <a:spcAft>
                <a:spcPts val="1000"/>
              </a:spcAft>
              <a:buFontTx/>
              <a:buChar char="-"/>
              <a:defRPr/>
            </a:pPr>
            <a:r>
              <a:rPr lang="da-DK" altLang="da-DK" sz="2000" dirty="0">
                <a:solidFill>
                  <a:schemeClr val="tx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Procedure  f.eks. for risikovurdering (Arbejdsleder og holdleder)</a:t>
            </a:r>
          </a:p>
          <a:p>
            <a:pPr marL="342900" indent="-342900">
              <a:spcAft>
                <a:spcPts val="1000"/>
              </a:spcAft>
              <a:buFontTx/>
              <a:buChar char="-"/>
              <a:defRPr/>
            </a:pPr>
            <a:r>
              <a:rPr lang="da-DK" altLang="da-DK" sz="2000" dirty="0">
                <a:solidFill>
                  <a:schemeClr val="tx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Kompetencer </a:t>
            </a:r>
          </a:p>
          <a:p>
            <a:pPr marL="342900" indent="-342900">
              <a:spcAft>
                <a:spcPts val="1000"/>
              </a:spcAft>
              <a:buFontTx/>
              <a:buChar char="-"/>
              <a:defRPr/>
            </a:pPr>
            <a:r>
              <a:rPr lang="da-DK" altLang="da-DK" sz="2000" dirty="0">
                <a:solidFill>
                  <a:schemeClr val="tx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Uddelegering</a:t>
            </a:r>
            <a:endParaRPr lang="da-DK" sz="2000" dirty="0">
              <a:solidFill>
                <a:schemeClr val="tx1">
                  <a:lumMod val="50000"/>
                </a:schemeClr>
              </a:solidFill>
            </a:endParaRPr>
          </a:p>
          <a:p>
            <a:endParaRPr lang="da-DK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AAAF6D93-3067-455B-BC38-8420DB7624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CD6044-91AD-9F4D-959A-A4CF2357E5E3}" type="slidenum">
              <a:rPr lang="da-DK" smtClean="0"/>
              <a:pPr/>
              <a:t>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72578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F251886B-D71D-4138-B0E9-5AB1DE106A0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F251886B-D71D-4138-B0E9-5AB1DE106A0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C6ADD36C-F11A-4B37-A2D2-A4F6F0786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91" y="192024"/>
            <a:ext cx="10944721" cy="539496"/>
          </a:xfrm>
        </p:spPr>
        <p:txBody>
          <a:bodyPr>
            <a:normAutofit fontScale="90000"/>
          </a:bodyPr>
          <a:lstStyle/>
          <a:p>
            <a:pPr algn="ctr"/>
            <a:r>
              <a:rPr lang="da-DK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a-DK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a-DK" sz="27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Bekendtgørelse om sikkerhed for drift af elektriske anlæg</a:t>
            </a:r>
            <a:endParaRPr lang="da-DK" b="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20F2F07-5776-4560-80C2-06CA906EAD72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ctr"/>
            <a:r>
              <a:rPr lang="da-DK" dirty="0">
                <a:solidFill>
                  <a:schemeClr val="tx1">
                    <a:lumMod val="50000"/>
                  </a:schemeClr>
                </a:solidFill>
              </a:rPr>
              <a:t>Bek. 1608 og EN 50110-1 Risikovurdering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4208887-BBE2-44C5-801F-1C87357CF9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08913" y="2013077"/>
            <a:ext cx="2296287" cy="3468243"/>
          </a:xfrm>
        </p:spPr>
        <p:txBody>
          <a:bodyPr/>
          <a:lstStyle/>
          <a:p>
            <a:r>
              <a:rPr lang="da-DK" sz="2000" i="1" dirty="0">
                <a:solidFill>
                  <a:schemeClr val="tx1">
                    <a:lumMod val="50000"/>
                  </a:schemeClr>
                </a:solidFill>
              </a:rPr>
              <a:t>Termer:</a:t>
            </a:r>
          </a:p>
          <a:p>
            <a:pPr marL="0" indent="0">
              <a:buNone/>
            </a:pPr>
            <a:endParaRPr lang="da-DK" sz="2000" dirty="0"/>
          </a:p>
          <a:p>
            <a:r>
              <a:rPr lang="da-DK" sz="2000" i="1" dirty="0">
                <a:solidFill>
                  <a:srgbClr val="000099"/>
                </a:solidFill>
              </a:rPr>
              <a:t>Procedure ?</a:t>
            </a:r>
          </a:p>
          <a:p>
            <a:endParaRPr lang="da-DK" sz="2000" i="1" dirty="0">
              <a:solidFill>
                <a:srgbClr val="000099"/>
              </a:solidFill>
            </a:endParaRPr>
          </a:p>
          <a:p>
            <a:r>
              <a:rPr lang="da-DK" sz="2000" i="1" dirty="0">
                <a:solidFill>
                  <a:srgbClr val="000099"/>
                </a:solidFill>
              </a:rPr>
              <a:t>Instruktioner ?</a:t>
            </a:r>
          </a:p>
          <a:p>
            <a:endParaRPr lang="da-DK" sz="2000" i="1" dirty="0">
              <a:solidFill>
                <a:srgbClr val="000099"/>
              </a:solidFill>
            </a:endParaRPr>
          </a:p>
          <a:p>
            <a:r>
              <a:rPr lang="da-DK" sz="2000" i="1" dirty="0">
                <a:solidFill>
                  <a:srgbClr val="000099"/>
                </a:solidFill>
              </a:rPr>
              <a:t>Instrukser ?</a:t>
            </a:r>
          </a:p>
          <a:p>
            <a:endParaRPr lang="da-DK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AAAF6D93-3067-455B-BC38-8420DB7624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CD6044-91AD-9F4D-959A-A4CF2357E5E3}" type="slidenum">
              <a:rPr lang="da-DK" smtClean="0"/>
              <a:pPr/>
              <a:t>7</a:t>
            </a:fld>
            <a:endParaRPr lang="da-DK" dirty="0"/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9F333493-09DB-4DF2-A9C1-AA1DD757F505}"/>
              </a:ext>
            </a:extLst>
          </p:cNvPr>
          <p:cNvSpPr txBox="1"/>
          <p:nvPr/>
        </p:nvSpPr>
        <p:spPr>
          <a:xfrm>
            <a:off x="5705475" y="2200275"/>
            <a:ext cx="19240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  <a:defRPr/>
            </a:pPr>
            <a:r>
              <a:rPr lang="da-DK" sz="2000" i="1" dirty="0">
                <a:solidFill>
                  <a:schemeClr val="tx1">
                    <a:lumMod val="50000"/>
                  </a:schemeClr>
                </a:solidFill>
              </a:rPr>
              <a:t>Driftsprocedure</a:t>
            </a: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A6F09E1A-3232-4876-8F39-B75CF1F385A3}"/>
              </a:ext>
            </a:extLst>
          </p:cNvPr>
          <p:cNvSpPr txBox="1"/>
          <p:nvPr/>
        </p:nvSpPr>
        <p:spPr>
          <a:xfrm>
            <a:off x="5705475" y="2796719"/>
            <a:ext cx="2667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  <a:defRPr/>
            </a:pPr>
            <a:r>
              <a:rPr lang="da-DK" sz="2000" i="1" dirty="0">
                <a:solidFill>
                  <a:schemeClr val="tx1">
                    <a:lumMod val="50000"/>
                  </a:schemeClr>
                </a:solidFill>
              </a:rPr>
              <a:t>Arbejdsprocedure</a:t>
            </a:r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EB18488E-B000-45F1-8D2B-A5F7BD36B430}"/>
              </a:ext>
            </a:extLst>
          </p:cNvPr>
          <p:cNvSpPr txBox="1"/>
          <p:nvPr/>
        </p:nvSpPr>
        <p:spPr>
          <a:xfrm>
            <a:off x="5705475" y="3582888"/>
            <a:ext cx="40767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2000" i="1" dirty="0">
                <a:solidFill>
                  <a:schemeClr val="tx1">
                    <a:lumMod val="50000"/>
                  </a:schemeClr>
                </a:solidFill>
              </a:rPr>
              <a:t>Skriftlig og/eller mundtlig </a:t>
            </a:r>
            <a:endParaRPr lang="da-DK" sz="20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14" name="Tekstfelt 13">
            <a:extLst>
              <a:ext uri="{FF2B5EF4-FFF2-40B4-BE49-F238E27FC236}">
                <a16:creationId xmlns:a16="http://schemas.microsoft.com/office/drawing/2014/main" id="{C8D72E01-9C1E-4A57-8BD7-3D50A2846B21}"/>
              </a:ext>
            </a:extLst>
          </p:cNvPr>
          <p:cNvSpPr txBox="1"/>
          <p:nvPr/>
        </p:nvSpPr>
        <p:spPr>
          <a:xfrm>
            <a:off x="5705475" y="4521606"/>
            <a:ext cx="11715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2000" dirty="0">
                <a:solidFill>
                  <a:schemeClr val="tx1">
                    <a:lumMod val="50000"/>
                  </a:schemeClr>
                </a:solidFill>
              </a:rPr>
              <a:t>Skriftlig</a:t>
            </a:r>
          </a:p>
        </p:txBody>
      </p:sp>
      <p:cxnSp>
        <p:nvCxnSpPr>
          <p:cNvPr id="16" name="Lige pilforbindelse 15">
            <a:extLst>
              <a:ext uri="{FF2B5EF4-FFF2-40B4-BE49-F238E27FC236}">
                <a16:creationId xmlns:a16="http://schemas.microsoft.com/office/drawing/2014/main" id="{93FE24F7-B279-4AD1-A095-02DA9F2C21DB}"/>
              </a:ext>
            </a:extLst>
          </p:cNvPr>
          <p:cNvCxnSpPr>
            <a:cxnSpLocks/>
          </p:cNvCxnSpPr>
          <p:nvPr/>
        </p:nvCxnSpPr>
        <p:spPr>
          <a:xfrm flipH="1">
            <a:off x="2924175" y="2400330"/>
            <a:ext cx="2638425" cy="53860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Lige pilforbindelse 19">
            <a:extLst>
              <a:ext uri="{FF2B5EF4-FFF2-40B4-BE49-F238E27FC236}">
                <a16:creationId xmlns:a16="http://schemas.microsoft.com/office/drawing/2014/main" id="{D40AFA35-8D13-4A2F-B0FE-B726D8DAD7C3}"/>
              </a:ext>
            </a:extLst>
          </p:cNvPr>
          <p:cNvCxnSpPr>
            <a:cxnSpLocks/>
          </p:cNvCxnSpPr>
          <p:nvPr/>
        </p:nvCxnSpPr>
        <p:spPr>
          <a:xfrm flipH="1">
            <a:off x="2924175" y="2996774"/>
            <a:ext cx="263842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Lige pilforbindelse 24">
            <a:extLst>
              <a:ext uri="{FF2B5EF4-FFF2-40B4-BE49-F238E27FC236}">
                <a16:creationId xmlns:a16="http://schemas.microsoft.com/office/drawing/2014/main" id="{0C5D43CB-F6C8-46AB-8356-22385E7E6AFE}"/>
              </a:ext>
            </a:extLst>
          </p:cNvPr>
          <p:cNvCxnSpPr>
            <a:cxnSpLocks/>
            <a:stCxn id="12" idx="1"/>
          </p:cNvCxnSpPr>
          <p:nvPr/>
        </p:nvCxnSpPr>
        <p:spPr>
          <a:xfrm flipH="1">
            <a:off x="3133725" y="3782943"/>
            <a:ext cx="257175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Lige pilforbindelse 28">
            <a:extLst>
              <a:ext uri="{FF2B5EF4-FFF2-40B4-BE49-F238E27FC236}">
                <a16:creationId xmlns:a16="http://schemas.microsoft.com/office/drawing/2014/main" id="{E8205BED-76B3-40A7-B95D-55846A93E3AB}"/>
              </a:ext>
            </a:extLst>
          </p:cNvPr>
          <p:cNvCxnSpPr>
            <a:cxnSpLocks/>
          </p:cNvCxnSpPr>
          <p:nvPr/>
        </p:nvCxnSpPr>
        <p:spPr>
          <a:xfrm flipH="1" flipV="1">
            <a:off x="2924175" y="4626948"/>
            <a:ext cx="2638425" cy="8502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7583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2">
            <a:extLst>
              <a:ext uri="{FF2B5EF4-FFF2-40B4-BE49-F238E27FC236}">
                <a16:creationId xmlns:a16="http://schemas.microsoft.com/office/drawing/2014/main" id="{D9D776E7-B1D3-4258-93DB-D2F5E0B1C7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180" y="1179087"/>
            <a:ext cx="8110599" cy="5615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F251886B-D71D-4138-B0E9-5AB1DE106A0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5" progId="TCLayout.ActiveDocument.1">
                  <p:embed/>
                </p:oleObj>
              </mc:Choice>
              <mc:Fallback>
                <p:oleObj name="think-cell Slide" r:id="rId4" imgW="592" imgH="59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F251886B-D71D-4138-B0E9-5AB1DE106A0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C6ADD36C-F11A-4B37-A2D2-A4F6F0786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639" y="187825"/>
            <a:ext cx="10944721" cy="511387"/>
          </a:xfrm>
        </p:spPr>
        <p:txBody>
          <a:bodyPr>
            <a:normAutofit fontScale="90000"/>
          </a:bodyPr>
          <a:lstStyle/>
          <a:p>
            <a:pPr algn="ctr"/>
            <a:r>
              <a:rPr lang="da-DK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a-DK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a-DK" sz="27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Bekendtgørelse om sikkerhed for drift af elektriske anlæg</a:t>
            </a:r>
            <a:endParaRPr lang="da-DK" b="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20F2F07-5776-4560-80C2-06CA906EAD72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623391" y="708104"/>
            <a:ext cx="10944721" cy="288000"/>
          </a:xfrm>
        </p:spPr>
        <p:txBody>
          <a:bodyPr/>
          <a:lstStyle/>
          <a:p>
            <a:pPr algn="ctr"/>
            <a:r>
              <a:rPr lang="da-DK" dirty="0">
                <a:solidFill>
                  <a:schemeClr val="tx1">
                    <a:lumMod val="50000"/>
                  </a:schemeClr>
                </a:solidFill>
              </a:rPr>
              <a:t>Bek. 1608 og EN 50110-1 Risikovurdering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4208887-BBE2-44C5-801F-1C87357CF9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14975" y="6081328"/>
            <a:ext cx="1890522" cy="42862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a-DK" sz="2400" dirty="0"/>
              <a:t>EN 50110-1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AAAF6D93-3067-455B-BC38-8420DB7624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CD6044-91AD-9F4D-959A-A4CF2357E5E3}" type="slidenum">
              <a:rPr lang="da-DK" smtClean="0"/>
              <a:pPr/>
              <a:t>8</a:t>
            </a:fld>
            <a:endParaRPr lang="da-DK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AB45798-E000-4A30-9333-405508A58B24}"/>
              </a:ext>
            </a:extLst>
          </p:cNvPr>
          <p:cNvSpPr/>
          <p:nvPr/>
        </p:nvSpPr>
        <p:spPr>
          <a:xfrm>
            <a:off x="5514976" y="6081328"/>
            <a:ext cx="1657350" cy="42862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cxnSp>
        <p:nvCxnSpPr>
          <p:cNvPr id="10" name="Lige pilforbindelse 9">
            <a:extLst>
              <a:ext uri="{FF2B5EF4-FFF2-40B4-BE49-F238E27FC236}">
                <a16:creationId xmlns:a16="http://schemas.microsoft.com/office/drawing/2014/main" id="{2A8D98E4-CAD8-446F-BF85-E77B179804FC}"/>
              </a:ext>
            </a:extLst>
          </p:cNvPr>
          <p:cNvCxnSpPr>
            <a:cxnSpLocks/>
          </p:cNvCxnSpPr>
          <p:nvPr/>
        </p:nvCxnSpPr>
        <p:spPr>
          <a:xfrm flipH="1" flipV="1">
            <a:off x="4391025" y="5133975"/>
            <a:ext cx="1028700" cy="87629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Lige pilforbindelse 13">
            <a:extLst>
              <a:ext uri="{FF2B5EF4-FFF2-40B4-BE49-F238E27FC236}">
                <a16:creationId xmlns:a16="http://schemas.microsoft.com/office/drawing/2014/main" id="{8811C9CE-545D-457E-AC54-F1EA4187F49C}"/>
              </a:ext>
            </a:extLst>
          </p:cNvPr>
          <p:cNvCxnSpPr>
            <a:cxnSpLocks/>
          </p:cNvCxnSpPr>
          <p:nvPr/>
        </p:nvCxnSpPr>
        <p:spPr>
          <a:xfrm flipV="1">
            <a:off x="6276975" y="5467350"/>
            <a:ext cx="0" cy="54292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Lige pilforbindelse 17">
            <a:extLst>
              <a:ext uri="{FF2B5EF4-FFF2-40B4-BE49-F238E27FC236}">
                <a16:creationId xmlns:a16="http://schemas.microsoft.com/office/drawing/2014/main" id="{7A4481E1-995F-4B35-952E-68FE221C9C94}"/>
              </a:ext>
            </a:extLst>
          </p:cNvPr>
          <p:cNvCxnSpPr>
            <a:cxnSpLocks/>
          </p:cNvCxnSpPr>
          <p:nvPr/>
        </p:nvCxnSpPr>
        <p:spPr>
          <a:xfrm flipV="1">
            <a:off x="7172326" y="5210175"/>
            <a:ext cx="652239" cy="80009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00346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F251886B-D71D-4138-B0E9-5AB1DE106A0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F251886B-D71D-4138-B0E9-5AB1DE106A0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C6ADD36C-F11A-4B37-A2D2-A4F6F0786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91" y="192024"/>
            <a:ext cx="10944721" cy="539496"/>
          </a:xfrm>
        </p:spPr>
        <p:txBody>
          <a:bodyPr>
            <a:normAutofit fontScale="90000"/>
          </a:bodyPr>
          <a:lstStyle/>
          <a:p>
            <a:pPr algn="ctr"/>
            <a:r>
              <a:rPr lang="da-DK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a-DK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a-DK" sz="27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Bekendtgørelse om sikkerhed for drift af elektriske anlæg</a:t>
            </a:r>
            <a:endParaRPr lang="da-DK" b="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20F2F07-5776-4560-80C2-06CA906EAD72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ctr"/>
            <a:r>
              <a:rPr lang="da-DK" dirty="0">
                <a:solidFill>
                  <a:schemeClr val="tx1">
                    <a:lumMod val="50000"/>
                  </a:schemeClr>
                </a:solidFill>
              </a:rPr>
              <a:t>Bek. 1608 og EN 50110-1 Risikovurdering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4208887-BBE2-44C5-801F-1C87357CF9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5488" y="1698669"/>
            <a:ext cx="6340948" cy="3755692"/>
          </a:xfrm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da-DK" altLang="da-DK" sz="2000" b="1" dirty="0">
                <a:solidFill>
                  <a:srgbClr val="C00000"/>
                </a:solidFill>
              </a:rPr>
              <a:t>Hvilke etaper er der under en driftsprocedure ?</a:t>
            </a:r>
          </a:p>
          <a:p>
            <a:pPr>
              <a:defRPr/>
            </a:pPr>
            <a:r>
              <a:rPr lang="da-DK" altLang="da-DK" sz="2000" dirty="0">
                <a:solidFill>
                  <a:schemeClr val="tx1">
                    <a:lumMod val="50000"/>
                  </a:schemeClr>
                </a:solidFill>
              </a:rPr>
              <a:t> Koblingsplan</a:t>
            </a:r>
          </a:p>
          <a:p>
            <a:pPr>
              <a:defRPr/>
            </a:pPr>
            <a:r>
              <a:rPr lang="da-DK" altLang="da-DK" sz="2000" dirty="0">
                <a:solidFill>
                  <a:schemeClr val="tx1">
                    <a:lumMod val="50000"/>
                  </a:schemeClr>
                </a:solidFill>
              </a:rPr>
              <a:t> Kommunikation</a:t>
            </a:r>
          </a:p>
          <a:p>
            <a:pPr>
              <a:defRPr/>
            </a:pPr>
            <a:r>
              <a:rPr lang="da-DK" altLang="da-DK" sz="2000" dirty="0">
                <a:solidFill>
                  <a:schemeClr val="tx1">
                    <a:lumMod val="50000"/>
                  </a:schemeClr>
                </a:solidFill>
              </a:rPr>
              <a:t>Kontrol af spændingsløs tilstand/Jording og kortslutning</a:t>
            </a:r>
          </a:p>
          <a:p>
            <a:endParaRPr lang="da-DK" sz="2000" dirty="0"/>
          </a:p>
          <a:p>
            <a:pPr marL="0" indent="0">
              <a:buClr>
                <a:srgbClr val="234749"/>
              </a:buClr>
              <a:buFont typeface="Wingdings" panose="05000000000000000000" pitchFamily="2" charset="2"/>
              <a:buNone/>
              <a:defRPr/>
            </a:pPr>
            <a:r>
              <a:rPr lang="da-DK" altLang="da-DK" sz="2000" b="1" dirty="0">
                <a:solidFill>
                  <a:srgbClr val="C00000"/>
                </a:solidFill>
              </a:rPr>
              <a:t>Hvilke etaper er der under en arbejdsprocedure ?</a:t>
            </a:r>
          </a:p>
          <a:p>
            <a:pPr>
              <a:buClr>
                <a:srgbClr val="234749"/>
              </a:buClr>
              <a:defRPr/>
            </a:pPr>
            <a:r>
              <a:rPr lang="da-DK" altLang="da-DK" sz="2000" dirty="0">
                <a:solidFill>
                  <a:srgbClr val="000000"/>
                </a:solidFill>
              </a:rPr>
              <a:t> før jeg begynder                                  </a:t>
            </a:r>
          </a:p>
          <a:p>
            <a:pPr>
              <a:buClr>
                <a:srgbClr val="234749"/>
              </a:buClr>
              <a:defRPr/>
            </a:pPr>
            <a:r>
              <a:rPr lang="da-DK" altLang="da-DK" sz="2000" dirty="0">
                <a:solidFill>
                  <a:srgbClr val="000000"/>
                </a:solidFill>
              </a:rPr>
              <a:t> under arbejdet</a:t>
            </a:r>
          </a:p>
          <a:p>
            <a:pPr>
              <a:buClr>
                <a:srgbClr val="234749"/>
              </a:buClr>
              <a:defRPr/>
            </a:pPr>
            <a:r>
              <a:rPr lang="da-DK" altLang="da-DK" sz="2000" dirty="0">
                <a:solidFill>
                  <a:srgbClr val="000000"/>
                </a:solidFill>
              </a:rPr>
              <a:t> efter jeg har afsluttet arbejdet</a:t>
            </a:r>
          </a:p>
          <a:p>
            <a:endParaRPr lang="da-DK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AAAF6D93-3067-455B-BC38-8420DB7624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CD6044-91AD-9F4D-959A-A4CF2357E5E3}" type="slidenum">
              <a:rPr lang="da-DK" smtClean="0"/>
              <a:pPr/>
              <a:t>9</a:t>
            </a:fld>
            <a:endParaRPr lang="da-DK" dirty="0"/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B4D9A2CC-FD86-4086-ABFB-E9A489CE8434}"/>
              </a:ext>
            </a:extLst>
          </p:cNvPr>
          <p:cNvSpPr txBox="1"/>
          <p:nvPr/>
        </p:nvSpPr>
        <p:spPr>
          <a:xfrm>
            <a:off x="7259782" y="2176003"/>
            <a:ext cx="3731872" cy="2801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da-DK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 er 4 trin for hver etape</a:t>
            </a:r>
          </a:p>
          <a:p>
            <a:pPr>
              <a:defRPr/>
            </a:pPr>
            <a:endParaRPr lang="da-DK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400"/>
              </a:lnSpc>
              <a:spcBef>
                <a:spcPct val="20000"/>
              </a:spcBef>
              <a:buClr>
                <a:srgbClr val="234749"/>
              </a:buClr>
              <a:buFont typeface="Wingdings" panose="05000000000000000000" pitchFamily="2" charset="2"/>
              <a:buChar char="§"/>
              <a:defRPr/>
            </a:pPr>
            <a:r>
              <a:rPr lang="da-DK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Trin 1</a:t>
            </a:r>
            <a:r>
              <a:rPr lang="da-DK" dirty="0"/>
              <a:t>: </a:t>
            </a:r>
            <a:r>
              <a:rPr lang="nb-NO" kern="0" dirty="0">
                <a:solidFill>
                  <a:srgbClr val="000000"/>
                </a:solidFill>
                <a:latin typeface="Arial"/>
              </a:rPr>
              <a:t>Find farekilderne.</a:t>
            </a:r>
          </a:p>
          <a:p>
            <a:pPr marL="342900" indent="-342900">
              <a:lnSpc>
                <a:spcPts val="2400"/>
              </a:lnSpc>
              <a:spcBef>
                <a:spcPct val="20000"/>
              </a:spcBef>
              <a:buClr>
                <a:srgbClr val="234749"/>
              </a:buClr>
              <a:buFont typeface="Wingdings" panose="05000000000000000000" pitchFamily="2" charset="2"/>
              <a:buChar char="§"/>
              <a:defRPr/>
            </a:pPr>
            <a:r>
              <a:rPr lang="nb-NO" kern="0" dirty="0">
                <a:solidFill>
                  <a:srgbClr val="000000"/>
                </a:solidFill>
                <a:latin typeface="Arial"/>
              </a:rPr>
              <a:t>Trin 2: Hvad kan ske, og hvor </a:t>
            </a:r>
            <a:r>
              <a:rPr lang="nb-NO" sz="1800" kern="0" dirty="0">
                <a:solidFill>
                  <a:srgbClr val="000000"/>
                </a:solidFill>
                <a:latin typeface="Arial"/>
              </a:rPr>
              <a:t>           </a:t>
            </a:r>
          </a:p>
          <a:p>
            <a:pPr>
              <a:lnSpc>
                <a:spcPts val="2400"/>
              </a:lnSpc>
              <a:spcBef>
                <a:spcPct val="20000"/>
              </a:spcBef>
              <a:buClr>
                <a:srgbClr val="234749"/>
              </a:buClr>
              <a:defRPr/>
            </a:pPr>
            <a:r>
              <a:rPr lang="nb-NO" sz="1800" kern="0" dirty="0">
                <a:solidFill>
                  <a:srgbClr val="000000"/>
                </a:solidFill>
                <a:latin typeface="Arial"/>
              </a:rPr>
              <a:t>                sandsynlig er det?</a:t>
            </a:r>
          </a:p>
          <a:p>
            <a:pPr marL="342900" indent="-342900">
              <a:lnSpc>
                <a:spcPts val="2400"/>
              </a:lnSpc>
              <a:spcBef>
                <a:spcPct val="20000"/>
              </a:spcBef>
              <a:buClr>
                <a:srgbClr val="234749"/>
              </a:buClr>
              <a:buFont typeface="Wingdings" panose="05000000000000000000" pitchFamily="2" charset="2"/>
              <a:buChar char="§"/>
              <a:defRPr/>
            </a:pPr>
            <a:r>
              <a:rPr lang="nb-NO" kern="0" dirty="0">
                <a:solidFill>
                  <a:srgbClr val="000000"/>
                </a:solidFill>
                <a:latin typeface="Arial"/>
              </a:rPr>
              <a:t>Trin 3: Hvad kan jeg gøre for at</a:t>
            </a:r>
          </a:p>
          <a:p>
            <a:pPr>
              <a:lnSpc>
                <a:spcPts val="2400"/>
              </a:lnSpc>
              <a:spcBef>
                <a:spcPct val="20000"/>
              </a:spcBef>
              <a:buClr>
                <a:srgbClr val="234749"/>
              </a:buClr>
              <a:defRPr/>
            </a:pPr>
            <a:r>
              <a:rPr lang="nb-NO" kern="0" dirty="0">
                <a:solidFill>
                  <a:srgbClr val="000000"/>
                </a:solidFill>
                <a:latin typeface="Arial"/>
              </a:rPr>
              <a:t>                hindre det?</a:t>
            </a:r>
          </a:p>
          <a:p>
            <a:pPr marL="342900" indent="-342900">
              <a:lnSpc>
                <a:spcPts val="2400"/>
              </a:lnSpc>
              <a:spcBef>
                <a:spcPct val="20000"/>
              </a:spcBef>
              <a:buClr>
                <a:srgbClr val="234749"/>
              </a:buClr>
              <a:buFont typeface="Wingdings" panose="05000000000000000000" pitchFamily="2" charset="2"/>
              <a:buChar char="§"/>
              <a:defRPr/>
            </a:pPr>
            <a:r>
              <a:rPr lang="nb-NO" kern="0" dirty="0">
                <a:solidFill>
                  <a:srgbClr val="000000"/>
                </a:solidFill>
                <a:latin typeface="Arial"/>
              </a:rPr>
              <a:t>Trin 4: Nødvendige tiltag. </a:t>
            </a:r>
          </a:p>
        </p:txBody>
      </p:sp>
    </p:spTree>
    <p:extLst>
      <p:ext uri="{BB962C8B-B14F-4D97-AF65-F5344CB8AC3E}">
        <p14:creationId xmlns:p14="http://schemas.microsoft.com/office/powerpoint/2010/main" val="2613971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F251886B-D71D-4138-B0E9-5AB1DE106A0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F251886B-D71D-4138-B0E9-5AB1DE106A0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C6ADD36C-F11A-4B37-A2D2-A4F6F0786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91" y="192024"/>
            <a:ext cx="10944721" cy="539496"/>
          </a:xfrm>
        </p:spPr>
        <p:txBody>
          <a:bodyPr>
            <a:normAutofit fontScale="90000"/>
          </a:bodyPr>
          <a:lstStyle/>
          <a:p>
            <a:pPr algn="ctr"/>
            <a:r>
              <a:rPr lang="da-DK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a-DK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a-DK" sz="27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Bekendtgørelse om sikkerhed for drift af elektriske anlæg</a:t>
            </a:r>
            <a:endParaRPr lang="da-DK" b="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20F2F07-5776-4560-80C2-06CA906EAD72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ctr"/>
            <a:r>
              <a:rPr lang="da-DK" dirty="0">
                <a:solidFill>
                  <a:schemeClr val="tx1">
                    <a:lumMod val="50000"/>
                  </a:schemeClr>
                </a:solidFill>
              </a:rPr>
              <a:t>Bek. 1608 og EN 50110-1 Risikovurdering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4208887-BBE2-44C5-801F-1C87357CF9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5488" y="1719072"/>
            <a:ext cx="11301984" cy="3968496"/>
          </a:xfrm>
        </p:spPr>
        <p:txBody>
          <a:bodyPr/>
          <a:lstStyle/>
          <a:p>
            <a:pPr>
              <a:defRPr/>
            </a:pPr>
            <a:r>
              <a:rPr lang="da-DK" altLang="da-DK" sz="2000" dirty="0">
                <a:solidFill>
                  <a:schemeClr val="tx1">
                    <a:lumMod val="50000"/>
                  </a:schemeClr>
                </a:solidFill>
              </a:rPr>
              <a:t>Vi har et </a:t>
            </a:r>
            <a:r>
              <a:rPr lang="da-DK" altLang="da-DK" sz="2000" dirty="0">
                <a:solidFill>
                  <a:srgbClr val="FF0000"/>
                </a:solidFill>
              </a:rPr>
              <a:t>arbejdssted.</a:t>
            </a:r>
            <a:r>
              <a:rPr lang="da-DK" altLang="da-DK" sz="2000" dirty="0">
                <a:solidFill>
                  <a:schemeClr val="tx1">
                    <a:lumMod val="50000"/>
                  </a:schemeClr>
                </a:solidFill>
              </a:rPr>
              <a:t> Som er tydelig defineret.</a:t>
            </a:r>
          </a:p>
          <a:p>
            <a:pPr>
              <a:defRPr/>
            </a:pPr>
            <a:r>
              <a:rPr lang="da-DK" altLang="da-DK" sz="2000" dirty="0">
                <a:solidFill>
                  <a:schemeClr val="tx1">
                    <a:lumMod val="50000"/>
                  </a:schemeClr>
                </a:solidFill>
              </a:rPr>
              <a:t>Der har vi en </a:t>
            </a:r>
            <a:r>
              <a:rPr lang="da-DK" altLang="da-DK" sz="2000" dirty="0">
                <a:solidFill>
                  <a:srgbClr val="FF0000"/>
                </a:solidFill>
              </a:rPr>
              <a:t>arbejdsaktivitet</a:t>
            </a:r>
            <a:r>
              <a:rPr lang="da-DK" altLang="da-DK" sz="2000" dirty="0"/>
              <a:t>, som skal udføres</a:t>
            </a:r>
          </a:p>
          <a:p>
            <a:pPr>
              <a:defRPr/>
            </a:pPr>
            <a:endParaRPr lang="da-DK" altLang="da-DK" sz="2000" dirty="0"/>
          </a:p>
          <a:p>
            <a:pPr>
              <a:defRPr/>
            </a:pPr>
            <a:r>
              <a:rPr lang="da-DK" altLang="da-DK" sz="2000" dirty="0">
                <a:solidFill>
                  <a:schemeClr val="tx1">
                    <a:lumMod val="50000"/>
                  </a:schemeClr>
                </a:solidFill>
              </a:rPr>
              <a:t>Så skal der udføres </a:t>
            </a:r>
            <a:r>
              <a:rPr lang="da-DK" altLang="da-DK" sz="2000" dirty="0">
                <a:solidFill>
                  <a:srgbClr val="FF0000"/>
                </a:solidFill>
              </a:rPr>
              <a:t>sikkerhedsforanstaltninger</a:t>
            </a:r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da-DK" altLang="da-DK" sz="2000" dirty="0">
                <a:solidFill>
                  <a:schemeClr val="tx1">
                    <a:lumMod val="50000"/>
                  </a:schemeClr>
                </a:solidFill>
              </a:rPr>
              <a:t>For at opnå dette skal der udføres </a:t>
            </a:r>
            <a:r>
              <a:rPr lang="da-DK" altLang="da-DK" sz="2000" dirty="0">
                <a:solidFill>
                  <a:srgbClr val="FF0000"/>
                </a:solidFill>
              </a:rPr>
              <a:t>beskyttelsesanordninger</a:t>
            </a:r>
            <a:r>
              <a:rPr lang="da-DK" altLang="da-DK" dirty="0"/>
              <a:t> </a:t>
            </a:r>
            <a:r>
              <a:rPr lang="da-DK" altLang="da-DK" sz="1400" dirty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Skærm, barriere, isolerende afdækning, kapsling, jording og kortslutning, skilte, aflåsning.</a:t>
            </a:r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endParaRPr lang="da-DK" altLang="da-DK" sz="1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da-DK" altLang="da-DK" sz="2000" dirty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Så</a:t>
            </a:r>
            <a:r>
              <a:rPr lang="da-DK" altLang="da-DK" sz="2000" dirty="0">
                <a:cs typeface="Calibri" panose="020F0502020204030204" pitchFamily="34" charset="0"/>
              </a:rPr>
              <a:t> </a:t>
            </a:r>
            <a:r>
              <a:rPr lang="da-DK" altLang="da-DK" sz="2000" dirty="0">
                <a:solidFill>
                  <a:srgbClr val="FF0000"/>
                </a:solidFill>
                <a:cs typeface="Calibri" panose="020F0502020204030204" pitchFamily="34" charset="0"/>
              </a:rPr>
              <a:t>personbeskyttelsen</a:t>
            </a:r>
            <a:r>
              <a:rPr lang="da-DK" altLang="da-DK" sz="2000" dirty="0">
                <a:cs typeface="Calibri" panose="020F0502020204030204" pitchFamily="34" charset="0"/>
              </a:rPr>
              <a:t> </a:t>
            </a:r>
            <a:r>
              <a:rPr lang="da-DK" altLang="da-DK" sz="2000" dirty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som er </a:t>
            </a:r>
            <a:r>
              <a:rPr lang="da-DK" altLang="da-DK" sz="2000" dirty="0">
                <a:solidFill>
                  <a:srgbClr val="FF0000"/>
                </a:solidFill>
                <a:cs typeface="Calibri" panose="020F0502020204030204" pitchFamily="34" charset="0"/>
              </a:rPr>
              <a:t>Værktøj</a:t>
            </a:r>
            <a:r>
              <a:rPr lang="da-DK" altLang="da-DK" sz="2000" dirty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 og </a:t>
            </a:r>
            <a:r>
              <a:rPr lang="da-DK" altLang="da-DK" sz="2000" dirty="0">
                <a:solidFill>
                  <a:srgbClr val="FF0000"/>
                </a:solidFill>
                <a:cs typeface="Calibri" panose="020F0502020204030204" pitchFamily="34" charset="0"/>
              </a:rPr>
              <a:t>udstyr</a:t>
            </a:r>
            <a:r>
              <a:rPr lang="da-DK" altLang="da-DK" sz="2000" dirty="0">
                <a:cs typeface="Calibri" panose="020F0502020204030204" pitchFamily="34" charset="0"/>
              </a:rPr>
              <a:t> </a:t>
            </a:r>
            <a:r>
              <a:rPr lang="da-DK" altLang="da-DK" sz="1400" dirty="0">
                <a:solidFill>
                  <a:schemeClr val="tx1">
                    <a:lumMod val="50000"/>
                  </a:schemeClr>
                </a:solidFill>
                <a:cs typeface="Calibri" panose="020F0502020204030204" pitchFamily="34" charset="0"/>
              </a:rPr>
              <a:t>(beklædning, isolerende måtter, handsker, visir/øjenværn)</a:t>
            </a:r>
          </a:p>
          <a:p>
            <a:endParaRPr lang="da-DK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AAAF6D93-3067-455B-BC38-8420DB7624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CD6044-91AD-9F4D-959A-A4CF2357E5E3}" type="slidenum">
              <a:rPr lang="da-DK" smtClean="0"/>
              <a:pPr/>
              <a:t>10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36594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F251886B-D71D-4138-B0E9-5AB1DE106A0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F251886B-D71D-4138-B0E9-5AB1DE106A0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C6ADD36C-F11A-4B37-A2D2-A4F6F0786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91" y="192024"/>
            <a:ext cx="10944721" cy="539496"/>
          </a:xfrm>
        </p:spPr>
        <p:txBody>
          <a:bodyPr>
            <a:normAutofit fontScale="90000"/>
          </a:bodyPr>
          <a:lstStyle/>
          <a:p>
            <a:pPr algn="ctr"/>
            <a:r>
              <a:rPr lang="da-DK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a-DK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a-DK" sz="27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Bekendtgørelse om sikkerhed for drift af elektriske anlæg</a:t>
            </a:r>
            <a:endParaRPr lang="da-DK" b="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20F2F07-5776-4560-80C2-06CA906EAD72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ctr"/>
            <a:r>
              <a:rPr lang="da-DK" dirty="0">
                <a:solidFill>
                  <a:schemeClr val="tx1">
                    <a:lumMod val="50000"/>
                  </a:schemeClr>
                </a:solidFill>
              </a:rPr>
              <a:t>Bek. 1608 og EN 50110-1 Risikovurdering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4208887-BBE2-44C5-801F-1C87357CF9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5488" y="1719072"/>
            <a:ext cx="11301984" cy="2900062"/>
          </a:xfrm>
        </p:spPr>
        <p:txBody>
          <a:bodyPr/>
          <a:lstStyle/>
          <a:p>
            <a:r>
              <a:rPr lang="da-DK" altLang="da-DK" sz="2000" dirty="0">
                <a:solidFill>
                  <a:schemeClr val="tx1">
                    <a:lumMod val="50000"/>
                  </a:schemeClr>
                </a:solidFill>
              </a:rPr>
              <a:t>Planlægning og instruktion.</a:t>
            </a:r>
          </a:p>
          <a:p>
            <a:endParaRPr lang="da-DK" altLang="da-DK" sz="2000" dirty="0">
              <a:solidFill>
                <a:schemeClr val="tx1">
                  <a:lumMod val="50000"/>
                </a:schemeClr>
              </a:solidFill>
            </a:endParaRPr>
          </a:p>
          <a:p>
            <a:pPr lvl="1"/>
            <a:r>
              <a:rPr lang="da-DK" altLang="da-DK" sz="2000" dirty="0">
                <a:solidFill>
                  <a:schemeClr val="tx1">
                    <a:lumMod val="50000"/>
                  </a:schemeClr>
                </a:solidFill>
              </a:rPr>
              <a:t>Arbejdsleder planlægger </a:t>
            </a:r>
            <a:r>
              <a:rPr lang="da-DK" altLang="da-DK" sz="2000" dirty="0">
                <a:solidFill>
                  <a:srgbClr val="FF0000"/>
                </a:solidFill>
              </a:rPr>
              <a:t>proceduren</a:t>
            </a:r>
            <a:r>
              <a:rPr lang="da-DK" altLang="da-DK" sz="2000" dirty="0"/>
              <a:t> </a:t>
            </a:r>
            <a:r>
              <a:rPr lang="da-DK" altLang="da-DK" sz="2000" dirty="0">
                <a:solidFill>
                  <a:schemeClr val="tx1">
                    <a:lumMod val="50000"/>
                  </a:schemeClr>
                </a:solidFill>
              </a:rPr>
              <a:t>som skal udføres i anlægget</a:t>
            </a:r>
          </a:p>
          <a:p>
            <a:pPr lvl="1"/>
            <a:r>
              <a:rPr lang="da-DK" altLang="da-DK" sz="2000" dirty="0">
                <a:solidFill>
                  <a:schemeClr val="tx1">
                    <a:lumMod val="50000"/>
                  </a:schemeClr>
                </a:solidFill>
              </a:rPr>
              <a:t>Arbejdsleder og holdleder gennemgår i samarbejde, hvilke</a:t>
            </a:r>
            <a:r>
              <a:rPr lang="da-DK" altLang="da-DK" sz="2000" dirty="0"/>
              <a:t> </a:t>
            </a:r>
            <a:r>
              <a:rPr lang="da-DK" altLang="da-DK" sz="2000" dirty="0">
                <a:solidFill>
                  <a:srgbClr val="FF0000"/>
                </a:solidFill>
              </a:rPr>
              <a:t>sikkerhedsforanstaltninger </a:t>
            </a:r>
            <a:r>
              <a:rPr lang="da-DK" altLang="da-DK" sz="2000" dirty="0">
                <a:solidFill>
                  <a:schemeClr val="tx1">
                    <a:lumMod val="50000"/>
                  </a:schemeClr>
                </a:solidFill>
              </a:rPr>
              <a:t>der er nødvendige</a:t>
            </a:r>
          </a:p>
          <a:p>
            <a:pPr lvl="1"/>
            <a:r>
              <a:rPr lang="da-DK" altLang="da-DK" sz="2000" dirty="0">
                <a:solidFill>
                  <a:schemeClr val="tx1">
                    <a:lumMod val="50000"/>
                  </a:schemeClr>
                </a:solidFill>
              </a:rPr>
              <a:t>Om nødvendigt udpeges en</a:t>
            </a:r>
            <a:r>
              <a:rPr lang="da-DK" altLang="da-DK" sz="2000" dirty="0"/>
              <a:t> </a:t>
            </a:r>
            <a:r>
              <a:rPr lang="da-DK" altLang="da-DK" sz="2000" dirty="0">
                <a:solidFill>
                  <a:srgbClr val="FF0000"/>
                </a:solidFill>
              </a:rPr>
              <a:t>sikkerhedsperson</a:t>
            </a:r>
          </a:p>
          <a:p>
            <a:pPr lvl="1"/>
            <a:r>
              <a:rPr lang="da-DK" altLang="da-DK" sz="2000" dirty="0">
                <a:solidFill>
                  <a:schemeClr val="tx1">
                    <a:lumMod val="50000"/>
                  </a:schemeClr>
                </a:solidFill>
              </a:rPr>
              <a:t>Arbejdshold instrueres i proceduren som skal udføres</a:t>
            </a:r>
          </a:p>
          <a:p>
            <a:pPr lvl="1"/>
            <a:r>
              <a:rPr lang="da-DK" altLang="da-DK" sz="2000" dirty="0">
                <a:solidFill>
                  <a:schemeClr val="tx1">
                    <a:lumMod val="50000"/>
                  </a:schemeClr>
                </a:solidFill>
              </a:rPr>
              <a:t>Procedurens omfang og afgrænsning er klart defineret</a:t>
            </a:r>
          </a:p>
          <a:p>
            <a:endParaRPr lang="da-DK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AAAF6D93-3067-455B-BC38-8420DB7624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CD6044-91AD-9F4D-959A-A4CF2357E5E3}" type="slidenum">
              <a:rPr lang="da-DK" smtClean="0"/>
              <a:pPr/>
              <a:t>11</a:t>
            </a:fld>
            <a:endParaRPr lang="da-DK" dirty="0"/>
          </a:p>
        </p:txBody>
      </p:sp>
      <p:pic>
        <p:nvPicPr>
          <p:cNvPr id="7" name="Picture 7" descr="Risikovurdering:">
            <a:extLst>
              <a:ext uri="{FF2B5EF4-FFF2-40B4-BE49-F238E27FC236}">
                <a16:creationId xmlns:a16="http://schemas.microsoft.com/office/drawing/2014/main" id="{B9A8BA8C-C5F7-4D4F-86C2-A54F8F8DFB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0089" y="4510465"/>
            <a:ext cx="4072781" cy="2210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6854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F251886B-D71D-4138-B0E9-5AB1DE106A0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F251886B-D71D-4138-B0E9-5AB1DE106A0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C6ADD36C-F11A-4B37-A2D2-A4F6F0786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91" y="192024"/>
            <a:ext cx="10944721" cy="539496"/>
          </a:xfrm>
        </p:spPr>
        <p:txBody>
          <a:bodyPr>
            <a:normAutofit fontScale="90000"/>
          </a:bodyPr>
          <a:lstStyle/>
          <a:p>
            <a:pPr algn="ctr"/>
            <a:r>
              <a:rPr lang="da-DK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a-DK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a-DK" sz="27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Bekendtgørelse om sikkerhed for drift af elektriske anlæg</a:t>
            </a:r>
            <a:endParaRPr lang="da-DK" b="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20F2F07-5776-4560-80C2-06CA906EAD72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ctr"/>
            <a:r>
              <a:rPr lang="da-DK" dirty="0">
                <a:solidFill>
                  <a:schemeClr val="tx1">
                    <a:lumMod val="50000"/>
                  </a:schemeClr>
                </a:solidFill>
              </a:rPr>
              <a:t>Bek. 1608 og EN 50110-1 Risikovurdering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4208887-BBE2-44C5-801F-1C87357CF9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5488" y="1719072"/>
            <a:ext cx="6987494" cy="3968496"/>
          </a:xfrm>
        </p:spPr>
        <p:txBody>
          <a:bodyPr/>
          <a:lstStyle/>
          <a:p>
            <a:pPr>
              <a:defRPr/>
            </a:pPr>
            <a:r>
              <a:rPr lang="da-DK" sz="2000" dirty="0">
                <a:solidFill>
                  <a:schemeClr val="tx1">
                    <a:lumMod val="50000"/>
                  </a:schemeClr>
                </a:solidFill>
              </a:rPr>
              <a:t>Holdlederen giver den fornøden instruktion om den arbejdsproceduren som skal udføres i anlægget</a:t>
            </a:r>
          </a:p>
          <a:p>
            <a:pPr marL="0" indent="0">
              <a:buFontTx/>
              <a:buNone/>
              <a:defRPr/>
            </a:pPr>
            <a:endParaRPr lang="da-DK" sz="2000" dirty="0">
              <a:solidFill>
                <a:schemeClr val="tx1">
                  <a:lumMod val="50000"/>
                </a:schemeClr>
              </a:solidFill>
            </a:endParaRPr>
          </a:p>
          <a:p>
            <a:pPr>
              <a:defRPr/>
            </a:pPr>
            <a:r>
              <a:rPr lang="da-DK" sz="2000" dirty="0">
                <a:solidFill>
                  <a:schemeClr val="tx1">
                    <a:lumMod val="50000"/>
                  </a:schemeClr>
                </a:solidFill>
              </a:rPr>
              <a:t>Holdlederen skal sikre at instruktionen følges og løbende risikovurdere arbejdsforholdene på arbejdsstedet. </a:t>
            </a:r>
          </a:p>
          <a:p>
            <a:pPr>
              <a:defRPr/>
            </a:pPr>
            <a:endParaRPr lang="da-DK" sz="2000" dirty="0">
              <a:solidFill>
                <a:schemeClr val="tx1">
                  <a:lumMod val="50000"/>
                </a:schemeClr>
              </a:solidFill>
            </a:endParaRPr>
          </a:p>
          <a:p>
            <a:pPr>
              <a:defRPr/>
            </a:pPr>
            <a:r>
              <a:rPr lang="da-DK" sz="2000" dirty="0">
                <a:solidFill>
                  <a:schemeClr val="tx1">
                    <a:lumMod val="50000"/>
                  </a:schemeClr>
                </a:solidFill>
              </a:rPr>
              <a:t>Holdlederen skal sikre at de personer der har været involveret i arbejdsproceduren bliver informeret om at arbejdet er afsluttet.</a:t>
            </a:r>
          </a:p>
          <a:p>
            <a:pPr>
              <a:defRPr/>
            </a:pPr>
            <a:endParaRPr lang="da-DK" sz="2000" dirty="0"/>
          </a:p>
          <a:p>
            <a:pPr algn="ctr">
              <a:defRPr/>
            </a:pPr>
            <a:r>
              <a:rPr lang="da-DK" sz="2000" b="1" dirty="0">
                <a:solidFill>
                  <a:srgbClr val="C00000"/>
                </a:solidFill>
              </a:rPr>
              <a:t>Løbende risikovurdering før/under/efter arbejdet</a:t>
            </a:r>
          </a:p>
          <a:p>
            <a:endParaRPr lang="da-DK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AAAF6D93-3067-455B-BC38-8420DB7624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CD6044-91AD-9F4D-959A-A4CF2357E5E3}" type="slidenum">
              <a:rPr lang="da-DK" smtClean="0"/>
              <a:pPr/>
              <a:t>12</a:t>
            </a:fld>
            <a:endParaRPr lang="da-DK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7689D4CD-3484-41C4-ACA2-4FE73A3F05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90182" y="1234572"/>
            <a:ext cx="1589422" cy="4388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2791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F251886B-D71D-4138-B0E9-5AB1DE106A0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F251886B-D71D-4138-B0E9-5AB1DE106A0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C6ADD36C-F11A-4B37-A2D2-A4F6F0786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91" y="192024"/>
            <a:ext cx="10944721" cy="539496"/>
          </a:xfrm>
        </p:spPr>
        <p:txBody>
          <a:bodyPr>
            <a:normAutofit fontScale="90000"/>
          </a:bodyPr>
          <a:lstStyle/>
          <a:p>
            <a:pPr algn="ctr"/>
            <a:r>
              <a:rPr lang="da-DK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da-DK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da-DK" sz="27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Bekendtgørelse om sikkerhed for drift af elektriske anlæg</a:t>
            </a:r>
            <a:endParaRPr lang="da-DK" b="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720F2F07-5776-4560-80C2-06CA906EAD72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ctr"/>
            <a:r>
              <a:rPr lang="da-DK" dirty="0">
                <a:solidFill>
                  <a:schemeClr val="tx1">
                    <a:lumMod val="50000"/>
                  </a:schemeClr>
                </a:solidFill>
              </a:rPr>
              <a:t>Bek. 1608 og EN 50110-1 Risikovurdering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4208887-BBE2-44C5-801F-1C87357CF9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5488" y="1719072"/>
            <a:ext cx="6571857" cy="3968496"/>
          </a:xfrm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da-DK" altLang="da-DK" sz="2000" b="1" dirty="0">
                <a:solidFill>
                  <a:srgbClr val="FF0000"/>
                </a:solidFill>
              </a:rPr>
              <a:t>Opgaven: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da-DK" altLang="da-DK" sz="2000" dirty="0">
                <a:solidFill>
                  <a:schemeClr val="tx1">
                    <a:lumMod val="50000"/>
                  </a:schemeClr>
                </a:solidFill>
              </a:rPr>
              <a:t>     - Er opgavens omfang defineret og forstået?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da-DK" altLang="da-DK" sz="2000" dirty="0">
                <a:solidFill>
                  <a:schemeClr val="tx1">
                    <a:lumMod val="50000"/>
                  </a:schemeClr>
                </a:solidFill>
              </a:rPr>
              <a:t>     - Er instruktionerne forstået?</a:t>
            </a:r>
          </a:p>
          <a:p>
            <a:pPr marL="0" indent="0">
              <a:buNone/>
              <a:defRPr/>
            </a:pPr>
            <a:r>
              <a:rPr lang="da-DK" altLang="da-DK" sz="2000" dirty="0">
                <a:solidFill>
                  <a:schemeClr val="tx1">
                    <a:lumMod val="50000"/>
                  </a:schemeClr>
                </a:solidFill>
              </a:rPr>
              <a:t>     - Er opgaven rutinepræget, eller adskiller den sig  fra   andre, lignende opgaver?</a:t>
            </a:r>
          </a:p>
          <a:p>
            <a:endParaRPr lang="da-DK" sz="2000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da-DK" altLang="da-DK" sz="2000" b="1" dirty="0">
                <a:solidFill>
                  <a:srgbClr val="FF0000"/>
                </a:solidFill>
              </a:rPr>
              <a:t>Arbejdsprocedure:</a:t>
            </a:r>
            <a:r>
              <a:rPr lang="da-DK" altLang="da-DK" sz="2000" b="1" dirty="0">
                <a:solidFill>
                  <a:srgbClr val="0000FF"/>
                </a:solidFill>
              </a:rPr>
              <a:t> </a:t>
            </a:r>
            <a:endParaRPr lang="da-DK" altLang="da-DK" sz="2000" dirty="0"/>
          </a:p>
          <a:p>
            <a:pPr>
              <a:defRPr/>
            </a:pPr>
            <a:r>
              <a:rPr lang="da-DK" altLang="da-DK" sz="2000" dirty="0"/>
              <a:t> </a:t>
            </a:r>
            <a:r>
              <a:rPr lang="da-DK" altLang="da-DK" sz="2000" dirty="0">
                <a:solidFill>
                  <a:schemeClr val="tx1">
                    <a:lumMod val="50000"/>
                  </a:schemeClr>
                </a:solidFill>
              </a:rPr>
              <a:t>før jeg begynder                                  </a:t>
            </a:r>
          </a:p>
          <a:p>
            <a:pPr>
              <a:defRPr/>
            </a:pPr>
            <a:r>
              <a:rPr lang="da-DK" altLang="da-DK" sz="2000" dirty="0">
                <a:solidFill>
                  <a:schemeClr val="tx1">
                    <a:lumMod val="50000"/>
                  </a:schemeClr>
                </a:solidFill>
              </a:rPr>
              <a:t> under arbejdet</a:t>
            </a:r>
          </a:p>
          <a:p>
            <a:pPr>
              <a:defRPr/>
            </a:pPr>
            <a:r>
              <a:rPr lang="da-DK" altLang="da-DK" sz="2000" dirty="0">
                <a:solidFill>
                  <a:schemeClr val="tx1">
                    <a:lumMod val="50000"/>
                  </a:schemeClr>
                </a:solidFill>
              </a:rPr>
              <a:t> efter jeg har afsluttet arbejdet</a:t>
            </a:r>
          </a:p>
          <a:p>
            <a:endParaRPr lang="da-DK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AAAF6D93-3067-455B-BC38-8420DB7624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2CD6044-91AD-9F4D-959A-A4CF2357E5E3}" type="slidenum">
              <a:rPr lang="da-DK" smtClean="0"/>
              <a:pPr/>
              <a:t>13</a:t>
            </a:fld>
            <a:endParaRPr lang="da-DK" dirty="0"/>
          </a:p>
        </p:txBody>
      </p:sp>
      <p:pic>
        <p:nvPicPr>
          <p:cNvPr id="7" name="Billede 1">
            <a:extLst>
              <a:ext uri="{FF2B5EF4-FFF2-40B4-BE49-F238E27FC236}">
                <a16:creationId xmlns:a16="http://schemas.microsoft.com/office/drawing/2014/main" id="{46F6CAD3-2529-4EF0-97FC-1BA3A07691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7" t="56664" r="67654" b="9901"/>
          <a:stretch>
            <a:fillRect/>
          </a:stretch>
        </p:blipFill>
        <p:spPr bwMode="auto">
          <a:xfrm>
            <a:off x="7523266" y="1416417"/>
            <a:ext cx="3322910" cy="4271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84930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id="{7743B34F-80CD-4806-B7C6-F66D1946AE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940" y="2610942"/>
            <a:ext cx="2884487" cy="2693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Ellipse 27">
            <a:extLst>
              <a:ext uri="{FF2B5EF4-FFF2-40B4-BE49-F238E27FC236}">
                <a16:creationId xmlns:a16="http://schemas.microsoft.com/office/drawing/2014/main" id="{09624910-9AB1-4C04-8D2F-6EDAD97FB090}"/>
              </a:ext>
            </a:extLst>
          </p:cNvPr>
          <p:cNvSpPr/>
          <p:nvPr/>
        </p:nvSpPr>
        <p:spPr>
          <a:xfrm>
            <a:off x="1141431" y="2070623"/>
            <a:ext cx="1395193" cy="1198350"/>
          </a:xfrm>
          <a:prstGeom prst="ellipse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DA87FB43-08E6-4BBE-9541-B69AF2924D5A}"/>
              </a:ext>
            </a:extLst>
          </p:cNvPr>
          <p:cNvSpPr/>
          <p:nvPr/>
        </p:nvSpPr>
        <p:spPr>
          <a:xfrm>
            <a:off x="315464" y="1090902"/>
            <a:ext cx="1232981" cy="1051188"/>
          </a:xfrm>
          <a:prstGeom prst="ellipse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60BA08EA-1AF7-46CC-B2C3-8C6B0A4FF34D}"/>
              </a:ext>
            </a:extLst>
          </p:cNvPr>
          <p:cNvSpPr/>
          <p:nvPr/>
        </p:nvSpPr>
        <p:spPr>
          <a:xfrm>
            <a:off x="2129610" y="1149758"/>
            <a:ext cx="1429966" cy="1051188"/>
          </a:xfrm>
          <a:prstGeom prst="ellipse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CA9A4ECF-991B-4231-B071-C69944612A42}"/>
              </a:ext>
            </a:extLst>
          </p:cNvPr>
          <p:cNvSpPr/>
          <p:nvPr/>
        </p:nvSpPr>
        <p:spPr>
          <a:xfrm>
            <a:off x="1117256" y="200127"/>
            <a:ext cx="1395193" cy="1020888"/>
          </a:xfrm>
          <a:prstGeom prst="ellipse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2000" noProof="0" dirty="0" err="1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91965838-32FB-4901-857D-F72434392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4593" y="136525"/>
            <a:ext cx="8292092" cy="883175"/>
          </a:xfrm>
        </p:spPr>
        <p:txBody>
          <a:bodyPr>
            <a:normAutofit fontScale="90000"/>
          </a:bodyPr>
          <a:lstStyle/>
          <a:p>
            <a:pPr algn="ctr"/>
            <a:r>
              <a:rPr lang="da-DK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Bekendtgørelse om sikkerhed for drift af elektriske anlæg</a:t>
            </a:r>
            <a:br>
              <a:rPr lang="da-DK" sz="2400" dirty="0">
                <a:solidFill>
                  <a:schemeClr val="tx1"/>
                </a:solidFill>
              </a:rPr>
            </a:br>
            <a:r>
              <a:rPr lang="da-DK" sz="1800" dirty="0">
                <a:solidFill>
                  <a:schemeClr val="tx1">
                    <a:lumMod val="50000"/>
                  </a:schemeClr>
                </a:solidFill>
              </a:rPr>
              <a:t>Bek. 1608 og EN 50110-1 Risikovurdering</a:t>
            </a:r>
            <a:endParaRPr lang="da-DK" sz="24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noProof="0" dirty="0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873C9-BF5D-4A9A-BB31-45BBB7BABAF7}" type="slidenum">
              <a:rPr lang="da-DK" noProof="0" smtClean="0"/>
              <a:pPr/>
              <a:t>14</a:t>
            </a:fld>
            <a:endParaRPr lang="da-DK" noProof="0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BDDA4EF-22BD-4830-8E7C-9BCD7C4E5C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7686" y="1343315"/>
            <a:ext cx="5854564" cy="1860753"/>
          </a:xfrm>
        </p:spPr>
        <p:txBody>
          <a:bodyPr/>
          <a:lstStyle/>
          <a:p>
            <a:r>
              <a:rPr lang="da-DK" altLang="da-DK" sz="2000" b="1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</a:rPr>
              <a:t>Bek. 1608. § 57. </a:t>
            </a:r>
            <a:r>
              <a:rPr lang="da-DK" altLang="da-DK" sz="20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</a:rPr>
              <a:t>Procedurer på eller i nærheden af elektriske anlæg skal, medmindre andet er anført, udføres af sagkyndige personer eller af instruerede personer under ledelse eller tilsyn af sagkyndige personer.</a:t>
            </a:r>
          </a:p>
          <a:p>
            <a:endParaRPr lang="da-DK" dirty="0"/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063E93D9-2F97-4E64-96EF-B832E4B46536}"/>
              </a:ext>
            </a:extLst>
          </p:cNvPr>
          <p:cNvSpPr txBox="1"/>
          <p:nvPr/>
        </p:nvSpPr>
        <p:spPr>
          <a:xfrm>
            <a:off x="5797686" y="3429000"/>
            <a:ext cx="585456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a-DK" altLang="da-DK" sz="1800" dirty="0">
                <a:solidFill>
                  <a:srgbClr val="FF0000"/>
                </a:solidFill>
                <a:latin typeface="Arial" panose="020B0604020202020204" pitchFamily="34" charset="0"/>
              </a:rPr>
              <a:t>For at udvikle og opretholde sagkyndige eller instruerede personers kompetencer til at udføre arbejde på elektriske installationer og anlæg skal kompetencerne vedligeholdes ved teoretiske og praktiske øvelser. </a:t>
            </a: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11CEDE84-9D7B-42D6-B5CF-78DE0E4C981C}"/>
              </a:ext>
            </a:extLst>
          </p:cNvPr>
          <p:cNvSpPr txBox="1"/>
          <p:nvPr/>
        </p:nvSpPr>
        <p:spPr>
          <a:xfrm>
            <a:off x="3943450" y="5221075"/>
            <a:ext cx="60943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a-DK" altLang="da-DK" sz="18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</a:rPr>
              <a:t>Som sagkyndig eller instrueret er man i stand til at foretage en risikovurdering.</a:t>
            </a:r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9998BE9E-7710-4B82-9325-B38480171FAE}"/>
              </a:ext>
            </a:extLst>
          </p:cNvPr>
          <p:cNvSpPr txBox="1"/>
          <p:nvPr/>
        </p:nvSpPr>
        <p:spPr>
          <a:xfrm>
            <a:off x="954045" y="5377163"/>
            <a:ext cx="17042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a-DK" altLang="da-DK" sz="2400" dirty="0">
                <a:solidFill>
                  <a:srgbClr val="000000"/>
                </a:solidFill>
                <a:latin typeface="Arial" panose="020B0604020202020204" pitchFamily="34" charset="0"/>
              </a:rPr>
              <a:t>Sagkyndig</a:t>
            </a:r>
          </a:p>
        </p:txBody>
      </p:sp>
      <p:sp>
        <p:nvSpPr>
          <p:cNvPr id="18" name="Tekstfelt 17">
            <a:extLst>
              <a:ext uri="{FF2B5EF4-FFF2-40B4-BE49-F238E27FC236}">
                <a16:creationId xmlns:a16="http://schemas.microsoft.com/office/drawing/2014/main" id="{C6B3C053-1B5A-4828-BC23-382F3571B8F0}"/>
              </a:ext>
            </a:extLst>
          </p:cNvPr>
          <p:cNvSpPr txBox="1"/>
          <p:nvPr/>
        </p:nvSpPr>
        <p:spPr>
          <a:xfrm>
            <a:off x="1185872" y="453861"/>
            <a:ext cx="1257959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88950" eaLnBrk="1" fontAlgn="auto" hangingPunct="1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da-DK" sz="1200" b="1" kern="0" dirty="0">
                <a:solidFill>
                  <a:srgbClr val="C00000"/>
                </a:solidFill>
                <a:latin typeface="Arial"/>
              </a:rPr>
              <a:t>Uddannelse og Træning</a:t>
            </a:r>
          </a:p>
        </p:txBody>
      </p:sp>
      <p:sp>
        <p:nvSpPr>
          <p:cNvPr id="20" name="Tekstfelt 19">
            <a:extLst>
              <a:ext uri="{FF2B5EF4-FFF2-40B4-BE49-F238E27FC236}">
                <a16:creationId xmlns:a16="http://schemas.microsoft.com/office/drawing/2014/main" id="{3A87263C-5F57-47F3-9D00-43249DCF633D}"/>
              </a:ext>
            </a:extLst>
          </p:cNvPr>
          <p:cNvSpPr txBox="1"/>
          <p:nvPr/>
        </p:nvSpPr>
        <p:spPr>
          <a:xfrm>
            <a:off x="2329027" y="1398203"/>
            <a:ext cx="1031132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88950" eaLnBrk="1" fontAlgn="auto" hangingPunct="1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da-DK" sz="1200" b="1" kern="0" dirty="0">
                <a:solidFill>
                  <a:srgbClr val="C00000"/>
                </a:solidFill>
                <a:latin typeface="Arial"/>
              </a:rPr>
              <a:t>Love &amp; Regler</a:t>
            </a:r>
          </a:p>
        </p:txBody>
      </p:sp>
      <p:sp>
        <p:nvSpPr>
          <p:cNvPr id="22" name="Tekstfelt 21">
            <a:extLst>
              <a:ext uri="{FF2B5EF4-FFF2-40B4-BE49-F238E27FC236}">
                <a16:creationId xmlns:a16="http://schemas.microsoft.com/office/drawing/2014/main" id="{4DE3BE3F-73C3-4265-A88F-8FB2B4A2854E}"/>
              </a:ext>
            </a:extLst>
          </p:cNvPr>
          <p:cNvSpPr txBox="1"/>
          <p:nvPr/>
        </p:nvSpPr>
        <p:spPr>
          <a:xfrm>
            <a:off x="275132" y="1351127"/>
            <a:ext cx="1232981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88950" eaLnBrk="1" fontAlgn="auto" hangingPunct="1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da-DK" sz="1200" b="1" kern="0" dirty="0">
                <a:solidFill>
                  <a:srgbClr val="C00000"/>
                </a:solidFill>
                <a:latin typeface="Arial"/>
              </a:rPr>
              <a:t>Værktøj /Udstyr</a:t>
            </a:r>
          </a:p>
        </p:txBody>
      </p:sp>
      <p:sp>
        <p:nvSpPr>
          <p:cNvPr id="24" name="Tekstfelt 23">
            <a:extLst>
              <a:ext uri="{FF2B5EF4-FFF2-40B4-BE49-F238E27FC236}">
                <a16:creationId xmlns:a16="http://schemas.microsoft.com/office/drawing/2014/main" id="{A2B44938-A7C8-438E-8497-B5AA5319EE37}"/>
              </a:ext>
            </a:extLst>
          </p:cNvPr>
          <p:cNvSpPr txBox="1"/>
          <p:nvPr/>
        </p:nvSpPr>
        <p:spPr>
          <a:xfrm>
            <a:off x="1224294" y="2448634"/>
            <a:ext cx="1223254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88950" eaLnBrk="1" fontAlgn="auto" hangingPunct="1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defRPr/>
            </a:pPr>
            <a:r>
              <a:rPr lang="da-DK" sz="1200" b="1" kern="0" dirty="0">
                <a:solidFill>
                  <a:srgbClr val="C00000"/>
                </a:solidFill>
                <a:latin typeface="Arial"/>
              </a:rPr>
              <a:t>Holdning sund fornuft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21747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7" grpId="0" animBg="1"/>
      <p:bldP spid="26" grpId="0" animBg="1"/>
      <p:bldP spid="25" grpId="0" animBg="1"/>
      <p:bldP spid="8" grpId="0"/>
      <p:bldP spid="9" grpId="0"/>
      <p:bldP spid="12" grpId="0"/>
      <p:bldP spid="18" grpId="0"/>
      <p:bldP spid="20" grpId="0"/>
      <p:bldP spid="22" grpId="0"/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410976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d=&quot;http://www.w3.org/2001/XMLSchema&quot; xmlns:xsi=&quot;http://www.w3.org/2001/XMLSchema-instance&quot;&gt;&lt;presentationSettings hasLibraryLinks=&quot;false&quot;&gt;&lt;agenda createSections=&quot;false&quot; enableNavigation=&quot;false&quot; id=&quot;29119b0b-bcbc-46a3-94e4-41875139481d&quot; isTouched=&quot;false&quot; showDuration=&quot;false&quot; showHeaders=&quot;false&quot; showPageNumber=&quot;false&quot; showResponsible=&quot;false&quot; showSubTopics=&quot;false&quot; showTimeSlot=&quot;false&quot; showTopicNumber=&quot;false&quot; slidesForSubTopics=&quot;false&quot; timeFormat=&quot;00000000-0000-0000-0000-000000000000&quot; title=&quot;Agenda&quot;&gt;&lt;columns&gt;&lt;column displayIndex=&quot;0&quot; header=&quot;#&quot; id=&quot;8fc7e105-5a32-4a72-bc85-7d3ff1e7b9d7&quot; visible=&quot;true&quot; width=&quot;170&quot; /&gt;&lt;column displayIndex=&quot;1&quot; header=&quot;Topic&quot; id=&quot;8f81a0ad-7497-4bbb-a001-838bad8c0faa&quot; visible=&quot;true&quot; width=&quot;160&quot; /&gt;&lt;column displayIndex=&quot;2&quot; header=&quot;Responsible&quot; id=&quot;2f9b06db-11e3-45bc-aecb-cf6141b9856b&quot; visible=&quot;true&quot; width=&quot;165&quot; /&gt;&lt;column displayIndex=&quot;3&quot; header=&quot;Duration&quot; id=&quot;99d05e97-02f5-4087-be8e-b10736e0c9ca&quot; visible=&quot;true&quot; width=&quot;150&quot; /&gt;&lt;column displayIndex=&quot;4&quot; header=&quot;Time&quot; id=&quot;fd356bfd-687f-40e8-b861-574837edbc46&quot; visible=&quot;true&quot; width=&quot;180&quot; /&gt;&lt;column displayIndex=&quot;5&quot; header=&quot;Page&quot; id=&quot;db91063f-fada-4f32-86c9-9368cd93fa26&quot; visible=&quot;true&quot; width=&quot;170&quot; /&gt;&lt;/columns&gt;&lt;layout /&gt;&lt;rows /&gt;&lt;/agenda&gt;&lt;template lastModified=&quot;0001-01-01T00:00:00&quot;&gt;&lt;LayoutNames /&gt;&lt;/template&gt;&lt;theme&gt;&lt;recentColors&gt;&lt;color&gt;#000000&lt;/color&gt;&lt;/recentColors&gt;&lt;/theme&gt;&lt;rules&gt;&lt;disabled /&gt;&lt;/rules&gt;&lt;/presentationSettings&gt;&lt;/smar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616919798085940"/>
</p:tagLst>
</file>

<file path=ppt/theme/theme1.xml><?xml version="1.0" encoding="utf-8"?>
<a:theme xmlns:a="http://schemas.openxmlformats.org/drawingml/2006/main" name="Office-tema">
  <a:themeElements>
    <a:clrScheme name="Lysegrøn">
      <a:dk1>
        <a:srgbClr val="5A5E5B"/>
      </a:dk1>
      <a:lt1>
        <a:srgbClr val="FFFFFF"/>
      </a:lt1>
      <a:dk2>
        <a:srgbClr val="307675"/>
      </a:dk2>
      <a:lt2>
        <a:srgbClr val="6FC2B6"/>
      </a:lt2>
      <a:accent1>
        <a:srgbClr val="57567C"/>
      </a:accent1>
      <a:accent2>
        <a:srgbClr val="E5BDD9"/>
      </a:accent2>
      <a:accent3>
        <a:srgbClr val="246C99"/>
      </a:accent3>
      <a:accent4>
        <a:srgbClr val="B5C7DE"/>
      </a:accent4>
      <a:accent5>
        <a:srgbClr val="FFA039"/>
      </a:accent5>
      <a:accent6>
        <a:srgbClr val="FFEBA9"/>
      </a:accent6>
      <a:hlink>
        <a:srgbClr val="EAE8EA"/>
      </a:hlink>
      <a:folHlink>
        <a:srgbClr val="307675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æsentation1" id="{43C0EDA5-7E5B-4314-A0D4-1B4F54C8C539}" vid="{AEF2BBFA-6AAF-4BA2-8515-6A5195545479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7F707E7B0118A4A8AB3E12F7DCDF44C" ma:contentTypeVersion="11" ma:contentTypeDescription="Opret et nyt dokument." ma:contentTypeScope="" ma:versionID="86dc34a952a052a50ae427293231a1e9">
  <xsd:schema xmlns:xsd="http://www.w3.org/2001/XMLSchema" xmlns:xs="http://www.w3.org/2001/XMLSchema" xmlns:p="http://schemas.microsoft.com/office/2006/metadata/properties" xmlns:ns2="03eb045a-2930-4c85-a468-8b8735742ca8" xmlns:ns3="e23f5ca9-e905-4070-a302-935d24906b3d" targetNamespace="http://schemas.microsoft.com/office/2006/metadata/properties" ma:root="true" ma:fieldsID="70ed142ec111ad80dc4a70cac7aa3323" ns2:_="" ns3:_="">
    <xsd:import namespace="03eb045a-2930-4c85-a468-8b8735742ca8"/>
    <xsd:import namespace="e23f5ca9-e905-4070-a302-935d24906b3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eb045a-2930-4c85-a468-8b8735742c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f5ca9-e905-4070-a302-935d24906b3d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3CECC65-A576-4706-A801-4814FFB748DB}">
  <ds:schemaRefs>
    <ds:schemaRef ds:uri="http://schemas.microsoft.com/office/2006/metadata/properties"/>
    <ds:schemaRef ds:uri="http://schemas.microsoft.com/office/infopath/2007/PartnerControls"/>
    <ds:schemaRef ds:uri="abe332d9-ce26-4fad-a766-95a6c2bfdbe4"/>
  </ds:schemaRefs>
</ds:datastoreItem>
</file>

<file path=customXml/itemProps2.xml><?xml version="1.0" encoding="utf-8"?>
<ds:datastoreItem xmlns:ds="http://schemas.openxmlformats.org/officeDocument/2006/customXml" ds:itemID="{D0851049-5F49-4A16-B8B7-2E9B90ED73A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5295E0E-DB44-493B-BE9D-AD53FBC501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3eb045a-2930-4c85-a468-8b8735742ca8"/>
    <ds:schemaRef ds:uri="e23f5ca9-e905-4070-a302-935d24906b3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Green Power Denmark - PowerPoint skabelon d2022-15611 20.0</Template>
  <TotalTime>391</TotalTime>
  <Words>953</Words>
  <Application>Microsoft Office PowerPoint</Application>
  <PresentationFormat>Widescreen</PresentationFormat>
  <Paragraphs>128</Paragraphs>
  <Slides>15</Slides>
  <Notes>0</Notes>
  <HiddenSlides>0</HiddenSlides>
  <MMClips>0</MMClips>
  <ScaleCrop>false</ScaleCrop>
  <HeadingPairs>
    <vt:vector size="8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Integrerede OLE-servere</vt:lpstr>
      </vt:variant>
      <vt:variant>
        <vt:i4>1</vt:i4>
      </vt:variant>
      <vt:variant>
        <vt:lpstr>Slidetitler</vt:lpstr>
      </vt:variant>
      <vt:variant>
        <vt:i4>15</vt:i4>
      </vt:variant>
    </vt:vector>
  </HeadingPairs>
  <TitlesOfParts>
    <vt:vector size="20" baseType="lpstr">
      <vt:lpstr>Arial</vt:lpstr>
      <vt:lpstr>Calibri</vt:lpstr>
      <vt:lpstr>Wingdings</vt:lpstr>
      <vt:lpstr>Office-tema</vt:lpstr>
      <vt:lpstr>think-cell Slide</vt:lpstr>
      <vt:lpstr>Risikovurdering</vt:lpstr>
      <vt:lpstr>  Bekendtgørelse om sikkerhed for drift af elektriske anlæg</vt:lpstr>
      <vt:lpstr>  Bekendtgørelse om sikkerhed for drift af elektriske anlæg</vt:lpstr>
      <vt:lpstr>  Bekendtgørelse om sikkerhed for drift af elektriske anlæg</vt:lpstr>
      <vt:lpstr>  Bekendtgørelse om sikkerhed for drift af elektriske anlæg</vt:lpstr>
      <vt:lpstr>  Bekendtgørelse om sikkerhed for drift af elektriske anlæg</vt:lpstr>
      <vt:lpstr>  Bekendtgørelse om sikkerhed for drift af elektriske anlæg</vt:lpstr>
      <vt:lpstr>  Bekendtgørelse om sikkerhed for drift af elektriske anlæg</vt:lpstr>
      <vt:lpstr>  Bekendtgørelse om sikkerhed for drift af elektriske anlæg</vt:lpstr>
      <vt:lpstr>  Bekendtgørelse om sikkerhed for drift af elektriske anlæg</vt:lpstr>
      <vt:lpstr>  Bekendtgørelse om sikkerhed for drift af elektriske anlæg</vt:lpstr>
      <vt:lpstr>  Bekendtgørelse om sikkerhed for drift af elektriske anlæg</vt:lpstr>
      <vt:lpstr>  Bekendtgørelse om sikkerhed for drift af elektriske anlæg</vt:lpstr>
      <vt:lpstr>Bekendtgørelse om sikkerhed for drift af elektriske anlæg Bek. 1608 og EN 50110-1 Risikovurdering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Anders Færk</dc:creator>
  <cp:lastModifiedBy>Anders Færk</cp:lastModifiedBy>
  <cp:revision>8</cp:revision>
  <dcterms:created xsi:type="dcterms:W3CDTF">2022-04-26T04:59:50Z</dcterms:created>
  <dcterms:modified xsi:type="dcterms:W3CDTF">2026-10-14T12:43:34Z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0x01010017F707E7B0118A4A8AB3E12F7DCDF44C</vt:lpwstr>
  </property>
</Properties>
</file>