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61" r:id="rId5"/>
    <p:sldId id="256" r:id="rId6"/>
    <p:sldId id="257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8" autoAdjust="0"/>
    <p:restoredTop sz="94660"/>
  </p:normalViewPr>
  <p:slideViewPr>
    <p:cSldViewPr snapToGrid="0">
      <p:cViewPr varScale="1">
        <p:scale>
          <a:sx n="65" d="100"/>
          <a:sy n="65" d="100"/>
        </p:scale>
        <p:origin x="52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4E9A04-AE08-48EF-8949-2AD61356694A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9484A-16BC-45B5-AAB7-97B3ABF0B8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867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aseline="0" dirty="0" smtClean="0"/>
              <a:t>Noter til faglæreren:</a:t>
            </a:r>
          </a:p>
          <a:p>
            <a:endParaRPr lang="da-DK" baseline="0" dirty="0" smtClean="0"/>
          </a:p>
          <a:p>
            <a:r>
              <a:rPr lang="da-DK" baseline="0" dirty="0" smtClean="0"/>
              <a:t>Introduktion:</a:t>
            </a:r>
          </a:p>
          <a:p>
            <a:r>
              <a:rPr lang="da-DK" baseline="0" dirty="0" smtClean="0"/>
              <a:t>Velkommen til – tak fordi vi måtte komme.</a:t>
            </a:r>
            <a:br>
              <a:rPr lang="da-DK" baseline="0" dirty="0" smtClean="0"/>
            </a:br>
            <a:r>
              <a:rPr lang="da-DK" baseline="0" dirty="0" smtClean="0"/>
              <a:t>Præsentation: Hvem er jeg, og hvem har jeg taget med i dag.</a:t>
            </a:r>
          </a:p>
          <a:p>
            <a:endParaRPr lang="da-DK" baseline="0" dirty="0" smtClean="0"/>
          </a:p>
          <a:p>
            <a:r>
              <a:rPr lang="da-DK" baseline="0" dirty="0" smtClean="0"/>
              <a:t>Hvem kan fortælle mig, hvad ZBC er?</a:t>
            </a:r>
          </a:p>
          <a:p>
            <a:r>
              <a:rPr lang="da-DK" baseline="0" dirty="0" smtClean="0"/>
              <a:t>Øvelse: Håndsoprækning – dialog med eleverne om, hvad ZBC er.</a:t>
            </a:r>
          </a:p>
          <a:p>
            <a:r>
              <a:rPr lang="da-DK" baseline="0" dirty="0" smtClean="0"/>
              <a:t>Bekræfte deres svar og udvide, hvis noget mangler – Danmarks største erhvervsskole og gymnasium. Fortæl om de fire hovedområder, som eksisterer på ZBC, og som erhvervsuddannelserne er delt ind under.</a:t>
            </a:r>
          </a:p>
          <a:p>
            <a:endParaRPr lang="da-DK" baseline="0" dirty="0" smtClean="0"/>
          </a:p>
          <a:p>
            <a:r>
              <a:rPr lang="da-DK" baseline="0" dirty="0" smtClean="0"/>
              <a:t>Kan I nævne nogle uddannelser, som man kan tage på ZBC? </a:t>
            </a:r>
          </a:p>
          <a:p>
            <a:r>
              <a:rPr lang="da-DK" baseline="0" dirty="0" smtClean="0"/>
              <a:t>Øvelse: Håndsoprækning – lad folkeskoleeleverne komme med input og nævne uddannelserne, som man kan tage hos os. Forsæt med at fortælle, at man kan tage rigtig mange forskellige uddannelser på ZBC.</a:t>
            </a:r>
          </a:p>
          <a:p>
            <a:endParaRPr lang="da-DK" baseline="0" dirty="0" smtClean="0"/>
          </a:p>
          <a:p>
            <a:r>
              <a:rPr lang="da-DK" baseline="0" dirty="0" smtClean="0"/>
              <a:t>Overgang: Nu har vi snakket lidt om hvad ZBC er og hvilke uddannelserne man kan tage – hvor mange af jer har besøgt skolen i Ringsted?</a:t>
            </a:r>
          </a:p>
          <a:p>
            <a:r>
              <a:rPr lang="da-DK" baseline="0" dirty="0" smtClean="0"/>
              <a:t>Øvelse: Lad eleverne markere ved håndsoprækning. </a:t>
            </a:r>
          </a:p>
          <a:p>
            <a:r>
              <a:rPr lang="da-DK" baseline="0" dirty="0" smtClean="0"/>
              <a:t>Anerkend dem der har, og forsæt så med, at nu skal vi alle sammen besøge skolen i fællesskab.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D7343-8CF7-431D-9B65-58472957ADA8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5698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7DEA-88D0-4CDB-A27B-E94D5A669168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14C66-BF8F-4116-9C7D-FDB8FCE6E4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9808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7DEA-88D0-4CDB-A27B-E94D5A669168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14C66-BF8F-4116-9C7D-FDB8FCE6E4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8028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7DEA-88D0-4CDB-A27B-E94D5A669168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14C66-BF8F-4116-9C7D-FDB8FCE6E4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3518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7DEA-88D0-4CDB-A27B-E94D5A669168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14C66-BF8F-4116-9C7D-FDB8FCE6E4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364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7DEA-88D0-4CDB-A27B-E94D5A669168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14C66-BF8F-4116-9C7D-FDB8FCE6E4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017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7DEA-88D0-4CDB-A27B-E94D5A669168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14C66-BF8F-4116-9C7D-FDB8FCE6E4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9140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7DEA-88D0-4CDB-A27B-E94D5A669168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14C66-BF8F-4116-9C7D-FDB8FCE6E4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453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7DEA-88D0-4CDB-A27B-E94D5A669168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14C66-BF8F-4116-9C7D-FDB8FCE6E4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7645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7DEA-88D0-4CDB-A27B-E94D5A669168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14C66-BF8F-4116-9C7D-FDB8FCE6E4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6057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7DEA-88D0-4CDB-A27B-E94D5A669168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14C66-BF8F-4116-9C7D-FDB8FCE6E4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222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B7DEA-88D0-4CDB-A27B-E94D5A669168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14C66-BF8F-4116-9C7D-FDB8FCE6E4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127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B7DEA-88D0-4CDB-A27B-E94D5A669168}" type="datetimeFigureOut">
              <a:rPr lang="da-DK" smtClean="0"/>
              <a:t>13-04-2021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14C66-BF8F-4116-9C7D-FDB8FCE6E4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213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cid:image001.jpg@01D6C23B.55E8136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 rotWithShape="1">
          <a:blip r:embed="rId3"/>
          <a:srcRect l="1147" t="1423" r="1595" b="1452"/>
          <a:stretch/>
        </p:blipFill>
        <p:spPr>
          <a:xfrm>
            <a:off x="409652" y="251468"/>
            <a:ext cx="11484864" cy="642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013" y="522501"/>
            <a:ext cx="10230234" cy="5754507"/>
          </a:xfrm>
          <a:prstGeom prst="rect">
            <a:avLst/>
          </a:prstGeom>
        </p:spPr>
      </p:pic>
      <p:pic>
        <p:nvPicPr>
          <p:cNvPr id="5" name="Billed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33" y="166901"/>
            <a:ext cx="1009015" cy="355600"/>
          </a:xfrm>
          <a:prstGeom prst="rect">
            <a:avLst/>
          </a:prstGeom>
          <a:noFill/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195" y="6386155"/>
            <a:ext cx="2548349" cy="34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79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70" y="506120"/>
            <a:ext cx="10628985" cy="5978805"/>
          </a:xfrm>
          <a:prstGeom prst="rect">
            <a:avLst/>
          </a:prstGeom>
        </p:spPr>
      </p:pic>
      <p:pic>
        <p:nvPicPr>
          <p:cNvPr id="3" name="Billed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868" y="6310300"/>
            <a:ext cx="2549525" cy="34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led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79" y="185952"/>
            <a:ext cx="1009015" cy="35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246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1609344" y="3372307"/>
            <a:ext cx="90342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Nu kan I gå i gang med alle de spændende undervisningsforløb vi har lavet til Jer. Hver lektion tager </a:t>
            </a:r>
            <a:r>
              <a:rPr lang="da-DK" dirty="0" err="1" smtClean="0"/>
              <a:t>ca</a:t>
            </a:r>
            <a:r>
              <a:rPr lang="da-DK" dirty="0" smtClean="0"/>
              <a:t> en time. Det kan også være I kommer så godt i gang, at I bliver nødt til at bruge endnu mere tid.</a:t>
            </a:r>
          </a:p>
          <a:p>
            <a:endParaRPr lang="da-DK" dirty="0"/>
          </a:p>
          <a:p>
            <a:r>
              <a:rPr lang="da-DK" dirty="0" smtClean="0"/>
              <a:t>I skal have rigtig god fornøjelse – og vi håber virkelig at vi ser jer på en af vores afdelinger, når I er færdige med Folkeskolen.</a:t>
            </a:r>
          </a:p>
          <a:p>
            <a:endParaRPr lang="da-DK" dirty="0"/>
          </a:p>
          <a:p>
            <a:r>
              <a:rPr lang="da-DK" dirty="0" smtClean="0"/>
              <a:t>Hvis I har nogle spørgsmål, så ved vi at der I informationsmaterialet til Jeres lærer også er telefonnumre som de gerne må ringe på </a:t>
            </a:r>
            <a:r>
              <a:rPr lang="da-DK" dirty="0" smtClean="0">
                <a:sym typeface="Wingdings" panose="05000000000000000000" pitchFamily="2" charset="2"/>
              </a:rPr>
              <a:t></a:t>
            </a:r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253" y="418844"/>
            <a:ext cx="4666946" cy="2613490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928909" y="21945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a-DK"/>
          </a:p>
        </p:txBody>
      </p:sp>
      <p:pic>
        <p:nvPicPr>
          <p:cNvPr id="1029" name="Picture 5" descr="ZBC Logo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909" y="219456"/>
            <a:ext cx="9525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illede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92" y="159410"/>
            <a:ext cx="2549525" cy="34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Billede 1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40" y="6389420"/>
            <a:ext cx="1009015" cy="35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834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chers xmlns="fb00183b-5925-4482-9360-815ea391b437">
      <UserInfo>
        <DisplayName/>
        <AccountId xsi:nil="true"/>
        <AccountType/>
      </UserInfo>
    </Teachers>
    <Students xmlns="fb00183b-5925-4482-9360-815ea391b437">
      <UserInfo>
        <DisplayName/>
        <AccountId xsi:nil="true"/>
        <AccountType/>
      </UserInfo>
    </Students>
    <Student_Groups xmlns="fb00183b-5925-4482-9360-815ea391b437">
      <UserInfo>
        <DisplayName/>
        <AccountId xsi:nil="true"/>
        <AccountType/>
      </UserInfo>
    </Student_Groups>
    <Templates xmlns="fb00183b-5925-4482-9360-815ea391b437" xsi:nil="true"/>
    <Self_Registration_Enabled xmlns="fb00183b-5925-4482-9360-815ea391b437" xsi:nil="true"/>
    <_ip_UnifiedCompliancePolicyUIAction xmlns="http://schemas.microsoft.com/sharepoint/v3" xsi:nil="true"/>
    <Has_Teacher_Only_SectionGroup xmlns="fb00183b-5925-4482-9360-815ea391b437" xsi:nil="true"/>
    <Is_Collaboration_Space_Locked xmlns="fb00183b-5925-4482-9360-815ea391b437" xsi:nil="true"/>
    <FolderType xmlns="fb00183b-5925-4482-9360-815ea391b437" xsi:nil="true"/>
    <Owner xmlns="fb00183b-5925-4482-9360-815ea391b437">
      <UserInfo>
        <DisplayName/>
        <AccountId xsi:nil="true"/>
        <AccountType/>
      </UserInfo>
    </Owner>
    <_ip_UnifiedCompliancePolicyProperties xmlns="http://schemas.microsoft.com/sharepoint/v3" xsi:nil="true"/>
    <Invited_Teachers xmlns="fb00183b-5925-4482-9360-815ea391b437" xsi:nil="true"/>
    <NotebookType xmlns="fb00183b-5925-4482-9360-815ea391b437" xsi:nil="true"/>
    <DefaultSectionNames xmlns="fb00183b-5925-4482-9360-815ea391b437" xsi:nil="true"/>
    <AppVersion xmlns="fb00183b-5925-4482-9360-815ea391b437" xsi:nil="true"/>
    <TeamsChannelId xmlns="fb00183b-5925-4482-9360-815ea391b437" xsi:nil="true"/>
    <CultureName xmlns="fb00183b-5925-4482-9360-815ea391b437" xsi:nil="true"/>
    <Invited_Students xmlns="fb00183b-5925-4482-9360-815ea391b437" xsi:nil="true"/>
    <IsNotebookLocked xmlns="fb00183b-5925-4482-9360-815ea391b43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E72C569FCD40447BCEFEA4C4C5D8B74" ma:contentTypeVersion="32" ma:contentTypeDescription="Opret et nyt dokument." ma:contentTypeScope="" ma:versionID="e2e3d9db64db8d04a325da91fd33b06b">
  <xsd:schema xmlns:xsd="http://www.w3.org/2001/XMLSchema" xmlns:xs="http://www.w3.org/2001/XMLSchema" xmlns:p="http://schemas.microsoft.com/office/2006/metadata/properties" xmlns:ns1="http://schemas.microsoft.com/sharepoint/v3" xmlns:ns3="fb00183b-5925-4482-9360-815ea391b437" xmlns:ns4="a18b0b5f-d6ac-4526-b8be-a9ffdf13e0a3" targetNamespace="http://schemas.microsoft.com/office/2006/metadata/properties" ma:root="true" ma:fieldsID="03f3c09d5ae01a846dcc0de83d8dc84e" ns1:_="" ns3:_="" ns4:_="">
    <xsd:import namespace="http://schemas.microsoft.com/sharepoint/v3"/>
    <xsd:import namespace="fb00183b-5925-4482-9360-815ea391b437"/>
    <xsd:import namespace="a18b0b5f-d6ac-4526-b8be-a9ffdf13e0a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Templates" minOccurs="0"/>
                <xsd:element ref="ns3:CultureName" minOccurs="0"/>
                <xsd:element ref="ns3:AppVersion" minOccurs="0"/>
                <xsd:element ref="ns3:TeamsChannelId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4:SharedWithUsers" minOccurs="0"/>
                <xsd:element ref="ns4:SharedWithDetails" minOccurs="0"/>
                <xsd:element ref="ns4:SharingHintHash" minOccurs="0"/>
                <xsd:element ref="ns3:IsNotebookLocked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4" nillable="true" ma:displayName="Egenskaber for Unified Compliance Policy" ma:hidden="true" ma:internalName="_ip_UnifiedCompliancePolicyProperties">
      <xsd:simpleType>
        <xsd:restriction base="dms:Note"/>
      </xsd:simpleType>
    </xsd:element>
    <xsd:element name="_ip_UnifiedCompliancePolicyUIAction" ma:index="35" nillable="true" ma:displayName="Handling for Unified Compliance Policy-grænseflad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0183b-5925-4482-9360-815ea391b4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NotebookType" ma:index="14" nillable="true" ma:displayName="Notebook Type" ma:internalName="NotebookType">
      <xsd:simpleType>
        <xsd:restriction base="dms:Text"/>
      </xsd:simpleType>
    </xsd:element>
    <xsd:element name="FolderType" ma:index="15" nillable="true" ma:displayName="Folder Type" ma:internalName="FolderType">
      <xsd:simpleType>
        <xsd:restriction base="dms:Text"/>
      </xsd:simpleType>
    </xsd:element>
    <xsd:element name="Owner" ma:index="1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19" nillable="true" ma:displayName="Culture Name" ma:internalName="CultureName">
      <xsd:simpleType>
        <xsd:restriction base="dms:Text"/>
      </xsd:simpleType>
    </xsd:element>
    <xsd:element name="AppVersion" ma:index="20" nillable="true" ma:displayName="App Version" ma:internalName="AppVersion">
      <xsd:simpleType>
        <xsd:restriction base="dms:Text"/>
      </xsd:simpleType>
    </xsd:element>
    <xsd:element name="TeamsChannelId" ma:index="21" nillable="true" ma:displayName="Teams Channel Id" ma:internalName="TeamsChannelId">
      <xsd:simpleType>
        <xsd:restriction base="dms:Text"/>
      </xsd:simpleType>
    </xsd:element>
    <xsd:element name="Teachers" ma:index="22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3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4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9" nillable="true" ma:displayName="Is Collaboration Space Locked" ma:internalName="Is_Collaboration_Space_Locked">
      <xsd:simpleType>
        <xsd:restriction base="dms:Boolean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8b0b5f-d6ac-4526-b8be-a9ffdf13e0a3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Hashværdi for deling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2DB4E9-1355-4711-A7CB-C8DCE6206C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E94FFB-9E28-4AD5-B726-C4AB7F3DDFA8}">
  <ds:schemaRefs>
    <ds:schemaRef ds:uri="http://www.w3.org/XML/1998/namespace"/>
    <ds:schemaRef ds:uri="http://schemas.microsoft.com/office/infopath/2007/PartnerControls"/>
    <ds:schemaRef ds:uri="http://purl.org/dc/elements/1.1/"/>
    <ds:schemaRef ds:uri="http://purl.org/dc/dcmitype/"/>
    <ds:schemaRef ds:uri="http://schemas.microsoft.com/sharepoint/v3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a18b0b5f-d6ac-4526-b8be-a9ffdf13e0a3"/>
    <ds:schemaRef ds:uri="fb00183b-5925-4482-9360-815ea391b437"/>
  </ds:schemaRefs>
</ds:datastoreItem>
</file>

<file path=customXml/itemProps3.xml><?xml version="1.0" encoding="utf-8"?>
<ds:datastoreItem xmlns:ds="http://schemas.openxmlformats.org/officeDocument/2006/customXml" ds:itemID="{40F6DB99-4D95-4DA4-BD48-C2F2BED96F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b00183b-5925-4482-9360-815ea391b437"/>
    <ds:schemaRef ds:uri="a18b0b5f-d6ac-4526-b8be-a9ffdf13e0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295</Words>
  <Application>Microsoft Office PowerPoint</Application>
  <PresentationFormat>Widescreen</PresentationFormat>
  <Paragraphs>21</Paragraphs>
  <Slides>4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Office-tema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Gitte Sandberg Pedersen (GPED.ZBC - Koordinator og underviser - KOLY - ZBC)</dc:creator>
  <cp:lastModifiedBy>Gitte Sandberg Pedersen (GPED.ZBC - Koordinator og underviser - KOLY - ZBC)</cp:lastModifiedBy>
  <cp:revision>6</cp:revision>
  <dcterms:created xsi:type="dcterms:W3CDTF">2021-02-11T23:36:50Z</dcterms:created>
  <dcterms:modified xsi:type="dcterms:W3CDTF">2021-04-13T18:15:21Z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0x0101005E72C569FCD40447BCEFEA4C4C5D8B74</vt:lpwstr>
  </property>
</Properties>
</file>