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5" r:id="rId2"/>
    <p:sldId id="277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36946"/>
    <a:srgbClr val="C20E1A"/>
    <a:srgbClr val="FF0000"/>
    <a:srgbClr val="D7AF00"/>
    <a:srgbClr val="82C8BE"/>
    <a:srgbClr val="00C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7" autoAdjust="0"/>
    <p:restoredTop sz="94609" autoAdjust="0"/>
  </p:normalViewPr>
  <p:slideViewPr>
    <p:cSldViewPr snapToGrid="0" showGuides="1">
      <p:cViewPr varScale="1">
        <p:scale>
          <a:sx n="82" d="100"/>
          <a:sy n="82" d="100"/>
        </p:scale>
        <p:origin x="384" y="62"/>
      </p:cViewPr>
      <p:guideLst/>
    </p:cSldViewPr>
  </p:slideViewPr>
  <p:outlineViewPr>
    <p:cViewPr>
      <p:scale>
        <a:sx n="33" d="100"/>
        <a:sy n="33" d="100"/>
      </p:scale>
      <p:origin x="0" y="-430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5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Klik</a:t>
            </a:r>
            <a:r>
              <a:rPr lang="en-GB" sz="1600" dirty="0"/>
              <a:t> </a:t>
            </a:r>
            <a:r>
              <a:rPr lang="en-GB" sz="1600" dirty="0" err="1"/>
              <a:t>på</a:t>
            </a:r>
            <a:r>
              <a:rPr lang="en-GB" sz="1600" dirty="0"/>
              <a:t> </a:t>
            </a:r>
            <a:r>
              <a:rPr lang="en-GB" sz="1600" dirty="0" err="1"/>
              <a:t>rammen</a:t>
            </a:r>
            <a:r>
              <a:rPr lang="en-GB" sz="1600" dirty="0"/>
              <a:t> </a:t>
            </a:r>
            <a:r>
              <a:rPr lang="en-GB" sz="1600" dirty="0" err="1"/>
              <a:t>og</a:t>
            </a:r>
            <a:r>
              <a:rPr lang="en-GB" sz="1600" dirty="0"/>
              <a:t> </a:t>
            </a:r>
            <a:r>
              <a:rPr lang="en-GB" sz="1600" dirty="0" err="1"/>
              <a:t>indsæt</a:t>
            </a:r>
            <a:r>
              <a:rPr lang="en-GB" sz="1600" dirty="0"/>
              <a:t> </a:t>
            </a:r>
            <a:r>
              <a:rPr lang="en-GB" sz="1600" dirty="0" err="1"/>
              <a:t>billede</a:t>
            </a:r>
            <a:r>
              <a:rPr lang="en-GB" sz="1600" dirty="0"/>
              <a:t> via Images </a:t>
            </a:r>
            <a:r>
              <a:rPr lang="en-GB" sz="1600" dirty="0" err="1"/>
              <a:t>eller</a:t>
            </a:r>
            <a:r>
              <a:rPr lang="en-GB" sz="1600" dirty="0"/>
              <a:t> via Skyfish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057680"/>
          </a:xfrm>
        </p:spPr>
        <p:txBody>
          <a:bodyPr anchor="t" anchorCtr="0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t>Oplæg til koblingsopgave</a:t>
            </a:r>
          </a:p>
        </p:txBody>
      </p:sp>
      <p:sp>
        <p:nvSpPr>
          <p:cNvPr id="61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Kobling hvor alle kommer hjem</a:t>
            </a:r>
          </a:p>
        </p:txBody>
      </p:sp>
      <p:sp>
        <p:nvSpPr>
          <p:cNvPr id="4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4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Logo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051437" y="5291202"/>
            <a:ext cx="3607200" cy="102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518981"/>
          </a:xfrm>
        </p:spPr>
        <p:txBody>
          <a:bodyPr anchor="t" anchorCtr="0"/>
          <a:lstStyle>
            <a:lvl1pPr algn="l">
              <a:defRPr sz="6600">
                <a:solidFill>
                  <a:schemeClr val="tx1"/>
                </a:solidFill>
              </a:defRPr>
            </a:lvl1pPr>
          </a:lstStyle>
          <a:p>
            <a:r>
              <a:t>Oplæg til koblingsopgave</a:t>
            </a:r>
          </a:p>
        </p:txBody>
      </p:sp>
      <p:sp>
        <p:nvSpPr>
          <p:cNvPr id="3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Kobling hvor alle kommer hjem</a:t>
            </a:r>
          </a:p>
        </p:txBody>
      </p:sp>
      <p:pic>
        <p:nvPicPr>
          <p:cNvPr id="5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1202"/>
            <a:ext cx="3608464" cy="1026000"/>
          </a:xfrm>
          <a:prstGeom prst="rect">
            <a:avLst/>
          </a:prstGeom>
        </p:spPr>
      </p:pic>
      <p:sp>
        <p:nvSpPr>
          <p:cNvPr id="2" name="Rektangel 1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9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3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219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rown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accent3"/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rammen og indsæt billede via Images eller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6" name="Streg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9" name="Logo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9982800" y="5844673"/>
            <a:ext cx="1674000" cy="47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093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94130558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43225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794137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3299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1806575"/>
            <a:ext cx="8943299" cy="45100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A0208642-FAE2-4418-9014-1CE767DCC7F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F2D4953-22BD-466C-BB4A-A5C7281C47AE}" type="datetime4">
              <a:rPr lang="en-GB" smtClean="0"/>
              <a:t>28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E7F83165-73E5-45CF-B88B-91410D08B5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F03054CD-9DA2-4418-92CC-F992664950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65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2400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4601" y="1806575"/>
            <a:ext cx="8237537" cy="4510088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accent1"/>
                </a:solidFill>
              </a:defRPr>
            </a:lvl6pPr>
            <a:lvl7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7pPr>
            <a:lvl8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50" y="1806575"/>
            <a:ext cx="704850" cy="4511675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0"/>
            </a:lvl7pPr>
            <a:lvl8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</a:defRPr>
            </a:lvl8pPr>
            <a:lvl9pPr>
              <a:lnSpc>
                <a:spcPts val="2400"/>
              </a:lnSpc>
              <a:spcAft>
                <a:spcPts val="0"/>
              </a:spcAft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/>
              <a:t>01</a:t>
            </a:r>
          </a:p>
          <a:p>
            <a:pPr lvl="1"/>
            <a:r>
              <a:rPr lang="da-DK" noProof="0"/>
              <a:t>02</a:t>
            </a:r>
          </a:p>
          <a:p>
            <a:pPr lvl="2"/>
            <a:r>
              <a:rPr lang="da-DK" noProof="0"/>
              <a:t>03</a:t>
            </a:r>
          </a:p>
          <a:p>
            <a:pPr lvl="3"/>
            <a:r>
              <a:rPr lang="da-DK" noProof="0"/>
              <a:t>04</a:t>
            </a:r>
          </a:p>
          <a:p>
            <a:pPr lvl="4"/>
            <a:r>
              <a:rPr lang="da-DK" noProof="0"/>
              <a:t>05</a:t>
            </a:r>
          </a:p>
          <a:p>
            <a:pPr lvl="5"/>
            <a:r>
              <a:rPr lang="da-DK" noProof="0"/>
              <a:t>06</a:t>
            </a:r>
          </a:p>
          <a:p>
            <a:pPr lvl="6"/>
            <a:r>
              <a:rPr lang="da-DK" noProof="0"/>
              <a:t>07</a:t>
            </a:r>
          </a:p>
          <a:p>
            <a:pPr lvl="7"/>
            <a:r>
              <a:rPr lang="da-DK" noProof="0"/>
              <a:t>08</a:t>
            </a:r>
          </a:p>
          <a:p>
            <a:pPr lvl="8"/>
            <a:r>
              <a:rPr lang="da-DK" noProof="0"/>
              <a:t>09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840932BE-DDFC-4972-85A7-C427ACEB26D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F33567-9933-4CE5-AA11-AB5C0D679CBF}" type="datetime4">
              <a:rPr lang="en-GB" smtClean="0"/>
              <a:t>28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CDE982F8-DB66-4D32-95A2-375163C347B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9936A8CC-0D3C-4064-8E29-0B36B3DADA8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8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06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11112502" cy="3748577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(Enter+TAB for næste tekst niveau, SHIFT+TAB for at gå tilbage i niveauer eller brug Forøg/Formindsk listeniveau-knapperne)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9" y="1806575"/>
            <a:ext cx="5438776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3600" y="1806574"/>
            <a:ext cx="543865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472795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14" userDrawn="1">
          <p15:clr>
            <a:srgbClr val="A4A3A4"/>
          </p15:clr>
        </p15:guide>
        <p15:guide id="4" pos="3766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22999" y="1806574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06250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908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3" userDrawn="1">
          <p15:clr>
            <a:srgbClr val="A4A3A4"/>
          </p15:clr>
        </p15:guide>
        <p15:guide id="2" pos="2723" userDrawn="1">
          <p15:clr>
            <a:srgbClr val="A4A3A4"/>
          </p15:clr>
        </p15:guide>
        <p15:guide id="3" pos="4957" userDrawn="1">
          <p15:clr>
            <a:srgbClr val="A4A3A4"/>
          </p15:clr>
        </p15:guide>
        <p15:guide id="4" pos="5106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9749" y="1807200"/>
            <a:ext cx="8289251" cy="3747952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9949999" y="1807200"/>
            <a:ext cx="1724069" cy="180000"/>
          </a:xfrm>
          <a:solidFill>
            <a:srgbClr val="ED1C24"/>
          </a:solidFill>
          <a:ln>
            <a:noFill/>
          </a:ln>
        </p:spPr>
        <p:txBody>
          <a:bodyPr tIns="504000" rIns="0"/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Klik for at tilføje tekst</a:t>
            </a:r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2" userDrawn="1">
          <p15:clr>
            <a:srgbClr val="A4A3A4"/>
          </p15:clr>
        </p15:guide>
        <p15:guide id="2" pos="6267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44000" anchor="t" anchorCtr="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</a:t>
            </a:r>
            <a:r>
              <a:rPr lang="en-GB" noProof="0" dirty="0"/>
              <a:t>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rammen</a:t>
            </a:r>
            <a:r>
              <a:rPr lang="en-GB" noProof="0" dirty="0"/>
              <a:t>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indsæt</a:t>
            </a:r>
            <a:r>
              <a:rPr lang="en-GB" noProof="0" dirty="0"/>
              <a:t> </a:t>
            </a:r>
            <a:r>
              <a:rPr lang="en-GB" noProof="0" dirty="0" err="1"/>
              <a:t>billede</a:t>
            </a:r>
            <a:r>
              <a:rPr lang="en-GB" noProof="0" dirty="0"/>
              <a:t> via Images </a:t>
            </a:r>
            <a:r>
              <a:rPr lang="en-GB" noProof="0" dirty="0" err="1"/>
              <a:t>eller</a:t>
            </a:r>
            <a:r>
              <a:rPr lang="en-GB" noProof="0" dirty="0"/>
              <a:t>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  <a:endParaRPr lang="en-GB" noProof="0" dirty="0"/>
          </a:p>
        </p:txBody>
      </p:sp>
      <p:sp>
        <p:nvSpPr>
          <p:cNvPr id="11" name="Logo Placeholder 9">
            <a:extLst>
              <a:ext uri="{FF2B5EF4-FFF2-40B4-BE49-F238E27FC236}">
                <a16:creationId xmlns:a16="http://schemas.microsoft.com/office/drawing/2014/main" id="{C31892D8-7D42-472F-AC61-D9958DAEA04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9982800" y="5843880"/>
            <a:ext cx="1674360" cy="4762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1AC24585-4846-4712-B5E1-50E70E6F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FLD_PresentationTitle">
            <a:extLst>
              <a:ext uri="{FF2B5EF4-FFF2-40B4-BE49-F238E27FC236}">
                <a16:creationId xmlns:a16="http://schemas.microsoft.com/office/drawing/2014/main" id="{579C61F1-9DB1-4C03-9BB1-658383A1A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000" y="6171879"/>
            <a:ext cx="6587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2CF2F53-801A-4934-8733-EEF510B2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884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609600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912" cy="936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999" y="1806575"/>
            <a:ext cx="5014664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5" name="SD_FLD_DocumentDate">
            <a:extLst>
              <a:ext uri="{FF2B5EF4-FFF2-40B4-BE49-F238E27FC236}">
                <a16:creationId xmlns:a16="http://schemas.microsoft.com/office/drawing/2014/main" id="{5E6CBA46-0BD0-48FA-8FB9-5998CF0BE0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7131600" y="6440400"/>
            <a:ext cx="2440800" cy="15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9144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US" sz="700" b="0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Date_DateCustomA">
            <a:extLst>
              <a:ext uri="{FF2B5EF4-FFF2-40B4-BE49-F238E27FC236}">
                <a16:creationId xmlns:a16="http://schemas.microsoft.com/office/drawing/2014/main" id="{C797B3AD-1F0E-46D6-8BDB-04F6D4E6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1" name="FLD_PresentationTitle">
            <a:extLst>
              <a:ext uri="{FF2B5EF4-FFF2-40B4-BE49-F238E27FC236}">
                <a16:creationId xmlns:a16="http://schemas.microsoft.com/office/drawing/2014/main" id="{8CA86D4D-0775-4EE8-B99C-C844DDF9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070A632E-82DC-46E7-88EC-4AF22758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33" name="Logo">
            <a:extLst>
              <a:ext uri="{FF2B5EF4-FFF2-40B4-BE49-F238E27FC236}">
                <a16:creationId xmlns:a16="http://schemas.microsoft.com/office/drawing/2014/main" id="{22EA1CC1-EC54-4F3E-8D18-0ACF57C2B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499" userDrawn="1">
          <p15:clr>
            <a:srgbClr val="A4A3A4"/>
          </p15:clr>
        </p15:guide>
        <p15:guide id="4" pos="4181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800" cy="93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6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accent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DocumentDate">
            <a:extLst>
              <a:ext uri="{FF2B5EF4-FFF2-40B4-BE49-F238E27FC236}">
                <a16:creationId xmlns:a16="http://schemas.microsoft.com/office/drawing/2014/main" id="{F670A037-8F1E-4903-918E-BEEECDCE0F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Date_DateCustomA">
            <a:extLst>
              <a:ext uri="{FF2B5EF4-FFF2-40B4-BE49-F238E27FC236}">
                <a16:creationId xmlns:a16="http://schemas.microsoft.com/office/drawing/2014/main" id="{95DDBB88-CE8A-4D20-9931-1B0AF34CB1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23" name="FLD_PresentationTitle">
            <a:extLst>
              <a:ext uri="{FF2B5EF4-FFF2-40B4-BE49-F238E27FC236}">
                <a16:creationId xmlns:a16="http://schemas.microsoft.com/office/drawing/2014/main" id="{F5573CD8-D010-4D43-90E2-F692278F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A4EF9DAB-0396-433F-9B7F-F4CF9B26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9926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9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Kli</a:t>
            </a:r>
            <a:endParaRPr lang="da-DK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6" name="Rektangel 5"/>
          <p:cNvSpPr/>
          <p:nvPr userDrawn="1"/>
        </p:nvSpPr>
        <p:spPr>
          <a:xfrm>
            <a:off x="9760688" y="5554663"/>
            <a:ext cx="2105247" cy="89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182412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7221600" cy="3061457"/>
          </a:xfrm>
        </p:spPr>
        <p:txBody>
          <a:bodyPr anchor="t" anchorCtr="0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0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1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 dirty="0"/>
              <a:t>Oplæg til koblingsopgave</a:t>
            </a:r>
          </a:p>
        </p:txBody>
      </p:sp>
      <p:sp>
        <p:nvSpPr>
          <p:cNvPr id="6" name="Slide Number Placeholder 5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2"/>
          </p:nvPr>
        </p:nvSpPr>
        <p:spPr>
          <a:xfrm>
            <a:off x="0" y="68508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2000"/>
            <a:ext cx="3608463" cy="1026000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5" name="USR_Name">
            <a:extLst>
              <a:ext uri="{FF2B5EF4-FFF2-40B4-BE49-F238E27FC236}">
                <a16:creationId xmlns:a16="http://schemas.microsoft.com/office/drawing/2014/main" id="{23AFAAC2-D8F4-4EEA-8608-EE0B8D2C9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5191846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for- og efternavn</a:t>
            </a:r>
          </a:p>
        </p:txBody>
      </p:sp>
      <p:sp>
        <p:nvSpPr>
          <p:cNvPr id="16" name="USR_Title">
            <a:extLst>
              <a:ext uri="{FF2B5EF4-FFF2-40B4-BE49-F238E27FC236}">
                <a16:creationId xmlns:a16="http://schemas.microsoft.com/office/drawing/2014/main" id="{2530B8FA-647E-4EF3-8733-51927163DE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5611233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titel</a:t>
            </a:r>
          </a:p>
        </p:txBody>
      </p:sp>
      <p:sp>
        <p:nvSpPr>
          <p:cNvPr id="17" name="USR_Email">
            <a:extLst>
              <a:ext uri="{FF2B5EF4-FFF2-40B4-BE49-F238E27FC236}">
                <a16:creationId xmlns:a16="http://schemas.microsoft.com/office/drawing/2014/main" id="{2759E1CF-5B97-41F3-BF00-6AC718B80C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49" y="6009856"/>
            <a:ext cx="6336000" cy="376518"/>
          </a:xfrm>
        </p:spPr>
        <p:txBody>
          <a:bodyPr anchor="b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e-mail adresse</a:t>
            </a:r>
          </a:p>
        </p:txBody>
      </p:sp>
    </p:spTree>
    <p:extLst>
      <p:ext uri="{BB962C8B-B14F-4D97-AF65-F5344CB8AC3E}">
        <p14:creationId xmlns:p14="http://schemas.microsoft.com/office/powerpoint/2010/main" val="2114897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">
            <a:extLst>
              <a:ext uri="{FF2B5EF4-FFF2-40B4-BE49-F238E27FC236}">
                <a16:creationId xmlns:a16="http://schemas.microsoft.com/office/drawing/2014/main" id="{86940190-31B3-4285-B172-A74BDBF7AF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027" y="1484283"/>
            <a:ext cx="270000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BILLEDER</a:t>
            </a:r>
            <a:br>
              <a:rPr lang="en-GB" sz="16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fra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en pladsholdere. Klik på den blå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dropdown menuen, vælg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eller klik på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Templafy vinduet i højre side af skærmen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B0E7C24-B1F4-440B-ABFD-7BE7799C986C}"/>
              </a:ext>
            </a:extLst>
          </p:cNvPr>
          <p:cNvGrpSpPr/>
          <p:nvPr userDrawn="1"/>
        </p:nvGrpSpPr>
        <p:grpSpPr>
          <a:xfrm>
            <a:off x="7131861" y="1744119"/>
            <a:ext cx="676669" cy="997704"/>
            <a:chOff x="6442771" y="2574072"/>
            <a:chExt cx="676669" cy="997704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97D49D67-0656-4D65-BDC8-19DC3FA200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0BC3FA04-2488-4F3A-A6FA-54AB31615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23" name="Text Box 3">
            <a:extLst>
              <a:ext uri="{FF2B5EF4-FFF2-40B4-BE49-F238E27FC236}">
                <a16:creationId xmlns:a16="http://schemas.microsoft.com/office/drawing/2014/main" id="{16A5B6A0-03E8-41F0-86AC-378C5C3FB6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256" y="1484283"/>
            <a:ext cx="2627202" cy="481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sidefod, klik dato eller sidetal fra eller til)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 . Husk at slette de gamle, forkerte layouts (gå i Vis &gt; Slidemaster og slet dem)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prædefineret slides og elementer fra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knappen.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fra dropdown menuen eller knapperne i Templafy vinduet i højre side af skærmen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8" name="Picture 33">
            <a:extLst>
              <a:ext uri="{FF2B5EF4-FFF2-40B4-BE49-F238E27FC236}">
                <a16:creationId xmlns:a16="http://schemas.microsoft.com/office/drawing/2014/main" id="{26F154F3-5A17-41F1-9B46-FCA4D9945F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31861" y="3077281"/>
            <a:ext cx="341204" cy="321707"/>
          </a:xfrm>
          <a:prstGeom prst="rect">
            <a:avLst/>
          </a:prstGeom>
        </p:spPr>
      </p:pic>
      <p:pic>
        <p:nvPicPr>
          <p:cNvPr id="39" name="Billede 38">
            <a:extLst>
              <a:ext uri="{FF2B5EF4-FFF2-40B4-BE49-F238E27FC236}">
                <a16:creationId xmlns:a16="http://schemas.microsoft.com/office/drawing/2014/main" id="{9BB80CE2-5590-41B1-90B8-FB96BC0E66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3362" y="3795645"/>
            <a:ext cx="366043" cy="480431"/>
          </a:xfrm>
          <a:prstGeom prst="rect">
            <a:avLst/>
          </a:prstGeom>
        </p:spPr>
      </p:pic>
      <p:sp>
        <p:nvSpPr>
          <p:cNvPr id="44" name="Fast overskrift">
            <a:extLst>
              <a:ext uri="{FF2B5EF4-FFF2-40B4-BE49-F238E27FC236}">
                <a16:creationId xmlns:a16="http://schemas.microsoft.com/office/drawing/2014/main" id="{7AE3BB46-77B5-4BE0-A557-B2DBAB09F17D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pic>
        <p:nvPicPr>
          <p:cNvPr id="102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585BA4E-F627-486D-80B3-0CE0EDC59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913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D257D03-9779-4535-98A8-F6E165A0B2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92821" y="2051969"/>
            <a:ext cx="440195" cy="543366"/>
          </a:xfrm>
          <a:prstGeom prst="rect">
            <a:avLst/>
          </a:prstGeom>
        </p:spPr>
      </p:pic>
      <p:sp>
        <p:nvSpPr>
          <p:cNvPr id="26" name="Date Placeholder 6" hidden="1">
            <a:extLst>
              <a:ext uri="{FF2B5EF4-FFF2-40B4-BE49-F238E27FC236}">
                <a16:creationId xmlns:a16="http://schemas.microsoft.com/office/drawing/2014/main" id="{77A12538-135F-4FF2-A008-DD8778997A8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074C719-BDB2-4423-8D51-26AFFE50FE8F}" type="datetime4">
              <a:rPr lang="en-GB" smtClean="0"/>
              <a:t>28 September 2026</a:t>
            </a:fld>
            <a:endParaRPr lang="en-GB" dirty="0"/>
          </a:p>
        </p:txBody>
      </p:sp>
      <p:sp>
        <p:nvSpPr>
          <p:cNvPr id="30" name="Footer Placeholder 8" hidden="1">
            <a:extLst>
              <a:ext uri="{FF2B5EF4-FFF2-40B4-BE49-F238E27FC236}">
                <a16:creationId xmlns:a16="http://schemas.microsoft.com/office/drawing/2014/main" id="{A42D56E7-CDF6-4E80-AFF3-D415EB0F22A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31" name="Slide Number Placeholder 10" hidden="1">
            <a:extLst>
              <a:ext uri="{FF2B5EF4-FFF2-40B4-BE49-F238E27FC236}">
                <a16:creationId xmlns:a16="http://schemas.microsoft.com/office/drawing/2014/main" id="{42EB6738-FD94-43D4-9716-64D106B23C6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1" name="Text Box 2">
            <a:extLst>
              <a:ext uri="{FF2B5EF4-FFF2-40B4-BE49-F238E27FC236}">
                <a16:creationId xmlns:a16="http://schemas.microsoft.com/office/drawing/2014/main" id="{12B7A11B-5F8C-4BDD-BFAC-4FF968D3F7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84283"/>
            <a:ext cx="2249346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TYPOGRAFIER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 for at indsætte nyt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Billede 1">
            <a:extLst>
              <a:ext uri="{FF2B5EF4-FFF2-40B4-BE49-F238E27FC236}">
                <a16:creationId xmlns:a16="http://schemas.microsoft.com/office/drawing/2014/main" id="{4645035C-D0C9-477A-8FA9-CA9BBA4C0AB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893653" y="4261345"/>
            <a:ext cx="308589" cy="528030"/>
          </a:xfrm>
          <a:prstGeom prst="rect">
            <a:avLst/>
          </a:prstGeom>
        </p:spPr>
      </p:pic>
      <p:pic>
        <p:nvPicPr>
          <p:cNvPr id="45" name="Billede 4">
            <a:extLst>
              <a:ext uri="{FF2B5EF4-FFF2-40B4-BE49-F238E27FC236}">
                <a16:creationId xmlns:a16="http://schemas.microsoft.com/office/drawing/2014/main" id="{067FA837-F49E-4A0E-8410-A28D94047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2918973" y="3548420"/>
            <a:ext cx="496606" cy="17284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D16B907-04C3-4090-951F-86EB9C2A2DE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888747" y="2618202"/>
            <a:ext cx="457143" cy="25714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C4A9B6-9BD4-489A-9616-59E012F7868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94627" y="5329458"/>
            <a:ext cx="475428" cy="1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26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200" y="1493850"/>
            <a:ext cx="27000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on a placeholder.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insert a new one, the picture may lie in front of the text or graphic. 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GUIDES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131600" y="174274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73362" y="3744180"/>
            <a:ext cx="313788" cy="543902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493850"/>
            <a:ext cx="2700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900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D59A1415-DF88-48C2-BFBD-2900D34A9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2821" y="2049169"/>
            <a:ext cx="378293" cy="543366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56AA1691-6753-45B8-AB77-1105989467F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D27C8A6-3124-4A11-900D-2C649BB3C7C9}" type="datetime4">
              <a:rPr lang="en-GB" smtClean="0"/>
              <a:t>28 September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2F8C9320-E8BF-471F-8DD3-1BC4790219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10" hidden="1">
            <a:extLst>
              <a:ext uri="{FF2B5EF4-FFF2-40B4-BE49-F238E27FC236}">
                <a16:creationId xmlns:a16="http://schemas.microsoft.com/office/drawing/2014/main" id="{B01A309B-80AB-481C-AE3F-3C56C2C92E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Picture 33">
            <a:extLst>
              <a:ext uri="{FF2B5EF4-FFF2-40B4-BE49-F238E27FC236}">
                <a16:creationId xmlns:a16="http://schemas.microsoft.com/office/drawing/2014/main" id="{B03E872F-21DD-423D-B6DE-4945F155FB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131861" y="2985476"/>
            <a:ext cx="341204" cy="321707"/>
          </a:xfrm>
          <a:prstGeom prst="rect">
            <a:avLst/>
          </a:prstGeom>
        </p:spPr>
      </p:pic>
      <p:pic>
        <p:nvPicPr>
          <p:cNvPr id="14" name="Picture 2" descr="C:\Users\MAV~1.SKA\AppData\Local\Temp\SNAGHTMLe48c1e.PNG">
            <a:extLst>
              <a:ext uri="{FF2B5EF4-FFF2-40B4-BE49-F238E27FC236}">
                <a16:creationId xmlns:a16="http://schemas.microsoft.com/office/drawing/2014/main" id="{F708B370-AE70-4A27-B119-8EF9D44A8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776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>
            <a:extLst>
              <a:ext uri="{FF2B5EF4-FFF2-40B4-BE49-F238E27FC236}">
                <a16:creationId xmlns:a16="http://schemas.microsoft.com/office/drawing/2014/main" id="{8B1B4749-2B7E-4474-A2D3-2B2892ADCA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93850"/>
            <a:ext cx="2448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900" dirty="0">
              <a:latin typeface="+mn-lt"/>
              <a:ea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B8CEB7-8718-40FB-BCC9-2AC96094B83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32727" y="4843290"/>
            <a:ext cx="475428" cy="176762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1543AAD2-58D2-4DCE-A080-AFA6A459F6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32727" y="4026295"/>
            <a:ext cx="328881" cy="505501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F410AF64-93DE-4C35-8AC4-D2AFA638F57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935425" y="3293140"/>
            <a:ext cx="538465" cy="1728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AFDC93-9DCC-4CE4-B8D7-6137FEEF048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32727" y="2581850"/>
            <a:ext cx="457143" cy="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39750"/>
            <a:ext cx="11112502" cy="934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48" y="1806575"/>
            <a:ext cx="11112502" cy="37485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First level, Bullet text, Arial Regular 20 pt</a:t>
            </a:r>
          </a:p>
          <a:p>
            <a:pPr lvl="1"/>
            <a:r>
              <a:rPr lang="en-GB" noProof="0" dirty="0"/>
              <a:t>Second level, Bullet text, Arial Regular 18 pt</a:t>
            </a:r>
          </a:p>
          <a:p>
            <a:pPr lvl="2"/>
            <a:r>
              <a:rPr lang="en-GB" noProof="0" dirty="0"/>
              <a:t>Third level, Bullet text, Arial Regular 16 pt</a:t>
            </a:r>
          </a:p>
          <a:p>
            <a:pPr lvl="3"/>
            <a:r>
              <a:rPr lang="en-GB" noProof="0" dirty="0"/>
              <a:t>Fourth level, Bullet text, Arial Regular 14 pt</a:t>
            </a:r>
          </a:p>
          <a:p>
            <a:pPr lvl="4"/>
            <a:r>
              <a:rPr lang="en-GB" noProof="0" dirty="0"/>
              <a:t>Fifth level, Bullet text, Arial Regular 12 pt</a:t>
            </a:r>
          </a:p>
          <a:p>
            <a:pPr lvl="5"/>
            <a:r>
              <a:rPr lang="en-GB" noProof="0" dirty="0"/>
              <a:t>Sixth level, Sub header, Arial Bold 20 pt</a:t>
            </a:r>
          </a:p>
          <a:p>
            <a:pPr lvl="6"/>
            <a:r>
              <a:rPr lang="en-GB" noProof="0" dirty="0"/>
              <a:t>Seventh level, Body text, Arial Regular 20 pt</a:t>
            </a:r>
          </a:p>
          <a:p>
            <a:pPr lvl="7"/>
            <a:r>
              <a:rPr lang="en-GB" noProof="0" dirty="0"/>
              <a:t>Eight level, Highlight text, Arial Black 20 pt</a:t>
            </a:r>
          </a:p>
          <a:p>
            <a:pPr lvl="8"/>
            <a:r>
              <a:rPr lang="en-GB" noProof="0" dirty="0"/>
              <a:t>9, Highlight / infographic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1239123" y="6171879"/>
            <a:ext cx="94099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2422000" y="6171879"/>
            <a:ext cx="65870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Oplæg til koblingsopgave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749" y="6171879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Logo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7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724" r:id="rId4"/>
    <p:sldLayoutId id="2147483726" r:id="rId5"/>
    <p:sldLayoutId id="2147483725" r:id="rId6"/>
    <p:sldLayoutId id="2147483728" r:id="rId7"/>
    <p:sldLayoutId id="2147483730" r:id="rId8"/>
    <p:sldLayoutId id="2147483721" r:id="rId9"/>
    <p:sldLayoutId id="2147483722" r:id="rId10"/>
    <p:sldLayoutId id="2147483723" r:id="rId11"/>
    <p:sldLayoutId id="2147483652" r:id="rId12"/>
    <p:sldLayoutId id="2147483732" r:id="rId13"/>
    <p:sldLayoutId id="2147483733" r:id="rId14"/>
    <p:sldLayoutId id="2147483734" r:id="rId15"/>
    <p:sldLayoutId id="2147483654" r:id="rId16"/>
    <p:sldLayoutId id="2147483727" r:id="rId17"/>
    <p:sldLayoutId id="2147483655" r:id="rId18"/>
    <p:sldLayoutId id="2147483731" r:id="rId19"/>
    <p:sldLayoutId id="2147483735" r:id="rId20"/>
    <p:sldLayoutId id="2147483736" r:id="rId21"/>
  </p:sldLayoutIdLst>
  <p:hf hdr="0" ft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60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ClrTx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​"/>
        <a:defRPr sz="6500" kern="1200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9" userDrawn="1">
          <p15:clr>
            <a:srgbClr val="A4A3A4"/>
          </p15:clr>
        </p15:guide>
        <p15:guide id="3" orient="horz" pos="340" userDrawn="1">
          <p15:clr>
            <a:srgbClr val="A4A3A4"/>
          </p15:clr>
        </p15:guide>
        <p15:guide id="4" orient="horz" pos="928" userDrawn="1">
          <p15:clr>
            <a:srgbClr val="A4A3A4"/>
          </p15:clr>
        </p15:guide>
        <p15:guide id="6" orient="horz" pos="1138" userDrawn="1">
          <p15:clr>
            <a:srgbClr val="A4A3A4"/>
          </p15:clr>
        </p15:guide>
        <p15:guide id="7" orient="horz" pos="3499" userDrawn="1">
          <p15:clr>
            <a:srgbClr val="A4A3A4"/>
          </p15:clr>
        </p15:guide>
        <p15:guide id="8" orient="horz" pos="3981" userDrawn="1">
          <p15:clr>
            <a:srgbClr val="A4A3A4"/>
          </p15:clr>
        </p15:guide>
        <p15:guide id="9" pos="73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file:///C:\Users\ANF\AppData\Roaming\Microsoft\Signatures\200x87-13798136222954965549" TargetMode="External"/><Relationship Id="rId4" Type="http://schemas.openxmlformats.org/officeDocument/2006/relationships/hyperlink" Target="http://greenpowerdenmark.dk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file:///C:\Users\ANF\AppData\Roaming\Microsoft\Signatures\200x87-13798136222954965549" TargetMode="External"/><Relationship Id="rId5" Type="http://schemas.openxmlformats.org/officeDocument/2006/relationships/hyperlink" Target="http://greenpowerdenmark.dk/" TargetMode="External"/><Relationship Id="rId4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Relationship Id="rId6" Type="http://schemas.openxmlformats.org/officeDocument/2006/relationships/image" Target="file:///C:\Users\ANF\AppData\Roaming\Microsoft\Signatures\200x87-13798136222954965549" TargetMode="External"/><Relationship Id="rId5" Type="http://schemas.openxmlformats.org/officeDocument/2006/relationships/hyperlink" Target="http://greenpowerdenmark.dk/" TargetMode="External"/><Relationship Id="rId4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D_PresentationTitle">
            <a:extLst>
              <a:ext uri="{FF2B5EF4-FFF2-40B4-BE49-F238E27FC236}">
                <a16:creationId xmlns:a16="http://schemas.microsoft.com/office/drawing/2014/main" id="{BE5F8FDA-62CC-412B-A290-403B24868F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Oplæg til koblingsopgave</a:t>
            </a:r>
          </a:p>
        </p:txBody>
      </p:sp>
      <p:sp>
        <p:nvSpPr>
          <p:cNvPr id="5" name="FLD_Subtitle">
            <a:extLst>
              <a:ext uri="{FF2B5EF4-FFF2-40B4-BE49-F238E27FC236}">
                <a16:creationId xmlns:a16="http://schemas.microsoft.com/office/drawing/2014/main" id="{81945249-A015-40AC-B855-AEEEA08B1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Kobling hvor alle kommer hjem</a:t>
            </a:r>
          </a:p>
        </p:txBody>
      </p:sp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6" name="Billede 5">
            <a:hlinkClick r:id="rId4"/>
            <a:extLst>
              <a:ext uri="{FF2B5EF4-FFF2-40B4-BE49-F238E27FC236}">
                <a16:creationId xmlns:a16="http://schemas.microsoft.com/office/drawing/2014/main" id="{DB30AE31-52B2-3749-F76B-B6D199592487}"/>
              </a:ext>
            </a:extLst>
          </p:cNvPr>
          <p:cNvPicPr>
            <a:picLocks noChangeAspect="1"/>
          </p:cNvPicPr>
          <p:nvPr/>
        </p:nvPicPr>
        <p:blipFill>
          <a:blip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971" y="5688415"/>
            <a:ext cx="1905000" cy="82867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471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2</a:t>
            </a:fld>
            <a:endParaRPr lang="da-DK" noProof="0" dirty="0"/>
          </a:p>
        </p:txBody>
      </p:sp>
      <p:graphicFrame>
        <p:nvGraphicFramePr>
          <p:cNvPr id="2" name="Pladsholder til indhold 1">
            <a:extLst>
              <a:ext uri="{FF2B5EF4-FFF2-40B4-BE49-F238E27FC236}">
                <a16:creationId xmlns:a16="http://schemas.microsoft.com/office/drawing/2014/main" id="{2268832D-560E-4C24-9A54-A2F3D5136D16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078373"/>
              </p:ext>
            </p:extLst>
          </p:nvPr>
        </p:nvGraphicFramePr>
        <p:xfrm>
          <a:off x="1567887" y="835742"/>
          <a:ext cx="8403702" cy="5938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8019863" imgH="5667142" progId="AcroExch.Document.DC">
                  <p:embed/>
                </p:oleObj>
              </mc:Choice>
              <mc:Fallback>
                <p:oleObj name="Acrobat Document" r:id="rId3" imgW="8019863" imgH="566714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7887" y="835742"/>
                        <a:ext cx="8403702" cy="5938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lede 2">
            <a:hlinkClick r:id="rId5"/>
            <a:extLst>
              <a:ext uri="{FF2B5EF4-FFF2-40B4-BE49-F238E27FC236}">
                <a16:creationId xmlns:a16="http://schemas.microsoft.com/office/drawing/2014/main" id="{B18F590C-E9B4-09E8-A9C9-94DCB6E13934}"/>
              </a:ext>
            </a:extLst>
          </p:cNvPr>
          <p:cNvPicPr>
            <a:picLocks noChangeAspect="1"/>
          </p:cNvPicPr>
          <p:nvPr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971" y="5688415"/>
            <a:ext cx="1905000" cy="82867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81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733" y="343105"/>
            <a:ext cx="5664405" cy="492637"/>
          </a:xfrm>
        </p:spPr>
        <p:txBody>
          <a:bodyPr/>
          <a:lstStyle/>
          <a:p>
            <a:pPr algn="ctr"/>
            <a:r>
              <a:rPr lang="da-DK" sz="3200" dirty="0">
                <a:solidFill>
                  <a:schemeClr val="tx1"/>
                </a:solidFill>
              </a:rPr>
              <a:t>Oplæg til koblingsopgave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3</a:t>
            </a:fld>
            <a:endParaRPr lang="da-DK" noProof="0" dirty="0"/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FCDBF125-12B0-4752-83C0-C5AACB47D2F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532511"/>
              </p:ext>
            </p:extLst>
          </p:nvPr>
        </p:nvGraphicFramePr>
        <p:xfrm>
          <a:off x="1635876" y="835742"/>
          <a:ext cx="8289911" cy="586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7991254" imgH="5648258" progId="AcroExch.Document.DC">
                  <p:embed/>
                </p:oleObj>
              </mc:Choice>
              <mc:Fallback>
                <p:oleObj name="Acrobat Document" r:id="rId3" imgW="7991254" imgH="56482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5876" y="835742"/>
                        <a:ext cx="8289911" cy="586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Billede 1">
            <a:hlinkClick r:id="rId5"/>
            <a:extLst>
              <a:ext uri="{FF2B5EF4-FFF2-40B4-BE49-F238E27FC236}">
                <a16:creationId xmlns:a16="http://schemas.microsoft.com/office/drawing/2014/main" id="{7204FD60-2763-3330-B28C-8B27BBBAE39A}"/>
              </a:ext>
            </a:extLst>
          </p:cNvPr>
          <p:cNvPicPr>
            <a:picLocks noChangeAspect="1"/>
          </p:cNvPicPr>
          <p:nvPr/>
        </p:nvPicPr>
        <p:blipFill>
          <a:blip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971" y="5688415"/>
            <a:ext cx="1905000" cy="82867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20830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heme/theme1.xml><?xml version="1.0" encoding="utf-8"?>
<a:theme xmlns:a="http://schemas.openxmlformats.org/drawingml/2006/main" name="Dansk Energi PowerPoint">
  <a:themeElements>
    <a:clrScheme name="Dansk Energi">
      <a:dk1>
        <a:srgbClr val="2A2626"/>
      </a:dk1>
      <a:lt1>
        <a:sysClr val="window" lastClr="FFFFFF"/>
      </a:lt1>
      <a:dk2>
        <a:srgbClr val="004B00"/>
      </a:dk2>
      <a:lt2>
        <a:srgbClr val="CFCFCF"/>
      </a:lt2>
      <a:accent1>
        <a:srgbClr val="C20E1A"/>
      </a:accent1>
      <a:accent2>
        <a:srgbClr val="236946"/>
      </a:accent2>
      <a:accent3>
        <a:srgbClr val="966400"/>
      </a:accent3>
      <a:accent4>
        <a:srgbClr val="153D84"/>
      </a:accent4>
      <a:accent5>
        <a:srgbClr val="76B82A"/>
      </a:accent5>
      <a:accent6>
        <a:srgbClr val="5F4679"/>
      </a:accent6>
      <a:hlink>
        <a:srgbClr val="AC1416"/>
      </a:hlink>
      <a:folHlink>
        <a:srgbClr val="5F4679"/>
      </a:folHlink>
    </a:clrScheme>
    <a:fontScheme name="Dansk Energ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20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seTemplate 16-9.potx" id="{BDD2FFE0-FAB3-45C9-9A73-1E5C53AB41A3}" vid="{D2DA39A2-5F82-4086-8A71-AF3F932A2379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BaseTemplate 16-9</Template>
  <TotalTime>84</TotalTime>
  <Words>18</Words>
  <Application>Microsoft Office PowerPoint</Application>
  <PresentationFormat>Widescreen</PresentationFormat>
  <Paragraphs>8</Paragraphs>
  <Slides>3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Arial Black</vt:lpstr>
      <vt:lpstr>Wingdings</vt:lpstr>
      <vt:lpstr>Dansk Energi PowerPoint</vt:lpstr>
      <vt:lpstr>Acrobat Document</vt:lpstr>
      <vt:lpstr>Oplæg til koblingsopgave</vt:lpstr>
      <vt:lpstr>Oplæg til koblingsopgave</vt:lpstr>
      <vt:lpstr>Oplæg til koblingsopgave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Færk</dc:creator>
  <cp:lastModifiedBy>Anders Færk</cp:lastModifiedBy>
  <cp:revision>12</cp:revision>
  <dcterms:created xsi:type="dcterms:W3CDTF">2016-10-26T09:17:16Z</dcterms:created>
  <dcterms:modified xsi:type="dcterms:W3CDTF">2026-09-28T07:28:23Z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TemplafyTimeStamp">
    <vt:lpwstr>2017-03-22T13:39:47.4689360Z</vt:lpwstr>
  </property>
  <property fmtid="{D5CDD505-2E9C-101B-9397-08002B2CF9AE}" pid="4" name="CustomerId">
    <vt:lpwstr>danskenergi</vt:lpwstr>
  </property>
  <property fmtid="{D5CDD505-2E9C-101B-9397-08002B2CF9AE}" pid="5" name="TemplateId">
    <vt:lpwstr>637616892583363923</vt:lpwstr>
  </property>
  <property fmtid="{D5CDD505-2E9C-101B-9397-08002B2CF9AE}" pid="6" name="UserProfileId">
    <vt:lpwstr>637570933553251704</vt:lpwstr>
  </property>
</Properties>
</file>