
<file path=[Content_Types].xml><?xml version="1.0" encoding="utf-8"?>
<Types xmlns="http://schemas.openxmlformats.org/package/2006/content-types">
  <Default Extension="bin" ContentType="application/vnd.openxmlformats-officedocument.oleObject"/>
  <Default Extension="emf" ContentType="image/x-emf"/>
  <Default Extension="GIF" ContentType="image/gif"/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svg" ContentType="image/svg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46"/>
  </p:notesMasterIdLst>
  <p:handoutMasterIdLst>
    <p:handoutMasterId r:id="rId47"/>
  </p:handoutMasterIdLst>
  <p:sldIdLst>
    <p:sldId id="269" r:id="rId2"/>
    <p:sldId id="297" r:id="rId3"/>
    <p:sldId id="329" r:id="rId4"/>
    <p:sldId id="328" r:id="rId5"/>
    <p:sldId id="280" r:id="rId6"/>
    <p:sldId id="304" r:id="rId7"/>
    <p:sldId id="324" r:id="rId8"/>
    <p:sldId id="325" r:id="rId9"/>
    <p:sldId id="301" r:id="rId10"/>
    <p:sldId id="314" r:id="rId11"/>
    <p:sldId id="319" r:id="rId12"/>
    <p:sldId id="330" r:id="rId13"/>
    <p:sldId id="326" r:id="rId14"/>
    <p:sldId id="327" r:id="rId15"/>
    <p:sldId id="322" r:id="rId16"/>
    <p:sldId id="323" r:id="rId17"/>
    <p:sldId id="303" r:id="rId18"/>
    <p:sldId id="332" r:id="rId19"/>
    <p:sldId id="315" r:id="rId20"/>
    <p:sldId id="316" r:id="rId21"/>
    <p:sldId id="284" r:id="rId22"/>
    <p:sldId id="546" r:id="rId23"/>
    <p:sldId id="547" r:id="rId24"/>
    <p:sldId id="554" r:id="rId25"/>
    <p:sldId id="550" r:id="rId26"/>
    <p:sldId id="551" r:id="rId27"/>
    <p:sldId id="552" r:id="rId28"/>
    <p:sldId id="317" r:id="rId29"/>
    <p:sldId id="305" r:id="rId30"/>
    <p:sldId id="306" r:id="rId31"/>
    <p:sldId id="307" r:id="rId32"/>
    <p:sldId id="309" r:id="rId33"/>
    <p:sldId id="308" r:id="rId34"/>
    <p:sldId id="312" r:id="rId35"/>
    <p:sldId id="320" r:id="rId36"/>
    <p:sldId id="296" r:id="rId37"/>
    <p:sldId id="283" r:id="rId38"/>
    <p:sldId id="285" r:id="rId39"/>
    <p:sldId id="295" r:id="rId40"/>
    <p:sldId id="298" r:id="rId41"/>
    <p:sldId id="291" r:id="rId42"/>
    <p:sldId id="292" r:id="rId43"/>
    <p:sldId id="313" r:id="rId44"/>
    <p:sldId id="318" r:id="rId45"/>
  </p:sldIdLst>
  <p:sldSz cx="12192000" cy="6858000"/>
  <p:notesSz cx="6797675" cy="9926638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  <p:ext uri="{2D200454-40CA-4A62-9FC3-DE9A4176ACB9}">
      <p15:notes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A1A5A8"/>
    <a:srgbClr val="484B4E"/>
    <a:srgbClr val="2864FA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4786" autoAdjust="0"/>
    <p:restoredTop sz="92810" autoAdjust="0"/>
  </p:normalViewPr>
  <p:slideViewPr>
    <p:cSldViewPr snapToGrid="0">
      <p:cViewPr varScale="1">
        <p:scale>
          <a:sx n="76" d="100"/>
          <a:sy n="76" d="100"/>
        </p:scale>
        <p:origin x="706" y="53"/>
      </p:cViewPr>
      <p:guideLst/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sorterViewPr>
    <p:cViewPr>
      <p:scale>
        <a:sx n="100" d="100"/>
        <a:sy n="100" d="100"/>
      </p:scale>
      <p:origin x="0" y="0"/>
    </p:cViewPr>
  </p:sorterViewPr>
  <p:notesViewPr>
    <p:cSldViewPr snapToGrid="0">
      <p:cViewPr varScale="1">
        <p:scale>
          <a:sx n="125" d="100"/>
          <a:sy n="125" d="100"/>
        </p:scale>
        <p:origin x="4932" y="90"/>
      </p:cViewPr>
      <p:guideLst/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slide" Target="slides/slide38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42" Type="http://schemas.openxmlformats.org/officeDocument/2006/relationships/slide" Target="slides/slide41.xml"/><Relationship Id="rId47" Type="http://schemas.openxmlformats.org/officeDocument/2006/relationships/handoutMaster" Target="handoutMasters/handoutMaster1.xml"/><Relationship Id="rId50" Type="http://schemas.openxmlformats.org/officeDocument/2006/relationships/theme" Target="theme/theme1.xml"/><Relationship Id="rId7" Type="http://schemas.openxmlformats.org/officeDocument/2006/relationships/slide" Target="slides/slide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9" Type="http://schemas.openxmlformats.org/officeDocument/2006/relationships/slide" Target="slides/slide28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slide" Target="slides/slide39.xml"/><Relationship Id="rId45" Type="http://schemas.openxmlformats.org/officeDocument/2006/relationships/slide" Target="slides/slide44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49" Type="http://schemas.openxmlformats.org/officeDocument/2006/relationships/viewProps" Target="view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4" Type="http://schemas.openxmlformats.org/officeDocument/2006/relationships/slide" Target="slides/slide43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slide" Target="slides/slide42.xml"/><Relationship Id="rId48" Type="http://schemas.openxmlformats.org/officeDocument/2006/relationships/presProps" Target="presProps.xml"/><Relationship Id="rId8" Type="http://schemas.openxmlformats.org/officeDocument/2006/relationships/slide" Target="slides/slide7.xml"/><Relationship Id="rId51" Type="http://schemas.openxmlformats.org/officeDocument/2006/relationships/tableStyles" Target="tableStyles.xml"/><Relationship Id="rId3" Type="http://schemas.openxmlformats.org/officeDocument/2006/relationships/slide" Target="slides/slide2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46" Type="http://schemas.openxmlformats.org/officeDocument/2006/relationships/notesMaster" Target="notesMasters/notesMaster1.xml"/><Relationship Id="rId20" Type="http://schemas.openxmlformats.org/officeDocument/2006/relationships/slide" Target="slides/slide19.xml"/><Relationship Id="rId41" Type="http://schemas.openxmlformats.org/officeDocument/2006/relationships/slide" Target="slides/slide40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dsholder til sidehoved 1">
            <a:extLst>
              <a:ext uri="{FF2B5EF4-FFF2-40B4-BE49-F238E27FC236}">
                <a16:creationId xmlns:a16="http://schemas.microsoft.com/office/drawing/2014/main" id="{75011D1B-CD94-4DDE-9670-3CA0F3E565E9}"/>
              </a:ext>
            </a:extLst>
          </p:cNvPr>
          <p:cNvSpPr>
            <a:spLocks noGrp="1"/>
          </p:cNvSpPr>
          <p:nvPr>
            <p:ph type="hdr" sz="quarter"/>
          </p:nvPr>
        </p:nvSpPr>
        <p:spPr>
          <a:xfrm>
            <a:off x="0" y="0"/>
            <a:ext cx="2945659" cy="498056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da-DK" dirty="0"/>
          </a:p>
        </p:txBody>
      </p:sp>
      <p:sp>
        <p:nvSpPr>
          <p:cNvPr id="3" name="Pladsholder til dato 2">
            <a:extLst>
              <a:ext uri="{FF2B5EF4-FFF2-40B4-BE49-F238E27FC236}">
                <a16:creationId xmlns:a16="http://schemas.microsoft.com/office/drawing/2014/main" id="{9E509C2E-A227-4148-944F-4216AC8A012F}"/>
              </a:ext>
            </a:extLst>
          </p:cNvPr>
          <p:cNvSpPr>
            <a:spLocks noGrp="1"/>
          </p:cNvSpPr>
          <p:nvPr>
            <p:ph type="dt" sz="quarter" idx="1"/>
          </p:nvPr>
        </p:nvSpPr>
        <p:spPr>
          <a:xfrm>
            <a:off x="3850443" y="0"/>
            <a:ext cx="2945659" cy="498056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2C3621BF-9948-4DCF-80F8-C7352A0361AD}" type="datetimeFigureOut">
              <a:rPr lang="da-DK" smtClean="0"/>
              <a:t>24-09-2026</a:t>
            </a:fld>
            <a:endParaRPr lang="da-DK" dirty="0"/>
          </a:p>
        </p:txBody>
      </p:sp>
      <p:sp>
        <p:nvSpPr>
          <p:cNvPr id="4" name="Pladsholder til sidefod 3">
            <a:extLst>
              <a:ext uri="{FF2B5EF4-FFF2-40B4-BE49-F238E27FC236}">
                <a16:creationId xmlns:a16="http://schemas.microsoft.com/office/drawing/2014/main" id="{FD0C78B2-9102-48B7-A48A-17DF236D568E}"/>
              </a:ext>
            </a:extLst>
          </p:cNvPr>
          <p:cNvSpPr>
            <a:spLocks noGrp="1"/>
          </p:cNvSpPr>
          <p:nvPr>
            <p:ph type="ftr" sz="quarter" idx="2"/>
          </p:nvPr>
        </p:nvSpPr>
        <p:spPr>
          <a:xfrm>
            <a:off x="0" y="9428584"/>
            <a:ext cx="2945659" cy="498055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da-DK" dirty="0"/>
          </a:p>
        </p:txBody>
      </p:sp>
      <p:sp>
        <p:nvSpPr>
          <p:cNvPr id="5" name="Pladsholder til slidenummer 4">
            <a:extLst>
              <a:ext uri="{FF2B5EF4-FFF2-40B4-BE49-F238E27FC236}">
                <a16:creationId xmlns:a16="http://schemas.microsoft.com/office/drawing/2014/main" id="{9602BD06-6425-4EE6-9B20-CF78F8767BDC}"/>
              </a:ext>
            </a:extLst>
          </p:cNvPr>
          <p:cNvSpPr>
            <a:spLocks noGrp="1"/>
          </p:cNvSpPr>
          <p:nvPr>
            <p:ph type="sldNum" sz="quarter" idx="3"/>
          </p:nvPr>
        </p:nvSpPr>
        <p:spPr>
          <a:xfrm>
            <a:off x="3850443" y="9428584"/>
            <a:ext cx="2945659" cy="498055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EA70E2A9-EA5D-4DF1-813D-432174C7E901}" type="slidenum">
              <a:rPr lang="da-DK" smtClean="0"/>
              <a:t>‹nr.›</a:t>
            </a:fld>
            <a:endParaRPr lang="da-DK" dirty="0"/>
          </a:p>
        </p:txBody>
      </p:sp>
    </p:spTree>
    <p:extLst>
      <p:ext uri="{BB962C8B-B14F-4D97-AF65-F5344CB8AC3E}">
        <p14:creationId xmlns:p14="http://schemas.microsoft.com/office/powerpoint/2010/main" val="2596379458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dsholder til sidehoved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45659" cy="498056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da-DK" dirty="0"/>
          </a:p>
        </p:txBody>
      </p:sp>
      <p:sp>
        <p:nvSpPr>
          <p:cNvPr id="3" name="Pladsholder til dato 2"/>
          <p:cNvSpPr>
            <a:spLocks noGrp="1"/>
          </p:cNvSpPr>
          <p:nvPr>
            <p:ph type="dt" idx="1"/>
          </p:nvPr>
        </p:nvSpPr>
        <p:spPr>
          <a:xfrm>
            <a:off x="3850443" y="0"/>
            <a:ext cx="2945659" cy="498056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6CA5AD49-B700-4B18-997F-DD9B3B88692E}" type="datetimeFigureOut">
              <a:rPr lang="da-DK" smtClean="0"/>
              <a:t>24-09-2026</a:t>
            </a:fld>
            <a:endParaRPr lang="da-DK" dirty="0"/>
          </a:p>
        </p:txBody>
      </p:sp>
      <p:sp>
        <p:nvSpPr>
          <p:cNvPr id="4" name="Pladsholder til slidebillede 3"/>
          <p:cNvSpPr>
            <a:spLocks noGrp="1" noRot="1" noChangeAspect="1"/>
          </p:cNvSpPr>
          <p:nvPr>
            <p:ph type="sldImg" idx="2"/>
          </p:nvPr>
        </p:nvSpPr>
        <p:spPr>
          <a:xfrm>
            <a:off x="422275" y="1241425"/>
            <a:ext cx="5953125" cy="33496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da-DK" dirty="0"/>
          </a:p>
        </p:txBody>
      </p:sp>
      <p:sp>
        <p:nvSpPr>
          <p:cNvPr id="5" name="Pladsholder til noter 4"/>
          <p:cNvSpPr>
            <a:spLocks noGrp="1"/>
          </p:cNvSpPr>
          <p:nvPr>
            <p:ph type="body" sz="quarter" idx="3"/>
          </p:nvPr>
        </p:nvSpPr>
        <p:spPr>
          <a:xfrm>
            <a:off x="679768" y="4777194"/>
            <a:ext cx="5438140" cy="3908614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da-DK"/>
              <a:t>Rediger teksttypografien i masteren</a:t>
            </a:r>
          </a:p>
          <a:p>
            <a:pPr lvl="1"/>
            <a:r>
              <a:rPr lang="da-DK"/>
              <a:t>Andet niveau</a:t>
            </a:r>
          </a:p>
          <a:p>
            <a:pPr lvl="2"/>
            <a:r>
              <a:rPr lang="da-DK"/>
              <a:t>Tredje niveau</a:t>
            </a:r>
          </a:p>
          <a:p>
            <a:pPr lvl="3"/>
            <a:r>
              <a:rPr lang="da-DK"/>
              <a:t>Fjerde niveau</a:t>
            </a:r>
          </a:p>
          <a:p>
            <a:pPr lvl="4"/>
            <a:r>
              <a:rPr lang="da-DK"/>
              <a:t>Femte niveau</a:t>
            </a:r>
          </a:p>
        </p:txBody>
      </p:sp>
      <p:sp>
        <p:nvSpPr>
          <p:cNvPr id="6" name="Pladsholder til sidefod 5"/>
          <p:cNvSpPr>
            <a:spLocks noGrp="1"/>
          </p:cNvSpPr>
          <p:nvPr>
            <p:ph type="ftr" sz="quarter" idx="4"/>
          </p:nvPr>
        </p:nvSpPr>
        <p:spPr>
          <a:xfrm>
            <a:off x="0" y="9428584"/>
            <a:ext cx="2945659" cy="498055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da-DK" dirty="0"/>
          </a:p>
        </p:txBody>
      </p:sp>
      <p:sp>
        <p:nvSpPr>
          <p:cNvPr id="7" name="Pladsholder til slidenummer 6"/>
          <p:cNvSpPr>
            <a:spLocks noGrp="1"/>
          </p:cNvSpPr>
          <p:nvPr>
            <p:ph type="sldNum" sz="quarter" idx="5"/>
          </p:nvPr>
        </p:nvSpPr>
        <p:spPr>
          <a:xfrm>
            <a:off x="3850443" y="9428584"/>
            <a:ext cx="2945659" cy="498055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9FE8092B-C8EF-4DA9-B237-9AB6CC162957}" type="slidenum">
              <a:rPr lang="da-DK" smtClean="0"/>
              <a:t>‹nr.›</a:t>
            </a:fld>
            <a:endParaRPr lang="da-DK" dirty="0"/>
          </a:p>
        </p:txBody>
      </p:sp>
    </p:spTree>
    <p:extLst>
      <p:ext uri="{BB962C8B-B14F-4D97-AF65-F5344CB8AC3E}">
        <p14:creationId xmlns:p14="http://schemas.microsoft.com/office/powerpoint/2010/main" val="242447918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6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dsholder til slidebilled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Pladsholder til no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da-DK" dirty="0"/>
          </a:p>
        </p:txBody>
      </p:sp>
      <p:sp>
        <p:nvSpPr>
          <p:cNvPr id="4" name="Pladsholder til slidenumm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FE8092B-C8EF-4DA9-B237-9AB6CC162957}" type="slidenum">
              <a:rPr lang="da-DK" smtClean="0"/>
              <a:t>4</a:t>
            </a:fld>
            <a:endParaRPr lang="da-DK" dirty="0"/>
          </a:p>
        </p:txBody>
      </p:sp>
    </p:spTree>
    <p:extLst>
      <p:ext uri="{BB962C8B-B14F-4D97-AF65-F5344CB8AC3E}">
        <p14:creationId xmlns:p14="http://schemas.microsoft.com/office/powerpoint/2010/main" val="3084903162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dsholder til slidebilled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Pladsholder til no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da-DK" dirty="0"/>
          </a:p>
        </p:txBody>
      </p:sp>
      <p:sp>
        <p:nvSpPr>
          <p:cNvPr id="4" name="Pladsholder til slidenumm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FE8092B-C8EF-4DA9-B237-9AB6CC162957}" type="slidenum">
              <a:rPr lang="da-DK" smtClean="0"/>
              <a:t>22</a:t>
            </a:fld>
            <a:endParaRPr lang="da-DK" dirty="0"/>
          </a:p>
        </p:txBody>
      </p:sp>
    </p:spTree>
    <p:extLst>
      <p:ext uri="{BB962C8B-B14F-4D97-AF65-F5344CB8AC3E}">
        <p14:creationId xmlns:p14="http://schemas.microsoft.com/office/powerpoint/2010/main" val="943541226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dsholder til slidebilled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Pladsholder til no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da-DK" dirty="0"/>
          </a:p>
        </p:txBody>
      </p:sp>
      <p:sp>
        <p:nvSpPr>
          <p:cNvPr id="4" name="Pladsholder til slidenumm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FE8092B-C8EF-4DA9-B237-9AB6CC162957}" type="slidenum">
              <a:rPr lang="da-DK" smtClean="0"/>
              <a:t>23</a:t>
            </a:fld>
            <a:endParaRPr lang="da-DK" dirty="0"/>
          </a:p>
        </p:txBody>
      </p:sp>
    </p:spTree>
    <p:extLst>
      <p:ext uri="{BB962C8B-B14F-4D97-AF65-F5344CB8AC3E}">
        <p14:creationId xmlns:p14="http://schemas.microsoft.com/office/powerpoint/2010/main" val="367090697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D974EDB-F19A-7D53-E025-8E5D592AAB9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dsholder til slidebillede 1">
            <a:extLst>
              <a:ext uri="{FF2B5EF4-FFF2-40B4-BE49-F238E27FC236}">
                <a16:creationId xmlns:a16="http://schemas.microsoft.com/office/drawing/2014/main" id="{7B614EAB-7EEC-89C9-11CA-ABE46D022051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Pladsholder til noter 2">
            <a:extLst>
              <a:ext uri="{FF2B5EF4-FFF2-40B4-BE49-F238E27FC236}">
                <a16:creationId xmlns:a16="http://schemas.microsoft.com/office/drawing/2014/main" id="{FA20457E-A3F4-37CC-346B-815AA9B4A2F1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da-DK" dirty="0"/>
          </a:p>
        </p:txBody>
      </p:sp>
      <p:sp>
        <p:nvSpPr>
          <p:cNvPr id="4" name="Pladsholder til slidenummer 3">
            <a:extLst>
              <a:ext uri="{FF2B5EF4-FFF2-40B4-BE49-F238E27FC236}">
                <a16:creationId xmlns:a16="http://schemas.microsoft.com/office/drawing/2014/main" id="{03D869BE-9E3D-5114-21E7-362CF023309C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FE8092B-C8EF-4DA9-B237-9AB6CC162957}" type="slidenum">
              <a:rPr lang="da-DK" smtClean="0"/>
              <a:t>24</a:t>
            </a:fld>
            <a:endParaRPr lang="da-DK" dirty="0"/>
          </a:p>
        </p:txBody>
      </p:sp>
    </p:spTree>
    <p:extLst>
      <p:ext uri="{BB962C8B-B14F-4D97-AF65-F5344CB8AC3E}">
        <p14:creationId xmlns:p14="http://schemas.microsoft.com/office/powerpoint/2010/main" val="2360132849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899C9CC-89DC-E1C8-3784-0F1D33A49EA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dsholder til slidebillede 1">
            <a:extLst>
              <a:ext uri="{FF2B5EF4-FFF2-40B4-BE49-F238E27FC236}">
                <a16:creationId xmlns:a16="http://schemas.microsoft.com/office/drawing/2014/main" id="{AF8C5B2D-E414-947F-68AC-E45472EE5E6D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Pladsholder til noter 2">
            <a:extLst>
              <a:ext uri="{FF2B5EF4-FFF2-40B4-BE49-F238E27FC236}">
                <a16:creationId xmlns:a16="http://schemas.microsoft.com/office/drawing/2014/main" id="{D225E755-68B5-F1FA-513D-BE158FFEABCD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da-DK" dirty="0"/>
          </a:p>
        </p:txBody>
      </p:sp>
      <p:sp>
        <p:nvSpPr>
          <p:cNvPr id="4" name="Pladsholder til slidenummer 3">
            <a:extLst>
              <a:ext uri="{FF2B5EF4-FFF2-40B4-BE49-F238E27FC236}">
                <a16:creationId xmlns:a16="http://schemas.microsoft.com/office/drawing/2014/main" id="{2456E1BD-301D-6626-D31C-B943122C710E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FE8092B-C8EF-4DA9-B237-9AB6CC162957}" type="slidenum">
              <a:rPr lang="da-DK" smtClean="0"/>
              <a:t>25</a:t>
            </a:fld>
            <a:endParaRPr lang="da-DK" dirty="0"/>
          </a:p>
        </p:txBody>
      </p:sp>
    </p:spTree>
    <p:extLst>
      <p:ext uri="{BB962C8B-B14F-4D97-AF65-F5344CB8AC3E}">
        <p14:creationId xmlns:p14="http://schemas.microsoft.com/office/powerpoint/2010/main" val="2324322986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0B9A420-7003-891A-758D-B63976E9676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dsholder til slidebillede 1">
            <a:extLst>
              <a:ext uri="{FF2B5EF4-FFF2-40B4-BE49-F238E27FC236}">
                <a16:creationId xmlns:a16="http://schemas.microsoft.com/office/drawing/2014/main" id="{9643ECBE-198F-0D7A-5D03-695300C067D1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Pladsholder til noter 2">
            <a:extLst>
              <a:ext uri="{FF2B5EF4-FFF2-40B4-BE49-F238E27FC236}">
                <a16:creationId xmlns:a16="http://schemas.microsoft.com/office/drawing/2014/main" id="{6987AE8A-B8A7-B11F-DF2C-95E425C62BCD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da-DK" dirty="0"/>
          </a:p>
        </p:txBody>
      </p:sp>
      <p:sp>
        <p:nvSpPr>
          <p:cNvPr id="4" name="Pladsholder til slidenummer 3">
            <a:extLst>
              <a:ext uri="{FF2B5EF4-FFF2-40B4-BE49-F238E27FC236}">
                <a16:creationId xmlns:a16="http://schemas.microsoft.com/office/drawing/2014/main" id="{1B4D8A89-E2E7-2813-B40D-3D0F591F51F3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FE8092B-C8EF-4DA9-B237-9AB6CC162957}" type="slidenum">
              <a:rPr lang="da-DK" smtClean="0"/>
              <a:t>26</a:t>
            </a:fld>
            <a:endParaRPr lang="da-DK" dirty="0"/>
          </a:p>
        </p:txBody>
      </p:sp>
    </p:spTree>
    <p:extLst>
      <p:ext uri="{BB962C8B-B14F-4D97-AF65-F5344CB8AC3E}">
        <p14:creationId xmlns:p14="http://schemas.microsoft.com/office/powerpoint/2010/main" val="2985769329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sv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sv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svg"/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svg"/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Brugerdefineret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Billede 5">
            <a:extLst>
              <a:ext uri="{FF2B5EF4-FFF2-40B4-BE49-F238E27FC236}">
                <a16:creationId xmlns:a16="http://schemas.microsoft.com/office/drawing/2014/main" id="{CAD60601-9ED8-4561-A843-ED5D67D3AB07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hq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908062" y="2897676"/>
            <a:ext cx="2375876" cy="106264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39763291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Brugerdefineret layout">
    <p:bg>
      <p:bgPr>
        <a:solidFill>
          <a:srgbClr val="484B4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Grafik 5">
            <a:extLst>
              <a:ext uri="{FF2B5EF4-FFF2-40B4-BE49-F238E27FC236}">
                <a16:creationId xmlns:a16="http://schemas.microsoft.com/office/drawing/2014/main" id="{76C1500A-1E71-4973-A2FF-36D70B5B3864}"/>
              </a:ext>
            </a:extLst>
          </p:cNvPr>
          <p:cNvPicPr>
            <a:picLocks noChangeAspect="1"/>
          </p:cNvPicPr>
          <p:nvPr userDrawn="1"/>
        </p:nvPicPr>
        <p:blipFill>
          <a:blip>
            <a:extLst>
              <a:ext uri="{96DAC541-7B7A-43D3-8B79-37D633B846F1}">
                <asvg:svgBlip xmlns:asvg="http://schemas.microsoft.com/office/drawing/2016/SVG/main" r:embed="rId2"/>
              </a:ext>
            </a:extLst>
          </a:blip>
          <a:stretch>
            <a:fillRect/>
          </a:stretch>
        </p:blipFill>
        <p:spPr>
          <a:xfrm>
            <a:off x="4908062" y="2897676"/>
            <a:ext cx="2375876" cy="106264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0100708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Brugerdefineret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Grafik 5">
            <a:extLst>
              <a:ext uri="{FF2B5EF4-FFF2-40B4-BE49-F238E27FC236}">
                <a16:creationId xmlns:a16="http://schemas.microsoft.com/office/drawing/2014/main" id="{FBEFBE80-AF6A-4F25-BDDB-806CD721F0C3}"/>
              </a:ext>
            </a:extLst>
          </p:cNvPr>
          <p:cNvPicPr>
            <a:picLocks noChangeAspect="1"/>
          </p:cNvPicPr>
          <p:nvPr userDrawn="1"/>
        </p:nvPicPr>
        <p:blipFill>
          <a:blip>
            <a:extLst>
              <a:ext uri="{96DAC541-7B7A-43D3-8B79-37D633B846F1}">
                <asvg:svgBlip xmlns:asvg="http://schemas.microsoft.com/office/drawing/2016/SVG/main" r:embed="rId2"/>
              </a:ext>
            </a:extLst>
          </a:blip>
          <a:stretch>
            <a:fillRect/>
          </a:stretch>
        </p:blipFill>
        <p:spPr>
          <a:xfrm rot="2700000">
            <a:off x="8852115" y="2791871"/>
            <a:ext cx="6679769" cy="7725590"/>
          </a:xfrm>
          <a:prstGeom prst="rect">
            <a:avLst/>
          </a:prstGeom>
        </p:spPr>
      </p:pic>
      <p:sp>
        <p:nvSpPr>
          <p:cNvPr id="26" name="Titel 1">
            <a:extLst>
              <a:ext uri="{FF2B5EF4-FFF2-40B4-BE49-F238E27FC236}">
                <a16:creationId xmlns:a16="http://schemas.microsoft.com/office/drawing/2014/main" id="{7F9E0143-B80E-46D5-9DA9-0E28E689100E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anchor="b"/>
          <a:lstStyle>
            <a:lvl1pPr>
              <a:defRPr/>
            </a:lvl1pPr>
          </a:lstStyle>
          <a:p>
            <a:r>
              <a:rPr lang="da-DK" dirty="0"/>
              <a:t>En simpel overskrift</a:t>
            </a:r>
          </a:p>
        </p:txBody>
      </p:sp>
      <p:sp>
        <p:nvSpPr>
          <p:cNvPr id="27" name="Pladsholder til indhold 2">
            <a:extLst>
              <a:ext uri="{FF2B5EF4-FFF2-40B4-BE49-F238E27FC236}">
                <a16:creationId xmlns:a16="http://schemas.microsoft.com/office/drawing/2014/main" id="{7A2D9032-B62C-4437-8E6A-BB9C401CB84E}"/>
              </a:ext>
            </a:extLst>
          </p:cNvPr>
          <p:cNvSpPr>
            <a:spLocks noGrp="1"/>
          </p:cNvSpPr>
          <p:nvPr>
            <p:ph idx="1" hasCustomPrompt="1"/>
          </p:nvPr>
        </p:nvSpPr>
        <p:spPr>
          <a:xfrm>
            <a:off x="838200" y="2069069"/>
            <a:ext cx="10515600" cy="4351338"/>
          </a:xfrm>
          <a:prstGeom prst="rect">
            <a:avLst/>
          </a:prstGeom>
        </p:spPr>
        <p:txBody>
          <a:bodyPr/>
          <a:lstStyle>
            <a:lvl1pPr>
              <a:spcAft>
                <a:spcPts val="1200"/>
              </a:spcAft>
              <a:defRPr lang="da-DK" dirty="0"/>
            </a:lvl1pPr>
            <a:lvl2pPr>
              <a:spcAft>
                <a:spcPts val="500"/>
              </a:spcAft>
              <a:defRPr/>
            </a:lvl2pPr>
            <a:lvl3pPr>
              <a:spcAft>
                <a:spcPts val="500"/>
              </a:spcAft>
              <a:defRPr/>
            </a:lvl3pPr>
          </a:lstStyle>
          <a:p>
            <a:pPr>
              <a:spcAft>
                <a:spcPts val="1200"/>
              </a:spcAft>
            </a:pPr>
            <a:r>
              <a:rPr lang="da-DK" dirty="0" err="1"/>
              <a:t>Lorem</a:t>
            </a:r>
            <a:r>
              <a:rPr lang="da-DK" dirty="0"/>
              <a:t> </a:t>
            </a:r>
            <a:r>
              <a:rPr lang="da-DK" dirty="0" err="1"/>
              <a:t>ipsum</a:t>
            </a:r>
            <a:r>
              <a:rPr lang="da-DK" dirty="0"/>
              <a:t> </a:t>
            </a:r>
            <a:r>
              <a:rPr lang="da-DK" dirty="0" err="1"/>
              <a:t>dolor</a:t>
            </a:r>
            <a:r>
              <a:rPr lang="da-DK" dirty="0"/>
              <a:t> sit </a:t>
            </a:r>
            <a:r>
              <a:rPr lang="da-DK" dirty="0" err="1"/>
              <a:t>amet</a:t>
            </a:r>
            <a:endParaRPr lang="da-DK" dirty="0"/>
          </a:p>
          <a:p>
            <a:pPr>
              <a:spcAft>
                <a:spcPts val="1200"/>
              </a:spcAft>
            </a:pPr>
            <a:r>
              <a:rPr lang="da-DK" dirty="0" err="1"/>
              <a:t>Consectetuer</a:t>
            </a:r>
            <a:r>
              <a:rPr lang="da-DK" dirty="0"/>
              <a:t> </a:t>
            </a:r>
            <a:r>
              <a:rPr lang="da-DK" dirty="0" err="1"/>
              <a:t>adipiscing</a:t>
            </a:r>
            <a:r>
              <a:rPr lang="da-DK" dirty="0"/>
              <a:t> </a:t>
            </a:r>
            <a:r>
              <a:rPr lang="da-DK" dirty="0" err="1"/>
              <a:t>elit</a:t>
            </a:r>
            <a:r>
              <a:rPr lang="da-DK" dirty="0"/>
              <a:t> </a:t>
            </a:r>
            <a:r>
              <a:rPr lang="da-DK" dirty="0" err="1"/>
              <a:t>sed</a:t>
            </a:r>
            <a:r>
              <a:rPr lang="da-DK" dirty="0"/>
              <a:t> diam</a:t>
            </a:r>
          </a:p>
          <a:p>
            <a:pPr>
              <a:spcAft>
                <a:spcPts val="1200"/>
              </a:spcAft>
            </a:pPr>
            <a:r>
              <a:rPr lang="da-DK" dirty="0" err="1"/>
              <a:t>Duis</a:t>
            </a:r>
            <a:r>
              <a:rPr lang="da-DK" dirty="0"/>
              <a:t> </a:t>
            </a:r>
            <a:r>
              <a:rPr lang="da-DK" dirty="0" err="1"/>
              <a:t>autem</a:t>
            </a:r>
            <a:r>
              <a:rPr lang="da-DK" dirty="0"/>
              <a:t> vel </a:t>
            </a:r>
            <a:r>
              <a:rPr lang="da-DK" dirty="0" err="1"/>
              <a:t>eum</a:t>
            </a:r>
            <a:r>
              <a:rPr lang="da-DK" dirty="0"/>
              <a:t> </a:t>
            </a:r>
            <a:r>
              <a:rPr lang="da-DK" dirty="0" err="1"/>
              <a:t>iriure</a:t>
            </a:r>
            <a:r>
              <a:rPr lang="da-DK" dirty="0"/>
              <a:t> </a:t>
            </a:r>
            <a:r>
              <a:rPr lang="da-DK" dirty="0" err="1"/>
              <a:t>dolor</a:t>
            </a:r>
            <a:endParaRPr lang="da-DK" dirty="0"/>
          </a:p>
        </p:txBody>
      </p:sp>
    </p:spTree>
    <p:extLst>
      <p:ext uri="{BB962C8B-B14F-4D97-AF65-F5344CB8AC3E}">
        <p14:creationId xmlns:p14="http://schemas.microsoft.com/office/powerpoint/2010/main" val="3647536978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Brugerdefineret layout">
    <p:bg>
      <p:bgPr>
        <a:solidFill>
          <a:srgbClr val="484B4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Grafik 5">
            <a:extLst>
              <a:ext uri="{FF2B5EF4-FFF2-40B4-BE49-F238E27FC236}">
                <a16:creationId xmlns:a16="http://schemas.microsoft.com/office/drawing/2014/main" id="{C62BC854-FD3C-4BC2-9F60-08D32457DB3C}"/>
              </a:ext>
            </a:extLst>
          </p:cNvPr>
          <p:cNvPicPr>
            <a:picLocks noChangeAspect="1"/>
          </p:cNvPicPr>
          <p:nvPr userDrawn="1"/>
        </p:nvPicPr>
        <p:blipFill>
          <a:blip>
            <a:extLst>
              <a:ext uri="{96DAC541-7B7A-43D3-8B79-37D633B846F1}">
                <asvg:svgBlip xmlns:asvg="http://schemas.microsoft.com/office/drawing/2016/SVG/main" r:embed="rId2"/>
              </a:ext>
            </a:extLst>
          </a:blip>
          <a:stretch>
            <a:fillRect/>
          </a:stretch>
        </p:blipFill>
        <p:spPr>
          <a:xfrm rot="2700000">
            <a:off x="8852115" y="2791871"/>
            <a:ext cx="6679769" cy="7725590"/>
          </a:xfrm>
          <a:prstGeom prst="rect">
            <a:avLst/>
          </a:prstGeom>
        </p:spPr>
      </p:pic>
      <p:sp>
        <p:nvSpPr>
          <p:cNvPr id="3" name="Titel 1">
            <a:extLst>
              <a:ext uri="{FF2B5EF4-FFF2-40B4-BE49-F238E27FC236}">
                <a16:creationId xmlns:a16="http://schemas.microsoft.com/office/drawing/2014/main" id="{0F18B1FB-0184-4CE8-BE8C-AD28CC286029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anchor="b"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r>
              <a:rPr lang="da-DK" dirty="0"/>
              <a:t>En simpel overskrift</a:t>
            </a:r>
          </a:p>
        </p:txBody>
      </p:sp>
      <p:sp>
        <p:nvSpPr>
          <p:cNvPr id="4" name="Pladsholder til indhold 2">
            <a:extLst>
              <a:ext uri="{FF2B5EF4-FFF2-40B4-BE49-F238E27FC236}">
                <a16:creationId xmlns:a16="http://schemas.microsoft.com/office/drawing/2014/main" id="{95D63E0D-D800-42E8-AFD8-10346E8B8E6E}"/>
              </a:ext>
            </a:extLst>
          </p:cNvPr>
          <p:cNvSpPr>
            <a:spLocks noGrp="1"/>
          </p:cNvSpPr>
          <p:nvPr>
            <p:ph idx="1" hasCustomPrompt="1"/>
          </p:nvPr>
        </p:nvSpPr>
        <p:spPr>
          <a:xfrm>
            <a:off x="838200" y="2069069"/>
            <a:ext cx="10515600" cy="4351338"/>
          </a:xfrm>
          <a:prstGeom prst="rect">
            <a:avLst/>
          </a:prstGeom>
        </p:spPr>
        <p:txBody>
          <a:bodyPr/>
          <a:lstStyle>
            <a:lvl1pPr>
              <a:spcAft>
                <a:spcPts val="1200"/>
              </a:spcAft>
              <a:defRPr lang="da-DK" dirty="0">
                <a:solidFill>
                  <a:schemeClr val="bg1"/>
                </a:solidFill>
              </a:defRPr>
            </a:lvl1pPr>
            <a:lvl2pPr>
              <a:spcAft>
                <a:spcPts val="500"/>
              </a:spcAft>
              <a:defRPr/>
            </a:lvl2pPr>
            <a:lvl3pPr>
              <a:spcAft>
                <a:spcPts val="500"/>
              </a:spcAft>
              <a:defRPr/>
            </a:lvl3pPr>
          </a:lstStyle>
          <a:p>
            <a:pPr>
              <a:spcAft>
                <a:spcPts val="1200"/>
              </a:spcAft>
            </a:pPr>
            <a:r>
              <a:rPr lang="da-DK" dirty="0" err="1"/>
              <a:t>Lorem</a:t>
            </a:r>
            <a:r>
              <a:rPr lang="da-DK" dirty="0"/>
              <a:t> </a:t>
            </a:r>
            <a:r>
              <a:rPr lang="da-DK" dirty="0" err="1"/>
              <a:t>ipsum</a:t>
            </a:r>
            <a:r>
              <a:rPr lang="da-DK" dirty="0"/>
              <a:t> </a:t>
            </a:r>
            <a:r>
              <a:rPr lang="da-DK" dirty="0" err="1"/>
              <a:t>dolor</a:t>
            </a:r>
            <a:r>
              <a:rPr lang="da-DK" dirty="0"/>
              <a:t> sit </a:t>
            </a:r>
            <a:r>
              <a:rPr lang="da-DK" dirty="0" err="1"/>
              <a:t>amet</a:t>
            </a:r>
            <a:endParaRPr lang="da-DK" dirty="0"/>
          </a:p>
          <a:p>
            <a:pPr>
              <a:spcAft>
                <a:spcPts val="1200"/>
              </a:spcAft>
            </a:pPr>
            <a:r>
              <a:rPr lang="da-DK" dirty="0" err="1"/>
              <a:t>Consectetuer</a:t>
            </a:r>
            <a:r>
              <a:rPr lang="da-DK" dirty="0"/>
              <a:t> </a:t>
            </a:r>
            <a:r>
              <a:rPr lang="da-DK" dirty="0" err="1"/>
              <a:t>adipiscing</a:t>
            </a:r>
            <a:r>
              <a:rPr lang="da-DK" dirty="0"/>
              <a:t> </a:t>
            </a:r>
            <a:r>
              <a:rPr lang="da-DK" dirty="0" err="1"/>
              <a:t>elit</a:t>
            </a:r>
            <a:r>
              <a:rPr lang="da-DK" dirty="0"/>
              <a:t> </a:t>
            </a:r>
            <a:r>
              <a:rPr lang="da-DK" dirty="0" err="1"/>
              <a:t>sed</a:t>
            </a:r>
            <a:r>
              <a:rPr lang="da-DK" dirty="0"/>
              <a:t> diam</a:t>
            </a:r>
          </a:p>
          <a:p>
            <a:pPr>
              <a:spcAft>
                <a:spcPts val="1200"/>
              </a:spcAft>
            </a:pPr>
            <a:r>
              <a:rPr lang="da-DK" dirty="0" err="1"/>
              <a:t>Duis</a:t>
            </a:r>
            <a:r>
              <a:rPr lang="da-DK" dirty="0"/>
              <a:t> </a:t>
            </a:r>
            <a:r>
              <a:rPr lang="da-DK" dirty="0" err="1"/>
              <a:t>autem</a:t>
            </a:r>
            <a:r>
              <a:rPr lang="da-DK" dirty="0"/>
              <a:t> vel </a:t>
            </a:r>
            <a:r>
              <a:rPr lang="da-DK" dirty="0" err="1"/>
              <a:t>eum</a:t>
            </a:r>
            <a:r>
              <a:rPr lang="da-DK" dirty="0"/>
              <a:t> </a:t>
            </a:r>
            <a:r>
              <a:rPr lang="da-DK" dirty="0" err="1"/>
              <a:t>iriure</a:t>
            </a:r>
            <a:r>
              <a:rPr lang="da-DK" dirty="0"/>
              <a:t> </a:t>
            </a:r>
            <a:r>
              <a:rPr lang="da-DK" dirty="0" err="1"/>
              <a:t>dolor</a:t>
            </a:r>
            <a:endParaRPr lang="da-DK" dirty="0"/>
          </a:p>
        </p:txBody>
      </p:sp>
    </p:spTree>
    <p:extLst>
      <p:ext uri="{BB962C8B-B14F-4D97-AF65-F5344CB8AC3E}">
        <p14:creationId xmlns:p14="http://schemas.microsoft.com/office/powerpoint/2010/main" val="594696328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Brugerdefineret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Billede 5">
            <a:extLst>
              <a:ext uri="{FF2B5EF4-FFF2-40B4-BE49-F238E27FC236}">
                <a16:creationId xmlns:a16="http://schemas.microsoft.com/office/drawing/2014/main" id="{B220061C-FDA2-4A0A-8079-084712B09569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hq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384058" y="5362796"/>
            <a:ext cx="1423884" cy="636854"/>
          </a:xfrm>
          <a:prstGeom prst="rect">
            <a:avLst/>
          </a:prstGeom>
        </p:spPr>
      </p:pic>
      <p:sp>
        <p:nvSpPr>
          <p:cNvPr id="5" name="Titel 1">
            <a:extLst>
              <a:ext uri="{FF2B5EF4-FFF2-40B4-BE49-F238E27FC236}">
                <a16:creationId xmlns:a16="http://schemas.microsoft.com/office/drawing/2014/main" id="{D2654DA2-A2CE-47D2-895E-0397F2BBB2A3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1524000" y="475013"/>
            <a:ext cx="9144000" cy="2405639"/>
          </a:xfrm>
          <a:prstGeom prst="rect">
            <a:avLst/>
          </a:prstGeom>
        </p:spPr>
        <p:txBody>
          <a:bodyPr anchor="b">
            <a:normAutofit/>
          </a:bodyPr>
          <a:lstStyle>
            <a:lvl1pPr algn="ctr">
              <a:defRPr sz="6000">
                <a:solidFill>
                  <a:srgbClr val="484B4E"/>
                </a:solidFill>
              </a:defRPr>
            </a:lvl1pPr>
          </a:lstStyle>
          <a:p>
            <a:r>
              <a:rPr lang="da-DK" dirty="0"/>
              <a:t>En simpel overskrift</a:t>
            </a:r>
          </a:p>
        </p:txBody>
      </p:sp>
      <p:sp>
        <p:nvSpPr>
          <p:cNvPr id="10" name="Undertitel 2">
            <a:extLst>
              <a:ext uri="{FF2B5EF4-FFF2-40B4-BE49-F238E27FC236}">
                <a16:creationId xmlns:a16="http://schemas.microsoft.com/office/drawing/2014/main" id="{D05A5C6E-10D3-4737-9431-1D2BF34E853A}"/>
              </a:ext>
            </a:extLst>
          </p:cNvPr>
          <p:cNvSpPr>
            <a:spLocks noGrp="1"/>
          </p:cNvSpPr>
          <p:nvPr>
            <p:ph type="subTitle" idx="10" hasCustomPrompt="1"/>
          </p:nvPr>
        </p:nvSpPr>
        <p:spPr>
          <a:xfrm>
            <a:off x="1524000" y="2974771"/>
            <a:ext cx="9144000" cy="1655762"/>
          </a:xfrm>
        </p:spPr>
        <p:txBody>
          <a:bodyPr/>
          <a:lstStyle>
            <a:lvl1pPr marL="0" indent="0" algn="ctr">
              <a:buNone/>
              <a:defRPr sz="2400">
                <a:solidFill>
                  <a:srgbClr val="A1A5A8"/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pPr marL="0" indent="0" algn="ctr">
              <a:buNone/>
            </a:pPr>
            <a:r>
              <a:rPr lang="da-DK" sz="2400" dirty="0">
                <a:solidFill>
                  <a:srgbClr val="A1A5A8"/>
                </a:solidFill>
              </a:rPr>
              <a:t>En lige så simpel underoverskrift</a:t>
            </a:r>
          </a:p>
        </p:txBody>
      </p:sp>
    </p:spTree>
    <p:extLst>
      <p:ext uri="{BB962C8B-B14F-4D97-AF65-F5344CB8AC3E}">
        <p14:creationId xmlns:p14="http://schemas.microsoft.com/office/powerpoint/2010/main" val="1622317225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_Brugerdefineret layout">
    <p:bg>
      <p:bgPr>
        <a:solidFill>
          <a:srgbClr val="484B4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Grafik 5">
            <a:extLst>
              <a:ext uri="{FF2B5EF4-FFF2-40B4-BE49-F238E27FC236}">
                <a16:creationId xmlns:a16="http://schemas.microsoft.com/office/drawing/2014/main" id="{88E53509-60DC-4DF7-85E7-A83932B74F08}"/>
              </a:ext>
            </a:extLst>
          </p:cNvPr>
          <p:cNvPicPr>
            <a:picLocks noChangeAspect="1"/>
          </p:cNvPicPr>
          <p:nvPr userDrawn="1"/>
        </p:nvPicPr>
        <p:blipFill>
          <a:blip>
            <a:extLst>
              <a:ext uri="{96DAC541-7B7A-43D3-8B79-37D633B846F1}">
                <asvg:svgBlip xmlns:asvg="http://schemas.microsoft.com/office/drawing/2016/SVG/main" r:embed="rId2"/>
              </a:ext>
            </a:extLst>
          </a:blip>
          <a:stretch>
            <a:fillRect/>
          </a:stretch>
        </p:blipFill>
        <p:spPr>
          <a:xfrm>
            <a:off x="5384058" y="5362796"/>
            <a:ext cx="1423883" cy="636854"/>
          </a:xfrm>
          <a:prstGeom prst="rect">
            <a:avLst/>
          </a:prstGeom>
        </p:spPr>
      </p:pic>
      <p:sp>
        <p:nvSpPr>
          <p:cNvPr id="3" name="Titel 1">
            <a:extLst>
              <a:ext uri="{FF2B5EF4-FFF2-40B4-BE49-F238E27FC236}">
                <a16:creationId xmlns:a16="http://schemas.microsoft.com/office/drawing/2014/main" id="{DA9478F9-E71B-4A44-834E-6FFD24B07724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1524000" y="475013"/>
            <a:ext cx="9144000" cy="2405639"/>
          </a:xfrm>
          <a:prstGeom prst="rect">
            <a:avLst/>
          </a:prstGeom>
        </p:spPr>
        <p:txBody>
          <a:bodyPr anchor="b">
            <a:normAutofit/>
          </a:bodyPr>
          <a:lstStyle>
            <a:lvl1pPr algn="ctr">
              <a:defRPr sz="6000">
                <a:solidFill>
                  <a:schemeClr val="bg1"/>
                </a:solidFill>
              </a:defRPr>
            </a:lvl1pPr>
          </a:lstStyle>
          <a:p>
            <a:r>
              <a:rPr lang="da-DK" dirty="0"/>
              <a:t>En simpel overskrift</a:t>
            </a:r>
          </a:p>
        </p:txBody>
      </p:sp>
      <p:sp>
        <p:nvSpPr>
          <p:cNvPr id="4" name="Undertitel 2">
            <a:extLst>
              <a:ext uri="{FF2B5EF4-FFF2-40B4-BE49-F238E27FC236}">
                <a16:creationId xmlns:a16="http://schemas.microsoft.com/office/drawing/2014/main" id="{F9CCBB22-5ED1-4478-AE81-5CD37667104B}"/>
              </a:ext>
            </a:extLst>
          </p:cNvPr>
          <p:cNvSpPr>
            <a:spLocks noGrp="1"/>
          </p:cNvSpPr>
          <p:nvPr>
            <p:ph type="subTitle" idx="10" hasCustomPrompt="1"/>
          </p:nvPr>
        </p:nvSpPr>
        <p:spPr>
          <a:xfrm>
            <a:off x="1524000" y="2974771"/>
            <a:ext cx="9144000" cy="1655762"/>
          </a:xfrm>
        </p:spPr>
        <p:txBody>
          <a:bodyPr/>
          <a:lstStyle>
            <a:lvl1pPr marL="0" indent="0" algn="ctr">
              <a:buNone/>
              <a:defRPr sz="2400">
                <a:solidFill>
                  <a:srgbClr val="A1A5A8"/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pPr marL="0" indent="0" algn="ctr">
              <a:buNone/>
            </a:pPr>
            <a:r>
              <a:rPr lang="da-DK" sz="2400" dirty="0">
                <a:solidFill>
                  <a:srgbClr val="A1A5A8"/>
                </a:solidFill>
              </a:rPr>
              <a:t>En lige så simpel underoverskrift</a:t>
            </a:r>
          </a:p>
        </p:txBody>
      </p:sp>
    </p:spTree>
    <p:extLst>
      <p:ext uri="{BB962C8B-B14F-4D97-AF65-F5344CB8AC3E}">
        <p14:creationId xmlns:p14="http://schemas.microsoft.com/office/powerpoint/2010/main" val="1182708800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Billede med billed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C0ADE106-FA0F-478B-BBFC-4B59393A05EC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838200" y="134631"/>
            <a:ext cx="4633912" cy="1600200"/>
          </a:xfrm>
        </p:spPr>
        <p:txBody>
          <a:bodyPr anchor="b">
            <a:noAutofit/>
          </a:bodyPr>
          <a:lstStyle>
            <a:lvl1pPr>
              <a:defRPr sz="4400"/>
            </a:lvl1pPr>
          </a:lstStyle>
          <a:p>
            <a:r>
              <a:rPr lang="da-DK" dirty="0"/>
              <a:t>En simpel overskrift</a:t>
            </a:r>
          </a:p>
        </p:txBody>
      </p:sp>
      <p:sp>
        <p:nvSpPr>
          <p:cNvPr id="3" name="Pladsholder til billede 2">
            <a:extLst>
              <a:ext uri="{FF2B5EF4-FFF2-40B4-BE49-F238E27FC236}">
                <a16:creationId xmlns:a16="http://schemas.microsoft.com/office/drawing/2014/main" id="{DA780087-2AD4-45F5-86F6-29A3612D09D3}"/>
              </a:ext>
            </a:extLst>
          </p:cNvPr>
          <p:cNvSpPr>
            <a:spLocks noGrp="1" noChangeAspect="1"/>
          </p:cNvSpPr>
          <p:nvPr>
            <p:ph type="pic" idx="1"/>
          </p:nvPr>
        </p:nvSpPr>
        <p:spPr>
          <a:xfrm>
            <a:off x="6093600" y="0"/>
            <a:ext cx="6098400" cy="68580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da-DK" dirty="0"/>
          </a:p>
        </p:txBody>
      </p:sp>
      <p:sp>
        <p:nvSpPr>
          <p:cNvPr id="14" name="Pladsholder til indhold 2">
            <a:extLst>
              <a:ext uri="{FF2B5EF4-FFF2-40B4-BE49-F238E27FC236}">
                <a16:creationId xmlns:a16="http://schemas.microsoft.com/office/drawing/2014/main" id="{9729E19D-392B-42A9-B4EE-BCD9246534AE}"/>
              </a:ext>
            </a:extLst>
          </p:cNvPr>
          <p:cNvSpPr>
            <a:spLocks noGrp="1"/>
          </p:cNvSpPr>
          <p:nvPr>
            <p:ph idx="10" hasCustomPrompt="1"/>
          </p:nvPr>
        </p:nvSpPr>
        <p:spPr>
          <a:xfrm>
            <a:off x="838200" y="2072313"/>
            <a:ext cx="4633912" cy="4351338"/>
          </a:xfrm>
          <a:prstGeom prst="rect">
            <a:avLst/>
          </a:prstGeom>
        </p:spPr>
        <p:txBody>
          <a:bodyPr/>
          <a:lstStyle>
            <a:lvl1pPr>
              <a:spcAft>
                <a:spcPts val="1200"/>
              </a:spcAft>
              <a:defRPr lang="da-DK" dirty="0"/>
            </a:lvl1pPr>
            <a:lvl2pPr>
              <a:spcAft>
                <a:spcPts val="500"/>
              </a:spcAft>
              <a:defRPr/>
            </a:lvl2pPr>
            <a:lvl3pPr>
              <a:spcAft>
                <a:spcPts val="500"/>
              </a:spcAft>
              <a:defRPr/>
            </a:lvl3pPr>
          </a:lstStyle>
          <a:p>
            <a:r>
              <a:rPr lang="da-DK" dirty="0" err="1"/>
              <a:t>Lorem</a:t>
            </a:r>
            <a:r>
              <a:rPr lang="da-DK" dirty="0"/>
              <a:t> </a:t>
            </a:r>
            <a:r>
              <a:rPr lang="da-DK" dirty="0" err="1"/>
              <a:t>ipsum</a:t>
            </a:r>
            <a:r>
              <a:rPr lang="da-DK" dirty="0"/>
              <a:t> </a:t>
            </a:r>
            <a:r>
              <a:rPr lang="da-DK" dirty="0" err="1"/>
              <a:t>dolor</a:t>
            </a:r>
            <a:r>
              <a:rPr lang="da-DK" dirty="0"/>
              <a:t> sit </a:t>
            </a:r>
            <a:r>
              <a:rPr lang="da-DK" dirty="0" err="1"/>
              <a:t>amet</a:t>
            </a:r>
            <a:r>
              <a:rPr lang="da-DK" dirty="0"/>
              <a:t> </a:t>
            </a:r>
            <a:r>
              <a:rPr lang="da-DK" dirty="0" err="1"/>
              <a:t>consectetuer</a:t>
            </a:r>
            <a:endParaRPr lang="da-DK" dirty="0"/>
          </a:p>
          <a:p>
            <a:r>
              <a:rPr lang="sv-SE" dirty="0" err="1"/>
              <a:t>Adipiscing</a:t>
            </a:r>
            <a:r>
              <a:rPr lang="sv-SE" dirty="0"/>
              <a:t> elit sed </a:t>
            </a:r>
            <a:r>
              <a:rPr lang="sv-SE" dirty="0" err="1"/>
              <a:t>diam</a:t>
            </a:r>
            <a:r>
              <a:rPr lang="sv-SE" dirty="0"/>
              <a:t> </a:t>
            </a:r>
            <a:r>
              <a:rPr lang="sv-SE" dirty="0" err="1"/>
              <a:t>nonummy</a:t>
            </a:r>
            <a:r>
              <a:rPr lang="sv-SE" dirty="0"/>
              <a:t> </a:t>
            </a:r>
            <a:r>
              <a:rPr lang="sv-SE" dirty="0" err="1"/>
              <a:t>nibh</a:t>
            </a:r>
            <a:r>
              <a:rPr lang="sv-SE" dirty="0"/>
              <a:t> </a:t>
            </a:r>
            <a:r>
              <a:rPr lang="sv-SE" dirty="0" err="1"/>
              <a:t>euismod</a:t>
            </a:r>
            <a:endParaRPr lang="sv-SE" dirty="0"/>
          </a:p>
          <a:p>
            <a:r>
              <a:rPr lang="sv-SE" dirty="0" err="1"/>
              <a:t>Tincidunt</a:t>
            </a:r>
            <a:r>
              <a:rPr lang="sv-SE" dirty="0"/>
              <a:t> ut </a:t>
            </a:r>
            <a:r>
              <a:rPr lang="sv-SE" dirty="0" err="1"/>
              <a:t>laoreet</a:t>
            </a:r>
            <a:endParaRPr lang="da-DK" dirty="0"/>
          </a:p>
          <a:p>
            <a:r>
              <a:rPr lang="sv-SE" dirty="0" err="1"/>
              <a:t>Nonummy</a:t>
            </a:r>
            <a:r>
              <a:rPr lang="sv-SE" dirty="0"/>
              <a:t> </a:t>
            </a:r>
            <a:r>
              <a:rPr lang="sv-SE" dirty="0" err="1"/>
              <a:t>nibh</a:t>
            </a:r>
            <a:r>
              <a:rPr lang="sv-SE" dirty="0"/>
              <a:t> </a:t>
            </a:r>
            <a:r>
              <a:rPr lang="sv-SE" dirty="0" err="1"/>
              <a:t>euismod</a:t>
            </a:r>
            <a:endParaRPr lang="da-DK" dirty="0"/>
          </a:p>
        </p:txBody>
      </p:sp>
    </p:spTree>
    <p:extLst>
      <p:ext uri="{BB962C8B-B14F-4D97-AF65-F5344CB8AC3E}">
        <p14:creationId xmlns:p14="http://schemas.microsoft.com/office/powerpoint/2010/main" val="3015732271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7_Brugerdefineret layout">
    <p:bg>
      <p:bgPr>
        <a:solidFill>
          <a:srgbClr val="484B4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1030B0ED-244B-4B40-9AF4-148BAA57646E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6934200" y="134631"/>
            <a:ext cx="4633912" cy="1600200"/>
          </a:xfrm>
        </p:spPr>
        <p:txBody>
          <a:bodyPr anchor="b">
            <a:noAutofit/>
          </a:bodyPr>
          <a:lstStyle>
            <a:lvl1pPr>
              <a:defRPr sz="4400">
                <a:solidFill>
                  <a:schemeClr val="bg1"/>
                </a:solidFill>
              </a:defRPr>
            </a:lvl1pPr>
          </a:lstStyle>
          <a:p>
            <a:r>
              <a:rPr lang="da-DK" dirty="0"/>
              <a:t>En simpel overskrift</a:t>
            </a:r>
          </a:p>
        </p:txBody>
      </p:sp>
      <p:sp>
        <p:nvSpPr>
          <p:cNvPr id="3" name="Pladsholder til billede 2">
            <a:extLst>
              <a:ext uri="{FF2B5EF4-FFF2-40B4-BE49-F238E27FC236}">
                <a16:creationId xmlns:a16="http://schemas.microsoft.com/office/drawing/2014/main" id="{753A9FA7-4C5D-4D73-8C43-F878568A0DA8}"/>
              </a:ext>
            </a:extLst>
          </p:cNvPr>
          <p:cNvSpPr>
            <a:spLocks noGrp="1" noChangeAspect="1"/>
          </p:cNvSpPr>
          <p:nvPr>
            <p:ph type="pic" idx="1"/>
          </p:nvPr>
        </p:nvSpPr>
        <p:spPr>
          <a:xfrm>
            <a:off x="0" y="0"/>
            <a:ext cx="6098400" cy="68580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da-DK" dirty="0"/>
          </a:p>
        </p:txBody>
      </p:sp>
      <p:sp>
        <p:nvSpPr>
          <p:cNvPr id="4" name="Pladsholder til indhold 2">
            <a:extLst>
              <a:ext uri="{FF2B5EF4-FFF2-40B4-BE49-F238E27FC236}">
                <a16:creationId xmlns:a16="http://schemas.microsoft.com/office/drawing/2014/main" id="{A39456FE-13F0-4839-B347-6EB86CE801B4}"/>
              </a:ext>
            </a:extLst>
          </p:cNvPr>
          <p:cNvSpPr>
            <a:spLocks noGrp="1"/>
          </p:cNvSpPr>
          <p:nvPr>
            <p:ph idx="10" hasCustomPrompt="1"/>
          </p:nvPr>
        </p:nvSpPr>
        <p:spPr>
          <a:xfrm>
            <a:off x="6934200" y="2072313"/>
            <a:ext cx="4633912" cy="4351338"/>
          </a:xfrm>
          <a:prstGeom prst="rect">
            <a:avLst/>
          </a:prstGeom>
        </p:spPr>
        <p:txBody>
          <a:bodyPr/>
          <a:lstStyle>
            <a:lvl1pPr>
              <a:spcAft>
                <a:spcPts val="1200"/>
              </a:spcAft>
              <a:defRPr lang="da-DK" dirty="0">
                <a:solidFill>
                  <a:schemeClr val="bg1"/>
                </a:solidFill>
              </a:defRPr>
            </a:lvl1pPr>
            <a:lvl2pPr>
              <a:spcAft>
                <a:spcPts val="500"/>
              </a:spcAft>
              <a:defRPr/>
            </a:lvl2pPr>
            <a:lvl3pPr>
              <a:spcAft>
                <a:spcPts val="500"/>
              </a:spcAft>
              <a:defRPr/>
            </a:lvl3pPr>
          </a:lstStyle>
          <a:p>
            <a:r>
              <a:rPr lang="da-DK" dirty="0" err="1"/>
              <a:t>Lorem</a:t>
            </a:r>
            <a:r>
              <a:rPr lang="da-DK" dirty="0"/>
              <a:t> </a:t>
            </a:r>
            <a:r>
              <a:rPr lang="da-DK" dirty="0" err="1"/>
              <a:t>ipsum</a:t>
            </a:r>
            <a:r>
              <a:rPr lang="da-DK" dirty="0"/>
              <a:t> </a:t>
            </a:r>
            <a:r>
              <a:rPr lang="da-DK" dirty="0" err="1"/>
              <a:t>dolor</a:t>
            </a:r>
            <a:r>
              <a:rPr lang="da-DK" dirty="0"/>
              <a:t> sit </a:t>
            </a:r>
            <a:r>
              <a:rPr lang="da-DK" dirty="0" err="1"/>
              <a:t>amet</a:t>
            </a:r>
            <a:r>
              <a:rPr lang="da-DK" dirty="0"/>
              <a:t> </a:t>
            </a:r>
            <a:r>
              <a:rPr lang="da-DK" dirty="0" err="1"/>
              <a:t>consectetuer</a:t>
            </a:r>
            <a:endParaRPr lang="da-DK" dirty="0"/>
          </a:p>
          <a:p>
            <a:r>
              <a:rPr lang="sv-SE" dirty="0" err="1"/>
              <a:t>Adipiscing</a:t>
            </a:r>
            <a:r>
              <a:rPr lang="sv-SE" dirty="0"/>
              <a:t> elit sed </a:t>
            </a:r>
            <a:r>
              <a:rPr lang="sv-SE" dirty="0" err="1"/>
              <a:t>diam</a:t>
            </a:r>
            <a:r>
              <a:rPr lang="sv-SE" dirty="0"/>
              <a:t> </a:t>
            </a:r>
            <a:r>
              <a:rPr lang="sv-SE" dirty="0" err="1"/>
              <a:t>nonummy</a:t>
            </a:r>
            <a:r>
              <a:rPr lang="sv-SE" dirty="0"/>
              <a:t> </a:t>
            </a:r>
            <a:r>
              <a:rPr lang="sv-SE" dirty="0" err="1"/>
              <a:t>nibh</a:t>
            </a:r>
            <a:r>
              <a:rPr lang="sv-SE" dirty="0"/>
              <a:t> </a:t>
            </a:r>
            <a:r>
              <a:rPr lang="sv-SE" dirty="0" err="1"/>
              <a:t>euismod</a:t>
            </a:r>
            <a:endParaRPr lang="sv-SE" dirty="0"/>
          </a:p>
          <a:p>
            <a:r>
              <a:rPr lang="sv-SE" dirty="0" err="1"/>
              <a:t>Tincidunt</a:t>
            </a:r>
            <a:r>
              <a:rPr lang="sv-SE" dirty="0"/>
              <a:t> ut </a:t>
            </a:r>
            <a:r>
              <a:rPr lang="sv-SE" dirty="0" err="1"/>
              <a:t>laoreet</a:t>
            </a:r>
            <a:endParaRPr lang="da-DK" dirty="0"/>
          </a:p>
          <a:p>
            <a:r>
              <a:rPr lang="sv-SE" dirty="0" err="1"/>
              <a:t>Nonummy</a:t>
            </a:r>
            <a:r>
              <a:rPr lang="sv-SE" dirty="0"/>
              <a:t> </a:t>
            </a:r>
            <a:r>
              <a:rPr lang="sv-SE" dirty="0" err="1"/>
              <a:t>nibh</a:t>
            </a:r>
            <a:r>
              <a:rPr lang="sv-SE" dirty="0"/>
              <a:t> </a:t>
            </a:r>
            <a:r>
              <a:rPr lang="sv-SE" dirty="0" err="1"/>
              <a:t>euismod</a:t>
            </a:r>
            <a:endParaRPr lang="da-DK" dirty="0"/>
          </a:p>
        </p:txBody>
      </p:sp>
    </p:spTree>
    <p:extLst>
      <p:ext uri="{BB962C8B-B14F-4D97-AF65-F5344CB8AC3E}">
        <p14:creationId xmlns:p14="http://schemas.microsoft.com/office/powerpoint/2010/main" val="4243701339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5" Type="http://schemas.openxmlformats.org/officeDocument/2006/relationships/slideLayout" Target="../slideLayouts/slideLayout5.xml"/><Relationship Id="rId4" Type="http://schemas.openxmlformats.org/officeDocument/2006/relationships/slideLayout" Target="../slideLayouts/slideLayout4.xml"/><Relationship Id="rId9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Pladsholder til titel 1">
            <a:extLst>
              <a:ext uri="{FF2B5EF4-FFF2-40B4-BE49-F238E27FC236}">
                <a16:creationId xmlns:a16="http://schemas.microsoft.com/office/drawing/2014/main" id="{38E40461-5CEA-4272-86C0-55E8874236E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da-DK"/>
              <a:t>Klik for at redigere titeltypografien i masteren</a:t>
            </a:r>
          </a:p>
        </p:txBody>
      </p:sp>
      <p:sp>
        <p:nvSpPr>
          <p:cNvPr id="5" name="Pladsholder til tekst 2">
            <a:extLst>
              <a:ext uri="{FF2B5EF4-FFF2-40B4-BE49-F238E27FC236}">
                <a16:creationId xmlns:a16="http://schemas.microsoft.com/office/drawing/2014/main" id="{2F8C0F92-7507-4D47-B3B6-D6D2A009C4E7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da-DK" dirty="0"/>
              <a:t>Rediger teksttypografien i masteren</a:t>
            </a:r>
          </a:p>
          <a:p>
            <a:pPr lvl="1"/>
            <a:r>
              <a:rPr lang="da-DK" dirty="0"/>
              <a:t>Andet niveau</a:t>
            </a:r>
          </a:p>
          <a:p>
            <a:pPr lvl="2"/>
            <a:r>
              <a:rPr lang="da-DK" dirty="0"/>
              <a:t>Tredje niveau</a:t>
            </a:r>
          </a:p>
          <a:p>
            <a:pPr lvl="3"/>
            <a:r>
              <a:rPr lang="da-DK" dirty="0"/>
              <a:t>Fjerde niveau</a:t>
            </a:r>
          </a:p>
          <a:p>
            <a:pPr lvl="4"/>
            <a:r>
              <a:rPr lang="da-DK" dirty="0"/>
              <a:t>Femte niveau</a:t>
            </a:r>
          </a:p>
        </p:txBody>
      </p:sp>
      <p:sp>
        <p:nvSpPr>
          <p:cNvPr id="6" name="Pladsholder til dato 3">
            <a:extLst>
              <a:ext uri="{FF2B5EF4-FFF2-40B4-BE49-F238E27FC236}">
                <a16:creationId xmlns:a16="http://schemas.microsoft.com/office/drawing/2014/main" id="{0657313C-4B7E-4489-A401-48A66300D075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36E99910-9695-41F8-BC82-FB65545D17A3}" type="datetimeFigureOut">
              <a:rPr lang="da-DK" smtClean="0"/>
              <a:t>24-09-2026</a:t>
            </a:fld>
            <a:endParaRPr lang="da-DK" dirty="0"/>
          </a:p>
        </p:txBody>
      </p:sp>
      <p:sp>
        <p:nvSpPr>
          <p:cNvPr id="7" name="Pladsholder til sidefod 4">
            <a:extLst>
              <a:ext uri="{FF2B5EF4-FFF2-40B4-BE49-F238E27FC236}">
                <a16:creationId xmlns:a16="http://schemas.microsoft.com/office/drawing/2014/main" id="{F9BCF49B-0854-42BB-B2A4-EB740EB18A30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da-DK" dirty="0"/>
          </a:p>
        </p:txBody>
      </p:sp>
      <p:sp>
        <p:nvSpPr>
          <p:cNvPr id="8" name="Pladsholder til slidenummer 5">
            <a:extLst>
              <a:ext uri="{FF2B5EF4-FFF2-40B4-BE49-F238E27FC236}">
                <a16:creationId xmlns:a16="http://schemas.microsoft.com/office/drawing/2014/main" id="{585C1799-4561-4E4C-8316-770340C306B7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D0E981D4-1E1E-4B51-B88F-49D31CADD119}" type="slidenum">
              <a:rPr lang="da-DK" smtClean="0"/>
              <a:t>‹nr.›</a:t>
            </a:fld>
            <a:endParaRPr lang="da-DK" dirty="0"/>
          </a:p>
        </p:txBody>
      </p:sp>
    </p:spTree>
    <p:extLst>
      <p:ext uri="{BB962C8B-B14F-4D97-AF65-F5344CB8AC3E}">
        <p14:creationId xmlns:p14="http://schemas.microsoft.com/office/powerpoint/2010/main" val="146565211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0" r:id="rId1"/>
    <p:sldLayoutId id="2147483661" r:id="rId2"/>
    <p:sldLayoutId id="2147483662" r:id="rId3"/>
    <p:sldLayoutId id="2147483663" r:id="rId4"/>
    <p:sldLayoutId id="2147483664" r:id="rId5"/>
    <p:sldLayoutId id="2147483665" r:id="rId6"/>
    <p:sldLayoutId id="2147483680" r:id="rId7"/>
    <p:sldLayoutId id="2147483667" r:id="rId8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rgbClr val="484B4E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rgbClr val="484B4E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rgbClr val="484B4E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rgbClr val="484B4E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rgbClr val="484B4E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rgbClr val="484B4E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5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GIF"/><Relationship Id="rId2" Type="http://schemas.openxmlformats.org/officeDocument/2006/relationships/image" Target="../media/image7.GIF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9.GIF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GIF"/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13.PN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hyperlink" Target="http://www.energinet.dk/" TargetMode="External"/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GIF"/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png"/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png"/><Relationship Id="rId2" Type="http://schemas.openxmlformats.org/officeDocument/2006/relationships/image" Target="../media/image18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20.png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1.png"/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2.GIF"/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4.png"/><Relationship Id="rId2" Type="http://schemas.openxmlformats.org/officeDocument/2006/relationships/image" Target="../media/image23.png"/><Relationship Id="rId1" Type="http://schemas.openxmlformats.org/officeDocument/2006/relationships/slideLayout" Target="../slideLayouts/slideLayout7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5.PNG"/><Relationship Id="rId1" Type="http://schemas.openxmlformats.org/officeDocument/2006/relationships/slideLayout" Target="../slideLayouts/slideLayout7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7.PNG"/><Relationship Id="rId2" Type="http://schemas.openxmlformats.org/officeDocument/2006/relationships/image" Target="../media/image26.png"/><Relationship Id="rId1" Type="http://schemas.openxmlformats.org/officeDocument/2006/relationships/slideLayout" Target="../slideLayouts/slideLayout7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9.PNG"/><Relationship Id="rId7" Type="http://schemas.openxmlformats.org/officeDocument/2006/relationships/hyperlink" Target="https://vimeo.com/564552395/145d5acf34" TargetMode="External"/><Relationship Id="rId2" Type="http://schemas.openxmlformats.org/officeDocument/2006/relationships/image" Target="../media/image28.PNG"/><Relationship Id="rId1" Type="http://schemas.openxmlformats.org/officeDocument/2006/relationships/slideLayout" Target="../slideLayouts/slideLayout7.xml"/><Relationship Id="rId6" Type="http://schemas.openxmlformats.org/officeDocument/2006/relationships/hyperlink" Target="https://eur04.safelinks.protection.outlook.com/?url=https%3A%2F%2Fvimeo.com%2F564554480%2F6752f433a1&amp;data=04%7C01%7Cvejo%40skivecollege.dk%7C7187097ce2d049216a7308d99efb79cb%7Cc0321879628544838e5a9521d60b38d0%7C0%7C0%7C637715625186259571%7CUnknown%7CTWFpbGZsb3d8eyJWIjoiMC4wLjAwMDAiLCJQIjoiV2luMzIiLCJBTiI6Ik1haWwiLCJXVCI6Mn0%3D%7C1000&amp;sdata=XuImiIfb3B4QnpjdCJGN0UvPr%2Bhiwhk3MCXtHYKvxww%3D&amp;reserved=0" TargetMode="External"/><Relationship Id="rId5" Type="http://schemas.openxmlformats.org/officeDocument/2006/relationships/image" Target="../media/image31.PNG"/><Relationship Id="rId4" Type="http://schemas.openxmlformats.org/officeDocument/2006/relationships/image" Target="../media/image30.PNG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2.PNG"/><Relationship Id="rId1" Type="http://schemas.openxmlformats.org/officeDocument/2006/relationships/slideLayout" Target="../slideLayouts/slideLayout7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33.png"/><Relationship Id="rId1" Type="http://schemas.openxmlformats.org/officeDocument/2006/relationships/slideLayout" Target="../slideLayouts/slideLayout7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34.GIF"/><Relationship Id="rId1" Type="http://schemas.openxmlformats.org/officeDocument/2006/relationships/slideLayout" Target="../slideLayouts/slideLayout7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36.PNG"/><Relationship Id="rId7" Type="http://schemas.openxmlformats.org/officeDocument/2006/relationships/image" Target="../media/image40.png"/><Relationship Id="rId2" Type="http://schemas.openxmlformats.org/officeDocument/2006/relationships/image" Target="../media/image35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39.png"/><Relationship Id="rId5" Type="http://schemas.openxmlformats.org/officeDocument/2006/relationships/image" Target="../media/image38.png"/><Relationship Id="rId4" Type="http://schemas.openxmlformats.org/officeDocument/2006/relationships/image" Target="../media/image37.PNG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41.GIF"/><Relationship Id="rId1" Type="http://schemas.openxmlformats.org/officeDocument/2006/relationships/slideLayout" Target="../slideLayouts/slideLayout7.xm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43.png"/><Relationship Id="rId2" Type="http://schemas.openxmlformats.org/officeDocument/2006/relationships/image" Target="../media/image42.GIF"/><Relationship Id="rId1" Type="http://schemas.openxmlformats.org/officeDocument/2006/relationships/slideLayout" Target="../slideLayouts/slideLayout7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4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7.xml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5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7.xml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6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7.xml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47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7.xml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image" Target="../media/image48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7.xml"/></Relationships>
</file>

<file path=ppt/slides/_rels/slide27.xml.rels><?xml version="1.0" encoding="UTF-8" standalone="yes"?>
<Relationships xmlns="http://schemas.openxmlformats.org/package/2006/relationships"><Relationship Id="rId2" Type="http://schemas.openxmlformats.org/officeDocument/2006/relationships/image" Target="../media/image49.png"/><Relationship Id="rId1" Type="http://schemas.openxmlformats.org/officeDocument/2006/relationships/slideLayout" Target="../slideLayouts/slideLayout7.xml"/></Relationships>
</file>

<file path=ppt/slides/_rels/slide28.xml.rels><?xml version="1.0" encoding="UTF-8" standalone="yes"?>
<Relationships xmlns="http://schemas.openxmlformats.org/package/2006/relationships"><Relationship Id="rId3" Type="http://schemas.openxmlformats.org/officeDocument/2006/relationships/image" Target="../media/image51.GIF"/><Relationship Id="rId2" Type="http://schemas.openxmlformats.org/officeDocument/2006/relationships/image" Target="../media/image50.GIF"/><Relationship Id="rId1" Type="http://schemas.openxmlformats.org/officeDocument/2006/relationships/slideLayout" Target="../slideLayouts/slideLayout7.xml"/></Relationships>
</file>

<file path=ppt/slides/_rels/slide29.xml.rels><?xml version="1.0" encoding="UTF-8" standalone="yes"?>
<Relationships xmlns="http://schemas.openxmlformats.org/package/2006/relationships"><Relationship Id="rId2" Type="http://schemas.openxmlformats.org/officeDocument/2006/relationships/image" Target="../media/image52.PNG"/><Relationship Id="rId1" Type="http://schemas.openxmlformats.org/officeDocument/2006/relationships/slideLayout" Target="../slideLayouts/slideLayout7.xml"/></Relationships>
</file>

<file path=ppt/slides/_rels/slide30.xml.rels><?xml version="1.0" encoding="UTF-8" standalone="yes"?>
<Relationships xmlns="http://schemas.openxmlformats.org/package/2006/relationships"><Relationship Id="rId2" Type="http://schemas.openxmlformats.org/officeDocument/2006/relationships/image" Target="../media/image53.PNG"/><Relationship Id="rId1" Type="http://schemas.openxmlformats.org/officeDocument/2006/relationships/slideLayout" Target="../slideLayouts/slideLayout7.xml"/></Relationships>
</file>

<file path=ppt/slides/_rels/slide31.xml.rels><?xml version="1.0" encoding="UTF-8" standalone="yes"?>
<Relationships xmlns="http://schemas.openxmlformats.org/package/2006/relationships"><Relationship Id="rId3" Type="http://schemas.openxmlformats.org/officeDocument/2006/relationships/image" Target="../media/image55.GIF"/><Relationship Id="rId2" Type="http://schemas.openxmlformats.org/officeDocument/2006/relationships/image" Target="../media/image54.GIF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56.png"/></Relationships>
</file>

<file path=ppt/slides/_rels/slide32.xml.rels><?xml version="1.0" encoding="UTF-8" standalone="yes"?>
<Relationships xmlns="http://schemas.openxmlformats.org/package/2006/relationships"><Relationship Id="rId3" Type="http://schemas.openxmlformats.org/officeDocument/2006/relationships/image" Target="../media/image54.GIF"/><Relationship Id="rId2" Type="http://schemas.openxmlformats.org/officeDocument/2006/relationships/image" Target="../media/image57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58.png"/></Relationships>
</file>

<file path=ppt/slides/_rels/slide33.xml.rels><?xml version="1.0" encoding="UTF-8" standalone="yes"?>
<Relationships xmlns="http://schemas.openxmlformats.org/package/2006/relationships"><Relationship Id="rId3" Type="http://schemas.openxmlformats.org/officeDocument/2006/relationships/image" Target="../media/image60.png"/><Relationship Id="rId2" Type="http://schemas.openxmlformats.org/officeDocument/2006/relationships/image" Target="../media/image59.GIF"/><Relationship Id="rId1" Type="http://schemas.openxmlformats.org/officeDocument/2006/relationships/slideLayout" Target="../slideLayouts/slideLayout7.xml"/></Relationships>
</file>

<file path=ppt/slides/_rels/slide34.xml.rels><?xml version="1.0" encoding="UTF-8" standalone="yes"?>
<Relationships xmlns="http://schemas.openxmlformats.org/package/2006/relationships"><Relationship Id="rId2" Type="http://schemas.openxmlformats.org/officeDocument/2006/relationships/image" Target="../media/image61.png"/><Relationship Id="rId1" Type="http://schemas.openxmlformats.org/officeDocument/2006/relationships/slideLayout" Target="../slideLayouts/slideLayout7.xml"/></Relationships>
</file>

<file path=ppt/slides/_rels/slide35.xml.rels><?xml version="1.0" encoding="UTF-8" standalone="yes"?>
<Relationships xmlns="http://schemas.openxmlformats.org/package/2006/relationships"><Relationship Id="rId2" Type="http://schemas.openxmlformats.org/officeDocument/2006/relationships/image" Target="../media/image62.png"/><Relationship Id="rId1" Type="http://schemas.openxmlformats.org/officeDocument/2006/relationships/slideLayout" Target="../slideLayouts/slideLayout7.xml"/></Relationships>
</file>

<file path=ppt/slides/_rels/slide36.xml.rels><?xml version="1.0" encoding="UTF-8" standalone="yes"?>
<Relationships xmlns="http://schemas.openxmlformats.org/package/2006/relationships"><Relationship Id="rId2" Type="http://schemas.openxmlformats.org/officeDocument/2006/relationships/image" Target="../media/image63.emf"/><Relationship Id="rId1" Type="http://schemas.openxmlformats.org/officeDocument/2006/relationships/slideLayout" Target="../slideLayouts/slideLayout7.xml"/></Relationships>
</file>

<file path=ppt/slides/_rels/slide37.xml.rels><?xml version="1.0" encoding="UTF-8" standalone="yes"?>
<Relationships xmlns="http://schemas.openxmlformats.org/package/2006/relationships"><Relationship Id="rId3" Type="http://schemas.openxmlformats.org/officeDocument/2006/relationships/image" Target="../media/image64.emf"/><Relationship Id="rId2" Type="http://schemas.openxmlformats.org/officeDocument/2006/relationships/oleObject" Target="../embeddings/oleObject1.bin"/><Relationship Id="rId1" Type="http://schemas.openxmlformats.org/officeDocument/2006/relationships/slideLayout" Target="../slideLayouts/slideLayout7.xml"/></Relationships>
</file>

<file path=ppt/slides/_rels/slide38.xml.rels><?xml version="1.0" encoding="UTF-8" standalone="yes"?>
<Relationships xmlns="http://schemas.openxmlformats.org/package/2006/relationships"><Relationship Id="rId3" Type="http://schemas.openxmlformats.org/officeDocument/2006/relationships/image" Target="../media/image65.emf"/><Relationship Id="rId2" Type="http://schemas.openxmlformats.org/officeDocument/2006/relationships/oleObject" Target="../embeddings/oleObject2.bin"/><Relationship Id="rId1" Type="http://schemas.openxmlformats.org/officeDocument/2006/relationships/slideLayout" Target="../slideLayouts/slideLayout7.xml"/></Relationships>
</file>

<file path=ppt/slides/_rels/slide39.xml.rels><?xml version="1.0" encoding="UTF-8" standalone="yes"?>
<Relationships xmlns="http://schemas.openxmlformats.org/package/2006/relationships"><Relationship Id="rId2" Type="http://schemas.openxmlformats.org/officeDocument/2006/relationships/image" Target="../media/image66.jpg"/><Relationship Id="rId1" Type="http://schemas.openxmlformats.org/officeDocument/2006/relationships/slideLayout" Target="../slideLayouts/slideLayout7.xml"/></Relationships>
</file>

<file path=ppt/slides/_rels/slide40.xml.rels><?xml version="1.0" encoding="UTF-8" standalone="yes"?>
<Relationships xmlns="http://schemas.openxmlformats.org/package/2006/relationships"><Relationship Id="rId2" Type="http://schemas.openxmlformats.org/officeDocument/2006/relationships/image" Target="../media/image67.JPG"/><Relationship Id="rId1" Type="http://schemas.openxmlformats.org/officeDocument/2006/relationships/slideLayout" Target="../slideLayouts/slideLayout7.xml"/></Relationships>
</file>

<file path=ppt/slides/_rels/slide41.xml.rels><?xml version="1.0" encoding="UTF-8" standalone="yes"?>
<Relationships xmlns="http://schemas.openxmlformats.org/package/2006/relationships"><Relationship Id="rId2" Type="http://schemas.openxmlformats.org/officeDocument/2006/relationships/image" Target="../media/image68.PNG"/><Relationship Id="rId1" Type="http://schemas.openxmlformats.org/officeDocument/2006/relationships/slideLayout" Target="../slideLayouts/slideLayout7.xml"/></Relationships>
</file>

<file path=ppt/slides/_rels/slide42.xml.rels><?xml version="1.0" encoding="UTF-8" standalone="yes"?>
<Relationships xmlns="http://schemas.openxmlformats.org/package/2006/relationships"><Relationship Id="rId2" Type="http://schemas.openxmlformats.org/officeDocument/2006/relationships/image" Target="../media/image69.PNG"/><Relationship Id="rId1" Type="http://schemas.openxmlformats.org/officeDocument/2006/relationships/slideLayout" Target="../slideLayouts/slideLayout7.xml"/></Relationships>
</file>

<file path=ppt/slides/_rels/slide43.xml.rels><?xml version="1.0" encoding="UTF-8" standalone="yes"?>
<Relationships xmlns="http://schemas.openxmlformats.org/package/2006/relationships"><Relationship Id="rId3" Type="http://schemas.openxmlformats.org/officeDocument/2006/relationships/image" Target="../media/image71.PNG"/><Relationship Id="rId2" Type="http://schemas.openxmlformats.org/officeDocument/2006/relationships/image" Target="../media/image70.PNG"/><Relationship Id="rId1" Type="http://schemas.openxmlformats.org/officeDocument/2006/relationships/slideLayout" Target="../slideLayouts/slideLayout7.xml"/></Relationships>
</file>

<file path=ppt/slides/_rels/slide44.xml.rels><?xml version="1.0" encoding="UTF-8" standalone="yes"?>
<Relationships xmlns="http://schemas.openxmlformats.org/package/2006/relationships"><Relationship Id="rId2" Type="http://schemas.openxmlformats.org/officeDocument/2006/relationships/image" Target="../media/image72.GIF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>
            <a:extLst>
              <a:ext uri="{FF2B5EF4-FFF2-40B4-BE49-F238E27FC236}">
                <a16:creationId xmlns:a16="http://schemas.microsoft.com/office/drawing/2014/main" id="{49E5DA9F-E049-4255-B3A2-CE89C54A828F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t="1433" b="14297"/>
          <a:stretch/>
        </p:blipFill>
        <p:spPr>
          <a:xfrm>
            <a:off x="20" y="1"/>
            <a:ext cx="12191980" cy="6857999"/>
          </a:xfrm>
          <a:prstGeom prst="rect">
            <a:avLst/>
          </a:prstGeom>
        </p:spPr>
      </p:pic>
      <p:sp>
        <p:nvSpPr>
          <p:cNvPr id="16" name="Freeform 5">
            <a:extLst>
              <a:ext uri="{FF2B5EF4-FFF2-40B4-BE49-F238E27FC236}">
                <a16:creationId xmlns:a16="http://schemas.microsoft.com/office/drawing/2014/main" id="{87CC2527-562A-4F69-B487-4371E5B243E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 bwMode="grayWhite">
          <a:xfrm>
            <a:off x="7488621" y="2277613"/>
            <a:ext cx="4703379" cy="4580387"/>
          </a:xfrm>
          <a:custGeom>
            <a:avLst/>
            <a:gdLst>
              <a:gd name="T0" fmla="*/ 1333 w 1333"/>
              <a:gd name="T1" fmla="*/ 1031 h 1298"/>
              <a:gd name="T2" fmla="*/ 1333 w 1333"/>
              <a:gd name="T3" fmla="*/ 380 h 1298"/>
              <a:gd name="T4" fmla="*/ 706 w 1333"/>
              <a:gd name="T5" fmla="*/ 0 h 1298"/>
              <a:gd name="T6" fmla="*/ 0 w 1333"/>
              <a:gd name="T7" fmla="*/ 706 h 1298"/>
              <a:gd name="T8" fmla="*/ 323 w 1333"/>
              <a:gd name="T9" fmla="*/ 1298 h 1298"/>
              <a:gd name="T10" fmla="*/ 1090 w 1333"/>
              <a:gd name="T11" fmla="*/ 1298 h 1298"/>
              <a:gd name="T12" fmla="*/ 1333 w 1333"/>
              <a:gd name="T13" fmla="*/ 1031 h 1298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</a:cxnLst>
            <a:rect l="0" t="0" r="r" b="b"/>
            <a:pathLst>
              <a:path w="1333" h="1298">
                <a:moveTo>
                  <a:pt x="1333" y="1031"/>
                </a:moveTo>
                <a:cubicBezTo>
                  <a:pt x="1333" y="380"/>
                  <a:pt x="1333" y="380"/>
                  <a:pt x="1333" y="380"/>
                </a:cubicBezTo>
                <a:cubicBezTo>
                  <a:pt x="1215" y="154"/>
                  <a:pt x="979" y="0"/>
                  <a:pt x="706" y="0"/>
                </a:cubicBezTo>
                <a:cubicBezTo>
                  <a:pt x="317" y="0"/>
                  <a:pt x="0" y="316"/>
                  <a:pt x="0" y="706"/>
                </a:cubicBezTo>
                <a:cubicBezTo>
                  <a:pt x="0" y="954"/>
                  <a:pt x="129" y="1172"/>
                  <a:pt x="323" y="1298"/>
                </a:cubicBezTo>
                <a:cubicBezTo>
                  <a:pt x="1090" y="1298"/>
                  <a:pt x="1090" y="1298"/>
                  <a:pt x="1090" y="1298"/>
                </a:cubicBezTo>
                <a:cubicBezTo>
                  <a:pt x="1193" y="1232"/>
                  <a:pt x="1276" y="1140"/>
                  <a:pt x="1333" y="1031"/>
                </a:cubicBezTo>
                <a:close/>
              </a:path>
            </a:pathLst>
          </a:custGeom>
          <a:solidFill>
            <a:schemeClr val="bg1">
              <a:alpha val="70000"/>
            </a:schemeClr>
          </a:solidFill>
          <a:ln w="50800" cap="sq" cmpd="dbl">
            <a:noFill/>
            <a:miter lim="800000"/>
          </a:ln>
          <a:effectLst/>
        </p:spPr>
        <p:txBody>
          <a:bodyPr vert="horz" lIns="91440" tIns="45720" rIns="91440" bIns="45720" rtlCol="0" anchor="t">
            <a:normAutofit/>
          </a:bodyPr>
          <a:lstStyle/>
          <a:p>
            <a:pPr algn="ctr">
              <a:spcAft>
                <a:spcPts val="1000"/>
              </a:spcAft>
              <a:buClr>
                <a:schemeClr val="tx1"/>
              </a:buClr>
              <a:buSzPct val="100000"/>
              <a:buFont typeface="Arial"/>
              <a:buNone/>
            </a:pPr>
            <a:endParaRPr lang="en-US" sz="1600" cap="all"/>
          </a:p>
        </p:txBody>
      </p:sp>
      <p:sp>
        <p:nvSpPr>
          <p:cNvPr id="4" name="Titel 3">
            <a:extLst>
              <a:ext uri="{FF2B5EF4-FFF2-40B4-BE49-F238E27FC236}">
                <a16:creationId xmlns:a16="http://schemas.microsoft.com/office/drawing/2014/main" id="{71995A07-5825-4A4D-AC9E-ED6C63FE877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022021" y="3231931"/>
            <a:ext cx="3852041" cy="1834056"/>
          </a:xfrm>
        </p:spPr>
        <p:txBody>
          <a:bodyPr vert="horz" lIns="91440" tIns="45720" rIns="91440" bIns="45720" rtlCol="0" anchor="b">
            <a:normAutofit/>
          </a:bodyPr>
          <a:lstStyle/>
          <a:p>
            <a:r>
              <a:rPr lang="en-US" sz="4000" dirty="0">
                <a:solidFill>
                  <a:schemeClr val="tx1"/>
                </a:solidFill>
              </a:rPr>
              <a:t> Net </a:t>
            </a:r>
            <a:r>
              <a:rPr lang="en-US" sz="4000" dirty="0" err="1">
                <a:solidFill>
                  <a:schemeClr val="tx1"/>
                </a:solidFill>
              </a:rPr>
              <a:t>systemer</a:t>
            </a:r>
            <a:r>
              <a:rPr lang="en-US" sz="4000" dirty="0">
                <a:solidFill>
                  <a:schemeClr val="tx1"/>
                </a:solidFill>
              </a:rPr>
              <a:t>.</a:t>
            </a:r>
          </a:p>
        </p:txBody>
      </p:sp>
      <p:sp>
        <p:nvSpPr>
          <p:cNvPr id="5" name="Undertitel 4">
            <a:extLst>
              <a:ext uri="{FF2B5EF4-FFF2-40B4-BE49-F238E27FC236}">
                <a16:creationId xmlns:a16="http://schemas.microsoft.com/office/drawing/2014/main" id="{55D460FD-7918-42C4-B139-26672BA2C62A}"/>
              </a:ext>
            </a:extLst>
          </p:cNvPr>
          <p:cNvSpPr>
            <a:spLocks noGrp="1"/>
          </p:cNvSpPr>
          <p:nvPr>
            <p:ph type="subTitle" idx="10"/>
          </p:nvPr>
        </p:nvSpPr>
        <p:spPr>
          <a:xfrm>
            <a:off x="7782910" y="5242675"/>
            <a:ext cx="4330262" cy="683284"/>
          </a:xfrm>
        </p:spPr>
        <p:txBody>
          <a:bodyPr vert="horz" lIns="91440" tIns="45720" rIns="91440" bIns="45720" rtlCol="0">
            <a:normAutofit/>
          </a:bodyPr>
          <a:lstStyle/>
          <a:p>
            <a:r>
              <a:rPr lang="en-US" sz="2000" dirty="0">
                <a:solidFill>
                  <a:schemeClr val="tx1"/>
                </a:solidFill>
              </a:rPr>
              <a:t>General info on grid construction.</a:t>
            </a:r>
          </a:p>
        </p:txBody>
      </p:sp>
      <p:cxnSp>
        <p:nvCxnSpPr>
          <p:cNvPr id="18" name="Straight Connector 17">
            <a:extLst>
              <a:ext uri="{FF2B5EF4-FFF2-40B4-BE49-F238E27FC236}">
                <a16:creationId xmlns:a16="http://schemas.microsoft.com/office/drawing/2014/main" id="{BCDAEC91-5BCE-4B55-9CC0-43EF94CB734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CxnSpPr>
        <p:spPr>
          <a:xfrm>
            <a:off x="9480331" y="5123793"/>
            <a:ext cx="935420" cy="0"/>
          </a:xfrm>
          <a:prstGeom prst="line">
            <a:avLst/>
          </a:prstGeom>
          <a:ln w="25400" cap="sq">
            <a:solidFill>
              <a:schemeClr val="tx1">
                <a:lumMod val="85000"/>
                <a:lumOff val="15000"/>
              </a:schemeClr>
            </a:solidFill>
            <a:bevel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747261496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34D09CE3-C066-4AE8-A9CB-559599E49C1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548710" y="233464"/>
            <a:ext cx="9094580" cy="680056"/>
          </a:xfrm>
          <a:solidFill>
            <a:srgbClr val="FFC000"/>
          </a:solidFill>
        </p:spPr>
        <p:txBody>
          <a:bodyPr/>
          <a:lstStyle/>
          <a:p>
            <a:r>
              <a:rPr lang="da-DK" dirty="0"/>
              <a:t>  Overordnet </a:t>
            </a:r>
            <a:r>
              <a:rPr lang="da-DK" dirty="0" err="1"/>
              <a:t>EL-net</a:t>
            </a:r>
            <a:r>
              <a:rPr lang="da-DK" dirty="0"/>
              <a:t> struktur i DK</a:t>
            </a:r>
          </a:p>
        </p:txBody>
      </p:sp>
      <p:pic>
        <p:nvPicPr>
          <p:cNvPr id="6" name="Pladsholder til indhold 5" descr="Et billede, der indeholder indendørs, flaske, bord&#10;&#10;Automatisk genereret beskrivelse">
            <a:extLst>
              <a:ext uri="{FF2B5EF4-FFF2-40B4-BE49-F238E27FC236}">
                <a16:creationId xmlns:a16="http://schemas.microsoft.com/office/drawing/2014/main" id="{4837DEC2-3A11-40EB-BB2B-12E6C2055F01}"/>
              </a:ext>
            </a:extLst>
          </p:cNvPr>
          <p:cNvPicPr>
            <a:picLocks noGrp="1" noChangeAspect="1"/>
          </p:cNvPicPr>
          <p:nvPr>
            <p:ph idx="10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68243" y="1175135"/>
            <a:ext cx="10855513" cy="1774809"/>
          </a:xfrm>
        </p:spPr>
      </p:pic>
      <p:pic>
        <p:nvPicPr>
          <p:cNvPr id="18" name="Billede 17">
            <a:extLst>
              <a:ext uri="{FF2B5EF4-FFF2-40B4-BE49-F238E27FC236}">
                <a16:creationId xmlns:a16="http://schemas.microsoft.com/office/drawing/2014/main" id="{22EE45B9-B6AC-4CC6-883F-9A6FDF8ABE69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73650" y="4197161"/>
            <a:ext cx="10699932" cy="2424012"/>
          </a:xfrm>
          <a:prstGeom prst="rect">
            <a:avLst/>
          </a:prstGeom>
        </p:spPr>
      </p:pic>
      <p:sp>
        <p:nvSpPr>
          <p:cNvPr id="19" name="Tekstfelt 18">
            <a:extLst>
              <a:ext uri="{FF2B5EF4-FFF2-40B4-BE49-F238E27FC236}">
                <a16:creationId xmlns:a16="http://schemas.microsoft.com/office/drawing/2014/main" id="{AEF4E9B6-7A3F-4946-9F8E-998468366299}"/>
              </a:ext>
            </a:extLst>
          </p:cNvPr>
          <p:cNvSpPr txBox="1"/>
          <p:nvPr/>
        </p:nvSpPr>
        <p:spPr>
          <a:xfrm>
            <a:off x="573650" y="4197161"/>
            <a:ext cx="2287791" cy="369332"/>
          </a:xfrm>
          <a:prstGeom prst="rect">
            <a:avLst/>
          </a:prstGeom>
          <a:noFill/>
          <a:ln w="38100">
            <a:solidFill>
              <a:srgbClr val="FF0000"/>
            </a:solidFill>
          </a:ln>
        </p:spPr>
        <p:txBody>
          <a:bodyPr wrap="square" rtlCol="0">
            <a:spAutoFit/>
          </a:bodyPr>
          <a:lstStyle/>
          <a:p>
            <a:endParaRPr lang="da-DK" dirty="0"/>
          </a:p>
        </p:txBody>
      </p:sp>
      <p:sp>
        <p:nvSpPr>
          <p:cNvPr id="21" name="Tekstfelt 20">
            <a:extLst>
              <a:ext uri="{FF2B5EF4-FFF2-40B4-BE49-F238E27FC236}">
                <a16:creationId xmlns:a16="http://schemas.microsoft.com/office/drawing/2014/main" id="{9EF1312D-898C-48D3-9C08-423C2B018760}"/>
              </a:ext>
            </a:extLst>
          </p:cNvPr>
          <p:cNvSpPr txBox="1"/>
          <p:nvPr/>
        </p:nvSpPr>
        <p:spPr>
          <a:xfrm>
            <a:off x="2247089" y="1175135"/>
            <a:ext cx="2324911" cy="413482"/>
          </a:xfrm>
          <a:prstGeom prst="rect">
            <a:avLst/>
          </a:prstGeom>
          <a:noFill/>
          <a:ln w="38100">
            <a:solidFill>
              <a:srgbClr val="FF0000"/>
            </a:solidFill>
          </a:ln>
        </p:spPr>
        <p:txBody>
          <a:bodyPr wrap="square" rtlCol="0">
            <a:spAutoFit/>
          </a:bodyPr>
          <a:lstStyle/>
          <a:p>
            <a:endParaRPr lang="da-DK" dirty="0"/>
          </a:p>
        </p:txBody>
      </p:sp>
      <p:pic>
        <p:nvPicPr>
          <p:cNvPr id="4" name="Billede 3" descr="Et billede, der indeholder tekst, Font/skrifttype, skærmbillede, linje/række&#10;&#10;AI-genereret indhold kan være ukorrekt.">
            <a:extLst>
              <a:ext uri="{FF2B5EF4-FFF2-40B4-BE49-F238E27FC236}">
                <a16:creationId xmlns:a16="http://schemas.microsoft.com/office/drawing/2014/main" id="{E518A223-87F0-9D9D-3E8F-FB38AAA5520E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848600" y="1401473"/>
            <a:ext cx="3962400" cy="5219700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</p:spTree>
    <p:extLst>
      <p:ext uri="{BB962C8B-B14F-4D97-AF65-F5344CB8AC3E}">
        <p14:creationId xmlns:p14="http://schemas.microsoft.com/office/powerpoint/2010/main" val="293932099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C4D1997A-035A-4337-B25C-151F5C5C64C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da-DK"/>
          </a:p>
        </p:txBody>
      </p:sp>
      <p:sp>
        <p:nvSpPr>
          <p:cNvPr id="3" name="Pladsholder til billede 2">
            <a:extLst>
              <a:ext uri="{FF2B5EF4-FFF2-40B4-BE49-F238E27FC236}">
                <a16:creationId xmlns:a16="http://schemas.microsoft.com/office/drawing/2014/main" id="{AC676B4A-F9D4-48E8-BBA9-8609AB18B5C6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255399" y="1637964"/>
            <a:ext cx="688201" cy="765614"/>
          </a:xfrm>
        </p:spPr>
        <p:txBody>
          <a:bodyPr/>
          <a:lstStyle/>
          <a:p>
            <a:endParaRPr lang="en-US"/>
          </a:p>
        </p:txBody>
      </p:sp>
      <p:sp>
        <p:nvSpPr>
          <p:cNvPr id="4" name="Pladsholder til indhold 3">
            <a:extLst>
              <a:ext uri="{FF2B5EF4-FFF2-40B4-BE49-F238E27FC236}">
                <a16:creationId xmlns:a16="http://schemas.microsoft.com/office/drawing/2014/main" id="{4E5403E4-FEA5-4BED-9808-C43063155937}"/>
              </a:ext>
            </a:extLst>
          </p:cNvPr>
          <p:cNvSpPr>
            <a:spLocks noGrp="1"/>
          </p:cNvSpPr>
          <p:nvPr>
            <p:ph idx="10"/>
          </p:nvPr>
        </p:nvSpPr>
        <p:spPr/>
        <p:txBody>
          <a:bodyPr/>
          <a:lstStyle/>
          <a:p>
            <a:endParaRPr lang="da-DK"/>
          </a:p>
        </p:txBody>
      </p:sp>
      <p:pic>
        <p:nvPicPr>
          <p:cNvPr id="6" name="Billede 5">
            <a:extLst>
              <a:ext uri="{FF2B5EF4-FFF2-40B4-BE49-F238E27FC236}">
                <a16:creationId xmlns:a16="http://schemas.microsoft.com/office/drawing/2014/main" id="{83486DD3-F86E-4BFD-8D92-495E3BD807FA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38337" y="0"/>
            <a:ext cx="6033637" cy="6858000"/>
          </a:xfrm>
          <a:prstGeom prst="rect">
            <a:avLst/>
          </a:prstGeom>
        </p:spPr>
      </p:pic>
      <p:pic>
        <p:nvPicPr>
          <p:cNvPr id="7" name="Pladsholder til billede 5" descr="Et billede, der indeholder tekst, kort&#10;&#10;Automatisk genereret beskrivelse">
            <a:extLst>
              <a:ext uri="{FF2B5EF4-FFF2-40B4-BE49-F238E27FC236}">
                <a16:creationId xmlns:a16="http://schemas.microsoft.com/office/drawing/2014/main" id="{65AF4372-D368-41A5-9D21-C6C4EF32F3D8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5945" b="5945"/>
          <a:stretch>
            <a:fillRect/>
          </a:stretch>
        </p:blipFill>
        <p:spPr>
          <a:xfrm>
            <a:off x="6169354" y="169606"/>
            <a:ext cx="5796759" cy="6518787"/>
          </a:xfrm>
          <a:prstGeom prst="rect">
            <a:avLst/>
          </a:prstGeom>
        </p:spPr>
      </p:pic>
      <p:sp>
        <p:nvSpPr>
          <p:cNvPr id="8" name="Tekstfelt 7">
            <a:extLst>
              <a:ext uri="{FF2B5EF4-FFF2-40B4-BE49-F238E27FC236}">
                <a16:creationId xmlns:a16="http://schemas.microsoft.com/office/drawing/2014/main" id="{B4C8F0AB-87FF-47AE-9BFE-2C04B46DC660}"/>
              </a:ext>
            </a:extLst>
          </p:cNvPr>
          <p:cNvSpPr txBox="1"/>
          <p:nvPr/>
        </p:nvSpPr>
        <p:spPr>
          <a:xfrm>
            <a:off x="225887" y="259217"/>
            <a:ext cx="2536769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da-DK" sz="2400" b="1" dirty="0"/>
              <a:t>Distributionsnet</a:t>
            </a:r>
          </a:p>
          <a:p>
            <a:r>
              <a:rPr lang="da-DK" sz="2400" b="1" dirty="0"/>
              <a:t>selskaber</a:t>
            </a:r>
          </a:p>
        </p:txBody>
      </p:sp>
      <p:sp>
        <p:nvSpPr>
          <p:cNvPr id="9" name="Tekstfelt 8">
            <a:extLst>
              <a:ext uri="{FF2B5EF4-FFF2-40B4-BE49-F238E27FC236}">
                <a16:creationId xmlns:a16="http://schemas.microsoft.com/office/drawing/2014/main" id="{AC8074A2-2FAB-4503-8196-7ACC6C40E639}"/>
              </a:ext>
            </a:extLst>
          </p:cNvPr>
          <p:cNvSpPr txBox="1"/>
          <p:nvPr/>
        </p:nvSpPr>
        <p:spPr>
          <a:xfrm>
            <a:off x="6363058" y="2406834"/>
            <a:ext cx="2042809" cy="338554"/>
          </a:xfrm>
          <a:prstGeom prst="rect">
            <a:avLst/>
          </a:prstGeom>
          <a:solidFill>
            <a:srgbClr val="FFFF00"/>
          </a:solidFill>
        </p:spPr>
        <p:txBody>
          <a:bodyPr wrap="square" rtlCol="0">
            <a:spAutoFit/>
          </a:bodyPr>
          <a:lstStyle/>
          <a:p>
            <a:r>
              <a:rPr lang="da-DK" sz="1600" b="1" dirty="0"/>
              <a:t>Energinet </a:t>
            </a:r>
            <a:r>
              <a:rPr lang="da-DK" sz="1200" b="1" dirty="0"/>
              <a:t>(statsejet)</a:t>
            </a:r>
          </a:p>
        </p:txBody>
      </p:sp>
      <p:sp>
        <p:nvSpPr>
          <p:cNvPr id="10" name="Tekstfelt 9">
            <a:extLst>
              <a:ext uri="{FF2B5EF4-FFF2-40B4-BE49-F238E27FC236}">
                <a16:creationId xmlns:a16="http://schemas.microsoft.com/office/drawing/2014/main" id="{8031876E-6EFF-4ECB-94E4-F0223A8C9ABB}"/>
              </a:ext>
            </a:extLst>
          </p:cNvPr>
          <p:cNvSpPr txBox="1"/>
          <p:nvPr/>
        </p:nvSpPr>
        <p:spPr>
          <a:xfrm>
            <a:off x="6363058" y="3504939"/>
            <a:ext cx="1822012" cy="584775"/>
          </a:xfrm>
          <a:prstGeom prst="rect">
            <a:avLst/>
          </a:prstGeom>
          <a:solidFill>
            <a:srgbClr val="FFC000"/>
          </a:solidFill>
        </p:spPr>
        <p:txBody>
          <a:bodyPr wrap="square" rtlCol="0">
            <a:spAutoFit/>
          </a:bodyPr>
          <a:lstStyle/>
          <a:p>
            <a:r>
              <a:rPr lang="da-DK" sz="1600" b="1" dirty="0"/>
              <a:t>Distributionsnet:</a:t>
            </a:r>
          </a:p>
          <a:p>
            <a:r>
              <a:rPr lang="da-DK" sz="1600" b="1" dirty="0"/>
              <a:t>  60kV til 0,4kV</a:t>
            </a:r>
          </a:p>
        </p:txBody>
      </p:sp>
      <p:sp>
        <p:nvSpPr>
          <p:cNvPr id="11" name="Tekstfelt 10">
            <a:extLst>
              <a:ext uri="{FF2B5EF4-FFF2-40B4-BE49-F238E27FC236}">
                <a16:creationId xmlns:a16="http://schemas.microsoft.com/office/drawing/2014/main" id="{5CED5E1C-C6AC-4DB3-A9E6-002EE5C50BF3}"/>
              </a:ext>
            </a:extLst>
          </p:cNvPr>
          <p:cNvSpPr txBox="1"/>
          <p:nvPr/>
        </p:nvSpPr>
        <p:spPr>
          <a:xfrm>
            <a:off x="6363057" y="2801079"/>
            <a:ext cx="2042809" cy="584775"/>
          </a:xfrm>
          <a:prstGeom prst="rect">
            <a:avLst/>
          </a:prstGeom>
          <a:solidFill>
            <a:srgbClr val="FFFF00"/>
          </a:solidFill>
        </p:spPr>
        <p:txBody>
          <a:bodyPr wrap="square" rtlCol="0">
            <a:spAutoFit/>
          </a:bodyPr>
          <a:lstStyle/>
          <a:p>
            <a:r>
              <a:rPr lang="da-DK" sz="1600" b="1" dirty="0"/>
              <a:t>Transmissionsnet:</a:t>
            </a:r>
          </a:p>
          <a:p>
            <a:r>
              <a:rPr lang="da-DK" sz="1600" b="1" dirty="0"/>
              <a:t>   400kV til 132kV</a:t>
            </a:r>
          </a:p>
        </p:txBody>
      </p:sp>
      <p:cxnSp>
        <p:nvCxnSpPr>
          <p:cNvPr id="13" name="Lige forbindelse 12">
            <a:extLst>
              <a:ext uri="{FF2B5EF4-FFF2-40B4-BE49-F238E27FC236}">
                <a16:creationId xmlns:a16="http://schemas.microsoft.com/office/drawing/2014/main" id="{7CA12BF4-8C96-4761-AA59-262E17F529EA}"/>
              </a:ext>
            </a:extLst>
          </p:cNvPr>
          <p:cNvCxnSpPr>
            <a:cxnSpLocks/>
            <a:stCxn id="7" idx="1"/>
          </p:cNvCxnSpPr>
          <p:nvPr/>
        </p:nvCxnSpPr>
        <p:spPr>
          <a:xfrm>
            <a:off x="6169354" y="3429000"/>
            <a:ext cx="5796759" cy="22437"/>
          </a:xfrm>
          <a:prstGeom prst="line">
            <a:avLst/>
          </a:prstGeom>
          <a:ln w="3810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45589718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8FCF64B7-7BAB-41BE-824F-DD35E3B5A55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da-DK"/>
          </a:p>
        </p:txBody>
      </p:sp>
      <p:pic>
        <p:nvPicPr>
          <p:cNvPr id="6" name="Pladsholder til billede 5" descr="Et billede, der indeholder kort&#10;&#10;Automatisk genereret beskrivelse">
            <a:extLst>
              <a:ext uri="{FF2B5EF4-FFF2-40B4-BE49-F238E27FC236}">
                <a16:creationId xmlns:a16="http://schemas.microsoft.com/office/drawing/2014/main" id="{2982DDFF-B67D-4F19-8861-EEB8D438BE50}"/>
              </a:ext>
            </a:extLst>
          </p:cNvPr>
          <p:cNvPicPr>
            <a:picLocks noGrp="1" noChangeAspect="1"/>
          </p:cNvPicPr>
          <p:nvPr>
            <p:ph type="pic" idx="1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3653" b="3653"/>
          <a:stretch>
            <a:fillRect/>
          </a:stretch>
        </p:blipFill>
        <p:spPr>
          <a:xfrm>
            <a:off x="17533" y="0"/>
            <a:ext cx="6098400" cy="6858000"/>
          </a:xfrm>
        </p:spPr>
      </p:pic>
      <p:pic>
        <p:nvPicPr>
          <p:cNvPr id="9" name="Pladsholder til indhold 8">
            <a:extLst>
              <a:ext uri="{FF2B5EF4-FFF2-40B4-BE49-F238E27FC236}">
                <a16:creationId xmlns:a16="http://schemas.microsoft.com/office/drawing/2014/main" id="{DF49E870-C9D4-4E56-B118-61C9201C48A4}"/>
              </a:ext>
            </a:extLst>
          </p:cNvPr>
          <p:cNvPicPr>
            <a:picLocks noGrp="1" noChangeAspect="1"/>
          </p:cNvPicPr>
          <p:nvPr>
            <p:ph idx="10"/>
          </p:nvPr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008451" y="-58366"/>
            <a:ext cx="6183549" cy="6974732"/>
          </a:xfrm>
        </p:spPr>
      </p:pic>
      <p:sp>
        <p:nvSpPr>
          <p:cNvPr id="10" name="Tekstfelt 9">
            <a:extLst>
              <a:ext uri="{FF2B5EF4-FFF2-40B4-BE49-F238E27FC236}">
                <a16:creationId xmlns:a16="http://schemas.microsoft.com/office/drawing/2014/main" id="{04633BDF-A654-4B4D-A123-4FE8B9DED299}"/>
              </a:ext>
            </a:extLst>
          </p:cNvPr>
          <p:cNvSpPr txBox="1"/>
          <p:nvPr/>
        </p:nvSpPr>
        <p:spPr>
          <a:xfrm>
            <a:off x="301861" y="457677"/>
            <a:ext cx="3054182" cy="9541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da-DK" sz="2800" b="1" dirty="0">
                <a:solidFill>
                  <a:schemeClr val="accent2">
                    <a:lumMod val="75000"/>
                  </a:schemeClr>
                </a:solidFill>
              </a:rPr>
              <a:t>Nordiske net.</a:t>
            </a:r>
          </a:p>
          <a:p>
            <a:r>
              <a:rPr lang="da-DK" sz="2800" b="1" dirty="0">
                <a:solidFill>
                  <a:schemeClr val="accent5"/>
                </a:solidFill>
              </a:rPr>
              <a:t>Europæiske net.</a:t>
            </a:r>
          </a:p>
        </p:txBody>
      </p:sp>
    </p:spTree>
    <p:extLst>
      <p:ext uri="{BB962C8B-B14F-4D97-AF65-F5344CB8AC3E}">
        <p14:creationId xmlns:p14="http://schemas.microsoft.com/office/powerpoint/2010/main" val="2272131769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ladsholder til indhold 7">
            <a:extLst>
              <a:ext uri="{FF2B5EF4-FFF2-40B4-BE49-F238E27FC236}">
                <a16:creationId xmlns:a16="http://schemas.microsoft.com/office/drawing/2014/main" id="{34343D9C-2F1E-479B-8661-1B7E576FBD5D}"/>
              </a:ext>
            </a:extLst>
          </p:cNvPr>
          <p:cNvPicPr>
            <a:picLocks noGrp="1" noChangeAspect="1"/>
          </p:cNvPicPr>
          <p:nvPr>
            <p:ph idx="10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76453" y="339937"/>
            <a:ext cx="8239433" cy="6430609"/>
          </a:xfrm>
        </p:spPr>
      </p:pic>
      <p:sp>
        <p:nvSpPr>
          <p:cNvPr id="9" name="Pladsholder til billede 8">
            <a:extLst>
              <a:ext uri="{FF2B5EF4-FFF2-40B4-BE49-F238E27FC236}">
                <a16:creationId xmlns:a16="http://schemas.microsoft.com/office/drawing/2014/main" id="{0DD038D6-78E9-43ED-B299-4D184CBA0880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10474494" y="4426085"/>
            <a:ext cx="1717506" cy="982494"/>
          </a:xfrm>
        </p:spPr>
        <p:txBody>
          <a:bodyPr/>
          <a:lstStyle/>
          <a:p>
            <a:endParaRPr lang="en-US"/>
          </a:p>
        </p:txBody>
      </p:sp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6524334" y="-71880"/>
            <a:ext cx="5952807" cy="1446205"/>
          </a:xfrm>
        </p:spPr>
        <p:txBody>
          <a:bodyPr/>
          <a:lstStyle/>
          <a:p>
            <a:r>
              <a:rPr lang="da-DK" dirty="0">
                <a:hlinkClick r:id="rId3"/>
              </a:rPr>
              <a:t>www.energinet.dk</a:t>
            </a:r>
            <a:br>
              <a:rPr lang="da-DK" dirty="0"/>
            </a:br>
            <a:endParaRPr lang="da-DK" dirty="0"/>
          </a:p>
        </p:txBody>
      </p:sp>
    </p:spTree>
    <p:extLst>
      <p:ext uri="{BB962C8B-B14F-4D97-AF65-F5344CB8AC3E}">
        <p14:creationId xmlns:p14="http://schemas.microsoft.com/office/powerpoint/2010/main" val="2961400828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Pladsholder til billede 6">
            <a:extLst>
              <a:ext uri="{FF2B5EF4-FFF2-40B4-BE49-F238E27FC236}">
                <a16:creationId xmlns:a16="http://schemas.microsoft.com/office/drawing/2014/main" id="{C40670E7-DAE8-4672-95EA-1EEF267F5959}"/>
              </a:ext>
            </a:extLst>
          </p:cNvPr>
          <p:cNvSpPr>
            <a:spLocks noGrp="1"/>
          </p:cNvSpPr>
          <p:nvPr>
            <p:ph type="pic" idx="1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11" name="Pladsholder til indhold 10" descr="Et billede, der indeholder tekst, kort&#10;&#10;Automatisk genereret beskrivelse">
            <a:extLst>
              <a:ext uri="{FF2B5EF4-FFF2-40B4-BE49-F238E27FC236}">
                <a16:creationId xmlns:a16="http://schemas.microsoft.com/office/drawing/2014/main" id="{48F3A374-0684-488D-8679-8608A7DBC125}"/>
              </a:ext>
            </a:extLst>
          </p:cNvPr>
          <p:cNvPicPr>
            <a:picLocks noGrp="1" noChangeAspect="1"/>
          </p:cNvPicPr>
          <p:nvPr>
            <p:ph idx="10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242190" y="0"/>
            <a:ext cx="8322068" cy="6858000"/>
          </a:xfrm>
        </p:spPr>
      </p:pic>
      <p:cxnSp>
        <p:nvCxnSpPr>
          <p:cNvPr id="13" name="Lige pilforbindelse 12">
            <a:extLst>
              <a:ext uri="{FF2B5EF4-FFF2-40B4-BE49-F238E27FC236}">
                <a16:creationId xmlns:a16="http://schemas.microsoft.com/office/drawing/2014/main" id="{5C1E8793-7F75-4427-950B-AC71526B1A1F}"/>
              </a:ext>
            </a:extLst>
          </p:cNvPr>
          <p:cNvCxnSpPr>
            <a:cxnSpLocks/>
          </p:cNvCxnSpPr>
          <p:nvPr/>
        </p:nvCxnSpPr>
        <p:spPr>
          <a:xfrm flipV="1">
            <a:off x="838200" y="4659549"/>
            <a:ext cx="3947809" cy="145915"/>
          </a:xfrm>
          <a:prstGeom prst="straightConnector1">
            <a:avLst/>
          </a:prstGeom>
          <a:ln w="38100">
            <a:solidFill>
              <a:srgbClr val="FFC000"/>
            </a:solidFill>
            <a:headEnd type="triangle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6" name="Tekstfelt 15">
            <a:extLst>
              <a:ext uri="{FF2B5EF4-FFF2-40B4-BE49-F238E27FC236}">
                <a16:creationId xmlns:a16="http://schemas.microsoft.com/office/drawing/2014/main" id="{E1044F0E-CAC3-4C91-A48B-56449B6DFB2A}"/>
              </a:ext>
            </a:extLst>
          </p:cNvPr>
          <p:cNvSpPr txBox="1"/>
          <p:nvPr/>
        </p:nvSpPr>
        <p:spPr>
          <a:xfrm>
            <a:off x="820367" y="4383353"/>
            <a:ext cx="1498059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da-DK" sz="900" dirty="0"/>
              <a:t>Viking Link ca. 2023</a:t>
            </a:r>
          </a:p>
          <a:p>
            <a:r>
              <a:rPr lang="da-DK" sz="900" dirty="0"/>
              <a:t>(England)</a:t>
            </a:r>
          </a:p>
        </p:txBody>
      </p:sp>
    </p:spTree>
    <p:extLst>
      <p:ext uri="{BB962C8B-B14F-4D97-AF65-F5344CB8AC3E}">
        <p14:creationId xmlns:p14="http://schemas.microsoft.com/office/powerpoint/2010/main" val="3771246504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59D20B8A-716C-47CB-9275-2D0FA16FB4A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472112" y="-271463"/>
            <a:ext cx="7289261" cy="1600200"/>
          </a:xfrm>
        </p:spPr>
        <p:txBody>
          <a:bodyPr/>
          <a:lstStyle/>
          <a:p>
            <a:pPr algn="ctr"/>
            <a:r>
              <a:rPr lang="da-DK" sz="4000" dirty="0"/>
              <a:t>Transmissionsnettet 2020        (132-150-400kV)</a:t>
            </a:r>
          </a:p>
        </p:txBody>
      </p:sp>
      <p:sp>
        <p:nvSpPr>
          <p:cNvPr id="3" name="Pladsholder til billede 2">
            <a:extLst>
              <a:ext uri="{FF2B5EF4-FFF2-40B4-BE49-F238E27FC236}">
                <a16:creationId xmlns:a16="http://schemas.microsoft.com/office/drawing/2014/main" id="{9F77CD73-94B5-4401-9C4D-C4982D1DB8A1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411585" y="3657599"/>
            <a:ext cx="6098400" cy="6858000"/>
          </a:xfrm>
        </p:spPr>
        <p:txBody>
          <a:bodyPr/>
          <a:lstStyle/>
          <a:p>
            <a:endParaRPr lang="en-US"/>
          </a:p>
        </p:txBody>
      </p:sp>
      <p:sp>
        <p:nvSpPr>
          <p:cNvPr id="4" name="Pladsholder til indhold 3">
            <a:extLst>
              <a:ext uri="{FF2B5EF4-FFF2-40B4-BE49-F238E27FC236}">
                <a16:creationId xmlns:a16="http://schemas.microsoft.com/office/drawing/2014/main" id="{CC29CAD8-A0EF-4AA3-AD03-C880B070610B}"/>
              </a:ext>
            </a:extLst>
          </p:cNvPr>
          <p:cNvSpPr>
            <a:spLocks noGrp="1"/>
          </p:cNvSpPr>
          <p:nvPr>
            <p:ph idx="10"/>
          </p:nvPr>
        </p:nvSpPr>
        <p:spPr/>
        <p:txBody>
          <a:bodyPr/>
          <a:lstStyle/>
          <a:p>
            <a:endParaRPr lang="da-DK"/>
          </a:p>
        </p:txBody>
      </p:sp>
      <p:pic>
        <p:nvPicPr>
          <p:cNvPr id="6" name="Billede 5">
            <a:extLst>
              <a:ext uri="{FF2B5EF4-FFF2-40B4-BE49-F238E27FC236}">
                <a16:creationId xmlns:a16="http://schemas.microsoft.com/office/drawing/2014/main" id="{16E81017-03E7-4CA6-90E3-9890C5B31EFA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-353130" y="528637"/>
            <a:ext cx="6343650" cy="5800725"/>
          </a:xfrm>
          <a:prstGeom prst="rect">
            <a:avLst/>
          </a:prstGeom>
        </p:spPr>
      </p:pic>
      <p:pic>
        <p:nvPicPr>
          <p:cNvPr id="8" name="Billede 7">
            <a:extLst>
              <a:ext uri="{FF2B5EF4-FFF2-40B4-BE49-F238E27FC236}">
                <a16:creationId xmlns:a16="http://schemas.microsoft.com/office/drawing/2014/main" id="{A8553C96-0341-40B4-901D-4D76CEBA667E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096000" y="1871662"/>
            <a:ext cx="6219825" cy="44577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03588858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8E073C75-BC14-419F-A422-CF058762EB3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da-DK"/>
          </a:p>
        </p:txBody>
      </p:sp>
      <p:sp>
        <p:nvSpPr>
          <p:cNvPr id="3" name="Pladsholder til billede 2">
            <a:extLst>
              <a:ext uri="{FF2B5EF4-FFF2-40B4-BE49-F238E27FC236}">
                <a16:creationId xmlns:a16="http://schemas.microsoft.com/office/drawing/2014/main" id="{16AF5CA7-9E35-45FB-A271-96AFD2FA90BE}"/>
              </a:ext>
            </a:extLst>
          </p:cNvPr>
          <p:cNvSpPr>
            <a:spLocks noGrp="1"/>
          </p:cNvSpPr>
          <p:nvPr>
            <p:ph type="pic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Pladsholder til indhold 3">
            <a:extLst>
              <a:ext uri="{FF2B5EF4-FFF2-40B4-BE49-F238E27FC236}">
                <a16:creationId xmlns:a16="http://schemas.microsoft.com/office/drawing/2014/main" id="{DD35A28D-0735-4DCD-A714-7E7B3B067B0A}"/>
              </a:ext>
            </a:extLst>
          </p:cNvPr>
          <p:cNvSpPr>
            <a:spLocks noGrp="1"/>
          </p:cNvSpPr>
          <p:nvPr>
            <p:ph idx="10"/>
          </p:nvPr>
        </p:nvSpPr>
        <p:spPr/>
        <p:txBody>
          <a:bodyPr/>
          <a:lstStyle/>
          <a:p>
            <a:endParaRPr lang="da-DK"/>
          </a:p>
        </p:txBody>
      </p:sp>
      <p:pic>
        <p:nvPicPr>
          <p:cNvPr id="6" name="Billede 5">
            <a:extLst>
              <a:ext uri="{FF2B5EF4-FFF2-40B4-BE49-F238E27FC236}">
                <a16:creationId xmlns:a16="http://schemas.microsoft.com/office/drawing/2014/main" id="{74FB3CDF-BA9A-44B8-9304-0B2F7694FF08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27245" y="125464"/>
            <a:ext cx="5427309" cy="6597905"/>
          </a:xfrm>
          <a:prstGeom prst="rect">
            <a:avLst/>
          </a:prstGeom>
        </p:spPr>
      </p:pic>
      <p:pic>
        <p:nvPicPr>
          <p:cNvPr id="8" name="Billede 7">
            <a:extLst>
              <a:ext uri="{FF2B5EF4-FFF2-40B4-BE49-F238E27FC236}">
                <a16:creationId xmlns:a16="http://schemas.microsoft.com/office/drawing/2014/main" id="{9DD75BBC-C016-4E07-A1CB-5CB862613431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083067" y="2666428"/>
            <a:ext cx="5734192" cy="4056941"/>
          </a:xfrm>
          <a:prstGeom prst="rect">
            <a:avLst/>
          </a:prstGeom>
        </p:spPr>
      </p:pic>
      <p:pic>
        <p:nvPicPr>
          <p:cNvPr id="10" name="Billede 9">
            <a:extLst>
              <a:ext uri="{FF2B5EF4-FFF2-40B4-BE49-F238E27FC236}">
                <a16:creationId xmlns:a16="http://schemas.microsoft.com/office/drawing/2014/main" id="{E2B45D4F-E080-4CA7-8931-8D56D4B3BDDA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971691" y="223483"/>
            <a:ext cx="4185934" cy="221946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93017046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Pladsholder til billede 6">
            <a:extLst>
              <a:ext uri="{FF2B5EF4-FFF2-40B4-BE49-F238E27FC236}">
                <a16:creationId xmlns:a16="http://schemas.microsoft.com/office/drawing/2014/main" id="{9BD428C4-3E54-4CDA-968E-69E3D883A965}"/>
              </a:ext>
            </a:extLst>
          </p:cNvPr>
          <p:cNvSpPr>
            <a:spLocks noGrp="1"/>
          </p:cNvSpPr>
          <p:nvPr>
            <p:ph type="pic" idx="1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3" name="Billede 2">
            <a:extLst>
              <a:ext uri="{FF2B5EF4-FFF2-40B4-BE49-F238E27FC236}">
                <a16:creationId xmlns:a16="http://schemas.microsoft.com/office/drawing/2014/main" id="{AE6F142D-938B-48CE-9482-DFAC093A9111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237724" y="-3038"/>
            <a:ext cx="9711751" cy="686103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93304876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Rectangle 10">
            <a:extLst>
              <a:ext uri="{FF2B5EF4-FFF2-40B4-BE49-F238E27FC236}">
                <a16:creationId xmlns:a16="http://schemas.microsoft.com/office/drawing/2014/main" id="{74426AB7-D619-4515-962A-BC83909EC01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3" name="Rectangle 12">
            <a:extLst>
              <a:ext uri="{FF2B5EF4-FFF2-40B4-BE49-F238E27FC236}">
                <a16:creationId xmlns:a16="http://schemas.microsoft.com/office/drawing/2014/main" id="{DE47DF98-723F-4AAC-ABCF-CACBC438F78F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243840" y="256540"/>
            <a:ext cx="11704320" cy="6365239"/>
          </a:xfrm>
          <a:prstGeom prst="rect">
            <a:avLst/>
          </a:prstGeom>
          <a:solidFill>
            <a:srgbClr val="FFFFFF"/>
          </a:solidFill>
          <a:ln w="127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en-US"/>
          </a:p>
        </p:txBody>
      </p:sp>
      <p:cxnSp>
        <p:nvCxnSpPr>
          <p:cNvPr id="15" name="Straight Connector 14">
            <a:extLst>
              <a:ext uri="{FF2B5EF4-FFF2-40B4-BE49-F238E27FC236}">
                <a16:creationId xmlns:a16="http://schemas.microsoft.com/office/drawing/2014/main" id="{EA29FC7C-9308-4FDE-8DCA-405668055B0F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CxnSpPr>
        <p:spPr>
          <a:xfrm>
            <a:off x="2895600" y="5768204"/>
            <a:ext cx="6400800" cy="0"/>
          </a:xfrm>
          <a:prstGeom prst="line">
            <a:avLst/>
          </a:prstGeom>
          <a:ln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" name="Titel 1">
            <a:extLst>
              <a:ext uri="{FF2B5EF4-FFF2-40B4-BE49-F238E27FC236}">
                <a16:creationId xmlns:a16="http://schemas.microsoft.com/office/drawing/2014/main" id="{51D9A406-2A1B-4779-8BB9-8CAB524B3BB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109980" y="4277356"/>
            <a:ext cx="9966960" cy="1560320"/>
          </a:xfrm>
        </p:spPr>
        <p:txBody>
          <a:bodyPr vert="horz" lIns="91440" tIns="45720" rIns="91440" bIns="45720" rtlCol="0" anchor="b">
            <a:normAutofit/>
          </a:bodyPr>
          <a:lstStyle/>
          <a:p>
            <a:pPr algn="ctr"/>
            <a:r>
              <a:rPr lang="en-US" sz="5800" dirty="0">
                <a:solidFill>
                  <a:schemeClr val="accent1"/>
                </a:solidFill>
              </a:rPr>
              <a:t>El-</a:t>
            </a:r>
            <a:r>
              <a:rPr lang="en-US" sz="5800" dirty="0" err="1">
                <a:solidFill>
                  <a:schemeClr val="accent1"/>
                </a:solidFill>
              </a:rPr>
              <a:t>produktionen</a:t>
            </a:r>
            <a:r>
              <a:rPr lang="en-US" sz="5800" dirty="0">
                <a:solidFill>
                  <a:schemeClr val="accent1"/>
                </a:solidFill>
              </a:rPr>
              <a:t> </a:t>
            </a:r>
            <a:r>
              <a:rPr lang="en-US" sz="5800" dirty="0" err="1">
                <a:solidFill>
                  <a:schemeClr val="accent1"/>
                </a:solidFill>
              </a:rPr>
              <a:t>skifter</a:t>
            </a:r>
            <a:r>
              <a:rPr lang="en-US" sz="5800" dirty="0">
                <a:solidFill>
                  <a:schemeClr val="accent1"/>
                </a:solidFill>
              </a:rPr>
              <a:t> “</a:t>
            </a:r>
            <a:r>
              <a:rPr lang="en-US" sz="5800" dirty="0" err="1">
                <a:solidFill>
                  <a:schemeClr val="accent1"/>
                </a:solidFill>
              </a:rPr>
              <a:t>spor</a:t>
            </a:r>
            <a:r>
              <a:rPr lang="en-US" sz="5800" dirty="0">
                <a:solidFill>
                  <a:schemeClr val="accent1"/>
                </a:solidFill>
              </a:rPr>
              <a:t>”</a:t>
            </a:r>
          </a:p>
        </p:txBody>
      </p:sp>
      <p:pic>
        <p:nvPicPr>
          <p:cNvPr id="6" name="Pladsholder til billede 5" descr="Et billede, der indeholder tekst, kort&#10;&#10;Automatisk genereret beskrivelse">
            <a:extLst>
              <a:ext uri="{FF2B5EF4-FFF2-40B4-BE49-F238E27FC236}">
                <a16:creationId xmlns:a16="http://schemas.microsoft.com/office/drawing/2014/main" id="{35E21A2F-6396-494A-9EB5-C8B5134C02D4}"/>
              </a:ext>
            </a:extLst>
          </p:cNvPr>
          <p:cNvPicPr>
            <a:picLocks noGrp="1" noChangeAspect="1"/>
          </p:cNvPicPr>
          <p:nvPr>
            <p:ph idx="10"/>
          </p:nvPr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2145" r="-3" b="2142"/>
          <a:stretch/>
        </p:blipFill>
        <p:spPr>
          <a:xfrm>
            <a:off x="243840" y="384810"/>
            <a:ext cx="11704320" cy="376427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03656486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D999B5DF-BCA8-40F1-BAB4-BCBC18D1879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da-DK"/>
          </a:p>
        </p:txBody>
      </p:sp>
      <p:pic>
        <p:nvPicPr>
          <p:cNvPr id="6" name="Pladsholder til billede 5">
            <a:extLst>
              <a:ext uri="{FF2B5EF4-FFF2-40B4-BE49-F238E27FC236}">
                <a16:creationId xmlns:a16="http://schemas.microsoft.com/office/drawing/2014/main" id="{15C03A5E-4AF8-4224-9C16-75E6B6B6369D}"/>
              </a:ext>
            </a:extLst>
          </p:cNvPr>
          <p:cNvPicPr>
            <a:picLocks noGrp="1" noChangeAspect="1"/>
          </p:cNvPicPr>
          <p:nvPr>
            <p:ph type="pic" idx="1"/>
          </p:nvPr>
        </p:nvPicPr>
        <p:blipFill rotWithShape="1">
          <a:blip r:embed="rId2"/>
          <a:srcRect t="1918" b="1918"/>
          <a:stretch/>
        </p:blipFill>
        <p:spPr>
          <a:xfrm>
            <a:off x="621253" y="188683"/>
            <a:ext cx="5588036" cy="6284067"/>
          </a:xfrm>
        </p:spPr>
      </p:pic>
      <p:sp>
        <p:nvSpPr>
          <p:cNvPr id="4" name="Pladsholder til indhold 3">
            <a:extLst>
              <a:ext uri="{FF2B5EF4-FFF2-40B4-BE49-F238E27FC236}">
                <a16:creationId xmlns:a16="http://schemas.microsoft.com/office/drawing/2014/main" id="{7FCA77AC-6A83-4068-9226-9104F6B1213C}"/>
              </a:ext>
            </a:extLst>
          </p:cNvPr>
          <p:cNvSpPr>
            <a:spLocks noGrp="1"/>
          </p:cNvSpPr>
          <p:nvPr>
            <p:ph idx="10"/>
          </p:nvPr>
        </p:nvSpPr>
        <p:spPr>
          <a:xfrm>
            <a:off x="954932" y="6040877"/>
            <a:ext cx="183204" cy="147982"/>
          </a:xfrm>
        </p:spPr>
        <p:txBody>
          <a:bodyPr>
            <a:normAutofit fontScale="25000" lnSpcReduction="20000"/>
          </a:bodyPr>
          <a:lstStyle/>
          <a:p>
            <a:endParaRPr lang="da-DK" dirty="0"/>
          </a:p>
        </p:txBody>
      </p:sp>
      <p:pic>
        <p:nvPicPr>
          <p:cNvPr id="8" name="Billede 7">
            <a:extLst>
              <a:ext uri="{FF2B5EF4-FFF2-40B4-BE49-F238E27FC236}">
                <a16:creationId xmlns:a16="http://schemas.microsoft.com/office/drawing/2014/main" id="{B2DFAE5B-4C8B-4BD3-9678-FB178D1DA291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379136" y="204279"/>
            <a:ext cx="5445244" cy="6284067"/>
          </a:xfrm>
          <a:prstGeom prst="rect">
            <a:avLst/>
          </a:prstGeom>
        </p:spPr>
      </p:pic>
      <p:sp>
        <p:nvSpPr>
          <p:cNvPr id="9" name="Tekstfelt 8">
            <a:extLst>
              <a:ext uri="{FF2B5EF4-FFF2-40B4-BE49-F238E27FC236}">
                <a16:creationId xmlns:a16="http://schemas.microsoft.com/office/drawing/2014/main" id="{D00E1AF6-85C3-4002-80D5-C8288DC60E50}"/>
              </a:ext>
            </a:extLst>
          </p:cNvPr>
          <p:cNvSpPr txBox="1"/>
          <p:nvPr/>
        </p:nvSpPr>
        <p:spPr>
          <a:xfrm>
            <a:off x="3953089" y="515566"/>
            <a:ext cx="2341123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da-DK" dirty="0"/>
              <a:t>Transmissionsnettet.2021 belastning</a:t>
            </a:r>
          </a:p>
        </p:txBody>
      </p:sp>
      <p:sp>
        <p:nvSpPr>
          <p:cNvPr id="10" name="Tekstfelt 9">
            <a:extLst>
              <a:ext uri="{FF2B5EF4-FFF2-40B4-BE49-F238E27FC236}">
                <a16:creationId xmlns:a16="http://schemas.microsoft.com/office/drawing/2014/main" id="{82158D2C-70B4-4C90-B5FC-928DBEAE7E30}"/>
              </a:ext>
            </a:extLst>
          </p:cNvPr>
          <p:cNvSpPr txBox="1"/>
          <p:nvPr/>
        </p:nvSpPr>
        <p:spPr>
          <a:xfrm>
            <a:off x="9518925" y="510144"/>
            <a:ext cx="2305455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da-DK" dirty="0"/>
              <a:t>Transmissionsnettet.2025 belastning</a:t>
            </a:r>
          </a:p>
        </p:txBody>
      </p:sp>
    </p:spTree>
    <p:extLst>
      <p:ext uri="{BB962C8B-B14F-4D97-AF65-F5344CB8AC3E}">
        <p14:creationId xmlns:p14="http://schemas.microsoft.com/office/powerpoint/2010/main" val="393369176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EE61FDDB-0EC8-4F20-8957-6AFC64D9028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da-DK"/>
          </a:p>
        </p:txBody>
      </p:sp>
      <p:sp>
        <p:nvSpPr>
          <p:cNvPr id="4" name="Pladsholder til indhold 3">
            <a:extLst>
              <a:ext uri="{FF2B5EF4-FFF2-40B4-BE49-F238E27FC236}">
                <a16:creationId xmlns:a16="http://schemas.microsoft.com/office/drawing/2014/main" id="{0F98F5E3-0C54-428A-9065-977B8F337C6C}"/>
              </a:ext>
            </a:extLst>
          </p:cNvPr>
          <p:cNvSpPr>
            <a:spLocks noGrp="1"/>
          </p:cNvSpPr>
          <p:nvPr>
            <p:ph idx="10"/>
          </p:nvPr>
        </p:nvSpPr>
        <p:spPr/>
        <p:txBody>
          <a:bodyPr/>
          <a:lstStyle/>
          <a:p>
            <a:endParaRPr lang="da-DK"/>
          </a:p>
        </p:txBody>
      </p:sp>
      <p:pic>
        <p:nvPicPr>
          <p:cNvPr id="7" name="Pladsholder til indhold 5">
            <a:extLst>
              <a:ext uri="{FF2B5EF4-FFF2-40B4-BE49-F238E27FC236}">
                <a16:creationId xmlns:a16="http://schemas.microsoft.com/office/drawing/2014/main" id="{B4AF0485-C4B6-439F-B0A7-1FC9F65C31AF}"/>
              </a:ext>
            </a:extLst>
          </p:cNvPr>
          <p:cNvPicPr>
            <a:picLocks noGrp="1" noChangeAspect="1"/>
          </p:cNvPicPr>
          <p:nvPr>
            <p:ph type="pic"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161" r="2161"/>
          <a:stretch>
            <a:fillRect/>
          </a:stretch>
        </p:blipFill>
        <p:spPr>
          <a:xfrm>
            <a:off x="3046412" y="0"/>
            <a:ext cx="6099175" cy="6858000"/>
          </a:xfrm>
        </p:spPr>
      </p:pic>
    </p:spTree>
    <p:extLst>
      <p:ext uri="{BB962C8B-B14F-4D97-AF65-F5344CB8AC3E}">
        <p14:creationId xmlns:p14="http://schemas.microsoft.com/office/powerpoint/2010/main" val="4143418170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A77E18CE-6D59-4604-9D90-0250EDAAF4E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da-DK"/>
          </a:p>
        </p:txBody>
      </p:sp>
      <p:pic>
        <p:nvPicPr>
          <p:cNvPr id="6" name="Pladsholder til indhold 5">
            <a:extLst>
              <a:ext uri="{FF2B5EF4-FFF2-40B4-BE49-F238E27FC236}">
                <a16:creationId xmlns:a16="http://schemas.microsoft.com/office/drawing/2014/main" id="{365E7346-AF15-48C4-B383-0642559EAE39}"/>
              </a:ext>
            </a:extLst>
          </p:cNvPr>
          <p:cNvPicPr>
            <a:picLocks noGrp="1" noChangeAspect="1"/>
          </p:cNvPicPr>
          <p:nvPr>
            <p:ph idx="10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217251" y="239434"/>
            <a:ext cx="6391072" cy="6396757"/>
          </a:xfrm>
        </p:spPr>
      </p:pic>
      <p:pic>
        <p:nvPicPr>
          <p:cNvPr id="17" name="Billede 16" descr="Et billede, der indeholder kort&#10;&#10;Automatisk genereret beskrivelse">
            <a:extLst>
              <a:ext uri="{FF2B5EF4-FFF2-40B4-BE49-F238E27FC236}">
                <a16:creationId xmlns:a16="http://schemas.microsoft.com/office/drawing/2014/main" id="{E555A796-1CD2-42DD-A1DA-A989D19C671C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229272" y="31708"/>
            <a:ext cx="4620638" cy="679458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8595439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42866AD8-7A9C-43D0-8C57-2AEC50189E7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da-DK"/>
          </a:p>
        </p:txBody>
      </p:sp>
      <p:pic>
        <p:nvPicPr>
          <p:cNvPr id="11" name="Pladsholder til indhold 10" descr="Et billede, der indeholder græs, himmel, udendørs, felt&#10;&#10;Automatisk genereret beskrivelse">
            <a:extLst>
              <a:ext uri="{FF2B5EF4-FFF2-40B4-BE49-F238E27FC236}">
                <a16:creationId xmlns:a16="http://schemas.microsoft.com/office/drawing/2014/main" id="{55495C31-7242-4226-B413-539927DC8A33}"/>
              </a:ext>
            </a:extLst>
          </p:cNvPr>
          <p:cNvPicPr>
            <a:picLocks noGrp="1" noChangeAspect="1"/>
          </p:cNvPicPr>
          <p:nvPr>
            <p:ph idx="10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64440" y="87878"/>
            <a:ext cx="5981432" cy="3598428"/>
          </a:xfrm>
        </p:spPr>
      </p:pic>
      <p:pic>
        <p:nvPicPr>
          <p:cNvPr id="13" name="Billede 12">
            <a:extLst>
              <a:ext uri="{FF2B5EF4-FFF2-40B4-BE49-F238E27FC236}">
                <a16:creationId xmlns:a16="http://schemas.microsoft.com/office/drawing/2014/main" id="{C1951982-8637-4633-BEC2-BEDB5B25D9C4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692433" y="41125"/>
            <a:ext cx="5121701" cy="3691934"/>
          </a:xfrm>
          <a:prstGeom prst="rect">
            <a:avLst/>
          </a:prstGeom>
        </p:spPr>
      </p:pic>
      <p:pic>
        <p:nvPicPr>
          <p:cNvPr id="15" name="Billede 14" descr="Et billede, der indeholder bord&#10;&#10;Automatisk genereret beskrivelse">
            <a:extLst>
              <a:ext uri="{FF2B5EF4-FFF2-40B4-BE49-F238E27FC236}">
                <a16:creationId xmlns:a16="http://schemas.microsoft.com/office/drawing/2014/main" id="{7DC119B6-C43D-48CD-B379-3298A81E1157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6056" y="5513898"/>
            <a:ext cx="5981432" cy="1127858"/>
          </a:xfrm>
          <a:prstGeom prst="rect">
            <a:avLst/>
          </a:prstGeom>
        </p:spPr>
      </p:pic>
      <p:pic>
        <p:nvPicPr>
          <p:cNvPr id="17" name="Billede 16">
            <a:extLst>
              <a:ext uri="{FF2B5EF4-FFF2-40B4-BE49-F238E27FC236}">
                <a16:creationId xmlns:a16="http://schemas.microsoft.com/office/drawing/2014/main" id="{E76F74A8-BB2A-4600-A633-34B2F308ABFD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451754" y="4161047"/>
            <a:ext cx="5494190" cy="2480710"/>
          </a:xfrm>
          <a:prstGeom prst="rect">
            <a:avLst/>
          </a:prstGeom>
        </p:spPr>
      </p:pic>
      <p:sp>
        <p:nvSpPr>
          <p:cNvPr id="18" name="Tekstfelt 17">
            <a:extLst>
              <a:ext uri="{FF2B5EF4-FFF2-40B4-BE49-F238E27FC236}">
                <a16:creationId xmlns:a16="http://schemas.microsoft.com/office/drawing/2014/main" id="{89EAE721-6674-4561-AA1C-F841DCDCB8B1}"/>
              </a:ext>
            </a:extLst>
          </p:cNvPr>
          <p:cNvSpPr txBox="1"/>
          <p:nvPr/>
        </p:nvSpPr>
        <p:spPr>
          <a:xfrm>
            <a:off x="935448" y="5039158"/>
            <a:ext cx="5496339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da-DK" sz="1800" u="sng" dirty="0">
                <a:solidFill>
                  <a:srgbClr val="0000FF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hlinkClick r:id="rId6"/>
              </a:rPr>
              <a:t>https://vimeo.com/564554480/6752f433a1</a:t>
            </a:r>
            <a:r>
              <a:rPr lang="da-DK" sz="1800" dirty="0">
                <a:effectLst/>
                <a:latin typeface="Calibri" panose="020F0502020204030204" pitchFamily="34" charset="0"/>
                <a:ea typeface="Calibri" panose="020F0502020204030204" pitchFamily="34" charset="0"/>
              </a:rPr>
              <a:t> </a:t>
            </a:r>
            <a:endParaRPr lang="da-DK" dirty="0"/>
          </a:p>
        </p:txBody>
      </p:sp>
      <p:sp>
        <p:nvSpPr>
          <p:cNvPr id="19" name="Tekstfelt 18">
            <a:extLst>
              <a:ext uri="{FF2B5EF4-FFF2-40B4-BE49-F238E27FC236}">
                <a16:creationId xmlns:a16="http://schemas.microsoft.com/office/drawing/2014/main" id="{91A32834-7611-4225-BEFC-6FF9E28088B8}"/>
              </a:ext>
            </a:extLst>
          </p:cNvPr>
          <p:cNvSpPr txBox="1"/>
          <p:nvPr/>
        </p:nvSpPr>
        <p:spPr>
          <a:xfrm>
            <a:off x="935448" y="3791714"/>
            <a:ext cx="557070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da-DK" sz="1800" u="sng" dirty="0">
                <a:solidFill>
                  <a:srgbClr val="0000FF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hlinkClick r:id="rId7"/>
              </a:rPr>
              <a:t>https://vimeo.com/564552395/145d5acf34</a:t>
            </a:r>
            <a:r>
              <a:rPr lang="da-DK" sz="1800" dirty="0">
                <a:effectLst/>
                <a:latin typeface="Calibri" panose="020F0502020204030204" pitchFamily="34" charset="0"/>
                <a:ea typeface="Calibri" panose="020F0502020204030204" pitchFamily="34" charset="0"/>
              </a:rPr>
              <a:t> </a:t>
            </a:r>
          </a:p>
        </p:txBody>
      </p:sp>
    </p:spTree>
    <p:extLst>
      <p:ext uri="{BB962C8B-B14F-4D97-AF65-F5344CB8AC3E}">
        <p14:creationId xmlns:p14="http://schemas.microsoft.com/office/powerpoint/2010/main" val="1371564744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86D91EC5-C023-4808-BBC7-869C794C74C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445211" y="-565760"/>
            <a:ext cx="6895289" cy="1600200"/>
          </a:xfrm>
        </p:spPr>
        <p:txBody>
          <a:bodyPr/>
          <a:lstStyle/>
          <a:p>
            <a:r>
              <a:rPr lang="da-DK" dirty="0"/>
              <a:t>Forbrugs-områder</a:t>
            </a:r>
          </a:p>
        </p:txBody>
      </p:sp>
      <p:pic>
        <p:nvPicPr>
          <p:cNvPr id="13" name="Pladsholder til indhold 12">
            <a:extLst>
              <a:ext uri="{FF2B5EF4-FFF2-40B4-BE49-F238E27FC236}">
                <a16:creationId xmlns:a16="http://schemas.microsoft.com/office/drawing/2014/main" id="{605F1E46-6380-4220-B4BD-AA0769208A7A}"/>
              </a:ext>
            </a:extLst>
          </p:cNvPr>
          <p:cNvPicPr>
            <a:picLocks noGrp="1" noChangeAspect="1"/>
          </p:cNvPicPr>
          <p:nvPr>
            <p:ph idx="10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51145" y="1585609"/>
            <a:ext cx="10313697" cy="4925944"/>
          </a:xfrm>
        </p:spPr>
      </p:pic>
    </p:spTree>
    <p:extLst>
      <p:ext uri="{BB962C8B-B14F-4D97-AF65-F5344CB8AC3E}">
        <p14:creationId xmlns:p14="http://schemas.microsoft.com/office/powerpoint/2010/main" val="1311354666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C756B942-02D2-47B0-A836-958AF538574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084479" y="-115132"/>
            <a:ext cx="7469221" cy="978154"/>
          </a:xfrm>
        </p:spPr>
        <p:txBody>
          <a:bodyPr/>
          <a:lstStyle/>
          <a:p>
            <a:r>
              <a:rPr lang="da-DK" dirty="0"/>
              <a:t>EL-forbrugsmønster i DK</a:t>
            </a:r>
          </a:p>
        </p:txBody>
      </p:sp>
      <p:sp>
        <p:nvSpPr>
          <p:cNvPr id="3" name="Pladsholder til billede 2">
            <a:extLst>
              <a:ext uri="{FF2B5EF4-FFF2-40B4-BE49-F238E27FC236}">
                <a16:creationId xmlns:a16="http://schemas.microsoft.com/office/drawing/2014/main" id="{1DC4F527-BA78-4A9A-9425-145AB4A29FF2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11138169" y="6040876"/>
            <a:ext cx="1000045" cy="382775"/>
          </a:xfrm>
        </p:spPr>
        <p:txBody>
          <a:bodyPr>
            <a:normAutofit fontScale="77500" lnSpcReduction="20000"/>
          </a:bodyPr>
          <a:lstStyle/>
          <a:p>
            <a:endParaRPr lang="en-US"/>
          </a:p>
        </p:txBody>
      </p:sp>
      <p:sp>
        <p:nvSpPr>
          <p:cNvPr id="4" name="Pladsholder til indhold 3">
            <a:extLst>
              <a:ext uri="{FF2B5EF4-FFF2-40B4-BE49-F238E27FC236}">
                <a16:creationId xmlns:a16="http://schemas.microsoft.com/office/drawing/2014/main" id="{D187EC67-516F-40B8-A244-1F35DD03B0DF}"/>
              </a:ext>
            </a:extLst>
          </p:cNvPr>
          <p:cNvSpPr>
            <a:spLocks noGrp="1"/>
          </p:cNvSpPr>
          <p:nvPr>
            <p:ph idx="10"/>
          </p:nvPr>
        </p:nvSpPr>
        <p:spPr/>
        <p:txBody>
          <a:bodyPr/>
          <a:lstStyle/>
          <a:p>
            <a:endParaRPr lang="da-DK"/>
          </a:p>
        </p:txBody>
      </p:sp>
      <p:pic>
        <p:nvPicPr>
          <p:cNvPr id="6" name="Billede 5">
            <a:extLst>
              <a:ext uri="{FF2B5EF4-FFF2-40B4-BE49-F238E27FC236}">
                <a16:creationId xmlns:a16="http://schemas.microsoft.com/office/drawing/2014/main" id="{34AEA5AF-B284-4B02-AC0D-CDE7B19253DB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73889" y="1592170"/>
            <a:ext cx="11101203" cy="4640093"/>
          </a:xfrm>
          <a:prstGeom prst="rect">
            <a:avLst/>
          </a:prstGeom>
        </p:spPr>
      </p:pic>
      <p:sp>
        <p:nvSpPr>
          <p:cNvPr id="7" name="Tekstfelt 6">
            <a:extLst>
              <a:ext uri="{FF2B5EF4-FFF2-40B4-BE49-F238E27FC236}">
                <a16:creationId xmlns:a16="http://schemas.microsoft.com/office/drawing/2014/main" id="{8E982182-7DB7-4600-B1D0-912DB8305149}"/>
              </a:ext>
            </a:extLst>
          </p:cNvPr>
          <p:cNvSpPr txBox="1"/>
          <p:nvPr/>
        </p:nvSpPr>
        <p:spPr>
          <a:xfrm>
            <a:off x="3949429" y="1358338"/>
            <a:ext cx="194553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da-DK" dirty="0"/>
              <a:t>6.500 Megawatt</a:t>
            </a:r>
          </a:p>
        </p:txBody>
      </p:sp>
      <p:sp>
        <p:nvSpPr>
          <p:cNvPr id="8" name="Tekstfelt 7">
            <a:extLst>
              <a:ext uri="{FF2B5EF4-FFF2-40B4-BE49-F238E27FC236}">
                <a16:creationId xmlns:a16="http://schemas.microsoft.com/office/drawing/2014/main" id="{60B2B58B-A9F0-49BB-A838-0D710C58C953}"/>
              </a:ext>
            </a:extLst>
          </p:cNvPr>
          <p:cNvSpPr txBox="1"/>
          <p:nvPr/>
        </p:nvSpPr>
        <p:spPr>
          <a:xfrm>
            <a:off x="6245157" y="5081164"/>
            <a:ext cx="27432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da-DK" dirty="0"/>
              <a:t>2.300 Megawatt</a:t>
            </a:r>
          </a:p>
        </p:txBody>
      </p:sp>
    </p:spTree>
    <p:extLst>
      <p:ext uri="{BB962C8B-B14F-4D97-AF65-F5344CB8AC3E}">
        <p14:creationId xmlns:p14="http://schemas.microsoft.com/office/powerpoint/2010/main" val="598110133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ladsholder til billede 5" descr="Et billede, der indeholder tekst, kort&#10;&#10;Automatisk genereret beskrivelse">
            <a:extLst>
              <a:ext uri="{FF2B5EF4-FFF2-40B4-BE49-F238E27FC236}">
                <a16:creationId xmlns:a16="http://schemas.microsoft.com/office/drawing/2014/main" id="{D4EE250A-6AED-47F5-9813-0F60363F36CE}"/>
              </a:ext>
            </a:extLst>
          </p:cNvPr>
          <p:cNvPicPr>
            <a:picLocks noGrp="1" noChangeAspect="1"/>
          </p:cNvPicPr>
          <p:nvPr>
            <p:ph idx="10"/>
          </p:nvPr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1431" b="5"/>
          <a:stretch/>
        </p:blipFill>
        <p:spPr>
          <a:xfrm>
            <a:off x="1688523" y="564808"/>
            <a:ext cx="8814954" cy="6042469"/>
          </a:xfrm>
          <a:prstGeom prst="rect">
            <a:avLst/>
          </a:prstGeom>
        </p:spPr>
      </p:pic>
      <p:cxnSp>
        <p:nvCxnSpPr>
          <p:cNvPr id="3" name="Lige forbindelse 2">
            <a:extLst>
              <a:ext uri="{FF2B5EF4-FFF2-40B4-BE49-F238E27FC236}">
                <a16:creationId xmlns:a16="http://schemas.microsoft.com/office/drawing/2014/main" id="{44668C0A-C04D-4CF3-A469-8913F8B2988B}"/>
              </a:ext>
            </a:extLst>
          </p:cNvPr>
          <p:cNvCxnSpPr>
            <a:cxnSpLocks/>
          </p:cNvCxnSpPr>
          <p:nvPr/>
        </p:nvCxnSpPr>
        <p:spPr>
          <a:xfrm>
            <a:off x="7519481" y="1624520"/>
            <a:ext cx="1624519" cy="0"/>
          </a:xfrm>
          <a:prstGeom prst="line">
            <a:avLst/>
          </a:prstGeom>
          <a:ln w="3810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" name="Lige forbindelse 6">
            <a:extLst>
              <a:ext uri="{FF2B5EF4-FFF2-40B4-BE49-F238E27FC236}">
                <a16:creationId xmlns:a16="http://schemas.microsoft.com/office/drawing/2014/main" id="{9291AEC9-8D67-472E-929F-C5908D17C332}"/>
              </a:ext>
            </a:extLst>
          </p:cNvPr>
          <p:cNvCxnSpPr>
            <a:cxnSpLocks/>
          </p:cNvCxnSpPr>
          <p:nvPr/>
        </p:nvCxnSpPr>
        <p:spPr>
          <a:xfrm>
            <a:off x="1767192" y="1796376"/>
            <a:ext cx="1180289" cy="0"/>
          </a:xfrm>
          <a:prstGeom prst="line">
            <a:avLst/>
          </a:prstGeom>
          <a:ln w="3810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789917587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39026BF8-A944-430B-97A3-8CDDE4703E1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733611" y="0"/>
            <a:ext cx="7029343" cy="877258"/>
          </a:xfrm>
        </p:spPr>
        <p:txBody>
          <a:bodyPr/>
          <a:lstStyle/>
          <a:p>
            <a:r>
              <a:rPr lang="da-DK" dirty="0"/>
              <a:t>…</a:t>
            </a:r>
          </a:p>
        </p:txBody>
      </p:sp>
      <p:pic>
        <p:nvPicPr>
          <p:cNvPr id="6" name="Pladsholder til indhold 5">
            <a:extLst>
              <a:ext uri="{FF2B5EF4-FFF2-40B4-BE49-F238E27FC236}">
                <a16:creationId xmlns:a16="http://schemas.microsoft.com/office/drawing/2014/main" id="{ED5BB249-F8B2-4E9A-9F5B-C1F51BE5C380}"/>
              </a:ext>
            </a:extLst>
          </p:cNvPr>
          <p:cNvPicPr>
            <a:picLocks noGrp="1" noChangeAspect="1"/>
          </p:cNvPicPr>
          <p:nvPr>
            <p:ph idx="10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138558"/>
            <a:ext cx="5228922" cy="4267372"/>
          </a:xfrm>
        </p:spPr>
      </p:pic>
      <p:pic>
        <p:nvPicPr>
          <p:cNvPr id="8" name="Billede 7">
            <a:extLst>
              <a:ext uri="{FF2B5EF4-FFF2-40B4-BE49-F238E27FC236}">
                <a16:creationId xmlns:a16="http://schemas.microsoft.com/office/drawing/2014/main" id="{F77BDACA-F156-4ACB-B6C8-8C932AC87637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004945" y="3521943"/>
            <a:ext cx="6096528" cy="2712955"/>
          </a:xfrm>
          <a:prstGeom prst="rect">
            <a:avLst/>
          </a:prstGeom>
        </p:spPr>
      </p:pic>
      <p:pic>
        <p:nvPicPr>
          <p:cNvPr id="10" name="Billede 9">
            <a:extLst>
              <a:ext uri="{FF2B5EF4-FFF2-40B4-BE49-F238E27FC236}">
                <a16:creationId xmlns:a16="http://schemas.microsoft.com/office/drawing/2014/main" id="{88C4EBD1-B184-4D28-9074-58F7012359B2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721837" y="6390373"/>
            <a:ext cx="3246401" cy="327688"/>
          </a:xfrm>
          <a:prstGeom prst="rect">
            <a:avLst/>
          </a:prstGeom>
        </p:spPr>
      </p:pic>
      <p:cxnSp>
        <p:nvCxnSpPr>
          <p:cNvPr id="18" name="Lige forbindelse 17">
            <a:extLst>
              <a:ext uri="{FF2B5EF4-FFF2-40B4-BE49-F238E27FC236}">
                <a16:creationId xmlns:a16="http://schemas.microsoft.com/office/drawing/2014/main" id="{133F2D84-4DDA-42E2-BE32-C3E781F09D63}"/>
              </a:ext>
            </a:extLst>
          </p:cNvPr>
          <p:cNvCxnSpPr>
            <a:cxnSpLocks/>
          </p:cNvCxnSpPr>
          <p:nvPr/>
        </p:nvCxnSpPr>
        <p:spPr>
          <a:xfrm>
            <a:off x="7721837" y="1665348"/>
            <a:ext cx="2632710" cy="0"/>
          </a:xfrm>
          <a:prstGeom prst="line">
            <a:avLst/>
          </a:prstGeom>
          <a:ln w="1905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9" name="Lige forbindelse 18">
            <a:extLst>
              <a:ext uri="{FF2B5EF4-FFF2-40B4-BE49-F238E27FC236}">
                <a16:creationId xmlns:a16="http://schemas.microsoft.com/office/drawing/2014/main" id="{5FD4258B-14B5-45B1-88EF-47FD39700057}"/>
              </a:ext>
            </a:extLst>
          </p:cNvPr>
          <p:cNvCxnSpPr>
            <a:cxnSpLocks/>
          </p:cNvCxnSpPr>
          <p:nvPr/>
        </p:nvCxnSpPr>
        <p:spPr>
          <a:xfrm>
            <a:off x="3722451" y="1655337"/>
            <a:ext cx="2373549" cy="0"/>
          </a:xfrm>
          <a:prstGeom prst="line">
            <a:avLst/>
          </a:prstGeom>
          <a:ln w="1905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2" name="Lige forbindelse 21">
            <a:extLst>
              <a:ext uri="{FF2B5EF4-FFF2-40B4-BE49-F238E27FC236}">
                <a16:creationId xmlns:a16="http://schemas.microsoft.com/office/drawing/2014/main" id="{C099114C-BF59-4DDE-92D1-3727AA6EF5B0}"/>
              </a:ext>
            </a:extLst>
          </p:cNvPr>
          <p:cNvCxnSpPr>
            <a:cxnSpLocks/>
          </p:cNvCxnSpPr>
          <p:nvPr/>
        </p:nvCxnSpPr>
        <p:spPr>
          <a:xfrm>
            <a:off x="10354547" y="1665348"/>
            <a:ext cx="0" cy="2440254"/>
          </a:xfrm>
          <a:prstGeom prst="line">
            <a:avLst/>
          </a:prstGeom>
          <a:ln w="1905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7" name="Tekstfelt 26">
            <a:extLst>
              <a:ext uri="{FF2B5EF4-FFF2-40B4-BE49-F238E27FC236}">
                <a16:creationId xmlns:a16="http://schemas.microsoft.com/office/drawing/2014/main" id="{CD27FE6B-F940-482D-B551-938795EAC189}"/>
              </a:ext>
            </a:extLst>
          </p:cNvPr>
          <p:cNvSpPr txBox="1"/>
          <p:nvPr/>
        </p:nvSpPr>
        <p:spPr>
          <a:xfrm>
            <a:off x="5364475" y="1947314"/>
            <a:ext cx="3562245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da-DK" dirty="0"/>
              <a:t>HVDC - HVAC / MVAC - MVDC</a:t>
            </a:r>
          </a:p>
          <a:p>
            <a:r>
              <a:rPr lang="da-DK" dirty="0"/>
              <a:t>         Converter station </a:t>
            </a:r>
          </a:p>
        </p:txBody>
      </p:sp>
      <p:sp>
        <p:nvSpPr>
          <p:cNvPr id="28" name="Tekstfelt 27">
            <a:extLst>
              <a:ext uri="{FF2B5EF4-FFF2-40B4-BE49-F238E27FC236}">
                <a16:creationId xmlns:a16="http://schemas.microsoft.com/office/drawing/2014/main" id="{2DE892E8-1397-4B34-A4D4-E1C08862E811}"/>
              </a:ext>
            </a:extLst>
          </p:cNvPr>
          <p:cNvSpPr txBox="1"/>
          <p:nvPr/>
        </p:nvSpPr>
        <p:spPr>
          <a:xfrm>
            <a:off x="525292" y="4595096"/>
            <a:ext cx="4552545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da-DK" sz="2400" dirty="0"/>
              <a:t>160 kV HVDC transmission </a:t>
            </a:r>
            <a:r>
              <a:rPr lang="da-DK" sz="2400" dirty="0" err="1"/>
              <a:t>grid</a:t>
            </a:r>
            <a:endParaRPr lang="da-DK" sz="2400" dirty="0"/>
          </a:p>
        </p:txBody>
      </p:sp>
      <p:pic>
        <p:nvPicPr>
          <p:cNvPr id="30" name="Billede 29">
            <a:extLst>
              <a:ext uri="{FF2B5EF4-FFF2-40B4-BE49-F238E27FC236}">
                <a16:creationId xmlns:a16="http://schemas.microsoft.com/office/drawing/2014/main" id="{C736EEBE-8A71-4951-AB3A-11BDD6448F79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5918150" y="1324382"/>
            <a:ext cx="700875" cy="681932"/>
          </a:xfrm>
          <a:prstGeom prst="rect">
            <a:avLst/>
          </a:prstGeom>
        </p:spPr>
      </p:pic>
      <p:pic>
        <p:nvPicPr>
          <p:cNvPr id="34" name="Billede 33">
            <a:extLst>
              <a:ext uri="{FF2B5EF4-FFF2-40B4-BE49-F238E27FC236}">
                <a16:creationId xmlns:a16="http://schemas.microsoft.com/office/drawing/2014/main" id="{A1C50924-43D1-4961-9D10-585C4E3BFB6E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7380870" y="1324382"/>
            <a:ext cx="681932" cy="681932"/>
          </a:xfrm>
          <a:prstGeom prst="rect">
            <a:avLst/>
          </a:prstGeom>
        </p:spPr>
      </p:pic>
      <p:pic>
        <p:nvPicPr>
          <p:cNvPr id="36" name="Billede 35">
            <a:extLst>
              <a:ext uri="{FF2B5EF4-FFF2-40B4-BE49-F238E27FC236}">
                <a16:creationId xmlns:a16="http://schemas.microsoft.com/office/drawing/2014/main" id="{CDFB75CC-E1FF-4AEB-916A-DAEC3DE6E1D9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 rot="5400000">
            <a:off x="6742492" y="1226020"/>
            <a:ext cx="477687" cy="84884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33289480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ladsholder til billede 5" descr="Et billede, der indeholder meter&#10;&#10;Automatisk genereret beskrivelse">
            <a:extLst>
              <a:ext uri="{FF2B5EF4-FFF2-40B4-BE49-F238E27FC236}">
                <a16:creationId xmlns:a16="http://schemas.microsoft.com/office/drawing/2014/main" id="{2B24C30D-C387-478F-A49D-C5A2A5268AD1}"/>
              </a:ext>
            </a:extLst>
          </p:cNvPr>
          <p:cNvPicPr>
            <a:picLocks noGrp="1" noChangeAspect="1"/>
          </p:cNvPicPr>
          <p:nvPr>
            <p:ph idx="10"/>
          </p:nvPr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920" b="-4"/>
          <a:stretch/>
        </p:blipFill>
        <p:spPr>
          <a:xfrm>
            <a:off x="643467" y="643467"/>
            <a:ext cx="10905066" cy="557106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1508426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7D0F0C6F-48D0-4F56-A579-DF06ED1D3A8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262525" y="170872"/>
            <a:ext cx="4633912" cy="1600200"/>
          </a:xfrm>
        </p:spPr>
        <p:txBody>
          <a:bodyPr/>
          <a:lstStyle/>
          <a:p>
            <a:endParaRPr lang="da-DK" dirty="0"/>
          </a:p>
        </p:txBody>
      </p:sp>
      <p:sp>
        <p:nvSpPr>
          <p:cNvPr id="3" name="Pladsholder til billede 2">
            <a:extLst>
              <a:ext uri="{FF2B5EF4-FFF2-40B4-BE49-F238E27FC236}">
                <a16:creationId xmlns:a16="http://schemas.microsoft.com/office/drawing/2014/main" id="{B7998BCF-5961-47E3-878B-2DBAFC0D00E0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11730182" y="6410036"/>
            <a:ext cx="332510" cy="277092"/>
          </a:xfrm>
        </p:spPr>
        <p:txBody>
          <a:bodyPr>
            <a:normAutofit fontScale="47500" lnSpcReduction="20000"/>
          </a:bodyPr>
          <a:lstStyle/>
          <a:p>
            <a:endParaRPr lang="en-US"/>
          </a:p>
        </p:txBody>
      </p:sp>
      <p:pic>
        <p:nvPicPr>
          <p:cNvPr id="6" name="Pladsholder til indhold 5" descr="Et billede, der indeholder skærmbillede&#10;&#10;Automatisk genereret beskrivelse">
            <a:extLst>
              <a:ext uri="{FF2B5EF4-FFF2-40B4-BE49-F238E27FC236}">
                <a16:creationId xmlns:a16="http://schemas.microsoft.com/office/drawing/2014/main" id="{ED4469A2-BA1E-479A-84B2-39F99330EA33}"/>
              </a:ext>
            </a:extLst>
          </p:cNvPr>
          <p:cNvPicPr>
            <a:picLocks noGrp="1" noChangeAspect="1"/>
          </p:cNvPicPr>
          <p:nvPr>
            <p:ph idx="10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38200" y="683491"/>
            <a:ext cx="7392388" cy="5918277"/>
          </a:xfrm>
        </p:spPr>
      </p:pic>
      <p:pic>
        <p:nvPicPr>
          <p:cNvPr id="7" name="Billede 6">
            <a:extLst>
              <a:ext uri="{FF2B5EF4-FFF2-40B4-BE49-F238E27FC236}">
                <a16:creationId xmlns:a16="http://schemas.microsoft.com/office/drawing/2014/main" id="{A152FE65-2F10-4EDE-A5A5-96525C34C244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9054794" y="970972"/>
            <a:ext cx="2205182" cy="4433455"/>
          </a:xfrm>
          <a:prstGeom prst="rect">
            <a:avLst/>
          </a:prstGeom>
        </p:spPr>
      </p:pic>
      <p:sp>
        <p:nvSpPr>
          <p:cNvPr id="8" name="Tekstfelt 7">
            <a:extLst>
              <a:ext uri="{FF2B5EF4-FFF2-40B4-BE49-F238E27FC236}">
                <a16:creationId xmlns:a16="http://schemas.microsoft.com/office/drawing/2014/main" id="{A66CBA8A-4E0B-4344-86DC-DA9794E09671}"/>
              </a:ext>
            </a:extLst>
          </p:cNvPr>
          <p:cNvSpPr txBox="1"/>
          <p:nvPr/>
        </p:nvSpPr>
        <p:spPr>
          <a:xfrm>
            <a:off x="9908003" y="1687945"/>
            <a:ext cx="498764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da-DK" sz="4000" b="1" dirty="0"/>
              <a:t>1</a:t>
            </a:r>
          </a:p>
        </p:txBody>
      </p:sp>
    </p:spTree>
    <p:extLst>
      <p:ext uri="{BB962C8B-B14F-4D97-AF65-F5344CB8AC3E}">
        <p14:creationId xmlns:p14="http://schemas.microsoft.com/office/powerpoint/2010/main" val="3521490870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Tekstfelt 8">
            <a:extLst>
              <a:ext uri="{FF2B5EF4-FFF2-40B4-BE49-F238E27FC236}">
                <a16:creationId xmlns:a16="http://schemas.microsoft.com/office/drawing/2014/main" id="{5B4F5F4F-C122-96AD-96A3-1E526575C896}"/>
              </a:ext>
            </a:extLst>
          </p:cNvPr>
          <p:cNvSpPr txBox="1"/>
          <p:nvPr/>
        </p:nvSpPr>
        <p:spPr>
          <a:xfrm>
            <a:off x="320040" y="704088"/>
            <a:ext cx="5925312" cy="421653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da-DK" sz="4400" dirty="0"/>
              <a:t>Net strukturer</a:t>
            </a:r>
          </a:p>
          <a:p>
            <a:endParaRPr lang="da-DK" sz="2800" dirty="0"/>
          </a:p>
          <a:p>
            <a:r>
              <a:rPr lang="da-DK" sz="2800" dirty="0"/>
              <a:t>- Radial net</a:t>
            </a:r>
          </a:p>
          <a:p>
            <a:endParaRPr lang="da-DK" sz="2800" dirty="0"/>
          </a:p>
          <a:p>
            <a:r>
              <a:rPr lang="da-DK" sz="2800" dirty="0"/>
              <a:t>- Radial net med ring forbindelse</a:t>
            </a:r>
          </a:p>
          <a:p>
            <a:endParaRPr lang="da-DK" sz="2800" dirty="0"/>
          </a:p>
          <a:p>
            <a:r>
              <a:rPr lang="da-DK" sz="2800" dirty="0"/>
              <a:t>- Maskenet</a:t>
            </a:r>
          </a:p>
          <a:p>
            <a:endParaRPr lang="da-DK" sz="2800" dirty="0"/>
          </a:p>
          <a:p>
            <a:endParaRPr lang="da-DK" sz="2800" dirty="0"/>
          </a:p>
        </p:txBody>
      </p:sp>
    </p:spTree>
    <p:extLst>
      <p:ext uri="{BB962C8B-B14F-4D97-AF65-F5344CB8AC3E}">
        <p14:creationId xmlns:p14="http://schemas.microsoft.com/office/powerpoint/2010/main" val="798496246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Pladsholder til billede 2">
            <a:extLst>
              <a:ext uri="{FF2B5EF4-FFF2-40B4-BE49-F238E27FC236}">
                <a16:creationId xmlns:a16="http://schemas.microsoft.com/office/drawing/2014/main" id="{C4457F64-75F3-37EB-4D2E-733E41511420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176276" y="136635"/>
            <a:ext cx="5415227" cy="588579"/>
          </a:xfrm>
        </p:spPr>
        <p:txBody>
          <a:bodyPr>
            <a:normAutofit/>
          </a:bodyPr>
          <a:lstStyle/>
          <a:p>
            <a:r>
              <a:rPr lang="da-DK" dirty="0"/>
              <a:t>Net struktur: Radial net</a:t>
            </a:r>
          </a:p>
        </p:txBody>
      </p:sp>
      <p:pic>
        <p:nvPicPr>
          <p:cNvPr id="4" name="Billede 3">
            <a:extLst>
              <a:ext uri="{FF2B5EF4-FFF2-40B4-BE49-F238E27FC236}">
                <a16:creationId xmlns:a16="http://schemas.microsoft.com/office/drawing/2014/main" id="{1A082F10-0DAC-AC1E-0743-61464B852FEA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64558" y="588579"/>
            <a:ext cx="11549069" cy="605833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96766081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Billede 3">
            <a:extLst>
              <a:ext uri="{FF2B5EF4-FFF2-40B4-BE49-F238E27FC236}">
                <a16:creationId xmlns:a16="http://schemas.microsoft.com/office/drawing/2014/main" id="{3FD5FE4C-7751-5B7B-840E-6C073B5830F7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55704" y="257503"/>
            <a:ext cx="11584799" cy="6463817"/>
          </a:xfrm>
          <a:prstGeom prst="rect">
            <a:avLst/>
          </a:prstGeom>
        </p:spPr>
      </p:pic>
      <p:sp>
        <p:nvSpPr>
          <p:cNvPr id="3" name="Pladsholder til billede 2">
            <a:extLst>
              <a:ext uri="{FF2B5EF4-FFF2-40B4-BE49-F238E27FC236}">
                <a16:creationId xmlns:a16="http://schemas.microsoft.com/office/drawing/2014/main" id="{C4457F64-75F3-37EB-4D2E-733E41511420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176276" y="136635"/>
            <a:ext cx="8015224" cy="536027"/>
          </a:xfrm>
        </p:spPr>
        <p:txBody>
          <a:bodyPr>
            <a:normAutofit fontScale="92500"/>
          </a:bodyPr>
          <a:lstStyle/>
          <a:p>
            <a:r>
              <a:rPr lang="da-DK" dirty="0"/>
              <a:t>Net struktur: Radial net med ring forbindelse</a:t>
            </a:r>
          </a:p>
        </p:txBody>
      </p:sp>
    </p:spTree>
    <p:extLst>
      <p:ext uri="{BB962C8B-B14F-4D97-AF65-F5344CB8AC3E}">
        <p14:creationId xmlns:p14="http://schemas.microsoft.com/office/powerpoint/2010/main" val="2933217089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C1D94A2-9B26-CE9E-A339-101909CF9E7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Pladsholder til billede 2">
            <a:extLst>
              <a:ext uri="{FF2B5EF4-FFF2-40B4-BE49-F238E27FC236}">
                <a16:creationId xmlns:a16="http://schemas.microsoft.com/office/drawing/2014/main" id="{0A03B803-D5DC-C8ED-EBD4-4A47A090D69B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176276" y="136635"/>
            <a:ext cx="8015224" cy="536027"/>
          </a:xfrm>
        </p:spPr>
        <p:txBody>
          <a:bodyPr>
            <a:normAutofit/>
          </a:bodyPr>
          <a:lstStyle/>
          <a:p>
            <a:r>
              <a:rPr lang="da-DK" dirty="0"/>
              <a:t>Net struktur: Maske net</a:t>
            </a:r>
          </a:p>
        </p:txBody>
      </p:sp>
      <p:pic>
        <p:nvPicPr>
          <p:cNvPr id="5" name="Billede 4">
            <a:extLst>
              <a:ext uri="{FF2B5EF4-FFF2-40B4-BE49-F238E27FC236}">
                <a16:creationId xmlns:a16="http://schemas.microsoft.com/office/drawing/2014/main" id="{7A995D90-7356-D026-F35D-2644DE27655E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81126" y="576867"/>
            <a:ext cx="11076306" cy="604794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52909039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4545B70-913B-3A8B-A529-66D592DEDC7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FB729551-A206-85FF-8FE3-3B321F5F264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a-DK" dirty="0"/>
              <a:t>60 kV net</a:t>
            </a:r>
          </a:p>
        </p:txBody>
      </p:sp>
      <p:pic>
        <p:nvPicPr>
          <p:cNvPr id="5" name="Billede 4">
            <a:extLst>
              <a:ext uri="{FF2B5EF4-FFF2-40B4-BE49-F238E27FC236}">
                <a16:creationId xmlns:a16="http://schemas.microsoft.com/office/drawing/2014/main" id="{4C985878-54D6-8E2D-D548-0EC26B3D2C33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199648" y="0"/>
            <a:ext cx="5040483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33420135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BFD1DA5-E113-9C34-E5D6-E54047CFFD3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CFB63652-A209-8450-D392-EF115130E32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da-DK"/>
          </a:p>
        </p:txBody>
      </p:sp>
      <p:sp>
        <p:nvSpPr>
          <p:cNvPr id="4" name="Pladsholder til indhold 3">
            <a:extLst>
              <a:ext uri="{FF2B5EF4-FFF2-40B4-BE49-F238E27FC236}">
                <a16:creationId xmlns:a16="http://schemas.microsoft.com/office/drawing/2014/main" id="{510E1ABE-D25C-99A6-AEA0-827A96CB7BBF}"/>
              </a:ext>
            </a:extLst>
          </p:cNvPr>
          <p:cNvSpPr>
            <a:spLocks noGrp="1"/>
          </p:cNvSpPr>
          <p:nvPr>
            <p:ph idx="10"/>
          </p:nvPr>
        </p:nvSpPr>
        <p:spPr/>
        <p:txBody>
          <a:bodyPr/>
          <a:lstStyle/>
          <a:p>
            <a:endParaRPr lang="da-DK" dirty="0"/>
          </a:p>
        </p:txBody>
      </p:sp>
      <p:sp>
        <p:nvSpPr>
          <p:cNvPr id="7" name="Pladsholder til billede 6">
            <a:extLst>
              <a:ext uri="{FF2B5EF4-FFF2-40B4-BE49-F238E27FC236}">
                <a16:creationId xmlns:a16="http://schemas.microsoft.com/office/drawing/2014/main" id="{2F7F4074-A5B7-ADD6-CBCE-470CBC25E516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7430094" y="934731"/>
            <a:ext cx="4560701" cy="5311739"/>
          </a:xfrm>
        </p:spPr>
        <p:txBody>
          <a:bodyPr/>
          <a:lstStyle/>
          <a:p>
            <a:endParaRPr lang="da-DK" dirty="0"/>
          </a:p>
        </p:txBody>
      </p:sp>
      <p:pic>
        <p:nvPicPr>
          <p:cNvPr id="5" name="Billede 4">
            <a:extLst>
              <a:ext uri="{FF2B5EF4-FFF2-40B4-BE49-F238E27FC236}">
                <a16:creationId xmlns:a16="http://schemas.microsoft.com/office/drawing/2014/main" id="{8196284B-D039-A8E9-B520-73225F4B714D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109609" y="66868"/>
            <a:ext cx="10071954" cy="679113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66872003"/>
      </p:ext>
    </p:extLst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Pladsholder til billede 6">
            <a:extLst>
              <a:ext uri="{FF2B5EF4-FFF2-40B4-BE49-F238E27FC236}">
                <a16:creationId xmlns:a16="http://schemas.microsoft.com/office/drawing/2014/main" id="{9BD428C4-3E54-4CDA-968E-69E3D883A965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6587376" y="777240"/>
            <a:ext cx="2821800" cy="795528"/>
          </a:xfrm>
        </p:spPr>
        <p:txBody>
          <a:bodyPr/>
          <a:lstStyle/>
          <a:p>
            <a:r>
              <a:rPr lang="da-DK" dirty="0"/>
              <a:t>0,4 kV net</a:t>
            </a:r>
          </a:p>
        </p:txBody>
      </p:sp>
      <p:pic>
        <p:nvPicPr>
          <p:cNvPr id="4" name="Billede 3">
            <a:extLst>
              <a:ext uri="{FF2B5EF4-FFF2-40B4-BE49-F238E27FC236}">
                <a16:creationId xmlns:a16="http://schemas.microsoft.com/office/drawing/2014/main" id="{D7743E78-5181-88D7-E4A6-039C2BF49BF7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74320" y="232667"/>
            <a:ext cx="6007608" cy="639412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2278311"/>
      </p:ext>
    </p:extLst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6693A0A8-E1C3-4F95-BC26-FB6E00B4F48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43568" y="1786"/>
            <a:ext cx="10925504" cy="801571"/>
          </a:xfrm>
        </p:spPr>
        <p:txBody>
          <a:bodyPr/>
          <a:lstStyle/>
          <a:p>
            <a:r>
              <a:rPr lang="da-DK" dirty="0">
                <a:solidFill>
                  <a:srgbClr val="0070C0"/>
                </a:solidFill>
              </a:rPr>
              <a:t>Forsyningssikkerhed i distributionsnettet !</a:t>
            </a:r>
          </a:p>
        </p:txBody>
      </p:sp>
      <p:pic>
        <p:nvPicPr>
          <p:cNvPr id="15" name="Pladsholder til indhold 14" descr="Et billede, der indeholder bygning&#10;&#10;Automatisk genereret beskrivelse">
            <a:extLst>
              <a:ext uri="{FF2B5EF4-FFF2-40B4-BE49-F238E27FC236}">
                <a16:creationId xmlns:a16="http://schemas.microsoft.com/office/drawing/2014/main" id="{211CB2DB-88FB-46B5-9602-FFC4FB06AF6A}"/>
              </a:ext>
            </a:extLst>
          </p:cNvPr>
          <p:cNvPicPr>
            <a:picLocks noGrp="1" noChangeAspect="1"/>
          </p:cNvPicPr>
          <p:nvPr>
            <p:ph idx="10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173024" y="1242900"/>
            <a:ext cx="6457697" cy="1978877"/>
          </a:xfrm>
        </p:spPr>
      </p:pic>
      <p:pic>
        <p:nvPicPr>
          <p:cNvPr id="27" name="Billede 26" descr="Et billede, der indeholder ur, flyvemaskine&#10;&#10;Automatisk genereret beskrivelse">
            <a:extLst>
              <a:ext uri="{FF2B5EF4-FFF2-40B4-BE49-F238E27FC236}">
                <a16:creationId xmlns:a16="http://schemas.microsoft.com/office/drawing/2014/main" id="{5788A5B9-BCEE-4C49-8C14-5501133E33F3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436472" y="4938321"/>
            <a:ext cx="8608292" cy="1501899"/>
          </a:xfrm>
          <a:prstGeom prst="rect">
            <a:avLst/>
          </a:prstGeom>
        </p:spPr>
      </p:pic>
      <p:sp>
        <p:nvSpPr>
          <p:cNvPr id="28" name="Tekstfelt 27">
            <a:extLst>
              <a:ext uri="{FF2B5EF4-FFF2-40B4-BE49-F238E27FC236}">
                <a16:creationId xmlns:a16="http://schemas.microsoft.com/office/drawing/2014/main" id="{21117166-E569-4C9C-8C10-FEF90710F94F}"/>
              </a:ext>
            </a:extLst>
          </p:cNvPr>
          <p:cNvSpPr txBox="1"/>
          <p:nvPr/>
        </p:nvSpPr>
        <p:spPr>
          <a:xfrm>
            <a:off x="5399690" y="1403131"/>
            <a:ext cx="1119351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da-DK" dirty="0"/>
              <a:t>60/10kV</a:t>
            </a:r>
          </a:p>
        </p:txBody>
      </p:sp>
      <p:sp>
        <p:nvSpPr>
          <p:cNvPr id="29" name="Tekstfelt 28">
            <a:extLst>
              <a:ext uri="{FF2B5EF4-FFF2-40B4-BE49-F238E27FC236}">
                <a16:creationId xmlns:a16="http://schemas.microsoft.com/office/drawing/2014/main" id="{DFCD94DA-F109-4775-8D44-EDC0FC63B4D8}"/>
              </a:ext>
            </a:extLst>
          </p:cNvPr>
          <p:cNvSpPr txBox="1"/>
          <p:nvPr/>
        </p:nvSpPr>
        <p:spPr>
          <a:xfrm>
            <a:off x="3673366" y="5075874"/>
            <a:ext cx="11430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da-DK" dirty="0"/>
              <a:t>60/10kV</a:t>
            </a:r>
          </a:p>
        </p:txBody>
      </p:sp>
      <p:sp>
        <p:nvSpPr>
          <p:cNvPr id="30" name="Tekstfelt 29">
            <a:extLst>
              <a:ext uri="{FF2B5EF4-FFF2-40B4-BE49-F238E27FC236}">
                <a16:creationId xmlns:a16="http://schemas.microsoft.com/office/drawing/2014/main" id="{2B32B10F-C83C-448D-8C2C-E63517A60E62}"/>
              </a:ext>
            </a:extLst>
          </p:cNvPr>
          <p:cNvSpPr txBox="1"/>
          <p:nvPr/>
        </p:nvSpPr>
        <p:spPr>
          <a:xfrm>
            <a:off x="10862396" y="5075874"/>
            <a:ext cx="1072055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da-DK" dirty="0"/>
              <a:t>60/10kV</a:t>
            </a:r>
          </a:p>
        </p:txBody>
      </p:sp>
      <p:sp>
        <p:nvSpPr>
          <p:cNvPr id="31" name="Tekstfelt 30">
            <a:extLst>
              <a:ext uri="{FF2B5EF4-FFF2-40B4-BE49-F238E27FC236}">
                <a16:creationId xmlns:a16="http://schemas.microsoft.com/office/drawing/2014/main" id="{7C82C4F2-2DB5-4D94-88BD-73BA407A986A}"/>
              </a:ext>
            </a:extLst>
          </p:cNvPr>
          <p:cNvSpPr txBox="1"/>
          <p:nvPr/>
        </p:nvSpPr>
        <p:spPr>
          <a:xfrm>
            <a:off x="278495" y="2438533"/>
            <a:ext cx="479800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da-DK" dirty="0"/>
              <a:t>Ca. 51.000 km 10-20kV distributionsnet i DK. </a:t>
            </a:r>
          </a:p>
        </p:txBody>
      </p:sp>
      <p:sp>
        <p:nvSpPr>
          <p:cNvPr id="32" name="Tekstfelt 31">
            <a:extLst>
              <a:ext uri="{FF2B5EF4-FFF2-40B4-BE49-F238E27FC236}">
                <a16:creationId xmlns:a16="http://schemas.microsoft.com/office/drawing/2014/main" id="{25532B6F-D52D-4046-9ED0-FD2FF4E75181}"/>
              </a:ext>
            </a:extLst>
          </p:cNvPr>
          <p:cNvSpPr txBox="1"/>
          <p:nvPr/>
        </p:nvSpPr>
        <p:spPr>
          <a:xfrm>
            <a:off x="278495" y="2860518"/>
            <a:ext cx="459982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da-DK" dirty="0"/>
              <a:t>84% kabellagt 16% luftledninger.</a:t>
            </a:r>
          </a:p>
        </p:txBody>
      </p:sp>
      <p:sp>
        <p:nvSpPr>
          <p:cNvPr id="34" name="Tekstfelt 33">
            <a:extLst>
              <a:ext uri="{FF2B5EF4-FFF2-40B4-BE49-F238E27FC236}">
                <a16:creationId xmlns:a16="http://schemas.microsoft.com/office/drawing/2014/main" id="{BCA44FB4-5819-4562-8387-CA48EB521B23}"/>
              </a:ext>
            </a:extLst>
          </p:cNvPr>
          <p:cNvSpPr txBox="1"/>
          <p:nvPr/>
        </p:nvSpPr>
        <p:spPr>
          <a:xfrm>
            <a:off x="780393" y="1875029"/>
            <a:ext cx="395230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da-DK" dirty="0"/>
              <a:t>70.000 stk. 10-20kV </a:t>
            </a:r>
            <a:r>
              <a:rPr lang="da-DK" dirty="0" err="1"/>
              <a:t>netstationer</a:t>
            </a:r>
            <a:r>
              <a:rPr lang="da-DK" dirty="0"/>
              <a:t> </a:t>
            </a:r>
          </a:p>
        </p:txBody>
      </p:sp>
      <p:sp>
        <p:nvSpPr>
          <p:cNvPr id="35" name="Ligebenet trekant 34">
            <a:extLst>
              <a:ext uri="{FF2B5EF4-FFF2-40B4-BE49-F238E27FC236}">
                <a16:creationId xmlns:a16="http://schemas.microsoft.com/office/drawing/2014/main" id="{75788419-0D63-4991-AD3D-0414B07DE8AD}"/>
              </a:ext>
            </a:extLst>
          </p:cNvPr>
          <p:cNvSpPr/>
          <p:nvPr/>
        </p:nvSpPr>
        <p:spPr>
          <a:xfrm>
            <a:off x="406227" y="1794954"/>
            <a:ext cx="374166" cy="369332"/>
          </a:xfrm>
          <a:prstGeom prst="triangle">
            <a:avLst/>
          </a:prstGeom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a-DK"/>
          </a:p>
        </p:txBody>
      </p:sp>
      <p:sp>
        <p:nvSpPr>
          <p:cNvPr id="37" name="Pladsholder til billede 36">
            <a:extLst>
              <a:ext uri="{FF2B5EF4-FFF2-40B4-BE49-F238E27FC236}">
                <a16:creationId xmlns:a16="http://schemas.microsoft.com/office/drawing/2014/main" id="{78D0454B-7958-42B5-8795-B256AB391CC2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6093600" y="6440220"/>
            <a:ext cx="425441" cy="417780"/>
          </a:xfrm>
        </p:spPr>
        <p:txBody>
          <a:bodyPr>
            <a:normAutofit fontScale="85000" lnSpcReduction="20000"/>
          </a:bodyPr>
          <a:lstStyle/>
          <a:p>
            <a:endParaRPr lang="en-US"/>
          </a:p>
        </p:txBody>
      </p:sp>
      <p:sp>
        <p:nvSpPr>
          <p:cNvPr id="38" name="Tekstfelt 37">
            <a:extLst>
              <a:ext uri="{FF2B5EF4-FFF2-40B4-BE49-F238E27FC236}">
                <a16:creationId xmlns:a16="http://schemas.microsoft.com/office/drawing/2014/main" id="{647548CB-2216-4B31-AB71-1F144D446AD5}"/>
              </a:ext>
            </a:extLst>
          </p:cNvPr>
          <p:cNvSpPr txBox="1"/>
          <p:nvPr/>
        </p:nvSpPr>
        <p:spPr>
          <a:xfrm>
            <a:off x="278495" y="3751661"/>
            <a:ext cx="5106208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da-DK" b="1" dirty="0"/>
              <a:t>DSO</a:t>
            </a:r>
            <a:r>
              <a:rPr lang="da-DK" dirty="0"/>
              <a:t> (</a:t>
            </a:r>
            <a:r>
              <a:rPr lang="da-DK" b="1" dirty="0"/>
              <a:t>D</a:t>
            </a:r>
            <a:r>
              <a:rPr lang="da-DK" dirty="0"/>
              <a:t>istributionsnet </a:t>
            </a:r>
            <a:r>
              <a:rPr lang="da-DK" b="1" dirty="0"/>
              <a:t>S</a:t>
            </a:r>
            <a:r>
              <a:rPr lang="da-DK" dirty="0"/>
              <a:t>tyring og </a:t>
            </a:r>
            <a:r>
              <a:rPr lang="da-DK" b="1" dirty="0"/>
              <a:t>O</a:t>
            </a:r>
            <a:r>
              <a:rPr lang="da-DK" dirty="0"/>
              <a:t>vervågning)</a:t>
            </a:r>
          </a:p>
          <a:p>
            <a:r>
              <a:rPr lang="da-DK" b="1" dirty="0"/>
              <a:t>DA</a:t>
            </a:r>
            <a:r>
              <a:rPr lang="da-DK" dirty="0"/>
              <a:t> (</a:t>
            </a:r>
            <a:r>
              <a:rPr lang="da-DK" b="1" dirty="0"/>
              <a:t>D</a:t>
            </a:r>
            <a:r>
              <a:rPr lang="da-DK" dirty="0"/>
              <a:t>istribution </a:t>
            </a:r>
            <a:r>
              <a:rPr lang="da-DK" b="1" dirty="0"/>
              <a:t>A</a:t>
            </a:r>
            <a:r>
              <a:rPr lang="da-DK" dirty="0"/>
              <a:t>utomation)</a:t>
            </a:r>
          </a:p>
        </p:txBody>
      </p:sp>
      <p:sp>
        <p:nvSpPr>
          <p:cNvPr id="39" name="Ligebenet trekant 38">
            <a:extLst>
              <a:ext uri="{FF2B5EF4-FFF2-40B4-BE49-F238E27FC236}">
                <a16:creationId xmlns:a16="http://schemas.microsoft.com/office/drawing/2014/main" id="{178F2BD1-7641-4CB9-991E-70A080B587B5}"/>
              </a:ext>
            </a:extLst>
          </p:cNvPr>
          <p:cNvSpPr/>
          <p:nvPr/>
        </p:nvSpPr>
        <p:spPr>
          <a:xfrm>
            <a:off x="425782" y="1264071"/>
            <a:ext cx="354611" cy="369332"/>
          </a:xfrm>
          <a:prstGeom prst="triangle">
            <a:avLst/>
          </a:prstGeom>
          <a:noFill/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a-DK"/>
          </a:p>
        </p:txBody>
      </p:sp>
      <p:sp>
        <p:nvSpPr>
          <p:cNvPr id="40" name="Tekstfelt 39">
            <a:extLst>
              <a:ext uri="{FF2B5EF4-FFF2-40B4-BE49-F238E27FC236}">
                <a16:creationId xmlns:a16="http://schemas.microsoft.com/office/drawing/2014/main" id="{22A2AC9D-2D34-4CC7-AE8F-761B109321A6}"/>
              </a:ext>
            </a:extLst>
          </p:cNvPr>
          <p:cNvSpPr txBox="1"/>
          <p:nvPr/>
        </p:nvSpPr>
        <p:spPr>
          <a:xfrm>
            <a:off x="780393" y="1304109"/>
            <a:ext cx="4232929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da-DK" dirty="0"/>
              <a:t>1000 stk. 50/60-10/20kV hovedstationer</a:t>
            </a:r>
          </a:p>
        </p:txBody>
      </p:sp>
    </p:spTree>
    <p:extLst>
      <p:ext uri="{BB962C8B-B14F-4D97-AF65-F5344CB8AC3E}">
        <p14:creationId xmlns:p14="http://schemas.microsoft.com/office/powerpoint/2010/main" val="364321992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3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3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3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8" grpId="0"/>
    </p:bld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4E9C0A59-FB7F-4C6E-99BB-26B998D1552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13446" y="1449421"/>
            <a:ext cx="3569447" cy="3541336"/>
          </a:xfrm>
          <a:prstGeom prst="ellipse">
            <a:avLst/>
          </a:prstGeom>
          <a:solidFill>
            <a:srgbClr val="262626"/>
          </a:solidFill>
          <a:ln w="174625" cmpd="thinThick">
            <a:solidFill>
              <a:srgbClr val="262626"/>
            </a:solidFill>
          </a:ln>
        </p:spPr>
        <p:txBody>
          <a:bodyPr vert="horz" lIns="91440" tIns="45720" rIns="91440" bIns="45720" rtlCol="0" anchor="ctr">
            <a:normAutofit/>
          </a:bodyPr>
          <a:lstStyle/>
          <a:p>
            <a:pPr algn="ctr"/>
            <a:r>
              <a:rPr lang="en-US" sz="2600" kern="1200" dirty="0" err="1">
                <a:solidFill>
                  <a:srgbClr val="FFFFFF"/>
                </a:solidFill>
                <a:latin typeface="+mj-lt"/>
                <a:ea typeface="+mj-ea"/>
                <a:cs typeface="+mj-cs"/>
              </a:rPr>
              <a:t>Højspænding</a:t>
            </a:r>
            <a:br>
              <a:rPr lang="en-US" sz="2600" kern="1200" dirty="0">
                <a:solidFill>
                  <a:srgbClr val="FFFFFF"/>
                </a:solidFill>
                <a:latin typeface="+mj-lt"/>
                <a:ea typeface="+mj-ea"/>
                <a:cs typeface="+mj-cs"/>
              </a:rPr>
            </a:br>
            <a:r>
              <a:rPr lang="en-US" sz="2600" kern="1200" dirty="0">
                <a:solidFill>
                  <a:srgbClr val="FFFFFF"/>
                </a:solidFill>
                <a:latin typeface="+mj-lt"/>
                <a:ea typeface="+mj-ea"/>
                <a:cs typeface="+mj-cs"/>
              </a:rPr>
              <a:t> </a:t>
            </a:r>
            <a:r>
              <a:rPr lang="en-US" sz="2600" kern="1200" dirty="0" err="1">
                <a:solidFill>
                  <a:srgbClr val="FFFFFF"/>
                </a:solidFill>
                <a:latin typeface="+mj-lt"/>
                <a:ea typeface="+mj-ea"/>
                <a:cs typeface="+mj-cs"/>
              </a:rPr>
              <a:t>Ringforbindelse</a:t>
            </a:r>
            <a:endParaRPr lang="en-US" sz="2600" kern="1200" dirty="0">
              <a:solidFill>
                <a:srgbClr val="FFFFFF"/>
              </a:solidFill>
              <a:latin typeface="+mj-lt"/>
              <a:ea typeface="+mj-ea"/>
              <a:cs typeface="+mj-cs"/>
            </a:endParaRPr>
          </a:p>
        </p:txBody>
      </p:sp>
      <p:pic>
        <p:nvPicPr>
          <p:cNvPr id="9" name="Pladsholder til indhold 5">
            <a:extLst>
              <a:ext uri="{FF2B5EF4-FFF2-40B4-BE49-F238E27FC236}">
                <a16:creationId xmlns:a16="http://schemas.microsoft.com/office/drawing/2014/main" id="{177E7C48-ACB5-4D03-999E-459266556DCC}"/>
              </a:ext>
            </a:extLst>
          </p:cNvPr>
          <p:cNvPicPr>
            <a:picLocks noGrp="1" noChangeAspect="1"/>
          </p:cNvPicPr>
          <p:nvPr>
            <p:ph type="pic" idx="1"/>
          </p:nvPr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92" r="592"/>
          <a:stretch/>
        </p:blipFill>
        <p:spPr>
          <a:xfrm>
            <a:off x="4326403" y="286985"/>
            <a:ext cx="6797717" cy="6284030"/>
          </a:xfrm>
          <a:prstGeom prst="rect">
            <a:avLst/>
          </a:prstGeom>
        </p:spPr>
      </p:pic>
      <p:sp>
        <p:nvSpPr>
          <p:cNvPr id="3" name="Tekstfelt 2">
            <a:extLst>
              <a:ext uri="{FF2B5EF4-FFF2-40B4-BE49-F238E27FC236}">
                <a16:creationId xmlns:a16="http://schemas.microsoft.com/office/drawing/2014/main" id="{CBE2485F-F3EF-47B2-868F-B082E8ECB884}"/>
              </a:ext>
            </a:extLst>
          </p:cNvPr>
          <p:cNvSpPr txBox="1"/>
          <p:nvPr/>
        </p:nvSpPr>
        <p:spPr>
          <a:xfrm>
            <a:off x="7988181" y="801357"/>
            <a:ext cx="1855433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da-DK" b="1" dirty="0">
                <a:solidFill>
                  <a:srgbClr val="FF0000"/>
                </a:solidFill>
              </a:rPr>
              <a:t>60/10kV station </a:t>
            </a:r>
          </a:p>
        </p:txBody>
      </p:sp>
      <p:sp>
        <p:nvSpPr>
          <p:cNvPr id="7" name="Lyn 6">
            <a:extLst>
              <a:ext uri="{FF2B5EF4-FFF2-40B4-BE49-F238E27FC236}">
                <a16:creationId xmlns:a16="http://schemas.microsoft.com/office/drawing/2014/main" id="{5042F710-A369-4EFB-9C54-81DA052EE248}"/>
              </a:ext>
            </a:extLst>
          </p:cNvPr>
          <p:cNvSpPr/>
          <p:nvPr/>
        </p:nvSpPr>
        <p:spPr>
          <a:xfrm rot="2357306">
            <a:off x="7128769" y="3295834"/>
            <a:ext cx="577048" cy="1354638"/>
          </a:xfrm>
          <a:prstGeom prst="lightningBolt">
            <a:avLst/>
          </a:prstGeom>
          <a:solidFill>
            <a:srgbClr val="FF0000"/>
          </a:solidFill>
        </p:spPr>
        <p:style>
          <a:lnRef idx="2">
            <a:schemeClr val="accent3">
              <a:shade val="50000"/>
            </a:schemeClr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a-DK"/>
          </a:p>
        </p:txBody>
      </p:sp>
      <p:sp>
        <p:nvSpPr>
          <p:cNvPr id="4" name="Tekstfelt 3">
            <a:extLst>
              <a:ext uri="{FF2B5EF4-FFF2-40B4-BE49-F238E27FC236}">
                <a16:creationId xmlns:a16="http://schemas.microsoft.com/office/drawing/2014/main" id="{0A1367C1-97BB-4056-AA5E-29DE1E8D239D}"/>
              </a:ext>
            </a:extLst>
          </p:cNvPr>
          <p:cNvSpPr txBox="1"/>
          <p:nvPr/>
        </p:nvSpPr>
        <p:spPr>
          <a:xfrm>
            <a:off x="1067880" y="286985"/>
            <a:ext cx="2605450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da-DK" sz="2000" b="1" dirty="0">
                <a:solidFill>
                  <a:srgbClr val="FF0000"/>
                </a:solidFill>
                <a:highlight>
                  <a:srgbClr val="FFFF00"/>
                </a:highlight>
              </a:rPr>
              <a:t>           </a:t>
            </a:r>
          </a:p>
        </p:txBody>
      </p:sp>
    </p:spTree>
    <p:extLst>
      <p:ext uri="{BB962C8B-B14F-4D97-AF65-F5344CB8AC3E}">
        <p14:creationId xmlns:p14="http://schemas.microsoft.com/office/powerpoint/2010/main" val="389274941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 animBg="1"/>
    </p:bld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41948FFB-35F6-485D-8F2A-A133995FB87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38238" y="1499144"/>
            <a:ext cx="3692223" cy="3735421"/>
          </a:xfrm>
          <a:prstGeom prst="ellipse">
            <a:avLst/>
          </a:prstGeom>
          <a:solidFill>
            <a:srgbClr val="262626"/>
          </a:solidFill>
          <a:ln w="174625" cmpd="thinThick">
            <a:solidFill>
              <a:srgbClr val="262626"/>
            </a:solidFill>
          </a:ln>
        </p:spPr>
        <p:txBody>
          <a:bodyPr vert="horz" lIns="91440" tIns="45720" rIns="91440" bIns="45720" rtlCol="0" anchor="ctr">
            <a:normAutofit/>
          </a:bodyPr>
          <a:lstStyle/>
          <a:p>
            <a:pPr algn="ctr"/>
            <a:r>
              <a:rPr lang="en-US" sz="2600" dirty="0" err="1">
                <a:solidFill>
                  <a:srgbClr val="FFFFFF"/>
                </a:solidFill>
              </a:rPr>
              <a:t>Ringforbindelse</a:t>
            </a:r>
            <a:r>
              <a:rPr lang="en-US" sz="2600" dirty="0">
                <a:solidFill>
                  <a:srgbClr val="FFFFFF"/>
                </a:solidFill>
              </a:rPr>
              <a:t> </a:t>
            </a:r>
            <a:r>
              <a:rPr lang="en-US" sz="2600" dirty="0" err="1">
                <a:solidFill>
                  <a:srgbClr val="FFFFFF"/>
                </a:solidFill>
              </a:rPr>
              <a:t>fordel</a:t>
            </a:r>
            <a:r>
              <a:rPr lang="en-US" sz="2600" dirty="0">
                <a:solidFill>
                  <a:srgbClr val="FFFFFF"/>
                </a:solidFill>
              </a:rPr>
              <a:t> </a:t>
            </a:r>
            <a:r>
              <a:rPr lang="en-US" sz="2600" dirty="0" err="1">
                <a:solidFill>
                  <a:srgbClr val="FFFFFF"/>
                </a:solidFill>
              </a:rPr>
              <a:t>ved</a:t>
            </a:r>
            <a:r>
              <a:rPr lang="en-US" sz="2600" dirty="0">
                <a:solidFill>
                  <a:srgbClr val="FFFFFF"/>
                </a:solidFill>
              </a:rPr>
              <a:t> </a:t>
            </a:r>
            <a:r>
              <a:rPr lang="en-US" sz="2600" dirty="0" err="1">
                <a:solidFill>
                  <a:srgbClr val="FFFFFF"/>
                </a:solidFill>
              </a:rPr>
              <a:t>netfejl</a:t>
            </a:r>
            <a:r>
              <a:rPr lang="en-US" sz="2600" kern="1200" dirty="0">
                <a:solidFill>
                  <a:srgbClr val="FFFFFF"/>
                </a:solidFill>
                <a:latin typeface="+mj-lt"/>
                <a:ea typeface="+mj-ea"/>
                <a:cs typeface="+mj-cs"/>
              </a:rPr>
              <a:t> </a:t>
            </a:r>
          </a:p>
        </p:txBody>
      </p:sp>
      <p:pic>
        <p:nvPicPr>
          <p:cNvPr id="11" name="Pladsholder til indhold 7">
            <a:extLst>
              <a:ext uri="{FF2B5EF4-FFF2-40B4-BE49-F238E27FC236}">
                <a16:creationId xmlns:a16="http://schemas.microsoft.com/office/drawing/2014/main" id="{F5175AC5-F35F-4537-A534-B6BC37D876A6}"/>
              </a:ext>
            </a:extLst>
          </p:cNvPr>
          <p:cNvPicPr>
            <a:picLocks noGrp="1" noChangeAspect="1"/>
          </p:cNvPicPr>
          <p:nvPr>
            <p:ph type="pic" idx="1"/>
          </p:nvPr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694" r="2694"/>
          <a:stretch/>
        </p:blipFill>
        <p:spPr>
          <a:xfrm>
            <a:off x="4332303" y="192364"/>
            <a:ext cx="6791418" cy="6348983"/>
          </a:xfrm>
          <a:prstGeom prst="rect">
            <a:avLst/>
          </a:prstGeom>
        </p:spPr>
      </p:pic>
      <p:sp>
        <p:nvSpPr>
          <p:cNvPr id="3" name="Lyn 2">
            <a:extLst>
              <a:ext uri="{FF2B5EF4-FFF2-40B4-BE49-F238E27FC236}">
                <a16:creationId xmlns:a16="http://schemas.microsoft.com/office/drawing/2014/main" id="{D70BA320-37A1-40CF-998D-D6F9FDB91E63}"/>
              </a:ext>
            </a:extLst>
          </p:cNvPr>
          <p:cNvSpPr/>
          <p:nvPr/>
        </p:nvSpPr>
        <p:spPr>
          <a:xfrm rot="2357306">
            <a:off x="7288567" y="3331346"/>
            <a:ext cx="577048" cy="1354638"/>
          </a:xfrm>
          <a:prstGeom prst="lightningBolt">
            <a:avLst/>
          </a:prstGeom>
          <a:solidFill>
            <a:srgbClr val="FF0000"/>
          </a:solidFill>
        </p:spPr>
        <p:style>
          <a:lnRef idx="2">
            <a:schemeClr val="accent3">
              <a:shade val="50000"/>
            </a:schemeClr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a-DK"/>
          </a:p>
        </p:txBody>
      </p:sp>
      <p:sp>
        <p:nvSpPr>
          <p:cNvPr id="4" name="Rektangel 3">
            <a:extLst>
              <a:ext uri="{FF2B5EF4-FFF2-40B4-BE49-F238E27FC236}">
                <a16:creationId xmlns:a16="http://schemas.microsoft.com/office/drawing/2014/main" id="{CAD279EF-DBF1-43D7-A3DC-3135DBDDA720}"/>
              </a:ext>
            </a:extLst>
          </p:cNvPr>
          <p:cNvSpPr/>
          <p:nvPr/>
        </p:nvSpPr>
        <p:spPr>
          <a:xfrm>
            <a:off x="7976403" y="515489"/>
            <a:ext cx="1928733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da-DK" b="1" dirty="0">
                <a:solidFill>
                  <a:srgbClr val="FF0000"/>
                </a:solidFill>
              </a:rPr>
              <a:t>60/10 kV station</a:t>
            </a:r>
          </a:p>
        </p:txBody>
      </p:sp>
    </p:spTree>
    <p:extLst>
      <p:ext uri="{BB962C8B-B14F-4D97-AF65-F5344CB8AC3E}">
        <p14:creationId xmlns:p14="http://schemas.microsoft.com/office/powerpoint/2010/main" val="4280728999"/>
      </p:ext>
    </p:extLst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4CD663BC-BC17-4B1B-8D2D-799B3C6DFC1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48929" y="629266"/>
            <a:ext cx="3651467" cy="1676603"/>
          </a:xfr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dirty="0">
                <a:solidFill>
                  <a:schemeClr val="tx1"/>
                </a:solidFill>
              </a:rPr>
              <a:t>   </a:t>
            </a:r>
            <a:r>
              <a:rPr lang="en-US" dirty="0" err="1">
                <a:solidFill>
                  <a:schemeClr val="tx1"/>
                </a:solidFill>
              </a:rPr>
              <a:t>Maskenet</a:t>
            </a:r>
            <a:br>
              <a:rPr lang="en-US" dirty="0">
                <a:solidFill>
                  <a:schemeClr val="tx1"/>
                </a:solidFill>
              </a:rPr>
            </a:br>
            <a:r>
              <a:rPr lang="en-US" dirty="0">
                <a:solidFill>
                  <a:schemeClr val="tx1"/>
                </a:solidFill>
              </a:rPr>
              <a:t>     (Ø-net)</a:t>
            </a:r>
          </a:p>
        </p:txBody>
      </p:sp>
      <p:pic>
        <p:nvPicPr>
          <p:cNvPr id="8" name="Pladsholder til indhold 7">
            <a:extLst>
              <a:ext uri="{FF2B5EF4-FFF2-40B4-BE49-F238E27FC236}">
                <a16:creationId xmlns:a16="http://schemas.microsoft.com/office/drawing/2014/main" id="{920FAED8-2122-4EE1-BE09-4B8AF0AE7945}"/>
              </a:ext>
            </a:extLst>
          </p:cNvPr>
          <p:cNvPicPr>
            <a:picLocks noGrp="1" noChangeAspect="1"/>
          </p:cNvPicPr>
          <p:nvPr>
            <p:ph idx="10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95296" y="2664416"/>
            <a:ext cx="2647950" cy="3314700"/>
          </a:xfrm>
        </p:spPr>
      </p:pic>
      <p:pic>
        <p:nvPicPr>
          <p:cNvPr id="6" name="Pladsholder til billede 5" descr="Et billede, der indeholder tekst&#10;&#10;Automatisk genereret beskrivelse">
            <a:extLst>
              <a:ext uri="{FF2B5EF4-FFF2-40B4-BE49-F238E27FC236}">
                <a16:creationId xmlns:a16="http://schemas.microsoft.com/office/drawing/2014/main" id="{2AE525A6-B011-4204-B979-E96689DBE889}"/>
              </a:ext>
            </a:extLst>
          </p:cNvPr>
          <p:cNvPicPr>
            <a:picLocks noGrp="1" noChangeAspect="1"/>
          </p:cNvPicPr>
          <p:nvPr>
            <p:ph type="pic" idx="1"/>
          </p:nvPr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4293"/>
          <a:stretch/>
        </p:blipFill>
        <p:spPr>
          <a:xfrm>
            <a:off x="4639056" y="10"/>
            <a:ext cx="7552944" cy="6857990"/>
          </a:xfrm>
          <a:prstGeom prst="rect">
            <a:avLst/>
          </a:prstGeom>
          <a:effectLst/>
        </p:spPr>
      </p:pic>
      <p:pic>
        <p:nvPicPr>
          <p:cNvPr id="9" name="Billede 8">
            <a:extLst>
              <a:ext uri="{FF2B5EF4-FFF2-40B4-BE49-F238E27FC236}">
                <a16:creationId xmlns:a16="http://schemas.microsoft.com/office/drawing/2014/main" id="{8D86B52C-5230-4FE9-BAF7-62D2A9C46E08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639056" y="0"/>
            <a:ext cx="7552944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2080461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46A5A099-0DBC-487A-BBE0-4FE1B109419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25358" y="153194"/>
            <a:ext cx="4633912" cy="1600200"/>
          </a:xfrm>
        </p:spPr>
        <p:txBody>
          <a:bodyPr/>
          <a:lstStyle/>
          <a:p>
            <a:r>
              <a:rPr lang="da-DK" dirty="0"/>
              <a:t>Maskenet (Ø-net)     </a:t>
            </a:r>
            <a:br>
              <a:rPr lang="da-DK" dirty="0"/>
            </a:br>
            <a:r>
              <a:rPr lang="da-DK" dirty="0"/>
              <a:t>         station</a:t>
            </a:r>
          </a:p>
        </p:txBody>
      </p:sp>
      <p:pic>
        <p:nvPicPr>
          <p:cNvPr id="6" name="Pladsholder til billede 5" descr="Et billede, der indeholder tekst, whiteboard&#10;&#10;Automatisk genereret beskrivelse">
            <a:extLst>
              <a:ext uri="{FF2B5EF4-FFF2-40B4-BE49-F238E27FC236}">
                <a16:creationId xmlns:a16="http://schemas.microsoft.com/office/drawing/2014/main" id="{EE77AA7E-10C9-48F0-8177-914776B7766E}"/>
              </a:ext>
            </a:extLst>
          </p:cNvPr>
          <p:cNvPicPr>
            <a:picLocks noGrp="1" noChangeAspect="1"/>
          </p:cNvPicPr>
          <p:nvPr>
            <p:ph type="pic"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393" b="393"/>
          <a:stretch>
            <a:fillRect/>
          </a:stretch>
        </p:blipFill>
        <p:spPr/>
      </p:pic>
      <p:pic>
        <p:nvPicPr>
          <p:cNvPr id="7" name="Pladsholder til indhold 7">
            <a:extLst>
              <a:ext uri="{FF2B5EF4-FFF2-40B4-BE49-F238E27FC236}">
                <a16:creationId xmlns:a16="http://schemas.microsoft.com/office/drawing/2014/main" id="{2EC44EC1-5ED1-49FB-B934-27044A6B6373}"/>
              </a:ext>
            </a:extLst>
          </p:cNvPr>
          <p:cNvPicPr>
            <a:picLocks noGrp="1" noChangeAspect="1"/>
          </p:cNvPicPr>
          <p:nvPr>
            <p:ph idx="10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218339" y="2230082"/>
            <a:ext cx="2647950" cy="3314700"/>
          </a:xfrm>
        </p:spPr>
      </p:pic>
      <p:pic>
        <p:nvPicPr>
          <p:cNvPr id="8" name="Billede 7">
            <a:extLst>
              <a:ext uri="{FF2B5EF4-FFF2-40B4-BE49-F238E27FC236}">
                <a16:creationId xmlns:a16="http://schemas.microsoft.com/office/drawing/2014/main" id="{20CE1A3A-72CE-44DC-9CD9-853099F91D44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943045" y="0"/>
            <a:ext cx="7248955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5282291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4D1C1C84-FA6F-43A1-94A6-50213203063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a-DK" dirty="0"/>
              <a:t>Radialnet</a:t>
            </a:r>
            <a:br>
              <a:rPr lang="da-DK" dirty="0"/>
            </a:br>
            <a:r>
              <a:rPr lang="da-DK" dirty="0"/>
              <a:t>(Strålenet)</a:t>
            </a:r>
          </a:p>
        </p:txBody>
      </p:sp>
      <p:pic>
        <p:nvPicPr>
          <p:cNvPr id="6" name="Pladsholder til indhold 5">
            <a:extLst>
              <a:ext uri="{FF2B5EF4-FFF2-40B4-BE49-F238E27FC236}">
                <a16:creationId xmlns:a16="http://schemas.microsoft.com/office/drawing/2014/main" id="{6C6FE180-6D15-47E3-A624-8412279CDC75}"/>
              </a:ext>
            </a:extLst>
          </p:cNvPr>
          <p:cNvPicPr>
            <a:picLocks noGrp="1" noChangeAspect="1"/>
          </p:cNvPicPr>
          <p:nvPr>
            <p:ph idx="10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87066" y="2152270"/>
            <a:ext cx="2619375" cy="3295650"/>
          </a:xfrm>
        </p:spPr>
      </p:pic>
      <p:sp>
        <p:nvSpPr>
          <p:cNvPr id="8" name="Pladsholder til billede 7">
            <a:extLst>
              <a:ext uri="{FF2B5EF4-FFF2-40B4-BE49-F238E27FC236}">
                <a16:creationId xmlns:a16="http://schemas.microsoft.com/office/drawing/2014/main" id="{09BC0710-16A8-4AA1-A289-D787F46667CA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 flipH="1">
            <a:off x="5715000" y="5953538"/>
            <a:ext cx="378600" cy="904461"/>
          </a:xfrm>
        </p:spPr>
        <p:txBody>
          <a:bodyPr/>
          <a:lstStyle/>
          <a:p>
            <a:endParaRPr lang="en-US"/>
          </a:p>
        </p:txBody>
      </p:sp>
      <p:pic>
        <p:nvPicPr>
          <p:cNvPr id="13" name="Billede 12">
            <a:extLst>
              <a:ext uri="{FF2B5EF4-FFF2-40B4-BE49-F238E27FC236}">
                <a16:creationId xmlns:a16="http://schemas.microsoft.com/office/drawing/2014/main" id="{A72401C0-EA08-48F0-8A93-D0E550CFC847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188766" y="-18112"/>
            <a:ext cx="6003234" cy="689422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80489526"/>
      </p:ext>
    </p:extLst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AFBCF8E8-A378-4697-824A-23D2F750813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a-DK" dirty="0"/>
              <a:t>60/10 kV station</a:t>
            </a:r>
          </a:p>
        </p:txBody>
      </p:sp>
      <p:sp>
        <p:nvSpPr>
          <p:cNvPr id="3" name="Pladsholder til billede 2">
            <a:extLst>
              <a:ext uri="{FF2B5EF4-FFF2-40B4-BE49-F238E27FC236}">
                <a16:creationId xmlns:a16="http://schemas.microsoft.com/office/drawing/2014/main" id="{ADD6E35E-0651-4080-801D-ABF1DDFB887A}"/>
              </a:ext>
            </a:extLst>
          </p:cNvPr>
          <p:cNvSpPr>
            <a:spLocks noGrp="1"/>
          </p:cNvSpPr>
          <p:nvPr>
            <p:ph type="pic" idx="1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5" name="Pladsholder til indhold 4">
            <a:extLst>
              <a:ext uri="{FF2B5EF4-FFF2-40B4-BE49-F238E27FC236}">
                <a16:creationId xmlns:a16="http://schemas.microsoft.com/office/drawing/2014/main" id="{60873081-9FD1-4845-87CC-69F1B1BDA496}"/>
              </a:ext>
            </a:extLst>
          </p:cNvPr>
          <p:cNvPicPr>
            <a:picLocks noGrp="1" noChangeAspect="1"/>
          </p:cNvPicPr>
          <p:nvPr>
            <p:ph idx="10"/>
          </p:nvPr>
        </p:nvPicPr>
        <p:blipFill>
          <a:blip r:embed="rId2"/>
          <a:stretch>
            <a:fillRect/>
          </a:stretch>
        </p:blipFill>
        <p:spPr>
          <a:xfrm>
            <a:off x="5472112" y="1"/>
            <a:ext cx="6719888" cy="688132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05181789"/>
      </p:ext>
    </p:extLst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A82EC292-6BC1-4CFC-A538-434E90D9CAD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749029"/>
            <a:ext cx="2595664" cy="985801"/>
          </a:xfrm>
        </p:spPr>
        <p:txBody>
          <a:bodyPr/>
          <a:lstStyle/>
          <a:p>
            <a:r>
              <a:rPr lang="da-DK" dirty="0"/>
              <a:t>150 kV  station</a:t>
            </a:r>
          </a:p>
        </p:txBody>
      </p:sp>
      <p:pic>
        <p:nvPicPr>
          <p:cNvPr id="5" name="Pladsholder til billede 4">
            <a:extLst>
              <a:ext uri="{FF2B5EF4-FFF2-40B4-BE49-F238E27FC236}">
                <a16:creationId xmlns:a16="http://schemas.microsoft.com/office/drawing/2014/main" id="{CE2B53DE-296D-423E-B52B-2F5C370DC8DD}"/>
              </a:ext>
            </a:extLst>
          </p:cNvPr>
          <p:cNvPicPr>
            <a:picLocks noGrp="1" noChangeAspect="1"/>
          </p:cNvPicPr>
          <p:nvPr>
            <p:ph type="pic" idx="1"/>
          </p:nvPr>
        </p:nvPicPr>
        <p:blipFill rotWithShape="1">
          <a:blip r:embed="rId2"/>
          <a:srcRect l="8953" r="8953"/>
          <a:stretch/>
        </p:blipFill>
        <p:spPr>
          <a:xfrm>
            <a:off x="3608963" y="-418289"/>
            <a:ext cx="7227650" cy="7488728"/>
          </a:xfrm>
        </p:spPr>
      </p:pic>
      <p:sp>
        <p:nvSpPr>
          <p:cNvPr id="10" name="Pladsholder til indhold 9">
            <a:extLst>
              <a:ext uri="{FF2B5EF4-FFF2-40B4-BE49-F238E27FC236}">
                <a16:creationId xmlns:a16="http://schemas.microsoft.com/office/drawing/2014/main" id="{BDC5AFA0-9D05-42BD-9522-926CEF544186}"/>
              </a:ext>
            </a:extLst>
          </p:cNvPr>
          <p:cNvSpPr>
            <a:spLocks noGrp="1"/>
          </p:cNvSpPr>
          <p:nvPr>
            <p:ph idx="10"/>
          </p:nvPr>
        </p:nvSpPr>
        <p:spPr>
          <a:xfrm>
            <a:off x="838200" y="6118697"/>
            <a:ext cx="173477" cy="304953"/>
          </a:xfrm>
        </p:spPr>
        <p:txBody>
          <a:bodyPr>
            <a:normAutofit fontScale="62500" lnSpcReduction="20000"/>
          </a:bodyPr>
          <a:lstStyle/>
          <a:p>
            <a:endParaRPr lang="da-DK" dirty="0"/>
          </a:p>
        </p:txBody>
      </p:sp>
    </p:spTree>
    <p:extLst>
      <p:ext uri="{BB962C8B-B14F-4D97-AF65-F5344CB8AC3E}">
        <p14:creationId xmlns:p14="http://schemas.microsoft.com/office/powerpoint/2010/main" val="50771918"/>
      </p:ext>
    </p:extLst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ACB17AC9-FE47-47B5-B8CE-DEF9114F078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da-DK"/>
          </a:p>
        </p:txBody>
      </p:sp>
      <p:sp>
        <p:nvSpPr>
          <p:cNvPr id="3" name="Pladsholder til billede 2">
            <a:extLst>
              <a:ext uri="{FF2B5EF4-FFF2-40B4-BE49-F238E27FC236}">
                <a16:creationId xmlns:a16="http://schemas.microsoft.com/office/drawing/2014/main" id="{0A5849B2-D61A-4956-82FB-69CD66BE76F9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6719890" y="134631"/>
            <a:ext cx="6098400" cy="6858000"/>
          </a:xfrm>
        </p:spPr>
        <p:txBody>
          <a:bodyPr/>
          <a:lstStyle/>
          <a:p>
            <a:endParaRPr lang="en-US"/>
          </a:p>
        </p:txBody>
      </p:sp>
      <p:pic>
        <p:nvPicPr>
          <p:cNvPr id="5" name="Pladsholder til indhold 4">
            <a:extLst>
              <a:ext uri="{FF2B5EF4-FFF2-40B4-BE49-F238E27FC236}">
                <a16:creationId xmlns:a16="http://schemas.microsoft.com/office/drawing/2014/main" id="{AAF06D3C-36ED-4461-98DF-08463FEF8A8B}"/>
              </a:ext>
            </a:extLst>
          </p:cNvPr>
          <p:cNvPicPr>
            <a:picLocks noGrp="1" noChangeAspect="1"/>
          </p:cNvPicPr>
          <p:nvPr>
            <p:ph idx="10"/>
          </p:nvPr>
        </p:nvPicPr>
        <p:blipFill>
          <a:blip r:embed="rId2"/>
          <a:stretch>
            <a:fillRect/>
          </a:stretch>
        </p:blipFill>
        <p:spPr>
          <a:xfrm rot="16200000">
            <a:off x="2578368" y="-1615080"/>
            <a:ext cx="7155809" cy="1008816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24513163"/>
      </p:ext>
    </p:extLst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475C1C73-7033-4F85-8F2F-135AFF8C960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da-DK"/>
          </a:p>
        </p:txBody>
      </p:sp>
      <p:sp>
        <p:nvSpPr>
          <p:cNvPr id="3" name="Pladsholder til billede 2">
            <a:extLst>
              <a:ext uri="{FF2B5EF4-FFF2-40B4-BE49-F238E27FC236}">
                <a16:creationId xmlns:a16="http://schemas.microsoft.com/office/drawing/2014/main" id="{9D00FCDA-B232-46E8-A16F-6F1C3C16E733}"/>
              </a:ext>
            </a:extLst>
          </p:cNvPr>
          <p:cNvSpPr>
            <a:spLocks noGrp="1"/>
          </p:cNvSpPr>
          <p:nvPr>
            <p:ph type="pic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Pladsholder til indhold 3">
            <a:extLst>
              <a:ext uri="{FF2B5EF4-FFF2-40B4-BE49-F238E27FC236}">
                <a16:creationId xmlns:a16="http://schemas.microsoft.com/office/drawing/2014/main" id="{ED4C7EA9-0F33-49E1-91E5-BB0811299541}"/>
              </a:ext>
            </a:extLst>
          </p:cNvPr>
          <p:cNvSpPr>
            <a:spLocks noGrp="1"/>
          </p:cNvSpPr>
          <p:nvPr>
            <p:ph idx="10"/>
          </p:nvPr>
        </p:nvSpPr>
        <p:spPr/>
        <p:txBody>
          <a:bodyPr/>
          <a:lstStyle/>
          <a:p>
            <a:endParaRPr lang="da-DK"/>
          </a:p>
        </p:txBody>
      </p:sp>
      <p:graphicFrame>
        <p:nvGraphicFramePr>
          <p:cNvPr id="5" name="Objekt 4">
            <a:extLst>
              <a:ext uri="{FF2B5EF4-FFF2-40B4-BE49-F238E27FC236}">
                <a16:creationId xmlns:a16="http://schemas.microsoft.com/office/drawing/2014/main" id="{C4FDE683-D8CE-4EFA-BF39-F8E2DD080D9F}"/>
              </a:ext>
            </a:extLst>
          </p:cNvPr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1042362565"/>
              </p:ext>
            </p:extLst>
          </p:nvPr>
        </p:nvGraphicFramePr>
        <p:xfrm>
          <a:off x="938215" y="-215028"/>
          <a:ext cx="10310769" cy="7288056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Acrobat Document" r:id="rId2" imgW="9075101" imgH="6415677" progId="Acrobat.Document.DC">
                  <p:embed/>
                </p:oleObj>
              </mc:Choice>
              <mc:Fallback>
                <p:oleObj name="Acrobat Document" r:id="rId2" imgW="9075101" imgH="6415677" progId="Acrobat.Document.DC">
                  <p:embed/>
                  <p:pic>
                    <p:nvPicPr>
                      <p:cNvPr id="5" name="Objekt 4">
                        <a:extLst>
                          <a:ext uri="{FF2B5EF4-FFF2-40B4-BE49-F238E27FC236}">
                            <a16:creationId xmlns:a16="http://schemas.microsoft.com/office/drawing/2014/main" id="{C4FDE683-D8CE-4EFA-BF39-F8E2DD080D9F}"/>
                          </a:ext>
                        </a:extLst>
                      </p:cNvPr>
                      <p:cNvPicPr/>
                      <p:nvPr/>
                    </p:nvPicPr>
                    <p:blipFill>
                      <a:blip r:embed="rId3"/>
                      <a:stretch>
                        <a:fillRect/>
                      </a:stretch>
                    </p:blipFill>
                    <p:spPr>
                      <a:xfrm>
                        <a:off x="938215" y="-215028"/>
                        <a:ext cx="10310769" cy="7288056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</p:spTree>
    <p:extLst>
      <p:ext uri="{BB962C8B-B14F-4D97-AF65-F5344CB8AC3E}">
        <p14:creationId xmlns:p14="http://schemas.microsoft.com/office/powerpoint/2010/main" val="1639254494"/>
      </p:ext>
    </p:extLst>
  </p:cSld>
  <p:clrMapOvr>
    <a:masterClrMapping/>
  </p:clrMapOvr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C83E0048-021C-4777-913A-3FAE5FD4DF1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da-DK"/>
          </a:p>
        </p:txBody>
      </p:sp>
      <p:sp>
        <p:nvSpPr>
          <p:cNvPr id="3" name="Pladsholder til billede 2">
            <a:extLst>
              <a:ext uri="{FF2B5EF4-FFF2-40B4-BE49-F238E27FC236}">
                <a16:creationId xmlns:a16="http://schemas.microsoft.com/office/drawing/2014/main" id="{29743CE9-8249-445C-BA19-1071EEFD80E5}"/>
              </a:ext>
            </a:extLst>
          </p:cNvPr>
          <p:cNvSpPr>
            <a:spLocks noGrp="1"/>
          </p:cNvSpPr>
          <p:nvPr>
            <p:ph type="pic" idx="1"/>
          </p:nvPr>
        </p:nvSpPr>
        <p:spPr/>
        <p:txBody>
          <a:bodyPr/>
          <a:lstStyle/>
          <a:p>
            <a:endParaRPr lang="en-US"/>
          </a:p>
        </p:txBody>
      </p:sp>
      <p:graphicFrame>
        <p:nvGraphicFramePr>
          <p:cNvPr id="5" name="Pladsholder til indhold 4">
            <a:extLst>
              <a:ext uri="{FF2B5EF4-FFF2-40B4-BE49-F238E27FC236}">
                <a16:creationId xmlns:a16="http://schemas.microsoft.com/office/drawing/2014/main" id="{6652D774-20D3-4958-83DB-A23A93A2A87D}"/>
              </a:ext>
            </a:extLst>
          </p:cNvPr>
          <p:cNvGraphicFramePr>
            <a:graphicFrameLocks noGrp="1" noChangeAspect="1"/>
          </p:cNvGraphicFramePr>
          <p:nvPr>
            <p:ph idx="10"/>
            <p:extLst>
              <p:ext uri="{D42A27DB-BD31-4B8C-83A1-F6EECF244321}">
                <p14:modId xmlns:p14="http://schemas.microsoft.com/office/powerpoint/2010/main" val="1695611521"/>
              </p:ext>
            </p:extLst>
          </p:nvPr>
        </p:nvGraphicFramePr>
        <p:xfrm>
          <a:off x="1149293" y="-141440"/>
          <a:ext cx="10103840" cy="7140879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Acrobat Document" r:id="rId2" imgW="9075101" imgH="6415677" progId="Acrobat.Document.DC">
                  <p:embed/>
                </p:oleObj>
              </mc:Choice>
              <mc:Fallback>
                <p:oleObj name="Acrobat Document" r:id="rId2" imgW="9075101" imgH="6415677" progId="Acrobat.Document.DC">
                  <p:embed/>
                  <p:pic>
                    <p:nvPicPr>
                      <p:cNvPr id="5" name="Pladsholder til indhold 4">
                        <a:extLst>
                          <a:ext uri="{FF2B5EF4-FFF2-40B4-BE49-F238E27FC236}">
                            <a16:creationId xmlns:a16="http://schemas.microsoft.com/office/drawing/2014/main" id="{6652D774-20D3-4958-83DB-A23A93A2A87D}"/>
                          </a:ext>
                        </a:extLst>
                      </p:cNvPr>
                      <p:cNvPicPr/>
                      <p:nvPr/>
                    </p:nvPicPr>
                    <p:blipFill>
                      <a:blip r:embed="rId3"/>
                      <a:stretch>
                        <a:fillRect/>
                      </a:stretch>
                    </p:blipFill>
                    <p:spPr>
                      <a:xfrm>
                        <a:off x="1149293" y="-141440"/>
                        <a:ext cx="10103840" cy="7140879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</p:spTree>
    <p:extLst>
      <p:ext uri="{BB962C8B-B14F-4D97-AF65-F5344CB8AC3E}">
        <p14:creationId xmlns:p14="http://schemas.microsoft.com/office/powerpoint/2010/main" val="2979481938"/>
      </p:ext>
    </p:extLst>
  </p:cSld>
  <p:clrMapOvr>
    <a:masterClrMapping/>
  </p:clrMapOvr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11">
            <a:extLst>
              <a:ext uri="{FF2B5EF4-FFF2-40B4-BE49-F238E27FC236}">
                <a16:creationId xmlns:a16="http://schemas.microsoft.com/office/drawing/2014/main" id="{6753252F-4873-4F63-801D-CC719279A7D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4" name="Rectangle 13">
            <a:extLst>
              <a:ext uri="{FF2B5EF4-FFF2-40B4-BE49-F238E27FC236}">
                <a16:creationId xmlns:a16="http://schemas.microsoft.com/office/drawing/2014/main" id="{047C8CCB-F95D-4249-92DD-651249D3535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2013557" cy="6858000"/>
          </a:xfrm>
          <a:prstGeom prst="rect">
            <a:avLst/>
          </a:prstGeom>
          <a:solidFill>
            <a:srgbClr val="52412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el 1">
            <a:extLst>
              <a:ext uri="{FF2B5EF4-FFF2-40B4-BE49-F238E27FC236}">
                <a16:creationId xmlns:a16="http://schemas.microsoft.com/office/drawing/2014/main" id="{9F66BB16-4EDF-444E-BB9F-02C15CA54D5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40079" y="1686187"/>
            <a:ext cx="3017521" cy="3097451"/>
          </a:xfrm>
          <a:prstGeom prst="ellipse">
            <a:avLst/>
          </a:prstGeom>
          <a:solidFill>
            <a:srgbClr val="262626"/>
          </a:solidFill>
          <a:ln w="174625" cmpd="thinThick">
            <a:solidFill>
              <a:srgbClr val="262626"/>
            </a:solidFill>
          </a:ln>
        </p:spPr>
        <p:txBody>
          <a:bodyPr vert="horz" lIns="91440" tIns="45720" rIns="91440" bIns="45720" rtlCol="0" anchor="ctr">
            <a:normAutofit/>
          </a:bodyPr>
          <a:lstStyle/>
          <a:p>
            <a:pPr algn="ctr"/>
            <a:r>
              <a:rPr lang="en-US" sz="2600" dirty="0" err="1">
                <a:solidFill>
                  <a:srgbClr val="FFFFFF"/>
                </a:solidFill>
              </a:rPr>
              <a:t>W</a:t>
            </a:r>
            <a:r>
              <a:rPr lang="en-US" sz="2600" kern="1200" dirty="0" err="1">
                <a:solidFill>
                  <a:srgbClr val="FFFFFF"/>
                </a:solidFill>
                <a:latin typeface="+mj-lt"/>
                <a:ea typeface="+mj-ea"/>
                <a:cs typeface="+mj-cs"/>
              </a:rPr>
              <a:t>indturbine</a:t>
            </a:r>
            <a:br>
              <a:rPr lang="en-US" sz="2600" kern="1200" dirty="0">
                <a:solidFill>
                  <a:srgbClr val="FFFFFF"/>
                </a:solidFill>
                <a:latin typeface="+mj-lt"/>
                <a:ea typeface="+mj-ea"/>
                <a:cs typeface="+mj-cs"/>
              </a:rPr>
            </a:br>
            <a:r>
              <a:rPr lang="en-US" sz="2600" kern="1200" dirty="0">
                <a:solidFill>
                  <a:srgbClr val="FFFFFF"/>
                </a:solidFill>
                <a:latin typeface="+mj-lt"/>
                <a:ea typeface="+mj-ea"/>
                <a:cs typeface="+mj-cs"/>
              </a:rPr>
              <a:t>“connections to grid”</a:t>
            </a:r>
          </a:p>
        </p:txBody>
      </p:sp>
      <p:pic>
        <p:nvPicPr>
          <p:cNvPr id="10" name="Pladsholder til indhold 5">
            <a:extLst>
              <a:ext uri="{FF2B5EF4-FFF2-40B4-BE49-F238E27FC236}">
                <a16:creationId xmlns:a16="http://schemas.microsoft.com/office/drawing/2014/main" id="{5C1356C9-B386-440E-90F5-09037902CE90}"/>
              </a:ext>
            </a:extLst>
          </p:cNvPr>
          <p:cNvPicPr>
            <a:picLocks noGrp="1" noChangeAspect="1"/>
          </p:cNvPicPr>
          <p:nvPr>
            <p:ph type="pic" idx="1"/>
          </p:nvPr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9219" b="19219"/>
          <a:stretch/>
        </p:blipFill>
        <p:spPr>
          <a:xfrm>
            <a:off x="5761704" y="20436"/>
            <a:ext cx="3736258" cy="682421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24838070"/>
      </p:ext>
    </p:extLst>
  </p:cSld>
  <p:clrMapOvr>
    <a:masterClrMapping/>
  </p:clrMapOvr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7E6204DD-6B93-4BAC-AFAD-AA0EF6C12CB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48929" y="629266"/>
            <a:ext cx="3651467" cy="1676603"/>
          </a:xfr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dirty="0">
                <a:solidFill>
                  <a:schemeClr val="tx1"/>
                </a:solidFill>
              </a:rPr>
              <a:t>  Hang off installation</a:t>
            </a:r>
          </a:p>
        </p:txBody>
      </p:sp>
      <p:sp>
        <p:nvSpPr>
          <p:cNvPr id="4" name="Pladsholder til indhold 3">
            <a:extLst>
              <a:ext uri="{FF2B5EF4-FFF2-40B4-BE49-F238E27FC236}">
                <a16:creationId xmlns:a16="http://schemas.microsoft.com/office/drawing/2014/main" id="{F31C1673-ADF5-4CB2-88EE-E2474C1CEEC4}"/>
              </a:ext>
            </a:extLst>
          </p:cNvPr>
          <p:cNvSpPr>
            <a:spLocks noGrp="1"/>
          </p:cNvSpPr>
          <p:nvPr>
            <p:ph idx="10"/>
          </p:nvPr>
        </p:nvSpPr>
        <p:spPr>
          <a:xfrm>
            <a:off x="648931" y="2438400"/>
            <a:ext cx="3651466" cy="3785419"/>
          </a:xfrm>
        </p:spPr>
        <p:txBody>
          <a:bodyPr vert="horz" lIns="91440" tIns="45720" rIns="91440" bIns="45720" rtlCol="0">
            <a:normAutofit/>
          </a:bodyPr>
          <a:lstStyle/>
          <a:p>
            <a:endParaRPr lang="en-US" sz="1800" dirty="0">
              <a:solidFill>
                <a:schemeClr val="tx1"/>
              </a:solidFill>
            </a:endParaRPr>
          </a:p>
        </p:txBody>
      </p:sp>
      <p:pic>
        <p:nvPicPr>
          <p:cNvPr id="6" name="Pladsholder til billede 5" descr="Et billede, der indeholder indendørs, væg, person&#10;&#10;Automatisk genereret beskrivelse">
            <a:extLst>
              <a:ext uri="{FF2B5EF4-FFF2-40B4-BE49-F238E27FC236}">
                <a16:creationId xmlns:a16="http://schemas.microsoft.com/office/drawing/2014/main" id="{E2877BD4-D359-4A1F-BBBF-2DE43096567E}"/>
              </a:ext>
            </a:extLst>
          </p:cNvPr>
          <p:cNvPicPr>
            <a:picLocks noGrp="1" noChangeAspect="1"/>
          </p:cNvPicPr>
          <p:nvPr>
            <p:ph type="pic" idx="1"/>
          </p:nvPr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8700" r="8700"/>
          <a:stretch/>
        </p:blipFill>
        <p:spPr>
          <a:xfrm>
            <a:off x="4639056" y="10"/>
            <a:ext cx="7552944" cy="6857990"/>
          </a:xfrm>
          <a:prstGeom prst="rect">
            <a:avLst/>
          </a:prstGeom>
          <a:effectLst/>
        </p:spPr>
      </p:pic>
    </p:spTree>
    <p:extLst>
      <p:ext uri="{BB962C8B-B14F-4D97-AF65-F5344CB8AC3E}">
        <p14:creationId xmlns:p14="http://schemas.microsoft.com/office/powerpoint/2010/main" val="1106763251"/>
      </p:ext>
    </p:extLst>
  </p:cSld>
  <p:clrMapOvr>
    <a:masterClrMapping/>
  </p:clrMapOvr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26C872F3-1502-4805-83EE-CE1C36716D2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da-DK"/>
          </a:p>
        </p:txBody>
      </p:sp>
      <p:sp>
        <p:nvSpPr>
          <p:cNvPr id="3" name="Pladsholder til billede 2">
            <a:extLst>
              <a:ext uri="{FF2B5EF4-FFF2-40B4-BE49-F238E27FC236}">
                <a16:creationId xmlns:a16="http://schemas.microsoft.com/office/drawing/2014/main" id="{CCCF74A2-9AE3-47BD-952A-AB3B892EB39F}"/>
              </a:ext>
            </a:extLst>
          </p:cNvPr>
          <p:cNvSpPr>
            <a:spLocks noGrp="1"/>
          </p:cNvSpPr>
          <p:nvPr>
            <p:ph type="pic" idx="1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6" name="Pladsholder til indhold 5">
            <a:extLst>
              <a:ext uri="{FF2B5EF4-FFF2-40B4-BE49-F238E27FC236}">
                <a16:creationId xmlns:a16="http://schemas.microsoft.com/office/drawing/2014/main" id="{307D1CDA-ADC9-4295-B87E-2E319591352E}"/>
              </a:ext>
            </a:extLst>
          </p:cNvPr>
          <p:cNvPicPr>
            <a:picLocks noGrp="1" noChangeAspect="1"/>
          </p:cNvPicPr>
          <p:nvPr>
            <p:ph idx="10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37392" y="1303031"/>
            <a:ext cx="10290929" cy="4741318"/>
          </a:xfrm>
        </p:spPr>
      </p:pic>
    </p:spTree>
    <p:extLst>
      <p:ext uri="{BB962C8B-B14F-4D97-AF65-F5344CB8AC3E}">
        <p14:creationId xmlns:p14="http://schemas.microsoft.com/office/powerpoint/2010/main" val="3292124975"/>
      </p:ext>
    </p:extLst>
  </p:cSld>
  <p:clrMapOvr>
    <a:masterClrMapping/>
  </p:clrMapOvr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70C7094E-D0EA-4BD3-82D2-A55E5164B3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da-DK"/>
          </a:p>
        </p:txBody>
      </p:sp>
      <p:sp>
        <p:nvSpPr>
          <p:cNvPr id="3" name="Pladsholder til billede 2">
            <a:extLst>
              <a:ext uri="{FF2B5EF4-FFF2-40B4-BE49-F238E27FC236}">
                <a16:creationId xmlns:a16="http://schemas.microsoft.com/office/drawing/2014/main" id="{77975A7C-9533-4059-AB4C-73270C0F394C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6093600" y="-59360"/>
            <a:ext cx="6098400" cy="6858000"/>
          </a:xfrm>
        </p:spPr>
        <p:txBody>
          <a:bodyPr/>
          <a:lstStyle/>
          <a:p>
            <a:endParaRPr lang="en-US"/>
          </a:p>
        </p:txBody>
      </p:sp>
      <p:pic>
        <p:nvPicPr>
          <p:cNvPr id="8" name="Pladsholder til indhold 7">
            <a:extLst>
              <a:ext uri="{FF2B5EF4-FFF2-40B4-BE49-F238E27FC236}">
                <a16:creationId xmlns:a16="http://schemas.microsoft.com/office/drawing/2014/main" id="{81C3328B-82EA-4C1D-A61E-A53B66C291D9}"/>
              </a:ext>
            </a:extLst>
          </p:cNvPr>
          <p:cNvPicPr>
            <a:picLocks noGrp="1" noChangeAspect="1"/>
          </p:cNvPicPr>
          <p:nvPr>
            <p:ph idx="10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612678" y="0"/>
            <a:ext cx="8961844" cy="6798640"/>
          </a:xfrm>
        </p:spPr>
      </p:pic>
      <p:cxnSp>
        <p:nvCxnSpPr>
          <p:cNvPr id="5" name="Lige pilforbindelse 4">
            <a:extLst>
              <a:ext uri="{FF2B5EF4-FFF2-40B4-BE49-F238E27FC236}">
                <a16:creationId xmlns:a16="http://schemas.microsoft.com/office/drawing/2014/main" id="{90BB989C-CCCC-439B-B388-A38ABCEC3D4C}"/>
              </a:ext>
            </a:extLst>
          </p:cNvPr>
          <p:cNvCxnSpPr>
            <a:cxnSpLocks/>
          </p:cNvCxnSpPr>
          <p:nvPr/>
        </p:nvCxnSpPr>
        <p:spPr>
          <a:xfrm>
            <a:off x="6601838" y="4795736"/>
            <a:ext cx="0" cy="1926077"/>
          </a:xfrm>
          <a:prstGeom prst="straightConnector1">
            <a:avLst/>
          </a:prstGeom>
          <a:ln w="57150">
            <a:solidFill>
              <a:srgbClr val="FFC000"/>
            </a:solidFill>
            <a:tailEnd type="triangle"/>
          </a:ln>
        </p:spPr>
        <p:style>
          <a:lnRef idx="1">
            <a:schemeClr val="accent2"/>
          </a:lnRef>
          <a:fillRef idx="0">
            <a:schemeClr val="accent2"/>
          </a:fillRef>
          <a:effectRef idx="0">
            <a:schemeClr val="accent2"/>
          </a:effectRef>
          <a:fontRef idx="minor">
            <a:schemeClr val="tx1"/>
          </a:fontRef>
        </p:style>
      </p:cxnSp>
      <p:cxnSp>
        <p:nvCxnSpPr>
          <p:cNvPr id="6" name="Lige forbindelse 5">
            <a:extLst>
              <a:ext uri="{FF2B5EF4-FFF2-40B4-BE49-F238E27FC236}">
                <a16:creationId xmlns:a16="http://schemas.microsoft.com/office/drawing/2014/main" id="{763E5E11-2545-4389-8736-4C491BF4D43D}"/>
              </a:ext>
            </a:extLst>
          </p:cNvPr>
          <p:cNvCxnSpPr/>
          <p:nvPr/>
        </p:nvCxnSpPr>
        <p:spPr>
          <a:xfrm>
            <a:off x="5661498" y="2996119"/>
            <a:ext cx="0" cy="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652650673"/>
      </p:ext>
    </p:extLst>
  </p:cSld>
  <p:clrMapOvr>
    <a:masterClrMapping/>
  </p:clrMapOvr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D3BF9FFB-9A92-43D1-A034-65B349728DC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da-DK"/>
          </a:p>
        </p:txBody>
      </p:sp>
      <p:pic>
        <p:nvPicPr>
          <p:cNvPr id="5" name="Pladsholder til indhold 7">
            <a:extLst>
              <a:ext uri="{FF2B5EF4-FFF2-40B4-BE49-F238E27FC236}">
                <a16:creationId xmlns:a16="http://schemas.microsoft.com/office/drawing/2014/main" id="{A23523F8-0BBF-4C76-B7FF-937A1A482F37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350472" y="83619"/>
            <a:ext cx="3571175" cy="6690759"/>
          </a:xfrm>
          <a:prstGeom prst="rect">
            <a:avLst/>
          </a:prstGeom>
        </p:spPr>
      </p:pic>
      <p:sp>
        <p:nvSpPr>
          <p:cNvPr id="7" name="Pladsholder til billede 6">
            <a:extLst>
              <a:ext uri="{FF2B5EF4-FFF2-40B4-BE49-F238E27FC236}">
                <a16:creationId xmlns:a16="http://schemas.microsoft.com/office/drawing/2014/main" id="{02F27FA2-B8C5-4175-A6BF-39ED1509E3A0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-923426" y="4323522"/>
            <a:ext cx="1470078" cy="3373338"/>
          </a:xfrm>
        </p:spPr>
        <p:txBody>
          <a:bodyPr/>
          <a:lstStyle/>
          <a:p>
            <a:endParaRPr lang="en-US"/>
          </a:p>
        </p:txBody>
      </p:sp>
      <p:sp>
        <p:nvSpPr>
          <p:cNvPr id="9" name="Pladsholder til indhold 8">
            <a:extLst>
              <a:ext uri="{FF2B5EF4-FFF2-40B4-BE49-F238E27FC236}">
                <a16:creationId xmlns:a16="http://schemas.microsoft.com/office/drawing/2014/main" id="{476EA315-2B64-4C8A-8AB4-6C56A569CE13}"/>
              </a:ext>
            </a:extLst>
          </p:cNvPr>
          <p:cNvSpPr>
            <a:spLocks noGrp="1"/>
          </p:cNvSpPr>
          <p:nvPr>
            <p:ph idx="10"/>
          </p:nvPr>
        </p:nvSpPr>
        <p:spPr>
          <a:xfrm flipV="1">
            <a:off x="838200" y="1785842"/>
            <a:ext cx="1944757" cy="286471"/>
          </a:xfrm>
        </p:spPr>
        <p:txBody>
          <a:bodyPr>
            <a:normAutofit fontScale="55000" lnSpcReduction="20000"/>
          </a:bodyPr>
          <a:lstStyle/>
          <a:p>
            <a:endParaRPr lang="da-DK" dirty="0"/>
          </a:p>
        </p:txBody>
      </p:sp>
      <p:pic>
        <p:nvPicPr>
          <p:cNvPr id="10" name="Pladsholder til indhold 5">
            <a:extLst>
              <a:ext uri="{FF2B5EF4-FFF2-40B4-BE49-F238E27FC236}">
                <a16:creationId xmlns:a16="http://schemas.microsoft.com/office/drawing/2014/main" id="{5978F46E-C71E-4CEA-9713-11419DC484AC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585862" y="83620"/>
            <a:ext cx="3666686" cy="669075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84034281"/>
      </p:ext>
    </p:extLst>
  </p:cSld>
  <p:clrMapOvr>
    <a:masterClrMapping/>
  </p:clrMapOvr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07F675EB-0459-4B40-94BF-BC92F61F08C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da-DK"/>
          </a:p>
        </p:txBody>
      </p:sp>
      <p:sp>
        <p:nvSpPr>
          <p:cNvPr id="3" name="Pladsholder til billede 2">
            <a:extLst>
              <a:ext uri="{FF2B5EF4-FFF2-40B4-BE49-F238E27FC236}">
                <a16:creationId xmlns:a16="http://schemas.microsoft.com/office/drawing/2014/main" id="{B1C26531-82AF-4CDE-BDD5-9B8C382DD7D2}"/>
              </a:ext>
            </a:extLst>
          </p:cNvPr>
          <p:cNvSpPr>
            <a:spLocks noGrp="1"/>
          </p:cNvSpPr>
          <p:nvPr>
            <p:ph type="pic" idx="1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6" name="Pladsholder til indhold 5">
            <a:extLst>
              <a:ext uri="{FF2B5EF4-FFF2-40B4-BE49-F238E27FC236}">
                <a16:creationId xmlns:a16="http://schemas.microsoft.com/office/drawing/2014/main" id="{85C73A86-7164-49DD-8C4E-5273ABE6B4DC}"/>
              </a:ext>
            </a:extLst>
          </p:cNvPr>
          <p:cNvPicPr>
            <a:picLocks noGrp="1" noChangeAspect="1"/>
          </p:cNvPicPr>
          <p:nvPr>
            <p:ph idx="10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220647" y="258637"/>
            <a:ext cx="9955354" cy="6464732"/>
          </a:xfrm>
        </p:spPr>
      </p:pic>
    </p:spTree>
    <p:extLst>
      <p:ext uri="{BB962C8B-B14F-4D97-AF65-F5344CB8AC3E}">
        <p14:creationId xmlns:p14="http://schemas.microsoft.com/office/powerpoint/2010/main" val="2671553541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-tema">
  <a:themeElements>
    <a:clrScheme name="Kontor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Arial">
      <a:majorFont>
        <a:latin typeface="Arial" panose="020B0604020202020204"/>
        <a:ea typeface=""/>
        <a:cs typeface=""/>
        <a:font script="Jpan" typeface="ＭＳ Ｐゴシック"/>
        <a:font script="Hang" typeface="굴림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ajorFont>
      <a:minorFont>
        <a:latin typeface="Arial" panose="020B0604020202020204"/>
        <a:ea typeface=""/>
        <a:cs typeface=""/>
        <a:font script="Jpan" typeface="ＭＳ Ｐゴシック"/>
        <a:font script="Hang" typeface="굴림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Kontor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-tema">
  <a:themeElements>
    <a:clrScheme name="Kontor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Kontor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Kontor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Office-tema">
  <a:themeElements>
    <a:clrScheme name="Kontor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Kontor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Kontor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738</TotalTime>
  <Words>249</Words>
  <Application>Microsoft Office PowerPoint</Application>
  <PresentationFormat>Widescreen</PresentationFormat>
  <Paragraphs>70</Paragraphs>
  <Slides>44</Slides>
  <Notes>6</Notes>
  <HiddenSlides>2</HiddenSlides>
  <MMClips>0</MMClips>
  <ScaleCrop>false</ScaleCrop>
  <HeadingPairs>
    <vt:vector size="8" baseType="variant">
      <vt:variant>
        <vt:lpstr>Benyttede skrifttyper</vt:lpstr>
      </vt:variant>
      <vt:variant>
        <vt:i4>2</vt:i4>
      </vt:variant>
      <vt:variant>
        <vt:lpstr>Tema</vt:lpstr>
      </vt:variant>
      <vt:variant>
        <vt:i4>1</vt:i4>
      </vt:variant>
      <vt:variant>
        <vt:lpstr>Integrerede OLE-servere</vt:lpstr>
      </vt:variant>
      <vt:variant>
        <vt:i4>1</vt:i4>
      </vt:variant>
      <vt:variant>
        <vt:lpstr>Slidetitler</vt:lpstr>
      </vt:variant>
      <vt:variant>
        <vt:i4>44</vt:i4>
      </vt:variant>
    </vt:vector>
  </HeadingPairs>
  <TitlesOfParts>
    <vt:vector size="48" baseType="lpstr">
      <vt:lpstr>Arial</vt:lpstr>
      <vt:lpstr>Calibri</vt:lpstr>
      <vt:lpstr>Office-tema</vt:lpstr>
      <vt:lpstr>Acrobat Document</vt:lpstr>
      <vt:lpstr> Net systemer.</vt:lpstr>
      <vt:lpstr>  Overordnet EL-net struktur i DK</vt:lpstr>
      <vt:lpstr>PowerPoint-præsentation</vt:lpstr>
      <vt:lpstr>PowerPoint-præsentation</vt:lpstr>
      <vt:lpstr>www.energinet.dk </vt:lpstr>
      <vt:lpstr>PowerPoint-præsentation</vt:lpstr>
      <vt:lpstr>Transmissionsnettet 2020        (132-150-400kV)</vt:lpstr>
      <vt:lpstr>PowerPoint-præsentation</vt:lpstr>
      <vt:lpstr>PowerPoint-præsentation</vt:lpstr>
      <vt:lpstr>El-produktionen skifter “spor”</vt:lpstr>
      <vt:lpstr>PowerPoint-præsentation</vt:lpstr>
      <vt:lpstr>PowerPoint-præsentation</vt:lpstr>
      <vt:lpstr>PowerPoint-præsentation</vt:lpstr>
      <vt:lpstr>PowerPoint-præsentation</vt:lpstr>
      <vt:lpstr>Forbrugs-områder</vt:lpstr>
      <vt:lpstr>EL-forbrugsmønster i DK</vt:lpstr>
      <vt:lpstr>PowerPoint-præsentation</vt:lpstr>
      <vt:lpstr>…</vt:lpstr>
      <vt:lpstr>PowerPoint-præsentation</vt:lpstr>
      <vt:lpstr>PowerPoint-præsentation</vt:lpstr>
      <vt:lpstr>PowerPoint-præsentation</vt:lpstr>
      <vt:lpstr>PowerPoint-præsentation</vt:lpstr>
      <vt:lpstr>PowerPoint-præsentation</vt:lpstr>
      <vt:lpstr>PowerPoint-præsentation</vt:lpstr>
      <vt:lpstr>60 kV net</vt:lpstr>
      <vt:lpstr>PowerPoint-præsentation</vt:lpstr>
      <vt:lpstr>PowerPoint-præsentation</vt:lpstr>
      <vt:lpstr>Forsyningssikkerhed i distributionsnettet !</vt:lpstr>
      <vt:lpstr>Højspænding  Ringforbindelse</vt:lpstr>
      <vt:lpstr>Ringforbindelse fordel ved netfejl </vt:lpstr>
      <vt:lpstr>   Maskenet      (Ø-net)</vt:lpstr>
      <vt:lpstr>Maskenet (Ø-net)               station</vt:lpstr>
      <vt:lpstr>Radialnet (Strålenet)</vt:lpstr>
      <vt:lpstr>60/10 kV station</vt:lpstr>
      <vt:lpstr>150 kV  station</vt:lpstr>
      <vt:lpstr>PowerPoint-præsentation</vt:lpstr>
      <vt:lpstr>PowerPoint-præsentation</vt:lpstr>
      <vt:lpstr>PowerPoint-præsentation</vt:lpstr>
      <vt:lpstr>Windturbine “connections to grid”</vt:lpstr>
      <vt:lpstr>  Hang off installation</vt:lpstr>
      <vt:lpstr>PowerPoint-præsentation</vt:lpstr>
      <vt:lpstr>PowerPoint-præsentation</vt:lpstr>
      <vt:lpstr>PowerPoint-præsentation</vt:lpstr>
      <vt:lpstr>PowerPoint-præsentation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Net systemer.</dc:title>
  <dc:creator>Verner Johnsen</dc:creator>
  <cp:lastModifiedBy>Anders Færk</cp:lastModifiedBy>
  <cp:revision>3</cp:revision>
  <dcterms:created xsi:type="dcterms:W3CDTF">2020-05-25T20:17:27Z</dcterms:created>
  <dcterms:modified xsi:type="dcterms:W3CDTF">2026-09-24T10:00:37Z</dcterms:modified>
</cp:coreProperties>
</file>