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15"/>
  </p:notesMasterIdLst>
  <p:handoutMasterIdLst>
    <p:handoutMasterId r:id="rId16"/>
  </p:handoutMasterIdLst>
  <p:sldIdLst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88825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k Nielsen (FRNI.ZBC - Lærer - SLWI - ZBC)" initials="FN(-L-S-Z" lastIdx="3" clrIdx="0">
    <p:extLst>
      <p:ext uri="{19B8F6BF-5375-455C-9EA6-DF929625EA0E}">
        <p15:presenceInfo xmlns:p15="http://schemas.microsoft.com/office/powerpoint/2012/main" userId="S-1-5-21-45353016-3114324395-3989185899-52059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4A6C"/>
    <a:srgbClr val="F9B104"/>
    <a:srgbClr val="7A1C12"/>
    <a:srgbClr val="761313"/>
    <a:srgbClr val="075F50"/>
    <a:srgbClr val="004B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AE7AEE-B3A2-4D9A-BB4D-F73DB2B5612C}" v="26" dt="2025-09-15T06:59:28.5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88391" autoAdjust="0"/>
  </p:normalViewPr>
  <p:slideViewPr>
    <p:cSldViewPr snapToGrid="0" snapToObjects="1">
      <p:cViewPr varScale="1">
        <p:scale>
          <a:sx n="98" d="100"/>
          <a:sy n="98" d="100"/>
        </p:scale>
        <p:origin x="102" y="7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-46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23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Vestbo-Nielsen" userId="9a9185bb-4641-4384-afb8-8ee31170a458" providerId="ADAL" clId="{18AE7AEE-B3A2-4D9A-BB4D-F73DB2B5612C}"/>
    <pc:docChg chg="undo custSel delSld modSld modMainMaster">
      <pc:chgData name="Frank Vestbo-Nielsen" userId="9a9185bb-4641-4384-afb8-8ee31170a458" providerId="ADAL" clId="{18AE7AEE-B3A2-4D9A-BB4D-F73DB2B5612C}" dt="2025-09-15T06:59:37.975" v="41" actId="27636"/>
      <pc:docMkLst>
        <pc:docMk/>
      </pc:docMkLst>
      <pc:sldChg chg="del">
        <pc:chgData name="Frank Vestbo-Nielsen" userId="9a9185bb-4641-4384-afb8-8ee31170a458" providerId="ADAL" clId="{18AE7AEE-B3A2-4D9A-BB4D-F73DB2B5612C}" dt="2025-09-15T06:53:33.765" v="3" actId="47"/>
        <pc:sldMkLst>
          <pc:docMk/>
          <pc:sldMk cId="2540916791" sldId="256"/>
        </pc:sldMkLst>
      </pc:sldChg>
      <pc:sldChg chg="addSp delSp modSp mod setBg chgLayout">
        <pc:chgData name="Frank Vestbo-Nielsen" userId="9a9185bb-4641-4384-afb8-8ee31170a458" providerId="ADAL" clId="{18AE7AEE-B3A2-4D9A-BB4D-F73DB2B5612C}" dt="2025-09-15T06:57:45.316" v="25"/>
        <pc:sldMkLst>
          <pc:docMk/>
          <pc:sldMk cId="553408840" sldId="258"/>
        </pc:sldMkLst>
        <pc:spChg chg="mod ord">
          <ac:chgData name="Frank Vestbo-Nielsen" userId="9a9185bb-4641-4384-afb8-8ee31170a458" providerId="ADAL" clId="{18AE7AEE-B3A2-4D9A-BB4D-F73DB2B5612C}" dt="2025-09-15T06:56:54.762" v="15" actId="6264"/>
          <ac:spMkLst>
            <pc:docMk/>
            <pc:sldMk cId="553408840" sldId="258"/>
            <ac:spMk id="2" creationId="{00000000-0000-0000-0000-000000000000}"/>
          </ac:spMkLst>
        </pc:spChg>
        <pc:spChg chg="add del mod">
          <ac:chgData name="Frank Vestbo-Nielsen" userId="9a9185bb-4641-4384-afb8-8ee31170a458" providerId="ADAL" clId="{18AE7AEE-B3A2-4D9A-BB4D-F73DB2B5612C}" dt="2025-09-15T06:56:54.762" v="15" actId="6264"/>
          <ac:spMkLst>
            <pc:docMk/>
            <pc:sldMk cId="553408840" sldId="258"/>
            <ac:spMk id="3" creationId="{D7961601-1FC9-E2C3-408C-AA38BE10E1C8}"/>
          </ac:spMkLst>
        </pc:spChg>
        <pc:spChg chg="add del mod">
          <ac:chgData name="Frank Vestbo-Nielsen" userId="9a9185bb-4641-4384-afb8-8ee31170a458" providerId="ADAL" clId="{18AE7AEE-B3A2-4D9A-BB4D-F73DB2B5612C}" dt="2025-09-15T06:56:54.762" v="15" actId="6264"/>
          <ac:spMkLst>
            <pc:docMk/>
            <pc:sldMk cId="553408840" sldId="258"/>
            <ac:spMk id="4" creationId="{2E2CEC6A-7F3D-1EAA-9B0A-4702E8516CBA}"/>
          </ac:spMkLst>
        </pc:spChg>
        <pc:spChg chg="add del mod">
          <ac:chgData name="Frank Vestbo-Nielsen" userId="9a9185bb-4641-4384-afb8-8ee31170a458" providerId="ADAL" clId="{18AE7AEE-B3A2-4D9A-BB4D-F73DB2B5612C}" dt="2025-09-15T06:56:54.762" v="15" actId="6264"/>
          <ac:spMkLst>
            <pc:docMk/>
            <pc:sldMk cId="553408840" sldId="258"/>
            <ac:spMk id="7" creationId="{ED7E7A14-4E96-4986-5B50-41FE36CD3A44}"/>
          </ac:spMkLst>
        </pc:spChg>
        <pc:picChg chg="mod ord">
          <ac:chgData name="Frank Vestbo-Nielsen" userId="9a9185bb-4641-4384-afb8-8ee31170a458" providerId="ADAL" clId="{18AE7AEE-B3A2-4D9A-BB4D-F73DB2B5612C}" dt="2025-09-15T06:56:54.762" v="15" actId="6264"/>
          <ac:picMkLst>
            <pc:docMk/>
            <pc:sldMk cId="553408840" sldId="258"/>
            <ac:picMk id="5" creationId="{00000000-0000-0000-0000-000000000000}"/>
          </ac:picMkLst>
        </pc:picChg>
        <pc:picChg chg="mod ord">
          <ac:chgData name="Frank Vestbo-Nielsen" userId="9a9185bb-4641-4384-afb8-8ee31170a458" providerId="ADAL" clId="{18AE7AEE-B3A2-4D9A-BB4D-F73DB2B5612C}" dt="2025-09-15T06:56:54.762" v="15" actId="6264"/>
          <ac:picMkLst>
            <pc:docMk/>
            <pc:sldMk cId="553408840" sldId="258"/>
            <ac:picMk id="6" creationId="{00000000-0000-0000-0000-000000000000}"/>
          </ac:picMkLst>
        </pc:picChg>
      </pc:sldChg>
      <pc:sldChg chg="addSp delSp modSp mod setBg setClrOvrMap">
        <pc:chgData name="Frank Vestbo-Nielsen" userId="9a9185bb-4641-4384-afb8-8ee31170a458" providerId="ADAL" clId="{18AE7AEE-B3A2-4D9A-BB4D-F73DB2B5612C}" dt="2025-09-15T06:57:33.219" v="21"/>
        <pc:sldMkLst>
          <pc:docMk/>
          <pc:sldMk cId="3714068867" sldId="259"/>
        </pc:sldMkLst>
        <pc:spChg chg="mod ord">
          <ac:chgData name="Frank Vestbo-Nielsen" userId="9a9185bb-4641-4384-afb8-8ee31170a458" providerId="ADAL" clId="{18AE7AEE-B3A2-4D9A-BB4D-F73DB2B5612C}" dt="2025-09-15T06:54:37.329" v="14" actId="26606"/>
          <ac:spMkLst>
            <pc:docMk/>
            <pc:sldMk cId="3714068867" sldId="259"/>
            <ac:spMk id="2" creationId="{00000000-0000-0000-0000-000000000000}"/>
          </ac:spMkLst>
        </pc:spChg>
        <pc:spChg chg="add del">
          <ac:chgData name="Frank Vestbo-Nielsen" userId="9a9185bb-4641-4384-afb8-8ee31170a458" providerId="ADAL" clId="{18AE7AEE-B3A2-4D9A-BB4D-F73DB2B5612C}" dt="2025-09-15T06:54:37.321" v="13" actId="26606"/>
          <ac:spMkLst>
            <pc:docMk/>
            <pc:sldMk cId="3714068867" sldId="259"/>
            <ac:spMk id="19" creationId="{7A675F33-98AF-4B83-A3BB-0780A23145E6}"/>
          </ac:spMkLst>
        </pc:spChg>
        <pc:spChg chg="add">
          <ac:chgData name="Frank Vestbo-Nielsen" userId="9a9185bb-4641-4384-afb8-8ee31170a458" providerId="ADAL" clId="{18AE7AEE-B3A2-4D9A-BB4D-F73DB2B5612C}" dt="2025-09-15T06:54:37.329" v="14" actId="26606"/>
          <ac:spMkLst>
            <pc:docMk/>
            <pc:sldMk cId="3714068867" sldId="259"/>
            <ac:spMk id="21" creationId="{4A9B19C2-B29A-4924-9E7E-6FBF17F5854E}"/>
          </ac:spMkLst>
        </pc:spChg>
        <pc:spChg chg="add">
          <ac:chgData name="Frank Vestbo-Nielsen" userId="9a9185bb-4641-4384-afb8-8ee31170a458" providerId="ADAL" clId="{18AE7AEE-B3A2-4D9A-BB4D-F73DB2B5612C}" dt="2025-09-15T06:54:37.329" v="14" actId="26606"/>
          <ac:spMkLst>
            <pc:docMk/>
            <pc:sldMk cId="3714068867" sldId="259"/>
            <ac:spMk id="33" creationId="{991E317B-75E3-4171-A07A-B263C1D6DCA5}"/>
          </ac:spMkLst>
        </pc:spChg>
        <pc:grpChg chg="add">
          <ac:chgData name="Frank Vestbo-Nielsen" userId="9a9185bb-4641-4384-afb8-8ee31170a458" providerId="ADAL" clId="{18AE7AEE-B3A2-4D9A-BB4D-F73DB2B5612C}" dt="2025-09-15T06:54:37.329" v="14" actId="26606"/>
          <ac:grpSpMkLst>
            <pc:docMk/>
            <pc:sldMk cId="3714068867" sldId="259"/>
            <ac:grpSpMk id="23" creationId="{34C85634-D5F5-4047-8F35-F4B1F50AB1A7}"/>
          </ac:grpSpMkLst>
        </pc:grpChg>
        <pc:picChg chg="mod">
          <ac:chgData name="Frank Vestbo-Nielsen" userId="9a9185bb-4641-4384-afb8-8ee31170a458" providerId="ADAL" clId="{18AE7AEE-B3A2-4D9A-BB4D-F73DB2B5612C}" dt="2025-09-15T06:54:37.329" v="14" actId="26606"/>
          <ac:picMkLst>
            <pc:docMk/>
            <pc:sldMk cId="3714068867" sldId="259"/>
            <ac:picMk id="4" creationId="{00000000-0000-0000-0000-000000000000}"/>
          </ac:picMkLst>
        </pc:picChg>
        <pc:cxnChg chg="add del">
          <ac:chgData name="Frank Vestbo-Nielsen" userId="9a9185bb-4641-4384-afb8-8ee31170a458" providerId="ADAL" clId="{18AE7AEE-B3A2-4D9A-BB4D-F73DB2B5612C}" dt="2025-09-15T06:54:37.321" v="13" actId="26606"/>
          <ac:cxnSpMkLst>
            <pc:docMk/>
            <pc:sldMk cId="3714068867" sldId="259"/>
            <ac:cxnSpMk id="9" creationId="{8FD48FB1-66D8-4676-B0AA-C139A1DB78D1}"/>
          </ac:cxnSpMkLst>
        </pc:cxnChg>
        <pc:cxnChg chg="add del">
          <ac:chgData name="Frank Vestbo-Nielsen" userId="9a9185bb-4641-4384-afb8-8ee31170a458" providerId="ADAL" clId="{18AE7AEE-B3A2-4D9A-BB4D-F73DB2B5612C}" dt="2025-09-15T06:54:37.321" v="13" actId="26606"/>
          <ac:cxnSpMkLst>
            <pc:docMk/>
            <pc:sldMk cId="3714068867" sldId="259"/>
            <ac:cxnSpMk id="11" creationId="{F033F5AE-6728-4F19-8DED-658E674B31B9}"/>
          </ac:cxnSpMkLst>
        </pc:cxnChg>
        <pc:cxnChg chg="add del">
          <ac:chgData name="Frank Vestbo-Nielsen" userId="9a9185bb-4641-4384-afb8-8ee31170a458" providerId="ADAL" clId="{18AE7AEE-B3A2-4D9A-BB4D-F73DB2B5612C}" dt="2025-09-15T06:54:37.321" v="13" actId="26606"/>
          <ac:cxnSpMkLst>
            <pc:docMk/>
            <pc:sldMk cId="3714068867" sldId="259"/>
            <ac:cxnSpMk id="13" creationId="{82C7D74A-18BA-4709-A808-44E8815C4430}"/>
          </ac:cxnSpMkLst>
        </pc:cxnChg>
        <pc:cxnChg chg="add del">
          <ac:chgData name="Frank Vestbo-Nielsen" userId="9a9185bb-4641-4384-afb8-8ee31170a458" providerId="ADAL" clId="{18AE7AEE-B3A2-4D9A-BB4D-F73DB2B5612C}" dt="2025-09-15T06:54:37.321" v="13" actId="26606"/>
          <ac:cxnSpMkLst>
            <pc:docMk/>
            <pc:sldMk cId="3714068867" sldId="259"/>
            <ac:cxnSpMk id="15" creationId="{B5164A3F-1561-4039-8185-AB0EEB713EA7}"/>
          </ac:cxnSpMkLst>
        </pc:cxnChg>
        <pc:cxnChg chg="add del">
          <ac:chgData name="Frank Vestbo-Nielsen" userId="9a9185bb-4641-4384-afb8-8ee31170a458" providerId="ADAL" clId="{18AE7AEE-B3A2-4D9A-BB4D-F73DB2B5612C}" dt="2025-09-15T06:54:37.321" v="13" actId="26606"/>
          <ac:cxnSpMkLst>
            <pc:docMk/>
            <pc:sldMk cId="3714068867" sldId="259"/>
            <ac:cxnSpMk id="17" creationId="{2A35DB53-42BE-460E-9CA1-1294C98463CB}"/>
          </ac:cxnSpMkLst>
        </pc:cxnChg>
        <pc:cxnChg chg="add">
          <ac:chgData name="Frank Vestbo-Nielsen" userId="9a9185bb-4641-4384-afb8-8ee31170a458" providerId="ADAL" clId="{18AE7AEE-B3A2-4D9A-BB4D-F73DB2B5612C}" dt="2025-09-15T06:54:37.329" v="14" actId="26606"/>
          <ac:cxnSpMkLst>
            <pc:docMk/>
            <pc:sldMk cId="3714068867" sldId="259"/>
            <ac:cxnSpMk id="22" creationId="{0512F9CB-A1A0-4043-A103-F6A4B94B695A}"/>
          </ac:cxnSpMkLst>
        </pc:cxnChg>
        <pc:cxnChg chg="add">
          <ac:chgData name="Frank Vestbo-Nielsen" userId="9a9185bb-4641-4384-afb8-8ee31170a458" providerId="ADAL" clId="{18AE7AEE-B3A2-4D9A-BB4D-F73DB2B5612C}" dt="2025-09-15T06:54:37.329" v="14" actId="26606"/>
          <ac:cxnSpMkLst>
            <pc:docMk/>
            <pc:sldMk cId="3714068867" sldId="259"/>
            <ac:cxnSpMk id="29" creationId="{ADBE6588-EE16-4389-857C-86A156D49E5D}"/>
          </ac:cxnSpMkLst>
        </pc:cxnChg>
        <pc:cxnChg chg="add">
          <ac:chgData name="Frank Vestbo-Nielsen" userId="9a9185bb-4641-4384-afb8-8ee31170a458" providerId="ADAL" clId="{18AE7AEE-B3A2-4D9A-BB4D-F73DB2B5612C}" dt="2025-09-15T06:54:37.329" v="14" actId="26606"/>
          <ac:cxnSpMkLst>
            <pc:docMk/>
            <pc:sldMk cId="3714068867" sldId="259"/>
            <ac:cxnSpMk id="30" creationId="{17FD48D2-B0A7-413D-B947-AA55AC1296D5}"/>
          </ac:cxnSpMkLst>
        </pc:cxnChg>
        <pc:cxnChg chg="add">
          <ac:chgData name="Frank Vestbo-Nielsen" userId="9a9185bb-4641-4384-afb8-8ee31170a458" providerId="ADAL" clId="{18AE7AEE-B3A2-4D9A-BB4D-F73DB2B5612C}" dt="2025-09-15T06:54:37.329" v="14" actId="26606"/>
          <ac:cxnSpMkLst>
            <pc:docMk/>
            <pc:sldMk cId="3714068867" sldId="259"/>
            <ac:cxnSpMk id="31" creationId="{2BE668D0-D906-4EEE-B32F-8C028624B837}"/>
          </ac:cxnSpMkLst>
        </pc:cxnChg>
        <pc:cxnChg chg="add">
          <ac:chgData name="Frank Vestbo-Nielsen" userId="9a9185bb-4641-4384-afb8-8ee31170a458" providerId="ADAL" clId="{18AE7AEE-B3A2-4D9A-BB4D-F73DB2B5612C}" dt="2025-09-15T06:54:37.329" v="14" actId="26606"/>
          <ac:cxnSpMkLst>
            <pc:docMk/>
            <pc:sldMk cId="3714068867" sldId="259"/>
            <ac:cxnSpMk id="32" creationId="{D1DE67A3-B8F6-4CFD-A8E0-D15200F23152}"/>
          </ac:cxnSpMkLst>
        </pc:cxnChg>
      </pc:sldChg>
      <pc:sldChg chg="addSp delSp modSp mod">
        <pc:chgData name="Frank Vestbo-Nielsen" userId="9a9185bb-4641-4384-afb8-8ee31170a458" providerId="ADAL" clId="{18AE7AEE-B3A2-4D9A-BB4D-F73DB2B5612C}" dt="2025-09-15T06:58:53.124" v="35" actId="478"/>
        <pc:sldMkLst>
          <pc:docMk/>
          <pc:sldMk cId="205640122" sldId="260"/>
        </pc:sldMkLst>
        <pc:spChg chg="add del mod">
          <ac:chgData name="Frank Vestbo-Nielsen" userId="9a9185bb-4641-4384-afb8-8ee31170a458" providerId="ADAL" clId="{18AE7AEE-B3A2-4D9A-BB4D-F73DB2B5612C}" dt="2025-09-15T06:58:53.124" v="35" actId="478"/>
          <ac:spMkLst>
            <pc:docMk/>
            <pc:sldMk cId="205640122" sldId="260"/>
            <ac:spMk id="4" creationId="{40929EA2-471F-021A-7970-0F44E7BA17B8}"/>
          </ac:spMkLst>
        </pc:spChg>
        <pc:picChg chg="mod">
          <ac:chgData name="Frank Vestbo-Nielsen" userId="9a9185bb-4641-4384-afb8-8ee31170a458" providerId="ADAL" clId="{18AE7AEE-B3A2-4D9A-BB4D-F73DB2B5612C}" dt="2025-09-15T06:58:52.676" v="34" actId="1076"/>
          <ac:picMkLst>
            <pc:docMk/>
            <pc:sldMk cId="205640122" sldId="260"/>
            <ac:picMk id="5" creationId="{00000000-0000-0000-0000-000000000000}"/>
          </ac:picMkLst>
        </pc:picChg>
        <pc:picChg chg="add del mod">
          <ac:chgData name="Frank Vestbo-Nielsen" userId="9a9185bb-4641-4384-afb8-8ee31170a458" providerId="ADAL" clId="{18AE7AEE-B3A2-4D9A-BB4D-F73DB2B5612C}" dt="2025-09-15T06:58:53.124" v="35" actId="478"/>
          <ac:picMkLst>
            <pc:docMk/>
            <pc:sldMk cId="205640122" sldId="260"/>
            <ac:picMk id="6" creationId="{00000000-0000-0000-0000-000000000000}"/>
          </ac:picMkLst>
        </pc:picChg>
      </pc:sldChg>
      <pc:sldChg chg="modSp mod">
        <pc:chgData name="Frank Vestbo-Nielsen" userId="9a9185bb-4641-4384-afb8-8ee31170a458" providerId="ADAL" clId="{18AE7AEE-B3A2-4D9A-BB4D-F73DB2B5612C}" dt="2025-09-15T06:58:51.741" v="32" actId="1076"/>
        <pc:sldMkLst>
          <pc:docMk/>
          <pc:sldMk cId="2049460977" sldId="262"/>
        </pc:sldMkLst>
        <pc:spChg chg="mod">
          <ac:chgData name="Frank Vestbo-Nielsen" userId="9a9185bb-4641-4384-afb8-8ee31170a458" providerId="ADAL" clId="{18AE7AEE-B3A2-4D9A-BB4D-F73DB2B5612C}" dt="2025-09-15T06:54:26.545" v="7"/>
          <ac:spMkLst>
            <pc:docMk/>
            <pc:sldMk cId="2049460977" sldId="262"/>
            <ac:spMk id="2" creationId="{00000000-0000-0000-0000-000000000000}"/>
          </ac:spMkLst>
        </pc:sp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2049460977" sldId="262"/>
            <ac:picMk id="5" creationId="{00000000-0000-0000-0000-000000000000}"/>
          </ac:picMkLst>
        </pc:picChg>
        <pc:picChg chg="mod">
          <ac:chgData name="Frank Vestbo-Nielsen" userId="9a9185bb-4641-4384-afb8-8ee31170a458" providerId="ADAL" clId="{18AE7AEE-B3A2-4D9A-BB4D-F73DB2B5612C}" dt="2025-09-15T06:58:51.741" v="32" actId="1076"/>
          <ac:picMkLst>
            <pc:docMk/>
            <pc:sldMk cId="2049460977" sldId="262"/>
            <ac:picMk id="6" creationId="{00000000-0000-0000-0000-000000000000}"/>
          </ac:picMkLst>
        </pc:picChg>
      </pc:sldChg>
      <pc:sldChg chg="modSp">
        <pc:chgData name="Frank Vestbo-Nielsen" userId="9a9185bb-4641-4384-afb8-8ee31170a458" providerId="ADAL" clId="{18AE7AEE-B3A2-4D9A-BB4D-F73DB2B5612C}" dt="2025-09-15T06:54:26.545" v="7"/>
        <pc:sldMkLst>
          <pc:docMk/>
          <pc:sldMk cId="1885518700" sldId="263"/>
        </pc:sldMkLst>
        <pc:spChg chg="mod">
          <ac:chgData name="Frank Vestbo-Nielsen" userId="9a9185bb-4641-4384-afb8-8ee31170a458" providerId="ADAL" clId="{18AE7AEE-B3A2-4D9A-BB4D-F73DB2B5612C}" dt="2025-09-15T06:54:26.545" v="7"/>
          <ac:spMkLst>
            <pc:docMk/>
            <pc:sldMk cId="1885518700" sldId="263"/>
            <ac:spMk id="2" creationId="{00000000-0000-0000-0000-000000000000}"/>
          </ac:spMkLst>
        </pc:sp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885518700" sldId="263"/>
            <ac:picMk id="5" creationId="{00000000-0000-0000-0000-000000000000}"/>
          </ac:picMkLst>
        </pc:pic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885518700" sldId="263"/>
            <ac:picMk id="6" creationId="{00000000-0000-0000-0000-000000000000}"/>
          </ac:picMkLst>
        </pc:picChg>
      </pc:sldChg>
      <pc:sldChg chg="modSp mod">
        <pc:chgData name="Frank Vestbo-Nielsen" userId="9a9185bb-4641-4384-afb8-8ee31170a458" providerId="ADAL" clId="{18AE7AEE-B3A2-4D9A-BB4D-F73DB2B5612C}" dt="2025-09-15T06:54:26.652" v="9" actId="27636"/>
        <pc:sldMkLst>
          <pc:docMk/>
          <pc:sldMk cId="1520879338" sldId="264"/>
        </pc:sldMkLst>
        <pc:spChg chg="mod">
          <ac:chgData name="Frank Vestbo-Nielsen" userId="9a9185bb-4641-4384-afb8-8ee31170a458" providerId="ADAL" clId="{18AE7AEE-B3A2-4D9A-BB4D-F73DB2B5612C}" dt="2025-09-15T06:54:26.652" v="9" actId="27636"/>
          <ac:spMkLst>
            <pc:docMk/>
            <pc:sldMk cId="1520879338" sldId="264"/>
            <ac:spMk id="2" creationId="{00000000-0000-0000-0000-000000000000}"/>
          </ac:spMkLst>
        </pc:sp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520879338" sldId="264"/>
            <ac:picMk id="5" creationId="{00000000-0000-0000-0000-000000000000}"/>
          </ac:picMkLst>
        </pc:pic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520879338" sldId="264"/>
            <ac:picMk id="6" creationId="{00000000-0000-0000-0000-000000000000}"/>
          </ac:picMkLst>
        </pc:picChg>
      </pc:sldChg>
      <pc:sldChg chg="modSp mod">
        <pc:chgData name="Frank Vestbo-Nielsen" userId="9a9185bb-4641-4384-afb8-8ee31170a458" providerId="ADAL" clId="{18AE7AEE-B3A2-4D9A-BB4D-F73DB2B5612C}" dt="2025-09-15T06:59:18.228" v="37" actId="1076"/>
        <pc:sldMkLst>
          <pc:docMk/>
          <pc:sldMk cId="736551824" sldId="265"/>
        </pc:sldMkLst>
        <pc:picChg chg="mod">
          <ac:chgData name="Frank Vestbo-Nielsen" userId="9a9185bb-4641-4384-afb8-8ee31170a458" providerId="ADAL" clId="{18AE7AEE-B3A2-4D9A-BB4D-F73DB2B5612C}" dt="2025-09-15T06:59:15.587" v="36" actId="1076"/>
          <ac:picMkLst>
            <pc:docMk/>
            <pc:sldMk cId="736551824" sldId="265"/>
            <ac:picMk id="5" creationId="{00000000-0000-0000-0000-000000000000}"/>
          </ac:picMkLst>
        </pc:picChg>
        <pc:picChg chg="mod">
          <ac:chgData name="Frank Vestbo-Nielsen" userId="9a9185bb-4641-4384-afb8-8ee31170a458" providerId="ADAL" clId="{18AE7AEE-B3A2-4D9A-BB4D-F73DB2B5612C}" dt="2025-09-15T06:59:18.228" v="37" actId="1076"/>
          <ac:picMkLst>
            <pc:docMk/>
            <pc:sldMk cId="736551824" sldId="265"/>
            <ac:picMk id="6" creationId="{00000000-0000-0000-0000-000000000000}"/>
          </ac:picMkLst>
        </pc:picChg>
      </pc:sldChg>
      <pc:sldChg chg="modSp">
        <pc:chgData name="Frank Vestbo-Nielsen" userId="9a9185bb-4641-4384-afb8-8ee31170a458" providerId="ADAL" clId="{18AE7AEE-B3A2-4D9A-BB4D-F73DB2B5612C}" dt="2025-09-15T06:54:26.545" v="7"/>
        <pc:sldMkLst>
          <pc:docMk/>
          <pc:sldMk cId="992194422" sldId="266"/>
        </pc:sldMkLst>
        <pc:spChg chg="mod">
          <ac:chgData name="Frank Vestbo-Nielsen" userId="9a9185bb-4641-4384-afb8-8ee31170a458" providerId="ADAL" clId="{18AE7AEE-B3A2-4D9A-BB4D-F73DB2B5612C}" dt="2025-09-15T06:54:26.545" v="7"/>
          <ac:spMkLst>
            <pc:docMk/>
            <pc:sldMk cId="992194422" sldId="266"/>
            <ac:spMk id="2" creationId="{00000000-0000-0000-0000-000000000000}"/>
          </ac:spMkLst>
        </pc:sp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992194422" sldId="266"/>
            <ac:picMk id="5" creationId="{00000000-0000-0000-0000-000000000000}"/>
          </ac:picMkLst>
        </pc:pic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992194422" sldId="266"/>
            <ac:picMk id="6" creationId="{00000000-0000-0000-0000-000000000000}"/>
          </ac:picMkLst>
        </pc:picChg>
      </pc:sldChg>
      <pc:sldChg chg="modSp mod">
        <pc:chgData name="Frank Vestbo-Nielsen" userId="9a9185bb-4641-4384-afb8-8ee31170a458" providerId="ADAL" clId="{18AE7AEE-B3A2-4D9A-BB4D-F73DB2B5612C}" dt="2025-09-15T06:54:26.657" v="10" actId="27636"/>
        <pc:sldMkLst>
          <pc:docMk/>
          <pc:sldMk cId="1076177077" sldId="267"/>
        </pc:sldMkLst>
        <pc:spChg chg="mod">
          <ac:chgData name="Frank Vestbo-Nielsen" userId="9a9185bb-4641-4384-afb8-8ee31170a458" providerId="ADAL" clId="{18AE7AEE-B3A2-4D9A-BB4D-F73DB2B5612C}" dt="2025-09-15T06:54:26.657" v="10" actId="27636"/>
          <ac:spMkLst>
            <pc:docMk/>
            <pc:sldMk cId="1076177077" sldId="267"/>
            <ac:spMk id="2" creationId="{00000000-0000-0000-0000-000000000000}"/>
          </ac:spMkLst>
        </pc:sp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076177077" sldId="267"/>
            <ac:picMk id="5" creationId="{00000000-0000-0000-0000-000000000000}"/>
          </ac:picMkLst>
        </pc:pic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076177077" sldId="267"/>
            <ac:picMk id="6" creationId="{00000000-0000-0000-0000-000000000000}"/>
          </ac:picMkLst>
        </pc:picChg>
      </pc:sldChg>
      <pc:sldChg chg="modSp mod">
        <pc:chgData name="Frank Vestbo-Nielsen" userId="9a9185bb-4641-4384-afb8-8ee31170a458" providerId="ADAL" clId="{18AE7AEE-B3A2-4D9A-BB4D-F73DB2B5612C}" dt="2025-09-15T06:59:37.975" v="41" actId="27636"/>
        <pc:sldMkLst>
          <pc:docMk/>
          <pc:sldMk cId="1702236335" sldId="268"/>
        </pc:sldMkLst>
        <pc:spChg chg="mod">
          <ac:chgData name="Frank Vestbo-Nielsen" userId="9a9185bb-4641-4384-afb8-8ee31170a458" providerId="ADAL" clId="{18AE7AEE-B3A2-4D9A-BB4D-F73DB2B5612C}" dt="2025-09-15T06:54:26.545" v="7"/>
          <ac:spMkLst>
            <pc:docMk/>
            <pc:sldMk cId="1702236335" sldId="268"/>
            <ac:spMk id="2" creationId="{00000000-0000-0000-0000-000000000000}"/>
          </ac:spMkLst>
        </pc:spChg>
        <pc:spChg chg="mod">
          <ac:chgData name="Frank Vestbo-Nielsen" userId="9a9185bb-4641-4384-afb8-8ee31170a458" providerId="ADAL" clId="{18AE7AEE-B3A2-4D9A-BB4D-F73DB2B5612C}" dt="2025-09-15T06:59:37.975" v="41" actId="27636"/>
          <ac:spMkLst>
            <pc:docMk/>
            <pc:sldMk cId="1702236335" sldId="268"/>
            <ac:spMk id="4" creationId="{00000000-0000-0000-0000-000000000000}"/>
          </ac:spMkLst>
        </pc:spChg>
        <pc:picChg chg="mod">
          <ac:chgData name="Frank Vestbo-Nielsen" userId="9a9185bb-4641-4384-afb8-8ee31170a458" providerId="ADAL" clId="{18AE7AEE-B3A2-4D9A-BB4D-F73DB2B5612C}" dt="2025-09-15T06:54:26.545" v="7"/>
          <ac:picMkLst>
            <pc:docMk/>
            <pc:sldMk cId="1702236335" sldId="268"/>
            <ac:picMk id="5" creationId="{00000000-0000-0000-0000-000000000000}"/>
          </ac:picMkLst>
        </pc:picChg>
      </pc:sldChg>
      <pc:sldChg chg="del">
        <pc:chgData name="Frank Vestbo-Nielsen" userId="9a9185bb-4641-4384-afb8-8ee31170a458" providerId="ADAL" clId="{18AE7AEE-B3A2-4D9A-BB4D-F73DB2B5612C}" dt="2025-09-15T06:53:58.454" v="6" actId="47"/>
        <pc:sldMkLst>
          <pc:docMk/>
          <pc:sldMk cId="1255145255" sldId="269"/>
        </pc:sldMkLst>
      </pc:sldChg>
      <pc:sldChg chg="del">
        <pc:chgData name="Frank Vestbo-Nielsen" userId="9a9185bb-4641-4384-afb8-8ee31170a458" providerId="ADAL" clId="{18AE7AEE-B3A2-4D9A-BB4D-F73DB2B5612C}" dt="2025-09-15T06:53:42.979" v="4" actId="47"/>
        <pc:sldMkLst>
          <pc:docMk/>
          <pc:sldMk cId="2521502066" sldId="270"/>
        </pc:sldMkLst>
      </pc:sldChg>
      <pc:sldChg chg="del">
        <pc:chgData name="Frank Vestbo-Nielsen" userId="9a9185bb-4641-4384-afb8-8ee31170a458" providerId="ADAL" clId="{18AE7AEE-B3A2-4D9A-BB4D-F73DB2B5612C}" dt="2025-09-15T06:53:14.190" v="0" actId="47"/>
        <pc:sldMkLst>
          <pc:docMk/>
          <pc:sldMk cId="1382933373" sldId="271"/>
        </pc:sldMkLst>
      </pc:sldChg>
      <pc:sldChg chg="del">
        <pc:chgData name="Frank Vestbo-Nielsen" userId="9a9185bb-4641-4384-afb8-8ee31170a458" providerId="ADAL" clId="{18AE7AEE-B3A2-4D9A-BB4D-F73DB2B5612C}" dt="2025-09-15T06:53:15.564" v="1" actId="47"/>
        <pc:sldMkLst>
          <pc:docMk/>
          <pc:sldMk cId="286305689" sldId="272"/>
        </pc:sldMkLst>
      </pc:sldChg>
      <pc:sldChg chg="del">
        <pc:chgData name="Frank Vestbo-Nielsen" userId="9a9185bb-4641-4384-afb8-8ee31170a458" providerId="ADAL" clId="{18AE7AEE-B3A2-4D9A-BB4D-F73DB2B5612C}" dt="2025-09-15T06:53:48.581" v="5" actId="47"/>
        <pc:sldMkLst>
          <pc:docMk/>
          <pc:sldMk cId="1652364232" sldId="273"/>
        </pc:sldMkLst>
      </pc:sldChg>
      <pc:sldMasterChg chg="modSldLayout">
        <pc:chgData name="Frank Vestbo-Nielsen" userId="9a9185bb-4641-4384-afb8-8ee31170a458" providerId="ADAL" clId="{18AE7AEE-B3A2-4D9A-BB4D-F73DB2B5612C}" dt="2025-09-15T06:54:26.545" v="7"/>
        <pc:sldMasterMkLst>
          <pc:docMk/>
          <pc:sldMasterMk cId="1194465018" sldId="2147483673"/>
        </pc:sldMasterMkLst>
        <pc:sldLayoutChg chg="addSp">
          <pc:chgData name="Frank Vestbo-Nielsen" userId="9a9185bb-4641-4384-afb8-8ee31170a458" providerId="ADAL" clId="{18AE7AEE-B3A2-4D9A-BB4D-F73DB2B5612C}" dt="2025-09-15T06:54:26.545" v="7"/>
          <pc:sldLayoutMkLst>
            <pc:docMk/>
            <pc:sldMasterMk cId="1194465018" sldId="2147483673"/>
            <pc:sldLayoutMk cId="985918133" sldId="2147483676"/>
          </pc:sldLayoutMkLst>
          <pc:picChg chg="add">
            <ac:chgData name="Frank Vestbo-Nielsen" userId="9a9185bb-4641-4384-afb8-8ee31170a458" providerId="ADAL" clId="{18AE7AEE-B3A2-4D9A-BB4D-F73DB2B5612C}" dt="2025-09-15T06:54:26.545" v="7"/>
            <ac:picMkLst>
              <pc:docMk/>
              <pc:sldMasterMk cId="1194465018" sldId="2147483673"/>
              <pc:sldLayoutMk cId="985918133" sldId="2147483676"/>
              <ac:picMk id="7" creationId="{8D1456CE-9E4B-636A-E294-E7103986518A}"/>
            </ac:picMkLst>
          </pc:picChg>
        </pc:sldLayoutChg>
        <pc:sldLayoutChg chg="addSp">
          <pc:chgData name="Frank Vestbo-Nielsen" userId="9a9185bb-4641-4384-afb8-8ee31170a458" providerId="ADAL" clId="{18AE7AEE-B3A2-4D9A-BB4D-F73DB2B5612C}" dt="2025-09-15T06:54:26.545" v="7"/>
          <pc:sldLayoutMkLst>
            <pc:docMk/>
            <pc:sldMasterMk cId="1194465018" sldId="2147483673"/>
            <pc:sldLayoutMk cId="2533840106" sldId="2147483677"/>
          </pc:sldLayoutMkLst>
          <pc:picChg chg="add">
            <ac:chgData name="Frank Vestbo-Nielsen" userId="9a9185bb-4641-4384-afb8-8ee31170a458" providerId="ADAL" clId="{18AE7AEE-B3A2-4D9A-BB4D-F73DB2B5612C}" dt="2025-09-15T06:54:26.545" v="7"/>
            <ac:picMkLst>
              <pc:docMk/>
              <pc:sldMasterMk cId="1194465018" sldId="2147483673"/>
              <pc:sldLayoutMk cId="2533840106" sldId="2147483677"/>
              <ac:picMk id="8" creationId="{A882E598-1DB1-5A62-C5F9-85F492C1D21C}"/>
            </ac:picMkLst>
          </pc:picChg>
        </pc:sldLayoutChg>
        <pc:sldLayoutChg chg="addSp">
          <pc:chgData name="Frank Vestbo-Nielsen" userId="9a9185bb-4641-4384-afb8-8ee31170a458" providerId="ADAL" clId="{18AE7AEE-B3A2-4D9A-BB4D-F73DB2B5612C}" dt="2025-09-15T06:54:26.545" v="7"/>
          <pc:sldLayoutMkLst>
            <pc:docMk/>
            <pc:sldMasterMk cId="1194465018" sldId="2147483673"/>
            <pc:sldLayoutMk cId="2438255899" sldId="2147483678"/>
          </pc:sldLayoutMkLst>
          <pc:picChg chg="add">
            <ac:chgData name="Frank Vestbo-Nielsen" userId="9a9185bb-4641-4384-afb8-8ee31170a458" providerId="ADAL" clId="{18AE7AEE-B3A2-4D9A-BB4D-F73DB2B5612C}" dt="2025-09-15T06:54:26.545" v="7"/>
            <ac:picMkLst>
              <pc:docMk/>
              <pc:sldMasterMk cId="1194465018" sldId="2147483673"/>
              <pc:sldLayoutMk cId="2438255899" sldId="2147483678"/>
              <ac:picMk id="10" creationId="{EEB6ABE2-DD67-6FD5-91B0-519E47CE4496}"/>
            </ac:picMkLst>
          </pc:picChg>
        </pc:sldLayoutChg>
        <pc:sldLayoutChg chg="addSp">
          <pc:chgData name="Frank Vestbo-Nielsen" userId="9a9185bb-4641-4384-afb8-8ee31170a458" providerId="ADAL" clId="{18AE7AEE-B3A2-4D9A-BB4D-F73DB2B5612C}" dt="2025-09-15T06:54:26.545" v="7"/>
          <pc:sldLayoutMkLst>
            <pc:docMk/>
            <pc:sldMasterMk cId="1194465018" sldId="2147483673"/>
            <pc:sldLayoutMk cId="1997916593" sldId="2147483679"/>
          </pc:sldLayoutMkLst>
          <pc:picChg chg="add">
            <ac:chgData name="Frank Vestbo-Nielsen" userId="9a9185bb-4641-4384-afb8-8ee31170a458" providerId="ADAL" clId="{18AE7AEE-B3A2-4D9A-BB4D-F73DB2B5612C}" dt="2025-09-15T06:54:26.545" v="7"/>
            <ac:picMkLst>
              <pc:docMk/>
              <pc:sldMasterMk cId="1194465018" sldId="2147483673"/>
              <pc:sldLayoutMk cId="1997916593" sldId="2147483679"/>
              <ac:picMk id="6" creationId="{AAB47B08-7977-616B-5AEF-67AD70A4C243}"/>
            </ac:picMkLst>
          </pc:picChg>
        </pc:sldLayoutChg>
        <pc:sldLayoutChg chg="addSp">
          <pc:chgData name="Frank Vestbo-Nielsen" userId="9a9185bb-4641-4384-afb8-8ee31170a458" providerId="ADAL" clId="{18AE7AEE-B3A2-4D9A-BB4D-F73DB2B5612C}" dt="2025-09-15T06:54:26.545" v="7"/>
          <pc:sldLayoutMkLst>
            <pc:docMk/>
            <pc:sldMasterMk cId="1194465018" sldId="2147483673"/>
            <pc:sldLayoutMk cId="2484825306" sldId="2147483681"/>
          </pc:sldLayoutMkLst>
          <pc:picChg chg="add">
            <ac:chgData name="Frank Vestbo-Nielsen" userId="9a9185bb-4641-4384-afb8-8ee31170a458" providerId="ADAL" clId="{18AE7AEE-B3A2-4D9A-BB4D-F73DB2B5612C}" dt="2025-09-15T06:54:26.545" v="7"/>
            <ac:picMkLst>
              <pc:docMk/>
              <pc:sldMasterMk cId="1194465018" sldId="2147483673"/>
              <pc:sldLayoutMk cId="2484825306" sldId="2147483681"/>
              <ac:picMk id="8" creationId="{8850BC65-4936-13BF-E67B-4C1779855AD7}"/>
            </ac:picMkLst>
          </pc:picChg>
        </pc:sldLayoutChg>
        <pc:sldLayoutChg chg="addSp">
          <pc:chgData name="Frank Vestbo-Nielsen" userId="9a9185bb-4641-4384-afb8-8ee31170a458" providerId="ADAL" clId="{18AE7AEE-B3A2-4D9A-BB4D-F73DB2B5612C}" dt="2025-09-15T06:54:26.545" v="7"/>
          <pc:sldLayoutMkLst>
            <pc:docMk/>
            <pc:sldMasterMk cId="1194465018" sldId="2147483673"/>
            <pc:sldLayoutMk cId="3993667024" sldId="2147483682"/>
          </pc:sldLayoutMkLst>
          <pc:picChg chg="add">
            <ac:chgData name="Frank Vestbo-Nielsen" userId="9a9185bb-4641-4384-afb8-8ee31170a458" providerId="ADAL" clId="{18AE7AEE-B3A2-4D9A-BB4D-F73DB2B5612C}" dt="2025-09-15T06:54:26.545" v="7"/>
            <ac:picMkLst>
              <pc:docMk/>
              <pc:sldMasterMk cId="1194465018" sldId="2147483673"/>
              <pc:sldLayoutMk cId="3993667024" sldId="2147483682"/>
              <ac:picMk id="3" creationId="{6CA8612E-0D24-FCDA-F0E6-B638E4952FE6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8AB1D-15B6-487E-8F09-35DF1079A235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5165E-B3AD-473A-8C2B-657EFC380081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8" name="Pladsholder til sidehoved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6759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C88FC-CDA5-40A5-B566-70B97A443D83}" type="datetimeFigureOut">
              <a:rPr lang="da-DK" smtClean="0"/>
              <a:t>15-09-2025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D2CD2-6840-4D66-9FB6-D3A8DAFB6BE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0535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Gennemgå hele projektet inden eleverne sættes i gang</a:t>
            </a:r>
          </a:p>
          <a:p>
            <a:endParaRPr lang="da-DK" dirty="0"/>
          </a:p>
          <a:p>
            <a:r>
              <a:rPr lang="da-DK" dirty="0"/>
              <a:t>VIGTIGT:	korrekt </a:t>
            </a:r>
            <a:r>
              <a:rPr lang="da-DK" dirty="0" err="1"/>
              <a:t>afisolering</a:t>
            </a:r>
            <a:r>
              <a:rPr lang="da-DK" dirty="0"/>
              <a:t>(demo), husk at kontrollere hver gang de har lavet en samling.</a:t>
            </a:r>
          </a:p>
          <a:p>
            <a:r>
              <a:rPr lang="da-DK" dirty="0"/>
              <a:t>	korrekt behandling af materiale, der skal sjældent bruges styrke…….vis børnesikringen i fatning.</a:t>
            </a:r>
          </a:p>
          <a:p>
            <a:r>
              <a:rPr lang="da-DK" dirty="0"/>
              <a:t>	Husk skruerne ikke skal skrues af men kun løsnes……</a:t>
            </a:r>
          </a:p>
          <a:p>
            <a:r>
              <a:rPr lang="da-DK" dirty="0"/>
              <a:t>	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8319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Forklar hvordan vi bruger de forskellige stykker værktøj</a:t>
            </a:r>
          </a:p>
          <a:p>
            <a:r>
              <a:rPr lang="da-DK" dirty="0"/>
              <a:t>korrekt brug af værktøj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5808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5398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52562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1810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1032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425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5747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2085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2CD2-6840-4D66-9FB6-D3A8DAFB6BE9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604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034" y="685800"/>
            <a:ext cx="7998916" cy="2971801"/>
          </a:xfrm>
        </p:spPr>
        <p:txBody>
          <a:bodyPr anchor="b">
            <a:normAutofit/>
          </a:bodyPr>
          <a:lstStyle>
            <a:lvl1pPr algn="l">
              <a:defRPr sz="4799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034" y="3843868"/>
            <a:ext cx="6399133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0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5869" y="8467"/>
            <a:ext cx="3809008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6580" y="91546"/>
            <a:ext cx="607907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3941" y="228600"/>
            <a:ext cx="495171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3927" y="32279"/>
            <a:ext cx="4851725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3383" y="609602"/>
            <a:ext cx="4342268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1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6516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4" y="2006600"/>
            <a:ext cx="8532178" cy="2281600"/>
          </a:xfrm>
        </p:spPr>
        <p:txBody>
          <a:bodyPr anchor="b">
            <a:normAutofit/>
          </a:bodyPr>
          <a:lstStyle>
            <a:lvl1pPr algn="l">
              <a:defRPr sz="3599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5" y="4495800"/>
            <a:ext cx="8532178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D1456CE-9E4B-636A-E294-E710398651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164" y="476041"/>
            <a:ext cx="705110" cy="3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1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033" y="685801"/>
            <a:ext cx="4936369" cy="361526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621" y="685801"/>
            <a:ext cx="4933194" cy="3615266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882E598-1DB1-5A62-C5F9-85F492C1D2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164" y="476041"/>
            <a:ext cx="705110" cy="3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4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827" y="685800"/>
            <a:ext cx="4648576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033" y="1270529"/>
            <a:ext cx="4936369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7483" y="685800"/>
            <a:ext cx="4663919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5033" y="1262062"/>
            <a:ext cx="4927904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EEB6ABE2-DD67-6FD5-91B0-519E47CE44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164" y="476041"/>
            <a:ext cx="705110" cy="3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25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AB47B08-7977-616B-5AEF-67AD70A4C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164" y="476041"/>
            <a:ext cx="705110" cy="3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1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06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3167" y="685800"/>
            <a:ext cx="3656648" cy="1371600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034" y="685800"/>
            <a:ext cx="5942053" cy="53086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3167" y="2209800"/>
            <a:ext cx="3656648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850BC65-4936-13BF-E67B-4C1779855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164" y="476041"/>
            <a:ext cx="705110" cy="3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2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582" y="1447800"/>
            <a:ext cx="6018232" cy="1143000"/>
          </a:xfrm>
        </p:spPr>
        <p:txBody>
          <a:bodyPr anchor="b">
            <a:normAutofit/>
          </a:bodyPr>
          <a:lstStyle>
            <a:lvl1pPr algn="l">
              <a:defRPr sz="2799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8754" y="914400"/>
            <a:ext cx="3280120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1582" y="2777067"/>
            <a:ext cx="6019820" cy="2048933"/>
          </a:xfrm>
        </p:spPr>
        <p:txBody>
          <a:bodyPr anchor="t">
            <a:normAutofit/>
          </a:bodyPr>
          <a:lstStyle>
            <a:lvl1pPr marL="0" indent="0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t>15-09-2025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CA8612E-0D24-FCDA-F0E6-B638E4952F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164" y="476041"/>
            <a:ext cx="705110" cy="3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6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621" y="533400"/>
            <a:ext cx="10815995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164" y="3843867"/>
            <a:ext cx="8302047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2753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5" y="685800"/>
            <a:ext cx="10055781" cy="2743200"/>
          </a:xfrm>
        </p:spPr>
        <p:txBody>
          <a:bodyPr anchor="ctr">
            <a:normAutofit/>
          </a:bodyPr>
          <a:lstStyle>
            <a:lvl1pPr algn="l">
              <a:defRPr sz="3199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4114800"/>
            <a:ext cx="8533765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984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4" y="685800"/>
            <a:ext cx="9141620" cy="2743200"/>
          </a:xfrm>
        </p:spPr>
        <p:txBody>
          <a:bodyPr anchor="ctr">
            <a:normAutofit/>
          </a:bodyPr>
          <a:lstStyle>
            <a:lvl1pPr algn="l">
              <a:defRPr sz="3199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5835" y="3429000"/>
            <a:ext cx="8532178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5" y="4301068"/>
            <a:ext cx="8532178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19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4" name="TextBox 13"/>
          <p:cNvSpPr txBox="1"/>
          <p:nvPr/>
        </p:nvSpPr>
        <p:spPr>
          <a:xfrm>
            <a:off x="531674" y="812222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2734" y="276860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7700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4" y="3429000"/>
            <a:ext cx="8532178" cy="1697400"/>
          </a:xfrm>
        </p:spPr>
        <p:txBody>
          <a:bodyPr anchor="b">
            <a:normAutofit/>
          </a:bodyPr>
          <a:lstStyle>
            <a:lvl1pPr algn="l">
              <a:defRPr sz="3199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3" y="5132981"/>
            <a:ext cx="853376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9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1181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116" y="685800"/>
            <a:ext cx="9141619" cy="2743200"/>
          </a:xfrm>
        </p:spPr>
        <p:txBody>
          <a:bodyPr anchor="ctr">
            <a:normAutofit/>
          </a:bodyPr>
          <a:lstStyle>
            <a:lvl1pPr algn="l">
              <a:defRPr sz="3199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035" y="3928534"/>
            <a:ext cx="8532178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99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4978400"/>
            <a:ext cx="8532178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TextBox 10"/>
          <p:cNvSpPr txBox="1"/>
          <p:nvPr/>
        </p:nvSpPr>
        <p:spPr>
          <a:xfrm>
            <a:off x="531674" y="812222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2734" y="2768601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8958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35" y="685800"/>
            <a:ext cx="10055781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034" y="3928534"/>
            <a:ext cx="853217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399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4766733"/>
            <a:ext cx="8532178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bg2">
                    <a:lumMod val="7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42896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8854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2950" y="685800"/>
            <a:ext cx="2056864" cy="45720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621" y="685800"/>
            <a:ext cx="7821163" cy="53086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1066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 møder du ZBC - 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839" y="269177"/>
            <a:ext cx="4406704" cy="6423466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>
          <a:xfrm>
            <a:off x="0" y="6100543"/>
            <a:ext cx="12188825" cy="592100"/>
          </a:xfrm>
          <a:prstGeom prst="rect">
            <a:avLst/>
          </a:prstGeom>
          <a:solidFill>
            <a:srgbClr val="004A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3199" dirty="0"/>
          </a:p>
        </p:txBody>
      </p:sp>
      <p:pic>
        <p:nvPicPr>
          <p:cNvPr id="4" name="Bille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36" y="1015390"/>
            <a:ext cx="3971138" cy="3971138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62" y="6247304"/>
            <a:ext cx="2388628" cy="29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5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4572" y="2963334"/>
            <a:ext cx="2981081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034" y="4487333"/>
            <a:ext cx="8532178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034" y="685801"/>
            <a:ext cx="8532178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1833" y="6172201"/>
            <a:ext cx="15997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80CF56E-CB9A-9546-9E8A-47411FD35E25}" type="datetimeFigureOut">
              <a:rPr lang="da-DK" smtClean="0"/>
              <a:pPr/>
              <a:t>15-09-2025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034" y="6172201"/>
            <a:ext cx="7541835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0502" y="5578476"/>
            <a:ext cx="1141948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199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679A887-CE58-5243-ACDA-C77E90D0961B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94465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72" r:id="rId18"/>
  </p:sldLayoutIdLst>
  <p:txStyles>
    <p:titleStyle>
      <a:lvl1pPr algn="l" defTabSz="457063" rtl="0" eaLnBrk="1" latinLnBrk="0" hangingPunct="1">
        <a:spcBef>
          <a:spcPct val="0"/>
        </a:spcBef>
        <a:buNone/>
        <a:defRPr sz="3599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64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99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799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199790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2587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999650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8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5869" y="8467"/>
            <a:ext cx="3809008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0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6579" y="91545"/>
            <a:ext cx="6079071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2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3940" y="228600"/>
            <a:ext cx="495171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4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3926" y="32278"/>
            <a:ext cx="4851725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6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3382" y="609601"/>
            <a:ext cx="4342268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18">
            <a:extLst>
              <a:ext uri="{FF2B5EF4-FFF2-40B4-BE49-F238E27FC236}">
                <a16:creationId xmlns:a16="http://schemas.microsoft.com/office/drawing/2014/main" id="{991E317B-75E3-4171-A07A-B263C1D6D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30748" y="628617"/>
            <a:ext cx="3970868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3000">
                <a:solidFill>
                  <a:srgbClr val="FFFFFF"/>
                </a:solidFill>
              </a:rPr>
              <a:t>I skal montere en lampeledning med afbryder. </a:t>
            </a:r>
            <a:br>
              <a:rPr lang="en-US" sz="3000">
                <a:solidFill>
                  <a:srgbClr val="FFFFFF"/>
                </a:solidFill>
              </a:rPr>
            </a:br>
            <a:r>
              <a:rPr lang="en-US" sz="3000">
                <a:solidFill>
                  <a:srgbClr val="FFFFFF"/>
                </a:solidFill>
              </a:rPr>
              <a:t>Der selvfølgelig skal fungere korrekt.</a:t>
            </a:r>
          </a:p>
        </p:txBody>
      </p:sp>
      <p:sp useBgFill="1">
        <p:nvSpPr>
          <p:cNvPr id="21" name="Snip Diagonal Corner Rectangle 6">
            <a:extLst>
              <a:ext uri="{FF2B5EF4-FFF2-40B4-BE49-F238E27FC236}">
                <a16:creationId xmlns:a16="http://schemas.microsoft.com/office/drawing/2014/main" id="{4A9B19C2-B29A-4924-9E7E-6FBF17F58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834" y="620722"/>
            <a:ext cx="6417107" cy="5286838"/>
          </a:xfrm>
          <a:prstGeom prst="snip2DiagRect">
            <a:avLst>
              <a:gd name="adj1" fmla="val 10973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30" y="1220760"/>
            <a:ext cx="5449017" cy="408676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4C85634-D5F5-4047-8F35-F4B1F50AB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4571" y="2963333"/>
            <a:ext cx="2981081" cy="3208867"/>
            <a:chOff x="9206969" y="2963333"/>
            <a:chExt cx="2981858" cy="32088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224BF71-948F-411D-AA79-8B2315715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4B4526-E715-4199-A597-CD757CB4A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5E295A6-48D5-4F9E-A32C-5D87EAA5E7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10BF5B3-9260-4D36-BB24-07BC414B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AE0C886-FA2E-4E7C-BC00-8397AAEC86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4068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34" y="4487333"/>
            <a:ext cx="8532178" cy="1507067"/>
          </a:xfrm>
        </p:spPr>
        <p:txBody>
          <a:bodyPr/>
          <a:lstStyle/>
          <a:p>
            <a:r>
              <a:rPr lang="da-DK" dirty="0"/>
              <a:t>Værktøj og Materialer.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685800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31" y="685800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55340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266" y="521850"/>
            <a:ext cx="10969943" cy="1143000"/>
          </a:xfrm>
        </p:spPr>
        <p:txBody>
          <a:bodyPr>
            <a:normAutofit fontScale="90000"/>
          </a:bodyPr>
          <a:lstStyle/>
          <a:p>
            <a:r>
              <a:rPr lang="da-DK" sz="2800" dirty="0"/>
              <a:t>Montering af stikprop.</a:t>
            </a:r>
            <a:br>
              <a:rPr lang="da-DK" sz="2800" dirty="0"/>
            </a:br>
            <a:br>
              <a:rPr lang="da-DK" sz="2800" dirty="0"/>
            </a:br>
            <a:r>
              <a:rPr lang="da-DK" sz="2200" dirty="0"/>
              <a:t>I skal have kontrolleret jeres montering, før i lukker og derved dobbelt isolerer stikproppen.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41" y="2251953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26" y="2174132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205640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800" dirty="0"/>
              <a:t>Montering af 1-polet afbryder</a:t>
            </a:r>
            <a:br>
              <a:rPr lang="da-DK" sz="2800" dirty="0"/>
            </a:br>
            <a:br>
              <a:rPr lang="da-DK" sz="2800" dirty="0"/>
            </a:br>
            <a:r>
              <a:rPr lang="da-DK" sz="2200" dirty="0"/>
              <a:t>I skal have kontrolleret jeres montering, før i lukker og derved dobbelt isolerer afbryderen.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685800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31" y="685800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204946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Husk at lægge mærke til de små ting.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685800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31" y="685800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188551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Montering af E27 fatning. </a:t>
            </a:r>
            <a:br>
              <a:rPr lang="da-DK" sz="1400" dirty="0"/>
            </a:br>
            <a:r>
              <a:rPr lang="da-DK" sz="1400" dirty="0"/>
              <a:t>	UDFORDRING: Prøve at samle fatningen inden i montere, skru den helt sammen til i hører et lille KLIK.</a:t>
            </a:r>
            <a:br>
              <a:rPr lang="da-DK" sz="1400" dirty="0"/>
            </a:br>
            <a:r>
              <a:rPr lang="da-DK" sz="1400" dirty="0"/>
              <a:t>			Skil den nu af igen! </a:t>
            </a:r>
            <a:br>
              <a:rPr lang="da-DK" sz="1400" dirty="0"/>
            </a:br>
            <a:r>
              <a:rPr lang="da-DK" sz="1400" dirty="0"/>
              <a:t>			NOTE: Der skal ikke bruges kræfter men teknik</a:t>
            </a:r>
            <a:endParaRPr lang="da-DK" dirty="0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685800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31" y="685800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152087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3978" y="489737"/>
            <a:ext cx="10969943" cy="1143000"/>
          </a:xfrm>
        </p:spPr>
        <p:txBody>
          <a:bodyPr>
            <a:normAutofit fontScale="90000"/>
          </a:bodyPr>
          <a:lstStyle/>
          <a:p>
            <a:r>
              <a:rPr lang="da-DK" sz="2000" dirty="0"/>
              <a:t>Montering af fatning……. </a:t>
            </a:r>
            <a:br>
              <a:rPr lang="da-DK" sz="2000" dirty="0"/>
            </a:br>
            <a:r>
              <a:rPr lang="da-DK" sz="2000" dirty="0"/>
              <a:t>	HUSK man må ikke kunne se noget kobber fra ledningen.</a:t>
            </a:r>
            <a:br>
              <a:rPr lang="da-DK" sz="2000" dirty="0"/>
            </a:br>
            <a:r>
              <a:rPr lang="da-DK" sz="2000" dirty="0"/>
              <a:t>Kontrollere at den brune og blå ledning sidder rigtigt monteret. </a:t>
            </a:r>
            <a:br>
              <a:rPr lang="da-DK" sz="2000" dirty="0"/>
            </a:br>
            <a:r>
              <a:rPr lang="da-DK" sz="2000" dirty="0"/>
              <a:t>	Kig på fatningen. N=Nul=blå og P=F=L=fase=brun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2290864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269" y="2290864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736551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000" dirty="0"/>
              <a:t>……fatningen samles forsigtigt…..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685800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31" y="685800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992194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000" dirty="0"/>
              <a:t>…….Fatningen skrues </a:t>
            </a:r>
            <a:r>
              <a:rPr lang="da-DK" sz="2000" dirty="0" err="1"/>
              <a:t>sammen,hvis</a:t>
            </a:r>
            <a:r>
              <a:rPr lang="da-DK" sz="2000" dirty="0"/>
              <a:t> det føles stramt at skrue delene sammen.</a:t>
            </a:r>
            <a:br>
              <a:rPr lang="da-DK" sz="2000" dirty="0"/>
            </a:br>
            <a:r>
              <a:rPr lang="da-DK" sz="2000" dirty="0"/>
              <a:t>Er det næsten med sikkerhed fordi delene sidder lidt skævt sammen.</a:t>
            </a:r>
            <a:br>
              <a:rPr lang="da-DK" sz="2000" dirty="0"/>
            </a:br>
            <a:r>
              <a:rPr lang="da-DK" sz="2000" dirty="0"/>
              <a:t>Aflastningen på kablet strammes.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56" y="685800"/>
            <a:ext cx="4819650" cy="3614738"/>
          </a:xfrm>
        </p:spPr>
      </p:pic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31" y="685800"/>
            <a:ext cx="4819650" cy="3614738"/>
          </a:xfrm>
        </p:spPr>
      </p:pic>
    </p:spTree>
    <p:extLst>
      <p:ext uri="{BB962C8B-B14F-4D97-AF65-F5344CB8AC3E}">
        <p14:creationId xmlns:p14="http://schemas.microsoft.com/office/powerpoint/2010/main" val="1076177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Sikkerheds kontrol.</a:t>
            </a:r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3" y="1111845"/>
            <a:ext cx="5942012" cy="4456509"/>
          </a:xfrm>
        </p:spPr>
      </p:pic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7083166" y="2140085"/>
            <a:ext cx="4979132" cy="3103123"/>
          </a:xfrm>
        </p:spPr>
        <p:txBody>
          <a:bodyPr>
            <a:normAutofit/>
          </a:bodyPr>
          <a:lstStyle/>
          <a:p>
            <a:r>
              <a:rPr lang="da-DK" dirty="0"/>
              <a:t>Kig på jeres færdig monterede lampe ledning og bedøm om den er klar til </a:t>
            </a:r>
            <a:r>
              <a:rPr lang="da-DK" dirty="0" err="1"/>
              <a:t>afprøving</a:t>
            </a:r>
            <a:r>
              <a:rPr lang="da-DK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Er hver enkelt montering godkendt?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Er alle aflastninger og skruer anvendt ved samling?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Få kontrolleret jeres færdige lampeledning.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Afprøv</a:t>
            </a:r>
          </a:p>
          <a:p>
            <a:pPr marL="457200" indent="-457200">
              <a:buFont typeface="+mj-lt"/>
              <a:buAutoNum type="arabicPeriod"/>
            </a:pPr>
            <a:r>
              <a:rPr lang="da-DK" dirty="0"/>
              <a:t>Dokumenterer funktionaliteten med en video.</a:t>
            </a:r>
          </a:p>
        </p:txBody>
      </p:sp>
    </p:spTree>
    <p:extLst>
      <p:ext uri="{BB962C8B-B14F-4D97-AF65-F5344CB8AC3E}">
        <p14:creationId xmlns:p14="http://schemas.microsoft.com/office/powerpoint/2010/main" val="1702236335"/>
      </p:ext>
    </p:extLst>
  </p:cSld>
  <p:clrMapOvr>
    <a:masterClrMapping/>
  </p:clrMapOvr>
</p:sld>
</file>

<file path=ppt/theme/theme1.xml><?xml version="1.0" encoding="utf-8"?>
<a:theme xmlns:a="http://schemas.openxmlformats.org/drawingml/2006/main" name="Udsnit">
  <a:themeElements>
    <a:clrScheme name="Udsnit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Udsnit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Udsnit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ZBC - Fusion2017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004A6C"/>
      </a:accent1>
      <a:accent2>
        <a:srgbClr val="7A1C12"/>
      </a:accent2>
      <a:accent3>
        <a:srgbClr val="085612"/>
      </a:accent3>
      <a:accent4>
        <a:srgbClr val="F9B104"/>
      </a:accent4>
      <a:accent5>
        <a:srgbClr val="307495"/>
      </a:accent5>
      <a:accent6>
        <a:srgbClr val="627C70"/>
      </a:accent6>
      <a:hlink>
        <a:srgbClr val="005679"/>
      </a:hlink>
      <a:folHlink>
        <a:srgbClr val="CACCC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ImageCreateDate xmlns="1389A104-6E62-47A9-8E85-32E9C6C655FD" xsi:nil="true"/>
    <wic_System_Copyright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illedobjekt" ma:contentTypeID="0x0101009148F5A04DDD49CBA7127AADA5FB792B00AADE34325A8B49CDA8BB4DB53328F21400E795A855A92D8642B05AAA8AFE48FC47" ma:contentTypeVersion="2" ma:contentTypeDescription="Overfør et billede." ma:contentTypeScope="" ma:versionID="10aa238c54e2139b54a4748fa0fb32f1">
  <xsd:schema xmlns:xsd="http://www.w3.org/2001/XMLSchema" xmlns:xs="http://www.w3.org/2001/XMLSchema" xmlns:p="http://schemas.microsoft.com/office/2006/metadata/properties" xmlns:ns1="http://schemas.microsoft.com/sharepoint/v3" xmlns:ns2="1389A104-6E62-47A9-8E85-32E9C6C655FD" xmlns:ns3="http://schemas.microsoft.com/sharepoint/v3/fields" xmlns:ns4="230f7593-404d-40fa-94d6-59a430c41dfa" targetNamespace="http://schemas.microsoft.com/office/2006/metadata/properties" ma:root="true" ma:fieldsID="f0f4a8290ad82223c8f23919dd2b066f" ns1:_="" ns2:_="" ns3:_="" ns4:_="">
    <xsd:import namespace="http://schemas.microsoft.com/sharepoint/v3"/>
    <xsd:import namespace="1389A104-6E62-47A9-8E85-32E9C6C655FD"/>
    <xsd:import namespace="http://schemas.microsoft.com/sharepoint/v3/fields"/>
    <xsd:import namespace="230f7593-404d-40fa-94d6-59a430c41dfa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-sti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-filtype" ma:hidden="true" ma:internalName="HTML_x0020_File_x0020_Type" ma:readOnly="true">
      <xsd:simpleType>
        <xsd:restriction base="dms:Text"/>
      </xsd:simpleType>
    </xsd:element>
    <xsd:element name="FSObjType" ma:index="11" nillable="true" ma:displayName="Element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tartdato for planlægning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lutdato for planlægning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89A104-6E62-47A9-8E85-32E9C6C655FD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Miniature finde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Eksempel finde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Bredde" ma:internalName="ImageWidth" ma:readOnly="true">
      <xsd:simpleType>
        <xsd:restriction base="dms:Unknown"/>
      </xsd:simpleType>
    </xsd:element>
    <xsd:element name="ImageHeight" ma:index="22" nillable="true" ma:displayName="Højde" ma:internalName="ImageHeight" ma:readOnly="true">
      <xsd:simpleType>
        <xsd:restriction base="dms:Unknown"/>
      </xsd:simpleType>
    </xsd:element>
    <xsd:element name="ImageCreateDate" ma:index="25" nillable="true" ma:displayName="Den dato, billedet blev taget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f7593-404d-40fa-94d6-59a430c41dfa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Forfatter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 ma:index="23" ma:displayName="Kommentarer"/>
        <xsd:element name="keywords" minOccurs="0" maxOccurs="1" type="xsd:string" ma:index="14" ma:displayName="Nøgleord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9D0DF0-3BDF-449D-BA54-4D411BE67AAB}">
  <ds:schemaRefs>
    <ds:schemaRef ds:uri="http://schemas.microsoft.com/sharepoint/v3"/>
    <ds:schemaRef ds:uri="http://purl.org/dc/terms/"/>
    <ds:schemaRef ds:uri="http://schemas.openxmlformats.org/package/2006/metadata/core-properties"/>
    <ds:schemaRef ds:uri="1389A104-6E62-47A9-8E85-32E9C6C655FD"/>
    <ds:schemaRef ds:uri="http://schemas.microsoft.com/office/2006/documentManagement/types"/>
    <ds:schemaRef ds:uri="230f7593-404d-40fa-94d6-59a430c41dfa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A2E50EB-9791-4B36-8A90-2C9EB4304A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130D09-5374-4817-82AB-4447CB1688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389A104-6E62-47A9-8E85-32E9C6C655FD"/>
    <ds:schemaRef ds:uri="http://schemas.microsoft.com/sharepoint/v3/fields"/>
    <ds:schemaRef ds:uri="230f7593-404d-40fa-94d6-59a430c41d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1289</TotalTime>
  <Words>336</Words>
  <Application>Microsoft Office PowerPoint</Application>
  <PresentationFormat>Brugerdefineret</PresentationFormat>
  <Paragraphs>34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Udsnit</vt:lpstr>
      <vt:lpstr>I skal montere en lampeledning med afbryder.  Der selvfølgelig skal fungere korrekt.</vt:lpstr>
      <vt:lpstr>Værktøj og Materialer.</vt:lpstr>
      <vt:lpstr>Montering af stikprop.  I skal have kontrolleret jeres montering, før i lukker og derved dobbelt isolerer stikproppen.</vt:lpstr>
      <vt:lpstr>Montering af 1-polet afbryder  I skal have kontrolleret jeres montering, før i lukker og derved dobbelt isolerer afbryderen.</vt:lpstr>
      <vt:lpstr>Husk at lægge mærke til de små ting.</vt:lpstr>
      <vt:lpstr>Montering af E27 fatning.   UDFORDRING: Prøve at samle fatningen inden i montere, skru den helt sammen til i hører et lille KLIK.    Skil den nu af igen!     NOTE: Der skal ikke bruges kræfter men teknik</vt:lpstr>
      <vt:lpstr>Montering af fatning…….   HUSK man må ikke kunne se noget kobber fra ledningen. Kontrollere at den brune og blå ledning sidder rigtigt monteret.   Kig på fatningen. N=Nul=blå og P=F=L=fase=brun</vt:lpstr>
      <vt:lpstr>……fatningen samles forsigtigt…..</vt:lpstr>
      <vt:lpstr>…….Fatningen skrues sammen,hvis det føles stramt at skrue delene sammen. Er det næsten med sikkerhed fordi delene sidder lidt skævt sammen. Aflastningen på kablet strammes.</vt:lpstr>
      <vt:lpstr>Sikkerheds kontrol.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Tine Eilkær Johansen</dc:creator>
  <cp:keywords/>
  <dc:description/>
  <cp:lastModifiedBy>Frank Vestbo-Nielsen</cp:lastModifiedBy>
  <cp:revision>40</cp:revision>
  <cp:lastPrinted>2017-11-30T13:01:27Z</cp:lastPrinted>
  <dcterms:created xsi:type="dcterms:W3CDTF">2018-05-01T07:49:46Z</dcterms:created>
  <dcterms:modified xsi:type="dcterms:W3CDTF">2025-09-15T06:59:43Z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0x0101009148F5A04DDD49CBA7127AADA5FB792B00AADE34325A8B49CDA8BB4DB53328F21400E795A855A92D8642B05AAA8AFE48FC47</vt:lpwstr>
  </property>
</Properties>
</file>