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65" r:id="rId5"/>
    <p:sldId id="283" r:id="rId6"/>
    <p:sldId id="282" r:id="rId7"/>
    <p:sldId id="281" r:id="rId8"/>
    <p:sldId id="280" r:id="rId9"/>
    <p:sldId id="284" r:id="rId10"/>
    <p:sldId id="285" r:id="rId11"/>
    <p:sldId id="289" r:id="rId12"/>
    <p:sldId id="288" r:id="rId13"/>
    <p:sldId id="287" r:id="rId14"/>
    <p:sldId id="286" r:id="rId15"/>
    <p:sldId id="273" r:id="rId16"/>
    <p:sldId id="295" r:id="rId17"/>
    <p:sldId id="294" r:id="rId18"/>
    <p:sldId id="293" r:id="rId19"/>
    <p:sldId id="292" r:id="rId20"/>
    <p:sldId id="291" r:id="rId21"/>
    <p:sldId id="290" r:id="rId22"/>
    <p:sldId id="268" r:id="rId23"/>
    <p:sldId id="269" r:id="rId24"/>
    <p:sldId id="270" r:id="rId25"/>
    <p:sldId id="271" r:id="rId26"/>
    <p:sldId id="272" r:id="rId27"/>
    <p:sldId id="266" r:id="rId28"/>
  </p:sldIdLst>
  <p:sldSz cx="12192000" cy="6858000"/>
  <p:notesSz cx="7104063" cy="102346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75EF34AC-39E9-4E84-9791-B1C52F7A0971}">
          <p14:sldIdLst>
            <p14:sldId id="265"/>
            <p14:sldId id="283"/>
            <p14:sldId id="282"/>
            <p14:sldId id="281"/>
            <p14:sldId id="280"/>
            <p14:sldId id="284"/>
            <p14:sldId id="285"/>
            <p14:sldId id="289"/>
            <p14:sldId id="288"/>
            <p14:sldId id="287"/>
            <p14:sldId id="286"/>
            <p14:sldId id="273"/>
            <p14:sldId id="295"/>
            <p14:sldId id="294"/>
            <p14:sldId id="293"/>
            <p14:sldId id="292"/>
            <p14:sldId id="291"/>
            <p14:sldId id="290"/>
            <p14:sldId id="268"/>
            <p14:sldId id="269"/>
            <p14:sldId id="270"/>
            <p14:sldId id="271"/>
            <p14:sldId id="272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39D277-712C-55EA-FF4D-74C05CB02F3A}" name="Jens Alban Hansen" initials="JAH" userId="S::jenh@eucsj.dk::f640503c-ce5f-47a2-9bd3-cbac5f3b920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ffe Christensen" initials="UC" lastIdx="1" clrIdx="0">
    <p:extLst>
      <p:ext uri="{19B8F6BF-5375-455C-9EA6-DF929625EA0E}">
        <p15:presenceInfo xmlns:p15="http://schemas.microsoft.com/office/powerpoint/2012/main" userId="S-1-5-21-2688833700-2550290202-4226668691-22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3358"/>
    <a:srgbClr val="024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F29644-E19B-4CEC-9D86-F76CF218746C}" v="2" dt="2026-10-26T07:06:48.119"/>
    <p1510:client id="{CFEFA598-277A-4C01-A4EF-E927A2C6BA53}" v="1" dt="2026-05-11T05:38:20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9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45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77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68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0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95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1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78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7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5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57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sv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svg"/><Relationship Id="rId9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12.png"/><Relationship Id="rId4" Type="http://schemas.openxmlformats.org/officeDocument/2006/relationships/image" Target="../media/image3.svg"/><Relationship Id="rId9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22.png"/><Relationship Id="rId4" Type="http://schemas.openxmlformats.org/officeDocument/2006/relationships/image" Target="../media/image4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248669-AEB5-87D7-F75A-C8C990FF8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0" y="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6200F9-425E-9FBD-E6DE-C9154F579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2870421" cy="1264258"/>
          </a:xfrm>
          <a:solidFill>
            <a:schemeClr val="bg1">
              <a:alpha val="85000"/>
            </a:schemeClr>
          </a:solidFill>
        </p:spPr>
        <p:txBody>
          <a:bodyPr anchor="ctr" anchorCtr="0">
            <a:noAutofit/>
          </a:bodyPr>
          <a:lstStyle/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5424E18-B6B4-ED1D-3B34-9911C67C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12" name="Grafik 11" descr="Electrician med massiv udfyldning">
            <a:extLst>
              <a:ext uri="{FF2B5EF4-FFF2-40B4-BE49-F238E27FC236}">
                <a16:creationId xmlns:a16="http://schemas.microsoft.com/office/drawing/2014/main" id="{FBB21596-B86C-EBAD-777B-7A0930975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4520" y="5840714"/>
            <a:ext cx="914400" cy="914400"/>
          </a:xfrm>
          <a:prstGeom prst="rect">
            <a:avLst/>
          </a:prstGeom>
        </p:spPr>
      </p:pic>
      <p:pic>
        <p:nvPicPr>
          <p:cNvPr id="18" name="Billede 17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2D281F1E-B3D5-0624-9D83-4CF9941B03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19" name="Billede 18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4AA68C78-DEB8-B948-B0B8-23B370562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A831EAEC-71CF-58EF-A5BC-44E904260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1" name="Billede 20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E2BE7DDF-D5D0-66FE-7613-57C0D9D55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FE39A5F6-A57A-A4E8-CEB3-3C640E396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42EAED5E-D4DD-44DE-AC46-607587A17E26}"/>
              </a:ext>
            </a:extLst>
          </p:cNvPr>
          <p:cNvSpPr txBox="1">
            <a:spLocks/>
          </p:cNvSpPr>
          <p:nvPr/>
        </p:nvSpPr>
        <p:spPr>
          <a:xfrm>
            <a:off x="4616401" y="382342"/>
            <a:ext cx="9280762" cy="24780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9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latin typeface="Bahnschrift SemiBold" panose="020B0502040204020203" pitchFamily="34" charset="0"/>
              </a:rPr>
              <a:t>EMC</a:t>
            </a:r>
          </a:p>
        </p:txBody>
      </p:sp>
      <p:sp>
        <p:nvSpPr>
          <p:cNvPr id="14" name="Undertitel 2">
            <a:extLst>
              <a:ext uri="{FF2B5EF4-FFF2-40B4-BE49-F238E27FC236}">
                <a16:creationId xmlns:a16="http://schemas.microsoft.com/office/drawing/2014/main" id="{584020D9-1806-4B5D-B944-1AFEBFC5D845}"/>
              </a:ext>
            </a:extLst>
          </p:cNvPr>
          <p:cNvSpPr txBox="1">
            <a:spLocks/>
          </p:cNvSpPr>
          <p:nvPr/>
        </p:nvSpPr>
        <p:spPr>
          <a:xfrm>
            <a:off x="729930" y="2900229"/>
            <a:ext cx="9280762" cy="6849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 err="1">
                <a:latin typeface="Bahnschrift SemiBold" panose="020B0502040204020203" pitchFamily="34" charset="0"/>
              </a:rPr>
              <a:t>Electro</a:t>
            </a:r>
            <a:r>
              <a:rPr lang="da-DK" sz="2000" dirty="0">
                <a:latin typeface="Bahnschrift SemiBold" panose="020B0502040204020203" pitchFamily="34" charset="0"/>
              </a:rPr>
              <a:t> </a:t>
            </a:r>
            <a:r>
              <a:rPr lang="da-DK" sz="2000" dirty="0" err="1">
                <a:latin typeface="Bahnschrift SemiBold" panose="020B0502040204020203" pitchFamily="34" charset="0"/>
              </a:rPr>
              <a:t>Magnetic</a:t>
            </a:r>
            <a:r>
              <a:rPr lang="da-DK" sz="2000" dirty="0">
                <a:latin typeface="Bahnschrift SemiBold" panose="020B0502040204020203" pitchFamily="34" charset="0"/>
              </a:rPr>
              <a:t> </a:t>
            </a:r>
            <a:r>
              <a:rPr lang="da-DK" sz="2000" dirty="0" err="1">
                <a:latin typeface="Bahnschrift SemiBold" panose="020B0502040204020203" pitchFamily="34" charset="0"/>
              </a:rPr>
              <a:t>Compability</a:t>
            </a:r>
            <a:endParaRPr lang="da-DK" sz="2000" dirty="0">
              <a:latin typeface="Bahnschrift SemiBold" panose="020B0502040204020203" pitchFamily="34" charset="0"/>
            </a:endParaRPr>
          </a:p>
          <a:p>
            <a:endParaRPr lang="da-DK" sz="2000" dirty="0">
              <a:latin typeface="Bahnschrift SemiBold" panose="020B0502040204020203" pitchFamily="34" charset="0"/>
            </a:endParaRPr>
          </a:p>
          <a:p>
            <a:r>
              <a:rPr lang="da-DK" sz="2000" dirty="0">
                <a:latin typeface="Bahnschrift SemiBold" panose="020B0502040204020203" pitchFamily="34" charset="0"/>
              </a:rPr>
              <a:t>ELEKTROMAGNETISK</a:t>
            </a:r>
          </a:p>
          <a:p>
            <a:r>
              <a:rPr lang="da-DK" sz="2000" dirty="0">
                <a:latin typeface="Bahnschrift SemiBold" panose="020B0502040204020203" pitchFamily="34" charset="0"/>
              </a:rPr>
              <a:t>KOMPATIBILITET</a:t>
            </a:r>
          </a:p>
        </p:txBody>
      </p:sp>
    </p:spTree>
    <p:extLst>
      <p:ext uri="{BB962C8B-B14F-4D97-AF65-F5344CB8AC3E}">
        <p14:creationId xmlns:p14="http://schemas.microsoft.com/office/powerpoint/2010/main" val="4153530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248669-AEB5-87D7-F75A-C8C990FF8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22412" y="12877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6200F9-425E-9FBD-E6DE-C9154F579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2870421" cy="1264258"/>
          </a:xfrm>
          <a:solidFill>
            <a:schemeClr val="bg1">
              <a:alpha val="85000"/>
            </a:schemeClr>
          </a:solidFill>
        </p:spPr>
        <p:txBody>
          <a:bodyPr anchor="ctr" anchorCtr="0">
            <a:noAutofit/>
          </a:bodyPr>
          <a:lstStyle/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5424E18-B6B4-ED1D-3B34-9911C67C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12" name="Grafik 11" descr="Electrician med massiv udfyldning">
            <a:extLst>
              <a:ext uri="{FF2B5EF4-FFF2-40B4-BE49-F238E27FC236}">
                <a16:creationId xmlns:a16="http://schemas.microsoft.com/office/drawing/2014/main" id="{FBB21596-B86C-EBAD-777B-7A0930975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4520" y="5840714"/>
            <a:ext cx="914400" cy="914400"/>
          </a:xfrm>
          <a:prstGeom prst="rect">
            <a:avLst/>
          </a:prstGeom>
        </p:spPr>
      </p:pic>
      <p:pic>
        <p:nvPicPr>
          <p:cNvPr id="18" name="Billede 17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2D281F1E-B3D5-0624-9D83-4CF9941B03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19" name="Billede 18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4AA68C78-DEB8-B948-B0B8-23B370562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A831EAEC-71CF-58EF-A5BC-44E904260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1" name="Billede 20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E2BE7DDF-D5D0-66FE-7613-57C0D9D55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FE39A5F6-A57A-A4E8-CEB3-3C640E396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C44D138B-C87F-43B0-8095-48AAB75F691C}"/>
              </a:ext>
            </a:extLst>
          </p:cNvPr>
          <p:cNvSpPr txBox="1">
            <a:spLocks/>
          </p:cNvSpPr>
          <p:nvPr/>
        </p:nvSpPr>
        <p:spPr>
          <a:xfrm>
            <a:off x="838199" y="270345"/>
            <a:ext cx="11080805" cy="14203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9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400" dirty="0">
                <a:latin typeface="Trebuchet MS" panose="020B0603020202020204" pitchFamily="34" charset="0"/>
              </a:rPr>
              <a:t>Ind og udkobling af mekaniske komponenter bevirker </a:t>
            </a:r>
            <a:r>
              <a:rPr lang="da-DK" sz="2400" dirty="0" err="1">
                <a:latin typeface="Trebuchet MS" panose="020B0603020202020204" pitchFamily="34" charset="0"/>
              </a:rPr>
              <a:t>transienter</a:t>
            </a:r>
            <a:endParaRPr lang="da-DK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1B1F712-C8E7-495F-88E5-2C01256DF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5" y="1944007"/>
            <a:ext cx="25717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9616BB4A-E01C-46F9-B322-CFCF22330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39" y="1831169"/>
            <a:ext cx="2555379" cy="115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>
            <a:extLst>
              <a:ext uri="{FF2B5EF4-FFF2-40B4-BE49-F238E27FC236}">
                <a16:creationId xmlns:a16="http://schemas.microsoft.com/office/drawing/2014/main" id="{054A175B-75F5-415B-96A9-D2627534B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390" y="2982232"/>
            <a:ext cx="2952328" cy="277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2BEE4EB2-5595-4CC2-9E64-26055E046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488" y="3350500"/>
            <a:ext cx="3648044" cy="21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Kombinationstegning 3">
            <a:extLst>
              <a:ext uri="{FF2B5EF4-FFF2-40B4-BE49-F238E27FC236}">
                <a16:creationId xmlns:a16="http://schemas.microsoft.com/office/drawing/2014/main" id="{B57FED33-9BF1-43BE-83D4-8E73499BA945}"/>
              </a:ext>
            </a:extLst>
          </p:cNvPr>
          <p:cNvSpPr/>
          <p:nvPr/>
        </p:nvSpPr>
        <p:spPr>
          <a:xfrm>
            <a:off x="2712329" y="2842073"/>
            <a:ext cx="283029" cy="686192"/>
          </a:xfrm>
          <a:custGeom>
            <a:avLst/>
            <a:gdLst>
              <a:gd name="connsiteX0" fmla="*/ 0 w 283029"/>
              <a:gd name="connsiteY0" fmla="*/ 686192 h 686192"/>
              <a:gd name="connsiteX1" fmla="*/ 43543 w 283029"/>
              <a:gd name="connsiteY1" fmla="*/ 631763 h 686192"/>
              <a:gd name="connsiteX2" fmla="*/ 65315 w 283029"/>
              <a:gd name="connsiteY2" fmla="*/ 609992 h 686192"/>
              <a:gd name="connsiteX3" fmla="*/ 108858 w 283029"/>
              <a:gd name="connsiteY3" fmla="*/ 512020 h 686192"/>
              <a:gd name="connsiteX4" fmla="*/ 130629 w 283029"/>
              <a:gd name="connsiteY4" fmla="*/ 403163 h 686192"/>
              <a:gd name="connsiteX5" fmla="*/ 141515 w 283029"/>
              <a:gd name="connsiteY5" fmla="*/ 359620 h 686192"/>
              <a:gd name="connsiteX6" fmla="*/ 174172 w 283029"/>
              <a:gd name="connsiteY6" fmla="*/ 228992 h 686192"/>
              <a:gd name="connsiteX7" fmla="*/ 206829 w 283029"/>
              <a:gd name="connsiteY7" fmla="*/ 131020 h 686192"/>
              <a:gd name="connsiteX8" fmla="*/ 217715 w 283029"/>
              <a:gd name="connsiteY8" fmla="*/ 98363 h 686192"/>
              <a:gd name="connsiteX9" fmla="*/ 228600 w 283029"/>
              <a:gd name="connsiteY9" fmla="*/ 33049 h 686192"/>
              <a:gd name="connsiteX10" fmla="*/ 239486 w 283029"/>
              <a:gd name="connsiteY10" fmla="*/ 392 h 686192"/>
              <a:gd name="connsiteX11" fmla="*/ 261258 w 283029"/>
              <a:gd name="connsiteY11" fmla="*/ 22163 h 686192"/>
              <a:gd name="connsiteX12" fmla="*/ 239486 w 283029"/>
              <a:gd name="connsiteY12" fmla="*/ 228992 h 686192"/>
              <a:gd name="connsiteX13" fmla="*/ 261258 w 283029"/>
              <a:gd name="connsiteY13" fmla="*/ 533792 h 686192"/>
              <a:gd name="connsiteX14" fmla="*/ 272143 w 283029"/>
              <a:gd name="connsiteY14" fmla="*/ 566449 h 686192"/>
              <a:gd name="connsiteX15" fmla="*/ 283029 w 283029"/>
              <a:gd name="connsiteY15" fmla="*/ 588220 h 68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029" h="686192">
                <a:moveTo>
                  <a:pt x="0" y="686192"/>
                </a:moveTo>
                <a:cubicBezTo>
                  <a:pt x="14514" y="668049"/>
                  <a:pt x="28422" y="649404"/>
                  <a:pt x="43543" y="631763"/>
                </a:cubicBezTo>
                <a:cubicBezTo>
                  <a:pt x="50222" y="623971"/>
                  <a:pt x="60725" y="619172"/>
                  <a:pt x="65315" y="609992"/>
                </a:cubicBezTo>
                <a:cubicBezTo>
                  <a:pt x="143039" y="454543"/>
                  <a:pt x="44816" y="608080"/>
                  <a:pt x="108858" y="512020"/>
                </a:cubicBezTo>
                <a:cubicBezTo>
                  <a:pt x="131213" y="444951"/>
                  <a:pt x="110614" y="513241"/>
                  <a:pt x="130629" y="403163"/>
                </a:cubicBezTo>
                <a:cubicBezTo>
                  <a:pt x="133305" y="388443"/>
                  <a:pt x="138581" y="374291"/>
                  <a:pt x="141515" y="359620"/>
                </a:cubicBezTo>
                <a:cubicBezTo>
                  <a:pt x="163503" y="249679"/>
                  <a:pt x="137799" y="338109"/>
                  <a:pt x="174172" y="228992"/>
                </a:cubicBezTo>
                <a:lnTo>
                  <a:pt x="206829" y="131020"/>
                </a:lnTo>
                <a:lnTo>
                  <a:pt x="217715" y="98363"/>
                </a:lnTo>
                <a:cubicBezTo>
                  <a:pt x="221343" y="76592"/>
                  <a:pt x="223812" y="54595"/>
                  <a:pt x="228600" y="33049"/>
                </a:cubicBezTo>
                <a:cubicBezTo>
                  <a:pt x="231089" y="21848"/>
                  <a:pt x="228600" y="4021"/>
                  <a:pt x="239486" y="392"/>
                </a:cubicBezTo>
                <a:cubicBezTo>
                  <a:pt x="249223" y="-2854"/>
                  <a:pt x="254001" y="14906"/>
                  <a:pt x="261258" y="22163"/>
                </a:cubicBezTo>
                <a:cubicBezTo>
                  <a:pt x="255280" y="69986"/>
                  <a:pt x="239486" y="188389"/>
                  <a:pt x="239486" y="228992"/>
                </a:cubicBezTo>
                <a:cubicBezTo>
                  <a:pt x="239486" y="371655"/>
                  <a:pt x="231207" y="428613"/>
                  <a:pt x="261258" y="533792"/>
                </a:cubicBezTo>
                <a:cubicBezTo>
                  <a:pt x="264410" y="544825"/>
                  <a:pt x="267882" y="555795"/>
                  <a:pt x="272143" y="566449"/>
                </a:cubicBezTo>
                <a:cubicBezTo>
                  <a:pt x="275156" y="573982"/>
                  <a:pt x="279400" y="580963"/>
                  <a:pt x="283029" y="58822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Kombinationstegning 9">
            <a:extLst>
              <a:ext uri="{FF2B5EF4-FFF2-40B4-BE49-F238E27FC236}">
                <a16:creationId xmlns:a16="http://schemas.microsoft.com/office/drawing/2014/main" id="{C8EA2372-6CEB-4C9A-822F-AF610430C538}"/>
              </a:ext>
            </a:extLst>
          </p:cNvPr>
          <p:cNvSpPr/>
          <p:nvPr/>
        </p:nvSpPr>
        <p:spPr>
          <a:xfrm rot="10800000">
            <a:off x="4633489" y="5230177"/>
            <a:ext cx="283029" cy="686192"/>
          </a:xfrm>
          <a:custGeom>
            <a:avLst/>
            <a:gdLst>
              <a:gd name="connsiteX0" fmla="*/ 0 w 283029"/>
              <a:gd name="connsiteY0" fmla="*/ 686192 h 686192"/>
              <a:gd name="connsiteX1" fmla="*/ 43543 w 283029"/>
              <a:gd name="connsiteY1" fmla="*/ 631763 h 686192"/>
              <a:gd name="connsiteX2" fmla="*/ 65315 w 283029"/>
              <a:gd name="connsiteY2" fmla="*/ 609992 h 686192"/>
              <a:gd name="connsiteX3" fmla="*/ 108858 w 283029"/>
              <a:gd name="connsiteY3" fmla="*/ 512020 h 686192"/>
              <a:gd name="connsiteX4" fmla="*/ 130629 w 283029"/>
              <a:gd name="connsiteY4" fmla="*/ 403163 h 686192"/>
              <a:gd name="connsiteX5" fmla="*/ 141515 w 283029"/>
              <a:gd name="connsiteY5" fmla="*/ 359620 h 686192"/>
              <a:gd name="connsiteX6" fmla="*/ 174172 w 283029"/>
              <a:gd name="connsiteY6" fmla="*/ 228992 h 686192"/>
              <a:gd name="connsiteX7" fmla="*/ 206829 w 283029"/>
              <a:gd name="connsiteY7" fmla="*/ 131020 h 686192"/>
              <a:gd name="connsiteX8" fmla="*/ 217715 w 283029"/>
              <a:gd name="connsiteY8" fmla="*/ 98363 h 686192"/>
              <a:gd name="connsiteX9" fmla="*/ 228600 w 283029"/>
              <a:gd name="connsiteY9" fmla="*/ 33049 h 686192"/>
              <a:gd name="connsiteX10" fmla="*/ 239486 w 283029"/>
              <a:gd name="connsiteY10" fmla="*/ 392 h 686192"/>
              <a:gd name="connsiteX11" fmla="*/ 261258 w 283029"/>
              <a:gd name="connsiteY11" fmla="*/ 22163 h 686192"/>
              <a:gd name="connsiteX12" fmla="*/ 239486 w 283029"/>
              <a:gd name="connsiteY12" fmla="*/ 228992 h 686192"/>
              <a:gd name="connsiteX13" fmla="*/ 261258 w 283029"/>
              <a:gd name="connsiteY13" fmla="*/ 533792 h 686192"/>
              <a:gd name="connsiteX14" fmla="*/ 272143 w 283029"/>
              <a:gd name="connsiteY14" fmla="*/ 566449 h 686192"/>
              <a:gd name="connsiteX15" fmla="*/ 283029 w 283029"/>
              <a:gd name="connsiteY15" fmla="*/ 588220 h 68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029" h="686192">
                <a:moveTo>
                  <a:pt x="0" y="686192"/>
                </a:moveTo>
                <a:cubicBezTo>
                  <a:pt x="14514" y="668049"/>
                  <a:pt x="28422" y="649404"/>
                  <a:pt x="43543" y="631763"/>
                </a:cubicBezTo>
                <a:cubicBezTo>
                  <a:pt x="50222" y="623971"/>
                  <a:pt x="60725" y="619172"/>
                  <a:pt x="65315" y="609992"/>
                </a:cubicBezTo>
                <a:cubicBezTo>
                  <a:pt x="143039" y="454543"/>
                  <a:pt x="44816" y="608080"/>
                  <a:pt x="108858" y="512020"/>
                </a:cubicBezTo>
                <a:cubicBezTo>
                  <a:pt x="131213" y="444951"/>
                  <a:pt x="110614" y="513241"/>
                  <a:pt x="130629" y="403163"/>
                </a:cubicBezTo>
                <a:cubicBezTo>
                  <a:pt x="133305" y="388443"/>
                  <a:pt x="138581" y="374291"/>
                  <a:pt x="141515" y="359620"/>
                </a:cubicBezTo>
                <a:cubicBezTo>
                  <a:pt x="163503" y="249679"/>
                  <a:pt x="137799" y="338109"/>
                  <a:pt x="174172" y="228992"/>
                </a:cubicBezTo>
                <a:lnTo>
                  <a:pt x="206829" y="131020"/>
                </a:lnTo>
                <a:lnTo>
                  <a:pt x="217715" y="98363"/>
                </a:lnTo>
                <a:cubicBezTo>
                  <a:pt x="221343" y="76592"/>
                  <a:pt x="223812" y="54595"/>
                  <a:pt x="228600" y="33049"/>
                </a:cubicBezTo>
                <a:cubicBezTo>
                  <a:pt x="231089" y="21848"/>
                  <a:pt x="228600" y="4021"/>
                  <a:pt x="239486" y="392"/>
                </a:cubicBezTo>
                <a:cubicBezTo>
                  <a:pt x="249223" y="-2854"/>
                  <a:pt x="254001" y="14906"/>
                  <a:pt x="261258" y="22163"/>
                </a:cubicBezTo>
                <a:cubicBezTo>
                  <a:pt x="255280" y="69986"/>
                  <a:pt x="239486" y="188389"/>
                  <a:pt x="239486" y="228992"/>
                </a:cubicBezTo>
                <a:cubicBezTo>
                  <a:pt x="239486" y="371655"/>
                  <a:pt x="231207" y="428613"/>
                  <a:pt x="261258" y="533792"/>
                </a:cubicBezTo>
                <a:cubicBezTo>
                  <a:pt x="264410" y="544825"/>
                  <a:pt x="267882" y="555795"/>
                  <a:pt x="272143" y="566449"/>
                </a:cubicBezTo>
                <a:cubicBezTo>
                  <a:pt x="275156" y="573982"/>
                  <a:pt x="279400" y="580963"/>
                  <a:pt x="283029" y="58822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289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248669-AEB5-87D7-F75A-C8C990FF8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6200F9-425E-9FBD-E6DE-C9154F579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2870421" cy="1264258"/>
          </a:xfrm>
          <a:solidFill>
            <a:schemeClr val="bg1">
              <a:alpha val="85000"/>
            </a:schemeClr>
          </a:solidFill>
        </p:spPr>
        <p:txBody>
          <a:bodyPr anchor="ctr" anchorCtr="0">
            <a:noAutofit/>
          </a:bodyPr>
          <a:lstStyle/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5424E18-B6B4-ED1D-3B34-9911C67C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12" name="Grafik 11" descr="Electrician med massiv udfyldning">
            <a:extLst>
              <a:ext uri="{FF2B5EF4-FFF2-40B4-BE49-F238E27FC236}">
                <a16:creationId xmlns:a16="http://schemas.microsoft.com/office/drawing/2014/main" id="{FBB21596-B86C-EBAD-777B-7A0930975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4520" y="5840714"/>
            <a:ext cx="914400" cy="914400"/>
          </a:xfrm>
          <a:prstGeom prst="rect">
            <a:avLst/>
          </a:prstGeom>
        </p:spPr>
      </p:pic>
      <p:pic>
        <p:nvPicPr>
          <p:cNvPr id="18" name="Billede 17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2D281F1E-B3D5-0624-9D83-4CF9941B03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19" name="Billede 18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4AA68C78-DEB8-B948-B0B8-23B370562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A831EAEC-71CF-58EF-A5BC-44E904260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1" name="Billede 20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E2BE7DDF-D5D0-66FE-7613-57C0D9D55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FE39A5F6-A57A-A4E8-CEB3-3C640E396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53656CF1-A871-4D7E-8E02-FD042D7D0AE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9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400" dirty="0">
                <a:latin typeface="Trebuchet MS" panose="020B0603020202020204" pitchFamily="34" charset="0"/>
              </a:rPr>
              <a:t>Ind og udkobling af elektroniske komponenter bevirker </a:t>
            </a:r>
            <a:r>
              <a:rPr lang="da-DK" sz="2400" dirty="0" err="1">
                <a:latin typeface="Trebuchet MS" panose="020B0603020202020204" pitchFamily="34" charset="0"/>
              </a:rPr>
              <a:t>transienter</a:t>
            </a:r>
            <a:endParaRPr lang="da-DK" sz="2400" dirty="0">
              <a:latin typeface="Trebuchet MS" panose="020B0603020202020204" pitchFamily="34" charset="0"/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A27AB0B6-943D-4B6B-A103-B6CD6BC87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2636912"/>
            <a:ext cx="8226076" cy="237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777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248669-AEB5-87D7-F75A-C8C990FF8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6200F9-425E-9FBD-E6DE-C9154F579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2870421" cy="1264258"/>
          </a:xfrm>
          <a:solidFill>
            <a:schemeClr val="bg1">
              <a:alpha val="85000"/>
            </a:schemeClr>
          </a:solidFill>
        </p:spPr>
        <p:txBody>
          <a:bodyPr anchor="ctr" anchorCtr="0">
            <a:noAutofit/>
          </a:bodyPr>
          <a:lstStyle/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5424E18-B6B4-ED1D-3B34-9911C67C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12" name="Grafik 11" descr="Electrician med massiv udfyldning">
            <a:extLst>
              <a:ext uri="{FF2B5EF4-FFF2-40B4-BE49-F238E27FC236}">
                <a16:creationId xmlns:a16="http://schemas.microsoft.com/office/drawing/2014/main" id="{FBB21596-B86C-EBAD-777B-7A0930975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4520" y="5840714"/>
            <a:ext cx="914400" cy="914400"/>
          </a:xfrm>
          <a:prstGeom prst="rect">
            <a:avLst/>
          </a:prstGeom>
        </p:spPr>
      </p:pic>
      <p:pic>
        <p:nvPicPr>
          <p:cNvPr id="18" name="Billede 17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2D281F1E-B3D5-0624-9D83-4CF9941B03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19" name="Billede 18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4AA68C78-DEB8-B948-B0B8-23B370562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A831EAEC-71CF-58EF-A5BC-44E904260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1" name="Billede 20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E2BE7DDF-D5D0-66FE-7613-57C0D9D55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FE39A5F6-A57A-A4E8-CEB3-3C640E396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8E7F9138-3959-43EB-A066-DD54BA67ACF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9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latin typeface="Trebuchet MS" panose="020B0603020202020204" pitchFamily="34" charset="0"/>
              </a:rPr>
              <a:t>Typisk funktion af Frekvensomformer 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DB6E3A90-FBA1-4792-AF59-F2BA52278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9380" y="1832855"/>
            <a:ext cx="6348413" cy="275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kstboks 3">
            <a:extLst>
              <a:ext uri="{FF2B5EF4-FFF2-40B4-BE49-F238E27FC236}">
                <a16:creationId xmlns:a16="http://schemas.microsoft.com/office/drawing/2014/main" id="{450C6F9C-FF0A-4BE7-B50C-36E932D7C664}"/>
              </a:ext>
            </a:extLst>
          </p:cNvPr>
          <p:cNvSpPr txBox="1"/>
          <p:nvPr/>
        </p:nvSpPr>
        <p:spPr>
          <a:xfrm>
            <a:off x="3730883" y="4678056"/>
            <a:ext cx="69557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>
                <a:latin typeface="Bahnschrift SemiBold" panose="020B0502040204020203" pitchFamily="34" charset="0"/>
              </a:rPr>
              <a:t>Op til 2,2 kW motor effekt er forsyningen typisk L og N, altså 230V</a:t>
            </a:r>
          </a:p>
          <a:p>
            <a:r>
              <a:rPr lang="da-DK" b="1" dirty="0">
                <a:latin typeface="Bahnschrift SemiBold" panose="020B0502040204020203" pitchFamily="34" charset="0"/>
              </a:rPr>
              <a:t>Og elektronikken former 3*230V til motor</a:t>
            </a:r>
          </a:p>
          <a:p>
            <a:endParaRPr lang="da-DK" b="1" dirty="0">
              <a:latin typeface="Bahnschrift SemiBold" panose="020B0502040204020203" pitchFamily="34" charset="0"/>
            </a:endParaRPr>
          </a:p>
          <a:p>
            <a:r>
              <a:rPr lang="da-DK" b="1" dirty="0">
                <a:latin typeface="Bahnschrift SemiBold" panose="020B0502040204020203" pitchFamily="34" charset="0"/>
              </a:rPr>
              <a:t>Over denne effekt er der brug for 3*400V til forsyning</a:t>
            </a:r>
          </a:p>
        </p:txBody>
      </p:sp>
      <p:sp>
        <p:nvSpPr>
          <p:cNvPr id="23" name="Tekstboks 4">
            <a:extLst>
              <a:ext uri="{FF2B5EF4-FFF2-40B4-BE49-F238E27FC236}">
                <a16:creationId xmlns:a16="http://schemas.microsoft.com/office/drawing/2014/main" id="{0CDB60DB-22FE-4B49-81ED-FC56DFC45C76}"/>
              </a:ext>
            </a:extLst>
          </p:cNvPr>
          <p:cNvSpPr txBox="1"/>
          <p:nvPr/>
        </p:nvSpPr>
        <p:spPr>
          <a:xfrm>
            <a:off x="2426838" y="2373197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L1</a:t>
            </a:r>
          </a:p>
        </p:txBody>
      </p:sp>
      <p:sp>
        <p:nvSpPr>
          <p:cNvPr id="24" name="Tekstboks 6">
            <a:extLst>
              <a:ext uri="{FF2B5EF4-FFF2-40B4-BE49-F238E27FC236}">
                <a16:creationId xmlns:a16="http://schemas.microsoft.com/office/drawing/2014/main" id="{839F1233-B036-4B00-8000-D2974DC92F6C}"/>
              </a:ext>
            </a:extLst>
          </p:cNvPr>
          <p:cNvSpPr txBox="1"/>
          <p:nvPr/>
        </p:nvSpPr>
        <p:spPr>
          <a:xfrm>
            <a:off x="2440463" y="2630124"/>
            <a:ext cx="266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25" name="Tekstboks 7">
            <a:extLst>
              <a:ext uri="{FF2B5EF4-FFF2-40B4-BE49-F238E27FC236}">
                <a16:creationId xmlns:a16="http://schemas.microsoft.com/office/drawing/2014/main" id="{7C63798A-CE8A-4B04-8572-D096A49FC170}"/>
              </a:ext>
            </a:extLst>
          </p:cNvPr>
          <p:cNvSpPr txBox="1"/>
          <p:nvPr/>
        </p:nvSpPr>
        <p:spPr>
          <a:xfrm>
            <a:off x="4927246" y="4308719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Jord</a:t>
            </a:r>
          </a:p>
        </p:txBody>
      </p:sp>
    </p:spTree>
    <p:extLst>
      <p:ext uri="{BB962C8B-B14F-4D97-AF65-F5344CB8AC3E}">
        <p14:creationId xmlns:p14="http://schemas.microsoft.com/office/powerpoint/2010/main" val="1688463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248669-AEB5-87D7-F75A-C8C990FF8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0" y="-1002498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6200F9-425E-9FBD-E6DE-C9154F579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316" y="-840832"/>
            <a:ext cx="2806810" cy="1272209"/>
          </a:xfrm>
          <a:solidFill>
            <a:schemeClr val="bg1">
              <a:alpha val="85000"/>
            </a:schemeClr>
          </a:solidFill>
        </p:spPr>
        <p:txBody>
          <a:bodyPr anchor="ctr" anchorCtr="0">
            <a:noAutofit/>
          </a:bodyPr>
          <a:lstStyle/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5424E18-B6B4-ED1D-3B34-9911C67C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12" name="Grafik 11" descr="Electrician med massiv udfyldning">
            <a:extLst>
              <a:ext uri="{FF2B5EF4-FFF2-40B4-BE49-F238E27FC236}">
                <a16:creationId xmlns:a16="http://schemas.microsoft.com/office/drawing/2014/main" id="{FBB21596-B86C-EBAD-777B-7A0930975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4520" y="5840714"/>
            <a:ext cx="914400" cy="914400"/>
          </a:xfrm>
          <a:prstGeom prst="rect">
            <a:avLst/>
          </a:prstGeom>
        </p:spPr>
      </p:pic>
      <p:pic>
        <p:nvPicPr>
          <p:cNvPr id="18" name="Billede 17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2D281F1E-B3D5-0624-9D83-4CF9941B03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19" name="Billede 18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4AA68C78-DEB8-B948-B0B8-23B370562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A831EAEC-71CF-58EF-A5BC-44E904260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1" name="Billede 20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E2BE7DDF-D5D0-66FE-7613-57C0D9D55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FE39A5F6-A57A-A4E8-CEB3-3C640E396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2" name="Titel 1">
            <a:extLst>
              <a:ext uri="{FF2B5EF4-FFF2-40B4-BE49-F238E27FC236}">
                <a16:creationId xmlns:a16="http://schemas.microsoft.com/office/drawing/2014/main" id="{4DE53914-1CD3-421C-8388-E4D5E1609616}"/>
              </a:ext>
            </a:extLst>
          </p:cNvPr>
          <p:cNvSpPr txBox="1">
            <a:spLocks/>
          </p:cNvSpPr>
          <p:nvPr/>
        </p:nvSpPr>
        <p:spPr>
          <a:xfrm>
            <a:off x="3066126" y="387686"/>
            <a:ext cx="5088172" cy="11647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9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800" dirty="0">
                <a:latin typeface="Bahnschrift SemiBold" panose="020B0502040204020203" pitchFamily="34" charset="0"/>
              </a:rPr>
              <a:t>En frekvensomformer støjer</a:t>
            </a:r>
          </a:p>
        </p:txBody>
      </p:sp>
      <p:pic>
        <p:nvPicPr>
          <p:cNvPr id="43" name="Picture 6">
            <a:extLst>
              <a:ext uri="{FF2B5EF4-FFF2-40B4-BE49-F238E27FC236}">
                <a16:creationId xmlns:a16="http://schemas.microsoft.com/office/drawing/2014/main" id="{36522A3E-E03B-4A8A-853B-9EA24B1B7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237" y="2107292"/>
            <a:ext cx="5751525" cy="335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Kombinationstegning 12">
            <a:extLst>
              <a:ext uri="{FF2B5EF4-FFF2-40B4-BE49-F238E27FC236}">
                <a16:creationId xmlns:a16="http://schemas.microsoft.com/office/drawing/2014/main" id="{12761A7A-6971-4021-B74F-E16C13389583}"/>
              </a:ext>
            </a:extLst>
          </p:cNvPr>
          <p:cNvSpPr/>
          <p:nvPr/>
        </p:nvSpPr>
        <p:spPr>
          <a:xfrm>
            <a:off x="3479822" y="2047256"/>
            <a:ext cx="4575181" cy="3258347"/>
          </a:xfrm>
          <a:custGeom>
            <a:avLst/>
            <a:gdLst>
              <a:gd name="connsiteX0" fmla="*/ 12803 w 4575181"/>
              <a:gd name="connsiteY0" fmla="*/ 1723462 h 3258347"/>
              <a:gd name="connsiteX1" fmla="*/ 89003 w 4575181"/>
              <a:gd name="connsiteY1" fmla="*/ 1483976 h 3258347"/>
              <a:gd name="connsiteX2" fmla="*/ 165203 w 4575181"/>
              <a:gd name="connsiteY2" fmla="*/ 1494862 h 3258347"/>
              <a:gd name="connsiteX3" fmla="*/ 197860 w 4575181"/>
              <a:gd name="connsiteY3" fmla="*/ 1200947 h 3258347"/>
              <a:gd name="connsiteX4" fmla="*/ 284946 w 4575181"/>
              <a:gd name="connsiteY4" fmla="*/ 1211833 h 3258347"/>
              <a:gd name="connsiteX5" fmla="*/ 317603 w 4575181"/>
              <a:gd name="connsiteY5" fmla="*/ 1222719 h 3258347"/>
              <a:gd name="connsiteX6" fmla="*/ 350260 w 4575181"/>
              <a:gd name="connsiteY6" fmla="*/ 1298919 h 3258347"/>
              <a:gd name="connsiteX7" fmla="*/ 361146 w 4575181"/>
              <a:gd name="connsiteY7" fmla="*/ 1331576 h 3258347"/>
              <a:gd name="connsiteX8" fmla="*/ 372032 w 4575181"/>
              <a:gd name="connsiteY8" fmla="*/ 1516633 h 3258347"/>
              <a:gd name="connsiteX9" fmla="*/ 382917 w 4575181"/>
              <a:gd name="connsiteY9" fmla="*/ 1549290 h 3258347"/>
              <a:gd name="connsiteX10" fmla="*/ 393803 w 4575181"/>
              <a:gd name="connsiteY10" fmla="*/ 1636376 h 3258347"/>
              <a:gd name="connsiteX11" fmla="*/ 404689 w 4575181"/>
              <a:gd name="connsiteY11" fmla="*/ 1712576 h 3258347"/>
              <a:gd name="connsiteX12" fmla="*/ 415574 w 4575181"/>
              <a:gd name="connsiteY12" fmla="*/ 1756119 h 3258347"/>
              <a:gd name="connsiteX13" fmla="*/ 426460 w 4575181"/>
              <a:gd name="connsiteY13" fmla="*/ 917919 h 3258347"/>
              <a:gd name="connsiteX14" fmla="*/ 448232 w 4575181"/>
              <a:gd name="connsiteY14" fmla="*/ 787290 h 3258347"/>
              <a:gd name="connsiteX15" fmla="*/ 480889 w 4575181"/>
              <a:gd name="connsiteY15" fmla="*/ 798176 h 3258347"/>
              <a:gd name="connsiteX16" fmla="*/ 567974 w 4575181"/>
              <a:gd name="connsiteY16" fmla="*/ 819947 h 3258347"/>
              <a:gd name="connsiteX17" fmla="*/ 589746 w 4575181"/>
              <a:gd name="connsiteY17" fmla="*/ 939690 h 3258347"/>
              <a:gd name="connsiteX18" fmla="*/ 600632 w 4575181"/>
              <a:gd name="connsiteY18" fmla="*/ 1211833 h 3258347"/>
              <a:gd name="connsiteX19" fmla="*/ 611517 w 4575181"/>
              <a:gd name="connsiteY19" fmla="*/ 1277147 h 3258347"/>
              <a:gd name="connsiteX20" fmla="*/ 622403 w 4575181"/>
              <a:gd name="connsiteY20" fmla="*/ 1353347 h 3258347"/>
              <a:gd name="connsiteX21" fmla="*/ 644174 w 4575181"/>
              <a:gd name="connsiteY21" fmla="*/ 1560176 h 3258347"/>
              <a:gd name="connsiteX22" fmla="*/ 655060 w 4575181"/>
              <a:gd name="connsiteY22" fmla="*/ 1658147 h 3258347"/>
              <a:gd name="connsiteX23" fmla="*/ 676832 w 4575181"/>
              <a:gd name="connsiteY23" fmla="*/ 1854090 h 3258347"/>
              <a:gd name="connsiteX24" fmla="*/ 698603 w 4575181"/>
              <a:gd name="connsiteY24" fmla="*/ 1788776 h 3258347"/>
              <a:gd name="connsiteX25" fmla="*/ 720374 w 4575181"/>
              <a:gd name="connsiteY25" fmla="*/ 1538404 h 3258347"/>
              <a:gd name="connsiteX26" fmla="*/ 731260 w 4575181"/>
              <a:gd name="connsiteY26" fmla="*/ 1298919 h 3258347"/>
              <a:gd name="connsiteX27" fmla="*/ 763917 w 4575181"/>
              <a:gd name="connsiteY27" fmla="*/ 950576 h 3258347"/>
              <a:gd name="connsiteX28" fmla="*/ 818346 w 4575181"/>
              <a:gd name="connsiteY28" fmla="*/ 319204 h 3258347"/>
              <a:gd name="connsiteX29" fmla="*/ 872774 w 4575181"/>
              <a:gd name="connsiteY29" fmla="*/ 351862 h 3258347"/>
              <a:gd name="connsiteX30" fmla="*/ 883660 w 4575181"/>
              <a:gd name="connsiteY30" fmla="*/ 438947 h 3258347"/>
              <a:gd name="connsiteX31" fmla="*/ 894546 w 4575181"/>
              <a:gd name="connsiteY31" fmla="*/ 471604 h 3258347"/>
              <a:gd name="connsiteX32" fmla="*/ 916317 w 4575181"/>
              <a:gd name="connsiteY32" fmla="*/ 634890 h 3258347"/>
              <a:gd name="connsiteX33" fmla="*/ 927203 w 4575181"/>
              <a:gd name="connsiteY33" fmla="*/ 787290 h 3258347"/>
              <a:gd name="connsiteX34" fmla="*/ 938089 w 4575181"/>
              <a:gd name="connsiteY34" fmla="*/ 841719 h 3258347"/>
              <a:gd name="connsiteX35" fmla="*/ 948974 w 4575181"/>
              <a:gd name="connsiteY35" fmla="*/ 950576 h 3258347"/>
              <a:gd name="connsiteX36" fmla="*/ 970746 w 4575181"/>
              <a:gd name="connsiteY36" fmla="*/ 1146519 h 3258347"/>
              <a:gd name="connsiteX37" fmla="*/ 981632 w 4575181"/>
              <a:gd name="connsiteY37" fmla="*/ 1288033 h 3258347"/>
              <a:gd name="connsiteX38" fmla="*/ 992517 w 4575181"/>
              <a:gd name="connsiteY38" fmla="*/ 1396890 h 3258347"/>
              <a:gd name="connsiteX39" fmla="*/ 1014289 w 4575181"/>
              <a:gd name="connsiteY39" fmla="*/ 1658147 h 3258347"/>
              <a:gd name="connsiteX40" fmla="*/ 1025174 w 4575181"/>
              <a:gd name="connsiteY40" fmla="*/ 1690804 h 3258347"/>
              <a:gd name="connsiteX41" fmla="*/ 1036060 w 4575181"/>
              <a:gd name="connsiteY41" fmla="*/ 1756119 h 3258347"/>
              <a:gd name="connsiteX42" fmla="*/ 1057832 w 4575181"/>
              <a:gd name="connsiteY42" fmla="*/ 1516633 h 3258347"/>
              <a:gd name="connsiteX43" fmla="*/ 1068717 w 4575181"/>
              <a:gd name="connsiteY43" fmla="*/ 1396890 h 3258347"/>
              <a:gd name="connsiteX44" fmla="*/ 1090489 w 4575181"/>
              <a:gd name="connsiteY44" fmla="*/ 1168290 h 3258347"/>
              <a:gd name="connsiteX45" fmla="*/ 1101374 w 4575181"/>
              <a:gd name="connsiteY45" fmla="*/ 983233 h 3258347"/>
              <a:gd name="connsiteX46" fmla="*/ 1112260 w 4575181"/>
              <a:gd name="connsiteY46" fmla="*/ 874376 h 3258347"/>
              <a:gd name="connsiteX47" fmla="*/ 1123146 w 4575181"/>
              <a:gd name="connsiteY47" fmla="*/ 689319 h 3258347"/>
              <a:gd name="connsiteX48" fmla="*/ 1134032 w 4575181"/>
              <a:gd name="connsiteY48" fmla="*/ 580462 h 3258347"/>
              <a:gd name="connsiteX49" fmla="*/ 1155803 w 4575181"/>
              <a:gd name="connsiteY49" fmla="*/ 253890 h 3258347"/>
              <a:gd name="connsiteX50" fmla="*/ 1144917 w 4575181"/>
              <a:gd name="connsiteY50" fmla="*/ 3519 h 3258347"/>
              <a:gd name="connsiteX51" fmla="*/ 1155803 w 4575181"/>
              <a:gd name="connsiteY51" fmla="*/ 57947 h 3258347"/>
              <a:gd name="connsiteX52" fmla="*/ 1221117 w 4575181"/>
              <a:gd name="connsiteY52" fmla="*/ 79719 h 3258347"/>
              <a:gd name="connsiteX53" fmla="*/ 1242889 w 4575181"/>
              <a:gd name="connsiteY53" fmla="*/ 101490 h 3258347"/>
              <a:gd name="connsiteX54" fmla="*/ 1253774 w 4575181"/>
              <a:gd name="connsiteY54" fmla="*/ 145033 h 3258347"/>
              <a:gd name="connsiteX55" fmla="*/ 1264660 w 4575181"/>
              <a:gd name="connsiteY55" fmla="*/ 177690 h 3258347"/>
              <a:gd name="connsiteX56" fmla="*/ 1275546 w 4575181"/>
              <a:gd name="connsiteY56" fmla="*/ 232119 h 3258347"/>
              <a:gd name="connsiteX57" fmla="*/ 1297317 w 4575181"/>
              <a:gd name="connsiteY57" fmla="*/ 297433 h 3258347"/>
              <a:gd name="connsiteX58" fmla="*/ 1319089 w 4575181"/>
              <a:gd name="connsiteY58" fmla="*/ 373633 h 3258347"/>
              <a:gd name="connsiteX59" fmla="*/ 1329974 w 4575181"/>
              <a:gd name="connsiteY59" fmla="*/ 504262 h 3258347"/>
              <a:gd name="connsiteX60" fmla="*/ 1351746 w 4575181"/>
              <a:gd name="connsiteY60" fmla="*/ 667547 h 3258347"/>
              <a:gd name="connsiteX61" fmla="*/ 1340860 w 4575181"/>
              <a:gd name="connsiteY61" fmla="*/ 1320690 h 3258347"/>
              <a:gd name="connsiteX62" fmla="*/ 1329974 w 4575181"/>
              <a:gd name="connsiteY62" fmla="*/ 1407776 h 3258347"/>
              <a:gd name="connsiteX63" fmla="*/ 1340860 w 4575181"/>
              <a:gd name="connsiteY63" fmla="*/ 1592833 h 3258347"/>
              <a:gd name="connsiteX64" fmla="*/ 1351746 w 4575181"/>
              <a:gd name="connsiteY64" fmla="*/ 1636376 h 3258347"/>
              <a:gd name="connsiteX65" fmla="*/ 1362632 w 4575181"/>
              <a:gd name="connsiteY65" fmla="*/ 1701690 h 3258347"/>
              <a:gd name="connsiteX66" fmla="*/ 1373517 w 4575181"/>
              <a:gd name="connsiteY66" fmla="*/ 1669033 h 3258347"/>
              <a:gd name="connsiteX67" fmla="*/ 1406174 w 4575181"/>
              <a:gd name="connsiteY67" fmla="*/ 1658147 h 3258347"/>
              <a:gd name="connsiteX68" fmla="*/ 1504146 w 4575181"/>
              <a:gd name="connsiteY68" fmla="*/ 1647262 h 3258347"/>
              <a:gd name="connsiteX69" fmla="*/ 1515032 w 4575181"/>
              <a:gd name="connsiteY69" fmla="*/ 1603719 h 3258347"/>
              <a:gd name="connsiteX70" fmla="*/ 1536803 w 4575181"/>
              <a:gd name="connsiteY70" fmla="*/ 1288033 h 3258347"/>
              <a:gd name="connsiteX71" fmla="*/ 1525917 w 4575181"/>
              <a:gd name="connsiteY71" fmla="*/ 438947 h 3258347"/>
              <a:gd name="connsiteX72" fmla="*/ 1493260 w 4575181"/>
              <a:gd name="connsiteY72" fmla="*/ 275662 h 3258347"/>
              <a:gd name="connsiteX73" fmla="*/ 1504146 w 4575181"/>
              <a:gd name="connsiteY73" fmla="*/ 155919 h 3258347"/>
              <a:gd name="connsiteX74" fmla="*/ 1536803 w 4575181"/>
              <a:gd name="connsiteY74" fmla="*/ 177690 h 3258347"/>
              <a:gd name="connsiteX75" fmla="*/ 1591232 w 4575181"/>
              <a:gd name="connsiteY75" fmla="*/ 210347 h 3258347"/>
              <a:gd name="connsiteX76" fmla="*/ 1613003 w 4575181"/>
              <a:gd name="connsiteY76" fmla="*/ 232119 h 3258347"/>
              <a:gd name="connsiteX77" fmla="*/ 1754517 w 4575181"/>
              <a:gd name="connsiteY77" fmla="*/ 253890 h 3258347"/>
              <a:gd name="connsiteX78" fmla="*/ 1765403 w 4575181"/>
              <a:gd name="connsiteY78" fmla="*/ 308319 h 3258347"/>
              <a:gd name="connsiteX79" fmla="*/ 1776289 w 4575181"/>
              <a:gd name="connsiteY79" fmla="*/ 340976 h 3258347"/>
              <a:gd name="connsiteX80" fmla="*/ 1798060 w 4575181"/>
              <a:gd name="connsiteY80" fmla="*/ 493376 h 3258347"/>
              <a:gd name="connsiteX81" fmla="*/ 1808946 w 4575181"/>
              <a:gd name="connsiteY81" fmla="*/ 591347 h 3258347"/>
              <a:gd name="connsiteX82" fmla="*/ 1819832 w 4575181"/>
              <a:gd name="connsiteY82" fmla="*/ 645776 h 3258347"/>
              <a:gd name="connsiteX83" fmla="*/ 1830717 w 4575181"/>
              <a:gd name="connsiteY83" fmla="*/ 787290 h 3258347"/>
              <a:gd name="connsiteX84" fmla="*/ 1841603 w 4575181"/>
              <a:gd name="connsiteY84" fmla="*/ 1581947 h 3258347"/>
              <a:gd name="connsiteX85" fmla="*/ 1863374 w 4575181"/>
              <a:gd name="connsiteY85" fmla="*/ 1690804 h 3258347"/>
              <a:gd name="connsiteX86" fmla="*/ 1939574 w 4575181"/>
              <a:gd name="connsiteY86" fmla="*/ 1679919 h 3258347"/>
              <a:gd name="connsiteX87" fmla="*/ 1961346 w 4575181"/>
              <a:gd name="connsiteY87" fmla="*/ 1636376 h 3258347"/>
              <a:gd name="connsiteX88" fmla="*/ 1983117 w 4575181"/>
              <a:gd name="connsiteY88" fmla="*/ 1571062 h 3258347"/>
              <a:gd name="connsiteX89" fmla="*/ 1994003 w 4575181"/>
              <a:gd name="connsiteY89" fmla="*/ 1451319 h 3258347"/>
              <a:gd name="connsiteX90" fmla="*/ 2004889 w 4575181"/>
              <a:gd name="connsiteY90" fmla="*/ 1418662 h 3258347"/>
              <a:gd name="connsiteX91" fmla="*/ 1983117 w 4575181"/>
              <a:gd name="connsiteY91" fmla="*/ 591347 h 3258347"/>
              <a:gd name="connsiteX92" fmla="*/ 1994003 w 4575181"/>
              <a:gd name="connsiteY92" fmla="*/ 526033 h 3258347"/>
              <a:gd name="connsiteX93" fmla="*/ 2048432 w 4575181"/>
              <a:gd name="connsiteY93" fmla="*/ 569576 h 3258347"/>
              <a:gd name="connsiteX94" fmla="*/ 2081089 w 4575181"/>
              <a:gd name="connsiteY94" fmla="*/ 591347 h 3258347"/>
              <a:gd name="connsiteX95" fmla="*/ 2102860 w 4575181"/>
              <a:gd name="connsiteY95" fmla="*/ 613119 h 3258347"/>
              <a:gd name="connsiteX96" fmla="*/ 2200832 w 4575181"/>
              <a:gd name="connsiteY96" fmla="*/ 634890 h 3258347"/>
              <a:gd name="connsiteX97" fmla="*/ 2222603 w 4575181"/>
              <a:gd name="connsiteY97" fmla="*/ 754633 h 3258347"/>
              <a:gd name="connsiteX98" fmla="*/ 2233489 w 4575181"/>
              <a:gd name="connsiteY98" fmla="*/ 798176 h 3258347"/>
              <a:gd name="connsiteX99" fmla="*/ 2244374 w 4575181"/>
              <a:gd name="connsiteY99" fmla="*/ 907033 h 3258347"/>
              <a:gd name="connsiteX100" fmla="*/ 2255260 w 4575181"/>
              <a:gd name="connsiteY100" fmla="*/ 950576 h 3258347"/>
              <a:gd name="connsiteX101" fmla="*/ 2277032 w 4575181"/>
              <a:gd name="connsiteY101" fmla="*/ 1092090 h 3258347"/>
              <a:gd name="connsiteX102" fmla="*/ 2287917 w 4575181"/>
              <a:gd name="connsiteY102" fmla="*/ 1614604 h 3258347"/>
              <a:gd name="connsiteX103" fmla="*/ 2331460 w 4575181"/>
              <a:gd name="connsiteY103" fmla="*/ 1679919 h 3258347"/>
              <a:gd name="connsiteX104" fmla="*/ 2353232 w 4575181"/>
              <a:gd name="connsiteY104" fmla="*/ 1614604 h 3258347"/>
              <a:gd name="connsiteX105" fmla="*/ 2375003 w 4575181"/>
              <a:gd name="connsiteY105" fmla="*/ 1494862 h 3258347"/>
              <a:gd name="connsiteX106" fmla="*/ 2396774 w 4575181"/>
              <a:gd name="connsiteY106" fmla="*/ 1429547 h 3258347"/>
              <a:gd name="connsiteX107" fmla="*/ 2418546 w 4575181"/>
              <a:gd name="connsiteY107" fmla="*/ 1396890 h 3258347"/>
              <a:gd name="connsiteX108" fmla="*/ 2429432 w 4575181"/>
              <a:gd name="connsiteY108" fmla="*/ 1364233 h 3258347"/>
              <a:gd name="connsiteX109" fmla="*/ 2451203 w 4575181"/>
              <a:gd name="connsiteY109" fmla="*/ 1277147 h 3258347"/>
              <a:gd name="connsiteX110" fmla="*/ 2462089 w 4575181"/>
              <a:gd name="connsiteY110" fmla="*/ 1135633 h 3258347"/>
              <a:gd name="connsiteX111" fmla="*/ 2505632 w 4575181"/>
              <a:gd name="connsiteY111" fmla="*/ 1200947 h 3258347"/>
              <a:gd name="connsiteX112" fmla="*/ 2560060 w 4575181"/>
              <a:gd name="connsiteY112" fmla="*/ 1255376 h 3258347"/>
              <a:gd name="connsiteX113" fmla="*/ 2570946 w 4575181"/>
              <a:gd name="connsiteY113" fmla="*/ 1288033 h 3258347"/>
              <a:gd name="connsiteX114" fmla="*/ 2592717 w 4575181"/>
              <a:gd name="connsiteY114" fmla="*/ 1407776 h 3258347"/>
              <a:gd name="connsiteX115" fmla="*/ 2603603 w 4575181"/>
              <a:gd name="connsiteY115" fmla="*/ 1483976 h 3258347"/>
              <a:gd name="connsiteX116" fmla="*/ 2614489 w 4575181"/>
              <a:gd name="connsiteY116" fmla="*/ 1549290 h 3258347"/>
              <a:gd name="connsiteX117" fmla="*/ 2679803 w 4575181"/>
              <a:gd name="connsiteY117" fmla="*/ 1560176 h 3258347"/>
              <a:gd name="connsiteX118" fmla="*/ 2690689 w 4575181"/>
              <a:gd name="connsiteY118" fmla="*/ 1592833 h 3258347"/>
              <a:gd name="connsiteX119" fmla="*/ 2712460 w 4575181"/>
              <a:gd name="connsiteY119" fmla="*/ 2202433 h 3258347"/>
              <a:gd name="connsiteX120" fmla="*/ 2799546 w 4575181"/>
              <a:gd name="connsiteY120" fmla="*/ 2191547 h 3258347"/>
              <a:gd name="connsiteX121" fmla="*/ 2810432 w 4575181"/>
              <a:gd name="connsiteY121" fmla="*/ 2158890 h 3258347"/>
              <a:gd name="connsiteX122" fmla="*/ 2832203 w 4575181"/>
              <a:gd name="connsiteY122" fmla="*/ 1930290 h 3258347"/>
              <a:gd name="connsiteX123" fmla="*/ 2853974 w 4575181"/>
              <a:gd name="connsiteY123" fmla="*/ 1788776 h 3258347"/>
              <a:gd name="connsiteX124" fmla="*/ 2864860 w 4575181"/>
              <a:gd name="connsiteY124" fmla="*/ 1756119 h 3258347"/>
              <a:gd name="connsiteX125" fmla="*/ 2897517 w 4575181"/>
              <a:gd name="connsiteY125" fmla="*/ 1767004 h 3258347"/>
              <a:gd name="connsiteX126" fmla="*/ 2941060 w 4575181"/>
              <a:gd name="connsiteY126" fmla="*/ 1854090 h 3258347"/>
              <a:gd name="connsiteX127" fmla="*/ 2951946 w 4575181"/>
              <a:gd name="connsiteY127" fmla="*/ 1886747 h 3258347"/>
              <a:gd name="connsiteX128" fmla="*/ 2941060 w 4575181"/>
              <a:gd name="connsiteY128" fmla="*/ 2071804 h 3258347"/>
              <a:gd name="connsiteX129" fmla="*/ 2962832 w 4575181"/>
              <a:gd name="connsiteY129" fmla="*/ 2507233 h 3258347"/>
              <a:gd name="connsiteX130" fmla="*/ 2973717 w 4575181"/>
              <a:gd name="connsiteY130" fmla="*/ 2539890 h 3258347"/>
              <a:gd name="connsiteX131" fmla="*/ 3039032 w 4575181"/>
              <a:gd name="connsiteY131" fmla="*/ 2529004 h 3258347"/>
              <a:gd name="connsiteX132" fmla="*/ 3049917 w 4575181"/>
              <a:gd name="connsiteY132" fmla="*/ 2496347 h 3258347"/>
              <a:gd name="connsiteX133" fmla="*/ 3028146 w 4575181"/>
              <a:gd name="connsiteY133" fmla="*/ 1897633 h 3258347"/>
              <a:gd name="connsiteX134" fmla="*/ 3071689 w 4575181"/>
              <a:gd name="connsiteY134" fmla="*/ 1810547 h 3258347"/>
              <a:gd name="connsiteX135" fmla="*/ 3115232 w 4575181"/>
              <a:gd name="connsiteY135" fmla="*/ 1821433 h 3258347"/>
              <a:gd name="connsiteX136" fmla="*/ 3202317 w 4575181"/>
              <a:gd name="connsiteY136" fmla="*/ 1810547 h 3258347"/>
              <a:gd name="connsiteX137" fmla="*/ 3234974 w 4575181"/>
              <a:gd name="connsiteY137" fmla="*/ 1799662 h 3258347"/>
              <a:gd name="connsiteX138" fmla="*/ 3278517 w 4575181"/>
              <a:gd name="connsiteY138" fmla="*/ 1756119 h 3258347"/>
              <a:gd name="connsiteX139" fmla="*/ 3289403 w 4575181"/>
              <a:gd name="connsiteY139" fmla="*/ 1984719 h 3258347"/>
              <a:gd name="connsiteX140" fmla="*/ 3267632 w 4575181"/>
              <a:gd name="connsiteY140" fmla="*/ 2126233 h 3258347"/>
              <a:gd name="connsiteX141" fmla="*/ 3256746 w 4575181"/>
              <a:gd name="connsiteY141" fmla="*/ 2267747 h 3258347"/>
              <a:gd name="connsiteX142" fmla="*/ 3234974 w 4575181"/>
              <a:gd name="connsiteY142" fmla="*/ 2398376 h 3258347"/>
              <a:gd name="connsiteX143" fmla="*/ 3245860 w 4575181"/>
              <a:gd name="connsiteY143" fmla="*/ 2616090 h 3258347"/>
              <a:gd name="connsiteX144" fmla="*/ 3256746 w 4575181"/>
              <a:gd name="connsiteY144" fmla="*/ 2659633 h 3258347"/>
              <a:gd name="connsiteX145" fmla="*/ 3278517 w 4575181"/>
              <a:gd name="connsiteY145" fmla="*/ 2822919 h 3258347"/>
              <a:gd name="connsiteX146" fmla="*/ 3289403 w 4575181"/>
              <a:gd name="connsiteY146" fmla="*/ 2855576 h 3258347"/>
              <a:gd name="connsiteX147" fmla="*/ 3322060 w 4575181"/>
              <a:gd name="connsiteY147" fmla="*/ 2877347 h 3258347"/>
              <a:gd name="connsiteX148" fmla="*/ 3343832 w 4575181"/>
              <a:gd name="connsiteY148" fmla="*/ 2855576 h 3258347"/>
              <a:gd name="connsiteX149" fmla="*/ 3365603 w 4575181"/>
              <a:gd name="connsiteY149" fmla="*/ 2714062 h 3258347"/>
              <a:gd name="connsiteX150" fmla="*/ 3376489 w 4575181"/>
              <a:gd name="connsiteY150" fmla="*/ 2648747 h 3258347"/>
              <a:gd name="connsiteX151" fmla="*/ 3387374 w 4575181"/>
              <a:gd name="connsiteY151" fmla="*/ 2343947 h 3258347"/>
              <a:gd name="connsiteX152" fmla="*/ 3398260 w 4575181"/>
              <a:gd name="connsiteY152" fmla="*/ 2311290 h 3258347"/>
              <a:gd name="connsiteX153" fmla="*/ 3420032 w 4575181"/>
              <a:gd name="connsiteY153" fmla="*/ 2017376 h 3258347"/>
              <a:gd name="connsiteX154" fmla="*/ 3430917 w 4575181"/>
              <a:gd name="connsiteY154" fmla="*/ 1984719 h 3258347"/>
              <a:gd name="connsiteX155" fmla="*/ 3452689 w 4575181"/>
              <a:gd name="connsiteY155" fmla="*/ 1788776 h 3258347"/>
              <a:gd name="connsiteX156" fmla="*/ 3518003 w 4575181"/>
              <a:gd name="connsiteY156" fmla="*/ 1799662 h 3258347"/>
              <a:gd name="connsiteX157" fmla="*/ 3561546 w 4575181"/>
              <a:gd name="connsiteY157" fmla="*/ 1810547 h 3258347"/>
              <a:gd name="connsiteX158" fmla="*/ 3615974 w 4575181"/>
              <a:gd name="connsiteY158" fmla="*/ 1821433 h 3258347"/>
              <a:gd name="connsiteX159" fmla="*/ 3615974 w 4575181"/>
              <a:gd name="connsiteY159" fmla="*/ 2431033 h 3258347"/>
              <a:gd name="connsiteX160" fmla="*/ 3594203 w 4575181"/>
              <a:gd name="connsiteY160" fmla="*/ 2594319 h 3258347"/>
              <a:gd name="connsiteX161" fmla="*/ 3605089 w 4575181"/>
              <a:gd name="connsiteY161" fmla="*/ 3018862 h 3258347"/>
              <a:gd name="connsiteX162" fmla="*/ 3615974 w 4575181"/>
              <a:gd name="connsiteY162" fmla="*/ 3051519 h 3258347"/>
              <a:gd name="connsiteX163" fmla="*/ 3626860 w 4575181"/>
              <a:gd name="connsiteY163" fmla="*/ 3095062 h 3258347"/>
              <a:gd name="connsiteX164" fmla="*/ 3648632 w 4575181"/>
              <a:gd name="connsiteY164" fmla="*/ 3203919 h 3258347"/>
              <a:gd name="connsiteX165" fmla="*/ 3670403 w 4575181"/>
              <a:gd name="connsiteY165" fmla="*/ 3236576 h 3258347"/>
              <a:gd name="connsiteX166" fmla="*/ 3713946 w 4575181"/>
              <a:gd name="connsiteY166" fmla="*/ 3225690 h 3258347"/>
              <a:gd name="connsiteX167" fmla="*/ 3724832 w 4575181"/>
              <a:gd name="connsiteY167" fmla="*/ 3193033 h 3258347"/>
              <a:gd name="connsiteX168" fmla="*/ 3735717 w 4575181"/>
              <a:gd name="connsiteY168" fmla="*/ 3149490 h 3258347"/>
              <a:gd name="connsiteX169" fmla="*/ 3746603 w 4575181"/>
              <a:gd name="connsiteY169" fmla="*/ 3040633 h 3258347"/>
              <a:gd name="connsiteX170" fmla="*/ 3768374 w 4575181"/>
              <a:gd name="connsiteY170" fmla="*/ 2289519 h 3258347"/>
              <a:gd name="connsiteX171" fmla="*/ 3801032 w 4575181"/>
              <a:gd name="connsiteY171" fmla="*/ 2017376 h 3258347"/>
              <a:gd name="connsiteX172" fmla="*/ 3822803 w 4575181"/>
              <a:gd name="connsiteY172" fmla="*/ 1756119 h 3258347"/>
              <a:gd name="connsiteX173" fmla="*/ 3855460 w 4575181"/>
              <a:gd name="connsiteY173" fmla="*/ 1767004 h 3258347"/>
              <a:gd name="connsiteX174" fmla="*/ 3931660 w 4575181"/>
              <a:gd name="connsiteY174" fmla="*/ 1777890 h 3258347"/>
              <a:gd name="connsiteX175" fmla="*/ 3953432 w 4575181"/>
              <a:gd name="connsiteY175" fmla="*/ 1799662 h 3258347"/>
              <a:gd name="connsiteX176" fmla="*/ 3975203 w 4575181"/>
              <a:gd name="connsiteY176" fmla="*/ 1886747 h 3258347"/>
              <a:gd name="connsiteX177" fmla="*/ 3996974 w 4575181"/>
              <a:gd name="connsiteY177" fmla="*/ 2071804 h 3258347"/>
              <a:gd name="connsiteX178" fmla="*/ 4007860 w 4575181"/>
              <a:gd name="connsiteY178" fmla="*/ 2158890 h 3258347"/>
              <a:gd name="connsiteX179" fmla="*/ 4029632 w 4575181"/>
              <a:gd name="connsiteY179" fmla="*/ 2877347 h 3258347"/>
              <a:gd name="connsiteX180" fmla="*/ 4040517 w 4575181"/>
              <a:gd name="connsiteY180" fmla="*/ 3138604 h 3258347"/>
              <a:gd name="connsiteX181" fmla="*/ 4051403 w 4575181"/>
              <a:gd name="connsiteY181" fmla="*/ 3171262 h 3258347"/>
              <a:gd name="connsiteX182" fmla="*/ 4062289 w 4575181"/>
              <a:gd name="connsiteY182" fmla="*/ 3236576 h 3258347"/>
              <a:gd name="connsiteX183" fmla="*/ 4127603 w 4575181"/>
              <a:gd name="connsiteY183" fmla="*/ 3258347 h 3258347"/>
              <a:gd name="connsiteX184" fmla="*/ 4138489 w 4575181"/>
              <a:gd name="connsiteY184" fmla="*/ 2583433 h 3258347"/>
              <a:gd name="connsiteX185" fmla="*/ 4149374 w 4575181"/>
              <a:gd name="connsiteY185" fmla="*/ 2485462 h 3258347"/>
              <a:gd name="connsiteX186" fmla="*/ 4160260 w 4575181"/>
              <a:gd name="connsiteY186" fmla="*/ 2343947 h 3258347"/>
              <a:gd name="connsiteX187" fmla="*/ 4171146 w 4575181"/>
              <a:gd name="connsiteY187" fmla="*/ 2017376 h 3258347"/>
              <a:gd name="connsiteX188" fmla="*/ 4182032 w 4575181"/>
              <a:gd name="connsiteY188" fmla="*/ 1962947 h 3258347"/>
              <a:gd name="connsiteX189" fmla="*/ 4192917 w 4575181"/>
              <a:gd name="connsiteY189" fmla="*/ 1854090 h 3258347"/>
              <a:gd name="connsiteX190" fmla="*/ 4203803 w 4575181"/>
              <a:gd name="connsiteY190" fmla="*/ 1777890 h 3258347"/>
              <a:gd name="connsiteX191" fmla="*/ 4225574 w 4575181"/>
              <a:gd name="connsiteY191" fmla="*/ 1636376 h 3258347"/>
              <a:gd name="connsiteX192" fmla="*/ 4247346 w 4575181"/>
              <a:gd name="connsiteY192" fmla="*/ 1669033 h 3258347"/>
              <a:gd name="connsiteX193" fmla="*/ 4312660 w 4575181"/>
              <a:gd name="connsiteY193" fmla="*/ 1712576 h 3258347"/>
              <a:gd name="connsiteX194" fmla="*/ 4334432 w 4575181"/>
              <a:gd name="connsiteY194" fmla="*/ 1734347 h 3258347"/>
              <a:gd name="connsiteX195" fmla="*/ 4367089 w 4575181"/>
              <a:gd name="connsiteY195" fmla="*/ 1832319 h 3258347"/>
              <a:gd name="connsiteX196" fmla="*/ 4377974 w 4575181"/>
              <a:gd name="connsiteY196" fmla="*/ 1864976 h 3258347"/>
              <a:gd name="connsiteX197" fmla="*/ 4388860 w 4575181"/>
              <a:gd name="connsiteY197" fmla="*/ 1897633 h 3258347"/>
              <a:gd name="connsiteX198" fmla="*/ 4388860 w 4575181"/>
              <a:gd name="connsiteY198" fmla="*/ 2594319 h 3258347"/>
              <a:gd name="connsiteX199" fmla="*/ 4367089 w 4575181"/>
              <a:gd name="connsiteY199" fmla="*/ 2888233 h 3258347"/>
              <a:gd name="connsiteX200" fmla="*/ 4367089 w 4575181"/>
              <a:gd name="connsiteY200" fmla="*/ 3160376 h 3258347"/>
              <a:gd name="connsiteX201" fmla="*/ 4399746 w 4575181"/>
              <a:gd name="connsiteY201" fmla="*/ 3182147 h 3258347"/>
              <a:gd name="connsiteX202" fmla="*/ 4432403 w 4575181"/>
              <a:gd name="connsiteY202" fmla="*/ 3171262 h 3258347"/>
              <a:gd name="connsiteX203" fmla="*/ 4475946 w 4575181"/>
              <a:gd name="connsiteY203" fmla="*/ 2659633 h 3258347"/>
              <a:gd name="connsiteX204" fmla="*/ 4486832 w 4575181"/>
              <a:gd name="connsiteY204" fmla="*/ 2518119 h 3258347"/>
              <a:gd name="connsiteX205" fmla="*/ 4508603 w 4575181"/>
              <a:gd name="connsiteY205" fmla="*/ 2409262 h 3258347"/>
              <a:gd name="connsiteX206" fmla="*/ 4519489 w 4575181"/>
              <a:gd name="connsiteY206" fmla="*/ 2300404 h 3258347"/>
              <a:gd name="connsiteX207" fmla="*/ 4530374 w 4575181"/>
              <a:gd name="connsiteY207" fmla="*/ 2256862 h 3258347"/>
              <a:gd name="connsiteX208" fmla="*/ 4552146 w 4575181"/>
              <a:gd name="connsiteY208" fmla="*/ 1962947 h 3258347"/>
              <a:gd name="connsiteX209" fmla="*/ 4563032 w 4575181"/>
              <a:gd name="connsiteY209" fmla="*/ 1908519 h 3258347"/>
              <a:gd name="connsiteX210" fmla="*/ 4573917 w 4575181"/>
              <a:gd name="connsiteY210" fmla="*/ 1875862 h 3258347"/>
              <a:gd name="connsiteX211" fmla="*/ 4573917 w 4575181"/>
              <a:gd name="connsiteY211" fmla="*/ 1756119 h 3258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</a:cxnLst>
            <a:rect l="l" t="t" r="r" b="b"/>
            <a:pathLst>
              <a:path w="4575181" h="3258347">
                <a:moveTo>
                  <a:pt x="12803" y="1723462"/>
                </a:moveTo>
                <a:cubicBezTo>
                  <a:pt x="24957" y="1443919"/>
                  <a:pt x="-58792" y="1461238"/>
                  <a:pt x="89003" y="1483976"/>
                </a:cubicBezTo>
                <a:cubicBezTo>
                  <a:pt x="114363" y="1487878"/>
                  <a:pt x="139803" y="1491233"/>
                  <a:pt x="165203" y="1494862"/>
                </a:cubicBezTo>
                <a:cubicBezTo>
                  <a:pt x="255102" y="1629712"/>
                  <a:pt x="122338" y="1444293"/>
                  <a:pt x="197860" y="1200947"/>
                </a:cubicBezTo>
                <a:cubicBezTo>
                  <a:pt x="206531" y="1173007"/>
                  <a:pt x="255917" y="1208204"/>
                  <a:pt x="284946" y="1211833"/>
                </a:cubicBezTo>
                <a:cubicBezTo>
                  <a:pt x="295832" y="1215462"/>
                  <a:pt x="308643" y="1215551"/>
                  <a:pt x="317603" y="1222719"/>
                </a:cubicBezTo>
                <a:cubicBezTo>
                  <a:pt x="342153" y="1242360"/>
                  <a:pt x="342513" y="1271804"/>
                  <a:pt x="350260" y="1298919"/>
                </a:cubicBezTo>
                <a:cubicBezTo>
                  <a:pt x="353412" y="1309952"/>
                  <a:pt x="357517" y="1320690"/>
                  <a:pt x="361146" y="1331576"/>
                </a:cubicBezTo>
                <a:cubicBezTo>
                  <a:pt x="364775" y="1393262"/>
                  <a:pt x="365884" y="1455147"/>
                  <a:pt x="372032" y="1516633"/>
                </a:cubicBezTo>
                <a:cubicBezTo>
                  <a:pt x="373174" y="1528050"/>
                  <a:pt x="380864" y="1538001"/>
                  <a:pt x="382917" y="1549290"/>
                </a:cubicBezTo>
                <a:cubicBezTo>
                  <a:pt x="388150" y="1578073"/>
                  <a:pt x="389937" y="1607378"/>
                  <a:pt x="393803" y="1636376"/>
                </a:cubicBezTo>
                <a:cubicBezTo>
                  <a:pt x="397194" y="1661809"/>
                  <a:pt x="400099" y="1687332"/>
                  <a:pt x="404689" y="1712576"/>
                </a:cubicBezTo>
                <a:cubicBezTo>
                  <a:pt x="407365" y="1727296"/>
                  <a:pt x="411946" y="1741605"/>
                  <a:pt x="415574" y="1756119"/>
                </a:cubicBezTo>
                <a:cubicBezTo>
                  <a:pt x="419203" y="1476719"/>
                  <a:pt x="419887" y="1197265"/>
                  <a:pt x="426460" y="917919"/>
                </a:cubicBezTo>
                <a:cubicBezTo>
                  <a:pt x="427784" y="861658"/>
                  <a:pt x="436090" y="835858"/>
                  <a:pt x="448232" y="787290"/>
                </a:cubicBezTo>
                <a:cubicBezTo>
                  <a:pt x="459118" y="790919"/>
                  <a:pt x="469819" y="795157"/>
                  <a:pt x="480889" y="798176"/>
                </a:cubicBezTo>
                <a:cubicBezTo>
                  <a:pt x="509756" y="806049"/>
                  <a:pt x="567974" y="819947"/>
                  <a:pt x="567974" y="819947"/>
                </a:cubicBezTo>
                <a:cubicBezTo>
                  <a:pt x="585071" y="871238"/>
                  <a:pt x="585187" y="864468"/>
                  <a:pt x="589746" y="939690"/>
                </a:cubicBezTo>
                <a:cubicBezTo>
                  <a:pt x="595238" y="1030311"/>
                  <a:pt x="594787" y="1121234"/>
                  <a:pt x="600632" y="1211833"/>
                </a:cubicBezTo>
                <a:cubicBezTo>
                  <a:pt x="602053" y="1233859"/>
                  <a:pt x="608161" y="1255332"/>
                  <a:pt x="611517" y="1277147"/>
                </a:cubicBezTo>
                <a:cubicBezTo>
                  <a:pt x="615418" y="1302507"/>
                  <a:pt x="619012" y="1327914"/>
                  <a:pt x="622403" y="1353347"/>
                </a:cubicBezTo>
                <a:cubicBezTo>
                  <a:pt x="639042" y="1478138"/>
                  <a:pt x="629569" y="1414126"/>
                  <a:pt x="644174" y="1560176"/>
                </a:cubicBezTo>
                <a:cubicBezTo>
                  <a:pt x="647443" y="1592871"/>
                  <a:pt x="652331" y="1625403"/>
                  <a:pt x="655060" y="1658147"/>
                </a:cubicBezTo>
                <a:cubicBezTo>
                  <a:pt x="670592" y="1844531"/>
                  <a:pt x="647879" y="1767233"/>
                  <a:pt x="676832" y="1854090"/>
                </a:cubicBezTo>
                <a:cubicBezTo>
                  <a:pt x="684089" y="1832319"/>
                  <a:pt x="697076" y="1811674"/>
                  <a:pt x="698603" y="1788776"/>
                </a:cubicBezTo>
                <a:cubicBezTo>
                  <a:pt x="711435" y="1596300"/>
                  <a:pt x="702723" y="1679618"/>
                  <a:pt x="720374" y="1538404"/>
                </a:cubicBezTo>
                <a:cubicBezTo>
                  <a:pt x="724003" y="1458576"/>
                  <a:pt x="725944" y="1378653"/>
                  <a:pt x="731260" y="1298919"/>
                </a:cubicBezTo>
                <a:cubicBezTo>
                  <a:pt x="741516" y="1145084"/>
                  <a:pt x="749415" y="1081103"/>
                  <a:pt x="763917" y="950576"/>
                </a:cubicBezTo>
                <a:cubicBezTo>
                  <a:pt x="770704" y="746983"/>
                  <a:pt x="605364" y="148816"/>
                  <a:pt x="818346" y="319204"/>
                </a:cubicBezTo>
                <a:cubicBezTo>
                  <a:pt x="861040" y="353360"/>
                  <a:pt x="816059" y="332956"/>
                  <a:pt x="872774" y="351862"/>
                </a:cubicBezTo>
                <a:cubicBezTo>
                  <a:pt x="876403" y="380890"/>
                  <a:pt x="878427" y="410165"/>
                  <a:pt x="883660" y="438947"/>
                </a:cubicBezTo>
                <a:cubicBezTo>
                  <a:pt x="885713" y="450236"/>
                  <a:pt x="892801" y="460263"/>
                  <a:pt x="894546" y="471604"/>
                </a:cubicBezTo>
                <a:cubicBezTo>
                  <a:pt x="936977" y="747401"/>
                  <a:pt x="883210" y="469345"/>
                  <a:pt x="916317" y="634890"/>
                </a:cubicBezTo>
                <a:cubicBezTo>
                  <a:pt x="919946" y="685690"/>
                  <a:pt x="921871" y="736640"/>
                  <a:pt x="927203" y="787290"/>
                </a:cubicBezTo>
                <a:cubicBezTo>
                  <a:pt x="929140" y="805691"/>
                  <a:pt x="935644" y="823379"/>
                  <a:pt x="938089" y="841719"/>
                </a:cubicBezTo>
                <a:cubicBezTo>
                  <a:pt x="942908" y="877866"/>
                  <a:pt x="945089" y="914317"/>
                  <a:pt x="948974" y="950576"/>
                </a:cubicBezTo>
                <a:cubicBezTo>
                  <a:pt x="955975" y="1015918"/>
                  <a:pt x="965706" y="1080996"/>
                  <a:pt x="970746" y="1146519"/>
                </a:cubicBezTo>
                <a:cubicBezTo>
                  <a:pt x="974375" y="1193690"/>
                  <a:pt x="977534" y="1240900"/>
                  <a:pt x="981632" y="1288033"/>
                </a:cubicBezTo>
                <a:cubicBezTo>
                  <a:pt x="984791" y="1324363"/>
                  <a:pt x="989489" y="1360549"/>
                  <a:pt x="992517" y="1396890"/>
                </a:cubicBezTo>
                <a:cubicBezTo>
                  <a:pt x="996726" y="1447399"/>
                  <a:pt x="1004976" y="1597615"/>
                  <a:pt x="1014289" y="1658147"/>
                </a:cubicBezTo>
                <a:cubicBezTo>
                  <a:pt x="1016034" y="1669488"/>
                  <a:pt x="1022685" y="1679603"/>
                  <a:pt x="1025174" y="1690804"/>
                </a:cubicBezTo>
                <a:cubicBezTo>
                  <a:pt x="1029962" y="1712350"/>
                  <a:pt x="1032431" y="1734347"/>
                  <a:pt x="1036060" y="1756119"/>
                </a:cubicBezTo>
                <a:cubicBezTo>
                  <a:pt x="1058060" y="1624122"/>
                  <a:pt x="1041483" y="1737350"/>
                  <a:pt x="1057832" y="1516633"/>
                </a:cubicBezTo>
                <a:cubicBezTo>
                  <a:pt x="1060793" y="1476664"/>
                  <a:pt x="1065960" y="1436874"/>
                  <a:pt x="1068717" y="1396890"/>
                </a:cubicBezTo>
                <a:cubicBezTo>
                  <a:pt x="1083745" y="1178973"/>
                  <a:pt x="1058301" y="1264850"/>
                  <a:pt x="1090489" y="1168290"/>
                </a:cubicBezTo>
                <a:cubicBezTo>
                  <a:pt x="1094117" y="1106604"/>
                  <a:pt x="1096809" y="1044856"/>
                  <a:pt x="1101374" y="983233"/>
                </a:cubicBezTo>
                <a:cubicBezTo>
                  <a:pt x="1104068" y="946866"/>
                  <a:pt x="1109566" y="910743"/>
                  <a:pt x="1112260" y="874376"/>
                </a:cubicBezTo>
                <a:cubicBezTo>
                  <a:pt x="1116825" y="812753"/>
                  <a:pt x="1118581" y="750942"/>
                  <a:pt x="1123146" y="689319"/>
                </a:cubicBezTo>
                <a:cubicBezTo>
                  <a:pt x="1125840" y="652952"/>
                  <a:pt x="1131434" y="616836"/>
                  <a:pt x="1134032" y="580462"/>
                </a:cubicBezTo>
                <a:cubicBezTo>
                  <a:pt x="1173956" y="21509"/>
                  <a:pt x="1121706" y="663040"/>
                  <a:pt x="1155803" y="253890"/>
                </a:cubicBezTo>
                <a:cubicBezTo>
                  <a:pt x="1152174" y="170433"/>
                  <a:pt x="1144917" y="87055"/>
                  <a:pt x="1144917" y="3519"/>
                </a:cubicBezTo>
                <a:cubicBezTo>
                  <a:pt x="1144917" y="-14983"/>
                  <a:pt x="1142720" y="44864"/>
                  <a:pt x="1155803" y="57947"/>
                </a:cubicBezTo>
                <a:cubicBezTo>
                  <a:pt x="1172030" y="74174"/>
                  <a:pt x="1221117" y="79719"/>
                  <a:pt x="1221117" y="79719"/>
                </a:cubicBezTo>
                <a:cubicBezTo>
                  <a:pt x="1228374" y="86976"/>
                  <a:pt x="1238299" y="92310"/>
                  <a:pt x="1242889" y="101490"/>
                </a:cubicBezTo>
                <a:cubicBezTo>
                  <a:pt x="1249580" y="114871"/>
                  <a:pt x="1249664" y="130648"/>
                  <a:pt x="1253774" y="145033"/>
                </a:cubicBezTo>
                <a:cubicBezTo>
                  <a:pt x="1256926" y="156066"/>
                  <a:pt x="1261877" y="166558"/>
                  <a:pt x="1264660" y="177690"/>
                </a:cubicBezTo>
                <a:cubicBezTo>
                  <a:pt x="1269148" y="195640"/>
                  <a:pt x="1270678" y="214269"/>
                  <a:pt x="1275546" y="232119"/>
                </a:cubicBezTo>
                <a:cubicBezTo>
                  <a:pt x="1281584" y="254259"/>
                  <a:pt x="1291751" y="275169"/>
                  <a:pt x="1297317" y="297433"/>
                </a:cubicBezTo>
                <a:cubicBezTo>
                  <a:pt x="1310986" y="352108"/>
                  <a:pt x="1303472" y="326783"/>
                  <a:pt x="1319089" y="373633"/>
                </a:cubicBezTo>
                <a:cubicBezTo>
                  <a:pt x="1322717" y="417176"/>
                  <a:pt x="1325626" y="460785"/>
                  <a:pt x="1329974" y="504262"/>
                </a:cubicBezTo>
                <a:cubicBezTo>
                  <a:pt x="1334663" y="551148"/>
                  <a:pt x="1344950" y="619974"/>
                  <a:pt x="1351746" y="667547"/>
                </a:cubicBezTo>
                <a:cubicBezTo>
                  <a:pt x="1348117" y="885261"/>
                  <a:pt x="1347262" y="1103040"/>
                  <a:pt x="1340860" y="1320690"/>
                </a:cubicBezTo>
                <a:cubicBezTo>
                  <a:pt x="1340000" y="1349932"/>
                  <a:pt x="1329974" y="1378521"/>
                  <a:pt x="1329974" y="1407776"/>
                </a:cubicBezTo>
                <a:cubicBezTo>
                  <a:pt x="1329974" y="1469568"/>
                  <a:pt x="1335001" y="1531319"/>
                  <a:pt x="1340860" y="1592833"/>
                </a:cubicBezTo>
                <a:cubicBezTo>
                  <a:pt x="1342278" y="1607727"/>
                  <a:pt x="1348812" y="1621705"/>
                  <a:pt x="1351746" y="1636376"/>
                </a:cubicBezTo>
                <a:cubicBezTo>
                  <a:pt x="1356075" y="1658019"/>
                  <a:pt x="1359003" y="1679919"/>
                  <a:pt x="1362632" y="1701690"/>
                </a:cubicBezTo>
                <a:cubicBezTo>
                  <a:pt x="1366260" y="1690804"/>
                  <a:pt x="1365403" y="1677147"/>
                  <a:pt x="1373517" y="1669033"/>
                </a:cubicBezTo>
                <a:cubicBezTo>
                  <a:pt x="1381631" y="1660919"/>
                  <a:pt x="1394856" y="1660033"/>
                  <a:pt x="1406174" y="1658147"/>
                </a:cubicBezTo>
                <a:cubicBezTo>
                  <a:pt x="1438585" y="1652745"/>
                  <a:pt x="1471489" y="1650890"/>
                  <a:pt x="1504146" y="1647262"/>
                </a:cubicBezTo>
                <a:cubicBezTo>
                  <a:pt x="1507775" y="1632748"/>
                  <a:pt x="1512757" y="1618506"/>
                  <a:pt x="1515032" y="1603719"/>
                </a:cubicBezTo>
                <a:cubicBezTo>
                  <a:pt x="1530438" y="1503577"/>
                  <a:pt x="1532021" y="1383664"/>
                  <a:pt x="1536803" y="1288033"/>
                </a:cubicBezTo>
                <a:cubicBezTo>
                  <a:pt x="1533174" y="1005004"/>
                  <a:pt x="1535347" y="721842"/>
                  <a:pt x="1525917" y="438947"/>
                </a:cubicBezTo>
                <a:cubicBezTo>
                  <a:pt x="1523288" y="360085"/>
                  <a:pt x="1512640" y="333799"/>
                  <a:pt x="1493260" y="275662"/>
                </a:cubicBezTo>
                <a:cubicBezTo>
                  <a:pt x="1496889" y="235748"/>
                  <a:pt x="1487868" y="192544"/>
                  <a:pt x="1504146" y="155919"/>
                </a:cubicBezTo>
                <a:cubicBezTo>
                  <a:pt x="1509459" y="143964"/>
                  <a:pt x="1526587" y="169517"/>
                  <a:pt x="1536803" y="177690"/>
                </a:cubicBezTo>
                <a:cubicBezTo>
                  <a:pt x="1579496" y="211845"/>
                  <a:pt x="1534517" y="191444"/>
                  <a:pt x="1591232" y="210347"/>
                </a:cubicBezTo>
                <a:cubicBezTo>
                  <a:pt x="1598489" y="217604"/>
                  <a:pt x="1604202" y="226839"/>
                  <a:pt x="1613003" y="232119"/>
                </a:cubicBezTo>
                <a:cubicBezTo>
                  <a:pt x="1644384" y="250948"/>
                  <a:pt x="1748244" y="253263"/>
                  <a:pt x="1754517" y="253890"/>
                </a:cubicBezTo>
                <a:cubicBezTo>
                  <a:pt x="1758146" y="272033"/>
                  <a:pt x="1760915" y="290369"/>
                  <a:pt x="1765403" y="308319"/>
                </a:cubicBezTo>
                <a:cubicBezTo>
                  <a:pt x="1768186" y="319451"/>
                  <a:pt x="1774544" y="329635"/>
                  <a:pt x="1776289" y="340976"/>
                </a:cubicBezTo>
                <a:cubicBezTo>
                  <a:pt x="1805987" y="534015"/>
                  <a:pt x="1771222" y="386026"/>
                  <a:pt x="1798060" y="493376"/>
                </a:cubicBezTo>
                <a:cubicBezTo>
                  <a:pt x="1801689" y="526033"/>
                  <a:pt x="1804299" y="558819"/>
                  <a:pt x="1808946" y="591347"/>
                </a:cubicBezTo>
                <a:cubicBezTo>
                  <a:pt x="1811563" y="609663"/>
                  <a:pt x="1817789" y="627387"/>
                  <a:pt x="1819832" y="645776"/>
                </a:cubicBezTo>
                <a:cubicBezTo>
                  <a:pt x="1825056" y="692797"/>
                  <a:pt x="1827089" y="740119"/>
                  <a:pt x="1830717" y="787290"/>
                </a:cubicBezTo>
                <a:cubicBezTo>
                  <a:pt x="1834346" y="1052176"/>
                  <a:pt x="1834982" y="1317119"/>
                  <a:pt x="1841603" y="1581947"/>
                </a:cubicBezTo>
                <a:cubicBezTo>
                  <a:pt x="1842955" y="1636034"/>
                  <a:pt x="1849365" y="1648774"/>
                  <a:pt x="1863374" y="1690804"/>
                </a:cubicBezTo>
                <a:cubicBezTo>
                  <a:pt x="1888774" y="1687176"/>
                  <a:pt x="1917145" y="1692379"/>
                  <a:pt x="1939574" y="1679919"/>
                </a:cubicBezTo>
                <a:cubicBezTo>
                  <a:pt x="1953760" y="1672038"/>
                  <a:pt x="1955319" y="1651443"/>
                  <a:pt x="1961346" y="1636376"/>
                </a:cubicBezTo>
                <a:cubicBezTo>
                  <a:pt x="1969869" y="1615068"/>
                  <a:pt x="1983117" y="1571062"/>
                  <a:pt x="1983117" y="1571062"/>
                </a:cubicBezTo>
                <a:cubicBezTo>
                  <a:pt x="1986746" y="1531148"/>
                  <a:pt x="1988335" y="1490995"/>
                  <a:pt x="1994003" y="1451319"/>
                </a:cubicBezTo>
                <a:cubicBezTo>
                  <a:pt x="1995626" y="1439960"/>
                  <a:pt x="2004889" y="1430137"/>
                  <a:pt x="2004889" y="1418662"/>
                </a:cubicBezTo>
                <a:cubicBezTo>
                  <a:pt x="2004889" y="758850"/>
                  <a:pt x="2019317" y="917137"/>
                  <a:pt x="1983117" y="591347"/>
                </a:cubicBezTo>
                <a:cubicBezTo>
                  <a:pt x="1986746" y="569576"/>
                  <a:pt x="1978396" y="541640"/>
                  <a:pt x="1994003" y="526033"/>
                </a:cubicBezTo>
                <a:cubicBezTo>
                  <a:pt x="2001449" y="518587"/>
                  <a:pt x="2043886" y="565940"/>
                  <a:pt x="2048432" y="569576"/>
                </a:cubicBezTo>
                <a:cubicBezTo>
                  <a:pt x="2058648" y="577749"/>
                  <a:pt x="2070873" y="583174"/>
                  <a:pt x="2081089" y="591347"/>
                </a:cubicBezTo>
                <a:cubicBezTo>
                  <a:pt x="2089103" y="597758"/>
                  <a:pt x="2094059" y="607839"/>
                  <a:pt x="2102860" y="613119"/>
                </a:cubicBezTo>
                <a:cubicBezTo>
                  <a:pt x="2123471" y="625486"/>
                  <a:pt x="2187649" y="632693"/>
                  <a:pt x="2200832" y="634890"/>
                </a:cubicBezTo>
                <a:cubicBezTo>
                  <a:pt x="2224187" y="704958"/>
                  <a:pt x="2202087" y="631539"/>
                  <a:pt x="2222603" y="754633"/>
                </a:cubicBezTo>
                <a:cubicBezTo>
                  <a:pt x="2225063" y="769390"/>
                  <a:pt x="2229860" y="783662"/>
                  <a:pt x="2233489" y="798176"/>
                </a:cubicBezTo>
                <a:cubicBezTo>
                  <a:pt x="2237117" y="834462"/>
                  <a:pt x="2239217" y="870933"/>
                  <a:pt x="2244374" y="907033"/>
                </a:cubicBezTo>
                <a:cubicBezTo>
                  <a:pt x="2246490" y="921844"/>
                  <a:pt x="2253144" y="935765"/>
                  <a:pt x="2255260" y="950576"/>
                </a:cubicBezTo>
                <a:cubicBezTo>
                  <a:pt x="2276309" y="1097912"/>
                  <a:pt x="2251775" y="1016323"/>
                  <a:pt x="2277032" y="1092090"/>
                </a:cubicBezTo>
                <a:cubicBezTo>
                  <a:pt x="2280660" y="1266261"/>
                  <a:pt x="2281348" y="1440519"/>
                  <a:pt x="2287917" y="1614604"/>
                </a:cubicBezTo>
                <a:cubicBezTo>
                  <a:pt x="2290260" y="1676687"/>
                  <a:pt x="2287944" y="1665413"/>
                  <a:pt x="2331460" y="1679919"/>
                </a:cubicBezTo>
                <a:cubicBezTo>
                  <a:pt x="2338717" y="1658147"/>
                  <a:pt x="2349987" y="1637323"/>
                  <a:pt x="2353232" y="1614604"/>
                </a:cubicBezTo>
                <a:cubicBezTo>
                  <a:pt x="2360900" y="1560926"/>
                  <a:pt x="2361003" y="1541528"/>
                  <a:pt x="2375003" y="1494862"/>
                </a:cubicBezTo>
                <a:cubicBezTo>
                  <a:pt x="2381597" y="1472881"/>
                  <a:pt x="2384044" y="1448642"/>
                  <a:pt x="2396774" y="1429547"/>
                </a:cubicBezTo>
                <a:cubicBezTo>
                  <a:pt x="2404031" y="1418661"/>
                  <a:pt x="2412695" y="1408592"/>
                  <a:pt x="2418546" y="1396890"/>
                </a:cubicBezTo>
                <a:cubicBezTo>
                  <a:pt x="2423678" y="1386627"/>
                  <a:pt x="2426413" y="1375303"/>
                  <a:pt x="2429432" y="1364233"/>
                </a:cubicBezTo>
                <a:cubicBezTo>
                  <a:pt x="2437305" y="1335365"/>
                  <a:pt x="2451203" y="1277147"/>
                  <a:pt x="2451203" y="1277147"/>
                </a:cubicBezTo>
                <a:cubicBezTo>
                  <a:pt x="2454832" y="1229976"/>
                  <a:pt x="2434590" y="1174131"/>
                  <a:pt x="2462089" y="1135633"/>
                </a:cubicBezTo>
                <a:cubicBezTo>
                  <a:pt x="2477298" y="1114341"/>
                  <a:pt x="2487130" y="1182445"/>
                  <a:pt x="2505632" y="1200947"/>
                </a:cubicBezTo>
                <a:lnTo>
                  <a:pt x="2560060" y="1255376"/>
                </a:lnTo>
                <a:cubicBezTo>
                  <a:pt x="2563689" y="1266262"/>
                  <a:pt x="2568893" y="1276744"/>
                  <a:pt x="2570946" y="1288033"/>
                </a:cubicBezTo>
                <a:cubicBezTo>
                  <a:pt x="2595566" y="1423439"/>
                  <a:pt x="2567753" y="1332879"/>
                  <a:pt x="2592717" y="1407776"/>
                </a:cubicBezTo>
                <a:cubicBezTo>
                  <a:pt x="2596346" y="1433176"/>
                  <a:pt x="2599701" y="1458616"/>
                  <a:pt x="2603603" y="1483976"/>
                </a:cubicBezTo>
                <a:cubicBezTo>
                  <a:pt x="2606959" y="1505791"/>
                  <a:pt x="2598882" y="1533683"/>
                  <a:pt x="2614489" y="1549290"/>
                </a:cubicBezTo>
                <a:cubicBezTo>
                  <a:pt x="2630096" y="1564897"/>
                  <a:pt x="2658032" y="1556547"/>
                  <a:pt x="2679803" y="1560176"/>
                </a:cubicBezTo>
                <a:cubicBezTo>
                  <a:pt x="2683432" y="1571062"/>
                  <a:pt x="2687906" y="1581701"/>
                  <a:pt x="2690689" y="1592833"/>
                </a:cubicBezTo>
                <a:cubicBezTo>
                  <a:pt x="2736867" y="1777549"/>
                  <a:pt x="2711257" y="2141076"/>
                  <a:pt x="2712460" y="2202433"/>
                </a:cubicBezTo>
                <a:cubicBezTo>
                  <a:pt x="2741489" y="2198804"/>
                  <a:pt x="2772813" y="2203428"/>
                  <a:pt x="2799546" y="2191547"/>
                </a:cubicBezTo>
                <a:cubicBezTo>
                  <a:pt x="2810032" y="2186887"/>
                  <a:pt x="2809344" y="2170313"/>
                  <a:pt x="2810432" y="2158890"/>
                </a:cubicBezTo>
                <a:cubicBezTo>
                  <a:pt x="2833476" y="1916924"/>
                  <a:pt x="2798609" y="2031068"/>
                  <a:pt x="2832203" y="1930290"/>
                </a:cubicBezTo>
                <a:cubicBezTo>
                  <a:pt x="2835673" y="1905999"/>
                  <a:pt x="2847936" y="1815949"/>
                  <a:pt x="2853974" y="1788776"/>
                </a:cubicBezTo>
                <a:cubicBezTo>
                  <a:pt x="2856463" y="1777575"/>
                  <a:pt x="2861231" y="1767005"/>
                  <a:pt x="2864860" y="1756119"/>
                </a:cubicBezTo>
                <a:cubicBezTo>
                  <a:pt x="2875746" y="1759747"/>
                  <a:pt x="2887678" y="1761101"/>
                  <a:pt x="2897517" y="1767004"/>
                </a:cubicBezTo>
                <a:cubicBezTo>
                  <a:pt x="2929183" y="1786004"/>
                  <a:pt x="2930204" y="1821523"/>
                  <a:pt x="2941060" y="1854090"/>
                </a:cubicBezTo>
                <a:lnTo>
                  <a:pt x="2951946" y="1886747"/>
                </a:lnTo>
                <a:cubicBezTo>
                  <a:pt x="2948317" y="1948433"/>
                  <a:pt x="2941060" y="2010012"/>
                  <a:pt x="2941060" y="2071804"/>
                </a:cubicBezTo>
                <a:cubicBezTo>
                  <a:pt x="2941060" y="2179830"/>
                  <a:pt x="2928691" y="2370665"/>
                  <a:pt x="2962832" y="2507233"/>
                </a:cubicBezTo>
                <a:cubicBezTo>
                  <a:pt x="2965615" y="2518365"/>
                  <a:pt x="2970089" y="2529004"/>
                  <a:pt x="2973717" y="2539890"/>
                </a:cubicBezTo>
                <a:cubicBezTo>
                  <a:pt x="2995489" y="2536261"/>
                  <a:pt x="3019868" y="2539955"/>
                  <a:pt x="3039032" y="2529004"/>
                </a:cubicBezTo>
                <a:cubicBezTo>
                  <a:pt x="3048995" y="2523311"/>
                  <a:pt x="3049917" y="2507821"/>
                  <a:pt x="3049917" y="2496347"/>
                </a:cubicBezTo>
                <a:cubicBezTo>
                  <a:pt x="3049917" y="1970930"/>
                  <a:pt x="3083021" y="2117128"/>
                  <a:pt x="3028146" y="1897633"/>
                </a:cubicBezTo>
                <a:cubicBezTo>
                  <a:pt x="3041236" y="1779824"/>
                  <a:pt x="3007533" y="1792217"/>
                  <a:pt x="3071689" y="1810547"/>
                </a:cubicBezTo>
                <a:cubicBezTo>
                  <a:pt x="3086074" y="1814657"/>
                  <a:pt x="3100718" y="1817804"/>
                  <a:pt x="3115232" y="1821433"/>
                </a:cubicBezTo>
                <a:cubicBezTo>
                  <a:pt x="3144260" y="1817804"/>
                  <a:pt x="3173535" y="1815780"/>
                  <a:pt x="3202317" y="1810547"/>
                </a:cubicBezTo>
                <a:cubicBezTo>
                  <a:pt x="3213606" y="1808494"/>
                  <a:pt x="3226860" y="1807776"/>
                  <a:pt x="3234974" y="1799662"/>
                </a:cubicBezTo>
                <a:cubicBezTo>
                  <a:pt x="3293031" y="1741605"/>
                  <a:pt x="3191433" y="1785145"/>
                  <a:pt x="3278517" y="1756119"/>
                </a:cubicBezTo>
                <a:cubicBezTo>
                  <a:pt x="3348380" y="1825979"/>
                  <a:pt x="3305725" y="1772537"/>
                  <a:pt x="3289403" y="1984719"/>
                </a:cubicBezTo>
                <a:cubicBezTo>
                  <a:pt x="3287403" y="2010720"/>
                  <a:pt x="3272406" y="2097588"/>
                  <a:pt x="3267632" y="2126233"/>
                </a:cubicBezTo>
                <a:cubicBezTo>
                  <a:pt x="3264003" y="2173404"/>
                  <a:pt x="3261454" y="2220671"/>
                  <a:pt x="3256746" y="2267747"/>
                </a:cubicBezTo>
                <a:cubicBezTo>
                  <a:pt x="3251345" y="2321756"/>
                  <a:pt x="3245050" y="2347998"/>
                  <a:pt x="3234974" y="2398376"/>
                </a:cubicBezTo>
                <a:cubicBezTo>
                  <a:pt x="3238603" y="2470947"/>
                  <a:pt x="3239826" y="2543679"/>
                  <a:pt x="3245860" y="2616090"/>
                </a:cubicBezTo>
                <a:cubicBezTo>
                  <a:pt x="3247102" y="2630999"/>
                  <a:pt x="3254769" y="2644803"/>
                  <a:pt x="3256746" y="2659633"/>
                </a:cubicBezTo>
                <a:cubicBezTo>
                  <a:pt x="3272794" y="2779992"/>
                  <a:pt x="3256491" y="2745825"/>
                  <a:pt x="3278517" y="2822919"/>
                </a:cubicBezTo>
                <a:cubicBezTo>
                  <a:pt x="3281669" y="2833952"/>
                  <a:pt x="3282235" y="2846616"/>
                  <a:pt x="3289403" y="2855576"/>
                </a:cubicBezTo>
                <a:cubicBezTo>
                  <a:pt x="3297576" y="2865792"/>
                  <a:pt x="3311174" y="2870090"/>
                  <a:pt x="3322060" y="2877347"/>
                </a:cubicBezTo>
                <a:cubicBezTo>
                  <a:pt x="3329317" y="2870090"/>
                  <a:pt x="3339242" y="2864756"/>
                  <a:pt x="3343832" y="2855576"/>
                </a:cubicBezTo>
                <a:cubicBezTo>
                  <a:pt x="3357386" y="2828469"/>
                  <a:pt x="3364705" y="2720795"/>
                  <a:pt x="3365603" y="2714062"/>
                </a:cubicBezTo>
                <a:cubicBezTo>
                  <a:pt x="3368520" y="2692184"/>
                  <a:pt x="3372860" y="2670519"/>
                  <a:pt x="3376489" y="2648747"/>
                </a:cubicBezTo>
                <a:cubicBezTo>
                  <a:pt x="3380117" y="2547147"/>
                  <a:pt x="3380829" y="2445401"/>
                  <a:pt x="3387374" y="2343947"/>
                </a:cubicBezTo>
                <a:cubicBezTo>
                  <a:pt x="3388113" y="2332496"/>
                  <a:pt x="3397172" y="2322713"/>
                  <a:pt x="3398260" y="2311290"/>
                </a:cubicBezTo>
                <a:cubicBezTo>
                  <a:pt x="3408116" y="2207807"/>
                  <a:pt x="3403355" y="2117440"/>
                  <a:pt x="3420032" y="2017376"/>
                </a:cubicBezTo>
                <a:cubicBezTo>
                  <a:pt x="3421918" y="2006058"/>
                  <a:pt x="3427289" y="1995605"/>
                  <a:pt x="3430917" y="1984719"/>
                </a:cubicBezTo>
                <a:cubicBezTo>
                  <a:pt x="3438174" y="1919405"/>
                  <a:pt x="3424707" y="1848237"/>
                  <a:pt x="3452689" y="1788776"/>
                </a:cubicBezTo>
                <a:cubicBezTo>
                  <a:pt x="3462087" y="1768805"/>
                  <a:pt x="3496360" y="1795333"/>
                  <a:pt x="3518003" y="1799662"/>
                </a:cubicBezTo>
                <a:cubicBezTo>
                  <a:pt x="3532673" y="1802596"/>
                  <a:pt x="3546941" y="1807302"/>
                  <a:pt x="3561546" y="1810547"/>
                </a:cubicBezTo>
                <a:cubicBezTo>
                  <a:pt x="3579607" y="1814561"/>
                  <a:pt x="3597831" y="1817804"/>
                  <a:pt x="3615974" y="1821433"/>
                </a:cubicBezTo>
                <a:cubicBezTo>
                  <a:pt x="3687243" y="2035233"/>
                  <a:pt x="3634533" y="1864985"/>
                  <a:pt x="3615974" y="2431033"/>
                </a:cubicBezTo>
                <a:cubicBezTo>
                  <a:pt x="3615375" y="2449304"/>
                  <a:pt x="3597414" y="2571843"/>
                  <a:pt x="3594203" y="2594319"/>
                </a:cubicBezTo>
                <a:cubicBezTo>
                  <a:pt x="3597832" y="2735833"/>
                  <a:pt x="3598356" y="2877461"/>
                  <a:pt x="3605089" y="3018862"/>
                </a:cubicBezTo>
                <a:cubicBezTo>
                  <a:pt x="3605635" y="3030323"/>
                  <a:pt x="3612822" y="3040486"/>
                  <a:pt x="3615974" y="3051519"/>
                </a:cubicBezTo>
                <a:cubicBezTo>
                  <a:pt x="3620084" y="3065904"/>
                  <a:pt x="3624184" y="3080342"/>
                  <a:pt x="3626860" y="3095062"/>
                </a:cubicBezTo>
                <a:cubicBezTo>
                  <a:pt x="3632592" y="3126586"/>
                  <a:pt x="3632663" y="3171981"/>
                  <a:pt x="3648632" y="3203919"/>
                </a:cubicBezTo>
                <a:cubicBezTo>
                  <a:pt x="3654483" y="3215621"/>
                  <a:pt x="3663146" y="3225690"/>
                  <a:pt x="3670403" y="3236576"/>
                </a:cubicBezTo>
                <a:cubicBezTo>
                  <a:pt x="3684917" y="3232947"/>
                  <a:pt x="3702263" y="3235036"/>
                  <a:pt x="3713946" y="3225690"/>
                </a:cubicBezTo>
                <a:cubicBezTo>
                  <a:pt x="3722906" y="3218522"/>
                  <a:pt x="3721680" y="3204066"/>
                  <a:pt x="3724832" y="3193033"/>
                </a:cubicBezTo>
                <a:cubicBezTo>
                  <a:pt x="3728942" y="3178648"/>
                  <a:pt x="3732089" y="3164004"/>
                  <a:pt x="3735717" y="3149490"/>
                </a:cubicBezTo>
                <a:cubicBezTo>
                  <a:pt x="3739346" y="3113204"/>
                  <a:pt x="3745644" y="3077087"/>
                  <a:pt x="3746603" y="3040633"/>
                </a:cubicBezTo>
                <a:cubicBezTo>
                  <a:pt x="3766511" y="2284157"/>
                  <a:pt x="3681329" y="2550671"/>
                  <a:pt x="3768374" y="2289519"/>
                </a:cubicBezTo>
                <a:cubicBezTo>
                  <a:pt x="3787290" y="2157108"/>
                  <a:pt x="3792157" y="2141624"/>
                  <a:pt x="3801032" y="2017376"/>
                </a:cubicBezTo>
                <a:cubicBezTo>
                  <a:pt x="3818735" y="1769524"/>
                  <a:pt x="3800972" y="1908929"/>
                  <a:pt x="3822803" y="1756119"/>
                </a:cubicBezTo>
                <a:cubicBezTo>
                  <a:pt x="3833689" y="1759747"/>
                  <a:pt x="3844208" y="1764754"/>
                  <a:pt x="3855460" y="1767004"/>
                </a:cubicBezTo>
                <a:cubicBezTo>
                  <a:pt x="3880620" y="1772036"/>
                  <a:pt x="3907319" y="1769776"/>
                  <a:pt x="3931660" y="1777890"/>
                </a:cubicBezTo>
                <a:cubicBezTo>
                  <a:pt x="3941397" y="1781136"/>
                  <a:pt x="3946175" y="1792405"/>
                  <a:pt x="3953432" y="1799662"/>
                </a:cubicBezTo>
                <a:cubicBezTo>
                  <a:pt x="3964527" y="1832949"/>
                  <a:pt x="3971161" y="1848354"/>
                  <a:pt x="3975203" y="1886747"/>
                </a:cubicBezTo>
                <a:cubicBezTo>
                  <a:pt x="3995009" y="2074902"/>
                  <a:pt x="3968159" y="1985354"/>
                  <a:pt x="3996974" y="2071804"/>
                </a:cubicBezTo>
                <a:cubicBezTo>
                  <a:pt x="4000603" y="2100833"/>
                  <a:pt x="4007012" y="2129648"/>
                  <a:pt x="4007860" y="2158890"/>
                </a:cubicBezTo>
                <a:cubicBezTo>
                  <a:pt x="4029101" y="2891673"/>
                  <a:pt x="3974490" y="2601645"/>
                  <a:pt x="4029632" y="2877347"/>
                </a:cubicBezTo>
                <a:cubicBezTo>
                  <a:pt x="4033260" y="2964433"/>
                  <a:pt x="4034078" y="3051681"/>
                  <a:pt x="4040517" y="3138604"/>
                </a:cubicBezTo>
                <a:cubicBezTo>
                  <a:pt x="4041365" y="3150048"/>
                  <a:pt x="4048914" y="3160060"/>
                  <a:pt x="4051403" y="3171262"/>
                </a:cubicBezTo>
                <a:cubicBezTo>
                  <a:pt x="4056191" y="3192808"/>
                  <a:pt x="4047755" y="3219965"/>
                  <a:pt x="4062289" y="3236576"/>
                </a:cubicBezTo>
                <a:cubicBezTo>
                  <a:pt x="4077401" y="3253847"/>
                  <a:pt x="4127603" y="3258347"/>
                  <a:pt x="4127603" y="3258347"/>
                </a:cubicBezTo>
                <a:cubicBezTo>
                  <a:pt x="4131232" y="3033376"/>
                  <a:pt x="4132154" y="2808344"/>
                  <a:pt x="4138489" y="2583433"/>
                </a:cubicBezTo>
                <a:cubicBezTo>
                  <a:pt x="4139414" y="2550588"/>
                  <a:pt x="4146399" y="2518185"/>
                  <a:pt x="4149374" y="2485462"/>
                </a:cubicBezTo>
                <a:cubicBezTo>
                  <a:pt x="4153657" y="2438345"/>
                  <a:pt x="4156631" y="2391119"/>
                  <a:pt x="4160260" y="2343947"/>
                </a:cubicBezTo>
                <a:cubicBezTo>
                  <a:pt x="4163889" y="2235090"/>
                  <a:pt x="4164932" y="2126116"/>
                  <a:pt x="4171146" y="2017376"/>
                </a:cubicBezTo>
                <a:cubicBezTo>
                  <a:pt x="4172202" y="1998904"/>
                  <a:pt x="4179587" y="1981287"/>
                  <a:pt x="4182032" y="1962947"/>
                </a:cubicBezTo>
                <a:cubicBezTo>
                  <a:pt x="4186851" y="1926800"/>
                  <a:pt x="4188656" y="1890307"/>
                  <a:pt x="4192917" y="1854090"/>
                </a:cubicBezTo>
                <a:cubicBezTo>
                  <a:pt x="4195915" y="1828608"/>
                  <a:pt x="4200805" y="1803372"/>
                  <a:pt x="4203803" y="1777890"/>
                </a:cubicBezTo>
                <a:cubicBezTo>
                  <a:pt x="4219111" y="1647774"/>
                  <a:pt x="4202126" y="1706725"/>
                  <a:pt x="4225574" y="1636376"/>
                </a:cubicBezTo>
                <a:cubicBezTo>
                  <a:pt x="4232831" y="1647262"/>
                  <a:pt x="4237500" y="1660418"/>
                  <a:pt x="4247346" y="1669033"/>
                </a:cubicBezTo>
                <a:cubicBezTo>
                  <a:pt x="4267038" y="1686263"/>
                  <a:pt x="4294157" y="1694074"/>
                  <a:pt x="4312660" y="1712576"/>
                </a:cubicBezTo>
                <a:lnTo>
                  <a:pt x="4334432" y="1734347"/>
                </a:lnTo>
                <a:lnTo>
                  <a:pt x="4367089" y="1832319"/>
                </a:lnTo>
                <a:lnTo>
                  <a:pt x="4377974" y="1864976"/>
                </a:lnTo>
                <a:lnTo>
                  <a:pt x="4388860" y="1897633"/>
                </a:lnTo>
                <a:cubicBezTo>
                  <a:pt x="4428513" y="2175195"/>
                  <a:pt x="4404134" y="1975743"/>
                  <a:pt x="4388860" y="2594319"/>
                </a:cubicBezTo>
                <a:cubicBezTo>
                  <a:pt x="4382496" y="2852039"/>
                  <a:pt x="4404877" y="2774862"/>
                  <a:pt x="4367089" y="2888233"/>
                </a:cubicBezTo>
                <a:cubicBezTo>
                  <a:pt x="4356003" y="2988002"/>
                  <a:pt x="4343134" y="3052579"/>
                  <a:pt x="4367089" y="3160376"/>
                </a:cubicBezTo>
                <a:cubicBezTo>
                  <a:pt x="4369927" y="3173147"/>
                  <a:pt x="4388860" y="3174890"/>
                  <a:pt x="4399746" y="3182147"/>
                </a:cubicBezTo>
                <a:cubicBezTo>
                  <a:pt x="4410632" y="3178519"/>
                  <a:pt x="4422140" y="3176394"/>
                  <a:pt x="4432403" y="3171262"/>
                </a:cubicBezTo>
                <a:cubicBezTo>
                  <a:pt x="4600471" y="3087228"/>
                  <a:pt x="4470802" y="2808819"/>
                  <a:pt x="4475946" y="2659633"/>
                </a:cubicBezTo>
                <a:cubicBezTo>
                  <a:pt x="4477576" y="2612350"/>
                  <a:pt x="4482124" y="2565195"/>
                  <a:pt x="4486832" y="2518119"/>
                </a:cubicBezTo>
                <a:cubicBezTo>
                  <a:pt x="4493980" y="2446638"/>
                  <a:pt x="4492000" y="2459070"/>
                  <a:pt x="4508603" y="2409262"/>
                </a:cubicBezTo>
                <a:cubicBezTo>
                  <a:pt x="4512232" y="2372976"/>
                  <a:pt x="4514332" y="2336504"/>
                  <a:pt x="4519489" y="2300404"/>
                </a:cubicBezTo>
                <a:cubicBezTo>
                  <a:pt x="4521605" y="2285594"/>
                  <a:pt x="4528956" y="2271755"/>
                  <a:pt x="4530374" y="2256862"/>
                </a:cubicBezTo>
                <a:cubicBezTo>
                  <a:pt x="4547570" y="2076296"/>
                  <a:pt x="4532651" y="2109156"/>
                  <a:pt x="4552146" y="1962947"/>
                </a:cubicBezTo>
                <a:cubicBezTo>
                  <a:pt x="4554591" y="1944607"/>
                  <a:pt x="4558545" y="1926469"/>
                  <a:pt x="4563032" y="1908519"/>
                </a:cubicBezTo>
                <a:cubicBezTo>
                  <a:pt x="4565815" y="1897387"/>
                  <a:pt x="4573100" y="1887307"/>
                  <a:pt x="4573917" y="1875862"/>
                </a:cubicBezTo>
                <a:cubicBezTo>
                  <a:pt x="4576761" y="1836049"/>
                  <a:pt x="4573917" y="1796033"/>
                  <a:pt x="4573917" y="175611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5" name="Tekstboks 16">
            <a:extLst>
              <a:ext uri="{FF2B5EF4-FFF2-40B4-BE49-F238E27FC236}">
                <a16:creationId xmlns:a16="http://schemas.microsoft.com/office/drawing/2014/main" id="{E911A978-1A13-41AF-BF54-A5F04D158F94}"/>
              </a:ext>
            </a:extLst>
          </p:cNvPr>
          <p:cNvSpPr txBox="1"/>
          <p:nvPr/>
        </p:nvSpPr>
        <p:spPr>
          <a:xfrm>
            <a:off x="4083735" y="5491166"/>
            <a:ext cx="441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>
                <a:latin typeface="Bahnschrift" panose="020B0502040204020203" pitchFamily="34" charset="0"/>
              </a:rPr>
              <a:t>Switching</a:t>
            </a:r>
            <a:r>
              <a:rPr lang="da-DK" dirty="0">
                <a:latin typeface="Bahnschrift" panose="020B0502040204020203" pitchFamily="34" charset="0"/>
              </a:rPr>
              <a:t> frekvens = 4 kHz ved </a:t>
            </a:r>
            <a:r>
              <a:rPr lang="da-DK" dirty="0" err="1">
                <a:latin typeface="Bahnschrift" panose="020B0502040204020203" pitchFamily="34" charset="0"/>
              </a:rPr>
              <a:t>Altivar</a:t>
            </a:r>
            <a:r>
              <a:rPr lang="da-DK" dirty="0">
                <a:latin typeface="Bahnschrift" panose="020B0502040204020203" pitchFamily="34" charset="0"/>
              </a:rPr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624159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602EBC-3C6B-43FD-8C18-B19F0362D8E4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322B5C1B-D8CF-4720-9EBC-46378A0861C4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04867EE-37F9-4D0C-A381-700EC3CA6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90A2E1D6-89AE-4C68-8EDF-8B4F9C0A0A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DFE45C02-67DB-4CD7-8BCD-BFF8AAA1E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6E79118-91FB-4FEF-907A-7F8CD4DAA0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0C6F5948-9CF1-43F9-8293-A3CCE024DD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B092FEB1-6445-4E66-9378-D6A853B02B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915DBFFC-AC8E-4138-865D-BD8108007B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99" y="1235699"/>
            <a:ext cx="8491184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AF10CB72-316D-4AEA-83B8-D2EE5B4BF250}"/>
              </a:ext>
            </a:extLst>
          </p:cNvPr>
          <p:cNvSpPr/>
          <p:nvPr/>
        </p:nvSpPr>
        <p:spPr>
          <a:xfrm>
            <a:off x="3345023" y="316296"/>
            <a:ext cx="5631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600" dirty="0">
                <a:latin typeface="Bahnschrift" panose="020B0502040204020203" pitchFamily="34" charset="0"/>
              </a:rPr>
              <a:t>Et støjfilters funktion</a:t>
            </a: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1766039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86AF85-A32F-4CF6-BDBB-BA5B4F076F5D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E35B4E6-5A7F-4FEF-8699-09437820E250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8FC23A4-CBD6-4BFC-9227-2A56AB48A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37EBE406-5C20-4D98-AC92-190A68B369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89DB613E-0ED0-4E5A-84CB-9FBC5C1D8D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A5F0B4F-A2A3-468B-B014-4AAC6E9A3D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B6BF6185-1C83-4BD6-8180-6F3EE280DF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67F333B8-5BF8-4F3B-B47C-519848D0C3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F0E23509-E92E-43A8-BD7D-2FD56B065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532" y="157965"/>
            <a:ext cx="8132991" cy="1710591"/>
          </a:xfrm>
        </p:spPr>
        <p:txBody>
          <a:bodyPr>
            <a:normAutofit/>
          </a:bodyPr>
          <a:lstStyle/>
          <a:p>
            <a:r>
              <a:rPr lang="da-DK" dirty="0">
                <a:latin typeface="Bahnschrift" panose="020B0502040204020203" pitchFamily="34" charset="0"/>
              </a:rPr>
              <a:t>DC motor med kommutator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2E2373EB-E64C-43A9-82F2-E0324A53A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1916832"/>
            <a:ext cx="53149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84B3829F-C255-4F3A-A4BE-298E506D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3878982"/>
            <a:ext cx="2743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668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420CEA-5ACB-426D-ACAC-2745D22EA5A1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93FA54E-A4E6-4558-9AED-A51F479505C7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D922753-4689-42EC-9185-8EA7386F2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E0752939-618D-4275-87ED-8B48A81D7C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2ADBCA5B-EF57-4B77-9278-F87481D16C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63D548BB-BF48-44FC-9D1D-8F3D1598A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91689B18-EC3A-4288-846B-B108489626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9D9C416-552A-442C-A90B-16639EA927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E3797142-020E-404E-9461-913236A2A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240" y="-204728"/>
            <a:ext cx="10515600" cy="1325563"/>
          </a:xfrm>
        </p:spPr>
        <p:txBody>
          <a:bodyPr/>
          <a:lstStyle/>
          <a:p>
            <a:r>
              <a:rPr lang="da-DK" dirty="0">
                <a:latin typeface="Bahnschrift" panose="020B0502040204020203" pitchFamily="34" charset="0"/>
              </a:rPr>
              <a:t>Fluorescerende belysning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3DC778E6-EAA9-4ED6-B44F-91CC50B36E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641" y="1257064"/>
            <a:ext cx="3600399" cy="349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kstboks 3">
            <a:extLst>
              <a:ext uri="{FF2B5EF4-FFF2-40B4-BE49-F238E27FC236}">
                <a16:creationId xmlns:a16="http://schemas.microsoft.com/office/drawing/2014/main" id="{99273674-CD23-42D3-9CEE-B26207EDED56}"/>
              </a:ext>
            </a:extLst>
          </p:cNvPr>
          <p:cNvSpPr txBox="1"/>
          <p:nvPr/>
        </p:nvSpPr>
        <p:spPr>
          <a:xfrm>
            <a:off x="4506294" y="4849490"/>
            <a:ext cx="3308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Strømmen er ikke sinus formet ved </a:t>
            </a:r>
            <a:r>
              <a:rPr lang="da-DK" dirty="0" err="1"/>
              <a:t>kapasitive</a:t>
            </a:r>
            <a:r>
              <a:rPr lang="da-DK" dirty="0"/>
              <a:t> belastninger</a:t>
            </a:r>
          </a:p>
        </p:txBody>
      </p:sp>
      <p:sp>
        <p:nvSpPr>
          <p:cNvPr id="15" name="Tekstboks 4">
            <a:extLst>
              <a:ext uri="{FF2B5EF4-FFF2-40B4-BE49-F238E27FC236}">
                <a16:creationId xmlns:a16="http://schemas.microsoft.com/office/drawing/2014/main" id="{17D9A575-421B-477D-A5DA-D8071FE987CD}"/>
              </a:ext>
            </a:extLst>
          </p:cNvPr>
          <p:cNvSpPr txBox="1"/>
          <p:nvPr/>
        </p:nvSpPr>
        <p:spPr>
          <a:xfrm>
            <a:off x="4851935" y="5349125"/>
            <a:ext cx="2617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(Vis evt. R, L og C belastninger på </a:t>
            </a:r>
            <a:r>
              <a:rPr lang="da-DK" dirty="0" err="1">
                <a:solidFill>
                  <a:srgbClr val="FF0000"/>
                </a:solidFill>
              </a:rPr>
              <a:t>oscilloscope</a:t>
            </a:r>
            <a:r>
              <a:rPr lang="da-DK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2377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D84F13-12D8-4250-B680-2E06385EBBC8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99FBEA67-CB23-4819-AE44-EB6B7F314096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024C50E-7323-485A-B342-D86392AF6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DCE61714-7683-4A8B-A753-1CF4AC9EF8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D01B58B5-790A-4AF7-AA7D-2019E69AA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5FCD78F8-A3DA-4343-86F1-DBF5E2E18A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AFB3D131-A801-4F2B-8510-4B70B5D31E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E97C39A3-49FB-4ECC-A4EF-E559EE89AE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7542C5EA-C184-482D-BFD0-66F643B59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10" y="239965"/>
            <a:ext cx="9290201" cy="771915"/>
          </a:xfrm>
        </p:spPr>
        <p:txBody>
          <a:bodyPr>
            <a:normAutofit/>
          </a:bodyPr>
          <a:lstStyle/>
          <a:p>
            <a:r>
              <a:rPr lang="da-DK" sz="2000" dirty="0">
                <a:latin typeface="Bahnschrift" panose="020B0502040204020203" pitchFamily="34" charset="0"/>
              </a:rPr>
              <a:t>Interferens opstår både inde i styreskabet , men også udenfor ved kabelføring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87E14366-B06A-421D-8DC3-A91317D79B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823" y="1077121"/>
            <a:ext cx="6984777" cy="389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kstboks 3">
            <a:extLst>
              <a:ext uri="{FF2B5EF4-FFF2-40B4-BE49-F238E27FC236}">
                <a16:creationId xmlns:a16="http://schemas.microsoft.com/office/drawing/2014/main" id="{C3396BA1-DD73-4A47-88BA-4C72A3175DF2}"/>
              </a:ext>
            </a:extLst>
          </p:cNvPr>
          <p:cNvSpPr txBox="1"/>
          <p:nvPr/>
        </p:nvSpPr>
        <p:spPr>
          <a:xfrm>
            <a:off x="3887688" y="5146540"/>
            <a:ext cx="344504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a-DK" dirty="0"/>
              <a:t>Eksempel med sekvens styring af lys i gartneri.</a:t>
            </a:r>
          </a:p>
          <a:p>
            <a:r>
              <a:rPr lang="da-DK" dirty="0"/>
              <a:t>Styreskab blev flytter 0,5 meter fra effektkabler – derefter OK</a:t>
            </a:r>
          </a:p>
        </p:txBody>
      </p:sp>
    </p:spTree>
    <p:extLst>
      <p:ext uri="{BB962C8B-B14F-4D97-AF65-F5344CB8AC3E}">
        <p14:creationId xmlns:p14="http://schemas.microsoft.com/office/powerpoint/2010/main" val="1386717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7A5206-1848-4B95-842E-141269A1ABE7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A1276C8-22D7-42B2-8384-8929742E7C46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60592FF-FE31-494A-9D8B-1A861C0AD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0C98A1ED-CEEE-4F09-A839-1EBF94AC33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BC7F43C5-D9D2-42F7-8C06-505ED2F3F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3E73F5E-0526-42A7-8D05-9BFC3075FD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B81E1F8A-7584-45F1-9F69-0BC049BE48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ED04E63B-9A4A-4741-A79A-19AD8FCB28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EE2F7A54-4A16-432F-8778-B8656BAFD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89" y="316413"/>
            <a:ext cx="11197821" cy="793089"/>
          </a:xfrm>
        </p:spPr>
        <p:txBody>
          <a:bodyPr>
            <a:noAutofit/>
          </a:bodyPr>
          <a:lstStyle/>
          <a:p>
            <a:r>
              <a:rPr lang="da-DK" sz="2400" dirty="0">
                <a:latin typeface="Bahnschrift" panose="020B0502040204020203" pitchFamily="34" charset="0"/>
              </a:rPr>
              <a:t>I maskinstyringer, aldrig sløjfe jord videre til næste komponent</a:t>
            </a:r>
            <a:br>
              <a:rPr lang="da-DK" sz="2400" dirty="0">
                <a:latin typeface="Bahnschrift" panose="020B0502040204020203" pitchFamily="34" charset="0"/>
              </a:rPr>
            </a:br>
            <a:r>
              <a:rPr lang="da-DK" sz="2400" dirty="0">
                <a:latin typeface="Bahnschrift" panose="020B0502040204020203" pitchFamily="34" charset="0"/>
              </a:rPr>
              <a:t>Altid træk en særskilt jord i systemet til en fælles jord i hovedforsyningen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C896104-CF91-4DDC-A569-A8C3758CF0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04" y="1265676"/>
            <a:ext cx="5642015" cy="445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896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3B595-14BC-4508-A989-FC6A9031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8F5-8825-4151-927E-4B70B057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5EC5808-12FA-47E2-A665-B33A74C94873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8916EC-ED93-4D6F-BB77-D3652588F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177B7707-7A4C-4849-B5A5-70EF390E1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1AABDB21-6508-474D-A85F-63A7A54E4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4A7ACBC-0908-4CB9-817F-4623A81F3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B485BB7-B8D9-478C-80B2-48CEEB710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208A6C6-76A9-4E6F-B851-AF0481D4B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BDD7F56E-D946-4405-BE86-7F28559D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311" y="215466"/>
            <a:ext cx="5453751" cy="684557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Bahnschrift" panose="020B0502040204020203" pitchFamily="34" charset="0"/>
              </a:rPr>
              <a:t>Låger i styreskabe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A2E6760-6BD3-4EC4-9CCB-0BD8872F4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62" y="1061494"/>
            <a:ext cx="4104456" cy="272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D3ECD8EB-5503-4793-BCC9-84F8B8455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148" y="2309628"/>
            <a:ext cx="5032787" cy="318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045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1978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3B595-14BC-4508-A989-FC6A9031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8F5-8825-4151-927E-4B70B057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5EC5808-12FA-47E2-A665-B33A74C94873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8916EC-ED93-4D6F-BB77-D3652588F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177B7707-7A4C-4849-B5A5-70EF390E1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1AABDB21-6508-474D-A85F-63A7A54E4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4A7ACBC-0908-4CB9-817F-4623A81F3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B485BB7-B8D9-478C-80B2-48CEEB710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208A6C6-76A9-4E6F-B851-AF0481D4B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47474A7E-3FBA-459E-BC00-A8AEA81B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233" y="182721"/>
            <a:ext cx="6877216" cy="907925"/>
          </a:xfrm>
        </p:spPr>
        <p:txBody>
          <a:bodyPr/>
          <a:lstStyle/>
          <a:p>
            <a:r>
              <a:rPr lang="da-DK" dirty="0">
                <a:latin typeface="Bahnschrift" panose="020B0502040204020203" pitchFamily="34" charset="0"/>
              </a:rPr>
              <a:t>Kabel bakker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9762AC0-DBB2-457A-9202-4B21A91E8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9" y="1196753"/>
            <a:ext cx="4429999" cy="277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F8EE34B-06B0-464B-8F4B-B610AC3F0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38" y="1560889"/>
            <a:ext cx="4752528" cy="295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269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3B595-14BC-4508-A989-FC6A9031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8F5-8825-4151-927E-4B70B057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5EC5808-12FA-47E2-A665-B33A74C94873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8916EC-ED93-4D6F-BB77-D3652588F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177B7707-7A4C-4849-B5A5-70EF390E1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1AABDB21-6508-474D-A85F-63A7A54E4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4A7ACBC-0908-4CB9-817F-4623A81F3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B485BB7-B8D9-478C-80B2-48CEEB710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208A6C6-76A9-4E6F-B851-AF0481D4B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E93E279-0BF6-4376-83D5-1BE2242B4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361" y="-1570953"/>
            <a:ext cx="5342687" cy="657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045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3B595-14BC-4508-A989-FC6A9031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8F5-8825-4151-927E-4B70B057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5EC5808-12FA-47E2-A665-B33A74C94873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8916EC-ED93-4D6F-BB77-D3652588F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177B7707-7A4C-4849-B5A5-70EF390E1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1AABDB21-6508-474D-A85F-63A7A54E4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4A7ACBC-0908-4CB9-817F-4623A81F3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B485BB7-B8D9-478C-80B2-48CEEB710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208A6C6-76A9-4E6F-B851-AF0481D4B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423319B9-8C3D-431C-9184-271B0D14F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282" y="-706202"/>
            <a:ext cx="7330440" cy="486668"/>
          </a:xfrm>
        </p:spPr>
        <p:txBody>
          <a:bodyPr>
            <a:normAutofit fontScale="90000"/>
          </a:bodyPr>
          <a:lstStyle/>
          <a:p>
            <a:r>
              <a:rPr lang="da-DK" dirty="0">
                <a:latin typeface="Bahnschrift" panose="020B0502040204020203" pitchFamily="34" charset="0"/>
              </a:rPr>
              <a:t>Regler for kabelføring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2FEA3AAB-DD31-45B7-BD40-3101732DE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195" y="60189"/>
            <a:ext cx="6048375" cy="2095500"/>
          </a:xfrm>
          <a:prstGeom prst="rect">
            <a:avLst/>
          </a:prstGeom>
          <a:noFill/>
          <a:ln w="38100">
            <a:solidFill>
              <a:srgbClr val="FF0000">
                <a:alpha val="98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5633E495-CE48-4152-841E-BD079C0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66" y="2494411"/>
            <a:ext cx="6442670" cy="2764836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166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3B595-14BC-4508-A989-FC6A9031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8F5-8825-4151-927E-4B70B057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5EC5808-12FA-47E2-A665-B33A74C94873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8916EC-ED93-4D6F-BB77-D3652588F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177B7707-7A4C-4849-B5A5-70EF390E1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1AABDB21-6508-474D-A85F-63A7A54E4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4A7ACBC-0908-4CB9-817F-4623A81F3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B485BB7-B8D9-478C-80B2-48CEEB710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208A6C6-76A9-4E6F-B851-AF0481D4B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96D76E9D-C084-4A3C-9272-459C2C14E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126" y="-678881"/>
            <a:ext cx="6654579" cy="1014032"/>
          </a:xfrm>
        </p:spPr>
        <p:txBody>
          <a:bodyPr/>
          <a:lstStyle/>
          <a:p>
            <a:r>
              <a:rPr lang="da-DK" dirty="0">
                <a:latin typeface="Bahnschrift" panose="020B0502040204020203" pitchFamily="34" charset="0"/>
              </a:rPr>
              <a:t>Kabelføring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AF0E353-F5DE-4E77-818D-7F8BD03DE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19" y="335151"/>
            <a:ext cx="4278591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2FDEED08-B809-4EE0-99B4-1C78370B3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023" y="335151"/>
            <a:ext cx="4085808" cy="453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754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3B595-14BC-4508-A989-FC6A9031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8F5-8825-4151-927E-4B70B057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1232452" y="-1089962"/>
            <a:ext cx="14140951" cy="7165199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5EC5808-12FA-47E2-A665-B33A74C94873}"/>
              </a:ext>
            </a:extLst>
          </p:cNvPr>
          <p:cNvSpPr txBox="1">
            <a:spLocks/>
          </p:cNvSpPr>
          <p:nvPr/>
        </p:nvSpPr>
        <p:spPr>
          <a:xfrm>
            <a:off x="259316" y="-840832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8916EC-ED93-4D6F-BB77-D3652588F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177B7707-7A4C-4849-B5A5-70EF390E1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1AABDB21-6508-474D-A85F-63A7A54E4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4A7ACBC-0908-4CB9-817F-4623A81F3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B485BB7-B8D9-478C-80B2-48CEEB710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208A6C6-76A9-4E6F-B851-AF0481D4B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072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3B595-14BC-4508-A989-FC6A9031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2B8F5-8825-4151-927E-4B70B05767DE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-40606" y="-25116"/>
            <a:ext cx="12196875" cy="616873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5EC5808-12FA-47E2-A665-B33A74C94873}"/>
              </a:ext>
            </a:extLst>
          </p:cNvPr>
          <p:cNvSpPr txBox="1">
            <a:spLocks/>
          </p:cNvSpPr>
          <p:nvPr/>
        </p:nvSpPr>
        <p:spPr>
          <a:xfrm>
            <a:off x="54162" y="878553"/>
            <a:ext cx="2806810" cy="1272209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 Modul 2.9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8916EC-ED93-4D6F-BB77-D3652588F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7" name="Billede 6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177B7707-7A4C-4849-B5A5-70EF390E1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8" name="Billede 7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1AABDB21-6508-474D-A85F-63A7A54E4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4A7ACBC-0908-4CB9-817F-4623A81F3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" name="Billede 9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CB485BB7-B8D9-478C-80B2-48CEEB710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3208A6C6-76A9-4E6F-B851-AF0481D4B3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97BE6C9A-F7E1-AFEF-F649-2A533A96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4" y="-201490"/>
            <a:ext cx="10515600" cy="1325563"/>
          </a:xfrm>
        </p:spPr>
        <p:txBody>
          <a:bodyPr/>
          <a:lstStyle/>
          <a:p>
            <a:r>
              <a:rPr lang="da-DK" dirty="0"/>
              <a:t>Hold effektkabler fra styrekabler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14B895A-CB31-6B4E-F377-564B572B9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167" y="1930241"/>
            <a:ext cx="3968321" cy="364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Lige pilforbindelse 15">
            <a:extLst>
              <a:ext uri="{FF2B5EF4-FFF2-40B4-BE49-F238E27FC236}">
                <a16:creationId xmlns:a16="http://schemas.microsoft.com/office/drawing/2014/main" id="{4C1A7706-0C9D-20DB-A055-9D8753FBBF1B}"/>
              </a:ext>
            </a:extLst>
          </p:cNvPr>
          <p:cNvCxnSpPr/>
          <p:nvPr/>
        </p:nvCxnSpPr>
        <p:spPr>
          <a:xfrm flipV="1">
            <a:off x="3395470" y="3139867"/>
            <a:ext cx="792088" cy="57606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82197DF6-9298-5E17-2091-42C19850E09B}"/>
              </a:ext>
            </a:extLst>
          </p:cNvPr>
          <p:cNvCxnSpPr/>
          <p:nvPr/>
        </p:nvCxnSpPr>
        <p:spPr>
          <a:xfrm flipH="1" flipV="1">
            <a:off x="7821669" y="3353139"/>
            <a:ext cx="1008112" cy="141344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boks 4">
            <a:extLst>
              <a:ext uri="{FF2B5EF4-FFF2-40B4-BE49-F238E27FC236}">
                <a16:creationId xmlns:a16="http://schemas.microsoft.com/office/drawing/2014/main" id="{7DA3280C-E400-5541-175E-6BC6C75E342A}"/>
              </a:ext>
            </a:extLst>
          </p:cNvPr>
          <p:cNvSpPr txBox="1"/>
          <p:nvPr/>
        </p:nvSpPr>
        <p:spPr>
          <a:xfrm>
            <a:off x="2359372" y="3547332"/>
            <a:ext cx="107670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 b="1" dirty="0">
                <a:solidFill>
                  <a:srgbClr val="002060"/>
                </a:solidFill>
              </a:rPr>
              <a:t>Effekt kabler</a:t>
            </a:r>
          </a:p>
        </p:txBody>
      </p:sp>
      <p:sp>
        <p:nvSpPr>
          <p:cNvPr id="20" name="Tekstboks 5">
            <a:extLst>
              <a:ext uri="{FF2B5EF4-FFF2-40B4-BE49-F238E27FC236}">
                <a16:creationId xmlns:a16="http://schemas.microsoft.com/office/drawing/2014/main" id="{5ADAF87A-6890-7118-6B83-782D77A5EB91}"/>
              </a:ext>
            </a:extLst>
          </p:cNvPr>
          <p:cNvSpPr txBox="1"/>
          <p:nvPr/>
        </p:nvSpPr>
        <p:spPr>
          <a:xfrm>
            <a:off x="9097495" y="4123396"/>
            <a:ext cx="103265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400" b="1" dirty="0">
                <a:solidFill>
                  <a:srgbClr val="002060"/>
                </a:solidFill>
              </a:rPr>
              <a:t>Styre kabler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0EA1FB1-B914-EC97-4A91-5E97D4B31FF1}"/>
              </a:ext>
            </a:extLst>
          </p:cNvPr>
          <p:cNvSpPr/>
          <p:nvPr/>
        </p:nvSpPr>
        <p:spPr>
          <a:xfrm>
            <a:off x="6984359" y="2554034"/>
            <a:ext cx="504056" cy="5040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0458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Kabelbakker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14" y="2425153"/>
            <a:ext cx="4196474" cy="342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002" y="3501009"/>
            <a:ext cx="4850135" cy="323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544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Tilslutning af skærm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1" y="2405769"/>
            <a:ext cx="6348413" cy="3391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599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Tilslutning af skærm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1" y="2574169"/>
            <a:ext cx="6348413" cy="305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170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Maling er = med isolerende materiale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5695" y="2891631"/>
            <a:ext cx="332422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907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1505" y="306618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da-DK" dirty="0"/>
              <a:t>Jording ved malede metal flader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1" y="2196784"/>
            <a:ext cx="6348413" cy="380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1775520" y="144275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Fjern maling til blank metal – monter forbindelse beskyt mod korrosion ved f.eks. maling</a:t>
            </a:r>
          </a:p>
        </p:txBody>
      </p:sp>
    </p:spTree>
    <p:extLst>
      <p:ext uri="{BB962C8B-B14F-4D97-AF65-F5344CB8AC3E}">
        <p14:creationId xmlns:p14="http://schemas.microsoft.com/office/powerpoint/2010/main" val="1536825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248669-AEB5-87D7-F75A-C8C990FF8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" b="924"/>
          <a:stretch/>
        </p:blipFill>
        <p:spPr>
          <a:xfrm>
            <a:off x="20" y="10"/>
            <a:ext cx="12191979" cy="6177658"/>
          </a:xfrm>
          <a:custGeom>
            <a:avLst/>
            <a:gdLst/>
            <a:ahLst/>
            <a:cxnLst/>
            <a:rect l="l" t="t" r="r" b="b"/>
            <a:pathLst>
              <a:path w="12191999" h="6177668">
                <a:moveTo>
                  <a:pt x="6861986" y="6107659"/>
                </a:moveTo>
                <a:lnTo>
                  <a:pt x="6860986" y="6107739"/>
                </a:lnTo>
                <a:lnTo>
                  <a:pt x="6860759" y="610828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215324"/>
                </a:lnTo>
                <a:lnTo>
                  <a:pt x="12144282" y="5229900"/>
                </a:lnTo>
                <a:cubicBezTo>
                  <a:pt x="12016423" y="5267070"/>
                  <a:pt x="11888048" y="5302510"/>
                  <a:pt x="11759192" y="5336208"/>
                </a:cubicBezTo>
                <a:cubicBezTo>
                  <a:pt x="11344324" y="5446552"/>
                  <a:pt x="10926015" y="5542623"/>
                  <a:pt x="10505159" y="5627228"/>
                </a:cubicBezTo>
                <a:cubicBezTo>
                  <a:pt x="10171926" y="5694160"/>
                  <a:pt x="9837459" y="5754097"/>
                  <a:pt x="9501755" y="5807012"/>
                </a:cubicBezTo>
                <a:cubicBezTo>
                  <a:pt x="9180066" y="5857979"/>
                  <a:pt x="8857537" y="5903722"/>
                  <a:pt x="8534155" y="5944240"/>
                </a:cubicBezTo>
                <a:cubicBezTo>
                  <a:pt x="8286585" y="5975202"/>
                  <a:pt x="8038506" y="6001450"/>
                  <a:pt x="7790171" y="6026297"/>
                </a:cubicBezTo>
                <a:lnTo>
                  <a:pt x="7024337" y="6093812"/>
                </a:lnTo>
                <a:lnTo>
                  <a:pt x="7008892" y="6095938"/>
                </a:lnTo>
                <a:lnTo>
                  <a:pt x="6862735" y="6107599"/>
                </a:lnTo>
                <a:lnTo>
                  <a:pt x="6872248" y="6109467"/>
                </a:lnTo>
                <a:cubicBezTo>
                  <a:pt x="6883954" y="6109945"/>
                  <a:pt x="6896090" y="6107715"/>
                  <a:pt x="6907812" y="6107715"/>
                </a:cubicBezTo>
                <a:cubicBezTo>
                  <a:pt x="6923994" y="6107715"/>
                  <a:pt x="6940176" y="6105039"/>
                  <a:pt x="6956484" y="6104658"/>
                </a:cubicBezTo>
                <a:cubicBezTo>
                  <a:pt x="7188765" y="6099052"/>
                  <a:pt x="7420790" y="6086564"/>
                  <a:pt x="7652688" y="6071273"/>
                </a:cubicBezTo>
                <a:cubicBezTo>
                  <a:pt x="8002191" y="6048212"/>
                  <a:pt x="8351439" y="6019289"/>
                  <a:pt x="8699923" y="5982083"/>
                </a:cubicBezTo>
                <a:cubicBezTo>
                  <a:pt x="8986610" y="5952012"/>
                  <a:pt x="9272570" y="5916463"/>
                  <a:pt x="9557819" y="5875435"/>
                </a:cubicBezTo>
                <a:cubicBezTo>
                  <a:pt x="9943546" y="5819627"/>
                  <a:pt x="10327451" y="5753205"/>
                  <a:pt x="10709534" y="5676156"/>
                </a:cubicBezTo>
                <a:cubicBezTo>
                  <a:pt x="11171292" y="5582632"/>
                  <a:pt x="11629098" y="5472289"/>
                  <a:pt x="12081554" y="5341561"/>
                </a:cubicBezTo>
                <a:lnTo>
                  <a:pt x="12191999" y="5308238"/>
                </a:lnTo>
                <a:lnTo>
                  <a:pt x="12191999" y="5364054"/>
                </a:lnTo>
                <a:lnTo>
                  <a:pt x="11911964" y="5447316"/>
                </a:lnTo>
                <a:cubicBezTo>
                  <a:pt x="11616866" y="5529116"/>
                  <a:pt x="11319604" y="5601872"/>
                  <a:pt x="11020049" y="5667491"/>
                </a:cubicBezTo>
                <a:cubicBezTo>
                  <a:pt x="10703036" y="5737061"/>
                  <a:pt x="10384496" y="5798641"/>
                  <a:pt x="10064425" y="5852245"/>
                </a:cubicBezTo>
                <a:cubicBezTo>
                  <a:pt x="9798381" y="5896841"/>
                  <a:pt x="9531609" y="5936505"/>
                  <a:pt x="9264124" y="5971252"/>
                </a:cubicBezTo>
                <a:cubicBezTo>
                  <a:pt x="9061021" y="5997500"/>
                  <a:pt x="8857919" y="6022219"/>
                  <a:pt x="8654182" y="6042605"/>
                </a:cubicBezTo>
                <a:cubicBezTo>
                  <a:pt x="8416040" y="6065924"/>
                  <a:pt x="8177644" y="6087966"/>
                  <a:pt x="7938866" y="6105677"/>
                </a:cubicBezTo>
                <a:cubicBezTo>
                  <a:pt x="7628862" y="6128611"/>
                  <a:pt x="7318730" y="6146960"/>
                  <a:pt x="7008089" y="6158427"/>
                </a:cubicBezTo>
                <a:cubicBezTo>
                  <a:pt x="6855189" y="6164034"/>
                  <a:pt x="6702290" y="6167984"/>
                  <a:pt x="6549390" y="6172697"/>
                </a:cubicBezTo>
                <a:cubicBezTo>
                  <a:pt x="6510756" y="6170558"/>
                  <a:pt x="6472010" y="6172226"/>
                  <a:pt x="6433696" y="6177668"/>
                </a:cubicBezTo>
                <a:lnTo>
                  <a:pt x="6127899" y="6177668"/>
                </a:lnTo>
                <a:lnTo>
                  <a:pt x="6048391" y="6172953"/>
                </a:lnTo>
                <a:cubicBezTo>
                  <a:pt x="5810377" y="6160212"/>
                  <a:pt x="5572363" y="6146069"/>
                  <a:pt x="5334221" y="6135747"/>
                </a:cubicBezTo>
                <a:cubicBezTo>
                  <a:pt x="5026766" y="6123004"/>
                  <a:pt x="4719692" y="6101983"/>
                  <a:pt x="4413510" y="6072039"/>
                </a:cubicBezTo>
                <a:cubicBezTo>
                  <a:pt x="4088215" y="6040312"/>
                  <a:pt x="3763687" y="6004763"/>
                  <a:pt x="3438265" y="5970870"/>
                </a:cubicBezTo>
                <a:cubicBezTo>
                  <a:pt x="3099935" y="5935704"/>
                  <a:pt x="2762281" y="5895019"/>
                  <a:pt x="2425303" y="5848805"/>
                </a:cubicBezTo>
                <a:cubicBezTo>
                  <a:pt x="2047042" y="5797329"/>
                  <a:pt x="1669936" y="5738080"/>
                  <a:pt x="1293973" y="5671060"/>
                </a:cubicBezTo>
                <a:cubicBezTo>
                  <a:pt x="902168" y="5600534"/>
                  <a:pt x="512942" y="5519976"/>
                  <a:pt x="126888" y="5425029"/>
                </a:cubicBezTo>
                <a:lnTo>
                  <a:pt x="0" y="5392100"/>
                </a:lnTo>
                <a:lnTo>
                  <a:pt x="0" y="5333771"/>
                </a:lnTo>
                <a:lnTo>
                  <a:pt x="130837" y="5368509"/>
                </a:lnTo>
                <a:cubicBezTo>
                  <a:pt x="306720" y="5411799"/>
                  <a:pt x="483287" y="5452095"/>
                  <a:pt x="660204" y="5490001"/>
                </a:cubicBezTo>
                <a:cubicBezTo>
                  <a:pt x="1048569" y="5572948"/>
                  <a:pt x="1439228" y="5643664"/>
                  <a:pt x="1831416" y="5705715"/>
                </a:cubicBezTo>
                <a:cubicBezTo>
                  <a:pt x="2114917" y="5750440"/>
                  <a:pt x="2398801" y="5791595"/>
                  <a:pt x="2677204" y="5825742"/>
                </a:cubicBezTo>
                <a:cubicBezTo>
                  <a:pt x="2669177" y="5828418"/>
                  <a:pt x="2658222" y="5818097"/>
                  <a:pt x="2644716" y="5815549"/>
                </a:cubicBezTo>
                <a:cubicBezTo>
                  <a:pt x="2149740" y="5721171"/>
                  <a:pt x="1659233" y="5607352"/>
                  <a:pt x="1173182" y="5474074"/>
                </a:cubicBezTo>
                <a:cubicBezTo>
                  <a:pt x="940520" y="5410366"/>
                  <a:pt x="709302" y="5342134"/>
                  <a:pt x="479527" y="5269379"/>
                </a:cubicBezTo>
                <a:lnTo>
                  <a:pt x="0" y="5107083"/>
                </a:lnTo>
                <a:close/>
              </a:path>
            </a:pathLst>
          </a:custGeom>
          <a:solidFill>
            <a:schemeClr val="bg1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6200F9-425E-9FBD-E6DE-C9154F579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6024880" cy="1809135"/>
          </a:xfrm>
          <a:solidFill>
            <a:schemeClr val="bg1">
              <a:alpha val="85000"/>
            </a:schemeClr>
          </a:solidFill>
        </p:spPr>
        <p:txBody>
          <a:bodyPr anchor="ctr" anchorCtr="0">
            <a:noAutofit/>
          </a:bodyPr>
          <a:lstStyle/>
          <a:p>
            <a:pPr algn="ctr"/>
            <a:r>
              <a:rPr lang="da-DK" sz="7200" b="1" dirty="0">
                <a:solidFill>
                  <a:srgbClr val="024E9A"/>
                </a:solidFill>
                <a:latin typeface="+mn-lt"/>
              </a:rPr>
              <a:t>”Slideoverskrift modul 2.9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09E5791-D506-9DA0-1D76-3929DBAE6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27080"/>
            <a:ext cx="9144000" cy="1197323"/>
          </a:xfrm>
        </p:spPr>
        <p:txBody>
          <a:bodyPr>
            <a:normAutofit/>
          </a:bodyPr>
          <a:lstStyle/>
          <a:p>
            <a:pPr algn="ctr"/>
            <a:endParaRPr lang="da-DK" sz="3200">
              <a:solidFill>
                <a:schemeClr val="bg1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5424E18-B6B4-ED1D-3B34-9911C67C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79" y="5878385"/>
            <a:ext cx="2176386" cy="793089"/>
          </a:xfrm>
          <a:prstGeom prst="rect">
            <a:avLst/>
          </a:prstGeom>
        </p:spPr>
      </p:pic>
      <p:pic>
        <p:nvPicPr>
          <p:cNvPr id="12" name="Grafik 11" descr="Electrician med massiv udfyldning">
            <a:extLst>
              <a:ext uri="{FF2B5EF4-FFF2-40B4-BE49-F238E27FC236}">
                <a16:creationId xmlns:a16="http://schemas.microsoft.com/office/drawing/2014/main" id="{FBB21596-B86C-EBAD-777B-7A0930975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4520" y="5840714"/>
            <a:ext cx="914400" cy="914400"/>
          </a:xfrm>
          <a:prstGeom prst="rect">
            <a:avLst/>
          </a:prstGeom>
        </p:spPr>
      </p:pic>
      <p:pic>
        <p:nvPicPr>
          <p:cNvPr id="18" name="Billede 17" descr="Et billede, der indeholder vindue&#10;&#10;Automatisk genereret beskrivelse">
            <a:extLst>
              <a:ext uri="{FF2B5EF4-FFF2-40B4-BE49-F238E27FC236}">
                <a16:creationId xmlns:a16="http://schemas.microsoft.com/office/drawing/2014/main" id="{2D281F1E-B3D5-0624-9D83-4CF9941B03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23" b="54536"/>
          <a:stretch/>
        </p:blipFill>
        <p:spPr>
          <a:xfrm>
            <a:off x="8754197" y="4277898"/>
            <a:ext cx="3437803" cy="2580102"/>
          </a:xfrm>
          <a:prstGeom prst="rect">
            <a:avLst/>
          </a:prstGeom>
        </p:spPr>
      </p:pic>
      <p:pic>
        <p:nvPicPr>
          <p:cNvPr id="19" name="Billede 18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4AA68C78-DEB8-B948-B0B8-23B370562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51" y="6245790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A831EAEC-71CF-58EF-A5BC-44E9042601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6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1" name="Billede 20" descr="Et billede, der indeholder clipart&#10;&#10;Automatisk genereret beskrivelse">
            <a:extLst>
              <a:ext uri="{FF2B5EF4-FFF2-40B4-BE49-F238E27FC236}">
                <a16:creationId xmlns:a16="http://schemas.microsoft.com/office/drawing/2014/main" id="{E2BE7DDF-D5D0-66FE-7613-57C0D9D55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1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FE39A5F6-A57A-A4E8-CEB3-3C640E396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02" y="6251787"/>
            <a:ext cx="876300" cy="552450"/>
          </a:xfrm>
          <a:prstGeom prst="rect">
            <a:avLst/>
          </a:prstGeom>
          <a:effectLst>
            <a:outerShdw blurRad="50800" dist="50800" dir="5400000" sx="5000" sy="5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215451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7f60d90-edb1-4dcb-87cc-437d04f8a73a" xsi:nil="true"/>
    <lcf76f155ced4ddcb4097134ff3c332f xmlns="287e47d7-6202-4f19-8d77-cefb4e65db1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B720739EB00D643A13B2019CE4C4699" ma:contentTypeVersion="13" ma:contentTypeDescription="Opret et nyt dokument." ma:contentTypeScope="" ma:versionID="fcf8a632050ab46ead221eb505bc015d">
  <xsd:schema xmlns:xsd="http://www.w3.org/2001/XMLSchema" xmlns:xs="http://www.w3.org/2001/XMLSchema" xmlns:p="http://schemas.microsoft.com/office/2006/metadata/properties" xmlns:ns2="287e47d7-6202-4f19-8d77-cefb4e65db12" xmlns:ns3="b7f60d90-edb1-4dcb-87cc-437d04f8a73a" targetNamespace="http://schemas.microsoft.com/office/2006/metadata/properties" ma:root="true" ma:fieldsID="cb45e9f66a83e5216fb1208f546b6fc6" ns2:_="" ns3:_="">
    <xsd:import namespace="287e47d7-6202-4f19-8d77-cefb4e65db12"/>
    <xsd:import namespace="b7f60d90-edb1-4dcb-87cc-437d04f8a7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7e47d7-6202-4f19-8d77-cefb4e65db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Billedmærker" ma:readOnly="false" ma:fieldId="{5cf76f15-5ced-4ddc-b409-7134ff3c332f}" ma:taxonomyMulti="true" ma:sspId="0a5e331e-e742-44a8-9495-482eefec67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f60d90-edb1-4dcb-87cc-437d04f8a73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df379d5-7219-4595-ab42-eff0b6608008}" ma:internalName="TaxCatchAll" ma:showField="CatchAllData" ma:web="b7f60d90-edb1-4dcb-87cc-437d04f8a7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4568C0-35EE-42B7-80DB-11874CED6B9E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dcmitype/"/>
    <ds:schemaRef ds:uri="b7f60d90-edb1-4dcb-87cc-437d04f8a73a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287e47d7-6202-4f19-8d77-cefb4e65db12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CDFA959-F873-4AEA-9418-CB993B0D89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CE55D2-C753-4E4E-9E68-AAC5421A0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7e47d7-6202-4f19-8d77-cefb4e65db12"/>
    <ds:schemaRef ds:uri="b7f60d90-edb1-4dcb-87cc-437d04f8a7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263</Words>
  <Application>Microsoft Office PowerPoint</Application>
  <PresentationFormat>Widescreen</PresentationFormat>
  <Paragraphs>57</Paragraphs>
  <Slides>24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1" baseType="lpstr">
      <vt:lpstr>Arial</vt:lpstr>
      <vt:lpstr>Bahnschrift</vt:lpstr>
      <vt:lpstr>Bahnschrift SemiBold</vt:lpstr>
      <vt:lpstr>Modern Love</vt:lpstr>
      <vt:lpstr>The Hand</vt:lpstr>
      <vt:lpstr>Trebuchet MS</vt:lpstr>
      <vt:lpstr>SketchyVTI</vt:lpstr>
      <vt:lpstr> Modul 2.9</vt:lpstr>
      <vt:lpstr> Modul 2.9</vt:lpstr>
      <vt:lpstr> Modul 2.9</vt:lpstr>
      <vt:lpstr> Modul 2.9</vt:lpstr>
      <vt:lpstr> Modul 2.9</vt:lpstr>
      <vt:lpstr>PowerPoint-præsentation</vt:lpstr>
      <vt:lpstr>DC motor med kommutator</vt:lpstr>
      <vt:lpstr>Fluorescerende belysning</vt:lpstr>
      <vt:lpstr>Interferens opstår både inde i styreskabet , men også udenfor ved kabelføring</vt:lpstr>
      <vt:lpstr>I maskinstyringer, aldrig sløjfe jord videre til næste komponent Altid træk en særskilt jord i systemet til en fælles jord i hovedforsyningen</vt:lpstr>
      <vt:lpstr>Låger i styreskabe</vt:lpstr>
      <vt:lpstr>PowerPoint-præsentation</vt:lpstr>
      <vt:lpstr>Kabel bakker</vt:lpstr>
      <vt:lpstr>PowerPoint-præsentation</vt:lpstr>
      <vt:lpstr>Regler for kabelføring</vt:lpstr>
      <vt:lpstr>Kabelføring</vt:lpstr>
      <vt:lpstr>PowerPoint-præsentation</vt:lpstr>
      <vt:lpstr>Hold effektkabler fra styrekabler</vt:lpstr>
      <vt:lpstr>Kabelbakker</vt:lpstr>
      <vt:lpstr>Tilslutning af skærm</vt:lpstr>
      <vt:lpstr>Tilslutning af skærm</vt:lpstr>
      <vt:lpstr>Maling er = med isolerende materiale</vt:lpstr>
      <vt:lpstr>Jording ved malede metal flader</vt:lpstr>
      <vt:lpstr>”Slideoverskrift modul 2.9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”Titel på fremvisning”</dc:title>
  <dc:creator>Jens Alban Hansen</dc:creator>
  <cp:lastModifiedBy>Christian Ottosen Keis</cp:lastModifiedBy>
  <cp:revision>50</cp:revision>
  <cp:lastPrinted>2026-10-26T07:05:46Z</cp:lastPrinted>
  <dcterms:created xsi:type="dcterms:W3CDTF">2023-01-19T11:19:33Z</dcterms:created>
  <dcterms:modified xsi:type="dcterms:W3CDTF">2026-10-26T07:06:48Z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0x0101005B720739EB00D643A13B2019CE4C4699</vt:lpwstr>
  </property>
  <property fmtid="{D5CDD505-2E9C-101B-9397-08002B2CF9AE}" pid="3" name="MediaServiceImageTags">
    <vt:lpwstr/>
  </property>
</Properties>
</file>