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277" r:id="rId5"/>
    <p:sldId id="259" r:id="rId6"/>
    <p:sldId id="267" r:id="rId7"/>
    <p:sldId id="263" r:id="rId8"/>
    <p:sldId id="296" r:id="rId9"/>
    <p:sldId id="295" r:id="rId10"/>
    <p:sldId id="264" r:id="rId11"/>
    <p:sldId id="297" r:id="rId12"/>
    <p:sldId id="298" r:id="rId13"/>
    <p:sldId id="309" r:id="rId14"/>
    <p:sldId id="258" r:id="rId15"/>
    <p:sldId id="268" r:id="rId16"/>
    <p:sldId id="300" r:id="rId17"/>
    <p:sldId id="299" r:id="rId18"/>
    <p:sldId id="260" r:id="rId19"/>
    <p:sldId id="266" r:id="rId20"/>
    <p:sldId id="301" r:id="rId21"/>
    <p:sldId id="303" r:id="rId22"/>
    <p:sldId id="304" r:id="rId23"/>
    <p:sldId id="305" r:id="rId24"/>
    <p:sldId id="306" r:id="rId25"/>
    <p:sldId id="307" r:id="rId26"/>
    <p:sldId id="302" r:id="rId27"/>
    <p:sldId id="308" r:id="rId28"/>
  </p:sldIdLst>
  <p:sldSz cx="12192000" cy="6858000"/>
  <p:notesSz cx="6858000" cy="9144000"/>
  <p:defaultTextStyle>
    <a:defPPr rtl="0"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5220" autoAdjust="0"/>
  </p:normalViewPr>
  <p:slideViewPr>
    <p:cSldViewPr snapToGrid="0">
      <p:cViewPr varScale="1">
        <p:scale>
          <a:sx n="64" d="100"/>
          <a:sy n="64" d="100"/>
        </p:scale>
        <p:origin x="632" y="48"/>
      </p:cViewPr>
      <p:guideLst/>
    </p:cSldViewPr>
  </p:slideViewPr>
  <p:outlineViewPr>
    <p:cViewPr>
      <p:scale>
        <a:sx n="33" d="100"/>
        <a:sy n="33" d="100"/>
      </p:scale>
      <p:origin x="0" y="-2186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5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6AA3114B-0CDD-4419-A4DE-E0C29A2AE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FC25048-78D1-4821-8E2B-7A77CCA12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F935ECF-D5FE-43BD-A246-CBC54F804F52}" type="datetime1">
              <a:rPr lang="da-DK" smtClean="0"/>
              <a:t>19-08-2025</a:t>
            </a:fld>
            <a:endParaRPr lang="da-DK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1924695-047D-4CC8-8801-1AA37457E7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0F00293-63F6-438D-A9A8-024975FD5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56CFAD-C154-4C9C-AD01-665A505506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7879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CA588-8D14-48E5-9EAB-B1DF64290BE2}" type="datetime1">
              <a:rPr lang="da-DK" smtClean="0"/>
              <a:pPr/>
              <a:t>19-08-2025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5B62BC0-7DC4-4569-951D-2BB9475345C6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3446415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145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1912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9618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5B62BC0-7DC4-4569-951D-2BB9475345C6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1860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5B62BC0-7DC4-4569-951D-2BB9475345C6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857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4809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831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4547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5B62BC0-7DC4-4569-951D-2BB9475345C6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8034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008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525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5B62BC0-7DC4-4569-951D-2BB9475345C6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3952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469029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2146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425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6811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4058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71070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3991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70271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2387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CA325D4D-835D-41B6-9B16-A090AA0883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1D87D16-A856-42F4-9D8C-A0C1D482E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442052"/>
            <a:ext cx="12192000" cy="1425257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algn="ctr">
              <a:defRPr sz="6000" cap="all" spc="1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Tilføj titel</a:t>
            </a:r>
          </a:p>
        </p:txBody>
      </p:sp>
      <p:sp>
        <p:nvSpPr>
          <p:cNvPr id="12" name="Pladsholder til tekst 10">
            <a:extLst>
              <a:ext uri="{FF2B5EF4-FFF2-40B4-BE49-F238E27FC236}">
                <a16:creationId xmlns:a16="http://schemas.microsoft.com/office/drawing/2014/main" id="{BD39BB44-64AC-49A7-8555-2CC62AD7C2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867309"/>
            <a:ext cx="12192000" cy="1036320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F51AF15-A085-49C8-ABEC-EF90E7D7B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92779" y="2325925"/>
            <a:ext cx="5806440" cy="15965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49203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 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6874" y="1329829"/>
            <a:ext cx="2043713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titel</a:t>
            </a:r>
          </a:p>
        </p:txBody>
      </p:sp>
      <p:sp>
        <p:nvSpPr>
          <p:cNvPr id="10" name="Pladsholder til tekst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2513" y="808353"/>
            <a:ext cx="6341212" cy="168243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8" name="Pladsholder til billede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34519"/>
            <a:ext cx="12192000" cy="362348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1" name="Pladsholder til dato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12" name="Pladsholder til sidefod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13" name="Pladsholder til slidenummer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69121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DE3FCFFF-5934-4C8D-A4B0-6B19C662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651"/>
            <a:ext cx="3701436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41" y="1332239"/>
            <a:ext cx="1871580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Titel</a:t>
            </a:r>
          </a:p>
        </p:txBody>
      </p:sp>
      <p:sp>
        <p:nvSpPr>
          <p:cNvPr id="12" name="Pladsholder til tekst 10">
            <a:extLst>
              <a:ext uri="{FF2B5EF4-FFF2-40B4-BE49-F238E27FC236}">
                <a16:creationId xmlns:a16="http://schemas.microsoft.com/office/drawing/2014/main" id="{97404DC9-3FBE-41B9-946D-9A0D878C2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31042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8" name="Pladsholder til tekst 10">
            <a:extLst>
              <a:ext uri="{FF2B5EF4-FFF2-40B4-BE49-F238E27FC236}">
                <a16:creationId xmlns:a16="http://schemas.microsoft.com/office/drawing/2014/main" id="{88BB7876-0125-4084-804C-A842C85586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1042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3" name="Pladsholder til tekst 10">
            <a:extLst>
              <a:ext uri="{FF2B5EF4-FFF2-40B4-BE49-F238E27FC236}">
                <a16:creationId xmlns:a16="http://schemas.microsoft.com/office/drawing/2014/main" id="{8645735C-4621-4667-AB52-0391CFBB6B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3339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9" name="Pladsholder til tekst 10">
            <a:extLst>
              <a:ext uri="{FF2B5EF4-FFF2-40B4-BE49-F238E27FC236}">
                <a16:creationId xmlns:a16="http://schemas.microsoft.com/office/drawing/2014/main" id="{488BB2B1-07E3-42A2-B3BE-7FC7D7AE15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3339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5" name="Pladsholder til tekst 10">
            <a:extLst>
              <a:ext uri="{FF2B5EF4-FFF2-40B4-BE49-F238E27FC236}">
                <a16:creationId xmlns:a16="http://schemas.microsoft.com/office/drawing/2014/main" id="{02C103C8-E422-4DEB-9077-DC11E00805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31042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23" name="Pladsholder til tekst 10">
            <a:extLst>
              <a:ext uri="{FF2B5EF4-FFF2-40B4-BE49-F238E27FC236}">
                <a16:creationId xmlns:a16="http://schemas.microsoft.com/office/drawing/2014/main" id="{FA80948A-8FCC-4BE4-A5F7-20802B1763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31042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0" name="Pladsholder til tekst 10">
            <a:extLst>
              <a:ext uri="{FF2B5EF4-FFF2-40B4-BE49-F238E27FC236}">
                <a16:creationId xmlns:a16="http://schemas.microsoft.com/office/drawing/2014/main" id="{4744F88B-3CB7-4A2B-B718-EEB4E061A7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3339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22" name="Pladsholder til tekst 10">
            <a:extLst>
              <a:ext uri="{FF2B5EF4-FFF2-40B4-BE49-F238E27FC236}">
                <a16:creationId xmlns:a16="http://schemas.microsoft.com/office/drawing/2014/main" id="{7343EDF6-C2D8-47E1-856B-6329A7CE07E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03339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4" name="Pladsholder til tekst 10">
            <a:extLst>
              <a:ext uri="{FF2B5EF4-FFF2-40B4-BE49-F238E27FC236}">
                <a16:creationId xmlns:a16="http://schemas.microsoft.com/office/drawing/2014/main" id="{AC6352A5-5003-4E32-B8FF-A84B4A4AC3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31042" y="4147932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24" name="Pladsholder til tekst 10">
            <a:extLst>
              <a:ext uri="{FF2B5EF4-FFF2-40B4-BE49-F238E27FC236}">
                <a16:creationId xmlns:a16="http://schemas.microsoft.com/office/drawing/2014/main" id="{CC2603EF-30BF-4C6C-BA93-E99C724809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1042" y="4529933"/>
            <a:ext cx="3433138" cy="1450988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6" name="Pladsholder til dato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17" name="Pladsholder til sidefod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18" name="Pladsholder til slidenumm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47649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øs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4980" y="848536"/>
            <a:ext cx="1929607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Titel</a:t>
            </a:r>
          </a:p>
        </p:txBody>
      </p:sp>
      <p:sp>
        <p:nvSpPr>
          <p:cNvPr id="9" name="Pladsholder til billede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495801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5" name="Pladsholder til tekst 10">
            <a:extLst>
              <a:ext uri="{FF2B5EF4-FFF2-40B4-BE49-F238E27FC236}">
                <a16:creationId xmlns:a16="http://schemas.microsoft.com/office/drawing/2014/main" id="{D8BD2DF2-5753-43B2-82AD-30DBE8004D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4359" y="2046233"/>
            <a:ext cx="312658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3A5FD5DB-8694-4BD8-819A-7AD23AAAE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4359" y="2425736"/>
            <a:ext cx="3126583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7" name="Pladsholder til tekst 10">
            <a:extLst>
              <a:ext uri="{FF2B5EF4-FFF2-40B4-BE49-F238E27FC236}">
                <a16:creationId xmlns:a16="http://schemas.microsoft.com/office/drawing/2014/main" id="{1F5129C3-CFB0-408F-BE5C-AC32F5C68F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6986" y="2046233"/>
            <a:ext cx="3281556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12" name="Pladsholder til tekst 10">
            <a:extLst>
              <a:ext uri="{FF2B5EF4-FFF2-40B4-BE49-F238E27FC236}">
                <a16:creationId xmlns:a16="http://schemas.microsoft.com/office/drawing/2014/main" id="{3344438D-488B-4739-95B6-56F81A25F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986" y="2425736"/>
            <a:ext cx="3281556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8" name="Pladsholder til tekst 10">
            <a:extLst>
              <a:ext uri="{FF2B5EF4-FFF2-40B4-BE49-F238E27FC236}">
                <a16:creationId xmlns:a16="http://schemas.microsoft.com/office/drawing/2014/main" id="{A6F801D1-185D-4C5B-9855-3AD0372C3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4359" y="4180976"/>
            <a:ext cx="3126583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13" name="Pladsholder til tekst 10">
            <a:extLst>
              <a:ext uri="{FF2B5EF4-FFF2-40B4-BE49-F238E27FC236}">
                <a16:creationId xmlns:a16="http://schemas.microsoft.com/office/drawing/2014/main" id="{E46B3EF2-B93D-4E2D-8ECF-31A1DF927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4359" y="4562976"/>
            <a:ext cx="3126583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9" name="Pladsholder til tekst 10">
            <a:extLst>
              <a:ext uri="{FF2B5EF4-FFF2-40B4-BE49-F238E27FC236}">
                <a16:creationId xmlns:a16="http://schemas.microsoft.com/office/drawing/2014/main" id="{35A8C3BD-2930-45A1-B3E0-EC8FA92B65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26986" y="4180976"/>
            <a:ext cx="3281556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14" name="Pladsholder til tekst 10">
            <a:extLst>
              <a:ext uri="{FF2B5EF4-FFF2-40B4-BE49-F238E27FC236}">
                <a16:creationId xmlns:a16="http://schemas.microsoft.com/office/drawing/2014/main" id="{E7A5E528-A349-45DA-A841-E092311D8F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986" y="4562976"/>
            <a:ext cx="3281556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0" name="Pladsholder til dato 3">
            <a:extLst>
              <a:ext uri="{FF2B5EF4-FFF2-40B4-BE49-F238E27FC236}">
                <a16:creationId xmlns:a16="http://schemas.microsoft.com/office/drawing/2014/main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31" name="Pladsholder til sidefod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32" name="Pladsholder til slidenummer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03120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ktoversig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2B5AB06-9792-445C-9B3C-103D5EBCE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97992"/>
            <a:ext cx="10515600" cy="994835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4C3BAD53-6B4A-490D-BE06-B5A0B06875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32608" y="2982740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22" name="Pladsholder til billede 4">
            <a:extLst>
              <a:ext uri="{FF2B5EF4-FFF2-40B4-BE49-F238E27FC236}">
                <a16:creationId xmlns:a16="http://schemas.microsoft.com/office/drawing/2014/main" id="{30E1FC4A-DE44-4B85-856E-E2480DF55A8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88240" y="2981421"/>
            <a:ext cx="603504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23" name="Pladsholder til billede 4">
            <a:extLst>
              <a:ext uri="{FF2B5EF4-FFF2-40B4-BE49-F238E27FC236}">
                <a16:creationId xmlns:a16="http://schemas.microsoft.com/office/drawing/2014/main" id="{02E70B7A-F000-4D8D-9BDF-E10FF6B383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82902" y="2983163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24" name="Pladsholder til billede 4">
            <a:extLst>
              <a:ext uri="{FF2B5EF4-FFF2-40B4-BE49-F238E27FC236}">
                <a16:creationId xmlns:a16="http://schemas.microsoft.com/office/drawing/2014/main" id="{1CED61F8-3F2F-4611-8E56-88AAF763257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927648" y="3001928"/>
            <a:ext cx="594360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/>
            </a:lvl1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30" name="Pladsholder til tekst 10">
            <a:extLst>
              <a:ext uri="{FF2B5EF4-FFF2-40B4-BE49-F238E27FC236}">
                <a16:creationId xmlns:a16="http://schemas.microsoft.com/office/drawing/2014/main" id="{B7058D0A-FADA-4AE8-99E1-90B4E5D35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08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28" name="Pladsholder til tekst 10">
            <a:extLst>
              <a:ext uri="{FF2B5EF4-FFF2-40B4-BE49-F238E27FC236}">
                <a16:creationId xmlns:a16="http://schemas.microsoft.com/office/drawing/2014/main" id="{3B7B90F8-2155-4E8A-BCE9-7780EE14ED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08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4" name="Pladsholder til tekst 10">
            <a:extLst>
              <a:ext uri="{FF2B5EF4-FFF2-40B4-BE49-F238E27FC236}">
                <a16:creationId xmlns:a16="http://schemas.microsoft.com/office/drawing/2014/main" id="{9C0C6E63-A45B-409B-824C-FAA0CC56EC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085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43" name="Pladsholder til tekst 10">
            <a:extLst>
              <a:ext uri="{FF2B5EF4-FFF2-40B4-BE49-F238E27FC236}">
                <a16:creationId xmlns:a16="http://schemas.microsoft.com/office/drawing/2014/main" id="{B910C319-3589-469F-9A8A-173CB714BA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5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6" name="Pladsholder til tekst 10">
            <a:extLst>
              <a:ext uri="{FF2B5EF4-FFF2-40B4-BE49-F238E27FC236}">
                <a16:creationId xmlns:a16="http://schemas.microsoft.com/office/drawing/2014/main" id="{D9802FCD-21E3-4F6F-B57C-02AEB618F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034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45" name="Pladsholder til tekst 10">
            <a:extLst>
              <a:ext uri="{FF2B5EF4-FFF2-40B4-BE49-F238E27FC236}">
                <a16:creationId xmlns:a16="http://schemas.microsoft.com/office/drawing/2014/main" id="{4AFEE648-F3AD-453E-895B-F43C7415C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034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8" name="Pladsholder til tekst 10">
            <a:extLst>
              <a:ext uri="{FF2B5EF4-FFF2-40B4-BE49-F238E27FC236}">
                <a16:creationId xmlns:a16="http://schemas.microsoft.com/office/drawing/2014/main" id="{AA760860-8E89-42DD-87FD-F9951F2837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11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47" name="Pladsholder til tekst 10">
            <a:extLst>
              <a:ext uri="{FF2B5EF4-FFF2-40B4-BE49-F238E27FC236}">
                <a16:creationId xmlns:a16="http://schemas.microsoft.com/office/drawing/2014/main" id="{5FD2DFE0-D25E-4B72-A2B4-C40CF72D52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11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0" name="Pladsholder til dato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41" name="Pladsholder til sidefod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42" name="Pladsholder til slidenummer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14765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ktforde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8">
            <a:extLst>
              <a:ext uri="{FF2B5EF4-FFF2-40B4-BE49-F238E27FC236}">
                <a16:creationId xmlns:a16="http://schemas.microsoft.com/office/drawing/2014/main" id="{E090415B-A73D-4D17-B5FA-F442D6C0EB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B9CB337-B3D4-443D-99C2-B7AE9EB5D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79" y="-136525"/>
            <a:ext cx="4979773" cy="685800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3246120" rtlCol="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Tilføj titel</a:t>
            </a:r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C9AB6E92-BF31-4AA5-B407-78E1D7795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3803124F-8B71-4805-8DBD-A3AB3ED434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99A9D64C-A9E2-4148-B514-933547C5B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  <p:sp>
        <p:nvSpPr>
          <p:cNvPr id="15" name="Pladsholder til tekst 10">
            <a:extLst>
              <a:ext uri="{FF2B5EF4-FFF2-40B4-BE49-F238E27FC236}">
                <a16:creationId xmlns:a16="http://schemas.microsoft.com/office/drawing/2014/main" id="{4218B468-C542-4326-86FA-43DF3A4F3D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43575" y="3972253"/>
            <a:ext cx="5859420" cy="176941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2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</p:spTree>
    <p:extLst>
      <p:ext uri="{BB962C8B-B14F-4D97-AF65-F5344CB8AC3E}">
        <p14:creationId xmlns:p14="http://schemas.microsoft.com/office/powerpoint/2010/main" val="417042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op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75848"/>
            <a:ext cx="12192000" cy="449118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lIns="3657600" tIns="182880" rIns="3657600" rtlCol="0"/>
          <a:lstStyle>
            <a:lvl1pPr algn="ctr">
              <a:defRPr sz="6000" cap="all" spc="100" baseline="0">
                <a:solidFill>
                  <a:schemeClr val="accent5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14832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retningsmodel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77227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1354" y="790901"/>
            <a:ext cx="3049568" cy="640698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Tilføj en titel</a:t>
            </a:r>
          </a:p>
        </p:txBody>
      </p:sp>
      <p:sp>
        <p:nvSpPr>
          <p:cNvPr id="16" name="Pladsholder til tekst 10">
            <a:extLst>
              <a:ext uri="{FF2B5EF4-FFF2-40B4-BE49-F238E27FC236}">
                <a16:creationId xmlns:a16="http://schemas.microsoft.com/office/drawing/2014/main" id="{782CE97E-7FF6-4E8B-AF42-9777A2451F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22086" y="826720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14" name="Pladsholder til tekst 10">
            <a:extLst>
              <a:ext uri="{FF2B5EF4-FFF2-40B4-BE49-F238E27FC236}">
                <a16:creationId xmlns:a16="http://schemas.microsoft.com/office/drawing/2014/main" id="{F57B5FEE-44D7-4F94-A843-EC7BD802D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22086" y="1206225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6" name="Pladsholder til tekst 10">
            <a:extLst>
              <a:ext uri="{FF2B5EF4-FFF2-40B4-BE49-F238E27FC236}">
                <a16:creationId xmlns:a16="http://schemas.microsoft.com/office/drawing/2014/main" id="{4250112D-DE79-407A-BBAB-B2BB2CB881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2086" y="2666702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35" name="Pladsholder til tekst 10">
            <a:extLst>
              <a:ext uri="{FF2B5EF4-FFF2-40B4-BE49-F238E27FC236}">
                <a16:creationId xmlns:a16="http://schemas.microsoft.com/office/drawing/2014/main" id="{1C55DCE1-6E6B-4CDD-A9D8-B2A0034856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22086" y="3046207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9" name="Pladsholder til tekst 10">
            <a:extLst>
              <a:ext uri="{FF2B5EF4-FFF2-40B4-BE49-F238E27FC236}">
                <a16:creationId xmlns:a16="http://schemas.microsoft.com/office/drawing/2014/main" id="{9CAE3862-A5E9-4B70-8F14-8F5BFEE3AA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22086" y="4536575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38" name="Pladsholder til tekst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22086" y="4916080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00423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igt over markedsmuligh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78E2C-0F13-417A-AD7A-E478D5C3B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382" y="422661"/>
            <a:ext cx="5200532" cy="720399"/>
          </a:xfrm>
          <a:prstGeom prst="rect">
            <a:avLst/>
          </a:prstGeom>
        </p:spPr>
        <p:txBody>
          <a:bodyPr rtlCol="0" anchor="ctr"/>
          <a:lstStyle>
            <a:lvl1pPr algn="l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15" name="Pladsholder til tekst 10">
            <a:extLst>
              <a:ext uri="{FF2B5EF4-FFF2-40B4-BE49-F238E27FC236}">
                <a16:creationId xmlns:a16="http://schemas.microsoft.com/office/drawing/2014/main" id="{30892B14-4811-4781-A0D4-2D26A55DFF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003" y="1617548"/>
            <a:ext cx="876929" cy="720399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tekst</a:t>
            </a:r>
          </a:p>
        </p:txBody>
      </p:sp>
      <p:sp>
        <p:nvSpPr>
          <p:cNvPr id="22" name="Pladsholder til tekst 10">
            <a:extLst>
              <a:ext uri="{FF2B5EF4-FFF2-40B4-BE49-F238E27FC236}">
                <a16:creationId xmlns:a16="http://schemas.microsoft.com/office/drawing/2014/main" id="{950B6E72-89BA-408A-B2C8-8424747605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003" y="3180036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tekst</a:t>
            </a:r>
          </a:p>
        </p:txBody>
      </p:sp>
      <p:sp>
        <p:nvSpPr>
          <p:cNvPr id="24" name="Pladsholder til tekst 10">
            <a:extLst>
              <a:ext uri="{FF2B5EF4-FFF2-40B4-BE49-F238E27FC236}">
                <a16:creationId xmlns:a16="http://schemas.microsoft.com/office/drawing/2014/main" id="{1FCE449C-D340-41D2-BDD5-5A31068FC8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003" y="4760985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tekst</a:t>
            </a:r>
          </a:p>
        </p:txBody>
      </p:sp>
      <p:sp>
        <p:nvSpPr>
          <p:cNvPr id="14" name="Pladsholder til tekst 10">
            <a:extLst>
              <a:ext uri="{FF2B5EF4-FFF2-40B4-BE49-F238E27FC236}">
                <a16:creationId xmlns:a16="http://schemas.microsoft.com/office/drawing/2014/main" id="{41E2BD66-8465-46D7-9283-569B4EE459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2977" y="1456753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1" name="Pladsholder til tekst 10">
            <a:extLst>
              <a:ext uri="{FF2B5EF4-FFF2-40B4-BE49-F238E27FC236}">
                <a16:creationId xmlns:a16="http://schemas.microsoft.com/office/drawing/2014/main" id="{13CFC961-1ED9-4817-9DB9-A1F1D0FD2A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2977" y="3031685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3" name="Pladsholder til tekst 10">
            <a:extLst>
              <a:ext uri="{FF2B5EF4-FFF2-40B4-BE49-F238E27FC236}">
                <a16:creationId xmlns:a16="http://schemas.microsoft.com/office/drawing/2014/main" id="{7E0D9B8E-402D-44A1-920E-4838543BD9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02977" y="4612634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5" name="Pladsholder til dato 3">
            <a:extLst>
              <a:ext uri="{FF2B5EF4-FFF2-40B4-BE49-F238E27FC236}">
                <a16:creationId xmlns:a16="http://schemas.microsoft.com/office/drawing/2014/main" id="{64607288-5296-4BAF-B405-7F1902FA0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248018"/>
            <a:ext cx="2435528" cy="61485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27432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8" name="Pladsholder til billede 8">
            <a:extLst>
              <a:ext uri="{FF2B5EF4-FFF2-40B4-BE49-F238E27FC236}">
                <a16:creationId xmlns:a16="http://schemas.microsoft.com/office/drawing/2014/main" id="{61341B70-2018-4DBE-BB9A-D1F7A895F9B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4174" y="0"/>
            <a:ext cx="5807825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3" name="Pladsholder til sidefod 3">
            <a:extLst>
              <a:ext uri="{FF2B5EF4-FFF2-40B4-BE49-F238E27FC236}">
                <a16:creationId xmlns:a16="http://schemas.microsoft.com/office/drawing/2014/main" id="{83CCEE28-12C2-4138-9214-420B5A5B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9762" y="6248018"/>
            <a:ext cx="7267426" cy="620868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0"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27" name="Pladsholder til slidenummer 5">
            <a:extLst>
              <a:ext uri="{FF2B5EF4-FFF2-40B4-BE49-F238E27FC236}">
                <a16:creationId xmlns:a16="http://schemas.microsoft.com/office/drawing/2014/main" id="{347ECA7D-7D2B-475F-874D-51236135A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07188" y="6248018"/>
            <a:ext cx="2495699" cy="620866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45720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625327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 af markedsmuligh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2198964-B829-4E4F-AAE7-4D7A404AB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3057" y="698523"/>
            <a:ext cx="5715000" cy="46908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21" name="Pladsholder til tekst 10">
            <a:extLst>
              <a:ext uri="{FF2B5EF4-FFF2-40B4-BE49-F238E27FC236}">
                <a16:creationId xmlns:a16="http://schemas.microsoft.com/office/drawing/2014/main" id="{F7C80E83-E343-4BA5-ABB5-ACA84EEE62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81078" y="1853427"/>
            <a:ext cx="1252367" cy="86349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tekst</a:t>
            </a:r>
          </a:p>
        </p:txBody>
      </p:sp>
      <p:sp>
        <p:nvSpPr>
          <p:cNvPr id="20" name="Pladsholder til tekst 10">
            <a:extLst>
              <a:ext uri="{FF2B5EF4-FFF2-40B4-BE49-F238E27FC236}">
                <a16:creationId xmlns:a16="http://schemas.microsoft.com/office/drawing/2014/main" id="{BA56986C-C9AC-44CD-9D32-24AA209F7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7" name="Pladsholder til tekst 10">
            <a:extLst>
              <a:ext uri="{FF2B5EF4-FFF2-40B4-BE49-F238E27FC236}">
                <a16:creationId xmlns:a16="http://schemas.microsoft.com/office/drawing/2014/main" id="{61B45AB9-9A5F-4872-A322-AD3890A5BE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9" name="Pladsholder til tekst 10">
            <a:extLst>
              <a:ext uri="{FF2B5EF4-FFF2-40B4-BE49-F238E27FC236}">
                <a16:creationId xmlns:a16="http://schemas.microsoft.com/office/drawing/2014/main" id="{E5E3032E-6B86-4F42-95E1-7C7B130871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9646" y="1853426"/>
            <a:ext cx="1252367" cy="863491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tekst</a:t>
            </a:r>
          </a:p>
        </p:txBody>
      </p:sp>
      <p:sp>
        <p:nvSpPr>
          <p:cNvPr id="28" name="Pladsholder til tekst 10">
            <a:extLst>
              <a:ext uri="{FF2B5EF4-FFF2-40B4-BE49-F238E27FC236}">
                <a16:creationId xmlns:a16="http://schemas.microsoft.com/office/drawing/2014/main" id="{C56EA384-B876-4E37-81CC-FF14C8064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0" name="Pladsholder til tekst 10">
            <a:extLst>
              <a:ext uri="{FF2B5EF4-FFF2-40B4-BE49-F238E27FC236}">
                <a16:creationId xmlns:a16="http://schemas.microsoft.com/office/drawing/2014/main" id="{7A136A37-A8C3-48F4-978F-3042B2451F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2" name="Pladsholder til tekst 10">
            <a:extLst>
              <a:ext uri="{FF2B5EF4-FFF2-40B4-BE49-F238E27FC236}">
                <a16:creationId xmlns:a16="http://schemas.microsoft.com/office/drawing/2014/main" id="{90D156C2-557C-45F2-B9BA-7CE533312A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58214" y="1853427"/>
            <a:ext cx="1252028" cy="863492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tekst</a:t>
            </a:r>
          </a:p>
        </p:txBody>
      </p:sp>
      <p:sp>
        <p:nvSpPr>
          <p:cNvPr id="31" name="Pladsholder til tekst 10">
            <a:extLst>
              <a:ext uri="{FF2B5EF4-FFF2-40B4-BE49-F238E27FC236}">
                <a16:creationId xmlns:a16="http://schemas.microsoft.com/office/drawing/2014/main" id="{38E358D4-D1F9-4872-A079-98E1F6BD66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3" name="Pladsholder til tekst 10">
            <a:extLst>
              <a:ext uri="{FF2B5EF4-FFF2-40B4-BE49-F238E27FC236}">
                <a16:creationId xmlns:a16="http://schemas.microsoft.com/office/drawing/2014/main" id="{8D809314-142B-40CA-8424-37611F5E9C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6" name="Pladsholder til billede 8">
            <a:extLst>
              <a:ext uri="{FF2B5EF4-FFF2-40B4-BE49-F238E27FC236}">
                <a16:creationId xmlns:a16="http://schemas.microsoft.com/office/drawing/2014/main" id="{3B652552-1A5B-4884-9BDF-1A2663959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234542"/>
            <a:ext cx="12191999" cy="262345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36" name="Pladsholder til dato 3">
            <a:extLst>
              <a:ext uri="{FF2B5EF4-FFF2-40B4-BE49-F238E27FC236}">
                <a16:creationId xmlns:a16="http://schemas.microsoft.com/office/drawing/2014/main" id="{5C7A8808-3BA5-498D-8E57-CAB9DF018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37" name="Pladsholder til sidefod 4">
            <a:extLst>
              <a:ext uri="{FF2B5EF4-FFF2-40B4-BE49-F238E27FC236}">
                <a16:creationId xmlns:a16="http://schemas.microsoft.com/office/drawing/2014/main" id="{742EE3D7-DACC-458E-82B0-EC87F8BAE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38" name="Pladsholder til slidenummer 5">
            <a:extLst>
              <a:ext uri="{FF2B5EF4-FFF2-40B4-BE49-F238E27FC236}">
                <a16:creationId xmlns:a16="http://schemas.microsoft.com/office/drawing/2014/main" id="{8ED908E6-B839-44D9-AFFC-E5E5E592E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8222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es konkurr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568" y="2450440"/>
            <a:ext cx="4143432" cy="548711"/>
          </a:xfrm>
          <a:prstGeom prst="rect">
            <a:avLst/>
          </a:prstGeom>
        </p:spPr>
        <p:txBody>
          <a:bodyPr rtlCol="0" anchor="b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7" name="Pladsholder til billede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7756" y="0"/>
            <a:ext cx="7354243" cy="286247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2" name="Pladsholder til tekst 10">
            <a:extLst>
              <a:ext uri="{FF2B5EF4-FFF2-40B4-BE49-F238E27FC236}">
                <a16:creationId xmlns:a16="http://schemas.microsoft.com/office/drawing/2014/main" id="{AE2342C8-E968-4F49-930C-F5C43F88F0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5" name="Pladsholder til tekst 10">
            <a:extLst>
              <a:ext uri="{FF2B5EF4-FFF2-40B4-BE49-F238E27FC236}">
                <a16:creationId xmlns:a16="http://schemas.microsoft.com/office/drawing/2014/main" id="{DCCC938D-0BC7-4BBB-BBF2-B830D9D0C1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14" name="Pladsholder til tekst 10">
            <a:extLst>
              <a:ext uri="{FF2B5EF4-FFF2-40B4-BE49-F238E27FC236}">
                <a16:creationId xmlns:a16="http://schemas.microsoft.com/office/drawing/2014/main" id="{796405D2-E28F-41EC-844E-034C5D7072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9" name="Pladsholder til sidefod 4">
            <a:extLst>
              <a:ext uri="{FF2B5EF4-FFF2-40B4-BE49-F238E27FC236}">
                <a16:creationId xmlns:a16="http://schemas.microsoft.com/office/drawing/2014/main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51951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es konkurrent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rafik 48">
            <a:extLst>
              <a:ext uri="{FF2B5EF4-FFF2-40B4-BE49-F238E27FC236}">
                <a16:creationId xmlns:a16="http://schemas.microsoft.com/office/drawing/2014/main" id="{CC3C8467-268E-4ABA-B4F5-0808AFBB2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D69FF8FD-CDD1-4BEE-8DB9-0CD4BDE98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35793" y="766762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ge forbindelse 19">
            <a:extLst>
              <a:ext uri="{FF2B5EF4-FFF2-40B4-BE49-F238E27FC236}">
                <a16:creationId xmlns:a16="http://schemas.microsoft.com/office/drawing/2014/main" id="{09F1257F-A86F-48F4-BFFA-9BFB4355E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7334351" y="757238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ktangel 20">
            <a:extLst>
              <a:ext uri="{FF2B5EF4-FFF2-40B4-BE49-F238E27FC236}">
                <a16:creationId xmlns:a16="http://schemas.microsoft.com/office/drawing/2014/main" id="{FFD01FCA-DF30-466C-9EAE-B0A13CF25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31167" y="4486275"/>
            <a:ext cx="622236" cy="62223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56F9F0CF-5966-47C2-9A41-0CD85E85D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64642" y="4047275"/>
            <a:ext cx="622236" cy="62223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2EFF630-FDAA-46A7-8CEE-21CAB6BC2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29331" y="2163148"/>
            <a:ext cx="622236" cy="622236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2383BA8C-6DBE-4569-B07B-9FB55F80D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59108" y="3573553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1108DE16-ABA8-4BC8-93C4-F8A521C8A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95826" y="4201049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E93C062E-DD5E-49BC-A10D-F70C1931F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2756" y="1603981"/>
            <a:ext cx="2057805" cy="76712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799781-E0A0-4C4E-A069-37290BED8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427" y="571145"/>
            <a:ext cx="5355570" cy="438144"/>
          </a:xfrm>
          <a:prstGeom prst="rect">
            <a:avLst/>
          </a:prstGeom>
        </p:spPr>
        <p:txBody>
          <a:bodyPr rtlCol="0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38" name="Pladsholder til tekst 10">
            <a:extLst>
              <a:ext uri="{FF2B5EF4-FFF2-40B4-BE49-F238E27FC236}">
                <a16:creationId xmlns:a16="http://schemas.microsoft.com/office/drawing/2014/main" id="{5D896357-F0C4-4728-BE54-A809E6E310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3262" y="311795"/>
            <a:ext cx="1706966" cy="426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et navn</a:t>
            </a:r>
          </a:p>
        </p:txBody>
      </p:sp>
      <p:sp>
        <p:nvSpPr>
          <p:cNvPr id="42" name="Pladsholder til tekst 10">
            <a:extLst>
              <a:ext uri="{FF2B5EF4-FFF2-40B4-BE49-F238E27FC236}">
                <a16:creationId xmlns:a16="http://schemas.microsoft.com/office/drawing/2014/main" id="{CB13D4EF-593A-4D3C-9712-515EE5A358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26762" y="1774346"/>
            <a:ext cx="1929792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cap="all" spc="100" baseline="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et navn</a:t>
            </a:r>
          </a:p>
        </p:txBody>
      </p:sp>
      <p:sp>
        <p:nvSpPr>
          <p:cNvPr id="47" name="Pladsholder til tekst 10">
            <a:extLst>
              <a:ext uri="{FF2B5EF4-FFF2-40B4-BE49-F238E27FC236}">
                <a16:creationId xmlns:a16="http://schemas.microsoft.com/office/drawing/2014/main" id="{449D2BE7-8177-406D-94BB-001D561B5A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83673" y="2261070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40" name="Pladsholder til tekst 10">
            <a:extLst>
              <a:ext uri="{FF2B5EF4-FFF2-40B4-BE49-F238E27FC236}">
                <a16:creationId xmlns:a16="http://schemas.microsoft.com/office/drawing/2014/main" id="{FD164278-C8C4-4514-8B3E-9505CB6747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49242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et navn</a:t>
            </a:r>
          </a:p>
        </p:txBody>
      </p:sp>
      <p:sp>
        <p:nvSpPr>
          <p:cNvPr id="41" name="Pladsholder til tekst 10">
            <a:extLst>
              <a:ext uri="{FF2B5EF4-FFF2-40B4-BE49-F238E27FC236}">
                <a16:creationId xmlns:a16="http://schemas.microsoft.com/office/drawing/2014/main" id="{45FF02C4-FA25-4AE4-B4EF-D106CDD0FE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95826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et navn</a:t>
            </a:r>
          </a:p>
        </p:txBody>
      </p:sp>
      <p:sp>
        <p:nvSpPr>
          <p:cNvPr id="45" name="Pladsholder til tekst 10">
            <a:extLst>
              <a:ext uri="{FF2B5EF4-FFF2-40B4-BE49-F238E27FC236}">
                <a16:creationId xmlns:a16="http://schemas.microsoft.com/office/drawing/2014/main" id="{2EA0BE42-73C1-43D0-9520-94265CBEE4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13450" y="3671475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43" name="Pladsholder til tekst 10">
            <a:extLst>
              <a:ext uri="{FF2B5EF4-FFF2-40B4-BE49-F238E27FC236}">
                <a16:creationId xmlns:a16="http://schemas.microsoft.com/office/drawing/2014/main" id="{4E23821A-CE37-4CA8-82BC-5731CBD7BC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8984" y="4145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44" name="Pladsholder til tekst 10">
            <a:extLst>
              <a:ext uri="{FF2B5EF4-FFF2-40B4-BE49-F238E27FC236}">
                <a16:creationId xmlns:a16="http://schemas.microsoft.com/office/drawing/2014/main" id="{83ED92E9-F268-4C1E-9440-F605C9EBD5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85509" y="4584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46" name="Pladsholder til tekst 10">
            <a:extLst>
              <a:ext uri="{FF2B5EF4-FFF2-40B4-BE49-F238E27FC236}">
                <a16:creationId xmlns:a16="http://schemas.microsoft.com/office/drawing/2014/main" id="{B29F508B-CAFE-4871-8267-E5406A4D6C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50168" y="4298971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cap="all" spc="100" baseline="0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navn</a:t>
            </a:r>
          </a:p>
        </p:txBody>
      </p:sp>
      <p:sp>
        <p:nvSpPr>
          <p:cNvPr id="39" name="Pladsholder til tekst 10">
            <a:extLst>
              <a:ext uri="{FF2B5EF4-FFF2-40B4-BE49-F238E27FC236}">
                <a16:creationId xmlns:a16="http://schemas.microsoft.com/office/drawing/2014/main" id="{C40D7D1C-3379-42CE-B3D7-A585CDECBD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3261" y="5683895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et navn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5129BD8-DBDF-484C-89DD-80EDD7B8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CF621E8-9FBF-4DC8-AA1D-234C0A47D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C1D5819-A04D-4AB0-A144-E7BBA340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1608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ækststrateg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8B3D21-9143-4E6D-87CD-82F00F7DC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314" y="627486"/>
            <a:ext cx="5268686" cy="568896"/>
          </a:xfrm>
          <a:prstGeom prst="rect">
            <a:avLst/>
          </a:prstGeom>
        </p:spPr>
        <p:txBody>
          <a:bodyPr rtlCol="0" anchor="ctr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235C24E7-D67D-40AA-B6B1-AE47659E18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0438" y="1011439"/>
            <a:ext cx="4989233" cy="568896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2000" cap="none" spc="10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titel</a:t>
            </a:r>
          </a:p>
        </p:txBody>
      </p:sp>
      <p:sp>
        <p:nvSpPr>
          <p:cNvPr id="19" name="Pladsholder til tekst 14">
            <a:extLst>
              <a:ext uri="{FF2B5EF4-FFF2-40B4-BE49-F238E27FC236}">
                <a16:creationId xmlns:a16="http://schemas.microsoft.com/office/drawing/2014/main" id="{A756E9B8-BA57-4251-A0E6-DDADC29D95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0666" y="2044485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et navn</a:t>
            </a:r>
          </a:p>
        </p:txBody>
      </p:sp>
      <p:sp>
        <p:nvSpPr>
          <p:cNvPr id="20" name="Pladsholder til tekst 14">
            <a:extLst>
              <a:ext uri="{FF2B5EF4-FFF2-40B4-BE49-F238E27FC236}">
                <a16:creationId xmlns:a16="http://schemas.microsoft.com/office/drawing/2014/main" id="{C0B962B5-0EC7-48EC-A687-C206A69C56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7695" y="2044485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2" name="Pladsholder til tekst 14">
            <a:extLst>
              <a:ext uri="{FF2B5EF4-FFF2-40B4-BE49-F238E27FC236}">
                <a16:creationId xmlns:a16="http://schemas.microsoft.com/office/drawing/2014/main" id="{1314A100-8075-4D1D-995C-34F5838D58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0666" y="3428263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et navn</a:t>
            </a:r>
          </a:p>
        </p:txBody>
      </p:sp>
      <p:sp>
        <p:nvSpPr>
          <p:cNvPr id="23" name="Pladsholder til tekst 14">
            <a:extLst>
              <a:ext uri="{FF2B5EF4-FFF2-40B4-BE49-F238E27FC236}">
                <a16:creationId xmlns:a16="http://schemas.microsoft.com/office/drawing/2014/main" id="{9C946523-4B92-4003-B43C-B01D972454F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27695" y="3428263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5" name="Pladsholder til tekst 14">
            <a:extLst>
              <a:ext uri="{FF2B5EF4-FFF2-40B4-BE49-F238E27FC236}">
                <a16:creationId xmlns:a16="http://schemas.microsoft.com/office/drawing/2014/main" id="{F9BEEAAD-CC7F-427D-BCFF-1BBA5023ABE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0666" y="4812041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et navn</a:t>
            </a:r>
          </a:p>
        </p:txBody>
      </p:sp>
      <p:sp>
        <p:nvSpPr>
          <p:cNvPr id="26" name="Pladsholder til tekst 14">
            <a:extLst>
              <a:ext uri="{FF2B5EF4-FFF2-40B4-BE49-F238E27FC236}">
                <a16:creationId xmlns:a16="http://schemas.microsoft.com/office/drawing/2014/main" id="{B6693A35-4411-4FE2-82FD-5D30D8D62AF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727695" y="4812041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7" name="Pladsholder til dato 3">
            <a:extLst>
              <a:ext uri="{FF2B5EF4-FFF2-40B4-BE49-F238E27FC236}">
                <a16:creationId xmlns:a16="http://schemas.microsoft.com/office/drawing/2014/main" id="{B658EBA7-4275-488A-B86F-67B70609F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27" name="Pladsholder til sidefod 4">
            <a:extLst>
              <a:ext uri="{FF2B5EF4-FFF2-40B4-BE49-F238E27FC236}">
                <a16:creationId xmlns:a16="http://schemas.microsoft.com/office/drawing/2014/main" id="{A59824DA-522A-4135-800A-60F50492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7" name="Pladsholder til billede 8">
            <a:extLst>
              <a:ext uri="{FF2B5EF4-FFF2-40B4-BE49-F238E27FC236}">
                <a16:creationId xmlns:a16="http://schemas.microsoft.com/office/drawing/2014/main" id="{93D3F372-68E2-486A-A105-748C2BB245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83831" y="0"/>
            <a:ext cx="5508168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28" name="Pladsholder til slidenummer 5">
            <a:extLst>
              <a:ext uri="{FF2B5EF4-FFF2-40B4-BE49-F238E27FC236}">
                <a16:creationId xmlns:a16="http://schemas.microsoft.com/office/drawing/2014/main" id="{8D667147-015B-4B04-886E-3451355DC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371206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md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B09C70A-0F34-4BEB-BABD-659A58DC4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99301"/>
            <a:ext cx="4114800" cy="60796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tilføje en titel</a:t>
            </a:r>
          </a:p>
        </p:txBody>
      </p:sp>
      <p:sp>
        <p:nvSpPr>
          <p:cNvPr id="34" name="Pladsholder til tekst 10">
            <a:extLst>
              <a:ext uri="{FF2B5EF4-FFF2-40B4-BE49-F238E27FC236}">
                <a16:creationId xmlns:a16="http://schemas.microsoft.com/office/drawing/2014/main" id="{781F399C-8EA8-402F-B2A4-828B062584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62186" y="1011441"/>
            <a:ext cx="3467628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titel</a:t>
            </a:r>
          </a:p>
        </p:txBody>
      </p:sp>
      <p:sp>
        <p:nvSpPr>
          <p:cNvPr id="35" name="Pladsholder til tekst 10">
            <a:extLst>
              <a:ext uri="{FF2B5EF4-FFF2-40B4-BE49-F238E27FC236}">
                <a16:creationId xmlns:a16="http://schemas.microsoft.com/office/drawing/2014/main" id="{07DF62A2-2B04-4192-9858-1F4C30EFDA5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564313"/>
            <a:ext cx="4750631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titel</a:t>
            </a:r>
          </a:p>
        </p:txBody>
      </p:sp>
      <p:sp>
        <p:nvSpPr>
          <p:cNvPr id="11" name="Pladsholder til tekst 10">
            <a:extLst>
              <a:ext uri="{FF2B5EF4-FFF2-40B4-BE49-F238E27FC236}">
                <a16:creationId xmlns:a16="http://schemas.microsoft.com/office/drawing/2014/main" id="{910CB016-EEF8-4992-8F92-8FE3375CEB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9877" y="2564313"/>
            <a:ext cx="3532840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titel</a:t>
            </a:r>
          </a:p>
        </p:txBody>
      </p:sp>
      <p:sp>
        <p:nvSpPr>
          <p:cNvPr id="30" name="Pladsholder til indhold 29">
            <a:extLst>
              <a:ext uri="{FF2B5EF4-FFF2-40B4-BE49-F238E27FC236}">
                <a16:creationId xmlns:a16="http://schemas.microsoft.com/office/drawing/2014/main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11225" y="3187700"/>
            <a:ext cx="4749800" cy="277177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tilføje indhold</a:t>
            </a:r>
          </a:p>
        </p:txBody>
      </p:sp>
      <p:sp>
        <p:nvSpPr>
          <p:cNvPr id="37" name="Pladsholder til indhold 29">
            <a:extLst>
              <a:ext uri="{FF2B5EF4-FFF2-40B4-BE49-F238E27FC236}">
                <a16:creationId xmlns:a16="http://schemas.microsoft.com/office/drawing/2014/main" id="{1958214F-5F3C-4FBF-9DBD-97579EF4CF4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7028164" y="3107442"/>
            <a:ext cx="4252612" cy="28829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da-DK" noProof="0"/>
              <a:t>Klik for at tilføje indhold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9058ECB-2935-45B1-80F1-ED38302C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da-DK" noProof="0"/>
              <a:t>20XX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8FC42CC-A62B-40E8-907A-F15D7C2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33E0735-85DE-48C3-8FE9-0754F9A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8116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årig handlings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1A378E50-94EF-4230-91B3-4CDA480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49477" y="4411918"/>
            <a:ext cx="7895340" cy="344415"/>
            <a:chOff x="2749477" y="4411918"/>
            <a:chExt cx="7895340" cy="344415"/>
          </a:xfrm>
        </p:grpSpPr>
        <p:cxnSp>
          <p:nvCxnSpPr>
            <p:cNvPr id="102" name="Lige forbindelse 101">
              <a:extLst>
                <a:ext uri="{FF2B5EF4-FFF2-40B4-BE49-F238E27FC236}">
                  <a16:creationId xmlns:a16="http://schemas.microsoft.com/office/drawing/2014/main" id="{3FDF687F-1594-4839-AA46-5DACB2E04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Lige forbindelse 102">
              <a:extLst>
                <a:ext uri="{FF2B5EF4-FFF2-40B4-BE49-F238E27FC236}">
                  <a16:creationId xmlns:a16="http://schemas.microsoft.com/office/drawing/2014/main" id="{EAD917A9-665D-46F4-8911-E2881838B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668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Lige forbindelse 103">
              <a:extLst>
                <a:ext uri="{FF2B5EF4-FFF2-40B4-BE49-F238E27FC236}">
                  <a16:creationId xmlns:a16="http://schemas.microsoft.com/office/drawing/2014/main" id="{37D52265-C77D-45A6-96A5-2656848A3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55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pe 1">
            <a:extLst>
              <a:ext uri="{FF2B5EF4-FFF2-40B4-BE49-F238E27FC236}">
                <a16:creationId xmlns:a16="http://schemas.microsoft.com/office/drawing/2014/main" id="{4075B284-B3F9-49E3-A5BC-FBFD2C706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50737" y="2675138"/>
            <a:ext cx="6313957" cy="344415"/>
            <a:chOff x="2750737" y="2675138"/>
            <a:chExt cx="6313957" cy="344415"/>
          </a:xfrm>
        </p:grpSpPr>
        <p:cxnSp>
          <p:nvCxnSpPr>
            <p:cNvPr id="148" name="Lige forbindelse 147">
              <a:extLst>
                <a:ext uri="{FF2B5EF4-FFF2-40B4-BE49-F238E27FC236}">
                  <a16:creationId xmlns:a16="http://schemas.microsoft.com/office/drawing/2014/main" id="{1D75FFD8-965E-47C7-B05F-A941B5164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75073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Lige forbindelse 149">
              <a:extLst>
                <a:ext uri="{FF2B5EF4-FFF2-40B4-BE49-F238E27FC236}">
                  <a16:creationId xmlns:a16="http://schemas.microsoft.com/office/drawing/2014/main" id="{ABDDFF1A-AABD-4DA5-9811-02C414913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11688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Lige forbindelse 151">
              <a:extLst>
                <a:ext uri="{FF2B5EF4-FFF2-40B4-BE49-F238E27FC236}">
                  <a16:creationId xmlns:a16="http://schemas.microsoft.com/office/drawing/2014/main" id="{7862A0FB-DDED-42C5-B28D-D466080F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063434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el 3">
            <a:extLst>
              <a:ext uri="{FF2B5EF4-FFF2-40B4-BE49-F238E27FC236}">
                <a16:creationId xmlns:a16="http://schemas.microsoft.com/office/drawing/2014/main" id="{7CD073CE-AA33-40C2-9636-3F5C23605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2241" y="693422"/>
            <a:ext cx="3607518" cy="63340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58" name="Pladsholder til tekst 14">
            <a:extLst>
              <a:ext uri="{FF2B5EF4-FFF2-40B4-BE49-F238E27FC236}">
                <a16:creationId xmlns:a16="http://schemas.microsoft.com/office/drawing/2014/main" id="{FC053B39-4BE6-44B3-8D93-ED230B1611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59" name="Pladsholder til tekst 14">
            <a:extLst>
              <a:ext uri="{FF2B5EF4-FFF2-40B4-BE49-F238E27FC236}">
                <a16:creationId xmlns:a16="http://schemas.microsoft.com/office/drawing/2014/main" id="{95F74BD3-C751-4644-9E0D-36D890A6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60" name="Pladsholder til tekst 14">
            <a:extLst>
              <a:ext uri="{FF2B5EF4-FFF2-40B4-BE49-F238E27FC236}">
                <a16:creationId xmlns:a16="http://schemas.microsoft.com/office/drawing/2014/main" id="{3D5CF2BE-8C0B-408F-AEEB-45E3B588305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56" name="Pladsholder til tekst 14">
            <a:extLst>
              <a:ext uri="{FF2B5EF4-FFF2-40B4-BE49-F238E27FC236}">
                <a16:creationId xmlns:a16="http://schemas.microsoft.com/office/drawing/2014/main" id="{4A07D9B0-4F06-4D69-B211-37FC634E508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739533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år</a:t>
            </a:r>
          </a:p>
        </p:txBody>
      </p:sp>
      <p:sp>
        <p:nvSpPr>
          <p:cNvPr id="20" name="Pladsholder til tekst 14">
            <a:extLst>
              <a:ext uri="{FF2B5EF4-FFF2-40B4-BE49-F238E27FC236}">
                <a16:creationId xmlns:a16="http://schemas.microsoft.com/office/drawing/2014/main" id="{E36FDE7A-7F96-4A7E-AB4F-DBCEFD81C3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1" name="Pladsholder til tekst 14">
            <a:extLst>
              <a:ext uri="{FF2B5EF4-FFF2-40B4-BE49-F238E27FC236}">
                <a16:creationId xmlns:a16="http://schemas.microsoft.com/office/drawing/2014/main" id="{C3C9C771-CEBA-46FF-9941-0F82E4028C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2" name="Pladsholder til tekst 14">
            <a:extLst>
              <a:ext uri="{FF2B5EF4-FFF2-40B4-BE49-F238E27FC236}">
                <a16:creationId xmlns:a16="http://schemas.microsoft.com/office/drawing/2014/main" id="{945F6154-355B-4195-8155-1E8C079CDE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3" name="Pladsholder til tekst 14">
            <a:extLst>
              <a:ext uri="{FF2B5EF4-FFF2-40B4-BE49-F238E27FC236}">
                <a16:creationId xmlns:a16="http://schemas.microsoft.com/office/drawing/2014/main" id="{B8E228D5-C0F1-4215-8880-B28856B6F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4" name="Pladsholder til tekst 14">
            <a:extLst>
              <a:ext uri="{FF2B5EF4-FFF2-40B4-BE49-F238E27FC236}">
                <a16:creationId xmlns:a16="http://schemas.microsoft.com/office/drawing/2014/main" id="{5568E40A-0330-4C80-9F64-FB6C4B7CC1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5" name="Pladsholder til tekst 14">
            <a:extLst>
              <a:ext uri="{FF2B5EF4-FFF2-40B4-BE49-F238E27FC236}">
                <a16:creationId xmlns:a16="http://schemas.microsoft.com/office/drawing/2014/main" id="{EC8A3FD2-F6F6-40A0-89E1-7769CBB8D4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6" name="Pladsholder til tekst 14">
            <a:extLst>
              <a:ext uri="{FF2B5EF4-FFF2-40B4-BE49-F238E27FC236}">
                <a16:creationId xmlns:a16="http://schemas.microsoft.com/office/drawing/2014/main" id="{A882D901-8E7C-431B-B6E9-14C8BD5B22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7" name="Pladsholder til tekst 14">
            <a:extLst>
              <a:ext uri="{FF2B5EF4-FFF2-40B4-BE49-F238E27FC236}">
                <a16:creationId xmlns:a16="http://schemas.microsoft.com/office/drawing/2014/main" id="{2051E2EF-F729-4B79-8CD4-C0D60EE9AD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8" name="Pladsholder til tekst 14">
            <a:extLst>
              <a:ext uri="{FF2B5EF4-FFF2-40B4-BE49-F238E27FC236}">
                <a16:creationId xmlns:a16="http://schemas.microsoft.com/office/drawing/2014/main" id="{A8A6BF26-67C7-4AFD-82B4-5F8831E627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29" name="Pladsholder til tekst 14">
            <a:extLst>
              <a:ext uri="{FF2B5EF4-FFF2-40B4-BE49-F238E27FC236}">
                <a16:creationId xmlns:a16="http://schemas.microsoft.com/office/drawing/2014/main" id="{9D579002-8C14-4A35-90BB-43E508420D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0" name="Pladsholder til tekst 14">
            <a:extLst>
              <a:ext uri="{FF2B5EF4-FFF2-40B4-BE49-F238E27FC236}">
                <a16:creationId xmlns:a16="http://schemas.microsoft.com/office/drawing/2014/main" id="{AA2D386B-15E3-4543-8D79-5B890CB60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1" name="Pladsholder til tekst 14">
            <a:extLst>
              <a:ext uri="{FF2B5EF4-FFF2-40B4-BE49-F238E27FC236}">
                <a16:creationId xmlns:a16="http://schemas.microsoft.com/office/drawing/2014/main" id="{D1BBCCCB-0A70-4CE2-AC23-DC53C20096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61" name="Pladsholder til tekst 14">
            <a:extLst>
              <a:ext uri="{FF2B5EF4-FFF2-40B4-BE49-F238E27FC236}">
                <a16:creationId xmlns:a16="http://schemas.microsoft.com/office/drawing/2014/main" id="{83DD38EA-382F-4255-927F-5F23153D51A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62" name="Pladsholder til tekst 14">
            <a:extLst>
              <a:ext uri="{FF2B5EF4-FFF2-40B4-BE49-F238E27FC236}">
                <a16:creationId xmlns:a16="http://schemas.microsoft.com/office/drawing/2014/main" id="{DDBB317C-ECEA-48F8-B070-51A7C7B4CDB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63" name="Pladsholder til tekst 14">
            <a:extLst>
              <a:ext uri="{FF2B5EF4-FFF2-40B4-BE49-F238E27FC236}">
                <a16:creationId xmlns:a16="http://schemas.microsoft.com/office/drawing/2014/main" id="{5C19CD78-318A-4E21-9027-254A8711F4C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57" name="Pladsholder til tekst 14">
            <a:extLst>
              <a:ext uri="{FF2B5EF4-FFF2-40B4-BE49-F238E27FC236}">
                <a16:creationId xmlns:a16="http://schemas.microsoft.com/office/drawing/2014/main" id="{A437805B-FB40-4996-AD55-1BF1A2D64F0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437609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år</a:t>
            </a:r>
          </a:p>
        </p:txBody>
      </p:sp>
      <p:sp>
        <p:nvSpPr>
          <p:cNvPr id="32" name="Pladsholder til tekst 14">
            <a:extLst>
              <a:ext uri="{FF2B5EF4-FFF2-40B4-BE49-F238E27FC236}">
                <a16:creationId xmlns:a16="http://schemas.microsoft.com/office/drawing/2014/main" id="{40A55730-770B-4851-B7C1-A3AE260339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3" name="Pladsholder til tekst 14">
            <a:extLst>
              <a:ext uri="{FF2B5EF4-FFF2-40B4-BE49-F238E27FC236}">
                <a16:creationId xmlns:a16="http://schemas.microsoft.com/office/drawing/2014/main" id="{32F5F67C-8450-4CC2-984C-18CEA2A424F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4" name="Pladsholder til tekst 14">
            <a:extLst>
              <a:ext uri="{FF2B5EF4-FFF2-40B4-BE49-F238E27FC236}">
                <a16:creationId xmlns:a16="http://schemas.microsoft.com/office/drawing/2014/main" id="{205940B1-D0A7-4FA0-8075-1DD875262A2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5" name="Pladsholder til tekst 14">
            <a:extLst>
              <a:ext uri="{FF2B5EF4-FFF2-40B4-BE49-F238E27FC236}">
                <a16:creationId xmlns:a16="http://schemas.microsoft.com/office/drawing/2014/main" id="{FF257E24-EF53-4359-8CF5-CC42A8F66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6" name="Pladsholder til tekst 14">
            <a:extLst>
              <a:ext uri="{FF2B5EF4-FFF2-40B4-BE49-F238E27FC236}">
                <a16:creationId xmlns:a16="http://schemas.microsoft.com/office/drawing/2014/main" id="{5A2166B8-0F7E-45E9-970E-79F921472A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7" name="Pladsholder til tekst 14">
            <a:extLst>
              <a:ext uri="{FF2B5EF4-FFF2-40B4-BE49-F238E27FC236}">
                <a16:creationId xmlns:a16="http://schemas.microsoft.com/office/drawing/2014/main" id="{FF45DCBF-40C1-4B85-9196-4C0237FA8C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8" name="Pladsholder til tekst 14">
            <a:extLst>
              <a:ext uri="{FF2B5EF4-FFF2-40B4-BE49-F238E27FC236}">
                <a16:creationId xmlns:a16="http://schemas.microsoft.com/office/drawing/2014/main" id="{E0182695-A664-4408-ACB6-D9273831D5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39" name="Pladsholder til tekst 14">
            <a:extLst>
              <a:ext uri="{FF2B5EF4-FFF2-40B4-BE49-F238E27FC236}">
                <a16:creationId xmlns:a16="http://schemas.microsoft.com/office/drawing/2014/main" id="{2928531F-4FEC-4B06-9428-27244D33B93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0" name="Pladsholder til tekst 14">
            <a:extLst>
              <a:ext uri="{FF2B5EF4-FFF2-40B4-BE49-F238E27FC236}">
                <a16:creationId xmlns:a16="http://schemas.microsoft.com/office/drawing/2014/main" id="{E678C8DB-AF28-4A99-B976-36F54BA279C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1" name="Pladsholder til tekst 14">
            <a:extLst>
              <a:ext uri="{FF2B5EF4-FFF2-40B4-BE49-F238E27FC236}">
                <a16:creationId xmlns:a16="http://schemas.microsoft.com/office/drawing/2014/main" id="{FB1CBFC6-0E9C-4ECA-A915-798C00479D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2" name="Pladsholder til tekst 14">
            <a:extLst>
              <a:ext uri="{FF2B5EF4-FFF2-40B4-BE49-F238E27FC236}">
                <a16:creationId xmlns:a16="http://schemas.microsoft.com/office/drawing/2014/main" id="{B4EC71CB-AE6D-46A0-87B4-6E2BD6A1CF6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43" name="Pladsholder til tekst 14">
            <a:extLst>
              <a:ext uri="{FF2B5EF4-FFF2-40B4-BE49-F238E27FC236}">
                <a16:creationId xmlns:a16="http://schemas.microsoft.com/office/drawing/2014/main" id="{16A1EE39-3790-4721-9E09-19024F590A9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grpSp>
        <p:nvGrpSpPr>
          <p:cNvPr id="44" name="Gruppe 43">
            <a:extLst>
              <a:ext uri="{FF2B5EF4-FFF2-40B4-BE49-F238E27FC236}">
                <a16:creationId xmlns:a16="http://schemas.microsoft.com/office/drawing/2014/main" id="{D4F8B141-9EE2-47E7-AF2A-94CECF907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7081" y="4694680"/>
            <a:ext cx="8510121" cy="0"/>
            <a:chOff x="1504814" y="2488864"/>
            <a:chExt cx="8510121" cy="0"/>
          </a:xfrm>
        </p:grpSpPr>
        <p:cxnSp>
          <p:nvCxnSpPr>
            <p:cNvPr id="45" name="Lige forbindelse 44">
              <a:extLst>
                <a:ext uri="{FF2B5EF4-FFF2-40B4-BE49-F238E27FC236}">
                  <a16:creationId xmlns:a16="http://schemas.microsoft.com/office/drawing/2014/main" id="{0D73D561-653C-420E-BC66-5DA51DD36C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Lige forbindelse 45">
              <a:extLst>
                <a:ext uri="{FF2B5EF4-FFF2-40B4-BE49-F238E27FC236}">
                  <a16:creationId xmlns:a16="http://schemas.microsoft.com/office/drawing/2014/main" id="{D3729D46-C590-474A-BF51-5B9D4359EB7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Lige forbindelse 46">
              <a:extLst>
                <a:ext uri="{FF2B5EF4-FFF2-40B4-BE49-F238E27FC236}">
                  <a16:creationId xmlns:a16="http://schemas.microsoft.com/office/drawing/2014/main" id="{148D21A3-16A8-4ECB-832A-29159F1D20E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ge forbindelse 47">
              <a:extLst>
                <a:ext uri="{FF2B5EF4-FFF2-40B4-BE49-F238E27FC236}">
                  <a16:creationId xmlns:a16="http://schemas.microsoft.com/office/drawing/2014/main" id="{DB217E3B-A68A-4BBD-889D-C078F6616C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Lige forbindelse 48">
              <a:extLst>
                <a:ext uri="{FF2B5EF4-FFF2-40B4-BE49-F238E27FC236}">
                  <a16:creationId xmlns:a16="http://schemas.microsoft.com/office/drawing/2014/main" id="{3AC64796-B68D-4AE1-A16E-54663926A7F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Lige forbindelse 49">
              <a:extLst>
                <a:ext uri="{FF2B5EF4-FFF2-40B4-BE49-F238E27FC236}">
                  <a16:creationId xmlns:a16="http://schemas.microsoft.com/office/drawing/2014/main" id="{869D787A-5A6E-4ADB-BAAA-FC5EF3EF1BE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Lige forbindelse 50">
              <a:extLst>
                <a:ext uri="{FF2B5EF4-FFF2-40B4-BE49-F238E27FC236}">
                  <a16:creationId xmlns:a16="http://schemas.microsoft.com/office/drawing/2014/main" id="{1E371F89-9862-4F45-9CA4-A53BF2C3F7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Lige forbindelse 51">
              <a:extLst>
                <a:ext uri="{FF2B5EF4-FFF2-40B4-BE49-F238E27FC236}">
                  <a16:creationId xmlns:a16="http://schemas.microsoft.com/office/drawing/2014/main" id="{819AC00F-FB14-4E51-ABB2-C72FB6C0A0F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Lige forbindelse 52">
              <a:extLst>
                <a:ext uri="{FF2B5EF4-FFF2-40B4-BE49-F238E27FC236}">
                  <a16:creationId xmlns:a16="http://schemas.microsoft.com/office/drawing/2014/main" id="{E083D041-D6E2-4DFF-A37E-21E03F46AF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Lige forbindelse 53">
              <a:extLst>
                <a:ext uri="{FF2B5EF4-FFF2-40B4-BE49-F238E27FC236}">
                  <a16:creationId xmlns:a16="http://schemas.microsoft.com/office/drawing/2014/main" id="{E4589E1D-9976-4550-917F-D88195CDCE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Lige forbindelse 54">
              <a:extLst>
                <a:ext uri="{FF2B5EF4-FFF2-40B4-BE49-F238E27FC236}">
                  <a16:creationId xmlns:a16="http://schemas.microsoft.com/office/drawing/2014/main" id="{1065CC16-DED3-4048-8705-CA87554422D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uppe 132">
            <a:extLst>
              <a:ext uri="{FF2B5EF4-FFF2-40B4-BE49-F238E27FC236}">
                <a16:creationId xmlns:a16="http://schemas.microsoft.com/office/drawing/2014/main" id="{4EDC1B45-4090-4B45-80FB-8DF542E6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4599626"/>
            <a:ext cx="8858463" cy="174171"/>
            <a:chOff x="1835966" y="4162015"/>
            <a:chExt cx="8858463" cy="174171"/>
          </a:xfrm>
        </p:grpSpPr>
        <p:sp>
          <p:nvSpPr>
            <p:cNvPr id="90" name="Oval 234">
              <a:extLst>
                <a:ext uri="{FF2B5EF4-FFF2-40B4-BE49-F238E27FC236}">
                  <a16:creationId xmlns:a16="http://schemas.microsoft.com/office/drawing/2014/main" id="{1EFAF30E-1CB4-4DCC-B1A8-30450AECD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1" name="Oval 236">
              <a:extLst>
                <a:ext uri="{FF2B5EF4-FFF2-40B4-BE49-F238E27FC236}">
                  <a16:creationId xmlns:a16="http://schemas.microsoft.com/office/drawing/2014/main" id="{A53911EE-BFCB-48ED-9821-C8FD044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2" name="Oval 238">
              <a:extLst>
                <a:ext uri="{FF2B5EF4-FFF2-40B4-BE49-F238E27FC236}">
                  <a16:creationId xmlns:a16="http://schemas.microsoft.com/office/drawing/2014/main" id="{AE84E691-02AF-4C42-B3B7-EE46E825C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3" name="Oval 240">
              <a:extLst>
                <a:ext uri="{FF2B5EF4-FFF2-40B4-BE49-F238E27FC236}">
                  <a16:creationId xmlns:a16="http://schemas.microsoft.com/office/drawing/2014/main" id="{EB9041A9-2967-41AF-BE0A-A7476B97B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4" name="Oval 242">
              <a:extLst>
                <a:ext uri="{FF2B5EF4-FFF2-40B4-BE49-F238E27FC236}">
                  <a16:creationId xmlns:a16="http://schemas.microsoft.com/office/drawing/2014/main" id="{2B7F05AE-8C2E-43EB-BBA0-897D173AF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5" name="Oval 244">
              <a:extLst>
                <a:ext uri="{FF2B5EF4-FFF2-40B4-BE49-F238E27FC236}">
                  <a16:creationId xmlns:a16="http://schemas.microsoft.com/office/drawing/2014/main" id="{4248E8A5-3D01-49ED-BEC6-0D27C4C50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6" name="Oval 246">
              <a:extLst>
                <a:ext uri="{FF2B5EF4-FFF2-40B4-BE49-F238E27FC236}">
                  <a16:creationId xmlns:a16="http://schemas.microsoft.com/office/drawing/2014/main" id="{A50B1FA2-FFAB-4A04-8C04-CF6BC1BCDC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7" name="Oval 248">
              <a:extLst>
                <a:ext uri="{FF2B5EF4-FFF2-40B4-BE49-F238E27FC236}">
                  <a16:creationId xmlns:a16="http://schemas.microsoft.com/office/drawing/2014/main" id="{B70F9284-E3A9-4E8C-9C28-93D985513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8" name="Oval 250">
              <a:extLst>
                <a:ext uri="{FF2B5EF4-FFF2-40B4-BE49-F238E27FC236}">
                  <a16:creationId xmlns:a16="http://schemas.microsoft.com/office/drawing/2014/main" id="{494AA308-491E-44AE-A81D-E62D362FC4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99" name="Oval 252">
              <a:extLst>
                <a:ext uri="{FF2B5EF4-FFF2-40B4-BE49-F238E27FC236}">
                  <a16:creationId xmlns:a16="http://schemas.microsoft.com/office/drawing/2014/main" id="{03B58A61-0691-4D1F-9A25-7CCB12DA9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00" name="Oval 254">
              <a:extLst>
                <a:ext uri="{FF2B5EF4-FFF2-40B4-BE49-F238E27FC236}">
                  <a16:creationId xmlns:a16="http://schemas.microsoft.com/office/drawing/2014/main" id="{57F5DE50-7369-4681-A8F6-5E935A517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01" name="Oval 256">
              <a:extLst>
                <a:ext uri="{FF2B5EF4-FFF2-40B4-BE49-F238E27FC236}">
                  <a16:creationId xmlns:a16="http://schemas.microsoft.com/office/drawing/2014/main" id="{4C666F7C-EBDE-456E-B607-1E0FA6924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</p:grpSp>
      <p:grpSp>
        <p:nvGrpSpPr>
          <p:cNvPr id="105" name="Gruppe 104">
            <a:extLst>
              <a:ext uri="{FF2B5EF4-FFF2-40B4-BE49-F238E27FC236}">
                <a16:creationId xmlns:a16="http://schemas.microsoft.com/office/drawing/2014/main" id="{FFFF66A7-062A-4A45-8A10-A8F847AF1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9387" y="2999128"/>
            <a:ext cx="8510121" cy="0"/>
            <a:chOff x="1504814" y="2488864"/>
            <a:chExt cx="8510121" cy="0"/>
          </a:xfrm>
        </p:grpSpPr>
        <p:cxnSp>
          <p:nvCxnSpPr>
            <p:cNvPr id="106" name="Lige forbindelse 105">
              <a:extLst>
                <a:ext uri="{FF2B5EF4-FFF2-40B4-BE49-F238E27FC236}">
                  <a16:creationId xmlns:a16="http://schemas.microsoft.com/office/drawing/2014/main" id="{A2090933-BFE5-4598-998F-C2857039426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Lige forbindelse 106">
              <a:extLst>
                <a:ext uri="{FF2B5EF4-FFF2-40B4-BE49-F238E27FC236}">
                  <a16:creationId xmlns:a16="http://schemas.microsoft.com/office/drawing/2014/main" id="{C7E50B9E-AD14-448E-B2DF-ED1D0F4908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Lige forbindelse 107">
              <a:extLst>
                <a:ext uri="{FF2B5EF4-FFF2-40B4-BE49-F238E27FC236}">
                  <a16:creationId xmlns:a16="http://schemas.microsoft.com/office/drawing/2014/main" id="{1F782020-9AE0-4B20-ACD4-057C60173A6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Lige forbindelse 108">
              <a:extLst>
                <a:ext uri="{FF2B5EF4-FFF2-40B4-BE49-F238E27FC236}">
                  <a16:creationId xmlns:a16="http://schemas.microsoft.com/office/drawing/2014/main" id="{DE1A502D-7651-4CBE-81DE-FF4F102DAA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Lige forbindelse 109">
              <a:extLst>
                <a:ext uri="{FF2B5EF4-FFF2-40B4-BE49-F238E27FC236}">
                  <a16:creationId xmlns:a16="http://schemas.microsoft.com/office/drawing/2014/main" id="{D4C29AAF-4E83-44DA-A084-3FF3C70F61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Lige forbindelse 110">
              <a:extLst>
                <a:ext uri="{FF2B5EF4-FFF2-40B4-BE49-F238E27FC236}">
                  <a16:creationId xmlns:a16="http://schemas.microsoft.com/office/drawing/2014/main" id="{AC5616E9-1DAC-4713-A257-8682DD24AC5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Lige forbindelse 111">
              <a:extLst>
                <a:ext uri="{FF2B5EF4-FFF2-40B4-BE49-F238E27FC236}">
                  <a16:creationId xmlns:a16="http://schemas.microsoft.com/office/drawing/2014/main" id="{ACDC726D-AB0E-4ED3-82DB-9DD54ADB10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Lige forbindelse 112">
              <a:extLst>
                <a:ext uri="{FF2B5EF4-FFF2-40B4-BE49-F238E27FC236}">
                  <a16:creationId xmlns:a16="http://schemas.microsoft.com/office/drawing/2014/main" id="{12F1E4A6-E07E-4550-AB72-53438E0C4F0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Lige forbindelse 113">
              <a:extLst>
                <a:ext uri="{FF2B5EF4-FFF2-40B4-BE49-F238E27FC236}">
                  <a16:creationId xmlns:a16="http://schemas.microsoft.com/office/drawing/2014/main" id="{6B638F82-2127-4858-AA45-F08A1CADABB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Lige forbindelse 114">
              <a:extLst>
                <a:ext uri="{FF2B5EF4-FFF2-40B4-BE49-F238E27FC236}">
                  <a16:creationId xmlns:a16="http://schemas.microsoft.com/office/drawing/2014/main" id="{028005E8-9894-4966-8BDE-95577A6039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Lige forbindelse 115">
              <a:extLst>
                <a:ext uri="{FF2B5EF4-FFF2-40B4-BE49-F238E27FC236}">
                  <a16:creationId xmlns:a16="http://schemas.microsoft.com/office/drawing/2014/main" id="{CFFBFEB2-9943-4D83-86DB-1A86AC15E8E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uppe 133">
            <a:extLst>
              <a:ext uri="{FF2B5EF4-FFF2-40B4-BE49-F238E27FC236}">
                <a16:creationId xmlns:a16="http://schemas.microsoft.com/office/drawing/2014/main" id="{67045F09-8CF5-4E51-A65C-54F8BF015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2903401"/>
            <a:ext cx="8858463" cy="174171"/>
            <a:chOff x="1835966" y="4162015"/>
            <a:chExt cx="8858463" cy="174171"/>
          </a:xfrm>
        </p:grpSpPr>
        <p:sp>
          <p:nvSpPr>
            <p:cNvPr id="135" name="Oval 234">
              <a:extLst>
                <a:ext uri="{FF2B5EF4-FFF2-40B4-BE49-F238E27FC236}">
                  <a16:creationId xmlns:a16="http://schemas.microsoft.com/office/drawing/2014/main" id="{09B4CFFD-0C29-4685-915E-4DC40D4D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36" name="Oval 236">
              <a:extLst>
                <a:ext uri="{FF2B5EF4-FFF2-40B4-BE49-F238E27FC236}">
                  <a16:creationId xmlns:a16="http://schemas.microsoft.com/office/drawing/2014/main" id="{736381B7-7D05-4040-9A1B-191841576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37" name="Oval 238">
              <a:extLst>
                <a:ext uri="{FF2B5EF4-FFF2-40B4-BE49-F238E27FC236}">
                  <a16:creationId xmlns:a16="http://schemas.microsoft.com/office/drawing/2014/main" id="{4F77152F-41F4-45EC-B530-B38C5111C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38" name="Oval 240">
              <a:extLst>
                <a:ext uri="{FF2B5EF4-FFF2-40B4-BE49-F238E27FC236}">
                  <a16:creationId xmlns:a16="http://schemas.microsoft.com/office/drawing/2014/main" id="{8FB428D5-0A0E-4CF3-A223-9F4F7B386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39" name="Oval 242">
              <a:extLst>
                <a:ext uri="{FF2B5EF4-FFF2-40B4-BE49-F238E27FC236}">
                  <a16:creationId xmlns:a16="http://schemas.microsoft.com/office/drawing/2014/main" id="{A4275727-B33C-4EB0-9E6E-7CE335603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0" name="Oval 244">
              <a:extLst>
                <a:ext uri="{FF2B5EF4-FFF2-40B4-BE49-F238E27FC236}">
                  <a16:creationId xmlns:a16="http://schemas.microsoft.com/office/drawing/2014/main" id="{7998F366-05B2-42D3-9B4E-CD7F91FB9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1" name="Oval 246">
              <a:extLst>
                <a:ext uri="{FF2B5EF4-FFF2-40B4-BE49-F238E27FC236}">
                  <a16:creationId xmlns:a16="http://schemas.microsoft.com/office/drawing/2014/main" id="{8593BF6C-17E2-4AB7-85D7-0B93D2376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2" name="Oval 248">
              <a:extLst>
                <a:ext uri="{FF2B5EF4-FFF2-40B4-BE49-F238E27FC236}">
                  <a16:creationId xmlns:a16="http://schemas.microsoft.com/office/drawing/2014/main" id="{74F85EBE-E43B-4B81-85F1-89969EC56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3" name="Oval 250">
              <a:extLst>
                <a:ext uri="{FF2B5EF4-FFF2-40B4-BE49-F238E27FC236}">
                  <a16:creationId xmlns:a16="http://schemas.microsoft.com/office/drawing/2014/main" id="{16C21525-8829-45F3-8C9F-05274678E7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4" name="Oval 252">
              <a:extLst>
                <a:ext uri="{FF2B5EF4-FFF2-40B4-BE49-F238E27FC236}">
                  <a16:creationId xmlns:a16="http://schemas.microsoft.com/office/drawing/2014/main" id="{8FFF03BC-2EFF-4AF5-B788-A1FEA5378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5" name="Oval 254">
              <a:extLst>
                <a:ext uri="{FF2B5EF4-FFF2-40B4-BE49-F238E27FC236}">
                  <a16:creationId xmlns:a16="http://schemas.microsoft.com/office/drawing/2014/main" id="{D811BD14-6461-4DD9-9A2C-BFC2C9553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  <p:sp>
          <p:nvSpPr>
            <p:cNvPr id="146" name="Oval 256">
              <a:extLst>
                <a:ext uri="{FF2B5EF4-FFF2-40B4-BE49-F238E27FC236}">
                  <a16:creationId xmlns:a16="http://schemas.microsoft.com/office/drawing/2014/main" id="{929BB859-9DB9-433D-8C7B-91E7FED48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dirty="0"/>
            </a:p>
          </p:txBody>
        </p:sp>
      </p:grpSp>
      <p:pic>
        <p:nvPicPr>
          <p:cNvPr id="159" name="Grafik 158">
            <a:extLst>
              <a:ext uri="{FF2B5EF4-FFF2-40B4-BE49-F238E27FC236}">
                <a16:creationId xmlns:a16="http://schemas.microsoft.com/office/drawing/2014/main" id="{A24C8354-AD07-4B50-9334-314D6B2B1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sp>
        <p:nvSpPr>
          <p:cNvPr id="160" name="Pladsholder til dato 2">
            <a:extLst>
              <a:ext uri="{FF2B5EF4-FFF2-40B4-BE49-F238E27FC236}">
                <a16:creationId xmlns:a16="http://schemas.microsoft.com/office/drawing/2014/main" id="{D3F09D93-A56A-41E4-A3BA-42472B0A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161" name="Pladsholder til sidefod 3">
            <a:extLst>
              <a:ext uri="{FF2B5EF4-FFF2-40B4-BE49-F238E27FC236}">
                <a16:creationId xmlns:a16="http://schemas.microsoft.com/office/drawing/2014/main" id="{5951592E-5737-43C9-B6B0-D13407661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162" name="Pladsholder til slidenummer 4">
            <a:extLst>
              <a:ext uri="{FF2B5EF4-FFF2-40B4-BE49-F238E27FC236}">
                <a16:creationId xmlns:a16="http://schemas.microsoft.com/office/drawing/2014/main" id="{3B542197-0399-4FBD-A10C-B97A68AA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706256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Økono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728" y="317739"/>
            <a:ext cx="4114800" cy="623923"/>
          </a:xfrm>
          <a:prstGeom prst="rect">
            <a:avLst/>
          </a:prstGeom>
        </p:spPr>
        <p:txBody>
          <a:bodyPr rtlCol="0" anchor="ctr"/>
          <a:lstStyle>
            <a:lvl1pPr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4400" y="905856"/>
            <a:ext cx="5759450" cy="5047269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 cap="all" baseline="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da-DK" noProof="0"/>
              <a:t>Klik for at tilføje indhold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da-DK" noProof="0"/>
              <a:t>20XX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8" name="Pladsholder til billede 8">
            <a:extLst>
              <a:ext uri="{FF2B5EF4-FFF2-40B4-BE49-F238E27FC236}">
                <a16:creationId xmlns:a16="http://schemas.microsoft.com/office/drawing/2014/main" id="{A6BF61C1-4A8C-44D4-901D-E065B7B42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98229" y="0"/>
            <a:ext cx="459377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378806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es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ktangel 34">
            <a:extLst>
              <a:ext uri="{FF2B5EF4-FFF2-40B4-BE49-F238E27FC236}">
                <a16:creationId xmlns:a16="http://schemas.microsoft.com/office/drawing/2014/main" id="{7726902C-381D-4629-AF04-0689A76C5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80C3F3-53A4-4049-96CE-C6C4EB9DA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44286"/>
            <a:ext cx="4114800" cy="74792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3F669E6E-28BD-4FC9-BFB3-B42707D2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773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4" name="Pladsholder til tekst 10">
            <a:extLst>
              <a:ext uri="{FF2B5EF4-FFF2-40B4-BE49-F238E27FC236}">
                <a16:creationId xmlns:a16="http://schemas.microsoft.com/office/drawing/2014/main" id="{B0CE1D3C-6E95-41C8-9202-B6BACEA97C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729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15" name="Pladsholder til tekst 10">
            <a:extLst>
              <a:ext uri="{FF2B5EF4-FFF2-40B4-BE49-F238E27FC236}">
                <a16:creationId xmlns:a16="http://schemas.microsoft.com/office/drawing/2014/main" id="{A90F4B16-F669-4D35-8B6D-5DE38097DD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728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E90D56BE-BB71-4ADC-B308-883B7BB63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372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18" name="Pladsholder til billede 9">
            <a:extLst>
              <a:ext uri="{FF2B5EF4-FFF2-40B4-BE49-F238E27FC236}">
                <a16:creationId xmlns:a16="http://schemas.microsoft.com/office/drawing/2014/main" id="{24532133-7BD7-49DF-96C1-B4A992CE4D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66782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AF4F5B9-821C-4A57-B5E2-055949CEC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7382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6" name="Pladsholder til tekst 10">
            <a:extLst>
              <a:ext uri="{FF2B5EF4-FFF2-40B4-BE49-F238E27FC236}">
                <a16:creationId xmlns:a16="http://schemas.microsoft.com/office/drawing/2014/main" id="{63893EB3-C98E-4A69-A71C-7C922128375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73826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27" name="Pladsholder til tekst 10">
            <a:extLst>
              <a:ext uri="{FF2B5EF4-FFF2-40B4-BE49-F238E27FC236}">
                <a16:creationId xmlns:a16="http://schemas.microsoft.com/office/drawing/2014/main" id="{5D0352AF-E877-45F2-9868-A8A1E017A9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73825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20" name="Pladsholder til billede 9">
            <a:extLst>
              <a:ext uri="{FF2B5EF4-FFF2-40B4-BE49-F238E27FC236}">
                <a16:creationId xmlns:a16="http://schemas.microsoft.com/office/drawing/2014/main" id="{750DAF93-603B-44B6-99DC-79A63DC3A1F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3792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C372AD67-26BA-4843-BAFE-B661A05BB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391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FE0EAD7F-FBD0-4EA0-A7E7-5E65604B4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1401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8" name="Pladsholder til tekst 10">
            <a:extLst>
              <a:ext uri="{FF2B5EF4-FFF2-40B4-BE49-F238E27FC236}">
                <a16:creationId xmlns:a16="http://schemas.microsoft.com/office/drawing/2014/main" id="{DA3EAA29-D608-4031-9C0E-0610D1886CA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921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29" name="Pladsholder til tekst 10">
            <a:extLst>
              <a:ext uri="{FF2B5EF4-FFF2-40B4-BE49-F238E27FC236}">
                <a16:creationId xmlns:a16="http://schemas.microsoft.com/office/drawing/2014/main" id="{1DC4676B-9880-4C33-A8A2-88FB0944CF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3920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24" name="Pladsholder til billede 9">
            <a:extLst>
              <a:ext uri="{FF2B5EF4-FFF2-40B4-BE49-F238E27FC236}">
                <a16:creationId xmlns:a16="http://schemas.microsoft.com/office/drawing/2014/main" id="{AF6D479F-D265-4CD5-88BE-FC37AFC5FF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0801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30" name="Pladsholder til tekst 10">
            <a:extLst>
              <a:ext uri="{FF2B5EF4-FFF2-40B4-BE49-F238E27FC236}">
                <a16:creationId xmlns:a16="http://schemas.microsoft.com/office/drawing/2014/main" id="{ED618ADF-296A-4300-A8AE-A1837B390A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4015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31" name="Pladsholder til tekst 10">
            <a:extLst>
              <a:ext uri="{FF2B5EF4-FFF2-40B4-BE49-F238E27FC236}">
                <a16:creationId xmlns:a16="http://schemas.microsoft.com/office/drawing/2014/main" id="{CA503612-3331-4786-8298-4A1E0C1C75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4014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5A1D0F5-2B0B-4318-B5DC-AECB09851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da-DK" noProof="0"/>
              <a:t>20XX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63A8939-F5BE-47FA-AE2F-AF66C45B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98A3F37-FB91-4420-832B-EA39AE37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723259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res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ktangel 76">
            <a:extLst>
              <a:ext uri="{FF2B5EF4-FFF2-40B4-BE49-F238E27FC236}">
                <a16:creationId xmlns:a16="http://schemas.microsoft.com/office/drawing/2014/main" id="{B70B2057-9B78-4391-A15F-27A41A72F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B059CD-37AB-48A3-9976-0B38FF7A5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7106" y="589720"/>
            <a:ext cx="4006114" cy="657784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236E0B0A-0B1B-438D-8971-570ACA956B8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6402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1FB8438-2DA4-4B23-ACCD-3DEADF3E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46" name="Pladsholder til tekst 10">
            <a:extLst>
              <a:ext uri="{FF2B5EF4-FFF2-40B4-BE49-F238E27FC236}">
                <a16:creationId xmlns:a16="http://schemas.microsoft.com/office/drawing/2014/main" id="{3E63EE1F-208F-40D0-9307-47F66C8581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807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47" name="Pladsholder til tekst 10">
            <a:extLst>
              <a:ext uri="{FF2B5EF4-FFF2-40B4-BE49-F238E27FC236}">
                <a16:creationId xmlns:a16="http://schemas.microsoft.com/office/drawing/2014/main" id="{40F7C878-62A1-4A30-AA27-C5F502C8D3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07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48" name="Pladsholder til billede 9">
            <a:extLst>
              <a:ext uri="{FF2B5EF4-FFF2-40B4-BE49-F238E27FC236}">
                <a16:creationId xmlns:a16="http://schemas.microsoft.com/office/drawing/2014/main" id="{5D495D18-EB49-4AD5-A7EE-1E6D2496B69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21197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9248BBAE-0CA8-464A-A4E0-AB7D697DA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50" name="Pladsholder til tekst 10">
            <a:extLst>
              <a:ext uri="{FF2B5EF4-FFF2-40B4-BE49-F238E27FC236}">
                <a16:creationId xmlns:a16="http://schemas.microsoft.com/office/drawing/2014/main" id="{03551339-A94F-4674-8165-3BFA78946D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7602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51" name="Pladsholder til tekst 10">
            <a:extLst>
              <a:ext uri="{FF2B5EF4-FFF2-40B4-BE49-F238E27FC236}">
                <a16:creationId xmlns:a16="http://schemas.microsoft.com/office/drawing/2014/main" id="{D1839C5B-C216-4FB8-A285-4D99AF56E8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602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52" name="Pladsholder til billede 9">
            <a:extLst>
              <a:ext uri="{FF2B5EF4-FFF2-40B4-BE49-F238E27FC236}">
                <a16:creationId xmlns:a16="http://schemas.microsoft.com/office/drawing/2014/main" id="{ACA22B55-1DD2-4FE6-95FC-D8BC2BBECF0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59928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9473BE6D-AE02-42D4-838E-F7916980D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54" name="Pladsholder til tekst 10">
            <a:extLst>
              <a:ext uri="{FF2B5EF4-FFF2-40B4-BE49-F238E27FC236}">
                <a16:creationId xmlns:a16="http://schemas.microsoft.com/office/drawing/2014/main" id="{35C2A2FE-AA36-4715-97F6-B743D26DE3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23972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55" name="Pladsholder til tekst 10">
            <a:extLst>
              <a:ext uri="{FF2B5EF4-FFF2-40B4-BE49-F238E27FC236}">
                <a16:creationId xmlns:a16="http://schemas.microsoft.com/office/drawing/2014/main" id="{B98652DE-F8C8-4EA5-8CDA-9985B636DE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3972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56" name="Pladsholder til billede 9">
            <a:extLst>
              <a:ext uri="{FF2B5EF4-FFF2-40B4-BE49-F238E27FC236}">
                <a16:creationId xmlns:a16="http://schemas.microsoft.com/office/drawing/2014/main" id="{40C3D084-82F3-4C1C-95E8-56362097EDF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507876" y="185843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57" name="Rektangel 56">
            <a:extLst>
              <a:ext uri="{FF2B5EF4-FFF2-40B4-BE49-F238E27FC236}">
                <a16:creationId xmlns:a16="http://schemas.microsoft.com/office/drawing/2014/main" id="{E0EC4B6A-1FAA-43D1-9436-A3BFF08A8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171553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58" name="Pladsholder til tekst 10">
            <a:extLst>
              <a:ext uri="{FF2B5EF4-FFF2-40B4-BE49-F238E27FC236}">
                <a16:creationId xmlns:a16="http://schemas.microsoft.com/office/drawing/2014/main" id="{ABB7ACFA-C6F3-4D7A-A6D8-73035EF164D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71920" y="320908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59" name="Pladsholder til tekst 10">
            <a:extLst>
              <a:ext uri="{FF2B5EF4-FFF2-40B4-BE49-F238E27FC236}">
                <a16:creationId xmlns:a16="http://schemas.microsoft.com/office/drawing/2014/main" id="{F9CBC3B9-EDF1-45E0-BFBF-53888131CBA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1920" y="349267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60" name="Pladsholder til billede 9">
            <a:extLst>
              <a:ext uri="{FF2B5EF4-FFF2-40B4-BE49-F238E27FC236}">
                <a16:creationId xmlns:a16="http://schemas.microsoft.com/office/drawing/2014/main" id="{A7D13807-1ECF-4830-AB8D-D33E4F22330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56402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61" name="Rektangel 60">
            <a:extLst>
              <a:ext uri="{FF2B5EF4-FFF2-40B4-BE49-F238E27FC236}">
                <a16:creationId xmlns:a16="http://schemas.microsoft.com/office/drawing/2014/main" id="{40E1F756-2737-4291-8D41-307BFE73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62" name="Pladsholder til tekst 10">
            <a:extLst>
              <a:ext uri="{FF2B5EF4-FFF2-40B4-BE49-F238E27FC236}">
                <a16:creationId xmlns:a16="http://schemas.microsoft.com/office/drawing/2014/main" id="{C5BD35EC-547F-4A42-85C6-E2C94C2A03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2807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63" name="Pladsholder til tekst 10">
            <a:extLst>
              <a:ext uri="{FF2B5EF4-FFF2-40B4-BE49-F238E27FC236}">
                <a16:creationId xmlns:a16="http://schemas.microsoft.com/office/drawing/2014/main" id="{D89797D3-65B3-414D-9657-B5DA393491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807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64" name="Pladsholder til billede 9">
            <a:extLst>
              <a:ext uri="{FF2B5EF4-FFF2-40B4-BE49-F238E27FC236}">
                <a16:creationId xmlns:a16="http://schemas.microsoft.com/office/drawing/2014/main" id="{280147ED-89CE-475D-A96F-AA7A912E00B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21197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65" name="Rektangel 64">
            <a:extLst>
              <a:ext uri="{FF2B5EF4-FFF2-40B4-BE49-F238E27FC236}">
                <a16:creationId xmlns:a16="http://schemas.microsoft.com/office/drawing/2014/main" id="{B10D74ED-CECE-4A22-B877-966D53821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66" name="Pladsholder til tekst 10">
            <a:extLst>
              <a:ext uri="{FF2B5EF4-FFF2-40B4-BE49-F238E27FC236}">
                <a16:creationId xmlns:a16="http://schemas.microsoft.com/office/drawing/2014/main" id="{0C937A25-DAA7-4478-ADF6-728F4D6189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7602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67" name="Pladsholder til tekst 10">
            <a:extLst>
              <a:ext uri="{FF2B5EF4-FFF2-40B4-BE49-F238E27FC236}">
                <a16:creationId xmlns:a16="http://schemas.microsoft.com/office/drawing/2014/main" id="{8AB48703-9A4A-440C-9049-7FE889764E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7602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68" name="Pladsholder til billede 9">
            <a:extLst>
              <a:ext uri="{FF2B5EF4-FFF2-40B4-BE49-F238E27FC236}">
                <a16:creationId xmlns:a16="http://schemas.microsoft.com/office/drawing/2014/main" id="{5D9D5119-D677-47FD-AEEB-49FE4DDEF6B0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859928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69" name="Rektangel 68">
            <a:extLst>
              <a:ext uri="{FF2B5EF4-FFF2-40B4-BE49-F238E27FC236}">
                <a16:creationId xmlns:a16="http://schemas.microsoft.com/office/drawing/2014/main" id="{0AF0F623-CF57-4D6B-87F3-FD410516E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0" name="Pladsholder til tekst 10">
            <a:extLst>
              <a:ext uri="{FF2B5EF4-FFF2-40B4-BE49-F238E27FC236}">
                <a16:creationId xmlns:a16="http://schemas.microsoft.com/office/drawing/2014/main" id="{3BE3B8C3-ECB9-46D2-B11F-A5569909748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23972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71" name="Pladsholder til tekst 10">
            <a:extLst>
              <a:ext uri="{FF2B5EF4-FFF2-40B4-BE49-F238E27FC236}">
                <a16:creationId xmlns:a16="http://schemas.microsoft.com/office/drawing/2014/main" id="{FB1EE68D-97FA-4EA4-B792-5AC6C49F90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3972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72" name="Pladsholder til billede 9">
            <a:extLst>
              <a:ext uri="{FF2B5EF4-FFF2-40B4-BE49-F238E27FC236}">
                <a16:creationId xmlns:a16="http://schemas.microsoft.com/office/drawing/2014/main" id="{7E98343B-32E9-4538-991A-B5EACD651D4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507876" y="412587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823CC91A-02A3-4B96-BCEE-76C1D25CC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398297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74" name="Pladsholder til tekst 10">
            <a:extLst>
              <a:ext uri="{FF2B5EF4-FFF2-40B4-BE49-F238E27FC236}">
                <a16:creationId xmlns:a16="http://schemas.microsoft.com/office/drawing/2014/main" id="{DBE2EAAB-674D-41E1-92E6-A7459FEFDAE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71920" y="547652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 navn</a:t>
            </a:r>
          </a:p>
        </p:txBody>
      </p:sp>
      <p:sp>
        <p:nvSpPr>
          <p:cNvPr id="75" name="Pladsholder til tekst 10">
            <a:extLst>
              <a:ext uri="{FF2B5EF4-FFF2-40B4-BE49-F238E27FC236}">
                <a16:creationId xmlns:a16="http://schemas.microsoft.com/office/drawing/2014/main" id="{C60D862C-3474-4A4A-8557-AD2C7917BF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71920" y="576011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Tilføj titel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3508728-25CF-4DB1-9A83-FAFA5ABE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da-DK" noProof="0"/>
              <a:t>20XX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9D454F9-A55F-44A0-9695-FC40C668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A38C64F-7F14-454A-B830-80CCE5B1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828162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sier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4C64230-8BD4-4150-967D-421B6FE43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BA8AE08-0788-4D8A-8C9D-7E5AAA112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615940"/>
            <a:ext cx="4137262" cy="938778"/>
          </a:xfrm>
          <a:prstGeom prst="rect">
            <a:avLst/>
          </a:prstGeom>
        </p:spPr>
        <p:txBody>
          <a:bodyPr rtlCol="0" anchor="ctr"/>
          <a:lstStyle>
            <a:lvl1pPr algn="ctr">
              <a:defRPr lang="en-US"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18" name="Pladsholder til tekst 10">
            <a:extLst>
              <a:ext uri="{FF2B5EF4-FFF2-40B4-BE49-F238E27FC236}">
                <a16:creationId xmlns:a16="http://schemas.microsoft.com/office/drawing/2014/main" id="{8A119E1C-2243-42E2-8A58-CC171131D1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01170" y="3079567"/>
            <a:ext cx="120015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</a:t>
            </a:r>
          </a:p>
        </p:txBody>
      </p:sp>
      <p:sp>
        <p:nvSpPr>
          <p:cNvPr id="59" name="Pladsholder til tekst 10">
            <a:extLst>
              <a:ext uri="{FF2B5EF4-FFF2-40B4-BE49-F238E27FC236}">
                <a16:creationId xmlns:a16="http://schemas.microsoft.com/office/drawing/2014/main" id="{337797F5-74CE-492B-806B-221CAF3535C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010890" y="3079567"/>
            <a:ext cx="1223858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</a:t>
            </a:r>
          </a:p>
        </p:txBody>
      </p:sp>
      <p:sp>
        <p:nvSpPr>
          <p:cNvPr id="60" name="Pladsholder til tekst 10">
            <a:extLst>
              <a:ext uri="{FF2B5EF4-FFF2-40B4-BE49-F238E27FC236}">
                <a16:creationId xmlns:a16="http://schemas.microsoft.com/office/drawing/2014/main" id="{2431D1A0-10D1-4D2E-AC6F-F8C9E6A226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88252" y="3079567"/>
            <a:ext cx="118761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</a:t>
            </a:r>
          </a:p>
        </p:txBody>
      </p:sp>
      <p:sp>
        <p:nvSpPr>
          <p:cNvPr id="61" name="Pladsholder til tekst 10">
            <a:extLst>
              <a:ext uri="{FF2B5EF4-FFF2-40B4-BE49-F238E27FC236}">
                <a16:creationId xmlns:a16="http://schemas.microsoft.com/office/drawing/2014/main" id="{4028BD6A-568F-4A16-AE86-5D88861C3B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79382" y="3079567"/>
            <a:ext cx="1211785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tilføj</a:t>
            </a:r>
          </a:p>
        </p:txBody>
      </p:sp>
      <p:sp>
        <p:nvSpPr>
          <p:cNvPr id="52" name="Pladsholder til tekst 10">
            <a:extLst>
              <a:ext uri="{FF2B5EF4-FFF2-40B4-BE49-F238E27FC236}">
                <a16:creationId xmlns:a16="http://schemas.microsoft.com/office/drawing/2014/main" id="{2E935678-32B2-4589-933F-F74B3E68FF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458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51" name="Pladsholder til tekst 10">
            <a:extLst>
              <a:ext uri="{FF2B5EF4-FFF2-40B4-BE49-F238E27FC236}">
                <a16:creationId xmlns:a16="http://schemas.microsoft.com/office/drawing/2014/main" id="{B3C5A73C-51DD-4781-943C-235704BBF6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0458" y="5156838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78" name="Pladsholder til tekst 10">
            <a:extLst>
              <a:ext uri="{FF2B5EF4-FFF2-40B4-BE49-F238E27FC236}">
                <a16:creationId xmlns:a16="http://schemas.microsoft.com/office/drawing/2014/main" id="{AD95FB24-5DA0-4000-B023-A00C32D53F0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32032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77" name="Pladsholder til tekst 10">
            <a:extLst>
              <a:ext uri="{FF2B5EF4-FFF2-40B4-BE49-F238E27FC236}">
                <a16:creationId xmlns:a16="http://schemas.microsoft.com/office/drawing/2014/main" id="{7455F56A-A263-4D13-A484-2D15CD61D0F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32032" y="5156837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80" name="Pladsholder til tekst 10">
            <a:extLst>
              <a:ext uri="{FF2B5EF4-FFF2-40B4-BE49-F238E27FC236}">
                <a16:creationId xmlns:a16="http://schemas.microsoft.com/office/drawing/2014/main" id="{6C6ABB33-3D98-4D76-B96F-65F5749362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91270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79" name="Pladsholder til tekst 10">
            <a:extLst>
              <a:ext uri="{FF2B5EF4-FFF2-40B4-BE49-F238E27FC236}">
                <a16:creationId xmlns:a16="http://schemas.microsoft.com/office/drawing/2014/main" id="{8EA8275A-A17A-42ED-9DDC-5F06000BFB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91270" y="5157592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82" name="Pladsholder til tekst 10">
            <a:extLst>
              <a:ext uri="{FF2B5EF4-FFF2-40B4-BE49-F238E27FC236}">
                <a16:creationId xmlns:a16="http://schemas.microsoft.com/office/drawing/2014/main" id="{4AEA6122-22B2-49EC-8451-E43D40F3236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94487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81" name="Pladsholder til tekst 10">
            <a:extLst>
              <a:ext uri="{FF2B5EF4-FFF2-40B4-BE49-F238E27FC236}">
                <a16:creationId xmlns:a16="http://schemas.microsoft.com/office/drawing/2014/main" id="{103D7EA4-00E4-43FA-8129-1CBE0C1291A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94487" y="5166170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68" name="Pladsholder til dato 2">
            <a:extLst>
              <a:ext uri="{FF2B5EF4-FFF2-40B4-BE49-F238E27FC236}">
                <a16:creationId xmlns:a16="http://schemas.microsoft.com/office/drawing/2014/main" id="{811592B2-2D21-495C-8C11-680EC81556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da-DK" noProof="0"/>
              <a:t>20XX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EFB73D1-17D7-400F-B750-F5EA2675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E30E81D-C76E-4DB7-9722-4BE8D7CF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29401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ig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907C99-0702-4DEF-A72F-2451B3DC6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6544" y="-1"/>
            <a:ext cx="3944790" cy="1845127"/>
          </a:xfrm>
          <a:prstGeom prst="rect">
            <a:avLst/>
          </a:prstGeom>
        </p:spPr>
        <p:txBody>
          <a:bodyPr rtlCol="0" anchor="ctr"/>
          <a:lstStyle>
            <a:lvl1pPr algn="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da-DK" noProof="0"/>
              <a:t>Klik for at tilføje titel</a:t>
            </a:r>
          </a:p>
        </p:txBody>
      </p:sp>
      <p:sp>
        <p:nvSpPr>
          <p:cNvPr id="6" name="Pladsholder til billede 7">
            <a:extLst>
              <a:ext uri="{FF2B5EF4-FFF2-40B4-BE49-F238E27FC236}">
                <a16:creationId xmlns:a16="http://schemas.microsoft.com/office/drawing/2014/main" id="{74497024-D7D5-447C-8133-660B1F47A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5128"/>
            <a:ext cx="12192000" cy="5012871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AAE88F42-9013-4CBC-BF65-3FE14705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8" name="Pladsholder til tekst 10">
            <a:extLst>
              <a:ext uri="{FF2B5EF4-FFF2-40B4-BE49-F238E27FC236}">
                <a16:creationId xmlns:a16="http://schemas.microsoft.com/office/drawing/2014/main" id="{91F54EB4-06CA-459B-8F8C-86061BA6F1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7913" y="0"/>
            <a:ext cx="6564087" cy="3614737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640080" tIns="731520" rIns="548640"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undertitel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322B1A3-ADD1-4AAF-A733-AF9AEAB4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8AE2F48-AB83-42F0-93C2-9F943F0B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502069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1344" y="0"/>
            <a:ext cx="668065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da-DK" noProof="0"/>
              <a:t>Klik for at tilføje et foto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AF4E84F-A3BE-442F-B9F1-68AB2244A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0320" y="-7084"/>
            <a:ext cx="5511344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noProof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6566" y="3035081"/>
            <a:ext cx="2341256" cy="640698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rtlCol="0" anchor="ctr"/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 rtl="0"/>
            <a:r>
              <a:rPr lang="da-DK" noProof="0"/>
              <a:t>Tilføj en titel</a:t>
            </a:r>
          </a:p>
        </p:txBody>
      </p:sp>
      <p:sp>
        <p:nvSpPr>
          <p:cNvPr id="7" name="Pladsholder til tekst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4805" y="3959761"/>
            <a:ext cx="2879477" cy="1790164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da-DK" noProof="0"/>
              <a:t>Klik for at tilføje tekst</a:t>
            </a:r>
          </a:p>
        </p:txBody>
      </p:sp>
      <p:sp>
        <p:nvSpPr>
          <p:cNvPr id="15" name="Pladsholder til dato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12" name="Pladsholder til sidefod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13" name="Pladsholder til slidenumm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67133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E02389-643A-44A3-9E32-4459CAE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da-DK" noProof="0"/>
              <a:t>20XX</a:t>
            </a: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3E221A-6F27-4890-B073-7BA27B8F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da-DK" noProof="0"/>
              <a:t>Forretningspræsentation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B06CAC-A122-486F-81C6-4299D83E9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2301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emf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emf"/><Relationship Id="rId11" Type="http://schemas.openxmlformats.org/officeDocument/2006/relationships/image" Target="../media/image12.png"/><Relationship Id="rId5" Type="http://schemas.openxmlformats.org/officeDocument/2006/relationships/image" Target="../media/image6.emf"/><Relationship Id="rId10" Type="http://schemas.openxmlformats.org/officeDocument/2006/relationships/image" Target="../media/image11.png"/><Relationship Id="rId4" Type="http://schemas.openxmlformats.org/officeDocument/2006/relationships/image" Target="../media/image5.emf"/><Relationship Id="rId9" Type="http://schemas.openxmlformats.org/officeDocument/2006/relationships/image" Target="../media/image10.emf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10" Type="http://schemas.openxmlformats.org/officeDocument/2006/relationships/image" Target="../media/image23.jpeg"/><Relationship Id="rId4" Type="http://schemas.openxmlformats.org/officeDocument/2006/relationships/image" Target="../media/image17.emf"/><Relationship Id="rId9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hyperlink" Target="https://www.youtube.com/watch?v=otkEMd1ha0s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emf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hyperlink" Target="https://greenpowerdenmark.dk/vejledning-teknik/nettilslutning/positivlister" TargetMode="External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google.dk/url?sa=i&amp;rct=j&amp;q=photovoltaic+real+life&amp;source=images&amp;cd=&amp;cad=rja&amp;docid=veMMxfqX3j6UjM&amp;tbnid=LucbqppYLZiDjM:&amp;ved=0CAUQjRw&amp;url=http://vimeo.com/30664682&amp;ei=nyzAUZOHBsWW0AXE1YHwCw&amp;psig=AFQjCNHHjHk4lET8PXTMpWEOE0RmlV46lg&amp;ust=1371573103437640" TargetMode="External"/><Relationship Id="rId5" Type="http://schemas.openxmlformats.org/officeDocument/2006/relationships/image" Target="../media/image40.jpeg"/><Relationship Id="rId10" Type="http://schemas.openxmlformats.org/officeDocument/2006/relationships/image" Target="../media/image44.png"/><Relationship Id="rId4" Type="http://schemas.openxmlformats.org/officeDocument/2006/relationships/image" Target="../media/image39.jpe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5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12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5" Type="http://schemas.openxmlformats.org/officeDocument/2006/relationships/image" Target="../media/image5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Relationship Id="rId14" Type="http://schemas.openxmlformats.org/officeDocument/2006/relationships/image" Target="../media/image5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microsoft.com/office/2007/relationships/hdphoto" Target="../media/hdphoto1.wdp"/><Relationship Id="rId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5.jpeg"/><Relationship Id="rId7" Type="http://schemas.openxmlformats.org/officeDocument/2006/relationships/image" Target="../media/image68.png"/><Relationship Id="rId12" Type="http://schemas.microsoft.com/office/2007/relationships/hdphoto" Target="../media/hdphoto4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11" Type="http://schemas.openxmlformats.org/officeDocument/2006/relationships/image" Target="../media/image70.png"/><Relationship Id="rId5" Type="http://schemas.openxmlformats.org/officeDocument/2006/relationships/image" Target="../media/image66.jpeg"/><Relationship Id="rId10" Type="http://schemas.microsoft.com/office/2007/relationships/hdphoto" Target="../media/hdphoto3.wdp"/><Relationship Id="rId4" Type="http://schemas.openxmlformats.org/officeDocument/2006/relationships/image" Target="../media/image65.png"/><Relationship Id="rId9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71.jpg"/><Relationship Id="rId7" Type="http://schemas.openxmlformats.org/officeDocument/2006/relationships/image" Target="../media/image66.jpeg"/><Relationship Id="rId12" Type="http://schemas.microsoft.com/office/2007/relationships/hdphoto" Target="../media/hdphoto5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jpeg"/><Relationship Id="rId11" Type="http://schemas.openxmlformats.org/officeDocument/2006/relationships/image" Target="../media/image73.png"/><Relationship Id="rId5" Type="http://schemas.microsoft.com/office/2007/relationships/hdphoto" Target="../media/hdphoto3.wdp"/><Relationship Id="rId10" Type="http://schemas.microsoft.com/office/2007/relationships/hdphoto" Target="../media/hdphoto4.wdp"/><Relationship Id="rId4" Type="http://schemas.openxmlformats.org/officeDocument/2006/relationships/image" Target="../media/image69.png"/><Relationship Id="rId9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hyperlink" Target="https://elnet.dk/nettilslutning/find-netselskab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microsoft.com/office/2007/relationships/hdphoto" Target="../media/hdphoto3.wdp"/><Relationship Id="rId18" Type="http://schemas.openxmlformats.org/officeDocument/2006/relationships/image" Target="../media/image83.png"/><Relationship Id="rId3" Type="http://schemas.openxmlformats.org/officeDocument/2006/relationships/image" Target="../media/image74.jpeg"/><Relationship Id="rId7" Type="http://schemas.openxmlformats.org/officeDocument/2006/relationships/image" Target="../media/image93.png"/><Relationship Id="rId12" Type="http://schemas.openxmlformats.org/officeDocument/2006/relationships/image" Target="../media/image69.png"/><Relationship Id="rId17" Type="http://schemas.openxmlformats.org/officeDocument/2006/relationships/image" Target="../media/image98.png"/><Relationship Id="rId2" Type="http://schemas.openxmlformats.org/officeDocument/2006/relationships/notesSlide" Target="../notesSlides/notesSlide20.xml"/><Relationship Id="rId16" Type="http://schemas.microsoft.com/office/2007/relationships/hdphoto" Target="../media/hdphoto4.wdp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2.png"/><Relationship Id="rId11" Type="http://schemas.openxmlformats.org/officeDocument/2006/relationships/image" Target="../media/image96.png"/><Relationship Id="rId5" Type="http://schemas.microsoft.com/office/2007/relationships/hdphoto" Target="../media/hdphoto1.wdp"/><Relationship Id="rId15" Type="http://schemas.openxmlformats.org/officeDocument/2006/relationships/image" Target="../media/image70.png"/><Relationship Id="rId10" Type="http://schemas.microsoft.com/office/2007/relationships/hdphoto" Target="../media/hdphoto6.wdp"/><Relationship Id="rId4" Type="http://schemas.openxmlformats.org/officeDocument/2006/relationships/image" Target="../media/image62.png"/><Relationship Id="rId9" Type="http://schemas.openxmlformats.org/officeDocument/2006/relationships/image" Target="../media/image95.png"/><Relationship Id="rId14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71.jpg"/><Relationship Id="rId7" Type="http://schemas.microsoft.com/office/2007/relationships/hdphoto" Target="../media/hdphoto7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9.png"/><Relationship Id="rId11" Type="http://schemas.microsoft.com/office/2007/relationships/hdphoto" Target="../media/hdphoto9.wdp"/><Relationship Id="rId5" Type="http://schemas.microsoft.com/office/2007/relationships/hdphoto" Target="../media/hdphoto5.wdp"/><Relationship Id="rId10" Type="http://schemas.openxmlformats.org/officeDocument/2006/relationships/image" Target="../media/image101.png"/><Relationship Id="rId4" Type="http://schemas.openxmlformats.org/officeDocument/2006/relationships/image" Target="../media/image73.png"/><Relationship Id="rId9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billede 5" descr="E nærbillede af grønt græs&#10;">
            <a:extLst>
              <a:ext uri="{FF2B5EF4-FFF2-40B4-BE49-F238E27FC236}">
                <a16:creationId xmlns:a16="http://schemas.microsoft.com/office/drawing/2014/main" id="{2A7E6CAB-B5FF-46B8-964A-7A01020AAB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CF45A9EB-00FC-4DE7-8041-09649EF9B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6700" y="1556227"/>
            <a:ext cx="3971925" cy="1425257"/>
          </a:xfrm>
        </p:spPr>
        <p:txBody>
          <a:bodyPr rtlCol="0"/>
          <a:lstStyle/>
          <a:p>
            <a:pPr rtl="0"/>
            <a:r>
              <a:rPr lang="da-DK" sz="5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Solceller</a:t>
            </a:r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ECE1E739-E339-4FB6-A10E-22AB1A0D78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91011" y="3429000"/>
            <a:ext cx="3543301" cy="2933700"/>
          </a:xfrm>
        </p:spPr>
        <p:txBody>
          <a:bodyPr rtlCol="0"/>
          <a:lstStyle/>
          <a:p>
            <a:pPr rtl="0"/>
            <a:r>
              <a:rPr lang="da-DK" dirty="0"/>
              <a:t>Introduktion til:</a:t>
            </a:r>
          </a:p>
          <a:p>
            <a:pPr rtl="0"/>
            <a:r>
              <a:rPr lang="da-DK" dirty="0"/>
              <a:t>Solcelle typer</a:t>
            </a:r>
          </a:p>
          <a:p>
            <a:pPr rtl="0"/>
            <a:r>
              <a:rPr lang="da-DK" dirty="0"/>
              <a:t>Elektrisk forbindelse</a:t>
            </a:r>
          </a:p>
          <a:p>
            <a:pPr rtl="0"/>
            <a:r>
              <a:rPr lang="da-DK" dirty="0"/>
              <a:t>Installation</a:t>
            </a:r>
          </a:p>
          <a:p>
            <a:r>
              <a:rPr lang="da-DK" dirty="0"/>
              <a:t>DS 60364-7-712</a:t>
            </a:r>
          </a:p>
          <a:p>
            <a:pPr rtl="0"/>
            <a:r>
              <a:rPr lang="da-DK" dirty="0"/>
              <a:t>Anlægstyper</a:t>
            </a:r>
          </a:p>
        </p:txBody>
      </p:sp>
    </p:spTree>
    <p:extLst>
      <p:ext uri="{BB962C8B-B14F-4D97-AF65-F5344CB8AC3E}">
        <p14:creationId xmlns:p14="http://schemas.microsoft.com/office/powerpoint/2010/main" val="2583275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3F20131-2E66-4147-85FF-C0F1FCA97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1785" y="41754"/>
            <a:ext cx="1929607" cy="640698"/>
          </a:xfrm>
        </p:spPr>
        <p:txBody>
          <a:bodyPr rtlCol="0"/>
          <a:lstStyle/>
          <a:p>
            <a:pPr rtl="0"/>
            <a:r>
              <a:rPr lang="da-DK" dirty="0"/>
              <a:t>Typer</a:t>
            </a:r>
          </a:p>
        </p:txBody>
      </p:sp>
      <p:pic>
        <p:nvPicPr>
          <p:cNvPr id="27" name="Pladsholder til billede 26" descr="Luftfoto af en allé med træer og græsgange på begge sider">
            <a:extLst>
              <a:ext uri="{FF2B5EF4-FFF2-40B4-BE49-F238E27FC236}">
                <a16:creationId xmlns:a16="http://schemas.microsoft.com/office/drawing/2014/main" id="{290FBD7A-BEB6-4C4C-B057-7A00B6FBB7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4495801" cy="6858000"/>
          </a:xfrm>
        </p:spPr>
      </p:pic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00E7F2B6-10A7-477E-B377-78173351CB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51120" y="762871"/>
            <a:ext cx="3126583" cy="426393"/>
          </a:xfrm>
        </p:spPr>
        <p:txBody>
          <a:bodyPr rtlCol="0"/>
          <a:lstStyle/>
          <a:p>
            <a:pPr rtl="0"/>
            <a:r>
              <a:rPr lang="da-DK" sz="1600" dirty="0"/>
              <a:t>Monokrystallinsk celle</a:t>
            </a:r>
          </a:p>
        </p:txBody>
      </p:sp>
      <p:sp>
        <p:nvSpPr>
          <p:cNvPr id="19" name="Pladsholder til tekst 18">
            <a:extLst>
              <a:ext uri="{FF2B5EF4-FFF2-40B4-BE49-F238E27FC236}">
                <a16:creationId xmlns:a16="http://schemas.microsoft.com/office/drawing/2014/main" id="{59BCB765-3776-41F5-B6B8-6208678A04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51120" y="1142374"/>
            <a:ext cx="3126583" cy="1306527"/>
          </a:xfrm>
        </p:spPr>
        <p:txBody>
          <a:bodyPr rtlCol="0"/>
          <a:lstStyle/>
          <a:p>
            <a:pPr rtl="0"/>
            <a:r>
              <a:rPr lang="da-DK" sz="1400" dirty="0"/>
              <a:t>Bedst til gode lysforhold</a:t>
            </a:r>
          </a:p>
        </p:txBody>
      </p: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D2EE4141-AD91-4E47-B788-C5EA3ACC61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478860" y="762871"/>
            <a:ext cx="3281556" cy="426393"/>
          </a:xfrm>
        </p:spPr>
        <p:txBody>
          <a:bodyPr rtlCol="0"/>
          <a:lstStyle/>
          <a:p>
            <a:pPr rtl="0"/>
            <a:r>
              <a:rPr lang="da-DK" sz="1600" dirty="0"/>
              <a:t>Polykrystallinsk celle</a:t>
            </a:r>
          </a:p>
        </p:txBody>
      </p:sp>
      <p:sp>
        <p:nvSpPr>
          <p:cNvPr id="33" name="Pladsholder til tekst 32">
            <a:extLst>
              <a:ext uri="{FF2B5EF4-FFF2-40B4-BE49-F238E27FC236}">
                <a16:creationId xmlns:a16="http://schemas.microsoft.com/office/drawing/2014/main" id="{1ACF41D3-2AFC-49DB-9DF0-E2ECA29FB1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78860" y="1142374"/>
            <a:ext cx="3281556" cy="1306527"/>
          </a:xfrm>
        </p:spPr>
        <p:txBody>
          <a:bodyPr rtlCol="0"/>
          <a:lstStyle/>
          <a:p>
            <a:pPr rtl="0"/>
            <a:r>
              <a:rPr lang="da-DK" sz="1400" dirty="0"/>
              <a:t>Bedst til gode lysforhold</a:t>
            </a:r>
          </a:p>
        </p:txBody>
      </p:sp>
      <p:sp>
        <p:nvSpPr>
          <p:cNvPr id="24" name="Pladsholder til tekst 23">
            <a:extLst>
              <a:ext uri="{FF2B5EF4-FFF2-40B4-BE49-F238E27FC236}">
                <a16:creationId xmlns:a16="http://schemas.microsoft.com/office/drawing/2014/main" id="{106F3974-4943-47E8-A433-5C64B36E94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6985" y="3792774"/>
            <a:ext cx="3745215" cy="428891"/>
          </a:xfrm>
        </p:spPr>
        <p:txBody>
          <a:bodyPr rtlCol="0"/>
          <a:lstStyle/>
          <a:p>
            <a:pPr rtl="0"/>
            <a:r>
              <a:rPr lang="da-DK" sz="1600" dirty="0"/>
              <a:t>Folie / amorf celle (tyndfilm)</a:t>
            </a:r>
          </a:p>
        </p:txBody>
      </p:sp>
      <p:sp>
        <p:nvSpPr>
          <p:cNvPr id="34" name="Pladsholder til tekst 33">
            <a:extLst>
              <a:ext uri="{FF2B5EF4-FFF2-40B4-BE49-F238E27FC236}">
                <a16:creationId xmlns:a16="http://schemas.microsoft.com/office/drawing/2014/main" id="{3643E873-8912-4B68-8719-1C569341D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82153" y="4174774"/>
            <a:ext cx="3126583" cy="345903"/>
          </a:xfrm>
        </p:spPr>
        <p:txBody>
          <a:bodyPr rtlCol="0"/>
          <a:lstStyle/>
          <a:p>
            <a:pPr rtl="0"/>
            <a:r>
              <a:rPr lang="da-DK" sz="1400" dirty="0"/>
              <a:t>Bedst til diffuse lysforhold</a:t>
            </a:r>
          </a:p>
        </p:txBody>
      </p:sp>
      <p:sp>
        <p:nvSpPr>
          <p:cNvPr id="258" name="Pladsholder til slidenummer 257">
            <a:extLst>
              <a:ext uri="{FF2B5EF4-FFF2-40B4-BE49-F238E27FC236}">
                <a16:creationId xmlns:a16="http://schemas.microsoft.com/office/drawing/2014/main" id="{A9734560-9D8A-4BBC-A7FA-131A75654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2</a:t>
            </a:fld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EE44934F-8CF2-ACEC-B0D6-A8D0001AE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8" y="41754"/>
            <a:ext cx="3163608" cy="209219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CEA23958-D255-7A88-9A80-3BCC78716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315" y="1568767"/>
            <a:ext cx="3160750" cy="1964814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D7AF03D3-D31D-36AD-F451-F3BFA20E57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63" y="4597567"/>
            <a:ext cx="3154213" cy="2218679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10BC4AC5-E92F-6A15-B46F-5752810924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6756" y="4717284"/>
            <a:ext cx="2270356" cy="1651190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A61DE45B-AFAB-446A-1A3A-4FB235BFDB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6200" y="4729407"/>
            <a:ext cx="1518852" cy="1722158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3EC49750-EA52-C26C-2A7D-C6A38E6F1A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466" y="4672104"/>
            <a:ext cx="2631068" cy="1524913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60F42EDB-76C6-5648-D8D0-D39FA6B25C5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12473"/>
          <a:stretch/>
        </p:blipFill>
        <p:spPr>
          <a:xfrm>
            <a:off x="8588616" y="1543014"/>
            <a:ext cx="2617929" cy="2009265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1A944FC3-750E-A0D9-9CF3-D1EBA9865C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68" y="2404677"/>
            <a:ext cx="3181170" cy="1958776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FEE485A1-077C-E82F-7978-82464D579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56224" y="945764"/>
            <a:ext cx="815002" cy="886343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66001E08-8008-1CFD-7562-DA8C473BAA6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6705" y="943588"/>
            <a:ext cx="591838" cy="599426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5836A7BC-553D-90F3-BD1A-211A247D4CD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4710" t="3761" r="6032" b="6054"/>
          <a:stretch/>
        </p:blipFill>
        <p:spPr>
          <a:xfrm>
            <a:off x="9897580" y="4007219"/>
            <a:ext cx="910502" cy="76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308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el 48">
            <a:extLst>
              <a:ext uri="{FF2B5EF4-FFF2-40B4-BE49-F238E27FC236}">
                <a16:creationId xmlns:a16="http://schemas.microsoft.com/office/drawing/2014/main" id="{7D64EB56-7814-4ADB-BD4C-D4E42F87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464"/>
            <a:ext cx="5268686" cy="568896"/>
          </a:xfrm>
        </p:spPr>
        <p:txBody>
          <a:bodyPr rtlCol="0"/>
          <a:lstStyle/>
          <a:p>
            <a:pPr rtl="0"/>
            <a:r>
              <a:rPr lang="da-DK" dirty="0"/>
              <a:t>Typer</a:t>
            </a:r>
          </a:p>
        </p:txBody>
      </p:sp>
      <p:sp>
        <p:nvSpPr>
          <p:cNvPr id="66" name="Pladsholder til tekst 65">
            <a:extLst>
              <a:ext uri="{FF2B5EF4-FFF2-40B4-BE49-F238E27FC236}">
                <a16:creationId xmlns:a16="http://schemas.microsoft.com/office/drawing/2014/main" id="{09C30599-76A8-4BC6-94F7-A80189E484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52400" y="1070651"/>
            <a:ext cx="2470484" cy="506424"/>
          </a:xfrm>
        </p:spPr>
        <p:txBody>
          <a:bodyPr rtlCol="0"/>
          <a:lstStyle/>
          <a:p>
            <a:pPr>
              <a:spcBef>
                <a:spcPts val="0"/>
              </a:spcBef>
            </a:pPr>
            <a:endParaRPr lang="da-DK"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>
              <a:spcBef>
                <a:spcPts val="0"/>
              </a:spcBef>
            </a:pPr>
            <a:r>
              <a:rPr lang="da-DK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Monokrystallinsk </a:t>
            </a:r>
          </a:p>
          <a:p>
            <a:pPr>
              <a:spcBef>
                <a:spcPts val="0"/>
              </a:spcBef>
            </a:pPr>
            <a:r>
              <a:rPr lang="da-DK" sz="1200" dirty="0">
                <a:solidFill>
                  <a:srgbClr val="000000"/>
                </a:solidFill>
                <a:latin typeface="Trebuchet MS" panose="020B0603020202020204" pitchFamily="34" charset="0"/>
              </a:rPr>
              <a:t>(sort)</a:t>
            </a:r>
            <a:endParaRPr lang="da-DK" sz="1200" dirty="0"/>
          </a:p>
          <a:p>
            <a:pPr rtl="0">
              <a:spcBef>
                <a:spcPts val="0"/>
              </a:spcBef>
            </a:pPr>
            <a:endParaRPr lang="da-DK" sz="1400" dirty="0"/>
          </a:p>
        </p:txBody>
      </p:sp>
      <p:sp>
        <p:nvSpPr>
          <p:cNvPr id="82" name="Pladsholder til tekst 81">
            <a:extLst>
              <a:ext uri="{FF2B5EF4-FFF2-40B4-BE49-F238E27FC236}">
                <a16:creationId xmlns:a16="http://schemas.microsoft.com/office/drawing/2014/main" id="{47CF6540-6A1C-4A70-8BA0-6A13694F1A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4668" y="1057531"/>
            <a:ext cx="3889673" cy="1121230"/>
          </a:xfrm>
        </p:spPr>
        <p:txBody>
          <a:bodyPr rtlCol="0"/>
          <a:lstStyle/>
          <a:p>
            <a:r>
              <a:rPr lang="da-DK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Monokrystallinske celler er skåret af en rund siliciumblok. Som regel bliver cellerne dog skåret til, så de bliver kantede. Det gøres for at få mindre afstand mellem cellerne i panelet. De fremtræder oftest med en ensartet grå eller sort bund. Monokrystallinske celler er de mest effektive, men er også de dyreste. </a:t>
            </a:r>
            <a:endParaRPr lang="da-DK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Pladsholder til tekst 146">
            <a:extLst>
              <a:ext uri="{FF2B5EF4-FFF2-40B4-BE49-F238E27FC236}">
                <a16:creationId xmlns:a16="http://schemas.microsoft.com/office/drawing/2014/main" id="{85278DC3-7465-427B-9DD5-7E46CE00FFC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52400" y="3003150"/>
            <a:ext cx="2470484" cy="506424"/>
          </a:xfrm>
        </p:spPr>
        <p:txBody>
          <a:bodyPr rtlCol="0"/>
          <a:lstStyle/>
          <a:p>
            <a:r>
              <a:rPr lang="da-DK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Polykrystallinsk</a:t>
            </a:r>
            <a:endParaRPr lang="da-DK" sz="1400" dirty="0"/>
          </a:p>
        </p:txBody>
      </p:sp>
      <p:sp>
        <p:nvSpPr>
          <p:cNvPr id="173" name="Pladsholder til tekst 172">
            <a:extLst>
              <a:ext uri="{FF2B5EF4-FFF2-40B4-BE49-F238E27FC236}">
                <a16:creationId xmlns:a16="http://schemas.microsoft.com/office/drawing/2014/main" id="{1B5D0D81-8352-40FD-B232-D587379A48F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727695" y="2770541"/>
            <a:ext cx="3926646" cy="1121230"/>
          </a:xfrm>
        </p:spPr>
        <p:txBody>
          <a:bodyPr rtlCol="0"/>
          <a:lstStyle/>
          <a:p>
            <a:r>
              <a:rPr lang="da-DK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Polykrystallinske celler består af store siliciumkrystaller, som er dannet ved støbning direkte i en firkantet form. De forskellige krystalretninger i cellen giver et stærkt blåt farvespil i lyset, men kan også fås i andre farver. </a:t>
            </a:r>
            <a:endParaRPr lang="da-DK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Pladsholder til tekst 148">
            <a:extLst>
              <a:ext uri="{FF2B5EF4-FFF2-40B4-BE49-F238E27FC236}">
                <a16:creationId xmlns:a16="http://schemas.microsoft.com/office/drawing/2014/main" id="{9D611317-439A-40F5-AA3E-CF88472F54C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152401" y="4973966"/>
            <a:ext cx="2470484" cy="706443"/>
          </a:xfrm>
        </p:spPr>
        <p:txBody>
          <a:bodyPr rtlCol="0"/>
          <a:lstStyle/>
          <a:p>
            <a:r>
              <a:rPr lang="da-DK" sz="1400" dirty="0">
                <a:solidFill>
                  <a:schemeClr val="tx1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Amorfe celler </a:t>
            </a:r>
          </a:p>
          <a:p>
            <a:r>
              <a:rPr lang="da-DK" sz="1200" dirty="0">
                <a:solidFill>
                  <a:schemeClr val="tx1"/>
                </a:solidFill>
                <a:latin typeface="Trebuchet MS" panose="020B0603020202020204" pitchFamily="34" charset="0"/>
              </a:rPr>
              <a:t>Tyndfilm</a:t>
            </a:r>
            <a:endParaRPr lang="da-DK" sz="1200" dirty="0">
              <a:solidFill>
                <a:schemeClr val="tx1"/>
              </a:solidFill>
            </a:endParaRPr>
          </a:p>
        </p:txBody>
      </p:sp>
      <p:sp>
        <p:nvSpPr>
          <p:cNvPr id="174" name="Pladsholder til tekst 173">
            <a:extLst>
              <a:ext uri="{FF2B5EF4-FFF2-40B4-BE49-F238E27FC236}">
                <a16:creationId xmlns:a16="http://schemas.microsoft.com/office/drawing/2014/main" id="{AFFA4C3C-8D8D-4DAB-A3FC-6ACD990091D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2727695" y="4860168"/>
            <a:ext cx="3926646" cy="1121230"/>
          </a:xfrm>
        </p:spPr>
        <p:txBody>
          <a:bodyPr rtlCol="0"/>
          <a:lstStyle/>
          <a:p>
            <a:r>
              <a:rPr lang="da-DK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Amorfe celler optræder i tyndfilmsform. De kendes f.eks. fra lommeregnere. De kan udfores i så tynde film, at lyset kan skinne igennem. Effekten er dog lavere end hos de krystalliske, men de er også tilsvarende billigere, og der sker en stor udvikling på området. </a:t>
            </a:r>
            <a:endParaRPr lang="da-DK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CEB23F79-82E5-43EE-8390-DF067A88C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</p:spPr>
        <p:txBody>
          <a:bodyPr rtlCol="0"/>
          <a:lstStyle/>
          <a:p>
            <a:pPr rtl="0"/>
            <a:r>
              <a:rPr lang="da-DK"/>
              <a:t>Forretningspræsentation</a:t>
            </a:r>
          </a:p>
        </p:txBody>
      </p:sp>
      <p:pic>
        <p:nvPicPr>
          <p:cNvPr id="21" name="Pladsholder til billede 20" descr="Nærbillede af grønt græs">
            <a:extLst>
              <a:ext uri="{FF2B5EF4-FFF2-40B4-BE49-F238E27FC236}">
                <a16:creationId xmlns:a16="http://schemas.microsoft.com/office/drawing/2014/main" id="{EF945BF7-34F4-4EEA-A280-470C550BC5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3831" y="0"/>
            <a:ext cx="5508168" cy="6858000"/>
          </a:xfrm>
        </p:spPr>
      </p:pic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2662DA0-3900-45BB-8F3C-556CCD213A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3</a:t>
            </a:fld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8C371B1B-9099-EDC0-FFD3-86AF0392D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503" y="832001"/>
            <a:ext cx="923996" cy="1538273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D24D7038-3717-EE6E-06BA-4ECED74381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503" y="2938982"/>
            <a:ext cx="923996" cy="153827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41CAF970-6675-E4A4-68BE-A97A024B47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0683" y="832001"/>
            <a:ext cx="1269798" cy="114985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EEA5EEF4-7B26-2D53-4A01-4A36CDF7BD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5617" y="2938982"/>
            <a:ext cx="1092177" cy="1508044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E37A1584-7FEA-BEAA-C234-A486F5E211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6503" y="4911272"/>
            <a:ext cx="955381" cy="1538273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C716DA9D-99EA-8E83-B2D1-178934F7ABA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733" y="2953486"/>
            <a:ext cx="2200966" cy="1286009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A6B3795F-477A-DEC8-0C8B-45C3F8A7165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875" y="4889915"/>
            <a:ext cx="3003162" cy="1508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4891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25">
            <a:extLst>
              <a:ext uri="{FF2B5EF4-FFF2-40B4-BE49-F238E27FC236}">
                <a16:creationId xmlns:a16="http://schemas.microsoft.com/office/drawing/2014/main" id="{CDA2767E-38F3-49F7-BE02-EA3E6C7C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0" y="80629"/>
            <a:ext cx="1871663" cy="641350"/>
          </a:xfrm>
        </p:spPr>
        <p:txBody>
          <a:bodyPr rtlCol="0"/>
          <a:lstStyle/>
          <a:p>
            <a:pPr rtl="0"/>
            <a:r>
              <a:rPr lang="da-DK" dirty="0"/>
              <a:t>Lyset</a:t>
            </a:r>
          </a:p>
        </p:txBody>
      </p:sp>
      <p:sp>
        <p:nvSpPr>
          <p:cNvPr id="325" name="Pladsholder til slidenummer 324">
            <a:extLst>
              <a:ext uri="{FF2B5EF4-FFF2-40B4-BE49-F238E27FC236}">
                <a16:creationId xmlns:a16="http://schemas.microsoft.com/office/drawing/2014/main" id="{C9F5126E-D75A-4501-9BA9-5485EAB79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4</a:t>
            </a:fld>
            <a:endParaRPr lang="da-DK"/>
          </a:p>
        </p:txBody>
      </p:sp>
      <p:pic>
        <p:nvPicPr>
          <p:cNvPr id="32" name="Billede 31">
            <a:extLst>
              <a:ext uri="{FF2B5EF4-FFF2-40B4-BE49-F238E27FC236}">
                <a16:creationId xmlns:a16="http://schemas.microsoft.com/office/drawing/2014/main" id="{2D60CBDA-C9D9-6D1A-31EF-7B8619FA7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239" y="1130968"/>
            <a:ext cx="7891707" cy="4260515"/>
          </a:xfrm>
          <a:prstGeom prst="rect">
            <a:avLst/>
          </a:prstGeom>
        </p:spPr>
      </p:pic>
      <p:sp>
        <p:nvSpPr>
          <p:cNvPr id="33" name="Tekstfelt 32">
            <a:extLst>
              <a:ext uri="{FF2B5EF4-FFF2-40B4-BE49-F238E27FC236}">
                <a16:creationId xmlns:a16="http://schemas.microsoft.com/office/drawing/2014/main" id="{D1674E9D-472F-A388-30D5-306A5F477B89}"/>
              </a:ext>
            </a:extLst>
          </p:cNvPr>
          <p:cNvSpPr txBox="1"/>
          <p:nvPr/>
        </p:nvSpPr>
        <p:spPr>
          <a:xfrm>
            <a:off x="10672124" y="5588188"/>
            <a:ext cx="1431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nm = </a:t>
            </a:r>
            <a:r>
              <a:rPr lang="da-DK" sz="1200" dirty="0" err="1"/>
              <a:t>nanometer</a:t>
            </a:r>
            <a:endParaRPr lang="da-DK" sz="1200" dirty="0"/>
          </a:p>
        </p:txBody>
      </p:sp>
    </p:spTree>
    <p:extLst>
      <p:ext uri="{BB962C8B-B14F-4D97-AF65-F5344CB8AC3E}">
        <p14:creationId xmlns:p14="http://schemas.microsoft.com/office/powerpoint/2010/main" val="2174002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">
            <a:extLst>
              <a:ext uri="{FF2B5EF4-FFF2-40B4-BE49-F238E27FC236}">
                <a16:creationId xmlns:a16="http://schemas.microsoft.com/office/drawing/2014/main" id="{19E98906-B532-F666-6003-F9494B2386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r>
              <a:rPr lang="da-DK" sz="2000" dirty="0"/>
              <a:t>Et modul består af seriekoblede celler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8D63E3-4837-932E-5AAE-868D88F2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000" dirty="0">
                <a:solidFill>
                  <a:schemeClr val="tx1"/>
                </a:solidFill>
              </a:rPr>
              <a:t>Forbindelsen</a:t>
            </a:r>
          </a:p>
        </p:txBody>
      </p:sp>
      <p:sp>
        <p:nvSpPr>
          <p:cNvPr id="42" name="Titel 25">
            <a:extLst>
              <a:ext uri="{FF2B5EF4-FFF2-40B4-BE49-F238E27FC236}">
                <a16:creationId xmlns:a16="http://schemas.microsoft.com/office/drawing/2014/main" id="{62B3377D-9D16-CF0F-D514-2A49F29044E3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302043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Elektrisk forbindelse</a:t>
            </a:r>
          </a:p>
        </p:txBody>
      </p:sp>
      <p:pic>
        <p:nvPicPr>
          <p:cNvPr id="33" name="Pladsholder til billede 32">
            <a:extLst>
              <a:ext uri="{FF2B5EF4-FFF2-40B4-BE49-F238E27FC236}">
                <a16:creationId xmlns:a16="http://schemas.microsoft.com/office/drawing/2014/main" id="{B5F07ECD-26B3-9187-12DD-591E1B8EC2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2" r="12752"/>
          <a:stretch>
            <a:fillRect/>
          </a:stretch>
        </p:blipFill>
        <p:spPr>
          <a:xfrm>
            <a:off x="728494" y="3750764"/>
            <a:ext cx="2100262" cy="2116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11DE432-9336-7852-0076-6ABBE7664C27}"/>
              </a:ext>
            </a:extLst>
          </p:cNvPr>
          <p:cNvSpPr/>
          <p:nvPr/>
        </p:nvSpPr>
        <p:spPr>
          <a:xfrm>
            <a:off x="521367" y="3545308"/>
            <a:ext cx="2518610" cy="251058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slidenummer 324">
            <a:extLst>
              <a:ext uri="{FF2B5EF4-FFF2-40B4-BE49-F238E27FC236}">
                <a16:creationId xmlns:a16="http://schemas.microsoft.com/office/drawing/2014/main" id="{9F9F85E3-EEEA-8BD2-EF2A-95A1BF0F2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5</a:t>
            </a:fld>
            <a:endParaRPr lang="da-DK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BF01773-ADA0-CEAB-8FFC-618B2E0DD501}"/>
              </a:ext>
            </a:extLst>
          </p:cNvPr>
          <p:cNvSpPr/>
          <p:nvPr/>
        </p:nvSpPr>
        <p:spPr>
          <a:xfrm>
            <a:off x="3328736" y="3545308"/>
            <a:ext cx="2518610" cy="251058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4444501-49D6-C878-FA1F-9EE0FB7D9457}"/>
              </a:ext>
            </a:extLst>
          </p:cNvPr>
          <p:cNvSpPr/>
          <p:nvPr/>
        </p:nvSpPr>
        <p:spPr>
          <a:xfrm>
            <a:off x="6136105" y="3553537"/>
            <a:ext cx="2518610" cy="251058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30B4E3D-2C79-59C4-4A25-EE9AF77F466F}"/>
              </a:ext>
            </a:extLst>
          </p:cNvPr>
          <p:cNvSpPr/>
          <p:nvPr/>
        </p:nvSpPr>
        <p:spPr>
          <a:xfrm>
            <a:off x="8943473" y="3571126"/>
            <a:ext cx="2518610" cy="251058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36" name="Picture 2" descr="Billedresultat for pv cell soldering">
            <a:extLst>
              <a:ext uri="{FF2B5EF4-FFF2-40B4-BE49-F238E27FC236}">
                <a16:creationId xmlns:a16="http://schemas.microsoft.com/office/drawing/2014/main" id="{755EB6A8-82E1-656D-9A6C-1D934D552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7" r="12767"/>
          <a:stretch>
            <a:fillRect/>
          </a:stretch>
        </p:blipFill>
        <p:spPr bwMode="auto">
          <a:xfrm flipH="1">
            <a:off x="3554829" y="3778223"/>
            <a:ext cx="2100263" cy="211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Relateret billede">
            <a:extLst>
              <a:ext uri="{FF2B5EF4-FFF2-40B4-BE49-F238E27FC236}">
                <a16:creationId xmlns:a16="http://schemas.microsoft.com/office/drawing/2014/main" id="{B0D83331-04C7-B5D4-EF11-47CC2B11F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1" r="12781"/>
          <a:stretch>
            <a:fillRect/>
          </a:stretch>
        </p:blipFill>
        <p:spPr bwMode="auto">
          <a:xfrm>
            <a:off x="9095204" y="3778223"/>
            <a:ext cx="2100263" cy="211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Billede 42">
            <a:extLst>
              <a:ext uri="{FF2B5EF4-FFF2-40B4-BE49-F238E27FC236}">
                <a16:creationId xmlns:a16="http://schemas.microsoft.com/office/drawing/2014/main" id="{24B45625-6E49-CF2F-4412-964D6EC376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0" t="13621" b="4350"/>
          <a:stretch/>
        </p:blipFill>
        <p:spPr>
          <a:xfrm>
            <a:off x="3168315" y="481263"/>
            <a:ext cx="6306305" cy="2437005"/>
          </a:xfrm>
          <a:prstGeom prst="rect">
            <a:avLst/>
          </a:prstGeom>
        </p:spPr>
      </p:pic>
      <p:pic>
        <p:nvPicPr>
          <p:cNvPr id="10" name="Pladsholder til billede 4">
            <a:extLst>
              <a:ext uri="{FF2B5EF4-FFF2-40B4-BE49-F238E27FC236}">
                <a16:creationId xmlns:a16="http://schemas.microsoft.com/office/drawing/2014/main" id="{00881FEA-4334-4833-A1E5-12DB6ED20F4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851" r="23851"/>
          <a:stretch>
            <a:fillRect/>
          </a:stretch>
        </p:blipFill>
        <p:spPr>
          <a:xfrm>
            <a:off x="6321467" y="3778223"/>
            <a:ext cx="2100262" cy="2088678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73AD62F7-7F54-19B4-D1A9-70216ADFBCC0}"/>
              </a:ext>
            </a:extLst>
          </p:cNvPr>
          <p:cNvSpPr txBox="1"/>
          <p:nvPr/>
        </p:nvSpPr>
        <p:spPr>
          <a:xfrm>
            <a:off x="280736" y="62721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hlinkClick r:id="rId7"/>
              </a:rPr>
              <a:t>Solceller i Danmark - YouTube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50532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25">
            <a:extLst>
              <a:ext uri="{FF2B5EF4-FFF2-40B4-BE49-F238E27FC236}">
                <a16:creationId xmlns:a16="http://schemas.microsoft.com/office/drawing/2014/main" id="{CDA2767E-38F3-49F7-BE02-EA3E6C7C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0" y="80629"/>
            <a:ext cx="2302043" cy="641350"/>
          </a:xfrm>
        </p:spPr>
        <p:txBody>
          <a:bodyPr rtlCol="0"/>
          <a:lstStyle/>
          <a:p>
            <a:pPr rtl="0"/>
            <a:r>
              <a:rPr lang="da-DK" dirty="0"/>
              <a:t>Elektrisk forbindelse</a:t>
            </a:r>
          </a:p>
        </p:txBody>
      </p:sp>
      <p:sp>
        <p:nvSpPr>
          <p:cNvPr id="325" name="Pladsholder til slidenummer 324">
            <a:extLst>
              <a:ext uri="{FF2B5EF4-FFF2-40B4-BE49-F238E27FC236}">
                <a16:creationId xmlns:a16="http://schemas.microsoft.com/office/drawing/2014/main" id="{C9F5126E-D75A-4501-9BA9-5485EAB79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6</a:t>
            </a:fld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694AE0A-749B-5686-8C78-1D900859F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505" y="3097226"/>
            <a:ext cx="5839828" cy="3624249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106" y="727055"/>
            <a:ext cx="6008598" cy="2557816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02996DB2-05CD-8AE0-3AFE-13955F5272D0}"/>
              </a:ext>
            </a:extLst>
          </p:cNvPr>
          <p:cNvSpPr txBox="1"/>
          <p:nvPr/>
        </p:nvSpPr>
        <p:spPr>
          <a:xfrm>
            <a:off x="95673" y="2964294"/>
            <a:ext cx="3407790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920" b="1" dirty="0"/>
              <a:t>Seriekobling øger spændingen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3E3E70C-C316-DF77-0916-4CA15F6B64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480" y="3772779"/>
            <a:ext cx="3356983" cy="258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67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>
            <a:extLst>
              <a:ext uri="{FF2B5EF4-FFF2-40B4-BE49-F238E27FC236}">
                <a16:creationId xmlns:a16="http://schemas.microsoft.com/office/drawing/2014/main" id="{F580F041-DC12-4416-8D50-10D5CB88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992"/>
            <a:ext cx="10515600" cy="994835"/>
          </a:xfrm>
        </p:spPr>
        <p:txBody>
          <a:bodyPr rtlCol="0"/>
          <a:lstStyle/>
          <a:p>
            <a:pPr rtl="0"/>
            <a:r>
              <a:rPr lang="da-DK" dirty="0"/>
              <a:t>Kobling i serie eller parallel</a:t>
            </a:r>
          </a:p>
        </p:txBody>
      </p:sp>
      <p:sp>
        <p:nvSpPr>
          <p:cNvPr id="28" name="Pladsholder til slidenummer 27">
            <a:extLst>
              <a:ext uri="{FF2B5EF4-FFF2-40B4-BE49-F238E27FC236}">
                <a16:creationId xmlns:a16="http://schemas.microsoft.com/office/drawing/2014/main" id="{657CD656-D89A-42CD-A918-0CA133A22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7</a:t>
            </a:fld>
            <a:endParaRPr lang="da-DK"/>
          </a:p>
        </p:txBody>
      </p: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CE97E511-7818-C4E2-16E0-1B2E0920AD4E}"/>
              </a:ext>
            </a:extLst>
          </p:cNvPr>
          <p:cNvGrpSpPr/>
          <p:nvPr/>
        </p:nvGrpSpPr>
        <p:grpSpPr>
          <a:xfrm>
            <a:off x="1422090" y="2755764"/>
            <a:ext cx="1182794" cy="2027035"/>
            <a:chOff x="677075" y="2296470"/>
            <a:chExt cx="985662" cy="1689196"/>
          </a:xfrm>
        </p:grpSpPr>
        <p:pic>
          <p:nvPicPr>
            <p:cNvPr id="32" name="Picture 2" descr="Billedresultat for pv panel">
              <a:extLst>
                <a:ext uri="{FF2B5EF4-FFF2-40B4-BE49-F238E27FC236}">
                  <a16:creationId xmlns:a16="http://schemas.microsoft.com/office/drawing/2014/main" id="{AAFE8A87-6204-F354-9C68-61E09F1A9E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kstfelt 32">
              <a:extLst>
                <a:ext uri="{FF2B5EF4-FFF2-40B4-BE49-F238E27FC236}">
                  <a16:creationId xmlns:a16="http://schemas.microsoft.com/office/drawing/2014/main" id="{F7396A4B-82C9-341D-2211-DBE092FA9255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34" name="Tekstfelt 33">
              <a:extLst>
                <a:ext uri="{FF2B5EF4-FFF2-40B4-BE49-F238E27FC236}">
                  <a16:creationId xmlns:a16="http://schemas.microsoft.com/office/drawing/2014/main" id="{1C3F8246-B8D7-F628-73EF-3D53BEBAE5E8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35" name="Lige forbindelse 34">
              <a:extLst>
                <a:ext uri="{FF2B5EF4-FFF2-40B4-BE49-F238E27FC236}">
                  <a16:creationId xmlns:a16="http://schemas.microsoft.com/office/drawing/2014/main" id="{E7ACAC44-019C-510E-E3AA-FDCA179F7BE9}"/>
                </a:ext>
              </a:extLst>
            </p:cNvPr>
            <p:cNvCxnSpPr>
              <a:stCxn id="33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Lige forbindelse 35">
              <a:extLst>
                <a:ext uri="{FF2B5EF4-FFF2-40B4-BE49-F238E27FC236}">
                  <a16:creationId xmlns:a16="http://schemas.microsoft.com/office/drawing/2014/main" id="{C10D11B8-A6D8-A6A1-6088-5888A4325CC0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1AAB579C-9FB5-A468-3587-A2511F2CC004}"/>
              </a:ext>
            </a:extLst>
          </p:cNvPr>
          <p:cNvGrpSpPr/>
          <p:nvPr/>
        </p:nvGrpSpPr>
        <p:grpSpPr>
          <a:xfrm>
            <a:off x="2819517" y="2755764"/>
            <a:ext cx="1182794" cy="2027035"/>
            <a:chOff x="677075" y="2296470"/>
            <a:chExt cx="985662" cy="1689196"/>
          </a:xfrm>
        </p:grpSpPr>
        <p:pic>
          <p:nvPicPr>
            <p:cNvPr id="38" name="Picture 2" descr="Billedresultat for pv panel">
              <a:extLst>
                <a:ext uri="{FF2B5EF4-FFF2-40B4-BE49-F238E27FC236}">
                  <a16:creationId xmlns:a16="http://schemas.microsoft.com/office/drawing/2014/main" id="{E65A9B0E-1918-7041-1AD5-08ACF12FD3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kstfelt 38">
              <a:extLst>
                <a:ext uri="{FF2B5EF4-FFF2-40B4-BE49-F238E27FC236}">
                  <a16:creationId xmlns:a16="http://schemas.microsoft.com/office/drawing/2014/main" id="{5AA44B2F-77E1-DABD-E087-81C2797B8278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40" name="Tekstfelt 39">
              <a:extLst>
                <a:ext uri="{FF2B5EF4-FFF2-40B4-BE49-F238E27FC236}">
                  <a16:creationId xmlns:a16="http://schemas.microsoft.com/office/drawing/2014/main" id="{1E47CE36-FC40-7B30-778B-B559264EB2FF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41" name="Lige forbindelse 40">
              <a:extLst>
                <a:ext uri="{FF2B5EF4-FFF2-40B4-BE49-F238E27FC236}">
                  <a16:creationId xmlns:a16="http://schemas.microsoft.com/office/drawing/2014/main" id="{C3BFA565-DF9C-C1EC-2A3E-F203ED43B5F7}"/>
                </a:ext>
              </a:extLst>
            </p:cNvPr>
            <p:cNvCxnSpPr>
              <a:stCxn id="39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Lige forbindelse 41">
              <a:extLst>
                <a:ext uri="{FF2B5EF4-FFF2-40B4-BE49-F238E27FC236}">
                  <a16:creationId xmlns:a16="http://schemas.microsoft.com/office/drawing/2014/main" id="{9BE29AF4-DC12-E169-A9C8-FD6AD4AC9D4D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" name="Gruppe 42">
            <a:extLst>
              <a:ext uri="{FF2B5EF4-FFF2-40B4-BE49-F238E27FC236}">
                <a16:creationId xmlns:a16="http://schemas.microsoft.com/office/drawing/2014/main" id="{94355E58-61E4-1BF5-F17D-D80A9BF8B474}"/>
              </a:ext>
            </a:extLst>
          </p:cNvPr>
          <p:cNvGrpSpPr/>
          <p:nvPr/>
        </p:nvGrpSpPr>
        <p:grpSpPr>
          <a:xfrm>
            <a:off x="4216942" y="2755764"/>
            <a:ext cx="1182794" cy="2027035"/>
            <a:chOff x="677075" y="2296470"/>
            <a:chExt cx="985662" cy="1689196"/>
          </a:xfrm>
        </p:grpSpPr>
        <p:pic>
          <p:nvPicPr>
            <p:cNvPr id="44" name="Picture 2" descr="Billedresultat for pv panel">
              <a:extLst>
                <a:ext uri="{FF2B5EF4-FFF2-40B4-BE49-F238E27FC236}">
                  <a16:creationId xmlns:a16="http://schemas.microsoft.com/office/drawing/2014/main" id="{9180D243-B7D9-6682-DDA1-8724741418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kstfelt 44">
              <a:extLst>
                <a:ext uri="{FF2B5EF4-FFF2-40B4-BE49-F238E27FC236}">
                  <a16:creationId xmlns:a16="http://schemas.microsoft.com/office/drawing/2014/main" id="{865F74DB-526A-CFD9-B13D-684283BE1713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47" name="Tekstfelt 46">
              <a:extLst>
                <a:ext uri="{FF2B5EF4-FFF2-40B4-BE49-F238E27FC236}">
                  <a16:creationId xmlns:a16="http://schemas.microsoft.com/office/drawing/2014/main" id="{FA609532-2386-B05B-8D63-5F878591B9FB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48" name="Lige forbindelse 47">
              <a:extLst>
                <a:ext uri="{FF2B5EF4-FFF2-40B4-BE49-F238E27FC236}">
                  <a16:creationId xmlns:a16="http://schemas.microsoft.com/office/drawing/2014/main" id="{D53EDF1E-32DF-F31D-E9B3-0C3E766EE69A}"/>
                </a:ext>
              </a:extLst>
            </p:cNvPr>
            <p:cNvCxnSpPr>
              <a:stCxn id="45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Lige forbindelse 48">
              <a:extLst>
                <a:ext uri="{FF2B5EF4-FFF2-40B4-BE49-F238E27FC236}">
                  <a16:creationId xmlns:a16="http://schemas.microsoft.com/office/drawing/2014/main" id="{5EEA9D53-8DD8-DA89-A253-18C94FDC04BF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" name="Gruppe 49">
            <a:extLst>
              <a:ext uri="{FF2B5EF4-FFF2-40B4-BE49-F238E27FC236}">
                <a16:creationId xmlns:a16="http://schemas.microsoft.com/office/drawing/2014/main" id="{D28257FE-DB55-1FB7-1AB1-63956357A8F2}"/>
              </a:ext>
            </a:extLst>
          </p:cNvPr>
          <p:cNvGrpSpPr/>
          <p:nvPr/>
        </p:nvGrpSpPr>
        <p:grpSpPr>
          <a:xfrm>
            <a:off x="5614367" y="2744820"/>
            <a:ext cx="1182794" cy="2027035"/>
            <a:chOff x="677075" y="2296470"/>
            <a:chExt cx="985662" cy="1689196"/>
          </a:xfrm>
        </p:grpSpPr>
        <p:pic>
          <p:nvPicPr>
            <p:cNvPr id="51" name="Picture 2" descr="Billedresultat for pv panel">
              <a:extLst>
                <a:ext uri="{FF2B5EF4-FFF2-40B4-BE49-F238E27FC236}">
                  <a16:creationId xmlns:a16="http://schemas.microsoft.com/office/drawing/2014/main" id="{73DC119E-9979-1705-8D2B-E57B1A5FDA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Tekstfelt 51">
              <a:extLst>
                <a:ext uri="{FF2B5EF4-FFF2-40B4-BE49-F238E27FC236}">
                  <a16:creationId xmlns:a16="http://schemas.microsoft.com/office/drawing/2014/main" id="{A9E6ECD1-09C8-AA34-3F15-C219663B1956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53" name="Tekstfelt 52">
              <a:extLst>
                <a:ext uri="{FF2B5EF4-FFF2-40B4-BE49-F238E27FC236}">
                  <a16:creationId xmlns:a16="http://schemas.microsoft.com/office/drawing/2014/main" id="{2B87988B-ECC3-C303-6966-EF876CAE555B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54" name="Lige forbindelse 53">
              <a:extLst>
                <a:ext uri="{FF2B5EF4-FFF2-40B4-BE49-F238E27FC236}">
                  <a16:creationId xmlns:a16="http://schemas.microsoft.com/office/drawing/2014/main" id="{B25F856F-0548-F0AC-0AAD-4A8FFF458F9A}"/>
                </a:ext>
              </a:extLst>
            </p:cNvPr>
            <p:cNvCxnSpPr>
              <a:stCxn id="52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Lige forbindelse 54">
              <a:extLst>
                <a:ext uri="{FF2B5EF4-FFF2-40B4-BE49-F238E27FC236}">
                  <a16:creationId xmlns:a16="http://schemas.microsoft.com/office/drawing/2014/main" id="{1CFD81BE-8901-0C24-28B5-8623D9D5CBA2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6" name="Gruppe 55">
            <a:extLst>
              <a:ext uri="{FF2B5EF4-FFF2-40B4-BE49-F238E27FC236}">
                <a16:creationId xmlns:a16="http://schemas.microsoft.com/office/drawing/2014/main" id="{E3A6B99B-364B-478E-F35B-FADB4A5A2242}"/>
              </a:ext>
            </a:extLst>
          </p:cNvPr>
          <p:cNvGrpSpPr/>
          <p:nvPr/>
        </p:nvGrpSpPr>
        <p:grpSpPr>
          <a:xfrm>
            <a:off x="6974975" y="2755764"/>
            <a:ext cx="1182794" cy="2027035"/>
            <a:chOff x="677075" y="2296470"/>
            <a:chExt cx="985662" cy="1689196"/>
          </a:xfrm>
        </p:grpSpPr>
        <p:pic>
          <p:nvPicPr>
            <p:cNvPr id="57" name="Picture 2" descr="Billedresultat for pv panel">
              <a:extLst>
                <a:ext uri="{FF2B5EF4-FFF2-40B4-BE49-F238E27FC236}">
                  <a16:creationId xmlns:a16="http://schemas.microsoft.com/office/drawing/2014/main" id="{DAA4142D-537A-2756-7351-710476DBCE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Tekstfelt 57">
              <a:extLst>
                <a:ext uri="{FF2B5EF4-FFF2-40B4-BE49-F238E27FC236}">
                  <a16:creationId xmlns:a16="http://schemas.microsoft.com/office/drawing/2014/main" id="{E4832C47-9C8D-8A8C-6C9E-DDFFAFC7FFF7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59" name="Tekstfelt 58">
              <a:extLst>
                <a:ext uri="{FF2B5EF4-FFF2-40B4-BE49-F238E27FC236}">
                  <a16:creationId xmlns:a16="http://schemas.microsoft.com/office/drawing/2014/main" id="{DEFA9AD9-C27C-43A9-30B0-19BEC58BBD8D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60" name="Lige forbindelse 59">
              <a:extLst>
                <a:ext uri="{FF2B5EF4-FFF2-40B4-BE49-F238E27FC236}">
                  <a16:creationId xmlns:a16="http://schemas.microsoft.com/office/drawing/2014/main" id="{48B9F3B8-B884-FF34-3357-E5ED7223414A}"/>
                </a:ext>
              </a:extLst>
            </p:cNvPr>
            <p:cNvCxnSpPr>
              <a:stCxn id="58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Lige forbindelse 64">
              <a:extLst>
                <a:ext uri="{FF2B5EF4-FFF2-40B4-BE49-F238E27FC236}">
                  <a16:creationId xmlns:a16="http://schemas.microsoft.com/office/drawing/2014/main" id="{1F8F3E29-D10C-2837-1524-84B41BBF87FF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43331CDD-59BC-B709-EB46-DBECF8CEA509}"/>
              </a:ext>
            </a:extLst>
          </p:cNvPr>
          <p:cNvGrpSpPr/>
          <p:nvPr/>
        </p:nvGrpSpPr>
        <p:grpSpPr>
          <a:xfrm>
            <a:off x="8335583" y="2755764"/>
            <a:ext cx="1182794" cy="2027035"/>
            <a:chOff x="677075" y="2296470"/>
            <a:chExt cx="985662" cy="1689196"/>
          </a:xfrm>
        </p:grpSpPr>
        <p:pic>
          <p:nvPicPr>
            <p:cNvPr id="68" name="Picture 2" descr="Billedresultat for pv panel">
              <a:extLst>
                <a:ext uri="{FF2B5EF4-FFF2-40B4-BE49-F238E27FC236}">
                  <a16:creationId xmlns:a16="http://schemas.microsoft.com/office/drawing/2014/main" id="{1DA8E695-3F6C-F819-8C3F-47000C6418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Tekstfelt 68">
              <a:extLst>
                <a:ext uri="{FF2B5EF4-FFF2-40B4-BE49-F238E27FC236}">
                  <a16:creationId xmlns:a16="http://schemas.microsoft.com/office/drawing/2014/main" id="{C1E8B513-3F2E-4356-C446-75D8C3E7FA76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70" name="Tekstfelt 69">
              <a:extLst>
                <a:ext uri="{FF2B5EF4-FFF2-40B4-BE49-F238E27FC236}">
                  <a16:creationId xmlns:a16="http://schemas.microsoft.com/office/drawing/2014/main" id="{A2FD6DE7-E6F7-9CC2-1554-44C47D8F6B1A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71" name="Lige forbindelse 70">
              <a:extLst>
                <a:ext uri="{FF2B5EF4-FFF2-40B4-BE49-F238E27FC236}">
                  <a16:creationId xmlns:a16="http://schemas.microsoft.com/office/drawing/2014/main" id="{18875750-67BD-E4CB-AAF5-E12CC0E21FDD}"/>
                </a:ext>
              </a:extLst>
            </p:cNvPr>
            <p:cNvCxnSpPr>
              <a:stCxn id="69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Lige forbindelse 71">
              <a:extLst>
                <a:ext uri="{FF2B5EF4-FFF2-40B4-BE49-F238E27FC236}">
                  <a16:creationId xmlns:a16="http://schemas.microsoft.com/office/drawing/2014/main" id="{1C4E60F5-B082-839D-D1B0-536FF2EE4970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3" name="Gruppe 72">
            <a:extLst>
              <a:ext uri="{FF2B5EF4-FFF2-40B4-BE49-F238E27FC236}">
                <a16:creationId xmlns:a16="http://schemas.microsoft.com/office/drawing/2014/main" id="{3370989C-7DE4-5C91-B870-E86765898F9B}"/>
              </a:ext>
            </a:extLst>
          </p:cNvPr>
          <p:cNvGrpSpPr/>
          <p:nvPr/>
        </p:nvGrpSpPr>
        <p:grpSpPr>
          <a:xfrm>
            <a:off x="1443321" y="4782799"/>
            <a:ext cx="9555043" cy="1507906"/>
            <a:chOff x="694767" y="3985666"/>
            <a:chExt cx="7962536" cy="1256588"/>
          </a:xfrm>
        </p:grpSpPr>
        <p:cxnSp>
          <p:nvCxnSpPr>
            <p:cNvPr id="74" name="Lige forbindelse 73">
              <a:extLst>
                <a:ext uri="{FF2B5EF4-FFF2-40B4-BE49-F238E27FC236}">
                  <a16:creationId xmlns:a16="http://schemas.microsoft.com/office/drawing/2014/main" id="{5F6BDF06-3780-42CC-0572-83CE6D8EF8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75735" y="4748981"/>
              <a:ext cx="7220405" cy="0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Lige forbindelse 74">
              <a:extLst>
                <a:ext uri="{FF2B5EF4-FFF2-40B4-BE49-F238E27FC236}">
                  <a16:creationId xmlns:a16="http://schemas.microsoft.com/office/drawing/2014/main" id="{F585C22D-00A8-24B6-7932-C06A5155F1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75735" y="4872287"/>
              <a:ext cx="7381568" cy="0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Lige forbindelse 79">
              <a:extLst>
                <a:ext uri="{FF2B5EF4-FFF2-40B4-BE49-F238E27FC236}">
                  <a16:creationId xmlns:a16="http://schemas.microsoft.com/office/drawing/2014/main" id="{A363C16C-DC07-4662-BA11-1E9973A412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96140" y="3985666"/>
              <a:ext cx="0" cy="771833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Lige forbindelse 80">
              <a:extLst>
                <a:ext uri="{FF2B5EF4-FFF2-40B4-BE49-F238E27FC236}">
                  <a16:creationId xmlns:a16="http://schemas.microsoft.com/office/drawing/2014/main" id="{EE3ED99D-C423-3CD0-F4F6-1BCC8CE57F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57303" y="3985666"/>
              <a:ext cx="0" cy="901859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82" name="Picture 4" descr="SP4000: Hybrid Solar inverter, til Ã¸-drift/off-grid ">
              <a:extLst>
                <a:ext uri="{FF2B5EF4-FFF2-40B4-BE49-F238E27FC236}">
                  <a16:creationId xmlns:a16="http://schemas.microsoft.com/office/drawing/2014/main" id="{51E6FF98-DC7B-EC1E-8221-5B6A06A9DC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28590" y="4492489"/>
              <a:ext cx="603072" cy="749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Tekstfelt 82">
              <a:extLst>
                <a:ext uri="{FF2B5EF4-FFF2-40B4-BE49-F238E27FC236}">
                  <a16:creationId xmlns:a16="http://schemas.microsoft.com/office/drawing/2014/main" id="{FE79C6C0-4B58-7EE0-6008-165E466E5619}"/>
                </a:ext>
              </a:extLst>
            </p:cNvPr>
            <p:cNvSpPr txBox="1"/>
            <p:nvPr/>
          </p:nvSpPr>
          <p:spPr>
            <a:xfrm>
              <a:off x="694767" y="4837253"/>
              <a:ext cx="74372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960"/>
                <a:t>Inverter</a:t>
              </a:r>
            </a:p>
          </p:txBody>
        </p:sp>
      </p:grpSp>
      <p:sp>
        <p:nvSpPr>
          <p:cNvPr id="84" name="Tekstfelt 83">
            <a:extLst>
              <a:ext uri="{FF2B5EF4-FFF2-40B4-BE49-F238E27FC236}">
                <a16:creationId xmlns:a16="http://schemas.microsoft.com/office/drawing/2014/main" id="{9A623227-8F2F-2001-8F2D-12DFA4ADE916}"/>
              </a:ext>
            </a:extLst>
          </p:cNvPr>
          <p:cNvSpPr txBox="1"/>
          <p:nvPr/>
        </p:nvSpPr>
        <p:spPr>
          <a:xfrm>
            <a:off x="9936480" y="2530823"/>
            <a:ext cx="1256548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560" b="1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5" name="Tekstfelt 84">
            <a:extLst>
              <a:ext uri="{FF2B5EF4-FFF2-40B4-BE49-F238E27FC236}">
                <a16:creationId xmlns:a16="http://schemas.microsoft.com/office/drawing/2014/main" id="{4045C882-276A-6000-EAC1-E3976F1FAFE7}"/>
              </a:ext>
            </a:extLst>
          </p:cNvPr>
          <p:cNvSpPr txBox="1"/>
          <p:nvPr/>
        </p:nvSpPr>
        <p:spPr>
          <a:xfrm>
            <a:off x="1571825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88" name="Titel 25">
            <a:extLst>
              <a:ext uri="{FF2B5EF4-FFF2-40B4-BE49-F238E27FC236}">
                <a16:creationId xmlns:a16="http://schemas.microsoft.com/office/drawing/2014/main" id="{89F2047F-E84C-2004-0693-5309EE71D879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302043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Kobling</a:t>
            </a:r>
          </a:p>
        </p:txBody>
      </p:sp>
      <p:sp>
        <p:nvSpPr>
          <p:cNvPr id="91" name="Tekstfelt 90">
            <a:extLst>
              <a:ext uri="{FF2B5EF4-FFF2-40B4-BE49-F238E27FC236}">
                <a16:creationId xmlns:a16="http://schemas.microsoft.com/office/drawing/2014/main" id="{22CA4BD6-A678-6C09-D03D-1960679837DF}"/>
              </a:ext>
            </a:extLst>
          </p:cNvPr>
          <p:cNvSpPr txBox="1"/>
          <p:nvPr/>
        </p:nvSpPr>
        <p:spPr>
          <a:xfrm>
            <a:off x="2980576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2" name="Tekstfelt 91">
            <a:extLst>
              <a:ext uri="{FF2B5EF4-FFF2-40B4-BE49-F238E27FC236}">
                <a16:creationId xmlns:a16="http://schemas.microsoft.com/office/drawing/2014/main" id="{B178C938-C041-2A18-6E46-F8A9E503EC5B}"/>
              </a:ext>
            </a:extLst>
          </p:cNvPr>
          <p:cNvSpPr txBox="1"/>
          <p:nvPr/>
        </p:nvSpPr>
        <p:spPr>
          <a:xfrm>
            <a:off x="4372271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3" name="Tekstfelt 92">
            <a:extLst>
              <a:ext uri="{FF2B5EF4-FFF2-40B4-BE49-F238E27FC236}">
                <a16:creationId xmlns:a16="http://schemas.microsoft.com/office/drawing/2014/main" id="{AC1FCB59-FC3A-1476-E5A1-8E6B010471C1}"/>
              </a:ext>
            </a:extLst>
          </p:cNvPr>
          <p:cNvSpPr txBox="1"/>
          <p:nvPr/>
        </p:nvSpPr>
        <p:spPr>
          <a:xfrm>
            <a:off x="5781022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4" name="Tekstfelt 93">
            <a:extLst>
              <a:ext uri="{FF2B5EF4-FFF2-40B4-BE49-F238E27FC236}">
                <a16:creationId xmlns:a16="http://schemas.microsoft.com/office/drawing/2014/main" id="{7A738222-AE92-6588-B6E2-6BAEEB96A6D7}"/>
              </a:ext>
            </a:extLst>
          </p:cNvPr>
          <p:cNvSpPr txBox="1"/>
          <p:nvPr/>
        </p:nvSpPr>
        <p:spPr>
          <a:xfrm>
            <a:off x="7130304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5" name="Tekstfelt 94">
            <a:extLst>
              <a:ext uri="{FF2B5EF4-FFF2-40B4-BE49-F238E27FC236}">
                <a16:creationId xmlns:a16="http://schemas.microsoft.com/office/drawing/2014/main" id="{BBD7B058-81F6-D9F3-97E4-B2C1F593DC8A}"/>
              </a:ext>
            </a:extLst>
          </p:cNvPr>
          <p:cNvSpPr txBox="1"/>
          <p:nvPr/>
        </p:nvSpPr>
        <p:spPr>
          <a:xfrm>
            <a:off x="8482908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</p:spTree>
    <p:extLst>
      <p:ext uri="{BB962C8B-B14F-4D97-AF65-F5344CB8AC3E}">
        <p14:creationId xmlns:p14="http://schemas.microsoft.com/office/powerpoint/2010/main" val="2883553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>
            <a:extLst>
              <a:ext uri="{FF2B5EF4-FFF2-40B4-BE49-F238E27FC236}">
                <a16:creationId xmlns:a16="http://schemas.microsoft.com/office/drawing/2014/main" id="{F580F041-DC12-4416-8D50-10D5CB88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992"/>
            <a:ext cx="10515600" cy="994835"/>
          </a:xfrm>
        </p:spPr>
        <p:txBody>
          <a:bodyPr rtlCol="0"/>
          <a:lstStyle/>
          <a:p>
            <a:pPr rtl="0"/>
            <a:r>
              <a:rPr lang="da-DK" dirty="0">
                <a:solidFill>
                  <a:srgbClr val="FF0000"/>
                </a:solidFill>
              </a:rPr>
              <a:t>Parallel koblet:</a:t>
            </a:r>
          </a:p>
        </p:txBody>
      </p:sp>
      <p:sp>
        <p:nvSpPr>
          <p:cNvPr id="28" name="Pladsholder til slidenummer 27">
            <a:extLst>
              <a:ext uri="{FF2B5EF4-FFF2-40B4-BE49-F238E27FC236}">
                <a16:creationId xmlns:a16="http://schemas.microsoft.com/office/drawing/2014/main" id="{657CD656-D89A-42CD-A918-0CA133A22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8</a:t>
            </a:fld>
            <a:endParaRPr lang="da-DK" dirty="0"/>
          </a:p>
        </p:txBody>
      </p: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CE97E511-7818-C4E2-16E0-1B2E0920AD4E}"/>
              </a:ext>
            </a:extLst>
          </p:cNvPr>
          <p:cNvGrpSpPr/>
          <p:nvPr/>
        </p:nvGrpSpPr>
        <p:grpSpPr>
          <a:xfrm>
            <a:off x="1422090" y="2755764"/>
            <a:ext cx="1182794" cy="2027035"/>
            <a:chOff x="677075" y="2296470"/>
            <a:chExt cx="985662" cy="1689196"/>
          </a:xfrm>
        </p:grpSpPr>
        <p:pic>
          <p:nvPicPr>
            <p:cNvPr id="32" name="Picture 2" descr="Billedresultat for pv panel">
              <a:extLst>
                <a:ext uri="{FF2B5EF4-FFF2-40B4-BE49-F238E27FC236}">
                  <a16:creationId xmlns:a16="http://schemas.microsoft.com/office/drawing/2014/main" id="{AAFE8A87-6204-F354-9C68-61E09F1A9E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kstfelt 32">
              <a:extLst>
                <a:ext uri="{FF2B5EF4-FFF2-40B4-BE49-F238E27FC236}">
                  <a16:creationId xmlns:a16="http://schemas.microsoft.com/office/drawing/2014/main" id="{F7396A4B-82C9-341D-2211-DBE092FA9255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34" name="Tekstfelt 33">
              <a:extLst>
                <a:ext uri="{FF2B5EF4-FFF2-40B4-BE49-F238E27FC236}">
                  <a16:creationId xmlns:a16="http://schemas.microsoft.com/office/drawing/2014/main" id="{1C3F8246-B8D7-F628-73EF-3D53BEBAE5E8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35" name="Lige forbindelse 34">
              <a:extLst>
                <a:ext uri="{FF2B5EF4-FFF2-40B4-BE49-F238E27FC236}">
                  <a16:creationId xmlns:a16="http://schemas.microsoft.com/office/drawing/2014/main" id="{E7ACAC44-019C-510E-E3AA-FDCA179F7BE9}"/>
                </a:ext>
              </a:extLst>
            </p:cNvPr>
            <p:cNvCxnSpPr>
              <a:stCxn id="33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Lige forbindelse 35">
              <a:extLst>
                <a:ext uri="{FF2B5EF4-FFF2-40B4-BE49-F238E27FC236}">
                  <a16:creationId xmlns:a16="http://schemas.microsoft.com/office/drawing/2014/main" id="{C10D11B8-A6D8-A6A1-6088-5888A4325CC0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7" name="Gruppe 36">
            <a:extLst>
              <a:ext uri="{FF2B5EF4-FFF2-40B4-BE49-F238E27FC236}">
                <a16:creationId xmlns:a16="http://schemas.microsoft.com/office/drawing/2014/main" id="{1AAB579C-9FB5-A468-3587-A2511F2CC004}"/>
              </a:ext>
            </a:extLst>
          </p:cNvPr>
          <p:cNvGrpSpPr/>
          <p:nvPr/>
        </p:nvGrpSpPr>
        <p:grpSpPr>
          <a:xfrm>
            <a:off x="2819517" y="2755764"/>
            <a:ext cx="1182794" cy="2027035"/>
            <a:chOff x="677075" y="2296470"/>
            <a:chExt cx="985662" cy="1689196"/>
          </a:xfrm>
        </p:grpSpPr>
        <p:pic>
          <p:nvPicPr>
            <p:cNvPr id="38" name="Picture 2" descr="Billedresultat for pv panel">
              <a:extLst>
                <a:ext uri="{FF2B5EF4-FFF2-40B4-BE49-F238E27FC236}">
                  <a16:creationId xmlns:a16="http://schemas.microsoft.com/office/drawing/2014/main" id="{E65A9B0E-1918-7041-1AD5-08ACF12FD3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kstfelt 38">
              <a:extLst>
                <a:ext uri="{FF2B5EF4-FFF2-40B4-BE49-F238E27FC236}">
                  <a16:creationId xmlns:a16="http://schemas.microsoft.com/office/drawing/2014/main" id="{5AA44B2F-77E1-DABD-E087-81C2797B8278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40" name="Tekstfelt 39">
              <a:extLst>
                <a:ext uri="{FF2B5EF4-FFF2-40B4-BE49-F238E27FC236}">
                  <a16:creationId xmlns:a16="http://schemas.microsoft.com/office/drawing/2014/main" id="{1E47CE36-FC40-7B30-778B-B559264EB2FF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41" name="Lige forbindelse 40">
              <a:extLst>
                <a:ext uri="{FF2B5EF4-FFF2-40B4-BE49-F238E27FC236}">
                  <a16:creationId xmlns:a16="http://schemas.microsoft.com/office/drawing/2014/main" id="{C3BFA565-DF9C-C1EC-2A3E-F203ED43B5F7}"/>
                </a:ext>
              </a:extLst>
            </p:cNvPr>
            <p:cNvCxnSpPr>
              <a:stCxn id="39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Lige forbindelse 41">
              <a:extLst>
                <a:ext uri="{FF2B5EF4-FFF2-40B4-BE49-F238E27FC236}">
                  <a16:creationId xmlns:a16="http://schemas.microsoft.com/office/drawing/2014/main" id="{9BE29AF4-DC12-E169-A9C8-FD6AD4AC9D4D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3" name="Gruppe 42">
            <a:extLst>
              <a:ext uri="{FF2B5EF4-FFF2-40B4-BE49-F238E27FC236}">
                <a16:creationId xmlns:a16="http://schemas.microsoft.com/office/drawing/2014/main" id="{94355E58-61E4-1BF5-F17D-D80A9BF8B474}"/>
              </a:ext>
            </a:extLst>
          </p:cNvPr>
          <p:cNvGrpSpPr/>
          <p:nvPr/>
        </p:nvGrpSpPr>
        <p:grpSpPr>
          <a:xfrm>
            <a:off x="4216942" y="2755764"/>
            <a:ext cx="1182794" cy="2027035"/>
            <a:chOff x="677075" y="2296470"/>
            <a:chExt cx="985662" cy="1689196"/>
          </a:xfrm>
        </p:grpSpPr>
        <p:pic>
          <p:nvPicPr>
            <p:cNvPr id="44" name="Picture 2" descr="Billedresultat for pv panel">
              <a:extLst>
                <a:ext uri="{FF2B5EF4-FFF2-40B4-BE49-F238E27FC236}">
                  <a16:creationId xmlns:a16="http://schemas.microsoft.com/office/drawing/2014/main" id="{9180D243-B7D9-6682-DDA1-8724741418A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kstfelt 44">
              <a:extLst>
                <a:ext uri="{FF2B5EF4-FFF2-40B4-BE49-F238E27FC236}">
                  <a16:creationId xmlns:a16="http://schemas.microsoft.com/office/drawing/2014/main" id="{865F74DB-526A-CFD9-B13D-684283BE1713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47" name="Tekstfelt 46">
              <a:extLst>
                <a:ext uri="{FF2B5EF4-FFF2-40B4-BE49-F238E27FC236}">
                  <a16:creationId xmlns:a16="http://schemas.microsoft.com/office/drawing/2014/main" id="{FA609532-2386-B05B-8D63-5F878591B9FB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48" name="Lige forbindelse 47">
              <a:extLst>
                <a:ext uri="{FF2B5EF4-FFF2-40B4-BE49-F238E27FC236}">
                  <a16:creationId xmlns:a16="http://schemas.microsoft.com/office/drawing/2014/main" id="{D53EDF1E-32DF-F31D-E9B3-0C3E766EE69A}"/>
                </a:ext>
              </a:extLst>
            </p:cNvPr>
            <p:cNvCxnSpPr>
              <a:stCxn id="45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Lige forbindelse 48">
              <a:extLst>
                <a:ext uri="{FF2B5EF4-FFF2-40B4-BE49-F238E27FC236}">
                  <a16:creationId xmlns:a16="http://schemas.microsoft.com/office/drawing/2014/main" id="{5EEA9D53-8DD8-DA89-A253-18C94FDC04BF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" name="Gruppe 49">
            <a:extLst>
              <a:ext uri="{FF2B5EF4-FFF2-40B4-BE49-F238E27FC236}">
                <a16:creationId xmlns:a16="http://schemas.microsoft.com/office/drawing/2014/main" id="{D28257FE-DB55-1FB7-1AB1-63956357A8F2}"/>
              </a:ext>
            </a:extLst>
          </p:cNvPr>
          <p:cNvGrpSpPr/>
          <p:nvPr/>
        </p:nvGrpSpPr>
        <p:grpSpPr>
          <a:xfrm>
            <a:off x="5614367" y="2744820"/>
            <a:ext cx="1182794" cy="2027035"/>
            <a:chOff x="677075" y="2296470"/>
            <a:chExt cx="985662" cy="1689196"/>
          </a:xfrm>
        </p:grpSpPr>
        <p:pic>
          <p:nvPicPr>
            <p:cNvPr id="51" name="Picture 2" descr="Billedresultat for pv panel">
              <a:extLst>
                <a:ext uri="{FF2B5EF4-FFF2-40B4-BE49-F238E27FC236}">
                  <a16:creationId xmlns:a16="http://schemas.microsoft.com/office/drawing/2014/main" id="{73DC119E-9979-1705-8D2B-E57B1A5FDA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Tekstfelt 51">
              <a:extLst>
                <a:ext uri="{FF2B5EF4-FFF2-40B4-BE49-F238E27FC236}">
                  <a16:creationId xmlns:a16="http://schemas.microsoft.com/office/drawing/2014/main" id="{A9E6ECD1-09C8-AA34-3F15-C219663B1956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53" name="Tekstfelt 52">
              <a:extLst>
                <a:ext uri="{FF2B5EF4-FFF2-40B4-BE49-F238E27FC236}">
                  <a16:creationId xmlns:a16="http://schemas.microsoft.com/office/drawing/2014/main" id="{2B87988B-ECC3-C303-6966-EF876CAE555B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54" name="Lige forbindelse 53">
              <a:extLst>
                <a:ext uri="{FF2B5EF4-FFF2-40B4-BE49-F238E27FC236}">
                  <a16:creationId xmlns:a16="http://schemas.microsoft.com/office/drawing/2014/main" id="{B25F856F-0548-F0AC-0AAD-4A8FFF458F9A}"/>
                </a:ext>
              </a:extLst>
            </p:cNvPr>
            <p:cNvCxnSpPr>
              <a:stCxn id="52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Lige forbindelse 54">
              <a:extLst>
                <a:ext uri="{FF2B5EF4-FFF2-40B4-BE49-F238E27FC236}">
                  <a16:creationId xmlns:a16="http://schemas.microsoft.com/office/drawing/2014/main" id="{1CFD81BE-8901-0C24-28B5-8623D9D5CBA2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6" name="Gruppe 55">
            <a:extLst>
              <a:ext uri="{FF2B5EF4-FFF2-40B4-BE49-F238E27FC236}">
                <a16:creationId xmlns:a16="http://schemas.microsoft.com/office/drawing/2014/main" id="{E3A6B99B-364B-478E-F35B-FADB4A5A2242}"/>
              </a:ext>
            </a:extLst>
          </p:cNvPr>
          <p:cNvGrpSpPr/>
          <p:nvPr/>
        </p:nvGrpSpPr>
        <p:grpSpPr>
          <a:xfrm>
            <a:off x="6974975" y="2755764"/>
            <a:ext cx="1182794" cy="2027035"/>
            <a:chOff x="677075" y="2296470"/>
            <a:chExt cx="985662" cy="1689196"/>
          </a:xfrm>
        </p:grpSpPr>
        <p:pic>
          <p:nvPicPr>
            <p:cNvPr id="57" name="Picture 2" descr="Billedresultat for pv panel">
              <a:extLst>
                <a:ext uri="{FF2B5EF4-FFF2-40B4-BE49-F238E27FC236}">
                  <a16:creationId xmlns:a16="http://schemas.microsoft.com/office/drawing/2014/main" id="{DAA4142D-537A-2756-7351-710476DBCE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Tekstfelt 57">
              <a:extLst>
                <a:ext uri="{FF2B5EF4-FFF2-40B4-BE49-F238E27FC236}">
                  <a16:creationId xmlns:a16="http://schemas.microsoft.com/office/drawing/2014/main" id="{E4832C47-9C8D-8A8C-6C9E-DDFFAFC7FFF7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59" name="Tekstfelt 58">
              <a:extLst>
                <a:ext uri="{FF2B5EF4-FFF2-40B4-BE49-F238E27FC236}">
                  <a16:creationId xmlns:a16="http://schemas.microsoft.com/office/drawing/2014/main" id="{DEFA9AD9-C27C-43A9-30B0-19BEC58BBD8D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60" name="Lige forbindelse 59">
              <a:extLst>
                <a:ext uri="{FF2B5EF4-FFF2-40B4-BE49-F238E27FC236}">
                  <a16:creationId xmlns:a16="http://schemas.microsoft.com/office/drawing/2014/main" id="{48B9F3B8-B884-FF34-3357-E5ED7223414A}"/>
                </a:ext>
              </a:extLst>
            </p:cNvPr>
            <p:cNvCxnSpPr>
              <a:stCxn id="58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Lige forbindelse 64">
              <a:extLst>
                <a:ext uri="{FF2B5EF4-FFF2-40B4-BE49-F238E27FC236}">
                  <a16:creationId xmlns:a16="http://schemas.microsoft.com/office/drawing/2014/main" id="{1F8F3E29-D10C-2837-1524-84B41BBF87FF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7" name="Gruppe 66">
            <a:extLst>
              <a:ext uri="{FF2B5EF4-FFF2-40B4-BE49-F238E27FC236}">
                <a16:creationId xmlns:a16="http://schemas.microsoft.com/office/drawing/2014/main" id="{43331CDD-59BC-B709-EB46-DBECF8CEA509}"/>
              </a:ext>
            </a:extLst>
          </p:cNvPr>
          <p:cNvGrpSpPr/>
          <p:nvPr/>
        </p:nvGrpSpPr>
        <p:grpSpPr>
          <a:xfrm>
            <a:off x="8335583" y="2755764"/>
            <a:ext cx="1182794" cy="2027035"/>
            <a:chOff x="677075" y="2296470"/>
            <a:chExt cx="985662" cy="1689196"/>
          </a:xfrm>
        </p:grpSpPr>
        <p:pic>
          <p:nvPicPr>
            <p:cNvPr id="68" name="Picture 2" descr="Billedresultat for pv panel">
              <a:extLst>
                <a:ext uri="{FF2B5EF4-FFF2-40B4-BE49-F238E27FC236}">
                  <a16:creationId xmlns:a16="http://schemas.microsoft.com/office/drawing/2014/main" id="{1DA8E695-3F6C-F819-8C3F-47000C6418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7075" y="2498894"/>
              <a:ext cx="985662" cy="128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Tekstfelt 68">
              <a:extLst>
                <a:ext uri="{FF2B5EF4-FFF2-40B4-BE49-F238E27FC236}">
                  <a16:creationId xmlns:a16="http://schemas.microsoft.com/office/drawing/2014/main" id="{C1E8B513-3F2E-4356-C446-75D8C3E7FA76}"/>
                </a:ext>
              </a:extLst>
            </p:cNvPr>
            <p:cNvSpPr txBox="1"/>
            <p:nvPr/>
          </p:nvSpPr>
          <p:spPr>
            <a:xfrm>
              <a:off x="908150" y="2498894"/>
              <a:ext cx="523512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70" name="Tekstfelt 69">
              <a:extLst>
                <a:ext uri="{FF2B5EF4-FFF2-40B4-BE49-F238E27FC236}">
                  <a16:creationId xmlns:a16="http://schemas.microsoft.com/office/drawing/2014/main" id="{A2FD6DE7-E6F7-9CC2-1554-44C47D8F6B1A}"/>
                </a:ext>
              </a:extLst>
            </p:cNvPr>
            <p:cNvSpPr txBox="1"/>
            <p:nvPr/>
          </p:nvSpPr>
          <p:spPr>
            <a:xfrm>
              <a:off x="908150" y="3275572"/>
              <a:ext cx="523512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71" name="Lige forbindelse 70">
              <a:extLst>
                <a:ext uri="{FF2B5EF4-FFF2-40B4-BE49-F238E27FC236}">
                  <a16:creationId xmlns:a16="http://schemas.microsoft.com/office/drawing/2014/main" id="{18875750-67BD-E4CB-AAF5-E12CC0E21FDD}"/>
                </a:ext>
              </a:extLst>
            </p:cNvPr>
            <p:cNvCxnSpPr>
              <a:stCxn id="69" idx="0"/>
            </p:cNvCxnSpPr>
            <p:nvPr/>
          </p:nvCxnSpPr>
          <p:spPr bwMode="auto">
            <a:xfrm flipV="1">
              <a:off x="1169906" y="2296470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Lige forbindelse 71">
              <a:extLst>
                <a:ext uri="{FF2B5EF4-FFF2-40B4-BE49-F238E27FC236}">
                  <a16:creationId xmlns:a16="http://schemas.microsoft.com/office/drawing/2014/main" id="{1C4E60F5-B082-839D-D1B0-536FF2EE4970}"/>
                </a:ext>
              </a:extLst>
            </p:cNvPr>
            <p:cNvCxnSpPr/>
            <p:nvPr/>
          </p:nvCxnSpPr>
          <p:spPr bwMode="auto">
            <a:xfrm flipV="1">
              <a:off x="1169906" y="3783242"/>
              <a:ext cx="0" cy="202424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3" name="Gruppe 72">
            <a:extLst>
              <a:ext uri="{FF2B5EF4-FFF2-40B4-BE49-F238E27FC236}">
                <a16:creationId xmlns:a16="http://schemas.microsoft.com/office/drawing/2014/main" id="{3370989C-7DE4-5C91-B870-E86765898F9B}"/>
              </a:ext>
            </a:extLst>
          </p:cNvPr>
          <p:cNvGrpSpPr/>
          <p:nvPr/>
        </p:nvGrpSpPr>
        <p:grpSpPr>
          <a:xfrm>
            <a:off x="1443321" y="4782799"/>
            <a:ext cx="9555043" cy="1507906"/>
            <a:chOff x="694767" y="3985666"/>
            <a:chExt cx="7962536" cy="1256588"/>
          </a:xfrm>
        </p:grpSpPr>
        <p:cxnSp>
          <p:nvCxnSpPr>
            <p:cNvPr id="74" name="Lige forbindelse 73">
              <a:extLst>
                <a:ext uri="{FF2B5EF4-FFF2-40B4-BE49-F238E27FC236}">
                  <a16:creationId xmlns:a16="http://schemas.microsoft.com/office/drawing/2014/main" id="{5F6BDF06-3780-42CC-0572-83CE6D8EF8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75735" y="4748981"/>
              <a:ext cx="7220405" cy="0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Lige forbindelse 74">
              <a:extLst>
                <a:ext uri="{FF2B5EF4-FFF2-40B4-BE49-F238E27FC236}">
                  <a16:creationId xmlns:a16="http://schemas.microsoft.com/office/drawing/2014/main" id="{F585C22D-00A8-24B6-7932-C06A5155F1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75735" y="4872287"/>
              <a:ext cx="7381568" cy="0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Lige forbindelse 79">
              <a:extLst>
                <a:ext uri="{FF2B5EF4-FFF2-40B4-BE49-F238E27FC236}">
                  <a16:creationId xmlns:a16="http://schemas.microsoft.com/office/drawing/2014/main" id="{A363C16C-DC07-4662-BA11-1E9973A412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96140" y="3985666"/>
              <a:ext cx="0" cy="771833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Lige forbindelse 80">
              <a:extLst>
                <a:ext uri="{FF2B5EF4-FFF2-40B4-BE49-F238E27FC236}">
                  <a16:creationId xmlns:a16="http://schemas.microsoft.com/office/drawing/2014/main" id="{EE3ED99D-C423-3CD0-F4F6-1BCC8CE57F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57303" y="3985666"/>
              <a:ext cx="0" cy="901859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82" name="Picture 4" descr="SP4000: Hybrid Solar inverter, til Ã¸-drift/off-grid ">
              <a:extLst>
                <a:ext uri="{FF2B5EF4-FFF2-40B4-BE49-F238E27FC236}">
                  <a16:creationId xmlns:a16="http://schemas.microsoft.com/office/drawing/2014/main" id="{51E6FF98-DC7B-EC1E-8221-5B6A06A9DCE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28590" y="4492489"/>
              <a:ext cx="603072" cy="749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Tekstfelt 82">
              <a:extLst>
                <a:ext uri="{FF2B5EF4-FFF2-40B4-BE49-F238E27FC236}">
                  <a16:creationId xmlns:a16="http://schemas.microsoft.com/office/drawing/2014/main" id="{FE79C6C0-4B58-7EE0-6008-165E466E5619}"/>
                </a:ext>
              </a:extLst>
            </p:cNvPr>
            <p:cNvSpPr txBox="1"/>
            <p:nvPr/>
          </p:nvSpPr>
          <p:spPr>
            <a:xfrm>
              <a:off x="694767" y="4837253"/>
              <a:ext cx="74372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960"/>
                <a:t>Inverter</a:t>
              </a:r>
            </a:p>
          </p:txBody>
        </p:sp>
      </p:grpSp>
      <p:sp>
        <p:nvSpPr>
          <p:cNvPr id="85" name="Tekstfelt 84">
            <a:extLst>
              <a:ext uri="{FF2B5EF4-FFF2-40B4-BE49-F238E27FC236}">
                <a16:creationId xmlns:a16="http://schemas.microsoft.com/office/drawing/2014/main" id="{4045C882-276A-6000-EAC1-E3976F1FAFE7}"/>
              </a:ext>
            </a:extLst>
          </p:cNvPr>
          <p:cNvSpPr txBox="1"/>
          <p:nvPr/>
        </p:nvSpPr>
        <p:spPr>
          <a:xfrm>
            <a:off x="1571825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88" name="Titel 25">
            <a:extLst>
              <a:ext uri="{FF2B5EF4-FFF2-40B4-BE49-F238E27FC236}">
                <a16:creationId xmlns:a16="http://schemas.microsoft.com/office/drawing/2014/main" id="{89F2047F-E84C-2004-0693-5309EE71D879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302043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Kobling</a:t>
            </a:r>
          </a:p>
        </p:txBody>
      </p:sp>
      <p:sp>
        <p:nvSpPr>
          <p:cNvPr id="91" name="Tekstfelt 90">
            <a:extLst>
              <a:ext uri="{FF2B5EF4-FFF2-40B4-BE49-F238E27FC236}">
                <a16:creationId xmlns:a16="http://schemas.microsoft.com/office/drawing/2014/main" id="{22CA4BD6-A678-6C09-D03D-1960679837DF}"/>
              </a:ext>
            </a:extLst>
          </p:cNvPr>
          <p:cNvSpPr txBox="1"/>
          <p:nvPr/>
        </p:nvSpPr>
        <p:spPr>
          <a:xfrm>
            <a:off x="2980576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2" name="Tekstfelt 91">
            <a:extLst>
              <a:ext uri="{FF2B5EF4-FFF2-40B4-BE49-F238E27FC236}">
                <a16:creationId xmlns:a16="http://schemas.microsoft.com/office/drawing/2014/main" id="{B178C938-C041-2A18-6E46-F8A9E503EC5B}"/>
              </a:ext>
            </a:extLst>
          </p:cNvPr>
          <p:cNvSpPr txBox="1"/>
          <p:nvPr/>
        </p:nvSpPr>
        <p:spPr>
          <a:xfrm>
            <a:off x="4372271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3" name="Tekstfelt 92">
            <a:extLst>
              <a:ext uri="{FF2B5EF4-FFF2-40B4-BE49-F238E27FC236}">
                <a16:creationId xmlns:a16="http://schemas.microsoft.com/office/drawing/2014/main" id="{AC1FCB59-FC3A-1476-E5A1-8E6B010471C1}"/>
              </a:ext>
            </a:extLst>
          </p:cNvPr>
          <p:cNvSpPr txBox="1"/>
          <p:nvPr/>
        </p:nvSpPr>
        <p:spPr>
          <a:xfrm>
            <a:off x="5781022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4" name="Tekstfelt 93">
            <a:extLst>
              <a:ext uri="{FF2B5EF4-FFF2-40B4-BE49-F238E27FC236}">
                <a16:creationId xmlns:a16="http://schemas.microsoft.com/office/drawing/2014/main" id="{7A738222-AE92-6588-B6E2-6BAEEB96A6D7}"/>
              </a:ext>
            </a:extLst>
          </p:cNvPr>
          <p:cNvSpPr txBox="1"/>
          <p:nvPr/>
        </p:nvSpPr>
        <p:spPr>
          <a:xfrm>
            <a:off x="7130304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5" name="Tekstfelt 94">
            <a:extLst>
              <a:ext uri="{FF2B5EF4-FFF2-40B4-BE49-F238E27FC236}">
                <a16:creationId xmlns:a16="http://schemas.microsoft.com/office/drawing/2014/main" id="{BBD7B058-81F6-D9F3-97E4-B2C1F593DC8A}"/>
              </a:ext>
            </a:extLst>
          </p:cNvPr>
          <p:cNvSpPr txBox="1"/>
          <p:nvPr/>
        </p:nvSpPr>
        <p:spPr>
          <a:xfrm>
            <a:off x="8482908" y="2772195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cxnSp>
        <p:nvCxnSpPr>
          <p:cNvPr id="2" name="Lige forbindelse 1">
            <a:extLst>
              <a:ext uri="{FF2B5EF4-FFF2-40B4-BE49-F238E27FC236}">
                <a16:creationId xmlns:a16="http://schemas.microsoft.com/office/drawing/2014/main" id="{C95B7CA4-4637-40E6-6B0E-4643CB28BDF7}"/>
              </a:ext>
            </a:extLst>
          </p:cNvPr>
          <p:cNvCxnSpPr/>
          <p:nvPr/>
        </p:nvCxnSpPr>
        <p:spPr bwMode="auto">
          <a:xfrm>
            <a:off x="1995953" y="2752635"/>
            <a:ext cx="8984876" cy="0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Lige forbindelse 2">
            <a:extLst>
              <a:ext uri="{FF2B5EF4-FFF2-40B4-BE49-F238E27FC236}">
                <a16:creationId xmlns:a16="http://schemas.microsoft.com/office/drawing/2014/main" id="{3F94A520-BC44-E12E-040C-EE2AC04797F4}"/>
              </a:ext>
            </a:extLst>
          </p:cNvPr>
          <p:cNvCxnSpPr>
            <a:cxnSpLocks/>
          </p:cNvCxnSpPr>
          <p:nvPr/>
        </p:nvCxnSpPr>
        <p:spPr bwMode="auto">
          <a:xfrm>
            <a:off x="1995953" y="4787468"/>
            <a:ext cx="8816831" cy="0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" name="Lige forbindelse 3">
            <a:extLst>
              <a:ext uri="{FF2B5EF4-FFF2-40B4-BE49-F238E27FC236}">
                <a16:creationId xmlns:a16="http://schemas.microsoft.com/office/drawing/2014/main" id="{FF73B6FD-2990-1A31-EB0F-F92E9CC72C6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0973014" y="2752635"/>
            <a:ext cx="25350" cy="2027035"/>
          </a:xfrm>
          <a:prstGeom prst="line">
            <a:avLst/>
          </a:prstGeom>
          <a:solidFill>
            <a:srgbClr val="BBE0E3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kstfelt 4">
            <a:extLst>
              <a:ext uri="{FF2B5EF4-FFF2-40B4-BE49-F238E27FC236}">
                <a16:creationId xmlns:a16="http://schemas.microsoft.com/office/drawing/2014/main" id="{C51198FD-BC44-8B77-080B-C69F91E7F201}"/>
              </a:ext>
            </a:extLst>
          </p:cNvPr>
          <p:cNvSpPr txBox="1"/>
          <p:nvPr/>
        </p:nvSpPr>
        <p:spPr>
          <a:xfrm>
            <a:off x="7114064" y="2072460"/>
            <a:ext cx="4104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600" dirty="0"/>
              <a:t>I = 6 x 8A = 48 A og U = 35V DC</a:t>
            </a:r>
          </a:p>
          <a:p>
            <a:pPr algn="ctr"/>
            <a:r>
              <a:rPr lang="da-DK" sz="1600" dirty="0"/>
              <a:t>Dette vil medfører 6 – 10 mm² kabler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B8DC60E5-6B36-516B-891A-FFB9BCE3A2A3}"/>
              </a:ext>
            </a:extLst>
          </p:cNvPr>
          <p:cNvSpPr txBox="1"/>
          <p:nvPr/>
        </p:nvSpPr>
        <p:spPr>
          <a:xfrm>
            <a:off x="6488391" y="1659209"/>
            <a:ext cx="5358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rgbClr val="FF0000"/>
                </a:solidFill>
              </a:rPr>
              <a:t>Store kabler og større effekttab i kablerne!!!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felt 6">
                <a:extLst>
                  <a:ext uri="{FF2B5EF4-FFF2-40B4-BE49-F238E27FC236}">
                    <a16:creationId xmlns:a16="http://schemas.microsoft.com/office/drawing/2014/main" id="{BA3F140B-5EA6-EED9-3562-8F8D6C29E536}"/>
                  </a:ext>
                </a:extLst>
              </p:cNvPr>
              <p:cNvSpPr txBox="1"/>
              <p:nvPr/>
            </p:nvSpPr>
            <p:spPr>
              <a:xfrm>
                <a:off x="685347" y="1678369"/>
                <a:ext cx="5884076" cy="964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600" b="1" dirty="0">
                    <a:solidFill>
                      <a:srgbClr val="FF0000"/>
                    </a:solidFill>
                  </a:rPr>
                  <a:t>Effekttab ved 6 mm</a:t>
                </a:r>
                <a:r>
                  <a:rPr lang="da-DK" sz="16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²</a:t>
                </a:r>
                <a:r>
                  <a:rPr lang="da-DK" sz="1600" b="1" dirty="0">
                    <a:solidFill>
                      <a:srgbClr val="FF0000"/>
                    </a:solidFill>
                  </a:rPr>
                  <a:t> : </a:t>
                </a:r>
                <a:r>
                  <a:rPr lang="da-DK" sz="1600" dirty="0"/>
                  <a:t>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a-DK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1600" b="0" i="1" smtClean="0">
                            <a:latin typeface="Cambria Math" panose="02040503050406030204" pitchFamily="18" charset="0"/>
                          </a:rPr>
                          <m:t>𝑅h𝑜</m:t>
                        </m:r>
                        <m:r>
                          <a:rPr lang="da-DK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da-DK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da-DK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den>
                    </m:f>
                    <m:r>
                      <a:rPr lang="da-DK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a-DK" sz="1600" dirty="0"/>
                          <m:t>0,01851</m:t>
                        </m:r>
                        <m:r>
                          <a:rPr lang="da-DK" sz="1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nor/>
                          </m:rPr>
                          <a:rPr lang="da-DK" sz="1600" dirty="0"/>
                          <m:t>1</m:t>
                        </m:r>
                      </m:num>
                      <m:den>
                        <m:r>
                          <a:rPr lang="da-DK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da-DK" sz="1600" dirty="0"/>
                  <a:t> = 0,003085</a:t>
                </a:r>
              </a:p>
              <a:p>
                <a:pPr algn="ctr"/>
                <a:r>
                  <a:rPr lang="da-DK" sz="1600" dirty="0"/>
                  <a:t> </a:t>
                </a:r>
              </a:p>
              <a:p>
                <a:pPr algn="ctr"/>
                <a:r>
                  <a:rPr lang="da-DK" sz="1600" dirty="0" err="1"/>
                  <a:t>P</a:t>
                </a:r>
                <a:r>
                  <a:rPr lang="da-DK" sz="1600" baseline="-25000" dirty="0" err="1"/>
                  <a:t>kabel_tab</a:t>
                </a:r>
                <a:r>
                  <a:rPr lang="da-DK" sz="1600" dirty="0"/>
                  <a:t>  = R x I</a:t>
                </a:r>
                <a:r>
                  <a:rPr lang="da-DK" sz="1600" baseline="30000" dirty="0"/>
                  <a:t>2</a:t>
                </a:r>
                <a:r>
                  <a:rPr lang="da-DK" sz="1600" dirty="0"/>
                  <a:t> = 0,003085 x 48</a:t>
                </a:r>
                <a:r>
                  <a:rPr lang="da-DK" sz="1600" baseline="30000" dirty="0"/>
                  <a:t>2</a:t>
                </a:r>
                <a:r>
                  <a:rPr lang="da-DK" sz="1600" dirty="0"/>
                  <a:t> x 2 = 14,2 W/m</a:t>
                </a:r>
              </a:p>
            </p:txBody>
          </p:sp>
        </mc:Choice>
        <mc:Fallback xmlns="">
          <p:sp>
            <p:nvSpPr>
              <p:cNvPr id="7" name="Tekstfelt 6">
                <a:extLst>
                  <a:ext uri="{FF2B5EF4-FFF2-40B4-BE49-F238E27FC236}">
                    <a16:creationId xmlns:a16="http://schemas.microsoft.com/office/drawing/2014/main" id="{BA3F140B-5EA6-EED9-3562-8F8D6C29E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347" y="1678369"/>
                <a:ext cx="5884076" cy="964303"/>
              </a:xfrm>
              <a:prstGeom prst="rect">
                <a:avLst/>
              </a:prstGeom>
              <a:blipFill>
                <a:blip r:embed="rId5"/>
                <a:stretch>
                  <a:fillRect b="-628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8605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>
            <a:extLst>
              <a:ext uri="{FF2B5EF4-FFF2-40B4-BE49-F238E27FC236}">
                <a16:creationId xmlns:a16="http://schemas.microsoft.com/office/drawing/2014/main" id="{F580F041-DC12-4416-8D50-10D5CB88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992"/>
            <a:ext cx="10515600" cy="994835"/>
          </a:xfrm>
        </p:spPr>
        <p:txBody>
          <a:bodyPr rtlCol="0"/>
          <a:lstStyle/>
          <a:p>
            <a:pPr rtl="0"/>
            <a:r>
              <a:rPr lang="da-DK" dirty="0">
                <a:solidFill>
                  <a:schemeClr val="tx1"/>
                </a:solidFill>
              </a:rPr>
              <a:t>Serie koblet:</a:t>
            </a:r>
          </a:p>
        </p:txBody>
      </p:sp>
      <p:sp>
        <p:nvSpPr>
          <p:cNvPr id="28" name="Pladsholder til slidenummer 27">
            <a:extLst>
              <a:ext uri="{FF2B5EF4-FFF2-40B4-BE49-F238E27FC236}">
                <a16:creationId xmlns:a16="http://schemas.microsoft.com/office/drawing/2014/main" id="{657CD656-D89A-42CD-A918-0CA133A22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9</a:t>
            </a:fld>
            <a:endParaRPr lang="da-DK" dirty="0"/>
          </a:p>
        </p:txBody>
      </p:sp>
      <p:sp>
        <p:nvSpPr>
          <p:cNvPr id="85" name="Tekstfelt 84">
            <a:extLst>
              <a:ext uri="{FF2B5EF4-FFF2-40B4-BE49-F238E27FC236}">
                <a16:creationId xmlns:a16="http://schemas.microsoft.com/office/drawing/2014/main" id="{4045C882-276A-6000-EAC1-E3976F1FAFE7}"/>
              </a:ext>
            </a:extLst>
          </p:cNvPr>
          <p:cNvSpPr txBox="1"/>
          <p:nvPr/>
        </p:nvSpPr>
        <p:spPr>
          <a:xfrm>
            <a:off x="1138691" y="2868447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88" name="Titel 25">
            <a:extLst>
              <a:ext uri="{FF2B5EF4-FFF2-40B4-BE49-F238E27FC236}">
                <a16:creationId xmlns:a16="http://schemas.microsoft.com/office/drawing/2014/main" id="{89F2047F-E84C-2004-0693-5309EE71D879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302043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Kobling</a:t>
            </a:r>
          </a:p>
        </p:txBody>
      </p:sp>
      <p:sp>
        <p:nvSpPr>
          <p:cNvPr id="91" name="Tekstfelt 90">
            <a:extLst>
              <a:ext uri="{FF2B5EF4-FFF2-40B4-BE49-F238E27FC236}">
                <a16:creationId xmlns:a16="http://schemas.microsoft.com/office/drawing/2014/main" id="{22CA4BD6-A678-6C09-D03D-1960679837DF}"/>
              </a:ext>
            </a:extLst>
          </p:cNvPr>
          <p:cNvSpPr txBox="1"/>
          <p:nvPr/>
        </p:nvSpPr>
        <p:spPr>
          <a:xfrm>
            <a:off x="2354938" y="2868447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2" name="Tekstfelt 91">
            <a:extLst>
              <a:ext uri="{FF2B5EF4-FFF2-40B4-BE49-F238E27FC236}">
                <a16:creationId xmlns:a16="http://schemas.microsoft.com/office/drawing/2014/main" id="{B178C938-C041-2A18-6E46-F8A9E503EC5B}"/>
              </a:ext>
            </a:extLst>
          </p:cNvPr>
          <p:cNvSpPr txBox="1"/>
          <p:nvPr/>
        </p:nvSpPr>
        <p:spPr>
          <a:xfrm>
            <a:off x="3618297" y="2868447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3" name="Tekstfelt 92">
            <a:extLst>
              <a:ext uri="{FF2B5EF4-FFF2-40B4-BE49-F238E27FC236}">
                <a16:creationId xmlns:a16="http://schemas.microsoft.com/office/drawing/2014/main" id="{AC1FCB59-FC3A-1476-E5A1-8E6B010471C1}"/>
              </a:ext>
            </a:extLst>
          </p:cNvPr>
          <p:cNvSpPr txBox="1"/>
          <p:nvPr/>
        </p:nvSpPr>
        <p:spPr>
          <a:xfrm>
            <a:off x="4906733" y="2868447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4" name="Tekstfelt 93">
            <a:extLst>
              <a:ext uri="{FF2B5EF4-FFF2-40B4-BE49-F238E27FC236}">
                <a16:creationId xmlns:a16="http://schemas.microsoft.com/office/drawing/2014/main" id="{7A738222-AE92-6588-B6E2-6BAEEB96A6D7}"/>
              </a:ext>
            </a:extLst>
          </p:cNvPr>
          <p:cNvSpPr txBox="1"/>
          <p:nvPr/>
        </p:nvSpPr>
        <p:spPr>
          <a:xfrm>
            <a:off x="6175805" y="2868447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p:sp>
        <p:nvSpPr>
          <p:cNvPr id="95" name="Tekstfelt 94">
            <a:extLst>
              <a:ext uri="{FF2B5EF4-FFF2-40B4-BE49-F238E27FC236}">
                <a16:creationId xmlns:a16="http://schemas.microsoft.com/office/drawing/2014/main" id="{BBD7B058-81F6-D9F3-97E4-B2C1F593DC8A}"/>
              </a:ext>
            </a:extLst>
          </p:cNvPr>
          <p:cNvSpPr txBox="1"/>
          <p:nvPr/>
        </p:nvSpPr>
        <p:spPr>
          <a:xfrm>
            <a:off x="7424136" y="2868447"/>
            <a:ext cx="1178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8 A   35 V DC</a:t>
            </a:r>
          </a:p>
          <a:p>
            <a:pPr algn="ctr"/>
            <a:endParaRPr lang="da-DK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felt 4">
                <a:extLst>
                  <a:ext uri="{FF2B5EF4-FFF2-40B4-BE49-F238E27FC236}">
                    <a16:creationId xmlns:a16="http://schemas.microsoft.com/office/drawing/2014/main" id="{C51198FD-BC44-8B77-080B-C69F91E7F201}"/>
                  </a:ext>
                </a:extLst>
              </p:cNvPr>
              <p:cNvSpPr txBox="1"/>
              <p:nvPr/>
            </p:nvSpPr>
            <p:spPr>
              <a:xfrm>
                <a:off x="7114064" y="2072460"/>
                <a:ext cx="41042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600" dirty="0"/>
                  <a:t>I = 8A og U = 6</a:t>
                </a:r>
                <a14:m>
                  <m:oMath xmlns:m="http://schemas.openxmlformats.org/officeDocument/2006/math">
                    <m:r>
                      <a:rPr lang="da-DK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da-DK" sz="1600" dirty="0"/>
                  <a:t>35V = 210V DC</a:t>
                </a:r>
              </a:p>
            </p:txBody>
          </p:sp>
        </mc:Choice>
        <mc:Fallback xmlns="">
          <p:sp>
            <p:nvSpPr>
              <p:cNvPr id="5" name="Tekstfelt 4">
                <a:extLst>
                  <a:ext uri="{FF2B5EF4-FFF2-40B4-BE49-F238E27FC236}">
                    <a16:creationId xmlns:a16="http://schemas.microsoft.com/office/drawing/2014/main" id="{C51198FD-BC44-8B77-080B-C69F91E7F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064" y="2072460"/>
                <a:ext cx="4104258" cy="338554"/>
              </a:xfrm>
              <a:prstGeom prst="rect">
                <a:avLst/>
              </a:prstGeom>
              <a:blipFill>
                <a:blip r:embed="rId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felt 6">
                <a:extLst>
                  <a:ext uri="{FF2B5EF4-FFF2-40B4-BE49-F238E27FC236}">
                    <a16:creationId xmlns:a16="http://schemas.microsoft.com/office/drawing/2014/main" id="{BA3F140B-5EA6-EED9-3562-8F8D6C29E536}"/>
                  </a:ext>
                </a:extLst>
              </p:cNvPr>
              <p:cNvSpPr txBox="1"/>
              <p:nvPr/>
            </p:nvSpPr>
            <p:spPr>
              <a:xfrm>
                <a:off x="685347" y="1678369"/>
                <a:ext cx="5884076" cy="964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a-DK" sz="1600" b="1" dirty="0"/>
                  <a:t>Effekttab ved 4 mm</a:t>
                </a:r>
                <a:r>
                  <a:rPr lang="da-DK" sz="16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²</a:t>
                </a:r>
                <a:r>
                  <a:rPr lang="da-DK" sz="1600" b="1" dirty="0"/>
                  <a:t> : </a:t>
                </a:r>
                <a:r>
                  <a:rPr lang="da-DK" sz="1600" dirty="0"/>
                  <a:t>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a-DK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sz="1600" b="0" i="1" smtClean="0">
                            <a:latin typeface="Cambria Math" panose="02040503050406030204" pitchFamily="18" charset="0"/>
                          </a:rPr>
                          <m:t>𝑅h𝑜</m:t>
                        </m:r>
                        <m:r>
                          <a:rPr lang="da-DK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da-DK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da-DK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den>
                    </m:f>
                    <m:r>
                      <a:rPr lang="da-DK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a-DK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a-DK" sz="1600" dirty="0"/>
                          <m:t>0,01851</m:t>
                        </m:r>
                        <m:r>
                          <a:rPr lang="da-DK" sz="16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nor/>
                          </m:rPr>
                          <a:rPr lang="da-DK" sz="1600" dirty="0"/>
                          <m:t>1</m:t>
                        </m:r>
                      </m:num>
                      <m:den>
                        <m:r>
                          <a:rPr lang="da-DK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da-DK" sz="1600" dirty="0"/>
                  <a:t> = 0,0046275</a:t>
                </a:r>
              </a:p>
              <a:p>
                <a:pPr algn="ctr"/>
                <a:r>
                  <a:rPr lang="da-DK" sz="1600" dirty="0"/>
                  <a:t> </a:t>
                </a:r>
              </a:p>
              <a:p>
                <a:pPr algn="ctr"/>
                <a:r>
                  <a:rPr lang="da-DK" sz="1600" dirty="0" err="1"/>
                  <a:t>P</a:t>
                </a:r>
                <a:r>
                  <a:rPr lang="da-DK" sz="1600" baseline="-25000" dirty="0" err="1"/>
                  <a:t>kabel_tab</a:t>
                </a:r>
                <a:r>
                  <a:rPr lang="da-DK" sz="1600" dirty="0"/>
                  <a:t>  = R x I</a:t>
                </a:r>
                <a:r>
                  <a:rPr lang="da-DK" sz="1600" baseline="30000" dirty="0"/>
                  <a:t>2</a:t>
                </a:r>
                <a:r>
                  <a:rPr lang="da-DK" sz="1600" dirty="0"/>
                  <a:t> = 0,0046275 x 8</a:t>
                </a:r>
                <a:r>
                  <a:rPr lang="da-DK" sz="1600" baseline="30000" dirty="0"/>
                  <a:t>2</a:t>
                </a:r>
                <a:r>
                  <a:rPr lang="da-DK" sz="1600" dirty="0"/>
                  <a:t> x 2 = 0,592 W/m</a:t>
                </a:r>
              </a:p>
            </p:txBody>
          </p:sp>
        </mc:Choice>
        <mc:Fallback xmlns="">
          <p:sp>
            <p:nvSpPr>
              <p:cNvPr id="7" name="Tekstfelt 6">
                <a:extLst>
                  <a:ext uri="{FF2B5EF4-FFF2-40B4-BE49-F238E27FC236}">
                    <a16:creationId xmlns:a16="http://schemas.microsoft.com/office/drawing/2014/main" id="{BA3F140B-5EA6-EED9-3562-8F8D6C29E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347" y="1678369"/>
                <a:ext cx="5884076" cy="964303"/>
              </a:xfrm>
              <a:prstGeom prst="rect">
                <a:avLst/>
              </a:prstGeom>
              <a:blipFill>
                <a:blip r:embed="rId4"/>
                <a:stretch>
                  <a:fillRect b="-6289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pe 7">
            <a:extLst>
              <a:ext uri="{FF2B5EF4-FFF2-40B4-BE49-F238E27FC236}">
                <a16:creationId xmlns:a16="http://schemas.microsoft.com/office/drawing/2014/main" id="{3FFC78A2-2099-8022-EB78-4E3F820EAC17}"/>
              </a:ext>
            </a:extLst>
          </p:cNvPr>
          <p:cNvGrpSpPr/>
          <p:nvPr/>
        </p:nvGrpSpPr>
        <p:grpSpPr>
          <a:xfrm>
            <a:off x="1088461" y="3091104"/>
            <a:ext cx="1337897" cy="716328"/>
            <a:chOff x="399050" y="2575920"/>
            <a:chExt cx="1114914" cy="596940"/>
          </a:xfrm>
        </p:grpSpPr>
        <p:pic>
          <p:nvPicPr>
            <p:cNvPr id="9" name="Picture 2" descr="Billedresultat for pv panel">
              <a:extLst>
                <a:ext uri="{FF2B5EF4-FFF2-40B4-BE49-F238E27FC236}">
                  <a16:creationId xmlns:a16="http://schemas.microsoft.com/office/drawing/2014/main" id="{6A803BE1-5545-D6D9-00FA-C3A3C0FCA1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5400000">
              <a:off x="708967" y="2411815"/>
              <a:ext cx="596940" cy="925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kstfelt 9">
              <a:extLst>
                <a:ext uri="{FF2B5EF4-FFF2-40B4-BE49-F238E27FC236}">
                  <a16:creationId xmlns:a16="http://schemas.microsoft.com/office/drawing/2014/main" id="{A7B8AA5C-F5B8-8D18-AAB9-6BEAEEEFE57C}"/>
                </a:ext>
              </a:extLst>
            </p:cNvPr>
            <p:cNvSpPr txBox="1"/>
            <p:nvPr/>
          </p:nvSpPr>
          <p:spPr>
            <a:xfrm rot="5400000">
              <a:off x="1178467" y="2697419"/>
              <a:ext cx="31705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11" name="Tekstfelt 10">
              <a:extLst>
                <a:ext uri="{FF2B5EF4-FFF2-40B4-BE49-F238E27FC236}">
                  <a16:creationId xmlns:a16="http://schemas.microsoft.com/office/drawing/2014/main" id="{44CAC4B1-4860-4547-9683-E910B6B7E1E5}"/>
                </a:ext>
              </a:extLst>
            </p:cNvPr>
            <p:cNvSpPr txBox="1"/>
            <p:nvPr/>
          </p:nvSpPr>
          <p:spPr>
            <a:xfrm rot="5400000">
              <a:off x="563580" y="2620475"/>
              <a:ext cx="317051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12" name="Lige forbindelse 11">
              <a:extLst>
                <a:ext uri="{FF2B5EF4-FFF2-40B4-BE49-F238E27FC236}">
                  <a16:creationId xmlns:a16="http://schemas.microsoft.com/office/drawing/2014/main" id="{466DB395-8798-2A34-556A-3D8E0227CAB7}"/>
                </a:ext>
              </a:extLst>
            </p:cNvPr>
            <p:cNvCxnSpPr/>
            <p:nvPr/>
          </p:nvCxnSpPr>
          <p:spPr bwMode="auto">
            <a:xfrm rot="5400000" flipV="1">
              <a:off x="471956" y="2801485"/>
              <a:ext cx="0" cy="145811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3A05E2BF-83C3-2AD4-6E81-F86E57DB01AC}"/>
              </a:ext>
            </a:extLst>
          </p:cNvPr>
          <p:cNvGrpSpPr/>
          <p:nvPr/>
        </p:nvGrpSpPr>
        <p:grpSpPr>
          <a:xfrm>
            <a:off x="2327595" y="3091104"/>
            <a:ext cx="1337897" cy="716328"/>
            <a:chOff x="3468683" y="2734446"/>
            <a:chExt cx="1114914" cy="596940"/>
          </a:xfrm>
        </p:grpSpPr>
        <p:pic>
          <p:nvPicPr>
            <p:cNvPr id="14" name="Picture 2" descr="Billedresultat for pv panel">
              <a:extLst>
                <a:ext uri="{FF2B5EF4-FFF2-40B4-BE49-F238E27FC236}">
                  <a16:creationId xmlns:a16="http://schemas.microsoft.com/office/drawing/2014/main" id="{36EC90D8-B3F9-B2C0-3ABA-F2C8D2A756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5400000">
              <a:off x="3778600" y="2570341"/>
              <a:ext cx="596940" cy="925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kstfelt 14">
              <a:extLst>
                <a:ext uri="{FF2B5EF4-FFF2-40B4-BE49-F238E27FC236}">
                  <a16:creationId xmlns:a16="http://schemas.microsoft.com/office/drawing/2014/main" id="{FAB9FA7D-9B04-8351-76C2-7A1DBD8ABEDE}"/>
                </a:ext>
              </a:extLst>
            </p:cNvPr>
            <p:cNvSpPr txBox="1"/>
            <p:nvPr/>
          </p:nvSpPr>
          <p:spPr>
            <a:xfrm rot="5400000">
              <a:off x="4248100" y="2855945"/>
              <a:ext cx="31705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16" name="Tekstfelt 15">
              <a:extLst>
                <a:ext uri="{FF2B5EF4-FFF2-40B4-BE49-F238E27FC236}">
                  <a16:creationId xmlns:a16="http://schemas.microsoft.com/office/drawing/2014/main" id="{F9764623-6AF7-6D69-D158-BC075329D198}"/>
                </a:ext>
              </a:extLst>
            </p:cNvPr>
            <p:cNvSpPr txBox="1"/>
            <p:nvPr/>
          </p:nvSpPr>
          <p:spPr>
            <a:xfrm rot="5400000">
              <a:off x="3633213" y="2779001"/>
              <a:ext cx="317051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17" name="Lige forbindelse 16">
              <a:extLst>
                <a:ext uri="{FF2B5EF4-FFF2-40B4-BE49-F238E27FC236}">
                  <a16:creationId xmlns:a16="http://schemas.microsoft.com/office/drawing/2014/main" id="{B01A32BE-813D-68F4-FB5E-F53C09D955B4}"/>
                </a:ext>
              </a:extLst>
            </p:cNvPr>
            <p:cNvCxnSpPr/>
            <p:nvPr/>
          </p:nvCxnSpPr>
          <p:spPr bwMode="auto">
            <a:xfrm rot="5400000" flipV="1">
              <a:off x="3541589" y="2960011"/>
              <a:ext cx="0" cy="145811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7990F285-A6DF-FA97-575B-9CECCAD150E6}"/>
              </a:ext>
            </a:extLst>
          </p:cNvPr>
          <p:cNvGrpSpPr/>
          <p:nvPr/>
        </p:nvGrpSpPr>
        <p:grpSpPr>
          <a:xfrm>
            <a:off x="3597362" y="3091104"/>
            <a:ext cx="1337897" cy="716328"/>
            <a:chOff x="3468683" y="2734446"/>
            <a:chExt cx="1114914" cy="596940"/>
          </a:xfrm>
        </p:grpSpPr>
        <p:pic>
          <p:nvPicPr>
            <p:cNvPr id="26" name="Picture 2" descr="Billedresultat for pv panel">
              <a:extLst>
                <a:ext uri="{FF2B5EF4-FFF2-40B4-BE49-F238E27FC236}">
                  <a16:creationId xmlns:a16="http://schemas.microsoft.com/office/drawing/2014/main" id="{F87422E5-8E1A-AB4A-D56F-BA9A65D87A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5400000">
              <a:off x="3778600" y="2570341"/>
              <a:ext cx="596940" cy="925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kstfelt 26">
              <a:extLst>
                <a:ext uri="{FF2B5EF4-FFF2-40B4-BE49-F238E27FC236}">
                  <a16:creationId xmlns:a16="http://schemas.microsoft.com/office/drawing/2014/main" id="{793AB5D9-72ED-F47C-BADC-0A7ADF8D8D61}"/>
                </a:ext>
              </a:extLst>
            </p:cNvPr>
            <p:cNvSpPr txBox="1"/>
            <p:nvPr/>
          </p:nvSpPr>
          <p:spPr>
            <a:xfrm rot="5400000">
              <a:off x="4248100" y="2855945"/>
              <a:ext cx="31705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29" name="Tekstfelt 28">
              <a:extLst>
                <a:ext uri="{FF2B5EF4-FFF2-40B4-BE49-F238E27FC236}">
                  <a16:creationId xmlns:a16="http://schemas.microsoft.com/office/drawing/2014/main" id="{1610D6FF-BD4B-A2B6-03B4-4C586ADD5990}"/>
                </a:ext>
              </a:extLst>
            </p:cNvPr>
            <p:cNvSpPr txBox="1"/>
            <p:nvPr/>
          </p:nvSpPr>
          <p:spPr>
            <a:xfrm rot="5400000">
              <a:off x="3633213" y="2779001"/>
              <a:ext cx="317051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46" name="Lige forbindelse 45">
              <a:extLst>
                <a:ext uri="{FF2B5EF4-FFF2-40B4-BE49-F238E27FC236}">
                  <a16:creationId xmlns:a16="http://schemas.microsoft.com/office/drawing/2014/main" id="{DB49FC02-7152-5DED-2AA1-5F0E9026105C}"/>
                </a:ext>
              </a:extLst>
            </p:cNvPr>
            <p:cNvCxnSpPr/>
            <p:nvPr/>
          </p:nvCxnSpPr>
          <p:spPr bwMode="auto">
            <a:xfrm rot="5400000" flipV="1">
              <a:off x="3541589" y="2960011"/>
              <a:ext cx="0" cy="145811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1" name="Gruppe 60">
            <a:extLst>
              <a:ext uri="{FF2B5EF4-FFF2-40B4-BE49-F238E27FC236}">
                <a16:creationId xmlns:a16="http://schemas.microsoft.com/office/drawing/2014/main" id="{9BD83E81-E1AF-7F43-F5FD-891AA33F2690}"/>
              </a:ext>
            </a:extLst>
          </p:cNvPr>
          <p:cNvGrpSpPr/>
          <p:nvPr/>
        </p:nvGrpSpPr>
        <p:grpSpPr>
          <a:xfrm>
            <a:off x="4866400" y="3091104"/>
            <a:ext cx="1337897" cy="716328"/>
            <a:chOff x="3468683" y="2734446"/>
            <a:chExt cx="1114914" cy="596940"/>
          </a:xfrm>
        </p:grpSpPr>
        <p:pic>
          <p:nvPicPr>
            <p:cNvPr id="62" name="Picture 2" descr="Billedresultat for pv panel">
              <a:extLst>
                <a:ext uri="{FF2B5EF4-FFF2-40B4-BE49-F238E27FC236}">
                  <a16:creationId xmlns:a16="http://schemas.microsoft.com/office/drawing/2014/main" id="{B929DEEF-C19F-28A9-44DC-121014C655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5400000">
              <a:off x="3778600" y="2570341"/>
              <a:ext cx="596940" cy="925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kstfelt 62">
              <a:extLst>
                <a:ext uri="{FF2B5EF4-FFF2-40B4-BE49-F238E27FC236}">
                  <a16:creationId xmlns:a16="http://schemas.microsoft.com/office/drawing/2014/main" id="{D9787F36-7BFD-925D-19AA-4E418A359C46}"/>
                </a:ext>
              </a:extLst>
            </p:cNvPr>
            <p:cNvSpPr txBox="1"/>
            <p:nvPr/>
          </p:nvSpPr>
          <p:spPr>
            <a:xfrm rot="5400000">
              <a:off x="4248100" y="2855945"/>
              <a:ext cx="31705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64" name="Tekstfelt 63">
              <a:extLst>
                <a:ext uri="{FF2B5EF4-FFF2-40B4-BE49-F238E27FC236}">
                  <a16:creationId xmlns:a16="http://schemas.microsoft.com/office/drawing/2014/main" id="{5780EBF0-1C8D-1479-7BF6-E115655EE632}"/>
                </a:ext>
              </a:extLst>
            </p:cNvPr>
            <p:cNvSpPr txBox="1"/>
            <p:nvPr/>
          </p:nvSpPr>
          <p:spPr>
            <a:xfrm rot="5400000">
              <a:off x="3633213" y="2779001"/>
              <a:ext cx="317051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66" name="Lige forbindelse 65">
              <a:extLst>
                <a:ext uri="{FF2B5EF4-FFF2-40B4-BE49-F238E27FC236}">
                  <a16:creationId xmlns:a16="http://schemas.microsoft.com/office/drawing/2014/main" id="{D918BBC1-0B5D-17D9-3B61-625D41EB1884}"/>
                </a:ext>
              </a:extLst>
            </p:cNvPr>
            <p:cNvCxnSpPr/>
            <p:nvPr/>
          </p:nvCxnSpPr>
          <p:spPr bwMode="auto">
            <a:xfrm rot="5400000" flipV="1">
              <a:off x="3541589" y="2960011"/>
              <a:ext cx="0" cy="145811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6" name="Gruppe 75">
            <a:extLst>
              <a:ext uri="{FF2B5EF4-FFF2-40B4-BE49-F238E27FC236}">
                <a16:creationId xmlns:a16="http://schemas.microsoft.com/office/drawing/2014/main" id="{BFCA3F4E-B6FA-AF05-54DA-67246BA71386}"/>
              </a:ext>
            </a:extLst>
          </p:cNvPr>
          <p:cNvGrpSpPr/>
          <p:nvPr/>
        </p:nvGrpSpPr>
        <p:grpSpPr>
          <a:xfrm>
            <a:off x="6105899" y="3091104"/>
            <a:ext cx="1337897" cy="716328"/>
            <a:chOff x="3468683" y="2734446"/>
            <a:chExt cx="1114914" cy="596940"/>
          </a:xfrm>
        </p:grpSpPr>
        <p:pic>
          <p:nvPicPr>
            <p:cNvPr id="77" name="Picture 2" descr="Billedresultat for pv panel">
              <a:extLst>
                <a:ext uri="{FF2B5EF4-FFF2-40B4-BE49-F238E27FC236}">
                  <a16:creationId xmlns:a16="http://schemas.microsoft.com/office/drawing/2014/main" id="{4A9427F6-8350-EE72-EA3B-F47DB52FE7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5400000">
              <a:off x="3778600" y="2570341"/>
              <a:ext cx="596940" cy="925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8" name="Tekstfelt 77">
              <a:extLst>
                <a:ext uri="{FF2B5EF4-FFF2-40B4-BE49-F238E27FC236}">
                  <a16:creationId xmlns:a16="http://schemas.microsoft.com/office/drawing/2014/main" id="{F59A097B-D7D2-4198-05E0-6623FDF3A7F7}"/>
                </a:ext>
              </a:extLst>
            </p:cNvPr>
            <p:cNvSpPr txBox="1"/>
            <p:nvPr/>
          </p:nvSpPr>
          <p:spPr>
            <a:xfrm rot="5400000">
              <a:off x="4248100" y="2855945"/>
              <a:ext cx="31705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79" name="Tekstfelt 78">
              <a:extLst>
                <a:ext uri="{FF2B5EF4-FFF2-40B4-BE49-F238E27FC236}">
                  <a16:creationId xmlns:a16="http://schemas.microsoft.com/office/drawing/2014/main" id="{48EAF885-E297-2B16-ACE7-8898865E2A76}"/>
                </a:ext>
              </a:extLst>
            </p:cNvPr>
            <p:cNvSpPr txBox="1"/>
            <p:nvPr/>
          </p:nvSpPr>
          <p:spPr>
            <a:xfrm rot="5400000">
              <a:off x="3633213" y="2779001"/>
              <a:ext cx="317051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84" name="Lige forbindelse 83">
              <a:extLst>
                <a:ext uri="{FF2B5EF4-FFF2-40B4-BE49-F238E27FC236}">
                  <a16:creationId xmlns:a16="http://schemas.microsoft.com/office/drawing/2014/main" id="{8A2426A3-3EFE-624A-C0E3-F29FF46CD91D}"/>
                </a:ext>
              </a:extLst>
            </p:cNvPr>
            <p:cNvCxnSpPr/>
            <p:nvPr/>
          </p:nvCxnSpPr>
          <p:spPr bwMode="auto">
            <a:xfrm rot="5400000" flipV="1">
              <a:off x="3541589" y="2960011"/>
              <a:ext cx="0" cy="145811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7" name="Gruppe 86">
            <a:extLst>
              <a:ext uri="{FF2B5EF4-FFF2-40B4-BE49-F238E27FC236}">
                <a16:creationId xmlns:a16="http://schemas.microsoft.com/office/drawing/2014/main" id="{34AA760C-2AB0-A982-A9EF-2C5836863D98}"/>
              </a:ext>
            </a:extLst>
          </p:cNvPr>
          <p:cNvGrpSpPr/>
          <p:nvPr/>
        </p:nvGrpSpPr>
        <p:grpSpPr>
          <a:xfrm>
            <a:off x="7368227" y="3100247"/>
            <a:ext cx="1337897" cy="716328"/>
            <a:chOff x="3468683" y="2734446"/>
            <a:chExt cx="1114914" cy="596940"/>
          </a:xfrm>
        </p:grpSpPr>
        <p:pic>
          <p:nvPicPr>
            <p:cNvPr id="89" name="Picture 2" descr="Billedresultat for pv panel">
              <a:extLst>
                <a:ext uri="{FF2B5EF4-FFF2-40B4-BE49-F238E27FC236}">
                  <a16:creationId xmlns:a16="http://schemas.microsoft.com/office/drawing/2014/main" id="{1235BB9F-DE72-57D9-340B-01A492456C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rot="5400000">
              <a:off x="3778600" y="2570341"/>
              <a:ext cx="596940" cy="925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Tekstfelt 89">
              <a:extLst>
                <a:ext uri="{FF2B5EF4-FFF2-40B4-BE49-F238E27FC236}">
                  <a16:creationId xmlns:a16="http://schemas.microsoft.com/office/drawing/2014/main" id="{F45A5060-EEEA-6F4F-5B10-3D6DA8880DCD}"/>
                </a:ext>
              </a:extLst>
            </p:cNvPr>
            <p:cNvSpPr txBox="1"/>
            <p:nvPr/>
          </p:nvSpPr>
          <p:spPr>
            <a:xfrm rot="5400000">
              <a:off x="4248100" y="2855945"/>
              <a:ext cx="31705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160" b="1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96" name="Tekstfelt 95">
              <a:extLst>
                <a:ext uri="{FF2B5EF4-FFF2-40B4-BE49-F238E27FC236}">
                  <a16:creationId xmlns:a16="http://schemas.microsoft.com/office/drawing/2014/main" id="{5F583736-6997-279F-49CC-ADEECEA84346}"/>
                </a:ext>
              </a:extLst>
            </p:cNvPr>
            <p:cNvSpPr txBox="1"/>
            <p:nvPr/>
          </p:nvSpPr>
          <p:spPr>
            <a:xfrm rot="5400000">
              <a:off x="3633213" y="2779001"/>
              <a:ext cx="317051" cy="507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360" b="1">
                  <a:solidFill>
                    <a:schemeClr val="bg1"/>
                  </a:solidFill>
                </a:rPr>
                <a:t>-</a:t>
              </a:r>
            </a:p>
          </p:txBody>
        </p:sp>
        <p:cxnSp>
          <p:nvCxnSpPr>
            <p:cNvPr id="97" name="Lige forbindelse 96">
              <a:extLst>
                <a:ext uri="{FF2B5EF4-FFF2-40B4-BE49-F238E27FC236}">
                  <a16:creationId xmlns:a16="http://schemas.microsoft.com/office/drawing/2014/main" id="{C12C45A4-A02C-564E-C2E9-ED6E7A0F25E5}"/>
                </a:ext>
              </a:extLst>
            </p:cNvPr>
            <p:cNvCxnSpPr/>
            <p:nvPr/>
          </p:nvCxnSpPr>
          <p:spPr bwMode="auto">
            <a:xfrm rot="5400000" flipV="1">
              <a:off x="3541589" y="2960011"/>
              <a:ext cx="0" cy="145811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8" name="Lige forbindelse 97">
            <a:extLst>
              <a:ext uri="{FF2B5EF4-FFF2-40B4-BE49-F238E27FC236}">
                <a16:creationId xmlns:a16="http://schemas.microsoft.com/office/drawing/2014/main" id="{E3BA50BD-162B-5A06-0AE2-DD37F5C86996}"/>
              </a:ext>
            </a:extLst>
          </p:cNvPr>
          <p:cNvCxnSpPr>
            <a:cxnSpLocks/>
          </p:cNvCxnSpPr>
          <p:nvPr/>
        </p:nvCxnSpPr>
        <p:spPr bwMode="auto">
          <a:xfrm>
            <a:off x="8607363" y="3462457"/>
            <a:ext cx="2391004" cy="0"/>
          </a:xfrm>
          <a:prstGeom prst="line">
            <a:avLst/>
          </a:prstGeom>
          <a:solidFill>
            <a:srgbClr val="BBE0E3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Lige forbindelse 105">
            <a:extLst>
              <a:ext uri="{FF2B5EF4-FFF2-40B4-BE49-F238E27FC236}">
                <a16:creationId xmlns:a16="http://schemas.microsoft.com/office/drawing/2014/main" id="{32588A95-C05A-A46E-4ABD-998AEAF4B0AF}"/>
              </a:ext>
            </a:extLst>
          </p:cNvPr>
          <p:cNvCxnSpPr>
            <a:cxnSpLocks/>
          </p:cNvCxnSpPr>
          <p:nvPr/>
        </p:nvCxnSpPr>
        <p:spPr bwMode="auto">
          <a:xfrm>
            <a:off x="1088460" y="4782799"/>
            <a:ext cx="9716508" cy="0"/>
          </a:xfrm>
          <a:prstGeom prst="line">
            <a:avLst/>
          </a:prstGeom>
          <a:solidFill>
            <a:srgbClr val="BBE0E3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Lige forbindelse 106">
            <a:extLst>
              <a:ext uri="{FF2B5EF4-FFF2-40B4-BE49-F238E27FC236}">
                <a16:creationId xmlns:a16="http://schemas.microsoft.com/office/drawing/2014/main" id="{9DF000C4-0148-9F86-BB55-D4FE843D2070}"/>
              </a:ext>
            </a:extLst>
          </p:cNvPr>
          <p:cNvCxnSpPr>
            <a:cxnSpLocks/>
          </p:cNvCxnSpPr>
          <p:nvPr/>
        </p:nvCxnSpPr>
        <p:spPr bwMode="auto">
          <a:xfrm flipV="1">
            <a:off x="1088460" y="3449268"/>
            <a:ext cx="0" cy="1333531"/>
          </a:xfrm>
          <a:prstGeom prst="line">
            <a:avLst/>
          </a:prstGeom>
          <a:solidFill>
            <a:srgbClr val="BBE0E3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1" name="Gruppe 110">
            <a:extLst>
              <a:ext uri="{FF2B5EF4-FFF2-40B4-BE49-F238E27FC236}">
                <a16:creationId xmlns:a16="http://schemas.microsoft.com/office/drawing/2014/main" id="{21A9C40C-530D-5E93-D243-EE0AC18BEE44}"/>
              </a:ext>
            </a:extLst>
          </p:cNvPr>
          <p:cNvGrpSpPr/>
          <p:nvPr/>
        </p:nvGrpSpPr>
        <p:grpSpPr>
          <a:xfrm>
            <a:off x="1443321" y="3458411"/>
            <a:ext cx="9555043" cy="2832294"/>
            <a:chOff x="694767" y="2882009"/>
            <a:chExt cx="7962536" cy="2360245"/>
          </a:xfrm>
        </p:grpSpPr>
        <p:cxnSp>
          <p:nvCxnSpPr>
            <p:cNvPr id="112" name="Lige forbindelse 111">
              <a:extLst>
                <a:ext uri="{FF2B5EF4-FFF2-40B4-BE49-F238E27FC236}">
                  <a16:creationId xmlns:a16="http://schemas.microsoft.com/office/drawing/2014/main" id="{8F45612C-B7F7-9CC6-8930-1F261BC3BA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75735" y="4748981"/>
              <a:ext cx="7220405" cy="0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Lige forbindelse 112">
              <a:extLst>
                <a:ext uri="{FF2B5EF4-FFF2-40B4-BE49-F238E27FC236}">
                  <a16:creationId xmlns:a16="http://schemas.microsoft.com/office/drawing/2014/main" id="{BE1E9FF6-9FC5-A0DA-BAC2-4CEE8B3C79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75735" y="4872287"/>
              <a:ext cx="7381568" cy="0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Lige forbindelse 113">
              <a:extLst>
                <a:ext uri="{FF2B5EF4-FFF2-40B4-BE49-F238E27FC236}">
                  <a16:creationId xmlns:a16="http://schemas.microsoft.com/office/drawing/2014/main" id="{436EA52B-F6B9-DBB5-3C3D-F29D556C4C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96140" y="3985666"/>
              <a:ext cx="0" cy="771833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Lige forbindelse 114">
              <a:extLst>
                <a:ext uri="{FF2B5EF4-FFF2-40B4-BE49-F238E27FC236}">
                  <a16:creationId xmlns:a16="http://schemas.microsoft.com/office/drawing/2014/main" id="{982C8E4E-A21C-A0A0-1E73-65C64619CC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657303" y="2882009"/>
              <a:ext cx="0" cy="2005516"/>
            </a:xfrm>
            <a:prstGeom prst="line">
              <a:avLst/>
            </a:prstGeom>
            <a:solidFill>
              <a:srgbClr val="BBE0E3"/>
            </a:solidFill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16" name="Picture 4" descr="SP4000: Hybrid Solar inverter, til Ã¸-drift/off-grid ">
              <a:extLst>
                <a:ext uri="{FF2B5EF4-FFF2-40B4-BE49-F238E27FC236}">
                  <a16:creationId xmlns:a16="http://schemas.microsoft.com/office/drawing/2014/main" id="{9E1EDB04-23E9-3DEE-C0C7-AC35000BDC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28590" y="4492489"/>
              <a:ext cx="603072" cy="749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7" name="Tekstfelt 116">
              <a:extLst>
                <a:ext uri="{FF2B5EF4-FFF2-40B4-BE49-F238E27FC236}">
                  <a16:creationId xmlns:a16="http://schemas.microsoft.com/office/drawing/2014/main" id="{1B40910D-24DA-7E8E-35B4-45A31BBDC74D}"/>
                </a:ext>
              </a:extLst>
            </p:cNvPr>
            <p:cNvSpPr txBox="1"/>
            <p:nvPr/>
          </p:nvSpPr>
          <p:spPr>
            <a:xfrm>
              <a:off x="694767" y="4837253"/>
              <a:ext cx="74372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960"/>
                <a:t>Inverter</a:t>
              </a:r>
            </a:p>
          </p:txBody>
        </p:sp>
      </p:grpSp>
      <p:sp>
        <p:nvSpPr>
          <p:cNvPr id="119" name="Tekstfelt 118">
            <a:extLst>
              <a:ext uri="{FF2B5EF4-FFF2-40B4-BE49-F238E27FC236}">
                <a16:creationId xmlns:a16="http://schemas.microsoft.com/office/drawing/2014/main" id="{2B456644-9B6F-22F0-3080-37D7350A269A}"/>
              </a:ext>
            </a:extLst>
          </p:cNvPr>
          <p:cNvSpPr txBox="1"/>
          <p:nvPr/>
        </p:nvSpPr>
        <p:spPr>
          <a:xfrm>
            <a:off x="7803849" y="2458006"/>
            <a:ext cx="28077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1800" dirty="0"/>
              <a:t>Solcelle kabler på 4 mm²</a:t>
            </a:r>
          </a:p>
        </p:txBody>
      </p:sp>
    </p:spTree>
    <p:extLst>
      <p:ext uri="{BB962C8B-B14F-4D97-AF65-F5344CB8AC3E}">
        <p14:creationId xmlns:p14="http://schemas.microsoft.com/office/powerpoint/2010/main" val="1685850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25">
            <a:extLst>
              <a:ext uri="{FF2B5EF4-FFF2-40B4-BE49-F238E27FC236}">
                <a16:creationId xmlns:a16="http://schemas.microsoft.com/office/drawing/2014/main" id="{CDA2767E-38F3-49F7-BE02-EA3E6C7C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0" y="80629"/>
            <a:ext cx="2302043" cy="641350"/>
          </a:xfrm>
        </p:spPr>
        <p:txBody>
          <a:bodyPr rtlCol="0"/>
          <a:lstStyle/>
          <a:p>
            <a:pPr rtl="0"/>
            <a:r>
              <a:rPr lang="da-DK" dirty="0"/>
              <a:t>Inverter</a:t>
            </a:r>
          </a:p>
        </p:txBody>
      </p:sp>
      <p:sp>
        <p:nvSpPr>
          <p:cNvPr id="325" name="Pladsholder til slidenummer 324">
            <a:extLst>
              <a:ext uri="{FF2B5EF4-FFF2-40B4-BE49-F238E27FC236}">
                <a16:creationId xmlns:a16="http://schemas.microsoft.com/office/drawing/2014/main" id="{C9F5126E-D75A-4501-9BA9-5485EAB79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10</a:t>
            </a:fld>
            <a:endParaRPr lang="da-DK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02996DB2-05CD-8AE0-3AFE-13955F5272D0}"/>
              </a:ext>
            </a:extLst>
          </p:cNvPr>
          <p:cNvSpPr txBox="1"/>
          <p:nvPr/>
        </p:nvSpPr>
        <p:spPr>
          <a:xfrm>
            <a:off x="438573" y="2964294"/>
            <a:ext cx="29332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920" b="1" dirty="0"/>
              <a:t>Forskellige typer inverter</a:t>
            </a:r>
          </a:p>
        </p:txBody>
      </p:sp>
      <p:sp>
        <p:nvSpPr>
          <p:cNvPr id="7" name="Pladsholder til indhold 1">
            <a:extLst>
              <a:ext uri="{FF2B5EF4-FFF2-40B4-BE49-F238E27FC236}">
                <a16:creationId xmlns:a16="http://schemas.microsoft.com/office/drawing/2014/main" id="{7E79244F-AAA5-1EE3-0D98-8955E188D3FD}"/>
              </a:ext>
            </a:extLst>
          </p:cNvPr>
          <p:cNvSpPr txBox="1">
            <a:spLocks/>
          </p:cNvSpPr>
          <p:nvPr/>
        </p:nvSpPr>
        <p:spPr>
          <a:xfrm>
            <a:off x="3714749" y="1599565"/>
            <a:ext cx="7820025" cy="365887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500" dirty="0"/>
              <a:t>Jævnstrøm (DC) ind og vekselstrøm (AC) ud på nettet</a:t>
            </a:r>
          </a:p>
          <a:p>
            <a:r>
              <a:rPr lang="da-DK" sz="1500" dirty="0"/>
              <a:t>1 eller 3-faser</a:t>
            </a:r>
          </a:p>
          <a:p>
            <a:r>
              <a:rPr lang="da-DK" sz="1500" dirty="0"/>
              <a:t>Virkningsgrader 94-96%</a:t>
            </a:r>
          </a:p>
          <a:p>
            <a:r>
              <a:rPr lang="da-DK" sz="1500" dirty="0"/>
              <a:t>Ved net udfald lukker en almindelig inverter ned</a:t>
            </a:r>
          </a:p>
          <a:p>
            <a:r>
              <a:rPr lang="da-DK" sz="1500" dirty="0"/>
              <a:t>Udvikler varme - Blæser / køleribber</a:t>
            </a:r>
          </a:p>
          <a:p>
            <a:r>
              <a:rPr lang="da-DK" sz="1500" dirty="0"/>
              <a:t>Placering – IP klasser samt omgivelses temperatur</a:t>
            </a:r>
          </a:p>
          <a:p>
            <a:r>
              <a:rPr lang="da-DK" sz="1500" dirty="0"/>
              <a:t>Levetid ca. 15 år</a:t>
            </a:r>
          </a:p>
          <a:p>
            <a:r>
              <a:rPr lang="da-DK" sz="1500" dirty="0"/>
              <a:t>Skal være på Positivlisten - </a:t>
            </a:r>
            <a:r>
              <a:rPr lang="da-DK" sz="1100" dirty="0">
                <a:hlinkClick r:id="rId3"/>
              </a:rPr>
              <a:t>https://greenpowerdenmark.dk/vejledning-teknik/nettilslutning/positivlister</a:t>
            </a:r>
            <a:endParaRPr lang="da-DK" sz="1100" dirty="0"/>
          </a:p>
          <a:p>
            <a:pPr marL="0" indent="0">
              <a:buNone/>
            </a:pPr>
            <a:endParaRPr lang="da-DK" sz="1100" dirty="0"/>
          </a:p>
          <a:p>
            <a:pPr marL="0" indent="0">
              <a:buNone/>
            </a:pPr>
            <a:endParaRPr lang="da-DK" sz="1100" dirty="0"/>
          </a:p>
          <a:p>
            <a:r>
              <a:rPr lang="da-DK" sz="1500" dirty="0">
                <a:solidFill>
                  <a:schemeClr val="accent4"/>
                </a:solidFill>
              </a:rPr>
              <a:t>Almindeligt anlæg uden batteri (koblet til nettet) - skal man bruge en almindelig inverter</a:t>
            </a:r>
          </a:p>
          <a:p>
            <a:r>
              <a:rPr lang="da-DK" sz="1500" dirty="0">
                <a:solidFill>
                  <a:schemeClr val="accent4"/>
                </a:solidFill>
              </a:rPr>
              <a:t>Anlæg med batteri - skal man bruge en hybrid inverter</a:t>
            </a:r>
          </a:p>
          <a:p>
            <a:r>
              <a:rPr lang="da-DK" sz="1500" dirty="0">
                <a:solidFill>
                  <a:schemeClr val="accent4"/>
                </a:solidFill>
              </a:rPr>
              <a:t>Stand </a:t>
            </a:r>
            <a:r>
              <a:rPr lang="da-DK" sz="1500" dirty="0" err="1">
                <a:solidFill>
                  <a:schemeClr val="accent4"/>
                </a:solidFill>
              </a:rPr>
              <a:t>alone</a:t>
            </a:r>
            <a:r>
              <a:rPr lang="da-DK" sz="1500" dirty="0">
                <a:solidFill>
                  <a:schemeClr val="accent4"/>
                </a:solidFill>
              </a:rPr>
              <a:t> anlæg (ikke koblet til nettet) – skal man bruge en inverter der er beregnet til </a:t>
            </a:r>
            <a:r>
              <a:rPr lang="da-DK" sz="1500" dirty="0" err="1">
                <a:solidFill>
                  <a:schemeClr val="accent4"/>
                </a:solidFill>
              </a:rPr>
              <a:t>ødrift</a:t>
            </a:r>
            <a:endParaRPr lang="da-DK" sz="1500" dirty="0">
              <a:solidFill>
                <a:schemeClr val="accent4"/>
              </a:solidFill>
            </a:endParaRPr>
          </a:p>
          <a:p>
            <a:endParaRPr lang="da-DK" sz="1400" dirty="0"/>
          </a:p>
          <a:p>
            <a:endParaRPr lang="da-DK" sz="1400" dirty="0"/>
          </a:p>
        </p:txBody>
      </p:sp>
      <p:pic>
        <p:nvPicPr>
          <p:cNvPr id="8" name="Picture 2" descr="http://image.made-in-china.com/2f0j00ZvtajbsKMnql/Grid-Tie-Inverter-Solar-Inverter-WIV-250G-.jpg">
            <a:extLst>
              <a:ext uri="{FF2B5EF4-FFF2-40B4-BE49-F238E27FC236}">
                <a16:creationId xmlns:a16="http://schemas.microsoft.com/office/drawing/2014/main" id="{ADA8AF89-1020-0A25-B37A-624916B57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4212" y="5464920"/>
            <a:ext cx="1727224" cy="1256555"/>
          </a:xfrm>
          <a:prstGeom prst="rect">
            <a:avLst/>
          </a:prstGeom>
          <a:noFill/>
        </p:spPr>
      </p:pic>
      <p:pic>
        <p:nvPicPr>
          <p:cNvPr id="10" name="Picture 4" descr="http://image.made-in-china.com/4f0j00peCQBgsjZEiZ/MPPT-Controlled-Solar-Single-Phase-Output-Inverter-5kW-6kW-8kW.jpg">
            <a:extLst>
              <a:ext uri="{FF2B5EF4-FFF2-40B4-BE49-F238E27FC236}">
                <a16:creationId xmlns:a16="http://schemas.microsoft.com/office/drawing/2014/main" id="{30CB4DE6-ED49-5CB0-BD9D-175635B2B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96473" y="351249"/>
            <a:ext cx="1836233" cy="1722387"/>
          </a:xfrm>
          <a:prstGeom prst="rect">
            <a:avLst/>
          </a:prstGeom>
          <a:noFill/>
        </p:spPr>
      </p:pic>
      <p:pic>
        <p:nvPicPr>
          <p:cNvPr id="11" name="Picture 2" descr="http://b.vimeocdn.com/ts/206/081/206081676_640.jpg">
            <a:hlinkClick r:id="rId6"/>
            <a:extLst>
              <a:ext uri="{FF2B5EF4-FFF2-40B4-BE49-F238E27FC236}">
                <a16:creationId xmlns:a16="http://schemas.microsoft.com/office/drawing/2014/main" id="{CC5FAC96-25A9-6E72-FB2A-991E4B0F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9809" y="5551343"/>
            <a:ext cx="1926589" cy="1083707"/>
          </a:xfrm>
          <a:prstGeom prst="rect">
            <a:avLst/>
          </a:prstGeom>
          <a:noFill/>
        </p:spPr>
      </p:pic>
      <p:pic>
        <p:nvPicPr>
          <p:cNvPr id="12" name="Picture 4" descr="SMA Sunny Boy SB 4.0 Solar PV Inverter SB 4.0-1VL-40 &gt; Sunny Boy ...">
            <a:extLst>
              <a:ext uri="{FF2B5EF4-FFF2-40B4-BE49-F238E27FC236}">
                <a16:creationId xmlns:a16="http://schemas.microsoft.com/office/drawing/2014/main" id="{52A4E4DA-56CC-E3DB-DFB8-FEFAFE9739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992" b="16395"/>
          <a:stretch/>
        </p:blipFill>
        <p:spPr bwMode="auto">
          <a:xfrm>
            <a:off x="10343683" y="2168003"/>
            <a:ext cx="1676865" cy="118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C92C568D-6363-28BF-2A9F-B22E67EF77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6398" y="297216"/>
            <a:ext cx="945752" cy="1610099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9A9B9A11-FF4E-F454-6F68-6C131C143B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573" y="4051257"/>
            <a:ext cx="1813939" cy="2440665"/>
          </a:xfrm>
          <a:prstGeom prst="rect">
            <a:avLst/>
          </a:prstGeom>
        </p:spPr>
      </p:pic>
      <p:sp>
        <p:nvSpPr>
          <p:cNvPr id="17" name="Tekstfelt 16">
            <a:extLst>
              <a:ext uri="{FF2B5EF4-FFF2-40B4-BE49-F238E27FC236}">
                <a16:creationId xmlns:a16="http://schemas.microsoft.com/office/drawing/2014/main" id="{8899959A-BC7E-E5B9-286B-3DBE1AA00B78}"/>
              </a:ext>
            </a:extLst>
          </p:cNvPr>
          <p:cNvSpPr txBox="1"/>
          <p:nvPr/>
        </p:nvSpPr>
        <p:spPr>
          <a:xfrm>
            <a:off x="1043821" y="4889103"/>
            <a:ext cx="86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Batteri</a:t>
            </a:r>
          </a:p>
        </p:txBody>
      </p:sp>
    </p:spTree>
    <p:extLst>
      <p:ext uri="{BB962C8B-B14F-4D97-AF65-F5344CB8AC3E}">
        <p14:creationId xmlns:p14="http://schemas.microsoft.com/office/powerpoint/2010/main" val="1432924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ladsholder til billede 15" descr="Et billede af græs, himlen, udendørs, mark">
            <a:extLst>
              <a:ext uri="{FF2B5EF4-FFF2-40B4-BE49-F238E27FC236}">
                <a16:creationId xmlns:a16="http://schemas.microsoft.com/office/drawing/2014/main" id="{C1B138FC-3C84-469E-A058-94102F777E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Pladsholder til slidenummer 324">
            <a:extLst>
              <a:ext uri="{FF2B5EF4-FFF2-40B4-BE49-F238E27FC236}">
                <a16:creationId xmlns:a16="http://schemas.microsoft.com/office/drawing/2014/main" id="{B8EF7A39-E19F-77EC-1825-EF802580206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defPPr rtl="0"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A87306C-81BA-4795-A5CA-9392456A8C1E}" type="slidenum">
              <a:rPr lang="da-DK" smtClean="0"/>
              <a:pPr algn="r"/>
              <a:t>11</a:t>
            </a:fld>
            <a:endParaRPr lang="da-DK" dirty="0"/>
          </a:p>
        </p:txBody>
      </p:sp>
      <p:sp>
        <p:nvSpPr>
          <p:cNvPr id="4" name="Titel 25">
            <a:extLst>
              <a:ext uri="{FF2B5EF4-FFF2-40B4-BE49-F238E27FC236}">
                <a16:creationId xmlns:a16="http://schemas.microsoft.com/office/drawing/2014/main" id="{6350E2E7-9A37-9144-A617-8C2213012EB0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518611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Forskellige Anlægstyper</a:t>
            </a:r>
          </a:p>
        </p:txBody>
      </p:sp>
      <p:pic>
        <p:nvPicPr>
          <p:cNvPr id="6" name="Picture 4" descr="Relateret billede">
            <a:extLst>
              <a:ext uri="{FF2B5EF4-FFF2-40B4-BE49-F238E27FC236}">
                <a16:creationId xmlns:a16="http://schemas.microsoft.com/office/drawing/2014/main" id="{827F11EE-985B-C233-CE47-A65DC431B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6"/>
          <a:stretch/>
        </p:blipFill>
        <p:spPr bwMode="auto">
          <a:xfrm>
            <a:off x="1748588" y="1084802"/>
            <a:ext cx="6500888" cy="4438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illedresultat for Ennogie">
            <a:extLst>
              <a:ext uri="{FF2B5EF4-FFF2-40B4-BE49-F238E27FC236}">
                <a16:creationId xmlns:a16="http://schemas.microsoft.com/office/drawing/2014/main" id="{7B21ECAD-767D-81E8-041E-59BC3E555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476" y="1080571"/>
            <a:ext cx="3747513" cy="280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Billedresultat for pv">
            <a:extLst>
              <a:ext uri="{FF2B5EF4-FFF2-40B4-BE49-F238E27FC236}">
                <a16:creationId xmlns:a16="http://schemas.microsoft.com/office/drawing/2014/main" id="{0312AA62-7ED1-DD56-8BBF-FA77EA108B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487" r="3666"/>
          <a:stretch/>
        </p:blipFill>
        <p:spPr bwMode="auto">
          <a:xfrm>
            <a:off x="1274491" y="1158149"/>
            <a:ext cx="7336109" cy="3801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motorvej med solceller">
            <a:extLst>
              <a:ext uri="{FF2B5EF4-FFF2-40B4-BE49-F238E27FC236}">
                <a16:creationId xmlns:a16="http://schemas.microsoft.com/office/drawing/2014/main" id="{0125CD5E-DCDB-9658-EA98-68A318A0E3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8" t="10373"/>
          <a:stretch/>
        </p:blipFill>
        <p:spPr bwMode="auto">
          <a:xfrm>
            <a:off x="1371600" y="1184248"/>
            <a:ext cx="6711835" cy="405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Relateret billede">
            <a:extLst>
              <a:ext uri="{FF2B5EF4-FFF2-40B4-BE49-F238E27FC236}">
                <a16:creationId xmlns:a16="http://schemas.microsoft.com/office/drawing/2014/main" id="{AD3B86A7-DDEA-D388-39DA-A51BACFAD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88" y="1092763"/>
            <a:ext cx="7336109" cy="489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solceller billede 4">
            <a:extLst>
              <a:ext uri="{FF2B5EF4-FFF2-40B4-BE49-F238E27FC236}">
                <a16:creationId xmlns:a16="http://schemas.microsoft.com/office/drawing/2014/main" id="{DCFBD84F-589D-2444-4A92-16E154060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725" y="1080571"/>
            <a:ext cx="4912291" cy="3274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LUETOP – Solar Partner">
            <a:extLst>
              <a:ext uri="{FF2B5EF4-FFF2-40B4-BE49-F238E27FC236}">
                <a16:creationId xmlns:a16="http://schemas.microsoft.com/office/drawing/2014/main" id="{2D4D4739-BE25-4038-987E-CCFAE7401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03" y="919705"/>
            <a:ext cx="10701394" cy="523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æredygtighed, og grønt byggeri kan sagtens inkorporeres i din carport!  Solceller på taget skaber et energitilskud til hele h… | Carport ideer,  Pergola ideer, Solar">
            <a:extLst>
              <a:ext uri="{FF2B5EF4-FFF2-40B4-BE49-F238E27FC236}">
                <a16:creationId xmlns:a16="http://schemas.microsoft.com/office/drawing/2014/main" id="{7BBFF026-DDC2-4D92-BA5F-6131D1C2A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173" y="834574"/>
            <a:ext cx="7948974" cy="532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elateret billede">
            <a:extLst>
              <a:ext uri="{FF2B5EF4-FFF2-40B4-BE49-F238E27FC236}">
                <a16:creationId xmlns:a16="http://schemas.microsoft.com/office/drawing/2014/main" id="{E49245F9-D12D-6E92-2B3B-7BA177E13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38" y="870893"/>
            <a:ext cx="4051979" cy="405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Relateret billede">
            <a:extLst>
              <a:ext uri="{FF2B5EF4-FFF2-40B4-BE49-F238E27FC236}">
                <a16:creationId xmlns:a16="http://schemas.microsoft.com/office/drawing/2014/main" id="{4B265517-DA89-1175-75AE-6CF94E5E9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223" y="870893"/>
            <a:ext cx="6889486" cy="459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Billedresultat for zep pv">
            <a:extLst>
              <a:ext uri="{FF2B5EF4-FFF2-40B4-BE49-F238E27FC236}">
                <a16:creationId xmlns:a16="http://schemas.microsoft.com/office/drawing/2014/main" id="{3649BEE4-F64E-A676-4A90-020A3B45CC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40930" y="940136"/>
            <a:ext cx="2092592" cy="1087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Billedresultat for pv art">
            <a:extLst>
              <a:ext uri="{FF2B5EF4-FFF2-40B4-BE49-F238E27FC236}">
                <a16:creationId xmlns:a16="http://schemas.microsoft.com/office/drawing/2014/main" id="{843C91EC-115E-75B5-6246-0A03156D1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483" y="866645"/>
            <a:ext cx="6535359" cy="4705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Agrivoltaic project with vertically mounted bifacial panels goes online in  Germany – pv magazine USA">
            <a:extLst>
              <a:ext uri="{FF2B5EF4-FFF2-40B4-BE49-F238E27FC236}">
                <a16:creationId xmlns:a16="http://schemas.microsoft.com/office/drawing/2014/main" id="{E1A35440-EB66-CE2C-3272-168F32FCE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91" y="834574"/>
            <a:ext cx="11043551" cy="5521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27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el 44">
            <a:extLst>
              <a:ext uri="{FF2B5EF4-FFF2-40B4-BE49-F238E27FC236}">
                <a16:creationId xmlns:a16="http://schemas.microsoft.com/office/drawing/2014/main" id="{783F2686-1393-4DFB-98E8-91B2C1C8B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599301"/>
            <a:ext cx="4114800" cy="607969"/>
          </a:xfrm>
        </p:spPr>
        <p:txBody>
          <a:bodyPr rtlCol="0"/>
          <a:lstStyle/>
          <a:p>
            <a:pPr rtl="0"/>
            <a:r>
              <a:rPr lang="da-DK" dirty="0"/>
              <a:t>Termer og definitioner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51D04C2-233E-415F-8309-2906D8AB2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12</a:t>
            </a:fld>
            <a:endParaRPr lang="da-DK" dirty="0"/>
          </a:p>
        </p:txBody>
      </p:sp>
      <p:sp>
        <p:nvSpPr>
          <p:cNvPr id="9" name="Titel 25">
            <a:extLst>
              <a:ext uri="{FF2B5EF4-FFF2-40B4-BE49-F238E27FC236}">
                <a16:creationId xmlns:a16="http://schemas.microsoft.com/office/drawing/2014/main" id="{D13A8740-2DC4-54D5-1924-0A7282B20006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518611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DS/En 60364-7-712</a:t>
            </a:r>
          </a:p>
        </p:txBody>
      </p:sp>
      <p:pic>
        <p:nvPicPr>
          <p:cNvPr id="15" name="Billede 14" descr="http://www.solenergi.dk/SEC/Grafik/moduler.jpg">
            <a:extLst>
              <a:ext uri="{FF2B5EF4-FFF2-40B4-BE49-F238E27FC236}">
                <a16:creationId xmlns:a16="http://schemas.microsoft.com/office/drawing/2014/main" id="{4433CCD2-22D0-D710-5C20-6EDF5B6D4D96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530" y="2350173"/>
            <a:ext cx="2699124" cy="326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kstfelt 15">
            <a:extLst>
              <a:ext uri="{FF2B5EF4-FFF2-40B4-BE49-F238E27FC236}">
                <a16:creationId xmlns:a16="http://schemas.microsoft.com/office/drawing/2014/main" id="{86C262A3-BDFC-52CE-5485-B8880DA3817D}"/>
              </a:ext>
            </a:extLst>
          </p:cNvPr>
          <p:cNvSpPr txBox="1"/>
          <p:nvPr/>
        </p:nvSpPr>
        <p:spPr>
          <a:xfrm>
            <a:off x="262230" y="2286381"/>
            <a:ext cx="13141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600" dirty="0"/>
              <a:t>Celle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FCE59571-F6A7-0290-9F83-F47875F7B83F}"/>
              </a:ext>
            </a:extLst>
          </p:cNvPr>
          <p:cNvSpPr txBox="1"/>
          <p:nvPr/>
        </p:nvSpPr>
        <p:spPr>
          <a:xfrm>
            <a:off x="3824105" y="2425356"/>
            <a:ext cx="2091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712.3.1</a:t>
            </a:r>
          </a:p>
          <a:p>
            <a:r>
              <a:rPr lang="da-DK" sz="1600" dirty="0"/>
              <a:t>Solcellemodul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2EE70821-E8C8-32BA-9F97-237D2492E925}"/>
              </a:ext>
            </a:extLst>
          </p:cNvPr>
          <p:cNvSpPr txBox="1"/>
          <p:nvPr/>
        </p:nvSpPr>
        <p:spPr>
          <a:xfrm>
            <a:off x="88235" y="4475752"/>
            <a:ext cx="4251158" cy="126348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no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a-DK" sz="1400" dirty="0">
                <a:solidFill>
                  <a:srgbClr val="000000"/>
                </a:solidFill>
                <a:latin typeface="Arial Bold" charset="0"/>
                <a:ea typeface="ヒラギノ角ゴ ProN W6" charset="0"/>
                <a:cs typeface="ヒラギノ角ゴ ProN W6" charset="0"/>
                <a:sym typeface="Arial Bold" charset="0"/>
              </a:rPr>
              <a:t>712.3.2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a-DK" sz="1400" dirty="0">
                <a:solidFill>
                  <a:srgbClr val="000000"/>
                </a:solidFill>
                <a:latin typeface="Arial Bold" charset="0"/>
                <a:ea typeface="ヒラギノ角ゴ ProN W6" charset="0"/>
                <a:cs typeface="ヒラギノ角ゴ ProN W6" charset="0"/>
                <a:sym typeface="Arial Bold" charset="0"/>
              </a:rPr>
              <a:t>Solcellestreng</a:t>
            </a:r>
            <a:endParaRPr lang="da-DK" sz="1000" dirty="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  <p:pic>
        <p:nvPicPr>
          <p:cNvPr id="22" name="Billede 21">
            <a:extLst>
              <a:ext uri="{FF2B5EF4-FFF2-40B4-BE49-F238E27FC236}">
                <a16:creationId xmlns:a16="http://schemas.microsoft.com/office/drawing/2014/main" id="{76A9A853-F080-092A-1DE2-C20EF20E0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529" y="2275975"/>
            <a:ext cx="4281714" cy="4080375"/>
          </a:xfrm>
          <a:prstGeom prst="rect">
            <a:avLst/>
          </a:prstGeom>
        </p:spPr>
      </p:pic>
      <p:sp>
        <p:nvSpPr>
          <p:cNvPr id="23" name="Tekstfelt 22">
            <a:extLst>
              <a:ext uri="{FF2B5EF4-FFF2-40B4-BE49-F238E27FC236}">
                <a16:creationId xmlns:a16="http://schemas.microsoft.com/office/drawing/2014/main" id="{13DA783F-B531-78E4-0F3E-D8046B71BA99}"/>
              </a:ext>
            </a:extLst>
          </p:cNvPr>
          <p:cNvSpPr txBox="1"/>
          <p:nvPr/>
        </p:nvSpPr>
        <p:spPr>
          <a:xfrm>
            <a:off x="9465386" y="2215332"/>
            <a:ext cx="264941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da-DK" sz="1600" dirty="0"/>
              <a:t>712.3.3 -</a:t>
            </a:r>
          </a:p>
          <a:p>
            <a:r>
              <a:rPr lang="da-DK" sz="1600" dirty="0"/>
              <a:t>Solcelle-</a:t>
            </a:r>
            <a:r>
              <a:rPr lang="da-DK" sz="1600" dirty="0" err="1"/>
              <a:t>samenbygning</a:t>
            </a:r>
            <a:endParaRPr lang="da-DK" sz="1600" dirty="0"/>
          </a:p>
        </p:txBody>
      </p:sp>
      <p:cxnSp>
        <p:nvCxnSpPr>
          <p:cNvPr id="24" name="Lige pilforbindelse 23">
            <a:extLst>
              <a:ext uri="{FF2B5EF4-FFF2-40B4-BE49-F238E27FC236}">
                <a16:creationId xmlns:a16="http://schemas.microsoft.com/office/drawing/2014/main" id="{FE71027B-5631-904A-5C89-775C0E1B7748}"/>
              </a:ext>
            </a:extLst>
          </p:cNvPr>
          <p:cNvCxnSpPr>
            <a:stCxn id="23" idx="2"/>
          </p:cNvCxnSpPr>
          <p:nvPr/>
        </p:nvCxnSpPr>
        <p:spPr>
          <a:xfrm flipH="1">
            <a:off x="9558612" y="2800107"/>
            <a:ext cx="1231482" cy="2541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felt 24">
            <a:extLst>
              <a:ext uri="{FF2B5EF4-FFF2-40B4-BE49-F238E27FC236}">
                <a16:creationId xmlns:a16="http://schemas.microsoft.com/office/drawing/2014/main" id="{F53F0D0A-8182-E2FB-24B3-05B89158D372}"/>
              </a:ext>
            </a:extLst>
          </p:cNvPr>
          <p:cNvSpPr txBox="1"/>
          <p:nvPr/>
        </p:nvSpPr>
        <p:spPr>
          <a:xfrm>
            <a:off x="6220326" y="3847259"/>
            <a:ext cx="2208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712.3.7 - DC Solcellestrengs kabel </a:t>
            </a:r>
          </a:p>
        </p:txBody>
      </p:sp>
      <p:cxnSp>
        <p:nvCxnSpPr>
          <p:cNvPr id="26" name="Lige pilforbindelse 25">
            <a:extLst>
              <a:ext uri="{FF2B5EF4-FFF2-40B4-BE49-F238E27FC236}">
                <a16:creationId xmlns:a16="http://schemas.microsoft.com/office/drawing/2014/main" id="{40F5750D-1755-742D-CCAD-3883F19E854B}"/>
              </a:ext>
            </a:extLst>
          </p:cNvPr>
          <p:cNvCxnSpPr/>
          <p:nvPr/>
        </p:nvCxnSpPr>
        <p:spPr>
          <a:xfrm>
            <a:off x="8323781" y="4316162"/>
            <a:ext cx="265724" cy="824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kstfelt 26">
            <a:extLst>
              <a:ext uri="{FF2B5EF4-FFF2-40B4-BE49-F238E27FC236}">
                <a16:creationId xmlns:a16="http://schemas.microsoft.com/office/drawing/2014/main" id="{AED42D49-9675-5DD3-EAE8-C5C9BCE19AE7}"/>
              </a:ext>
            </a:extLst>
          </p:cNvPr>
          <p:cNvSpPr txBox="1"/>
          <p:nvPr/>
        </p:nvSpPr>
        <p:spPr>
          <a:xfrm>
            <a:off x="7253073" y="4682592"/>
            <a:ext cx="107852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600" dirty="0"/>
              <a:t>712.3.9 -</a:t>
            </a: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3DD6FA4D-C01A-E562-E76A-52C36A449F2B}"/>
              </a:ext>
            </a:extLst>
          </p:cNvPr>
          <p:cNvSpPr txBox="1"/>
          <p:nvPr/>
        </p:nvSpPr>
        <p:spPr>
          <a:xfrm>
            <a:off x="6707669" y="5401979"/>
            <a:ext cx="2169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dirty="0"/>
              <a:t>712.3.10 - AC Strømforsyningskabel </a:t>
            </a:r>
          </a:p>
        </p:txBody>
      </p:sp>
      <p:cxnSp>
        <p:nvCxnSpPr>
          <p:cNvPr id="29" name="Lige pilforbindelse 28">
            <a:extLst>
              <a:ext uri="{FF2B5EF4-FFF2-40B4-BE49-F238E27FC236}">
                <a16:creationId xmlns:a16="http://schemas.microsoft.com/office/drawing/2014/main" id="{5FE54256-35F0-2384-139B-28F6335B0012}"/>
              </a:ext>
            </a:extLst>
          </p:cNvPr>
          <p:cNvCxnSpPr/>
          <p:nvPr/>
        </p:nvCxnSpPr>
        <p:spPr>
          <a:xfrm flipV="1">
            <a:off x="8417566" y="5539642"/>
            <a:ext cx="320431" cy="54708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ladsholder til indhold 2">
            <a:extLst>
              <a:ext uri="{FF2B5EF4-FFF2-40B4-BE49-F238E27FC236}">
                <a16:creationId xmlns:a16="http://schemas.microsoft.com/office/drawing/2014/main" id="{F330C775-8029-C9FA-C00F-2AF3BA9C9FD8}"/>
              </a:ext>
            </a:extLst>
          </p:cNvPr>
          <p:cNvSpPr txBox="1">
            <a:spLocks/>
          </p:cNvSpPr>
          <p:nvPr/>
        </p:nvSpPr>
        <p:spPr>
          <a:xfrm>
            <a:off x="5587638" y="1092453"/>
            <a:ext cx="6466079" cy="11772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800" dirty="0"/>
              <a:t>Solcellemodulerne producerer DC jævnstrøm/spænding</a:t>
            </a:r>
          </a:p>
          <a:p>
            <a:r>
              <a:rPr lang="da-DK" sz="1800" dirty="0" err="1"/>
              <a:t>Inverteren</a:t>
            </a:r>
            <a:r>
              <a:rPr lang="da-DK" sz="1800" dirty="0"/>
              <a:t> konverterer fra DC til AC </a:t>
            </a:r>
          </a:p>
          <a:p>
            <a:r>
              <a:rPr lang="da-DK" sz="1800" dirty="0"/>
              <a:t>Elektriciteten der ikke bruges samtidigt sælges til </a:t>
            </a:r>
            <a:r>
              <a:rPr lang="da-DK" sz="1800" dirty="0" err="1"/>
              <a:t>El-nettet</a:t>
            </a:r>
            <a:endParaRPr lang="da-DK" sz="1800" dirty="0"/>
          </a:p>
        </p:txBody>
      </p:sp>
    </p:spTree>
    <p:extLst>
      <p:ext uri="{BB962C8B-B14F-4D97-AF65-F5344CB8AC3E}">
        <p14:creationId xmlns:p14="http://schemas.microsoft.com/office/powerpoint/2010/main" val="187687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Billede 351">
            <a:extLst>
              <a:ext uri="{FF2B5EF4-FFF2-40B4-BE49-F238E27FC236}">
                <a16:creationId xmlns:a16="http://schemas.microsoft.com/office/drawing/2014/main" id="{0A68593E-10EC-0FA5-5EC7-0416AFF76B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9" r="5758"/>
          <a:stretch/>
        </p:blipFill>
        <p:spPr>
          <a:xfrm>
            <a:off x="7605354" y="3583355"/>
            <a:ext cx="1042778" cy="1221368"/>
          </a:xfrm>
          <a:prstGeom prst="rect">
            <a:avLst/>
          </a:prstGeom>
        </p:spPr>
      </p:pic>
      <p:sp>
        <p:nvSpPr>
          <p:cNvPr id="325" name="Pladsholder til slidenummer 324">
            <a:extLst>
              <a:ext uri="{FF2B5EF4-FFF2-40B4-BE49-F238E27FC236}">
                <a16:creationId xmlns:a16="http://schemas.microsoft.com/office/drawing/2014/main" id="{C9F5126E-D75A-4501-9BA9-5485EAB79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13</a:t>
            </a:fld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6751F80C-7A34-3996-A8F5-7B2FB3124463}"/>
              </a:ext>
            </a:extLst>
          </p:cNvPr>
          <p:cNvSpPr txBox="1"/>
          <p:nvPr/>
        </p:nvSpPr>
        <p:spPr>
          <a:xfrm>
            <a:off x="418123" y="3786080"/>
            <a:ext cx="1000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Kabelskab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6A03C5F3-4F71-7008-E0B4-917535368D7F}"/>
              </a:ext>
            </a:extLst>
          </p:cNvPr>
          <p:cNvCxnSpPr/>
          <p:nvPr/>
        </p:nvCxnSpPr>
        <p:spPr>
          <a:xfrm>
            <a:off x="910493" y="6549293"/>
            <a:ext cx="28565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ge forbindelse 5">
            <a:extLst>
              <a:ext uri="{FF2B5EF4-FFF2-40B4-BE49-F238E27FC236}">
                <a16:creationId xmlns:a16="http://schemas.microsoft.com/office/drawing/2014/main" id="{CAF90D00-EBC1-CC5A-57FA-C35246D51835}"/>
              </a:ext>
            </a:extLst>
          </p:cNvPr>
          <p:cNvCxnSpPr/>
          <p:nvPr/>
        </p:nvCxnSpPr>
        <p:spPr>
          <a:xfrm>
            <a:off x="3767015" y="3313723"/>
            <a:ext cx="1" cy="3251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lede 6">
            <a:extLst>
              <a:ext uri="{FF2B5EF4-FFF2-40B4-BE49-F238E27FC236}">
                <a16:creationId xmlns:a16="http://schemas.microsoft.com/office/drawing/2014/main" id="{C083861C-7647-EE31-D6DE-543EC686B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4293" l="9730" r="89730">
                        <a14:foregroundMark x1="26486" y1="24728" x2="26486" y2="24728"/>
                        <a14:foregroundMark x1="26486" y1="21196" x2="26486" y2="21196"/>
                        <a14:foregroundMark x1="26486" y1="29620" x2="26486" y2="29620"/>
                        <a14:foregroundMark x1="26486" y1="38315" x2="26486" y2="38315"/>
                        <a14:foregroundMark x1="27568" y1="48641" x2="27568" y2="48641"/>
                        <a14:foregroundMark x1="58919" y1="38587" x2="58919" y2="38587"/>
                        <a14:foregroundMark x1="58919" y1="35598" x2="58919" y2="35598"/>
                        <a14:foregroundMark x1="58919" y1="34239" x2="58919" y2="34239"/>
                        <a14:foregroundMark x1="58919" y1="24728" x2="58919" y2="24728"/>
                        <a14:foregroundMark x1="54595" y1="8152" x2="54595" y2="8152"/>
                        <a14:foregroundMark x1="11351" y1="8152" x2="11351" y2="8152"/>
                        <a14:foregroundMark x1="26486" y1="5435" x2="26486" y2="5435"/>
                        <a14:foregroundMark x1="32973" y1="70652" x2="32973" y2="70652"/>
                        <a14:foregroundMark x1="32973" y1="62500" x2="32973" y2="62500"/>
                        <a14:foregroundMark x1="32973" y1="62500" x2="32973" y2="62500"/>
                        <a14:foregroundMark x1="76757" y1="94293" x2="76757" y2="94293"/>
                        <a14:foregroundMark x1="55135" y1="12228" x2="55135" y2="12228"/>
                        <a14:foregroundMark x1="9730" y1="92935" x2="9730" y2="929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6135" y="4046653"/>
            <a:ext cx="1066940" cy="2122345"/>
          </a:xfrm>
          <a:prstGeom prst="rect">
            <a:avLst/>
          </a:prstGeom>
        </p:spPr>
      </p:pic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78210696-FFD5-6FDB-2723-76E389FAABCF}"/>
              </a:ext>
            </a:extLst>
          </p:cNvPr>
          <p:cNvCxnSpPr/>
          <p:nvPr/>
        </p:nvCxnSpPr>
        <p:spPr>
          <a:xfrm flipH="1">
            <a:off x="918308" y="6036135"/>
            <a:ext cx="1" cy="5209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DFABEFE3-AA38-C85C-1DBC-A99DAB94C6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9865" y="1828800"/>
            <a:ext cx="1218853" cy="2282214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0523C9C7-0AFC-625D-6DD4-85BCFB82D18B}"/>
              </a:ext>
            </a:extLst>
          </p:cNvPr>
          <p:cNvSpPr txBox="1"/>
          <p:nvPr/>
        </p:nvSpPr>
        <p:spPr>
          <a:xfrm>
            <a:off x="3618349" y="1572592"/>
            <a:ext cx="1000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El måler</a:t>
            </a:r>
          </a:p>
        </p:txBody>
      </p:sp>
      <p:cxnSp>
        <p:nvCxnSpPr>
          <p:cNvPr id="11" name="Lige forbindelse 10">
            <a:extLst>
              <a:ext uri="{FF2B5EF4-FFF2-40B4-BE49-F238E27FC236}">
                <a16:creationId xmlns:a16="http://schemas.microsoft.com/office/drawing/2014/main" id="{9AEACB0A-6F7D-73FC-E8A7-AF0FCF8D8E7B}"/>
              </a:ext>
            </a:extLst>
          </p:cNvPr>
          <p:cNvCxnSpPr/>
          <p:nvPr/>
        </p:nvCxnSpPr>
        <p:spPr>
          <a:xfrm>
            <a:off x="4200770" y="4111014"/>
            <a:ext cx="0" cy="6407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ktangel 11">
            <a:extLst>
              <a:ext uri="{FF2B5EF4-FFF2-40B4-BE49-F238E27FC236}">
                <a16:creationId xmlns:a16="http://schemas.microsoft.com/office/drawing/2014/main" id="{5C198814-0BA1-D3CA-9558-39A080CE721E}"/>
              </a:ext>
            </a:extLst>
          </p:cNvPr>
          <p:cNvSpPr/>
          <p:nvPr/>
        </p:nvSpPr>
        <p:spPr>
          <a:xfrm>
            <a:off x="5119077" y="2305539"/>
            <a:ext cx="933944" cy="16412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9788963F-3434-E6A8-F8CD-E65DF8B99FA7}"/>
              </a:ext>
            </a:extLst>
          </p:cNvPr>
          <p:cNvGrpSpPr/>
          <p:nvPr/>
        </p:nvGrpSpPr>
        <p:grpSpPr>
          <a:xfrm>
            <a:off x="5119077" y="3516923"/>
            <a:ext cx="312615" cy="242277"/>
            <a:chOff x="5119077" y="2321169"/>
            <a:chExt cx="312615" cy="242277"/>
          </a:xfrm>
        </p:grpSpPr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1EEBE1F3-3652-28DC-DFB8-46D48D5B259C}"/>
                </a:ext>
              </a:extLst>
            </p:cNvPr>
            <p:cNvSpPr/>
            <p:nvPr/>
          </p:nvSpPr>
          <p:spPr>
            <a:xfrm>
              <a:off x="5134708" y="2391507"/>
              <a:ext cx="93784" cy="781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4DC4A656-732B-0584-F143-3185160B299D}"/>
                </a:ext>
              </a:extLst>
            </p:cNvPr>
            <p:cNvSpPr/>
            <p:nvPr/>
          </p:nvSpPr>
          <p:spPr>
            <a:xfrm>
              <a:off x="5326183" y="2387602"/>
              <a:ext cx="93784" cy="781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B848084C-6F2C-CEA1-614B-7967BB0767CC}"/>
                </a:ext>
              </a:extLst>
            </p:cNvPr>
            <p:cNvSpPr/>
            <p:nvPr/>
          </p:nvSpPr>
          <p:spPr>
            <a:xfrm>
              <a:off x="5224588" y="2387601"/>
              <a:ext cx="93784" cy="781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39" name="Rektangel 338">
              <a:extLst>
                <a:ext uri="{FF2B5EF4-FFF2-40B4-BE49-F238E27FC236}">
                  <a16:creationId xmlns:a16="http://schemas.microsoft.com/office/drawing/2014/main" id="{02CCCFAA-59E9-4472-2E2C-3C5D0F635346}"/>
                </a:ext>
              </a:extLst>
            </p:cNvPr>
            <p:cNvSpPr/>
            <p:nvPr/>
          </p:nvSpPr>
          <p:spPr>
            <a:xfrm>
              <a:off x="5119077" y="2321169"/>
              <a:ext cx="312615" cy="2422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BC5F5888-A941-03F7-7E98-A8984919C322}"/>
              </a:ext>
            </a:extLst>
          </p:cNvPr>
          <p:cNvGrpSpPr/>
          <p:nvPr/>
        </p:nvGrpSpPr>
        <p:grpSpPr>
          <a:xfrm>
            <a:off x="5431693" y="3516922"/>
            <a:ext cx="312615" cy="242277"/>
            <a:chOff x="5119077" y="2321169"/>
            <a:chExt cx="312615" cy="242277"/>
          </a:xfrm>
        </p:grpSpPr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6B684116-93D2-0BD5-E0C3-10D61C57534E}"/>
                </a:ext>
              </a:extLst>
            </p:cNvPr>
            <p:cNvSpPr/>
            <p:nvPr/>
          </p:nvSpPr>
          <p:spPr>
            <a:xfrm>
              <a:off x="5134708" y="2391507"/>
              <a:ext cx="93784" cy="781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43253A12-FF87-8727-E9AB-E67E3B39F580}"/>
                </a:ext>
              </a:extLst>
            </p:cNvPr>
            <p:cNvSpPr/>
            <p:nvPr/>
          </p:nvSpPr>
          <p:spPr>
            <a:xfrm>
              <a:off x="5326183" y="2387602"/>
              <a:ext cx="93784" cy="781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4DA3ABD8-46AC-B638-2412-DA0021AE4DCF}"/>
                </a:ext>
              </a:extLst>
            </p:cNvPr>
            <p:cNvSpPr/>
            <p:nvPr/>
          </p:nvSpPr>
          <p:spPr>
            <a:xfrm>
              <a:off x="5224588" y="2387601"/>
              <a:ext cx="93784" cy="781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35" name="Rektangel 334">
              <a:extLst>
                <a:ext uri="{FF2B5EF4-FFF2-40B4-BE49-F238E27FC236}">
                  <a16:creationId xmlns:a16="http://schemas.microsoft.com/office/drawing/2014/main" id="{F3B8B651-D34B-5699-8C99-FD0BECB160E5}"/>
                </a:ext>
              </a:extLst>
            </p:cNvPr>
            <p:cNvSpPr/>
            <p:nvPr/>
          </p:nvSpPr>
          <p:spPr>
            <a:xfrm>
              <a:off x="5119077" y="2321169"/>
              <a:ext cx="312615" cy="2422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7C586E4F-C5E1-368C-5EE4-9B2FC4FE16C3}"/>
              </a:ext>
            </a:extLst>
          </p:cNvPr>
          <p:cNvGrpSpPr/>
          <p:nvPr/>
        </p:nvGrpSpPr>
        <p:grpSpPr>
          <a:xfrm>
            <a:off x="5740406" y="3516922"/>
            <a:ext cx="312615" cy="242277"/>
            <a:chOff x="5119077" y="2321169"/>
            <a:chExt cx="312615" cy="242277"/>
          </a:xfrm>
        </p:grpSpPr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89F345ED-6A32-84D3-3C77-B2F6E30A51A5}"/>
                </a:ext>
              </a:extLst>
            </p:cNvPr>
            <p:cNvSpPr/>
            <p:nvPr/>
          </p:nvSpPr>
          <p:spPr>
            <a:xfrm>
              <a:off x="5134708" y="2391507"/>
              <a:ext cx="93784" cy="781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F138DB2F-49E3-9A27-B8DB-1B861257DB18}"/>
                </a:ext>
              </a:extLst>
            </p:cNvPr>
            <p:cNvSpPr/>
            <p:nvPr/>
          </p:nvSpPr>
          <p:spPr>
            <a:xfrm>
              <a:off x="5326183" y="2387602"/>
              <a:ext cx="93784" cy="781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58600BFD-75A4-8E3F-9702-5FC742458927}"/>
                </a:ext>
              </a:extLst>
            </p:cNvPr>
            <p:cNvSpPr/>
            <p:nvPr/>
          </p:nvSpPr>
          <p:spPr>
            <a:xfrm>
              <a:off x="5224588" y="2387601"/>
              <a:ext cx="93784" cy="7815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  <p:sp>
          <p:nvSpPr>
            <p:cNvPr id="331" name="Rektangel 330">
              <a:extLst>
                <a:ext uri="{FF2B5EF4-FFF2-40B4-BE49-F238E27FC236}">
                  <a16:creationId xmlns:a16="http://schemas.microsoft.com/office/drawing/2014/main" id="{0041E2E9-0AA6-EFBC-AC66-79962457BBCF}"/>
                </a:ext>
              </a:extLst>
            </p:cNvPr>
            <p:cNvSpPr/>
            <p:nvPr/>
          </p:nvSpPr>
          <p:spPr>
            <a:xfrm>
              <a:off x="5119077" y="2321169"/>
              <a:ext cx="312615" cy="2422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sz="1200" dirty="0" err="1">
                <a:solidFill>
                  <a:schemeClr val="bg1"/>
                </a:solidFill>
              </a:endParaRPr>
            </a:p>
          </p:txBody>
        </p:sp>
      </p:grpSp>
      <p:sp>
        <p:nvSpPr>
          <p:cNvPr id="16" name="Rektangel 15">
            <a:extLst>
              <a:ext uri="{FF2B5EF4-FFF2-40B4-BE49-F238E27FC236}">
                <a16:creationId xmlns:a16="http://schemas.microsoft.com/office/drawing/2014/main" id="{1B9D79DE-7C9E-1725-43C1-989D3B71CA12}"/>
              </a:ext>
            </a:extLst>
          </p:cNvPr>
          <p:cNvSpPr/>
          <p:nvPr/>
        </p:nvSpPr>
        <p:spPr>
          <a:xfrm>
            <a:off x="5736496" y="3058303"/>
            <a:ext cx="312615" cy="2422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C367A3B3-330B-8FAC-D8D6-655DBCF48165}"/>
              </a:ext>
            </a:extLst>
          </p:cNvPr>
          <p:cNvSpPr/>
          <p:nvPr/>
        </p:nvSpPr>
        <p:spPr>
          <a:xfrm>
            <a:off x="5126896" y="3058302"/>
            <a:ext cx="312615" cy="2422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28DA5CF4-9A47-B86A-A2A9-36599A327B38}"/>
              </a:ext>
            </a:extLst>
          </p:cNvPr>
          <p:cNvSpPr/>
          <p:nvPr/>
        </p:nvSpPr>
        <p:spPr>
          <a:xfrm>
            <a:off x="5427792" y="3056885"/>
            <a:ext cx="312615" cy="2422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F51899C0-68D4-E324-4561-B42683057BA7}"/>
              </a:ext>
            </a:extLst>
          </p:cNvPr>
          <p:cNvSpPr/>
          <p:nvPr/>
        </p:nvSpPr>
        <p:spPr>
          <a:xfrm>
            <a:off x="5115172" y="2579073"/>
            <a:ext cx="312615" cy="2422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500" dirty="0">
              <a:solidFill>
                <a:schemeClr val="tx1"/>
              </a:solidFill>
            </a:endParaRPr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54D82E27-12B1-F445-B3A7-1A85386F703B}"/>
              </a:ext>
            </a:extLst>
          </p:cNvPr>
          <p:cNvGrpSpPr/>
          <p:nvPr/>
        </p:nvGrpSpPr>
        <p:grpSpPr>
          <a:xfrm>
            <a:off x="5431696" y="2579072"/>
            <a:ext cx="625230" cy="242278"/>
            <a:chOff x="6736864" y="2491919"/>
            <a:chExt cx="625230" cy="242278"/>
          </a:xfrm>
        </p:grpSpPr>
        <p:grpSp>
          <p:nvGrpSpPr>
            <p:cNvPr id="61" name="Gruppe 60">
              <a:extLst>
                <a:ext uri="{FF2B5EF4-FFF2-40B4-BE49-F238E27FC236}">
                  <a16:creationId xmlns:a16="http://schemas.microsoft.com/office/drawing/2014/main" id="{788788C5-D5CD-F675-440B-13D9A0F8FFFA}"/>
                </a:ext>
              </a:extLst>
            </p:cNvPr>
            <p:cNvGrpSpPr/>
            <p:nvPr/>
          </p:nvGrpSpPr>
          <p:grpSpPr>
            <a:xfrm>
              <a:off x="6736864" y="2491920"/>
              <a:ext cx="312615" cy="242277"/>
              <a:chOff x="6736864" y="2491920"/>
              <a:chExt cx="312615" cy="242277"/>
            </a:xfrm>
          </p:grpSpPr>
          <p:sp>
            <p:nvSpPr>
              <p:cNvPr id="323" name="Rektangel 322">
                <a:extLst>
                  <a:ext uri="{FF2B5EF4-FFF2-40B4-BE49-F238E27FC236}">
                    <a16:creationId xmlns:a16="http://schemas.microsoft.com/office/drawing/2014/main" id="{43DAC611-3BEA-7BE7-0EB1-A5D88B3DE69D}"/>
                  </a:ext>
                </a:extLst>
              </p:cNvPr>
              <p:cNvSpPr/>
              <p:nvPr/>
            </p:nvSpPr>
            <p:spPr>
              <a:xfrm>
                <a:off x="6736864" y="2491920"/>
                <a:ext cx="312615" cy="2422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 sz="1200" dirty="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24" name="Lige forbindelse 323">
                <a:extLst>
                  <a:ext uri="{FF2B5EF4-FFF2-40B4-BE49-F238E27FC236}">
                    <a16:creationId xmlns:a16="http://schemas.microsoft.com/office/drawing/2014/main" id="{34EEE9AA-DA6A-70CF-5C63-EC5B56823AB9}"/>
                  </a:ext>
                </a:extLst>
              </p:cNvPr>
              <p:cNvCxnSpPr>
                <a:cxnSpLocks/>
                <a:stCxn id="323" idx="0"/>
                <a:endCxn id="323" idx="2"/>
              </p:cNvCxnSpPr>
              <p:nvPr/>
            </p:nvCxnSpPr>
            <p:spPr>
              <a:xfrm>
                <a:off x="6893172" y="2491920"/>
                <a:ext cx="0" cy="2422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6" name="Ellipse 325">
                <a:extLst>
                  <a:ext uri="{FF2B5EF4-FFF2-40B4-BE49-F238E27FC236}">
                    <a16:creationId xmlns:a16="http://schemas.microsoft.com/office/drawing/2014/main" id="{A1A8FF7F-42C1-3A56-9F96-C2F3028169AC}"/>
                  </a:ext>
                </a:extLst>
              </p:cNvPr>
              <p:cNvSpPr/>
              <p:nvPr/>
            </p:nvSpPr>
            <p:spPr>
              <a:xfrm>
                <a:off x="6768126" y="2573981"/>
                <a:ext cx="93784" cy="781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 sz="1200" dirty="0" err="1">
                  <a:solidFill>
                    <a:schemeClr val="bg1"/>
                  </a:solidFill>
                </a:endParaRPr>
              </a:p>
            </p:txBody>
          </p:sp>
          <p:sp>
            <p:nvSpPr>
              <p:cNvPr id="327" name="Ellipse 326">
                <a:extLst>
                  <a:ext uri="{FF2B5EF4-FFF2-40B4-BE49-F238E27FC236}">
                    <a16:creationId xmlns:a16="http://schemas.microsoft.com/office/drawing/2014/main" id="{000106F4-9F52-EC7A-BD2A-C0D72A2E08F3}"/>
                  </a:ext>
                </a:extLst>
              </p:cNvPr>
              <p:cNvSpPr/>
              <p:nvPr/>
            </p:nvSpPr>
            <p:spPr>
              <a:xfrm>
                <a:off x="6924434" y="2573981"/>
                <a:ext cx="93784" cy="781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 sz="1200" dirty="0" err="1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2" name="Gruppe 61">
              <a:extLst>
                <a:ext uri="{FF2B5EF4-FFF2-40B4-BE49-F238E27FC236}">
                  <a16:creationId xmlns:a16="http://schemas.microsoft.com/office/drawing/2014/main" id="{CB30CA7F-C674-F385-78A1-FB2851F6B0D0}"/>
                </a:ext>
              </a:extLst>
            </p:cNvPr>
            <p:cNvGrpSpPr/>
            <p:nvPr/>
          </p:nvGrpSpPr>
          <p:grpSpPr>
            <a:xfrm>
              <a:off x="7049479" y="2491919"/>
              <a:ext cx="312615" cy="242277"/>
              <a:chOff x="6736864" y="2491920"/>
              <a:chExt cx="312615" cy="242277"/>
            </a:xfrm>
          </p:grpSpPr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3C9BA541-238F-913C-EF3D-84472BFAD1B5}"/>
                  </a:ext>
                </a:extLst>
              </p:cNvPr>
              <p:cNvSpPr/>
              <p:nvPr/>
            </p:nvSpPr>
            <p:spPr>
              <a:xfrm>
                <a:off x="6736864" y="2491920"/>
                <a:ext cx="312615" cy="24227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 sz="1200" dirty="0" err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20" name="Lige forbindelse 319">
                <a:extLst>
                  <a:ext uri="{FF2B5EF4-FFF2-40B4-BE49-F238E27FC236}">
                    <a16:creationId xmlns:a16="http://schemas.microsoft.com/office/drawing/2014/main" id="{1AA00A3D-2ED4-7345-A0E0-BC159881F0CD}"/>
                  </a:ext>
                </a:extLst>
              </p:cNvPr>
              <p:cNvCxnSpPr>
                <a:cxnSpLocks/>
                <a:stCxn id="63" idx="0"/>
                <a:endCxn id="63" idx="2"/>
              </p:cNvCxnSpPr>
              <p:nvPr/>
            </p:nvCxnSpPr>
            <p:spPr>
              <a:xfrm>
                <a:off x="6893172" y="2491920"/>
                <a:ext cx="0" cy="2422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1" name="Ellipse 320">
                <a:extLst>
                  <a:ext uri="{FF2B5EF4-FFF2-40B4-BE49-F238E27FC236}">
                    <a16:creationId xmlns:a16="http://schemas.microsoft.com/office/drawing/2014/main" id="{9C340651-8A07-DC33-6478-7A6BE09BE845}"/>
                  </a:ext>
                </a:extLst>
              </p:cNvPr>
              <p:cNvSpPr/>
              <p:nvPr/>
            </p:nvSpPr>
            <p:spPr>
              <a:xfrm>
                <a:off x="6768126" y="2573981"/>
                <a:ext cx="93784" cy="781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 sz="1200" dirty="0" err="1">
                  <a:solidFill>
                    <a:schemeClr val="bg1"/>
                  </a:solidFill>
                </a:endParaRPr>
              </a:p>
            </p:txBody>
          </p:sp>
          <p:sp>
            <p:nvSpPr>
              <p:cNvPr id="322" name="Ellipse 321">
                <a:extLst>
                  <a:ext uri="{FF2B5EF4-FFF2-40B4-BE49-F238E27FC236}">
                    <a16:creationId xmlns:a16="http://schemas.microsoft.com/office/drawing/2014/main" id="{2971637B-AC29-4B28-80FC-F3A8184863B1}"/>
                  </a:ext>
                </a:extLst>
              </p:cNvPr>
              <p:cNvSpPr/>
              <p:nvPr/>
            </p:nvSpPr>
            <p:spPr>
              <a:xfrm>
                <a:off x="6924434" y="2573981"/>
                <a:ext cx="93784" cy="7815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a-DK" sz="1200" dirty="0" err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" name="Tekstfelt 20">
            <a:extLst>
              <a:ext uri="{FF2B5EF4-FFF2-40B4-BE49-F238E27FC236}">
                <a16:creationId xmlns:a16="http://schemas.microsoft.com/office/drawing/2014/main" id="{E66DE72E-7EAA-A086-940F-47A6586FE171}"/>
              </a:ext>
            </a:extLst>
          </p:cNvPr>
          <p:cNvSpPr txBox="1"/>
          <p:nvPr/>
        </p:nvSpPr>
        <p:spPr>
          <a:xfrm>
            <a:off x="5048837" y="2586601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900" dirty="0"/>
              <a:t>SPD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04619A15-0635-5C43-2792-50492CE7BA27}"/>
              </a:ext>
            </a:extLst>
          </p:cNvPr>
          <p:cNvSpPr txBox="1"/>
          <p:nvPr/>
        </p:nvSpPr>
        <p:spPr>
          <a:xfrm>
            <a:off x="5072248" y="3051564"/>
            <a:ext cx="4347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900" dirty="0"/>
              <a:t>RCD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B6B6B7DF-CF56-A78D-8F5B-708453A60AF4}"/>
              </a:ext>
            </a:extLst>
          </p:cNvPr>
          <p:cNvSpPr txBox="1"/>
          <p:nvPr/>
        </p:nvSpPr>
        <p:spPr>
          <a:xfrm>
            <a:off x="5380952" y="3054386"/>
            <a:ext cx="4347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900" dirty="0"/>
              <a:t>RCD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CB1E32D7-21F2-0C3D-A832-285B8272D075}"/>
              </a:ext>
            </a:extLst>
          </p:cNvPr>
          <p:cNvSpPr txBox="1"/>
          <p:nvPr/>
        </p:nvSpPr>
        <p:spPr>
          <a:xfrm>
            <a:off x="5693567" y="3055085"/>
            <a:ext cx="4347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900" dirty="0"/>
              <a:t>RCD</a:t>
            </a:r>
          </a:p>
        </p:txBody>
      </p:sp>
      <p:cxnSp>
        <p:nvCxnSpPr>
          <p:cNvPr id="25" name="Lige forbindelse 24">
            <a:extLst>
              <a:ext uri="{FF2B5EF4-FFF2-40B4-BE49-F238E27FC236}">
                <a16:creationId xmlns:a16="http://schemas.microsoft.com/office/drawing/2014/main" id="{06F218AB-F795-91AB-0466-94455498491E}"/>
              </a:ext>
            </a:extLst>
          </p:cNvPr>
          <p:cNvCxnSpPr/>
          <p:nvPr/>
        </p:nvCxnSpPr>
        <p:spPr>
          <a:xfrm>
            <a:off x="4191005" y="4747845"/>
            <a:ext cx="7014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Lige forbindelse 26">
            <a:extLst>
              <a:ext uri="{FF2B5EF4-FFF2-40B4-BE49-F238E27FC236}">
                <a16:creationId xmlns:a16="http://schemas.microsoft.com/office/drawing/2014/main" id="{C2158461-124D-D8F2-BE2E-1D3D3FB6EFF2}"/>
              </a:ext>
            </a:extLst>
          </p:cNvPr>
          <p:cNvCxnSpPr/>
          <p:nvPr/>
        </p:nvCxnSpPr>
        <p:spPr>
          <a:xfrm>
            <a:off x="4885653" y="2032000"/>
            <a:ext cx="0" cy="2719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Lige forbindelse 27">
            <a:extLst>
              <a:ext uri="{FF2B5EF4-FFF2-40B4-BE49-F238E27FC236}">
                <a16:creationId xmlns:a16="http://schemas.microsoft.com/office/drawing/2014/main" id="{80B46E94-0102-15AD-422C-FBAA3A4CB2DE}"/>
              </a:ext>
            </a:extLst>
          </p:cNvPr>
          <p:cNvCxnSpPr/>
          <p:nvPr/>
        </p:nvCxnSpPr>
        <p:spPr>
          <a:xfrm flipV="1">
            <a:off x="4873875" y="2039816"/>
            <a:ext cx="35071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Lige pilforbindelse 28">
            <a:extLst>
              <a:ext uri="{FF2B5EF4-FFF2-40B4-BE49-F238E27FC236}">
                <a16:creationId xmlns:a16="http://schemas.microsoft.com/office/drawing/2014/main" id="{49839EBB-71D4-11FB-7103-0A3A6DE43F22}"/>
              </a:ext>
            </a:extLst>
          </p:cNvPr>
          <p:cNvCxnSpPr/>
          <p:nvPr/>
        </p:nvCxnSpPr>
        <p:spPr>
          <a:xfrm>
            <a:off x="5216752" y="2039815"/>
            <a:ext cx="0" cy="54707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Vinklet forbindelse 99">
            <a:extLst>
              <a:ext uri="{FF2B5EF4-FFF2-40B4-BE49-F238E27FC236}">
                <a16:creationId xmlns:a16="http://schemas.microsoft.com/office/drawing/2014/main" id="{CA1EA2C9-BBF2-AF82-3D75-44C34ABD51EF}"/>
              </a:ext>
            </a:extLst>
          </p:cNvPr>
          <p:cNvCxnSpPr>
            <a:cxnSpLocks/>
            <a:endCxn id="22" idx="2"/>
          </p:cNvCxnSpPr>
          <p:nvPr/>
        </p:nvCxnSpPr>
        <p:spPr>
          <a:xfrm rot="5400000">
            <a:off x="4944303" y="2930734"/>
            <a:ext cx="696974" cy="6350"/>
          </a:xfrm>
          <a:prstGeom prst="bentConnector5">
            <a:avLst>
              <a:gd name="adj1" fmla="val 50260"/>
              <a:gd name="adj2" fmla="val -6923102"/>
              <a:gd name="adj3" fmla="val 119343"/>
            </a:avLst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Lige pilforbindelse 30">
            <a:extLst>
              <a:ext uri="{FF2B5EF4-FFF2-40B4-BE49-F238E27FC236}">
                <a16:creationId xmlns:a16="http://schemas.microsoft.com/office/drawing/2014/main" id="{FA9812A3-DA19-584E-7BFF-F0C3372330E3}"/>
              </a:ext>
            </a:extLst>
          </p:cNvPr>
          <p:cNvCxnSpPr/>
          <p:nvPr/>
        </p:nvCxnSpPr>
        <p:spPr>
          <a:xfrm flipH="1" flipV="1">
            <a:off x="5584098" y="3289195"/>
            <a:ext cx="10354" cy="129493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606ACA0D-B3C6-A5A0-5F0A-0E9D90DCD6DC}"/>
              </a:ext>
            </a:extLst>
          </p:cNvPr>
          <p:cNvCxnSpPr/>
          <p:nvPr/>
        </p:nvCxnSpPr>
        <p:spPr>
          <a:xfrm>
            <a:off x="5713050" y="3418688"/>
            <a:ext cx="197884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Lige pilforbindelse 34">
            <a:extLst>
              <a:ext uri="{FF2B5EF4-FFF2-40B4-BE49-F238E27FC236}">
                <a16:creationId xmlns:a16="http://schemas.microsoft.com/office/drawing/2014/main" id="{F441D92F-0D8E-9574-7C65-05747ABC2512}"/>
              </a:ext>
            </a:extLst>
          </p:cNvPr>
          <p:cNvCxnSpPr/>
          <p:nvPr/>
        </p:nvCxnSpPr>
        <p:spPr>
          <a:xfrm flipV="1">
            <a:off x="5910934" y="3279258"/>
            <a:ext cx="0" cy="135524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Vinklet forbindelse 123">
            <a:extLst>
              <a:ext uri="{FF2B5EF4-FFF2-40B4-BE49-F238E27FC236}">
                <a16:creationId xmlns:a16="http://schemas.microsoft.com/office/drawing/2014/main" id="{91C2876A-50C2-85D7-BE43-DD378DCFE8F0}"/>
              </a:ext>
            </a:extLst>
          </p:cNvPr>
          <p:cNvCxnSpPr/>
          <p:nvPr/>
        </p:nvCxnSpPr>
        <p:spPr>
          <a:xfrm rot="16200000" flipH="1">
            <a:off x="5704360" y="3242508"/>
            <a:ext cx="465358" cy="83470"/>
          </a:xfrm>
          <a:prstGeom prst="bentConnector3">
            <a:avLst>
              <a:gd name="adj1" fmla="val -22216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kstfelt 36">
            <a:extLst>
              <a:ext uri="{FF2B5EF4-FFF2-40B4-BE49-F238E27FC236}">
                <a16:creationId xmlns:a16="http://schemas.microsoft.com/office/drawing/2014/main" id="{A5257799-03A7-B43A-3696-1BD494518323}"/>
              </a:ext>
            </a:extLst>
          </p:cNvPr>
          <p:cNvSpPr txBox="1"/>
          <p:nvPr/>
        </p:nvSpPr>
        <p:spPr>
          <a:xfrm>
            <a:off x="7578636" y="2762524"/>
            <a:ext cx="1213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Inverter med indbygget adskiller samt </a:t>
            </a:r>
            <a:r>
              <a:rPr lang="da-DK" sz="1200" dirty="0" err="1"/>
              <a:t>SPDér</a:t>
            </a:r>
            <a:r>
              <a:rPr lang="da-DK" sz="1200" dirty="0"/>
              <a:t> til DC </a:t>
            </a:r>
          </a:p>
        </p:txBody>
      </p:sp>
      <p:cxnSp>
        <p:nvCxnSpPr>
          <p:cNvPr id="38" name="Lige pilforbindelse 37">
            <a:extLst>
              <a:ext uri="{FF2B5EF4-FFF2-40B4-BE49-F238E27FC236}">
                <a16:creationId xmlns:a16="http://schemas.microsoft.com/office/drawing/2014/main" id="{1FD5AE8C-BC6F-F17A-6881-5286A1E4D5B6}"/>
              </a:ext>
            </a:extLst>
          </p:cNvPr>
          <p:cNvCxnSpPr/>
          <p:nvPr/>
        </p:nvCxnSpPr>
        <p:spPr>
          <a:xfrm>
            <a:off x="5884987" y="2941724"/>
            <a:ext cx="0" cy="12972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kstfelt 43">
            <a:extLst>
              <a:ext uri="{FF2B5EF4-FFF2-40B4-BE49-F238E27FC236}">
                <a16:creationId xmlns:a16="http://schemas.microsoft.com/office/drawing/2014/main" id="{0B246938-55DB-C61D-50AA-EBEF93B3F465}"/>
              </a:ext>
            </a:extLst>
          </p:cNvPr>
          <p:cNvSpPr txBox="1"/>
          <p:nvPr/>
        </p:nvSpPr>
        <p:spPr>
          <a:xfrm>
            <a:off x="7692211" y="4108471"/>
            <a:ext cx="597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accent2"/>
                </a:solidFill>
              </a:rPr>
              <a:t>AC</a:t>
            </a:r>
          </a:p>
        </p:txBody>
      </p:sp>
      <p:sp>
        <p:nvSpPr>
          <p:cNvPr id="45" name="Tekstfelt 44">
            <a:extLst>
              <a:ext uri="{FF2B5EF4-FFF2-40B4-BE49-F238E27FC236}">
                <a16:creationId xmlns:a16="http://schemas.microsoft.com/office/drawing/2014/main" id="{8ED65B2F-B567-1E77-88E9-5C905EF2FC4D}"/>
              </a:ext>
            </a:extLst>
          </p:cNvPr>
          <p:cNvSpPr txBox="1"/>
          <p:nvPr/>
        </p:nvSpPr>
        <p:spPr>
          <a:xfrm>
            <a:off x="8226570" y="3776684"/>
            <a:ext cx="597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accent2"/>
                </a:solidFill>
              </a:rPr>
              <a:t>DC</a:t>
            </a:r>
          </a:p>
        </p:txBody>
      </p:sp>
      <p:sp>
        <p:nvSpPr>
          <p:cNvPr id="46" name="Tekstfelt 45">
            <a:extLst>
              <a:ext uri="{FF2B5EF4-FFF2-40B4-BE49-F238E27FC236}">
                <a16:creationId xmlns:a16="http://schemas.microsoft.com/office/drawing/2014/main" id="{20056C50-B0E8-471C-928A-5102BD4885D9}"/>
              </a:ext>
            </a:extLst>
          </p:cNvPr>
          <p:cNvSpPr txBox="1"/>
          <p:nvPr/>
        </p:nvSpPr>
        <p:spPr>
          <a:xfrm>
            <a:off x="5201633" y="2028681"/>
            <a:ext cx="133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Gruppetavle</a:t>
            </a:r>
          </a:p>
        </p:txBody>
      </p:sp>
      <p:cxnSp>
        <p:nvCxnSpPr>
          <p:cNvPr id="47" name="Lige pilforbindelse 46">
            <a:extLst>
              <a:ext uri="{FF2B5EF4-FFF2-40B4-BE49-F238E27FC236}">
                <a16:creationId xmlns:a16="http://schemas.microsoft.com/office/drawing/2014/main" id="{7E27094A-B814-B327-209C-2E39194086F0}"/>
              </a:ext>
            </a:extLst>
          </p:cNvPr>
          <p:cNvCxnSpPr/>
          <p:nvPr/>
        </p:nvCxnSpPr>
        <p:spPr>
          <a:xfrm flipH="1">
            <a:off x="8556809" y="3946860"/>
            <a:ext cx="254045" cy="1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Vinklet forbindelse 148">
            <a:extLst>
              <a:ext uri="{FF2B5EF4-FFF2-40B4-BE49-F238E27FC236}">
                <a16:creationId xmlns:a16="http://schemas.microsoft.com/office/drawing/2014/main" id="{5598DD03-E130-88F8-F87F-F69A0F61E889}"/>
              </a:ext>
            </a:extLst>
          </p:cNvPr>
          <p:cNvCxnSpPr/>
          <p:nvPr/>
        </p:nvCxnSpPr>
        <p:spPr>
          <a:xfrm>
            <a:off x="8810854" y="3946769"/>
            <a:ext cx="466008" cy="330725"/>
          </a:xfrm>
          <a:prstGeom prst="bentConnector3">
            <a:avLst>
              <a:gd name="adj1" fmla="val 9750"/>
            </a:avLst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Billede 48">
            <a:extLst>
              <a:ext uri="{FF2B5EF4-FFF2-40B4-BE49-F238E27FC236}">
                <a16:creationId xmlns:a16="http://schemas.microsoft.com/office/drawing/2014/main" id="{28287894-A69B-661C-B601-B5A9D14E5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3195" y="1512398"/>
            <a:ext cx="937612" cy="1532326"/>
          </a:xfrm>
          <a:prstGeom prst="rect">
            <a:avLst/>
          </a:prstGeom>
        </p:spPr>
      </p:pic>
      <p:pic>
        <p:nvPicPr>
          <p:cNvPr id="50" name="Billede 49">
            <a:extLst>
              <a:ext uri="{FF2B5EF4-FFF2-40B4-BE49-F238E27FC236}">
                <a16:creationId xmlns:a16="http://schemas.microsoft.com/office/drawing/2014/main" id="{5641BB86-8240-4FAC-71AC-33D8FF0487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37012" y="1517657"/>
            <a:ext cx="937612" cy="1532326"/>
          </a:xfrm>
          <a:prstGeom prst="rect">
            <a:avLst/>
          </a:prstGeom>
        </p:spPr>
      </p:pic>
      <p:pic>
        <p:nvPicPr>
          <p:cNvPr id="51" name="Billede 50">
            <a:extLst>
              <a:ext uri="{FF2B5EF4-FFF2-40B4-BE49-F238E27FC236}">
                <a16:creationId xmlns:a16="http://schemas.microsoft.com/office/drawing/2014/main" id="{0136DD1F-EF0A-EF3F-6176-D1094467C8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8448" y="1508893"/>
            <a:ext cx="937612" cy="1532326"/>
          </a:xfrm>
          <a:prstGeom prst="rect">
            <a:avLst/>
          </a:prstGeom>
        </p:spPr>
      </p:pic>
      <p:pic>
        <p:nvPicPr>
          <p:cNvPr id="52" name="Billede 51">
            <a:extLst>
              <a:ext uri="{FF2B5EF4-FFF2-40B4-BE49-F238E27FC236}">
                <a16:creationId xmlns:a16="http://schemas.microsoft.com/office/drawing/2014/main" id="{78296D8A-C9C6-F887-8651-7B15737EEC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8953" y="1519237"/>
            <a:ext cx="937612" cy="1532326"/>
          </a:xfrm>
          <a:prstGeom prst="rect">
            <a:avLst/>
          </a:prstGeom>
        </p:spPr>
      </p:pic>
      <p:cxnSp>
        <p:nvCxnSpPr>
          <p:cNvPr id="53" name="Lige pilforbindelse 52">
            <a:extLst>
              <a:ext uri="{FF2B5EF4-FFF2-40B4-BE49-F238E27FC236}">
                <a16:creationId xmlns:a16="http://schemas.microsoft.com/office/drawing/2014/main" id="{0A9D820F-D49C-696E-2741-6F396FFE31D9}"/>
              </a:ext>
            </a:extLst>
          </p:cNvPr>
          <p:cNvCxnSpPr/>
          <p:nvPr/>
        </p:nvCxnSpPr>
        <p:spPr>
          <a:xfrm flipV="1">
            <a:off x="10622188" y="3006438"/>
            <a:ext cx="0" cy="38543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Lige forbindelse 53">
            <a:extLst>
              <a:ext uri="{FF2B5EF4-FFF2-40B4-BE49-F238E27FC236}">
                <a16:creationId xmlns:a16="http://schemas.microsoft.com/office/drawing/2014/main" id="{CF0E9035-D51B-58C6-2202-EF47F06F30B4}"/>
              </a:ext>
            </a:extLst>
          </p:cNvPr>
          <p:cNvCxnSpPr/>
          <p:nvPr/>
        </p:nvCxnSpPr>
        <p:spPr>
          <a:xfrm>
            <a:off x="10622188" y="3388174"/>
            <a:ext cx="483472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Lige forbindelse 54">
            <a:extLst>
              <a:ext uri="{FF2B5EF4-FFF2-40B4-BE49-F238E27FC236}">
                <a16:creationId xmlns:a16="http://schemas.microsoft.com/office/drawing/2014/main" id="{8F8AF4CE-50F4-BD5E-E5D3-85E88E90D9B7}"/>
              </a:ext>
            </a:extLst>
          </p:cNvPr>
          <p:cNvCxnSpPr/>
          <p:nvPr/>
        </p:nvCxnSpPr>
        <p:spPr>
          <a:xfrm flipV="1">
            <a:off x="11104565" y="3006438"/>
            <a:ext cx="1" cy="373715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Lige pilforbindelse 55">
            <a:extLst>
              <a:ext uri="{FF2B5EF4-FFF2-40B4-BE49-F238E27FC236}">
                <a16:creationId xmlns:a16="http://schemas.microsoft.com/office/drawing/2014/main" id="{2376B266-3FA7-4D8C-782D-2590C0171BBA}"/>
              </a:ext>
            </a:extLst>
          </p:cNvPr>
          <p:cNvCxnSpPr/>
          <p:nvPr/>
        </p:nvCxnSpPr>
        <p:spPr>
          <a:xfrm flipV="1">
            <a:off x="9688111" y="3006438"/>
            <a:ext cx="0" cy="38543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Lige forbindelse 56">
            <a:extLst>
              <a:ext uri="{FF2B5EF4-FFF2-40B4-BE49-F238E27FC236}">
                <a16:creationId xmlns:a16="http://schemas.microsoft.com/office/drawing/2014/main" id="{9CB813E3-61AC-C915-7361-EFE339ADDEBA}"/>
              </a:ext>
            </a:extLst>
          </p:cNvPr>
          <p:cNvCxnSpPr/>
          <p:nvPr/>
        </p:nvCxnSpPr>
        <p:spPr>
          <a:xfrm>
            <a:off x="9688111" y="3388174"/>
            <a:ext cx="483472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Lige forbindelse 57">
            <a:extLst>
              <a:ext uri="{FF2B5EF4-FFF2-40B4-BE49-F238E27FC236}">
                <a16:creationId xmlns:a16="http://schemas.microsoft.com/office/drawing/2014/main" id="{3E9FC2E1-3582-327C-0A24-06B472687F08}"/>
              </a:ext>
            </a:extLst>
          </p:cNvPr>
          <p:cNvCxnSpPr/>
          <p:nvPr/>
        </p:nvCxnSpPr>
        <p:spPr>
          <a:xfrm flipV="1">
            <a:off x="10162467" y="3006438"/>
            <a:ext cx="1" cy="373715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Lige forbindelse 58">
            <a:extLst>
              <a:ext uri="{FF2B5EF4-FFF2-40B4-BE49-F238E27FC236}">
                <a16:creationId xmlns:a16="http://schemas.microsoft.com/office/drawing/2014/main" id="{FA8F0722-F7D1-3A43-416D-70D59D2AAE0D}"/>
              </a:ext>
            </a:extLst>
          </p:cNvPr>
          <p:cNvCxnSpPr/>
          <p:nvPr/>
        </p:nvCxnSpPr>
        <p:spPr>
          <a:xfrm flipV="1">
            <a:off x="9265725" y="2969907"/>
            <a:ext cx="3528" cy="1301977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kstfelt 59">
            <a:extLst>
              <a:ext uri="{FF2B5EF4-FFF2-40B4-BE49-F238E27FC236}">
                <a16:creationId xmlns:a16="http://schemas.microsoft.com/office/drawing/2014/main" id="{49AB92D9-FF5A-A749-4EAC-64FA3E14702A}"/>
              </a:ext>
            </a:extLst>
          </p:cNvPr>
          <p:cNvSpPr txBox="1"/>
          <p:nvPr/>
        </p:nvSpPr>
        <p:spPr>
          <a:xfrm>
            <a:off x="9020387" y="1277532"/>
            <a:ext cx="1335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Solceller</a:t>
            </a:r>
          </a:p>
        </p:txBody>
      </p:sp>
      <p:sp>
        <p:nvSpPr>
          <p:cNvPr id="340" name="Tekstfelt 339">
            <a:extLst>
              <a:ext uri="{FF2B5EF4-FFF2-40B4-BE49-F238E27FC236}">
                <a16:creationId xmlns:a16="http://schemas.microsoft.com/office/drawing/2014/main" id="{5903DD1B-185B-36FE-9582-44EFCF56B790}"/>
              </a:ext>
            </a:extLst>
          </p:cNvPr>
          <p:cNvSpPr txBox="1"/>
          <p:nvPr/>
        </p:nvSpPr>
        <p:spPr>
          <a:xfrm>
            <a:off x="5999298" y="4419175"/>
            <a:ext cx="1453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Under 10m</a:t>
            </a:r>
          </a:p>
        </p:txBody>
      </p:sp>
      <p:sp>
        <p:nvSpPr>
          <p:cNvPr id="343" name="Titel 25">
            <a:extLst>
              <a:ext uri="{FF2B5EF4-FFF2-40B4-BE49-F238E27FC236}">
                <a16:creationId xmlns:a16="http://schemas.microsoft.com/office/drawing/2014/main" id="{A19D0606-79B0-4578-8BE3-1A89562C1887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518611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DS/En 60364-7-712</a:t>
            </a:r>
          </a:p>
        </p:txBody>
      </p:sp>
      <p:cxnSp>
        <p:nvCxnSpPr>
          <p:cNvPr id="345" name="Lige pilforbindelse 344">
            <a:extLst>
              <a:ext uri="{FF2B5EF4-FFF2-40B4-BE49-F238E27FC236}">
                <a16:creationId xmlns:a16="http://schemas.microsoft.com/office/drawing/2014/main" id="{43847E09-BF29-404D-E9E9-3C4C8B81E52B}"/>
              </a:ext>
            </a:extLst>
          </p:cNvPr>
          <p:cNvCxnSpPr>
            <a:cxnSpLocks/>
          </p:cNvCxnSpPr>
          <p:nvPr/>
        </p:nvCxnSpPr>
        <p:spPr>
          <a:xfrm flipV="1">
            <a:off x="5895304" y="3759199"/>
            <a:ext cx="0" cy="50712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Lige pilforbindelse 345">
            <a:extLst>
              <a:ext uri="{FF2B5EF4-FFF2-40B4-BE49-F238E27FC236}">
                <a16:creationId xmlns:a16="http://schemas.microsoft.com/office/drawing/2014/main" id="{21328736-32A8-798F-D554-DFBFEC82EB2D}"/>
              </a:ext>
            </a:extLst>
          </p:cNvPr>
          <p:cNvCxnSpPr>
            <a:cxnSpLocks/>
          </p:cNvCxnSpPr>
          <p:nvPr/>
        </p:nvCxnSpPr>
        <p:spPr>
          <a:xfrm>
            <a:off x="5892803" y="4267624"/>
            <a:ext cx="1820982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037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ladsholder til billede 15" descr="Et billede af græs, himlen, udendørs, mark">
            <a:extLst>
              <a:ext uri="{FF2B5EF4-FFF2-40B4-BE49-F238E27FC236}">
                <a16:creationId xmlns:a16="http://schemas.microsoft.com/office/drawing/2014/main" id="{C1B138FC-3C84-469E-A058-94102F777E5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Pladsholder til slidenummer 324">
            <a:extLst>
              <a:ext uri="{FF2B5EF4-FFF2-40B4-BE49-F238E27FC236}">
                <a16:creationId xmlns:a16="http://schemas.microsoft.com/office/drawing/2014/main" id="{B8EF7A39-E19F-77EC-1825-EF802580206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defPPr rtl="0"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A87306C-81BA-4795-A5CA-9392456A8C1E}" type="slidenum">
              <a:rPr lang="da-DK" smtClean="0"/>
              <a:pPr algn="r"/>
              <a:t>14</a:t>
            </a:fld>
            <a:endParaRPr lang="da-DK" dirty="0"/>
          </a:p>
        </p:txBody>
      </p:sp>
      <p:sp>
        <p:nvSpPr>
          <p:cNvPr id="4" name="Titel 25">
            <a:extLst>
              <a:ext uri="{FF2B5EF4-FFF2-40B4-BE49-F238E27FC236}">
                <a16:creationId xmlns:a16="http://schemas.microsoft.com/office/drawing/2014/main" id="{6350E2E7-9A37-9144-A617-8C2213012EB0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634415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Net tilsluttet anlæg</a:t>
            </a:r>
          </a:p>
        </p:txBody>
      </p:sp>
      <p:cxnSp>
        <p:nvCxnSpPr>
          <p:cNvPr id="1059" name="Lige forbindelse 1058">
            <a:extLst>
              <a:ext uri="{FF2B5EF4-FFF2-40B4-BE49-F238E27FC236}">
                <a16:creationId xmlns:a16="http://schemas.microsoft.com/office/drawing/2014/main" id="{922E2888-87D0-FF8C-B21F-86DC439242A2}"/>
              </a:ext>
            </a:extLst>
          </p:cNvPr>
          <p:cNvCxnSpPr/>
          <p:nvPr/>
        </p:nvCxnSpPr>
        <p:spPr bwMode="auto">
          <a:xfrm>
            <a:off x="778936" y="3556000"/>
            <a:ext cx="3283716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0" name="Lige forbindelse 1059">
            <a:extLst>
              <a:ext uri="{FF2B5EF4-FFF2-40B4-BE49-F238E27FC236}">
                <a16:creationId xmlns:a16="http://schemas.microsoft.com/office/drawing/2014/main" id="{899DF524-85F4-1389-3D81-0A0BBC2B193A}"/>
              </a:ext>
            </a:extLst>
          </p:cNvPr>
          <p:cNvCxnSpPr/>
          <p:nvPr/>
        </p:nvCxnSpPr>
        <p:spPr bwMode="auto">
          <a:xfrm>
            <a:off x="785709" y="3738880"/>
            <a:ext cx="3448556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1" name="Lige forbindelse 1060">
            <a:extLst>
              <a:ext uri="{FF2B5EF4-FFF2-40B4-BE49-F238E27FC236}">
                <a16:creationId xmlns:a16="http://schemas.microsoft.com/office/drawing/2014/main" id="{83539E02-B6BF-FDFA-0EEA-6F5C1B0CB778}"/>
              </a:ext>
            </a:extLst>
          </p:cNvPr>
          <p:cNvCxnSpPr/>
          <p:nvPr/>
        </p:nvCxnSpPr>
        <p:spPr bwMode="auto">
          <a:xfrm>
            <a:off x="776578" y="3921760"/>
            <a:ext cx="3644900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2" name="Lige forbindelse 1061">
            <a:extLst>
              <a:ext uri="{FF2B5EF4-FFF2-40B4-BE49-F238E27FC236}">
                <a16:creationId xmlns:a16="http://schemas.microsoft.com/office/drawing/2014/main" id="{6CF34C16-29E1-A02B-E57D-920B36DD6FF1}"/>
              </a:ext>
            </a:extLst>
          </p:cNvPr>
          <p:cNvCxnSpPr/>
          <p:nvPr/>
        </p:nvCxnSpPr>
        <p:spPr bwMode="auto">
          <a:xfrm>
            <a:off x="785707" y="3373120"/>
            <a:ext cx="3088639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63" name="Tekstboks 2">
            <a:extLst>
              <a:ext uri="{FF2B5EF4-FFF2-40B4-BE49-F238E27FC236}">
                <a16:creationId xmlns:a16="http://schemas.microsoft.com/office/drawing/2014/main" id="{D82B247B-33FA-3BBC-87B8-DE30F70697BE}"/>
              </a:ext>
            </a:extLst>
          </p:cNvPr>
          <p:cNvSpPr txBox="1"/>
          <p:nvPr/>
        </p:nvSpPr>
        <p:spPr>
          <a:xfrm>
            <a:off x="3074537" y="268895"/>
            <a:ext cx="464352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60" b="1" dirty="0">
                <a:solidFill>
                  <a:srgbClr val="0070C0"/>
                </a:solidFill>
              </a:rPr>
              <a:t>Energiens retning ved kun forbrug</a:t>
            </a:r>
          </a:p>
        </p:txBody>
      </p:sp>
      <p:pic>
        <p:nvPicPr>
          <p:cNvPr id="1064" name="Picture 8" descr="http://img-europe.electrocomponents.com/images/R7076212-01.jpg">
            <a:extLst>
              <a:ext uri="{FF2B5EF4-FFF2-40B4-BE49-F238E27FC236}">
                <a16:creationId xmlns:a16="http://schemas.microsoft.com/office/drawing/2014/main" id="{DB79A77C-8842-A8EF-7003-68AD020C9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23455" y="3088641"/>
            <a:ext cx="1380755" cy="1187449"/>
          </a:xfrm>
          <a:prstGeom prst="rect">
            <a:avLst/>
          </a:prstGeom>
          <a:noFill/>
        </p:spPr>
      </p:pic>
      <p:cxnSp>
        <p:nvCxnSpPr>
          <p:cNvPr id="1065" name="Lige forbindelse 1064">
            <a:extLst>
              <a:ext uri="{FF2B5EF4-FFF2-40B4-BE49-F238E27FC236}">
                <a16:creationId xmlns:a16="http://schemas.microsoft.com/office/drawing/2014/main" id="{6269DC97-6F14-F3AE-20BE-5759259B84E2}"/>
              </a:ext>
            </a:extLst>
          </p:cNvPr>
          <p:cNvCxnSpPr/>
          <p:nvPr/>
        </p:nvCxnSpPr>
        <p:spPr bwMode="auto">
          <a:xfrm>
            <a:off x="3874346" y="2695788"/>
            <a:ext cx="0" cy="162560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6" name="Lige forbindelse 1065">
            <a:extLst>
              <a:ext uri="{FF2B5EF4-FFF2-40B4-BE49-F238E27FC236}">
                <a16:creationId xmlns:a16="http://schemas.microsoft.com/office/drawing/2014/main" id="{9CC01B78-687E-11F7-7499-5404C9DA97EB}"/>
              </a:ext>
            </a:extLst>
          </p:cNvPr>
          <p:cNvCxnSpPr/>
          <p:nvPr/>
        </p:nvCxnSpPr>
        <p:spPr bwMode="auto">
          <a:xfrm>
            <a:off x="4057226" y="2878668"/>
            <a:ext cx="0" cy="162560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7" name="Lige forbindelse 1066">
            <a:extLst>
              <a:ext uri="{FF2B5EF4-FFF2-40B4-BE49-F238E27FC236}">
                <a16:creationId xmlns:a16="http://schemas.microsoft.com/office/drawing/2014/main" id="{2C610933-5003-F386-387E-62C51412801B}"/>
              </a:ext>
            </a:extLst>
          </p:cNvPr>
          <p:cNvCxnSpPr/>
          <p:nvPr/>
        </p:nvCxnSpPr>
        <p:spPr bwMode="auto">
          <a:xfrm>
            <a:off x="4240106" y="3061548"/>
            <a:ext cx="0" cy="162560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8" name="Lige forbindelse 1067">
            <a:extLst>
              <a:ext uri="{FF2B5EF4-FFF2-40B4-BE49-F238E27FC236}">
                <a16:creationId xmlns:a16="http://schemas.microsoft.com/office/drawing/2014/main" id="{BF4AB6E8-23A7-42B8-80B0-29ACD66318D0}"/>
              </a:ext>
            </a:extLst>
          </p:cNvPr>
          <p:cNvCxnSpPr/>
          <p:nvPr/>
        </p:nvCxnSpPr>
        <p:spPr bwMode="auto">
          <a:xfrm>
            <a:off x="4422986" y="3244428"/>
            <a:ext cx="0" cy="162560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9" name="Lige forbindelse 1068">
            <a:extLst>
              <a:ext uri="{FF2B5EF4-FFF2-40B4-BE49-F238E27FC236}">
                <a16:creationId xmlns:a16="http://schemas.microsoft.com/office/drawing/2014/main" id="{2CC23718-F61B-B894-C7A9-C03D4F517C0A}"/>
              </a:ext>
            </a:extLst>
          </p:cNvPr>
          <p:cNvCxnSpPr/>
          <p:nvPr/>
        </p:nvCxnSpPr>
        <p:spPr bwMode="auto">
          <a:xfrm flipH="1">
            <a:off x="3874029" y="2693604"/>
            <a:ext cx="3953766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0" name="Lige forbindelse 1069">
            <a:extLst>
              <a:ext uri="{FF2B5EF4-FFF2-40B4-BE49-F238E27FC236}">
                <a16:creationId xmlns:a16="http://schemas.microsoft.com/office/drawing/2014/main" id="{898BB509-2F3B-CD5D-FBDF-B239B877BB0F}"/>
              </a:ext>
            </a:extLst>
          </p:cNvPr>
          <p:cNvCxnSpPr/>
          <p:nvPr/>
        </p:nvCxnSpPr>
        <p:spPr bwMode="auto">
          <a:xfrm flipH="1">
            <a:off x="4057615" y="2886886"/>
            <a:ext cx="3660451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1" name="Lige forbindelse 1070">
            <a:extLst>
              <a:ext uri="{FF2B5EF4-FFF2-40B4-BE49-F238E27FC236}">
                <a16:creationId xmlns:a16="http://schemas.microsoft.com/office/drawing/2014/main" id="{AE0B7D8E-9BFF-8195-038F-B117023E200C}"/>
              </a:ext>
            </a:extLst>
          </p:cNvPr>
          <p:cNvCxnSpPr/>
          <p:nvPr/>
        </p:nvCxnSpPr>
        <p:spPr bwMode="auto">
          <a:xfrm flipH="1">
            <a:off x="4228743" y="3064564"/>
            <a:ext cx="3398678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2" name="Lige forbindelse 1071">
            <a:extLst>
              <a:ext uri="{FF2B5EF4-FFF2-40B4-BE49-F238E27FC236}">
                <a16:creationId xmlns:a16="http://schemas.microsoft.com/office/drawing/2014/main" id="{3806DEEE-7EB4-3F34-EA5B-558A0E9F5C3E}"/>
              </a:ext>
            </a:extLst>
          </p:cNvPr>
          <p:cNvCxnSpPr/>
          <p:nvPr/>
        </p:nvCxnSpPr>
        <p:spPr bwMode="auto">
          <a:xfrm flipH="1" flipV="1">
            <a:off x="4421639" y="3238777"/>
            <a:ext cx="3088639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73" name="Picture 6" descr="http://www.degroenneelektrikere.dk/data/archive/hpfi.jpg">
            <a:extLst>
              <a:ext uri="{FF2B5EF4-FFF2-40B4-BE49-F238E27FC236}">
                <a16:creationId xmlns:a16="http://schemas.microsoft.com/office/drawing/2014/main" id="{1969DC96-7585-EDC7-A16E-A9069C04B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316" y="2476378"/>
            <a:ext cx="887458" cy="1007264"/>
          </a:xfrm>
          <a:prstGeom prst="rect">
            <a:avLst/>
          </a:prstGeom>
          <a:noFill/>
        </p:spPr>
      </p:pic>
      <p:pic>
        <p:nvPicPr>
          <p:cNvPr id="1074" name="Picture 10" descr="http://t2.gstatic.com/images?q=tbn:ANd9GcQ8gbp32WT7Pwnt9W0NzkABZZFXugyFOkK2iv5ScdVYyFxq6zEhF1UyU7YO">
            <a:extLst>
              <a:ext uri="{FF2B5EF4-FFF2-40B4-BE49-F238E27FC236}">
                <a16:creationId xmlns:a16="http://schemas.microsoft.com/office/drawing/2014/main" id="{AA733BF0-2B2A-0286-40C2-E9F5F5ABB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69776" y="2519810"/>
            <a:ext cx="830363" cy="923926"/>
          </a:xfrm>
          <a:prstGeom prst="rect">
            <a:avLst/>
          </a:prstGeom>
          <a:noFill/>
        </p:spPr>
      </p:pic>
      <p:cxnSp>
        <p:nvCxnSpPr>
          <p:cNvPr id="1075" name="Lige forbindelse 1074">
            <a:extLst>
              <a:ext uri="{FF2B5EF4-FFF2-40B4-BE49-F238E27FC236}">
                <a16:creationId xmlns:a16="http://schemas.microsoft.com/office/drawing/2014/main" id="{3428F345-45D9-744B-6E8A-FEB5FA667831}"/>
              </a:ext>
            </a:extLst>
          </p:cNvPr>
          <p:cNvCxnSpPr/>
          <p:nvPr/>
        </p:nvCxnSpPr>
        <p:spPr bwMode="auto">
          <a:xfrm>
            <a:off x="4056042" y="4498135"/>
            <a:ext cx="3838543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6" name="Lige forbindelse 1075">
            <a:extLst>
              <a:ext uri="{FF2B5EF4-FFF2-40B4-BE49-F238E27FC236}">
                <a16:creationId xmlns:a16="http://schemas.microsoft.com/office/drawing/2014/main" id="{7DB8A11A-985C-C69D-85C3-9D9CEEF51A6E}"/>
              </a:ext>
            </a:extLst>
          </p:cNvPr>
          <p:cNvCxnSpPr/>
          <p:nvPr/>
        </p:nvCxnSpPr>
        <p:spPr bwMode="auto">
          <a:xfrm>
            <a:off x="4239627" y="4681015"/>
            <a:ext cx="3654958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7" name="Lige forbindelse 1076">
            <a:extLst>
              <a:ext uri="{FF2B5EF4-FFF2-40B4-BE49-F238E27FC236}">
                <a16:creationId xmlns:a16="http://schemas.microsoft.com/office/drawing/2014/main" id="{A7DB87EB-F07D-00B1-0052-0949C7F5F0D6}"/>
              </a:ext>
            </a:extLst>
          </p:cNvPr>
          <p:cNvCxnSpPr/>
          <p:nvPr/>
        </p:nvCxnSpPr>
        <p:spPr bwMode="auto">
          <a:xfrm>
            <a:off x="4426359" y="4863895"/>
            <a:ext cx="3468227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8" name="Lige forbindelse 1077">
            <a:extLst>
              <a:ext uri="{FF2B5EF4-FFF2-40B4-BE49-F238E27FC236}">
                <a16:creationId xmlns:a16="http://schemas.microsoft.com/office/drawing/2014/main" id="{FCB7CBE1-AE0A-F714-6D24-D85AF470F6AC}"/>
              </a:ext>
            </a:extLst>
          </p:cNvPr>
          <p:cNvCxnSpPr/>
          <p:nvPr/>
        </p:nvCxnSpPr>
        <p:spPr bwMode="auto">
          <a:xfrm>
            <a:off x="3875600" y="4315255"/>
            <a:ext cx="4018986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79" name="Picture 6" descr="http://www.degroenneelektrikere.dk/data/archive/hpfi.jpg">
            <a:extLst>
              <a:ext uri="{FF2B5EF4-FFF2-40B4-BE49-F238E27FC236}">
                <a16:creationId xmlns:a16="http://schemas.microsoft.com/office/drawing/2014/main" id="{60A34DE6-8F76-A3B2-C07A-114E7A7A4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651" y="3976173"/>
            <a:ext cx="887458" cy="1007264"/>
          </a:xfrm>
          <a:prstGeom prst="rect">
            <a:avLst/>
          </a:prstGeom>
          <a:noFill/>
        </p:spPr>
      </p:pic>
      <p:pic>
        <p:nvPicPr>
          <p:cNvPr id="1080" name="Picture 10" descr="http://t2.gstatic.com/images?q=tbn:ANd9GcQ8gbp32WT7Pwnt9W0NzkABZZFXugyFOkK2iv5ScdVYyFxq6zEhF1UyU7YO">
            <a:extLst>
              <a:ext uri="{FF2B5EF4-FFF2-40B4-BE49-F238E27FC236}">
                <a16:creationId xmlns:a16="http://schemas.microsoft.com/office/drawing/2014/main" id="{6E892692-FDA8-0F3A-218C-ABEC84950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79963" y="4108061"/>
            <a:ext cx="830363" cy="923926"/>
          </a:xfrm>
          <a:prstGeom prst="rect">
            <a:avLst/>
          </a:prstGeom>
          <a:noFill/>
        </p:spPr>
      </p:pic>
      <p:sp>
        <p:nvSpPr>
          <p:cNvPr id="1081" name="Tekstboks 46">
            <a:extLst>
              <a:ext uri="{FF2B5EF4-FFF2-40B4-BE49-F238E27FC236}">
                <a16:creationId xmlns:a16="http://schemas.microsoft.com/office/drawing/2014/main" id="{7319B174-9CD9-16C9-CC2D-F9E311928852}"/>
              </a:ext>
            </a:extLst>
          </p:cNvPr>
          <p:cNvSpPr txBox="1"/>
          <p:nvPr/>
        </p:nvSpPr>
        <p:spPr>
          <a:xfrm>
            <a:off x="168488" y="3900898"/>
            <a:ext cx="1659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3 faset forsyning fra gaden</a:t>
            </a:r>
          </a:p>
        </p:txBody>
      </p:sp>
      <p:sp>
        <p:nvSpPr>
          <p:cNvPr id="1082" name="Tekstboks 48">
            <a:extLst>
              <a:ext uri="{FF2B5EF4-FFF2-40B4-BE49-F238E27FC236}">
                <a16:creationId xmlns:a16="http://schemas.microsoft.com/office/drawing/2014/main" id="{7ECD1DCB-EBE3-4B47-A816-82FFBF9264B1}"/>
              </a:ext>
            </a:extLst>
          </p:cNvPr>
          <p:cNvSpPr txBox="1"/>
          <p:nvPr/>
        </p:nvSpPr>
        <p:spPr>
          <a:xfrm>
            <a:off x="4527323" y="4952656"/>
            <a:ext cx="1142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RCD type A</a:t>
            </a:r>
          </a:p>
        </p:txBody>
      </p:sp>
      <p:sp>
        <p:nvSpPr>
          <p:cNvPr id="1083" name="Tekstboks 49">
            <a:extLst>
              <a:ext uri="{FF2B5EF4-FFF2-40B4-BE49-F238E27FC236}">
                <a16:creationId xmlns:a16="http://schemas.microsoft.com/office/drawing/2014/main" id="{DC52EAF3-221E-EFED-7D8B-E5934DBEC12F}"/>
              </a:ext>
            </a:extLst>
          </p:cNvPr>
          <p:cNvSpPr txBox="1"/>
          <p:nvPr/>
        </p:nvSpPr>
        <p:spPr>
          <a:xfrm>
            <a:off x="5801596" y="4963989"/>
            <a:ext cx="12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Gruppesikring</a:t>
            </a:r>
          </a:p>
        </p:txBody>
      </p:sp>
      <p:sp>
        <p:nvSpPr>
          <p:cNvPr id="1084" name="Højrepil 53">
            <a:extLst>
              <a:ext uri="{FF2B5EF4-FFF2-40B4-BE49-F238E27FC236}">
                <a16:creationId xmlns:a16="http://schemas.microsoft.com/office/drawing/2014/main" id="{BF6AB963-D6AF-1114-BA77-38BB19710626}"/>
              </a:ext>
            </a:extLst>
          </p:cNvPr>
          <p:cNvSpPr/>
          <p:nvPr/>
        </p:nvSpPr>
        <p:spPr bwMode="auto">
          <a:xfrm>
            <a:off x="7821901" y="3865142"/>
            <a:ext cx="1842347" cy="1476588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r>
              <a:rPr lang="da-DK" sz="1400" dirty="0"/>
              <a:t>Til husets almindelige installationer</a:t>
            </a:r>
          </a:p>
        </p:txBody>
      </p:sp>
      <p:grpSp>
        <p:nvGrpSpPr>
          <p:cNvPr id="1086" name="Gruppe 66">
            <a:extLst>
              <a:ext uri="{FF2B5EF4-FFF2-40B4-BE49-F238E27FC236}">
                <a16:creationId xmlns:a16="http://schemas.microsoft.com/office/drawing/2014/main" id="{2EC22FFA-1C66-6DB5-0C3B-2E0617966298}"/>
              </a:ext>
            </a:extLst>
          </p:cNvPr>
          <p:cNvGrpSpPr/>
          <p:nvPr/>
        </p:nvGrpSpPr>
        <p:grpSpPr>
          <a:xfrm>
            <a:off x="8023886" y="2329175"/>
            <a:ext cx="1584960" cy="890976"/>
            <a:chOff x="6931378" y="3451609"/>
            <a:chExt cx="1320800" cy="742480"/>
          </a:xfrm>
        </p:grpSpPr>
        <p:cxnSp>
          <p:nvCxnSpPr>
            <p:cNvPr id="1087" name="Lige forbindelse 1086">
              <a:extLst>
                <a:ext uri="{FF2B5EF4-FFF2-40B4-BE49-F238E27FC236}">
                  <a16:creationId xmlns:a16="http://schemas.microsoft.com/office/drawing/2014/main" id="{F2F0B625-2AEB-0923-E98C-C0CD607A5EF6}"/>
                </a:ext>
              </a:extLst>
            </p:cNvPr>
            <p:cNvCxnSpPr/>
            <p:nvPr/>
          </p:nvCxnSpPr>
          <p:spPr bwMode="auto">
            <a:xfrm flipH="1">
              <a:off x="6931378" y="3680178"/>
              <a:ext cx="1083733" cy="0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8" name="Lige forbindelse 1087">
              <a:extLst>
                <a:ext uri="{FF2B5EF4-FFF2-40B4-BE49-F238E27FC236}">
                  <a16:creationId xmlns:a16="http://schemas.microsoft.com/office/drawing/2014/main" id="{25C116FC-FFA1-5A28-72E7-1E0B12E87782}"/>
                </a:ext>
              </a:extLst>
            </p:cNvPr>
            <p:cNvCxnSpPr/>
            <p:nvPr/>
          </p:nvCxnSpPr>
          <p:spPr bwMode="auto">
            <a:xfrm flipH="1">
              <a:off x="6937023" y="3979334"/>
              <a:ext cx="1315155" cy="0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89" name="Tekstboks 64">
              <a:extLst>
                <a:ext uri="{FF2B5EF4-FFF2-40B4-BE49-F238E27FC236}">
                  <a16:creationId xmlns:a16="http://schemas.microsoft.com/office/drawing/2014/main" id="{983A1DAF-DBD0-CA1D-2751-0EB412E57B1B}"/>
                </a:ext>
              </a:extLst>
            </p:cNvPr>
            <p:cNvSpPr txBox="1"/>
            <p:nvPr/>
          </p:nvSpPr>
          <p:spPr>
            <a:xfrm>
              <a:off x="7199645" y="3451609"/>
              <a:ext cx="26628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2160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1090" name="Tekstboks 65">
              <a:extLst>
                <a:ext uri="{FF2B5EF4-FFF2-40B4-BE49-F238E27FC236}">
                  <a16:creationId xmlns:a16="http://schemas.microsoft.com/office/drawing/2014/main" id="{5895ED02-3323-475E-B37A-650024F07743}"/>
                </a:ext>
              </a:extLst>
            </p:cNvPr>
            <p:cNvSpPr txBox="1"/>
            <p:nvPr/>
          </p:nvSpPr>
          <p:spPr>
            <a:xfrm>
              <a:off x="7221416" y="3840146"/>
              <a:ext cx="26628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2160" dirty="0">
                  <a:solidFill>
                    <a:srgbClr val="0070C0"/>
                  </a:solidFill>
                </a:rPr>
                <a:t>_</a:t>
              </a:r>
            </a:p>
          </p:txBody>
        </p:sp>
      </p:grpSp>
      <p:sp>
        <p:nvSpPr>
          <p:cNvPr id="1091" name="Tekstboks 67">
            <a:extLst>
              <a:ext uri="{FF2B5EF4-FFF2-40B4-BE49-F238E27FC236}">
                <a16:creationId xmlns:a16="http://schemas.microsoft.com/office/drawing/2014/main" id="{0FE7D3E1-FF06-79D0-B2EB-9CF0666CB781}"/>
              </a:ext>
            </a:extLst>
          </p:cNvPr>
          <p:cNvSpPr txBox="1"/>
          <p:nvPr/>
        </p:nvSpPr>
        <p:spPr>
          <a:xfrm>
            <a:off x="832486" y="3188970"/>
            <a:ext cx="331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L1</a:t>
            </a:r>
          </a:p>
        </p:txBody>
      </p:sp>
      <p:sp>
        <p:nvSpPr>
          <p:cNvPr id="1092" name="Tekstboks 68">
            <a:extLst>
              <a:ext uri="{FF2B5EF4-FFF2-40B4-BE49-F238E27FC236}">
                <a16:creationId xmlns:a16="http://schemas.microsoft.com/office/drawing/2014/main" id="{150BA97F-BC9D-647B-6BF1-60D6231076CE}"/>
              </a:ext>
            </a:extLst>
          </p:cNvPr>
          <p:cNvSpPr txBox="1"/>
          <p:nvPr/>
        </p:nvSpPr>
        <p:spPr>
          <a:xfrm>
            <a:off x="838202" y="3377566"/>
            <a:ext cx="331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L2</a:t>
            </a:r>
          </a:p>
        </p:txBody>
      </p:sp>
      <p:sp>
        <p:nvSpPr>
          <p:cNvPr id="1093" name="Tekstboks 69">
            <a:extLst>
              <a:ext uri="{FF2B5EF4-FFF2-40B4-BE49-F238E27FC236}">
                <a16:creationId xmlns:a16="http://schemas.microsoft.com/office/drawing/2014/main" id="{F6D4107F-76E5-03FC-569D-5DE7A442CD1B}"/>
              </a:ext>
            </a:extLst>
          </p:cNvPr>
          <p:cNvSpPr txBox="1"/>
          <p:nvPr/>
        </p:nvSpPr>
        <p:spPr>
          <a:xfrm>
            <a:off x="843916" y="3536383"/>
            <a:ext cx="331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L3</a:t>
            </a:r>
          </a:p>
        </p:txBody>
      </p:sp>
      <p:sp>
        <p:nvSpPr>
          <p:cNvPr id="1094" name="Tekstboks 70">
            <a:extLst>
              <a:ext uri="{FF2B5EF4-FFF2-40B4-BE49-F238E27FC236}">
                <a16:creationId xmlns:a16="http://schemas.microsoft.com/office/drawing/2014/main" id="{AFD5786D-4BB0-491D-D410-369343844D15}"/>
              </a:ext>
            </a:extLst>
          </p:cNvPr>
          <p:cNvSpPr txBox="1"/>
          <p:nvPr/>
        </p:nvSpPr>
        <p:spPr>
          <a:xfrm>
            <a:off x="832486" y="3712344"/>
            <a:ext cx="331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N</a:t>
            </a:r>
          </a:p>
        </p:txBody>
      </p:sp>
      <p:pic>
        <p:nvPicPr>
          <p:cNvPr id="1095" name="Picture 2" descr="http://image.spreadshirt.net/image-server/image/design/10407206/type/png/width/130/height/130">
            <a:extLst>
              <a:ext uri="{FF2B5EF4-FFF2-40B4-BE49-F238E27FC236}">
                <a16:creationId xmlns:a16="http://schemas.microsoft.com/office/drawing/2014/main" id="{0BBE7A56-7D4B-4B1F-C509-A3317B0EE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154" b="96154" l="10000" r="90000">
                        <a14:foregroundMark x1="74615" y1="14615" x2="57692" y2="6154"/>
                        <a14:foregroundMark x1="57692" y1="96154" x2="57692" y2="96154"/>
                        <a14:foregroundMark x1="20000" y1="47692" x2="20000" y2="47692"/>
                        <a14:foregroundMark x1="20769" y1="54615" x2="20769" y2="54615"/>
                        <a14:foregroundMark x1="20769" y1="56154" x2="20769" y2="56154"/>
                        <a14:foregroundMark x1="47692" y1="31538" x2="47692" y2="31538"/>
                        <a14:foregroundMark x1="47692" y1="29231" x2="47692" y2="29231"/>
                        <a14:backgroundMark x1="73077" y1="41538" x2="73077" y2="41538"/>
                        <a14:backgroundMark x1="73077" y1="41538" x2="73077" y2="41538"/>
                        <a14:backgroundMark x1="73077" y1="41538" x2="73077" y2="41538"/>
                        <a14:backgroundMark x1="97692" y1="3846" x2="97692" y2="3846"/>
                        <a14:backgroundMark x1="97692" y1="3846" x2="97692" y2="3846"/>
                        <a14:backgroundMark x1="97692" y1="3846" x2="97692" y2="3846"/>
                        <a14:backgroundMark x1="82308" y1="58462" x2="82308" y2="58462"/>
                        <a14:backgroundMark x1="90769" y1="5385" x2="90769" y2="4538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82200" y="283388"/>
            <a:ext cx="1485900" cy="1485900"/>
          </a:xfrm>
          <a:prstGeom prst="rect">
            <a:avLst/>
          </a:prstGeom>
          <a:noFill/>
        </p:spPr>
      </p:pic>
      <p:sp>
        <p:nvSpPr>
          <p:cNvPr id="1096" name="Højrepil 45">
            <a:extLst>
              <a:ext uri="{FF2B5EF4-FFF2-40B4-BE49-F238E27FC236}">
                <a16:creationId xmlns:a16="http://schemas.microsoft.com/office/drawing/2014/main" id="{C2839C4C-6BE4-BF90-6438-57648FE537AD}"/>
              </a:ext>
            </a:extLst>
          </p:cNvPr>
          <p:cNvSpPr/>
          <p:nvPr/>
        </p:nvSpPr>
        <p:spPr bwMode="auto">
          <a:xfrm>
            <a:off x="793236" y="3413359"/>
            <a:ext cx="3142825" cy="504403"/>
          </a:xfrm>
          <a:prstGeom prst="rightArrow">
            <a:avLst/>
          </a:prstGeom>
          <a:solidFill>
            <a:schemeClr val="accent3">
              <a:lumMod val="20000"/>
              <a:lumOff val="80000"/>
              <a:alpha val="68000"/>
            </a:schemeClr>
          </a:solidFill>
          <a:ln w="127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endParaRPr lang="da-DK" sz="144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  <p:sp>
        <p:nvSpPr>
          <p:cNvPr id="1097" name="Bøjet pil 50">
            <a:extLst>
              <a:ext uri="{FF2B5EF4-FFF2-40B4-BE49-F238E27FC236}">
                <a16:creationId xmlns:a16="http://schemas.microsoft.com/office/drawing/2014/main" id="{559A4F66-F4FA-5F43-1BD3-7A4F79516BB3}"/>
              </a:ext>
            </a:extLst>
          </p:cNvPr>
          <p:cNvSpPr/>
          <p:nvPr/>
        </p:nvSpPr>
        <p:spPr bwMode="auto">
          <a:xfrm flipV="1">
            <a:off x="3913739" y="3842404"/>
            <a:ext cx="3874346" cy="957186"/>
          </a:xfrm>
          <a:prstGeom prst="bentArrow">
            <a:avLst/>
          </a:prstGeom>
          <a:solidFill>
            <a:schemeClr val="accent3">
              <a:lumMod val="20000"/>
              <a:lumOff val="80000"/>
              <a:alpha val="59000"/>
            </a:schemeClr>
          </a:solidFill>
          <a:ln w="127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endParaRPr lang="da-DK" sz="144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  <p:sp>
        <p:nvSpPr>
          <p:cNvPr id="1098" name="Tekstboks 48">
            <a:extLst>
              <a:ext uri="{FF2B5EF4-FFF2-40B4-BE49-F238E27FC236}">
                <a16:creationId xmlns:a16="http://schemas.microsoft.com/office/drawing/2014/main" id="{622BFC2B-2A15-D069-5CD3-926F4A40FE23}"/>
              </a:ext>
            </a:extLst>
          </p:cNvPr>
          <p:cNvSpPr txBox="1"/>
          <p:nvPr/>
        </p:nvSpPr>
        <p:spPr>
          <a:xfrm>
            <a:off x="4546753" y="3417500"/>
            <a:ext cx="1142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RCD type B</a:t>
            </a:r>
          </a:p>
        </p:txBody>
      </p:sp>
      <p:sp>
        <p:nvSpPr>
          <p:cNvPr id="1099" name="Tekstboks 49">
            <a:extLst>
              <a:ext uri="{FF2B5EF4-FFF2-40B4-BE49-F238E27FC236}">
                <a16:creationId xmlns:a16="http://schemas.microsoft.com/office/drawing/2014/main" id="{B8296019-6690-5A2E-D313-659781BC2074}"/>
              </a:ext>
            </a:extLst>
          </p:cNvPr>
          <p:cNvSpPr txBox="1"/>
          <p:nvPr/>
        </p:nvSpPr>
        <p:spPr>
          <a:xfrm>
            <a:off x="5608263" y="3379336"/>
            <a:ext cx="1612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Gruppesikring</a:t>
            </a:r>
          </a:p>
          <a:p>
            <a:pPr algn="ctr"/>
            <a:r>
              <a:rPr lang="da-DK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til solcelleanlægget</a:t>
            </a:r>
          </a:p>
        </p:txBody>
      </p:sp>
      <p:sp>
        <p:nvSpPr>
          <p:cNvPr id="1102" name="Tekstboks 47">
            <a:extLst>
              <a:ext uri="{FF2B5EF4-FFF2-40B4-BE49-F238E27FC236}">
                <a16:creationId xmlns:a16="http://schemas.microsoft.com/office/drawing/2014/main" id="{313A429E-E337-DAD0-284C-49FBE9DC9883}"/>
              </a:ext>
            </a:extLst>
          </p:cNvPr>
          <p:cNvSpPr txBox="1"/>
          <p:nvPr/>
        </p:nvSpPr>
        <p:spPr>
          <a:xfrm>
            <a:off x="1684838" y="4198892"/>
            <a:ext cx="17240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Elmåler med to tælleværk for indadgående kWh </a:t>
            </a:r>
          </a:p>
          <a:p>
            <a:pPr algn="ctr"/>
            <a:r>
              <a:rPr lang="da-DK" sz="1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og udadgående kWh.</a:t>
            </a:r>
          </a:p>
        </p:txBody>
      </p:sp>
      <p:pic>
        <p:nvPicPr>
          <p:cNvPr id="1103" name="Picture 16" descr="http://www.campingparkenshop.dk/images/camper/216001-t.jpg">
            <a:extLst>
              <a:ext uri="{FF2B5EF4-FFF2-40B4-BE49-F238E27FC236}">
                <a16:creationId xmlns:a16="http://schemas.microsoft.com/office/drawing/2014/main" id="{9C63FBE9-66D5-46B7-DF7E-3577383C7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348" b="96522" l="2000" r="98667">
                        <a14:foregroundMark x1="11333" y1="15652" x2="11333" y2="15652"/>
                        <a14:foregroundMark x1="4667" y1="10435" x2="4667" y2="10435"/>
                        <a14:foregroundMark x1="31333" y1="5217" x2="31333" y2="5217"/>
                        <a14:foregroundMark x1="91333" y1="80000" x2="91333" y2="80000"/>
                        <a14:foregroundMark x1="54667" y1="93043" x2="54667" y2="93043"/>
                        <a14:foregroundMark x1="58000" y1="97391" x2="58000" y2="97391"/>
                        <a14:foregroundMark x1="64667" y1="94783" x2="64667" y2="94783"/>
                        <a14:foregroundMark x1="79333" y1="87826" x2="79333" y2="87826"/>
                        <a14:foregroundMark x1="90667" y1="87826" x2="90667" y2="87826"/>
                        <a14:foregroundMark x1="96000" y1="85217" x2="96000" y2="85217"/>
                        <a14:foregroundMark x1="98667" y1="81739" x2="98667" y2="81739"/>
                        <a14:foregroundMark x1="51333" y1="87826" x2="51333" y2="87826"/>
                        <a14:foregroundMark x1="46667" y1="79130" x2="46667" y2="79130"/>
                        <a14:foregroundMark x1="46000" y1="85217" x2="46000" y2="85217"/>
                        <a14:foregroundMark x1="42000" y1="77391" x2="42000" y2="77391"/>
                        <a14:foregroundMark x1="34667" y1="64348" x2="34667" y2="64348"/>
                        <a14:foregroundMark x1="29333" y1="54783" x2="29333" y2="54783"/>
                        <a14:foregroundMark x1="11333" y1="25217" x2="11333" y2="25217"/>
                        <a14:foregroundMark x1="4667" y1="16522" x2="4667" y2="16522"/>
                        <a14:foregroundMark x1="2000" y1="10435" x2="2000" y2="10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857" y="2206583"/>
            <a:ext cx="1714500" cy="1314451"/>
          </a:xfrm>
          <a:prstGeom prst="rect">
            <a:avLst/>
          </a:prstGeom>
          <a:noFill/>
        </p:spPr>
      </p:pic>
      <p:pic>
        <p:nvPicPr>
          <p:cNvPr id="1104" name="Picture 14" descr="http://solarpanels.dk/User_files/L/55e5937aa60129f109f5e85ffbe11897.jpg">
            <a:extLst>
              <a:ext uri="{FF2B5EF4-FFF2-40B4-BE49-F238E27FC236}">
                <a16:creationId xmlns:a16="http://schemas.microsoft.com/office/drawing/2014/main" id="{A7F18BBB-D190-0B92-0106-94E1DFD16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691" b="95122" l="8511" r="91489">
                        <a14:foregroundMark x1="12766" y1="24390" x2="12766" y2="24390"/>
                        <a14:foregroundMark x1="10638" y1="18699" x2="10638" y2="18699"/>
                        <a14:foregroundMark x1="8511" y1="7317" x2="8511" y2="7317"/>
                        <a14:foregroundMark x1="68085" y1="7317" x2="68085" y2="7317"/>
                        <a14:foregroundMark x1="24468" y1="88618" x2="24468" y2="88618"/>
                        <a14:foregroundMark x1="24468" y1="95122" x2="24468" y2="95122"/>
                        <a14:foregroundMark x1="91489" y1="85366" x2="91489" y2="85366"/>
                        <a14:foregroundMark x1="17021" y1="4878" x2="17021" y2="4878"/>
                        <a14:foregroundMark x1="8511" y1="4878" x2="8511" y2="4878"/>
                        <a14:foregroundMark x1="15957" y1="71545" x2="15957" y2="71545"/>
                        <a14:foregroundMark x1="15957" y1="81301" x2="15957" y2="81301"/>
                        <a14:foregroundMark x1="15957" y1="77236" x2="15957" y2="77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423" y="2290039"/>
            <a:ext cx="1073882" cy="1408855"/>
          </a:xfrm>
          <a:prstGeom prst="rect">
            <a:avLst/>
          </a:prstGeom>
          <a:noFill/>
        </p:spPr>
      </p:pic>
      <p:sp>
        <p:nvSpPr>
          <p:cNvPr id="1108" name="Tekstboks 49">
            <a:extLst>
              <a:ext uri="{FF2B5EF4-FFF2-40B4-BE49-F238E27FC236}">
                <a16:creationId xmlns:a16="http://schemas.microsoft.com/office/drawing/2014/main" id="{4D3BBAA3-9BF9-C769-7BA3-BFF0A46E107D}"/>
              </a:ext>
            </a:extLst>
          </p:cNvPr>
          <p:cNvSpPr txBox="1"/>
          <p:nvPr/>
        </p:nvSpPr>
        <p:spPr>
          <a:xfrm>
            <a:off x="7271130" y="2476093"/>
            <a:ext cx="12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Inverter</a:t>
            </a:r>
          </a:p>
        </p:txBody>
      </p:sp>
      <p:sp>
        <p:nvSpPr>
          <p:cNvPr id="1109" name="Tekstboks 49">
            <a:extLst>
              <a:ext uri="{FF2B5EF4-FFF2-40B4-BE49-F238E27FC236}">
                <a16:creationId xmlns:a16="http://schemas.microsoft.com/office/drawing/2014/main" id="{8A9CB7F8-A236-EE6C-1132-3EE850769289}"/>
              </a:ext>
            </a:extLst>
          </p:cNvPr>
          <p:cNvSpPr txBox="1"/>
          <p:nvPr/>
        </p:nvSpPr>
        <p:spPr>
          <a:xfrm>
            <a:off x="9183354" y="2712022"/>
            <a:ext cx="12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rgbClr val="FFFF00"/>
                </a:solidFill>
              </a:rPr>
              <a:t>Solceller</a:t>
            </a:r>
          </a:p>
        </p:txBody>
      </p:sp>
    </p:spTree>
    <p:extLst>
      <p:ext uri="{BB962C8B-B14F-4D97-AF65-F5344CB8AC3E}">
        <p14:creationId xmlns:p14="http://schemas.microsoft.com/office/powerpoint/2010/main" val="290729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6" grpId="0" animBg="1"/>
      <p:bldP spid="109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ladsholder til billede 33" descr="Et billede af græs, udendørs, natur, mark, solnedgang">
            <a:extLst>
              <a:ext uri="{FF2B5EF4-FFF2-40B4-BE49-F238E27FC236}">
                <a16:creationId xmlns:a16="http://schemas.microsoft.com/office/drawing/2014/main" id="{C4BDBB22-6AEB-49C9-9E42-0CA929FFB7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0"/>
            <a:ext cx="12192001" cy="6858000"/>
          </a:xfrm>
        </p:spPr>
      </p:pic>
      <p:grpSp>
        <p:nvGrpSpPr>
          <p:cNvPr id="139" name="Gruppe 66">
            <a:extLst>
              <a:ext uri="{FF2B5EF4-FFF2-40B4-BE49-F238E27FC236}">
                <a16:creationId xmlns:a16="http://schemas.microsoft.com/office/drawing/2014/main" id="{D95265B2-7D7E-AB8F-F632-3B634FE2174F}"/>
              </a:ext>
            </a:extLst>
          </p:cNvPr>
          <p:cNvGrpSpPr/>
          <p:nvPr/>
        </p:nvGrpSpPr>
        <p:grpSpPr>
          <a:xfrm>
            <a:off x="8319161" y="2329175"/>
            <a:ext cx="1584960" cy="890976"/>
            <a:chOff x="6931378" y="3451609"/>
            <a:chExt cx="1320800" cy="742480"/>
          </a:xfrm>
        </p:grpSpPr>
        <p:cxnSp>
          <p:nvCxnSpPr>
            <p:cNvPr id="140" name="Lige forbindelse 139">
              <a:extLst>
                <a:ext uri="{FF2B5EF4-FFF2-40B4-BE49-F238E27FC236}">
                  <a16:creationId xmlns:a16="http://schemas.microsoft.com/office/drawing/2014/main" id="{63CBE35C-B9F5-7D85-3365-A290E01C674F}"/>
                </a:ext>
              </a:extLst>
            </p:cNvPr>
            <p:cNvCxnSpPr/>
            <p:nvPr/>
          </p:nvCxnSpPr>
          <p:spPr bwMode="auto">
            <a:xfrm flipH="1">
              <a:off x="6931378" y="3680178"/>
              <a:ext cx="1083733" cy="0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Lige forbindelse 140">
              <a:extLst>
                <a:ext uri="{FF2B5EF4-FFF2-40B4-BE49-F238E27FC236}">
                  <a16:creationId xmlns:a16="http://schemas.microsoft.com/office/drawing/2014/main" id="{F3981426-D22B-EC35-0C91-8A101398D061}"/>
                </a:ext>
              </a:extLst>
            </p:cNvPr>
            <p:cNvCxnSpPr/>
            <p:nvPr/>
          </p:nvCxnSpPr>
          <p:spPr bwMode="auto">
            <a:xfrm flipH="1">
              <a:off x="6937023" y="3979334"/>
              <a:ext cx="1315155" cy="0"/>
            </a:xfrm>
            <a:prstGeom prst="line">
              <a:avLst/>
            </a:prstGeom>
            <a:solidFill>
              <a:srgbClr val="BBE0E3"/>
            </a:solidFill>
            <a:ln w="381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2" name="Tekstboks 64">
              <a:extLst>
                <a:ext uri="{FF2B5EF4-FFF2-40B4-BE49-F238E27FC236}">
                  <a16:creationId xmlns:a16="http://schemas.microsoft.com/office/drawing/2014/main" id="{1C5CE791-9A59-BE97-A5CB-89C1FFA57849}"/>
                </a:ext>
              </a:extLst>
            </p:cNvPr>
            <p:cNvSpPr txBox="1"/>
            <p:nvPr/>
          </p:nvSpPr>
          <p:spPr>
            <a:xfrm>
              <a:off x="7199645" y="3451609"/>
              <a:ext cx="26628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2160" dirty="0">
                  <a:solidFill>
                    <a:srgbClr val="FF0000"/>
                  </a:solidFill>
                </a:rPr>
                <a:t>+</a:t>
              </a:r>
            </a:p>
          </p:txBody>
        </p:sp>
        <p:sp>
          <p:nvSpPr>
            <p:cNvPr id="143" name="Tekstboks 65">
              <a:extLst>
                <a:ext uri="{FF2B5EF4-FFF2-40B4-BE49-F238E27FC236}">
                  <a16:creationId xmlns:a16="http://schemas.microsoft.com/office/drawing/2014/main" id="{B7C92A04-D332-3E04-4114-EAC7D5C29108}"/>
                </a:ext>
              </a:extLst>
            </p:cNvPr>
            <p:cNvSpPr txBox="1"/>
            <p:nvPr/>
          </p:nvSpPr>
          <p:spPr>
            <a:xfrm>
              <a:off x="7221416" y="3840146"/>
              <a:ext cx="26628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2160" dirty="0">
                  <a:solidFill>
                    <a:srgbClr val="0070C0"/>
                  </a:solidFill>
                </a:rPr>
                <a:t>_</a:t>
              </a:r>
            </a:p>
          </p:txBody>
        </p:sp>
      </p:grpSp>
      <p:sp>
        <p:nvSpPr>
          <p:cNvPr id="28" name="Pladsholder til slidenummer 27">
            <a:extLst>
              <a:ext uri="{FF2B5EF4-FFF2-40B4-BE49-F238E27FC236}">
                <a16:creationId xmlns:a16="http://schemas.microsoft.com/office/drawing/2014/main" id="{1FFD6689-1CFE-4E13-B717-1E5B52BDC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15</a:t>
            </a:fld>
            <a:endParaRPr lang="da-DK"/>
          </a:p>
        </p:txBody>
      </p:sp>
      <p:sp>
        <p:nvSpPr>
          <p:cNvPr id="109" name="Pladsholder til slidenummer 324">
            <a:extLst>
              <a:ext uri="{FF2B5EF4-FFF2-40B4-BE49-F238E27FC236}">
                <a16:creationId xmlns:a16="http://schemas.microsoft.com/office/drawing/2014/main" id="{E8DC18A2-C862-49B6-C350-CAFCED6FC38D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defPPr rtl="0"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A87306C-81BA-4795-A5CA-9392456A8C1E}" type="slidenum">
              <a:rPr lang="da-DK" smtClean="0"/>
              <a:pPr algn="r"/>
              <a:t>15</a:t>
            </a:fld>
            <a:endParaRPr lang="da-DK" dirty="0"/>
          </a:p>
        </p:txBody>
      </p:sp>
      <p:sp>
        <p:nvSpPr>
          <p:cNvPr id="110" name="Titel 25">
            <a:extLst>
              <a:ext uri="{FF2B5EF4-FFF2-40B4-BE49-F238E27FC236}">
                <a16:creationId xmlns:a16="http://schemas.microsoft.com/office/drawing/2014/main" id="{0CB75CC2-0ECB-3829-7698-B2EC739FF8F0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634415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Net tilsluttet anlæg</a:t>
            </a:r>
          </a:p>
        </p:txBody>
      </p:sp>
      <p:pic>
        <p:nvPicPr>
          <p:cNvPr id="111" name="Picture 16" descr="http://www.campingparkenshop.dk/images/camper/216001-t.jpg">
            <a:extLst>
              <a:ext uri="{FF2B5EF4-FFF2-40B4-BE49-F238E27FC236}">
                <a16:creationId xmlns:a16="http://schemas.microsoft.com/office/drawing/2014/main" id="{41B5AF03-CFBE-CF73-C58C-C0F7A427E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48" b="96522" l="2000" r="98667">
                        <a14:foregroundMark x1="11333" y1="15652" x2="11333" y2="15652"/>
                        <a14:foregroundMark x1="4667" y1="10435" x2="4667" y2="10435"/>
                        <a14:foregroundMark x1="31333" y1="5217" x2="31333" y2="5217"/>
                        <a14:foregroundMark x1="91333" y1="80000" x2="91333" y2="80000"/>
                        <a14:foregroundMark x1="54667" y1="93043" x2="54667" y2="93043"/>
                        <a14:foregroundMark x1="58000" y1="97391" x2="58000" y2="97391"/>
                        <a14:foregroundMark x1="64667" y1="94783" x2="64667" y2="94783"/>
                        <a14:foregroundMark x1="79333" y1="87826" x2="79333" y2="87826"/>
                        <a14:foregroundMark x1="90667" y1="87826" x2="90667" y2="87826"/>
                        <a14:foregroundMark x1="96000" y1="85217" x2="96000" y2="85217"/>
                        <a14:foregroundMark x1="98667" y1="81739" x2="98667" y2="81739"/>
                        <a14:foregroundMark x1="51333" y1="87826" x2="51333" y2="87826"/>
                        <a14:foregroundMark x1="46667" y1="79130" x2="46667" y2="79130"/>
                        <a14:foregroundMark x1="46000" y1="85217" x2="46000" y2="85217"/>
                        <a14:foregroundMark x1="42000" y1="77391" x2="42000" y2="77391"/>
                        <a14:foregroundMark x1="34667" y1="64348" x2="34667" y2="64348"/>
                        <a14:foregroundMark x1="29333" y1="54783" x2="29333" y2="54783"/>
                        <a14:foregroundMark x1="11333" y1="25217" x2="11333" y2="25217"/>
                        <a14:foregroundMark x1="4667" y1="16522" x2="4667" y2="16522"/>
                        <a14:foregroundMark x1="2000" y1="10435" x2="2000" y2="10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607" y="2054183"/>
            <a:ext cx="1714500" cy="1314451"/>
          </a:xfrm>
          <a:prstGeom prst="rect">
            <a:avLst/>
          </a:prstGeom>
          <a:noFill/>
        </p:spPr>
      </p:pic>
      <p:cxnSp>
        <p:nvCxnSpPr>
          <p:cNvPr id="112" name="Lige forbindelse 111">
            <a:extLst>
              <a:ext uri="{FF2B5EF4-FFF2-40B4-BE49-F238E27FC236}">
                <a16:creationId xmlns:a16="http://schemas.microsoft.com/office/drawing/2014/main" id="{C3114A5A-8F1A-9261-7894-4C36635D29DD}"/>
              </a:ext>
            </a:extLst>
          </p:cNvPr>
          <p:cNvCxnSpPr/>
          <p:nvPr/>
        </p:nvCxnSpPr>
        <p:spPr bwMode="auto">
          <a:xfrm>
            <a:off x="778936" y="3556000"/>
            <a:ext cx="3283716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Lige forbindelse 112">
            <a:extLst>
              <a:ext uri="{FF2B5EF4-FFF2-40B4-BE49-F238E27FC236}">
                <a16:creationId xmlns:a16="http://schemas.microsoft.com/office/drawing/2014/main" id="{5D7C0E21-53CC-EE84-10F8-A8C191592967}"/>
              </a:ext>
            </a:extLst>
          </p:cNvPr>
          <p:cNvCxnSpPr/>
          <p:nvPr/>
        </p:nvCxnSpPr>
        <p:spPr bwMode="auto">
          <a:xfrm>
            <a:off x="785709" y="3738880"/>
            <a:ext cx="3448556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Lige forbindelse 113">
            <a:extLst>
              <a:ext uri="{FF2B5EF4-FFF2-40B4-BE49-F238E27FC236}">
                <a16:creationId xmlns:a16="http://schemas.microsoft.com/office/drawing/2014/main" id="{88A71235-96C9-1080-691F-6F05674736F9}"/>
              </a:ext>
            </a:extLst>
          </p:cNvPr>
          <p:cNvCxnSpPr/>
          <p:nvPr/>
        </p:nvCxnSpPr>
        <p:spPr bwMode="auto">
          <a:xfrm>
            <a:off x="776578" y="3921760"/>
            <a:ext cx="3644900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Lige forbindelse 114">
            <a:extLst>
              <a:ext uri="{FF2B5EF4-FFF2-40B4-BE49-F238E27FC236}">
                <a16:creationId xmlns:a16="http://schemas.microsoft.com/office/drawing/2014/main" id="{09B6691C-13E1-D98D-D453-91869CAB8157}"/>
              </a:ext>
            </a:extLst>
          </p:cNvPr>
          <p:cNvCxnSpPr/>
          <p:nvPr/>
        </p:nvCxnSpPr>
        <p:spPr bwMode="auto">
          <a:xfrm>
            <a:off x="785707" y="3373120"/>
            <a:ext cx="3088639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6" name="Tekstboks 2">
            <a:extLst>
              <a:ext uri="{FF2B5EF4-FFF2-40B4-BE49-F238E27FC236}">
                <a16:creationId xmlns:a16="http://schemas.microsoft.com/office/drawing/2014/main" id="{3A226642-EC99-3C3D-9630-3326661E9309}"/>
              </a:ext>
            </a:extLst>
          </p:cNvPr>
          <p:cNvSpPr txBox="1"/>
          <p:nvPr/>
        </p:nvSpPr>
        <p:spPr>
          <a:xfrm>
            <a:off x="3074537" y="268895"/>
            <a:ext cx="581228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60" b="1" dirty="0">
                <a:solidFill>
                  <a:srgbClr val="0070C0"/>
                </a:solidFill>
              </a:rPr>
              <a:t>Energiens retning ved produktion og forbrug</a:t>
            </a:r>
          </a:p>
        </p:txBody>
      </p:sp>
      <p:pic>
        <p:nvPicPr>
          <p:cNvPr id="117" name="Picture 8" descr="http://img-europe.electrocomponents.com/images/R7076212-01.jpg">
            <a:extLst>
              <a:ext uri="{FF2B5EF4-FFF2-40B4-BE49-F238E27FC236}">
                <a16:creationId xmlns:a16="http://schemas.microsoft.com/office/drawing/2014/main" id="{C7C3CE91-D15C-9FB7-4739-36151DEBE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23455" y="3088641"/>
            <a:ext cx="1380755" cy="1187449"/>
          </a:xfrm>
          <a:prstGeom prst="rect">
            <a:avLst/>
          </a:prstGeom>
          <a:noFill/>
        </p:spPr>
      </p:pic>
      <p:cxnSp>
        <p:nvCxnSpPr>
          <p:cNvPr id="118" name="Lige forbindelse 117">
            <a:extLst>
              <a:ext uri="{FF2B5EF4-FFF2-40B4-BE49-F238E27FC236}">
                <a16:creationId xmlns:a16="http://schemas.microsoft.com/office/drawing/2014/main" id="{55736BC6-3CB0-CF18-C5AE-1DB7318F6A64}"/>
              </a:ext>
            </a:extLst>
          </p:cNvPr>
          <p:cNvCxnSpPr/>
          <p:nvPr/>
        </p:nvCxnSpPr>
        <p:spPr bwMode="auto">
          <a:xfrm>
            <a:off x="3874346" y="2695788"/>
            <a:ext cx="0" cy="162560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Lige forbindelse 118">
            <a:extLst>
              <a:ext uri="{FF2B5EF4-FFF2-40B4-BE49-F238E27FC236}">
                <a16:creationId xmlns:a16="http://schemas.microsoft.com/office/drawing/2014/main" id="{7A9C58DB-D243-9F37-F7A8-FA86F66CAD0D}"/>
              </a:ext>
            </a:extLst>
          </p:cNvPr>
          <p:cNvCxnSpPr/>
          <p:nvPr/>
        </p:nvCxnSpPr>
        <p:spPr bwMode="auto">
          <a:xfrm>
            <a:off x="4057226" y="2878668"/>
            <a:ext cx="0" cy="162560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Lige forbindelse 119">
            <a:extLst>
              <a:ext uri="{FF2B5EF4-FFF2-40B4-BE49-F238E27FC236}">
                <a16:creationId xmlns:a16="http://schemas.microsoft.com/office/drawing/2014/main" id="{6268F0D9-9A9A-2FCD-7BDA-9670BE49AD23}"/>
              </a:ext>
            </a:extLst>
          </p:cNvPr>
          <p:cNvCxnSpPr/>
          <p:nvPr/>
        </p:nvCxnSpPr>
        <p:spPr bwMode="auto">
          <a:xfrm>
            <a:off x="4240106" y="3061548"/>
            <a:ext cx="0" cy="162560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1" name="Lige forbindelse 120">
            <a:extLst>
              <a:ext uri="{FF2B5EF4-FFF2-40B4-BE49-F238E27FC236}">
                <a16:creationId xmlns:a16="http://schemas.microsoft.com/office/drawing/2014/main" id="{B2A9C56B-D574-610D-06D1-27C92F54F02C}"/>
              </a:ext>
            </a:extLst>
          </p:cNvPr>
          <p:cNvCxnSpPr/>
          <p:nvPr/>
        </p:nvCxnSpPr>
        <p:spPr bwMode="auto">
          <a:xfrm>
            <a:off x="4422986" y="3244428"/>
            <a:ext cx="0" cy="162560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Lige forbindelse 121">
            <a:extLst>
              <a:ext uri="{FF2B5EF4-FFF2-40B4-BE49-F238E27FC236}">
                <a16:creationId xmlns:a16="http://schemas.microsoft.com/office/drawing/2014/main" id="{4B617FD0-050A-7A68-BAA3-95B22D0D109E}"/>
              </a:ext>
            </a:extLst>
          </p:cNvPr>
          <p:cNvCxnSpPr/>
          <p:nvPr/>
        </p:nvCxnSpPr>
        <p:spPr bwMode="auto">
          <a:xfrm flipH="1">
            <a:off x="3874029" y="2693604"/>
            <a:ext cx="3953766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Lige forbindelse 122">
            <a:extLst>
              <a:ext uri="{FF2B5EF4-FFF2-40B4-BE49-F238E27FC236}">
                <a16:creationId xmlns:a16="http://schemas.microsoft.com/office/drawing/2014/main" id="{29DEBD2E-0BFA-D3F4-E5AD-D9C5B8D64F19}"/>
              </a:ext>
            </a:extLst>
          </p:cNvPr>
          <p:cNvCxnSpPr/>
          <p:nvPr/>
        </p:nvCxnSpPr>
        <p:spPr bwMode="auto">
          <a:xfrm flipH="1">
            <a:off x="4057615" y="2886886"/>
            <a:ext cx="3660451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Lige forbindelse 123">
            <a:extLst>
              <a:ext uri="{FF2B5EF4-FFF2-40B4-BE49-F238E27FC236}">
                <a16:creationId xmlns:a16="http://schemas.microsoft.com/office/drawing/2014/main" id="{4CA806AC-9781-4D47-FAFF-88E1906471A9}"/>
              </a:ext>
            </a:extLst>
          </p:cNvPr>
          <p:cNvCxnSpPr/>
          <p:nvPr/>
        </p:nvCxnSpPr>
        <p:spPr bwMode="auto">
          <a:xfrm flipH="1">
            <a:off x="4228743" y="3064564"/>
            <a:ext cx="3398678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Lige forbindelse 124">
            <a:extLst>
              <a:ext uri="{FF2B5EF4-FFF2-40B4-BE49-F238E27FC236}">
                <a16:creationId xmlns:a16="http://schemas.microsoft.com/office/drawing/2014/main" id="{B9DE9121-3F73-33D2-889D-85A0B68A8AFB}"/>
              </a:ext>
            </a:extLst>
          </p:cNvPr>
          <p:cNvCxnSpPr/>
          <p:nvPr/>
        </p:nvCxnSpPr>
        <p:spPr bwMode="auto">
          <a:xfrm flipH="1" flipV="1">
            <a:off x="4421639" y="3238777"/>
            <a:ext cx="3088639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6" name="Picture 6" descr="http://www.degroenneelektrikere.dk/data/archive/hpfi.jpg">
            <a:extLst>
              <a:ext uri="{FF2B5EF4-FFF2-40B4-BE49-F238E27FC236}">
                <a16:creationId xmlns:a16="http://schemas.microsoft.com/office/drawing/2014/main" id="{C7AAA596-A0AC-C795-89B7-CB73F5340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316" y="2476378"/>
            <a:ext cx="887458" cy="1007264"/>
          </a:xfrm>
          <a:prstGeom prst="rect">
            <a:avLst/>
          </a:prstGeom>
          <a:noFill/>
        </p:spPr>
      </p:pic>
      <p:pic>
        <p:nvPicPr>
          <p:cNvPr id="127" name="Picture 10" descr="http://t2.gstatic.com/images?q=tbn:ANd9GcQ8gbp32WT7Pwnt9W0NzkABZZFXugyFOkK2iv5ScdVYyFxq6zEhF1UyU7YO">
            <a:extLst>
              <a:ext uri="{FF2B5EF4-FFF2-40B4-BE49-F238E27FC236}">
                <a16:creationId xmlns:a16="http://schemas.microsoft.com/office/drawing/2014/main" id="{C54B43CA-424D-8653-4B49-ACE7448C1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69776" y="2519810"/>
            <a:ext cx="830363" cy="923926"/>
          </a:xfrm>
          <a:prstGeom prst="rect">
            <a:avLst/>
          </a:prstGeom>
          <a:noFill/>
        </p:spPr>
      </p:pic>
      <p:cxnSp>
        <p:nvCxnSpPr>
          <p:cNvPr id="128" name="Lige forbindelse 127">
            <a:extLst>
              <a:ext uri="{FF2B5EF4-FFF2-40B4-BE49-F238E27FC236}">
                <a16:creationId xmlns:a16="http://schemas.microsoft.com/office/drawing/2014/main" id="{2A464296-2E0B-EE72-277F-BFE874424AA1}"/>
              </a:ext>
            </a:extLst>
          </p:cNvPr>
          <p:cNvCxnSpPr/>
          <p:nvPr/>
        </p:nvCxnSpPr>
        <p:spPr bwMode="auto">
          <a:xfrm>
            <a:off x="4056042" y="4498135"/>
            <a:ext cx="3838543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Lige forbindelse 128">
            <a:extLst>
              <a:ext uri="{FF2B5EF4-FFF2-40B4-BE49-F238E27FC236}">
                <a16:creationId xmlns:a16="http://schemas.microsoft.com/office/drawing/2014/main" id="{5483E669-38C1-30CB-E0E8-9749EA2F8E37}"/>
              </a:ext>
            </a:extLst>
          </p:cNvPr>
          <p:cNvCxnSpPr/>
          <p:nvPr/>
        </p:nvCxnSpPr>
        <p:spPr bwMode="auto">
          <a:xfrm>
            <a:off x="4239627" y="4681015"/>
            <a:ext cx="3654958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0" name="Lige forbindelse 129">
            <a:extLst>
              <a:ext uri="{FF2B5EF4-FFF2-40B4-BE49-F238E27FC236}">
                <a16:creationId xmlns:a16="http://schemas.microsoft.com/office/drawing/2014/main" id="{9CB3D5DE-95C9-EA01-70DD-7011B3CDC221}"/>
              </a:ext>
            </a:extLst>
          </p:cNvPr>
          <p:cNvCxnSpPr/>
          <p:nvPr/>
        </p:nvCxnSpPr>
        <p:spPr bwMode="auto">
          <a:xfrm>
            <a:off x="4426359" y="4863895"/>
            <a:ext cx="3468227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1" name="Lige forbindelse 130">
            <a:extLst>
              <a:ext uri="{FF2B5EF4-FFF2-40B4-BE49-F238E27FC236}">
                <a16:creationId xmlns:a16="http://schemas.microsoft.com/office/drawing/2014/main" id="{2F9805BC-F13B-D2FF-EE3A-9C662B602373}"/>
              </a:ext>
            </a:extLst>
          </p:cNvPr>
          <p:cNvCxnSpPr/>
          <p:nvPr/>
        </p:nvCxnSpPr>
        <p:spPr bwMode="auto">
          <a:xfrm>
            <a:off x="3875600" y="4315255"/>
            <a:ext cx="4018986" cy="0"/>
          </a:xfrm>
          <a:prstGeom prst="line">
            <a:avLst/>
          </a:prstGeom>
          <a:solidFill>
            <a:srgbClr val="BBE0E3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2" name="Picture 6" descr="http://www.degroenneelektrikere.dk/data/archive/hpfi.jpg">
            <a:extLst>
              <a:ext uri="{FF2B5EF4-FFF2-40B4-BE49-F238E27FC236}">
                <a16:creationId xmlns:a16="http://schemas.microsoft.com/office/drawing/2014/main" id="{ABB0FF21-89B1-384F-64F2-31FC37423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651" y="3976173"/>
            <a:ext cx="887458" cy="1007264"/>
          </a:xfrm>
          <a:prstGeom prst="rect">
            <a:avLst/>
          </a:prstGeom>
          <a:noFill/>
        </p:spPr>
      </p:pic>
      <p:pic>
        <p:nvPicPr>
          <p:cNvPr id="133" name="Picture 10" descr="http://t2.gstatic.com/images?q=tbn:ANd9GcQ8gbp32WT7Pwnt9W0NzkABZZFXugyFOkK2iv5ScdVYyFxq6zEhF1UyU7YO">
            <a:extLst>
              <a:ext uri="{FF2B5EF4-FFF2-40B4-BE49-F238E27FC236}">
                <a16:creationId xmlns:a16="http://schemas.microsoft.com/office/drawing/2014/main" id="{531CAC7A-1ADB-0BB3-364A-98B853538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79963" y="4108061"/>
            <a:ext cx="830363" cy="923926"/>
          </a:xfrm>
          <a:prstGeom prst="rect">
            <a:avLst/>
          </a:prstGeom>
          <a:noFill/>
        </p:spPr>
      </p:pic>
      <p:sp>
        <p:nvSpPr>
          <p:cNvPr id="134" name="Tekstboks 46">
            <a:extLst>
              <a:ext uri="{FF2B5EF4-FFF2-40B4-BE49-F238E27FC236}">
                <a16:creationId xmlns:a16="http://schemas.microsoft.com/office/drawing/2014/main" id="{09E1A249-8862-5ADA-A579-8A95795FE074}"/>
              </a:ext>
            </a:extLst>
          </p:cNvPr>
          <p:cNvSpPr txBox="1"/>
          <p:nvPr/>
        </p:nvSpPr>
        <p:spPr>
          <a:xfrm>
            <a:off x="168488" y="3900898"/>
            <a:ext cx="1659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3 faset forsyning fra gaden</a:t>
            </a:r>
          </a:p>
        </p:txBody>
      </p:sp>
      <p:sp>
        <p:nvSpPr>
          <p:cNvPr id="135" name="Tekstboks 48">
            <a:extLst>
              <a:ext uri="{FF2B5EF4-FFF2-40B4-BE49-F238E27FC236}">
                <a16:creationId xmlns:a16="http://schemas.microsoft.com/office/drawing/2014/main" id="{03A31509-633F-BF91-C9DA-BFE6A78D353E}"/>
              </a:ext>
            </a:extLst>
          </p:cNvPr>
          <p:cNvSpPr txBox="1"/>
          <p:nvPr/>
        </p:nvSpPr>
        <p:spPr>
          <a:xfrm>
            <a:off x="4527323" y="4952656"/>
            <a:ext cx="1142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RCD type A</a:t>
            </a:r>
          </a:p>
        </p:txBody>
      </p:sp>
      <p:sp>
        <p:nvSpPr>
          <p:cNvPr id="136" name="Tekstboks 49">
            <a:extLst>
              <a:ext uri="{FF2B5EF4-FFF2-40B4-BE49-F238E27FC236}">
                <a16:creationId xmlns:a16="http://schemas.microsoft.com/office/drawing/2014/main" id="{89D637DF-C3E4-37EF-03AE-076D0C07AD5E}"/>
              </a:ext>
            </a:extLst>
          </p:cNvPr>
          <p:cNvSpPr txBox="1"/>
          <p:nvPr/>
        </p:nvSpPr>
        <p:spPr>
          <a:xfrm>
            <a:off x="5801596" y="4963989"/>
            <a:ext cx="12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Gruppesikring</a:t>
            </a:r>
          </a:p>
        </p:txBody>
      </p:sp>
      <p:sp>
        <p:nvSpPr>
          <p:cNvPr id="137" name="Højrepil 53">
            <a:extLst>
              <a:ext uri="{FF2B5EF4-FFF2-40B4-BE49-F238E27FC236}">
                <a16:creationId xmlns:a16="http://schemas.microsoft.com/office/drawing/2014/main" id="{57B45772-C3E6-133C-B31F-F9DD618CC59B}"/>
              </a:ext>
            </a:extLst>
          </p:cNvPr>
          <p:cNvSpPr/>
          <p:nvPr/>
        </p:nvSpPr>
        <p:spPr bwMode="auto">
          <a:xfrm>
            <a:off x="7821901" y="3865142"/>
            <a:ext cx="1842347" cy="1476588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r>
              <a:rPr lang="da-DK" sz="1400" dirty="0"/>
              <a:t>Til husets almindelige installationer</a:t>
            </a:r>
          </a:p>
        </p:txBody>
      </p:sp>
      <p:pic>
        <p:nvPicPr>
          <p:cNvPr id="138" name="Picture 14" descr="http://solarpanels.dk/User_files/L/55e5937aa60129f109f5e85ffbe11897.jpg">
            <a:extLst>
              <a:ext uri="{FF2B5EF4-FFF2-40B4-BE49-F238E27FC236}">
                <a16:creationId xmlns:a16="http://schemas.microsoft.com/office/drawing/2014/main" id="{715D0B92-9893-7579-7BE0-AC2F209B4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691" b="95122" l="8511" r="91489">
                        <a14:foregroundMark x1="12766" y1="24390" x2="12766" y2="24390"/>
                        <a14:foregroundMark x1="10638" y1="18699" x2="10638" y2="18699"/>
                        <a14:foregroundMark x1="8511" y1="7317" x2="8511" y2="7317"/>
                        <a14:foregroundMark x1="68085" y1="7317" x2="68085" y2="7317"/>
                        <a14:foregroundMark x1="24468" y1="88618" x2="24468" y2="88618"/>
                        <a14:foregroundMark x1="24468" y1="95122" x2="24468" y2="95122"/>
                        <a14:foregroundMark x1="91489" y1="85366" x2="91489" y2="85366"/>
                        <a14:foregroundMark x1="17021" y1="4878" x2="17021" y2="4878"/>
                        <a14:foregroundMark x1="8511" y1="4878" x2="8511" y2="4878"/>
                        <a14:foregroundMark x1="15957" y1="71545" x2="15957" y2="71545"/>
                        <a14:foregroundMark x1="15957" y1="81301" x2="15957" y2="81301"/>
                        <a14:foregroundMark x1="15957" y1="77236" x2="15957" y2="77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858" y="2169965"/>
            <a:ext cx="1073882" cy="1408855"/>
          </a:xfrm>
          <a:prstGeom prst="rect">
            <a:avLst/>
          </a:prstGeom>
          <a:noFill/>
        </p:spPr>
      </p:pic>
      <p:sp>
        <p:nvSpPr>
          <p:cNvPr id="144" name="Tekstboks 67">
            <a:extLst>
              <a:ext uri="{FF2B5EF4-FFF2-40B4-BE49-F238E27FC236}">
                <a16:creationId xmlns:a16="http://schemas.microsoft.com/office/drawing/2014/main" id="{E6685BCC-06C6-0627-98ED-D3F4A41358A4}"/>
              </a:ext>
            </a:extLst>
          </p:cNvPr>
          <p:cNvSpPr txBox="1"/>
          <p:nvPr/>
        </p:nvSpPr>
        <p:spPr>
          <a:xfrm>
            <a:off x="832486" y="3188970"/>
            <a:ext cx="331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L1</a:t>
            </a:r>
          </a:p>
        </p:txBody>
      </p:sp>
      <p:sp>
        <p:nvSpPr>
          <p:cNvPr id="145" name="Tekstboks 68">
            <a:extLst>
              <a:ext uri="{FF2B5EF4-FFF2-40B4-BE49-F238E27FC236}">
                <a16:creationId xmlns:a16="http://schemas.microsoft.com/office/drawing/2014/main" id="{CB6FD1FF-4FAF-31E6-6BFD-B3C4F0D00B87}"/>
              </a:ext>
            </a:extLst>
          </p:cNvPr>
          <p:cNvSpPr txBox="1"/>
          <p:nvPr/>
        </p:nvSpPr>
        <p:spPr>
          <a:xfrm>
            <a:off x="838202" y="3377566"/>
            <a:ext cx="331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L2</a:t>
            </a:r>
          </a:p>
        </p:txBody>
      </p:sp>
      <p:sp>
        <p:nvSpPr>
          <p:cNvPr id="146" name="Tekstboks 69">
            <a:extLst>
              <a:ext uri="{FF2B5EF4-FFF2-40B4-BE49-F238E27FC236}">
                <a16:creationId xmlns:a16="http://schemas.microsoft.com/office/drawing/2014/main" id="{5A2D8B5D-8E02-EE0B-E061-356FB1250359}"/>
              </a:ext>
            </a:extLst>
          </p:cNvPr>
          <p:cNvSpPr txBox="1"/>
          <p:nvPr/>
        </p:nvSpPr>
        <p:spPr>
          <a:xfrm>
            <a:off x="843916" y="3536383"/>
            <a:ext cx="331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L3</a:t>
            </a:r>
          </a:p>
        </p:txBody>
      </p:sp>
      <p:sp>
        <p:nvSpPr>
          <p:cNvPr id="147" name="Tekstboks 70">
            <a:extLst>
              <a:ext uri="{FF2B5EF4-FFF2-40B4-BE49-F238E27FC236}">
                <a16:creationId xmlns:a16="http://schemas.microsoft.com/office/drawing/2014/main" id="{BF2A38BE-8B34-BB79-79C4-A0D4351D2F42}"/>
              </a:ext>
            </a:extLst>
          </p:cNvPr>
          <p:cNvSpPr txBox="1"/>
          <p:nvPr/>
        </p:nvSpPr>
        <p:spPr>
          <a:xfrm>
            <a:off x="832486" y="3712344"/>
            <a:ext cx="3314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N</a:t>
            </a:r>
          </a:p>
        </p:txBody>
      </p:sp>
      <p:sp>
        <p:nvSpPr>
          <p:cNvPr id="149" name="Bøjet pil 50">
            <a:extLst>
              <a:ext uri="{FF2B5EF4-FFF2-40B4-BE49-F238E27FC236}">
                <a16:creationId xmlns:a16="http://schemas.microsoft.com/office/drawing/2014/main" id="{6BF31680-BB9C-75C8-871D-514325F2D6FA}"/>
              </a:ext>
            </a:extLst>
          </p:cNvPr>
          <p:cNvSpPr/>
          <p:nvPr/>
        </p:nvSpPr>
        <p:spPr bwMode="auto">
          <a:xfrm flipV="1">
            <a:off x="3959665" y="2892534"/>
            <a:ext cx="723470" cy="1907053"/>
          </a:xfrm>
          <a:prstGeom prst="bentArrow">
            <a:avLst/>
          </a:prstGeom>
          <a:solidFill>
            <a:srgbClr val="FFFF00">
              <a:alpha val="59000"/>
            </a:srgbClr>
          </a:solidFill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endParaRPr lang="da-DK" sz="144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  <p:sp>
        <p:nvSpPr>
          <p:cNvPr id="150" name="Tekstboks 48">
            <a:extLst>
              <a:ext uri="{FF2B5EF4-FFF2-40B4-BE49-F238E27FC236}">
                <a16:creationId xmlns:a16="http://schemas.microsoft.com/office/drawing/2014/main" id="{04277F53-A7FA-2D8F-A19D-F82A0D2B8D5E}"/>
              </a:ext>
            </a:extLst>
          </p:cNvPr>
          <p:cNvSpPr txBox="1"/>
          <p:nvPr/>
        </p:nvSpPr>
        <p:spPr>
          <a:xfrm>
            <a:off x="4546753" y="3417500"/>
            <a:ext cx="1142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RCD type B</a:t>
            </a:r>
          </a:p>
        </p:txBody>
      </p:sp>
      <p:sp>
        <p:nvSpPr>
          <p:cNvPr id="151" name="Tekstboks 49">
            <a:extLst>
              <a:ext uri="{FF2B5EF4-FFF2-40B4-BE49-F238E27FC236}">
                <a16:creationId xmlns:a16="http://schemas.microsoft.com/office/drawing/2014/main" id="{9712D13F-DB3D-FF70-4F62-E91CD9038EFD}"/>
              </a:ext>
            </a:extLst>
          </p:cNvPr>
          <p:cNvSpPr txBox="1"/>
          <p:nvPr/>
        </p:nvSpPr>
        <p:spPr>
          <a:xfrm>
            <a:off x="5608263" y="3379336"/>
            <a:ext cx="1612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Gruppesikring</a:t>
            </a:r>
          </a:p>
          <a:p>
            <a:pPr algn="ctr"/>
            <a:r>
              <a:rPr lang="da-DK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til solcelleanlægget</a:t>
            </a:r>
          </a:p>
        </p:txBody>
      </p:sp>
      <p:sp>
        <p:nvSpPr>
          <p:cNvPr id="152" name="Tekstboks 49">
            <a:extLst>
              <a:ext uri="{FF2B5EF4-FFF2-40B4-BE49-F238E27FC236}">
                <a16:creationId xmlns:a16="http://schemas.microsoft.com/office/drawing/2014/main" id="{5CDE2AE0-7811-9B63-2E44-F2823D59030B}"/>
              </a:ext>
            </a:extLst>
          </p:cNvPr>
          <p:cNvSpPr txBox="1"/>
          <p:nvPr/>
        </p:nvSpPr>
        <p:spPr>
          <a:xfrm>
            <a:off x="7360324" y="2364067"/>
            <a:ext cx="12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Inverter</a:t>
            </a:r>
          </a:p>
        </p:txBody>
      </p:sp>
      <p:sp>
        <p:nvSpPr>
          <p:cNvPr id="153" name="Tekstboks 49">
            <a:extLst>
              <a:ext uri="{FF2B5EF4-FFF2-40B4-BE49-F238E27FC236}">
                <a16:creationId xmlns:a16="http://schemas.microsoft.com/office/drawing/2014/main" id="{0F3E4E8D-18CE-76CF-8426-0946E3A045E1}"/>
              </a:ext>
            </a:extLst>
          </p:cNvPr>
          <p:cNvSpPr txBox="1"/>
          <p:nvPr/>
        </p:nvSpPr>
        <p:spPr>
          <a:xfrm>
            <a:off x="9497002" y="2588249"/>
            <a:ext cx="12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>
                <a:solidFill>
                  <a:srgbClr val="FFFF00"/>
                </a:solidFill>
              </a:rPr>
              <a:t>Solceller</a:t>
            </a:r>
          </a:p>
        </p:txBody>
      </p:sp>
      <p:sp>
        <p:nvSpPr>
          <p:cNvPr id="154" name="Tekstboks 47">
            <a:extLst>
              <a:ext uri="{FF2B5EF4-FFF2-40B4-BE49-F238E27FC236}">
                <a16:creationId xmlns:a16="http://schemas.microsoft.com/office/drawing/2014/main" id="{9D8415CB-063E-CD78-AB8A-F6230E56085B}"/>
              </a:ext>
            </a:extLst>
          </p:cNvPr>
          <p:cNvSpPr txBox="1"/>
          <p:nvPr/>
        </p:nvSpPr>
        <p:spPr>
          <a:xfrm>
            <a:off x="1684838" y="4198892"/>
            <a:ext cx="17240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Elmåler med to tælleværk for indadgående kWh </a:t>
            </a:r>
          </a:p>
          <a:p>
            <a:pPr algn="ctr"/>
            <a:r>
              <a:rPr lang="da-DK" sz="1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og udadgående kWh.</a:t>
            </a:r>
          </a:p>
        </p:txBody>
      </p:sp>
      <p:pic>
        <p:nvPicPr>
          <p:cNvPr id="155" name="Picture 2" descr="http://1.bp.blogspot.com/-pCCKIxvHF50/ThnMQLf9PYI/AAAAAAAAAZc/yao6QZllfYE/s1600/sol.jpg">
            <a:extLst>
              <a:ext uri="{FF2B5EF4-FFF2-40B4-BE49-F238E27FC236}">
                <a16:creationId xmlns:a16="http://schemas.microsoft.com/office/drawing/2014/main" id="{8045FBE4-DC32-FBC0-BA17-2CC5BEDE4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35" b="95413" l="0" r="96748">
                        <a14:foregroundMark x1="43089" y1="6422" x2="43089" y2="6422"/>
                        <a14:foregroundMark x1="39837" y1="2752" x2="39837" y2="2752"/>
                        <a14:foregroundMark x1="40650" y1="3670" x2="40650" y2="3670"/>
                        <a14:foregroundMark x1="86992" y1="45872" x2="86992" y2="45872"/>
                        <a14:foregroundMark x1="88618" y1="42202" x2="88618" y2="42202"/>
                        <a14:foregroundMark x1="86992" y1="45872" x2="86992" y2="45872"/>
                        <a14:foregroundMark x1="90244" y1="44037" x2="90244" y2="44037"/>
                        <a14:foregroundMark x1="813" y1="82569" x2="813" y2="82569"/>
                        <a14:foregroundMark x1="22764" y1="36697" x2="22764" y2="36697"/>
                        <a14:foregroundMark x1="43902" y1="96330" x2="43902" y2="96330"/>
                        <a14:foregroundMark x1="44715" y1="92661" x2="44715" y2="92661"/>
                        <a14:foregroundMark x1="47154" y1="88991" x2="47154" y2="88991"/>
                        <a14:foregroundMark x1="75610" y1="88991" x2="75610" y2="88991"/>
                        <a14:foregroundMark x1="80488" y1="66972" x2="80488" y2="66972"/>
                        <a14:foregroundMark x1="96748" y1="71560" x2="96748" y2="71560"/>
                        <a14:backgroundMark x1="88618" y1="45872" x2="88618" y2="45872"/>
                        <a14:backgroundMark x1="86992" y1="47706" x2="86992" y2="47706"/>
                        <a14:backgroundMark x1="91870" y1="45872" x2="91870" y2="45872"/>
                        <a14:backgroundMark x1="91057" y1="44954" x2="91057" y2="44954"/>
                        <a14:backgroundMark x1="87805" y1="41284" x2="87805" y2="41284"/>
                        <a14:backgroundMark x1="38211" y1="917" x2="38211" y2="917"/>
                        <a14:backgroundMark x1="39024" y1="3670" x2="39024" y2="3670"/>
                        <a14:backgroundMark x1="39837" y1="96330" x2="39837" y2="96330"/>
                        <a14:backgroundMark x1="43089" y1="92661" x2="43089" y2="92661"/>
                        <a14:backgroundMark x1="43089" y1="97248" x2="43089" y2="97248"/>
                        <a14:backgroundMark x1="43089" y1="95413" x2="43089" y2="95413"/>
                        <a14:backgroundMark x1="43902" y1="90826" x2="43902" y2="90826"/>
                        <a14:backgroundMark x1="44715" y1="91743" x2="44715" y2="91743"/>
                        <a14:backgroundMark x1="43902" y1="93578" x2="43902" y2="93578"/>
                        <a14:backgroundMark x1="1626" y1="85321" x2="1626" y2="85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689" y="166063"/>
            <a:ext cx="1405890" cy="1245870"/>
          </a:xfrm>
          <a:prstGeom prst="rect">
            <a:avLst/>
          </a:prstGeom>
          <a:noFill/>
        </p:spPr>
      </p:pic>
      <p:sp>
        <p:nvSpPr>
          <p:cNvPr id="156" name="Højrepil 45">
            <a:extLst>
              <a:ext uri="{FF2B5EF4-FFF2-40B4-BE49-F238E27FC236}">
                <a16:creationId xmlns:a16="http://schemas.microsoft.com/office/drawing/2014/main" id="{468CD731-7184-CD7F-45C4-0D7D94DA1A71}"/>
              </a:ext>
            </a:extLst>
          </p:cNvPr>
          <p:cNvSpPr/>
          <p:nvPr/>
        </p:nvSpPr>
        <p:spPr bwMode="auto">
          <a:xfrm rot="5400000">
            <a:off x="9432247" y="1633558"/>
            <a:ext cx="876352" cy="433103"/>
          </a:xfrm>
          <a:prstGeom prst="rightArrow">
            <a:avLst/>
          </a:prstGeom>
          <a:solidFill>
            <a:srgbClr val="FFFF00">
              <a:alpha val="68000"/>
            </a:srgbClr>
          </a:solidFill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endParaRPr lang="da-DK" sz="144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  <p:sp>
        <p:nvSpPr>
          <p:cNvPr id="157" name="Højrepil 45">
            <a:extLst>
              <a:ext uri="{FF2B5EF4-FFF2-40B4-BE49-F238E27FC236}">
                <a16:creationId xmlns:a16="http://schemas.microsoft.com/office/drawing/2014/main" id="{93AC45C1-E0A5-7C1D-4A19-B0CD5F12C20E}"/>
              </a:ext>
            </a:extLst>
          </p:cNvPr>
          <p:cNvSpPr/>
          <p:nvPr/>
        </p:nvSpPr>
        <p:spPr bwMode="auto">
          <a:xfrm rot="10800000">
            <a:off x="4244565" y="2693603"/>
            <a:ext cx="5537610" cy="361655"/>
          </a:xfrm>
          <a:prstGeom prst="rightArrow">
            <a:avLst/>
          </a:prstGeom>
          <a:solidFill>
            <a:srgbClr val="FFFF00">
              <a:alpha val="68000"/>
            </a:srgbClr>
          </a:solidFill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endParaRPr lang="da-DK" sz="144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  <p:sp>
        <p:nvSpPr>
          <p:cNvPr id="158" name="Højrepil 45">
            <a:extLst>
              <a:ext uri="{FF2B5EF4-FFF2-40B4-BE49-F238E27FC236}">
                <a16:creationId xmlns:a16="http://schemas.microsoft.com/office/drawing/2014/main" id="{7FD1E795-3C8E-4FA0-B869-F0A3CFD35DEC}"/>
              </a:ext>
            </a:extLst>
          </p:cNvPr>
          <p:cNvSpPr/>
          <p:nvPr/>
        </p:nvSpPr>
        <p:spPr bwMode="auto">
          <a:xfrm rot="10800000">
            <a:off x="811919" y="3496273"/>
            <a:ext cx="3100967" cy="349698"/>
          </a:xfrm>
          <a:prstGeom prst="rightArrow">
            <a:avLst/>
          </a:prstGeom>
          <a:solidFill>
            <a:srgbClr val="FFFF00">
              <a:alpha val="68000"/>
            </a:srgbClr>
          </a:solidFill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endParaRPr lang="da-DK" sz="144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  <p:sp>
        <p:nvSpPr>
          <p:cNvPr id="159" name="Højrepil 45">
            <a:extLst>
              <a:ext uri="{FF2B5EF4-FFF2-40B4-BE49-F238E27FC236}">
                <a16:creationId xmlns:a16="http://schemas.microsoft.com/office/drawing/2014/main" id="{2CC14559-9854-5830-B93D-0881D8F3EDB0}"/>
              </a:ext>
            </a:extLst>
          </p:cNvPr>
          <p:cNvSpPr/>
          <p:nvPr/>
        </p:nvSpPr>
        <p:spPr bwMode="auto">
          <a:xfrm rot="10800000" flipH="1">
            <a:off x="4711283" y="4422792"/>
            <a:ext cx="3006783" cy="356172"/>
          </a:xfrm>
          <a:prstGeom prst="rightArrow">
            <a:avLst/>
          </a:prstGeom>
          <a:solidFill>
            <a:srgbClr val="FFFF00">
              <a:alpha val="68000"/>
            </a:srgbClr>
          </a:solidFill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9728" tIns="54864" rIns="109728" bIns="54864" numCol="1" rtlCol="0" anchor="t" anchorCtr="0" compatLnSpc="1">
            <a:prstTxWarp prst="textNoShape">
              <a:avLst/>
            </a:prstTxWarp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endParaRPr lang="da-DK" sz="1440" dirty="0">
              <a:solidFill>
                <a:srgbClr val="000000"/>
              </a:solidFill>
              <a:latin typeface="Arial Bold" charset="0"/>
              <a:ea typeface="ヒラギノ角ゴ ProN W6" charset="0"/>
              <a:cs typeface="ヒラギノ角ゴ ProN W6" charset="0"/>
              <a:sym typeface="Arial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75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56" grpId="0" animBg="1"/>
      <p:bldP spid="157" grpId="0" animBg="1"/>
      <p:bldP spid="158" grpId="0" animBg="1"/>
      <p:bldP spid="1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 41">
            <a:extLst>
              <a:ext uri="{FF2B5EF4-FFF2-40B4-BE49-F238E27FC236}">
                <a16:creationId xmlns:a16="http://schemas.microsoft.com/office/drawing/2014/main" id="{2BE5B953-EF9F-4041-99DD-A612D068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057" y="698523"/>
            <a:ext cx="5715000" cy="469089"/>
          </a:xfrm>
        </p:spPr>
        <p:txBody>
          <a:bodyPr rtlCol="0"/>
          <a:lstStyle/>
          <a:p>
            <a:pPr rtl="0"/>
            <a:r>
              <a:rPr lang="da-DK" dirty="0"/>
              <a:t>Udstyr til adskillelse</a:t>
            </a:r>
          </a:p>
        </p:txBody>
      </p:sp>
      <p:pic>
        <p:nvPicPr>
          <p:cNvPr id="23" name="Pladsholder til billede 22" descr="Et billede af en plante, græs">
            <a:extLst>
              <a:ext uri="{FF2B5EF4-FFF2-40B4-BE49-F238E27FC236}">
                <a16:creationId xmlns:a16="http://schemas.microsoft.com/office/drawing/2014/main" id="{2C4E5530-CABD-4A85-83DA-8368360A3E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4542"/>
            <a:ext cx="12191999" cy="2623457"/>
          </a:xfrm>
        </p:spPr>
      </p:pic>
      <p:sp>
        <p:nvSpPr>
          <p:cNvPr id="16" name="Pladsholder til slidenummer 15">
            <a:extLst>
              <a:ext uri="{FF2B5EF4-FFF2-40B4-BE49-F238E27FC236}">
                <a16:creationId xmlns:a16="http://schemas.microsoft.com/office/drawing/2014/main" id="{B4B869B9-27B2-49B6-8155-82C866DB1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16</a:t>
            </a:fld>
            <a:endParaRPr lang="da-DK"/>
          </a:p>
        </p:txBody>
      </p:sp>
      <p:sp>
        <p:nvSpPr>
          <p:cNvPr id="10" name="Titel 25">
            <a:extLst>
              <a:ext uri="{FF2B5EF4-FFF2-40B4-BE49-F238E27FC236}">
                <a16:creationId xmlns:a16="http://schemas.microsoft.com/office/drawing/2014/main" id="{55C18C64-3FFC-FD7C-8838-B7A73A1425D3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518611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DS/En 60364-7-712</a:t>
            </a:r>
          </a:p>
        </p:txBody>
      </p:sp>
      <p:pic>
        <p:nvPicPr>
          <p:cNvPr id="25" name="Billede 24">
            <a:extLst>
              <a:ext uri="{FF2B5EF4-FFF2-40B4-BE49-F238E27FC236}">
                <a16:creationId xmlns:a16="http://schemas.microsoft.com/office/drawing/2014/main" id="{71F6281C-7709-353A-B6BF-56759DD62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605" y="1329346"/>
            <a:ext cx="9582150" cy="1038225"/>
          </a:xfrm>
          <a:prstGeom prst="rect">
            <a:avLst/>
          </a:prstGeom>
        </p:spPr>
      </p:pic>
      <p:pic>
        <p:nvPicPr>
          <p:cNvPr id="26" name="Billede 25">
            <a:extLst>
              <a:ext uri="{FF2B5EF4-FFF2-40B4-BE49-F238E27FC236}">
                <a16:creationId xmlns:a16="http://schemas.microsoft.com/office/drawing/2014/main" id="{6CA196CA-4840-0667-6119-447186660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981" y="2383423"/>
            <a:ext cx="9458325" cy="962025"/>
          </a:xfrm>
          <a:prstGeom prst="rect">
            <a:avLst/>
          </a:prstGeom>
        </p:spPr>
      </p:pic>
      <p:pic>
        <p:nvPicPr>
          <p:cNvPr id="29" name="Billede 28">
            <a:extLst>
              <a:ext uri="{FF2B5EF4-FFF2-40B4-BE49-F238E27FC236}">
                <a16:creationId xmlns:a16="http://schemas.microsoft.com/office/drawing/2014/main" id="{921E19C2-42D9-F3AA-E949-D53B29ECDF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854" y="3181876"/>
            <a:ext cx="2213901" cy="342874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" descr="Relateret billede">
            <a:extLst>
              <a:ext uri="{FF2B5EF4-FFF2-40B4-BE49-F238E27FC236}">
                <a16:creationId xmlns:a16="http://schemas.microsoft.com/office/drawing/2014/main" id="{2502C806-B9DC-E5F3-3694-44540A2C7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765" y="3181876"/>
            <a:ext cx="3103930" cy="3174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10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 41">
            <a:extLst>
              <a:ext uri="{FF2B5EF4-FFF2-40B4-BE49-F238E27FC236}">
                <a16:creationId xmlns:a16="http://schemas.microsoft.com/office/drawing/2014/main" id="{2BE5B953-EF9F-4041-99DD-A612D068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057" y="252890"/>
            <a:ext cx="5715000" cy="469089"/>
          </a:xfrm>
        </p:spPr>
        <p:txBody>
          <a:bodyPr rtlCol="0"/>
          <a:lstStyle/>
          <a:p>
            <a:pPr rtl="0"/>
            <a:r>
              <a:rPr lang="da-DK" dirty="0"/>
              <a:t>SPD</a:t>
            </a:r>
          </a:p>
        </p:txBody>
      </p:sp>
      <p:pic>
        <p:nvPicPr>
          <p:cNvPr id="23" name="Pladsholder til billede 22" descr="Et billede af en plante, græs">
            <a:extLst>
              <a:ext uri="{FF2B5EF4-FFF2-40B4-BE49-F238E27FC236}">
                <a16:creationId xmlns:a16="http://schemas.microsoft.com/office/drawing/2014/main" id="{2C4E5530-CABD-4A85-83DA-8368360A3E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4542"/>
            <a:ext cx="12191999" cy="2623457"/>
          </a:xfrm>
        </p:spPr>
      </p:pic>
      <p:sp>
        <p:nvSpPr>
          <p:cNvPr id="16" name="Pladsholder til slidenummer 15">
            <a:extLst>
              <a:ext uri="{FF2B5EF4-FFF2-40B4-BE49-F238E27FC236}">
                <a16:creationId xmlns:a16="http://schemas.microsoft.com/office/drawing/2014/main" id="{B4B869B9-27B2-49B6-8155-82C866DB1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17</a:t>
            </a:fld>
            <a:endParaRPr lang="da-DK"/>
          </a:p>
        </p:txBody>
      </p:sp>
      <p:sp>
        <p:nvSpPr>
          <p:cNvPr id="10" name="Titel 25">
            <a:extLst>
              <a:ext uri="{FF2B5EF4-FFF2-40B4-BE49-F238E27FC236}">
                <a16:creationId xmlns:a16="http://schemas.microsoft.com/office/drawing/2014/main" id="{55C18C64-3FFC-FD7C-8838-B7A73A1425D3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518611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DS/En 60364-7-712</a:t>
            </a:r>
          </a:p>
        </p:txBody>
      </p:sp>
      <p:pic>
        <p:nvPicPr>
          <p:cNvPr id="27" name="Billede 26">
            <a:extLst>
              <a:ext uri="{FF2B5EF4-FFF2-40B4-BE49-F238E27FC236}">
                <a16:creationId xmlns:a16="http://schemas.microsoft.com/office/drawing/2014/main" id="{50B45B8E-B3B4-A987-9F4C-97F27601B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326" y="1160676"/>
            <a:ext cx="7349149" cy="1566935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62987DF4-CAA4-6987-DE7B-840BA341C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461" y="3012243"/>
            <a:ext cx="7506778" cy="3709232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0B9CC91-7472-8A3A-5BDB-5372CA8449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8540" y="832264"/>
            <a:ext cx="7149159" cy="593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59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 41">
            <a:extLst>
              <a:ext uri="{FF2B5EF4-FFF2-40B4-BE49-F238E27FC236}">
                <a16:creationId xmlns:a16="http://schemas.microsoft.com/office/drawing/2014/main" id="{2BE5B953-EF9F-4041-99DD-A612D068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9" y="252890"/>
            <a:ext cx="5715000" cy="469089"/>
          </a:xfrm>
        </p:spPr>
        <p:txBody>
          <a:bodyPr rtlCol="0"/>
          <a:lstStyle/>
          <a:p>
            <a:pPr rtl="0"/>
            <a:r>
              <a:rPr lang="da-DK" dirty="0"/>
              <a:t>Advarselsskilt / L-AUS</a:t>
            </a:r>
          </a:p>
        </p:txBody>
      </p:sp>
      <p:pic>
        <p:nvPicPr>
          <p:cNvPr id="23" name="Pladsholder til billede 22" descr="Et billede af en plante, græs">
            <a:extLst>
              <a:ext uri="{FF2B5EF4-FFF2-40B4-BE49-F238E27FC236}">
                <a16:creationId xmlns:a16="http://schemas.microsoft.com/office/drawing/2014/main" id="{2C4E5530-CABD-4A85-83DA-8368360A3E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4542"/>
            <a:ext cx="12191999" cy="2623457"/>
          </a:xfrm>
        </p:spPr>
      </p:pic>
      <p:sp>
        <p:nvSpPr>
          <p:cNvPr id="16" name="Pladsholder til slidenummer 15">
            <a:extLst>
              <a:ext uri="{FF2B5EF4-FFF2-40B4-BE49-F238E27FC236}">
                <a16:creationId xmlns:a16="http://schemas.microsoft.com/office/drawing/2014/main" id="{B4B869B9-27B2-49B6-8155-82C866DB1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18</a:t>
            </a:fld>
            <a:endParaRPr lang="da-DK"/>
          </a:p>
        </p:txBody>
      </p:sp>
      <p:sp>
        <p:nvSpPr>
          <p:cNvPr id="10" name="Titel 25">
            <a:extLst>
              <a:ext uri="{FF2B5EF4-FFF2-40B4-BE49-F238E27FC236}">
                <a16:creationId xmlns:a16="http://schemas.microsoft.com/office/drawing/2014/main" id="{55C18C64-3FFC-FD7C-8838-B7A73A1425D3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518611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DS/En 60364-7-712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830E796-5F7A-4857-26EC-3F09111D42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114" b="55336"/>
          <a:stretch/>
        </p:blipFill>
        <p:spPr>
          <a:xfrm>
            <a:off x="265278" y="2067880"/>
            <a:ext cx="7342469" cy="2945561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6AA7BBA5-B467-5CCA-4F1C-F1F2B5472A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7481" b="7402"/>
          <a:stretch/>
        </p:blipFill>
        <p:spPr>
          <a:xfrm>
            <a:off x="265278" y="5186286"/>
            <a:ext cx="7342469" cy="1352625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CB793E01-9115-886B-0AEC-C05839D44C25}"/>
              </a:ext>
            </a:extLst>
          </p:cNvPr>
          <p:cNvSpPr txBox="1"/>
          <p:nvPr/>
        </p:nvSpPr>
        <p:spPr>
          <a:xfrm>
            <a:off x="363827" y="794765"/>
            <a:ext cx="99695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40" b="1" dirty="0">
                <a:solidFill>
                  <a:srgbClr val="000000"/>
                </a:solidFill>
                <a:latin typeface="Calibri" panose="020F0502020204030204" pitchFamily="34" charset="0"/>
              </a:rPr>
              <a:t>712.410.101 </a:t>
            </a:r>
            <a:endParaRPr lang="da-DK" sz="144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da-DK" sz="1440" dirty="0">
                <a:solidFill>
                  <a:srgbClr val="000000"/>
                </a:solidFill>
                <a:latin typeface="Calibri" panose="020F0502020204030204" pitchFamily="34" charset="0"/>
              </a:rPr>
              <a:t>Elektrisk materiel på </a:t>
            </a:r>
            <a:r>
              <a:rPr lang="da-DK" sz="1440" dirty="0" err="1">
                <a:solidFill>
                  <a:srgbClr val="000000"/>
                </a:solidFill>
                <a:latin typeface="Calibri" panose="020F0502020204030204" pitchFamily="34" charset="0"/>
              </a:rPr>
              <a:t>d.c.</a:t>
            </a:r>
            <a:r>
              <a:rPr lang="da-DK" sz="1440" dirty="0">
                <a:solidFill>
                  <a:srgbClr val="000000"/>
                </a:solidFill>
                <a:latin typeface="Calibri" panose="020F0502020204030204" pitchFamily="34" charset="0"/>
              </a:rPr>
              <a:t>-siden skal anses for at være tilkoblet, selv når </a:t>
            </a:r>
            <a:r>
              <a:rPr lang="da-DK" sz="1440" dirty="0" err="1">
                <a:solidFill>
                  <a:srgbClr val="000000"/>
                </a:solidFill>
                <a:latin typeface="Calibri" panose="020F0502020204030204" pitchFamily="34" charset="0"/>
              </a:rPr>
              <a:t>a.c-siden</a:t>
            </a:r>
            <a:r>
              <a:rPr lang="da-DK" sz="1440" dirty="0">
                <a:solidFill>
                  <a:srgbClr val="000000"/>
                </a:solidFill>
                <a:latin typeface="Calibri" panose="020F0502020204030204" pitchFamily="34" charset="0"/>
              </a:rPr>
              <a:t> er afbrudt fra forsyningsnettet, eller når </a:t>
            </a:r>
            <a:r>
              <a:rPr lang="da-DK" sz="1440" dirty="0" err="1">
                <a:solidFill>
                  <a:srgbClr val="000000"/>
                </a:solidFill>
                <a:latin typeface="Calibri" panose="020F0502020204030204" pitchFamily="34" charset="0"/>
              </a:rPr>
              <a:t>inverteren</a:t>
            </a:r>
            <a:r>
              <a:rPr lang="da-DK" sz="1440" dirty="0">
                <a:solidFill>
                  <a:srgbClr val="000000"/>
                </a:solidFill>
                <a:latin typeface="Calibri" panose="020F0502020204030204" pitchFamily="34" charset="0"/>
              </a:rPr>
              <a:t> frakobles fra </a:t>
            </a:r>
            <a:r>
              <a:rPr lang="da-DK" sz="1440" dirty="0" err="1">
                <a:solidFill>
                  <a:srgbClr val="000000"/>
                </a:solidFill>
                <a:latin typeface="Calibri" panose="020F0502020204030204" pitchFamily="34" charset="0"/>
              </a:rPr>
              <a:t>d.c-siden</a:t>
            </a:r>
            <a:r>
              <a:rPr lang="da-DK" sz="1440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  <a:p>
            <a:r>
              <a:rPr lang="da-DK" sz="1440" b="1" i="1" dirty="0">
                <a:solidFill>
                  <a:srgbClr val="000000"/>
                </a:solidFill>
                <a:latin typeface="Calibri" panose="020F0502020204030204" pitchFamily="34" charset="0"/>
              </a:rPr>
              <a:t>Dvs. at solcellen stadig producerer spænding, selvom </a:t>
            </a:r>
            <a:r>
              <a:rPr lang="da-DK" sz="144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inverteren</a:t>
            </a:r>
            <a:r>
              <a:rPr lang="da-DK" sz="1440" b="1" i="1" dirty="0">
                <a:solidFill>
                  <a:srgbClr val="000000"/>
                </a:solidFill>
                <a:latin typeface="Calibri" panose="020F0502020204030204" pitchFamily="34" charset="0"/>
              </a:rPr>
              <a:t> er ude af drift. Så håndtering af </a:t>
            </a:r>
            <a:r>
              <a:rPr lang="da-DK" sz="1440" b="1" i="1" dirty="0" err="1">
                <a:solidFill>
                  <a:srgbClr val="000000"/>
                </a:solidFill>
                <a:latin typeface="Calibri" panose="020F0502020204030204" pitchFamily="34" charset="0"/>
              </a:rPr>
              <a:t>d.c.</a:t>
            </a:r>
            <a:r>
              <a:rPr lang="da-DK" sz="1440" b="1" i="1" dirty="0">
                <a:solidFill>
                  <a:srgbClr val="000000"/>
                </a:solidFill>
                <a:latin typeface="Calibri" panose="020F0502020204030204" pitchFamily="34" charset="0"/>
              </a:rPr>
              <a:t> materiel skal anses som arbejde under spænding. </a:t>
            </a:r>
            <a:endParaRPr lang="da-DK" sz="2160" b="1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2B95AF9-995F-3D62-7F3A-BF7DADBE25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41"/>
          <a:stretch/>
        </p:blipFill>
        <p:spPr>
          <a:xfrm>
            <a:off x="7751214" y="2235610"/>
            <a:ext cx="4259811" cy="260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51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">
            <a:extLst>
              <a:ext uri="{FF2B5EF4-FFF2-40B4-BE49-F238E27FC236}">
                <a16:creationId xmlns:a16="http://schemas.microsoft.com/office/drawing/2014/main" id="{19E98906-B532-F666-6003-F9494B2386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da-DK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38D63E3-4837-932E-5AAE-868D88F2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000" dirty="0">
                <a:solidFill>
                  <a:schemeClr val="tx1"/>
                </a:solidFill>
              </a:rPr>
              <a:t>Forbindelsen</a:t>
            </a:r>
          </a:p>
        </p:txBody>
      </p:sp>
      <p:sp>
        <p:nvSpPr>
          <p:cNvPr id="42" name="Titel 25">
            <a:extLst>
              <a:ext uri="{FF2B5EF4-FFF2-40B4-BE49-F238E27FC236}">
                <a16:creationId xmlns:a16="http://schemas.microsoft.com/office/drawing/2014/main" id="{62B3377D-9D16-CF0F-D514-2A49F29044E3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302043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Eksempel fra SIK</a:t>
            </a:r>
          </a:p>
        </p:txBody>
      </p:sp>
      <p:sp>
        <p:nvSpPr>
          <p:cNvPr id="6" name="Pladsholder til slidenummer 324">
            <a:extLst>
              <a:ext uri="{FF2B5EF4-FFF2-40B4-BE49-F238E27FC236}">
                <a16:creationId xmlns:a16="http://schemas.microsoft.com/office/drawing/2014/main" id="{9F9F85E3-EEEA-8BD2-EF2A-95A1BF0F2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19</a:t>
            </a:fld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95759DD-5567-C27C-9209-206119955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61" y="1799378"/>
            <a:ext cx="10832934" cy="4473575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4A47A483-E057-732D-570C-089843D35DF9}"/>
              </a:ext>
            </a:extLst>
          </p:cNvPr>
          <p:cNvSpPr txBox="1"/>
          <p:nvPr/>
        </p:nvSpPr>
        <p:spPr>
          <a:xfrm>
            <a:off x="777123" y="1028977"/>
            <a:ext cx="1085216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60" dirty="0"/>
              <a:t>Uddrag af </a:t>
            </a:r>
            <a:r>
              <a:rPr lang="da-DK" sz="2160" dirty="0" err="1"/>
              <a:t>Sikkerhedststyrelsens</a:t>
            </a:r>
            <a:r>
              <a:rPr lang="da-DK" sz="2160" dirty="0"/>
              <a:t> rapport efter 10%-syn af solcelleanlæg i Danmark</a:t>
            </a:r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0EF8C0ED-122D-33F5-DB0B-88821DC7A8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0698">
            <a:off x="7938776" y="4499422"/>
            <a:ext cx="3203116" cy="983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4108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 41">
            <a:extLst>
              <a:ext uri="{FF2B5EF4-FFF2-40B4-BE49-F238E27FC236}">
                <a16:creationId xmlns:a16="http://schemas.microsoft.com/office/drawing/2014/main" id="{2BE5B953-EF9F-4041-99DD-A612D068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9" y="252890"/>
            <a:ext cx="5715000" cy="469089"/>
          </a:xfrm>
        </p:spPr>
        <p:txBody>
          <a:bodyPr rtlCol="0"/>
          <a:lstStyle/>
          <a:p>
            <a:pPr rtl="0"/>
            <a:r>
              <a:rPr lang="da-DK" dirty="0" err="1"/>
              <a:t>Rcd</a:t>
            </a:r>
            <a:r>
              <a:rPr lang="da-DK" dirty="0"/>
              <a:t> type</a:t>
            </a:r>
          </a:p>
        </p:txBody>
      </p:sp>
      <p:pic>
        <p:nvPicPr>
          <p:cNvPr id="23" name="Pladsholder til billede 22" descr="Et billede af en plante, græs">
            <a:extLst>
              <a:ext uri="{FF2B5EF4-FFF2-40B4-BE49-F238E27FC236}">
                <a16:creationId xmlns:a16="http://schemas.microsoft.com/office/drawing/2014/main" id="{2C4E5530-CABD-4A85-83DA-8368360A3E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4542"/>
            <a:ext cx="12191999" cy="2623457"/>
          </a:xfrm>
        </p:spPr>
      </p:pic>
      <p:sp>
        <p:nvSpPr>
          <p:cNvPr id="16" name="Pladsholder til slidenummer 15">
            <a:extLst>
              <a:ext uri="{FF2B5EF4-FFF2-40B4-BE49-F238E27FC236}">
                <a16:creationId xmlns:a16="http://schemas.microsoft.com/office/drawing/2014/main" id="{B4B869B9-27B2-49B6-8155-82C866DB1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20</a:t>
            </a:fld>
            <a:endParaRPr lang="da-DK"/>
          </a:p>
        </p:txBody>
      </p:sp>
      <p:sp>
        <p:nvSpPr>
          <p:cNvPr id="10" name="Titel 25">
            <a:extLst>
              <a:ext uri="{FF2B5EF4-FFF2-40B4-BE49-F238E27FC236}">
                <a16:creationId xmlns:a16="http://schemas.microsoft.com/office/drawing/2014/main" id="{55C18C64-3FFC-FD7C-8838-B7A73A1425D3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518611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DS/En 60364-7-712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58B11179-30B6-3802-9754-F69C97A96C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233" y="4325667"/>
            <a:ext cx="8678378" cy="2395808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CE265C00-37D2-9866-A7E3-402A252E0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0" y="1388078"/>
            <a:ext cx="6171427" cy="1505828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994BA803-4706-399A-C351-972903E62B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693" y="1695614"/>
            <a:ext cx="3196054" cy="2493529"/>
          </a:xfrm>
          <a:prstGeom prst="rect">
            <a:avLst/>
          </a:prstGeom>
        </p:spPr>
      </p:pic>
      <p:sp>
        <p:nvSpPr>
          <p:cNvPr id="13" name="Tekstboks 5">
            <a:extLst>
              <a:ext uri="{FF2B5EF4-FFF2-40B4-BE49-F238E27FC236}">
                <a16:creationId xmlns:a16="http://schemas.microsoft.com/office/drawing/2014/main" id="{0061C071-D4F2-F0FA-1FED-40D7640BB4B0}"/>
              </a:ext>
            </a:extLst>
          </p:cNvPr>
          <p:cNvSpPr txBox="1"/>
          <p:nvPr/>
        </p:nvSpPr>
        <p:spPr>
          <a:xfrm>
            <a:off x="7440683" y="1451830"/>
            <a:ext cx="4379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5266" indent="-215266"/>
            <a:r>
              <a:rPr lang="da-DK" sz="1200" dirty="0">
                <a:latin typeface="Arial" pitchFamily="34" charset="0"/>
                <a:cs typeface="Arial" pitchFamily="34" charset="0"/>
              </a:rPr>
              <a:t>RCD type A kan bruges hvis inverter producenten skriver det!</a:t>
            </a:r>
          </a:p>
        </p:txBody>
      </p:sp>
    </p:spTree>
    <p:extLst>
      <p:ext uri="{BB962C8B-B14F-4D97-AF65-F5344CB8AC3E}">
        <p14:creationId xmlns:p14="http://schemas.microsoft.com/office/powerpoint/2010/main" val="630265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ladsholder til billede 22" descr="Et billede af en plante, græs">
            <a:extLst>
              <a:ext uri="{FF2B5EF4-FFF2-40B4-BE49-F238E27FC236}">
                <a16:creationId xmlns:a16="http://schemas.microsoft.com/office/drawing/2014/main" id="{2C4E5530-CABD-4A85-83DA-8368360A3E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4542"/>
            <a:ext cx="12191999" cy="2623457"/>
          </a:xfrm>
        </p:spPr>
      </p:pic>
      <p:sp>
        <p:nvSpPr>
          <p:cNvPr id="16" name="Pladsholder til slidenummer 15">
            <a:extLst>
              <a:ext uri="{FF2B5EF4-FFF2-40B4-BE49-F238E27FC236}">
                <a16:creationId xmlns:a16="http://schemas.microsoft.com/office/drawing/2014/main" id="{B4B869B9-27B2-49B6-8155-82C866DB1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21</a:t>
            </a:fld>
            <a:endParaRPr lang="da-DK"/>
          </a:p>
        </p:txBody>
      </p:sp>
      <p:sp>
        <p:nvSpPr>
          <p:cNvPr id="10" name="Titel 25">
            <a:extLst>
              <a:ext uri="{FF2B5EF4-FFF2-40B4-BE49-F238E27FC236}">
                <a16:creationId xmlns:a16="http://schemas.microsoft.com/office/drawing/2014/main" id="{55C18C64-3FFC-FD7C-8838-B7A73A1425D3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518611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DS/En 60364-7-712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D43DF08-A00A-3A6E-CBEF-39F28942BC9A}"/>
              </a:ext>
            </a:extLst>
          </p:cNvPr>
          <p:cNvSpPr/>
          <p:nvPr/>
        </p:nvSpPr>
        <p:spPr>
          <a:xfrm>
            <a:off x="80210" y="1330796"/>
            <a:ext cx="68337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Hvis der opstår en fejl i en inverter, kan den tillægge en jævnspænding oven i sin vekselspænding på udgangen. </a:t>
            </a:r>
          </a:p>
          <a:p>
            <a:endParaRPr lang="da-DK" dirty="0"/>
          </a:p>
          <a:p>
            <a:r>
              <a:rPr lang="da-DK" dirty="0"/>
              <a:t>En almindelig type A fejlstrømsafbryder vil gå i mætning og ikke kunne afbryde i tilfælde af jordingsfejl.</a:t>
            </a:r>
          </a:p>
          <a:p>
            <a:endParaRPr lang="da-DK" dirty="0"/>
          </a:p>
          <a:p>
            <a:r>
              <a:rPr lang="da-DK" dirty="0"/>
              <a:t>Personer er derved </a:t>
            </a:r>
            <a:r>
              <a:rPr lang="da-DK" u="sng" dirty="0"/>
              <a:t>ikke</a:t>
            </a:r>
            <a:r>
              <a:rPr lang="da-DK" dirty="0"/>
              <a:t> beskyttet mod stød, når </a:t>
            </a:r>
            <a:r>
              <a:rPr lang="da-DK" dirty="0" err="1"/>
              <a:t>inverteren</a:t>
            </a:r>
            <a:r>
              <a:rPr lang="da-DK" dirty="0"/>
              <a:t> fejlrammes. Derfor stilles der disse </a:t>
            </a:r>
            <a:r>
              <a:rPr lang="da-DK" i="1" dirty="0"/>
              <a:t>ekstra</a:t>
            </a:r>
            <a:r>
              <a:rPr lang="da-DK" dirty="0"/>
              <a:t> krav til fejlstrømsafbryderen.</a:t>
            </a:r>
          </a:p>
        </p:txBody>
      </p:sp>
      <p:pic>
        <p:nvPicPr>
          <p:cNvPr id="5" name="Picture 2" descr="Type B | RCD | fejlstrømsafbryder 63A | 30mA | AC/DC. ELSAG.DK">
            <a:extLst>
              <a:ext uri="{FF2B5EF4-FFF2-40B4-BE49-F238E27FC236}">
                <a16:creationId xmlns:a16="http://schemas.microsoft.com/office/drawing/2014/main" id="{8A8E0F45-CB06-2756-5AD5-BE7D77B73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909" y="914702"/>
            <a:ext cx="3315652" cy="331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78B850A-EC62-AD24-CBE1-17008ACF3EFA}"/>
              </a:ext>
            </a:extLst>
          </p:cNvPr>
          <p:cNvSpPr txBox="1"/>
          <p:nvPr/>
        </p:nvSpPr>
        <p:spPr>
          <a:xfrm>
            <a:off x="194125" y="5830956"/>
            <a:ext cx="290056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60" dirty="0">
                <a:solidFill>
                  <a:schemeClr val="bg1"/>
                </a:solidFill>
              </a:rPr>
              <a:t>Pris type A: 170,-</a:t>
            </a:r>
          </a:p>
          <a:p>
            <a:r>
              <a:rPr lang="da-DK" sz="2160" dirty="0">
                <a:solidFill>
                  <a:schemeClr val="bg1"/>
                </a:solidFill>
              </a:rPr>
              <a:t>Pris type B: 1450,-</a:t>
            </a:r>
          </a:p>
        </p:txBody>
      </p:sp>
      <p:sp>
        <p:nvSpPr>
          <p:cNvPr id="13" name="Titel 41">
            <a:extLst>
              <a:ext uri="{FF2B5EF4-FFF2-40B4-BE49-F238E27FC236}">
                <a16:creationId xmlns:a16="http://schemas.microsoft.com/office/drawing/2014/main" id="{AD26A5CD-27FD-880D-394D-FA795C237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9" y="252890"/>
            <a:ext cx="5715000" cy="469089"/>
          </a:xfrm>
        </p:spPr>
        <p:txBody>
          <a:bodyPr rtlCol="0"/>
          <a:lstStyle/>
          <a:p>
            <a:pPr rtl="0"/>
            <a:r>
              <a:rPr lang="da-DK" dirty="0" err="1"/>
              <a:t>Rcd</a:t>
            </a:r>
            <a:r>
              <a:rPr lang="da-DK" dirty="0"/>
              <a:t> type</a:t>
            </a:r>
          </a:p>
        </p:txBody>
      </p:sp>
    </p:spTree>
    <p:extLst>
      <p:ext uri="{BB962C8B-B14F-4D97-AF65-F5344CB8AC3E}">
        <p14:creationId xmlns:p14="http://schemas.microsoft.com/office/powerpoint/2010/main" val="266373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38D63E3-4837-932E-5AAE-868D88F2F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000" dirty="0"/>
              <a:t>BEK 477 af 10/05/2023 (se §4, stk. 3)</a:t>
            </a:r>
            <a:endParaRPr lang="da-DK" sz="2000" dirty="0">
              <a:solidFill>
                <a:schemeClr val="tx1"/>
              </a:solidFill>
            </a:endParaRPr>
          </a:p>
        </p:txBody>
      </p:sp>
      <p:sp>
        <p:nvSpPr>
          <p:cNvPr id="42" name="Titel 25">
            <a:extLst>
              <a:ext uri="{FF2B5EF4-FFF2-40B4-BE49-F238E27FC236}">
                <a16:creationId xmlns:a16="http://schemas.microsoft.com/office/drawing/2014/main" id="{62B3377D-9D16-CF0F-D514-2A49F29044E3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302043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Måler</a:t>
            </a:r>
          </a:p>
        </p:txBody>
      </p:sp>
      <p:sp>
        <p:nvSpPr>
          <p:cNvPr id="6" name="Pladsholder til slidenummer 324">
            <a:extLst>
              <a:ext uri="{FF2B5EF4-FFF2-40B4-BE49-F238E27FC236}">
                <a16:creationId xmlns:a16="http://schemas.microsoft.com/office/drawing/2014/main" id="{9F9F85E3-EEEA-8BD2-EF2A-95A1BF0F2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22</a:t>
            </a:fld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E9C63BD-EDEC-E9A0-455C-B57B0994E361}"/>
              </a:ext>
            </a:extLst>
          </p:cNvPr>
          <p:cNvSpPr txBox="1"/>
          <p:nvPr/>
        </p:nvSpPr>
        <p:spPr>
          <a:xfrm>
            <a:off x="476449" y="1688880"/>
            <a:ext cx="595472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60" dirty="0">
                <a:hlinkClick r:id="rId2"/>
              </a:rPr>
              <a:t>Hvilket </a:t>
            </a:r>
            <a:r>
              <a:rPr lang="da-DK" sz="2160" dirty="0" err="1">
                <a:hlinkClick r:id="rId2"/>
              </a:rPr>
              <a:t>netselskab</a:t>
            </a:r>
            <a:r>
              <a:rPr lang="da-DK" sz="2160" dirty="0">
                <a:hlinkClick r:id="rId2"/>
              </a:rPr>
              <a:t> har kunden?</a:t>
            </a:r>
            <a:endParaRPr lang="da-DK" sz="2160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526C4C7D-C0B9-2009-4A94-BD5EF85F0E42}"/>
              </a:ext>
            </a:extLst>
          </p:cNvPr>
          <p:cNvSpPr txBox="1"/>
          <p:nvPr/>
        </p:nvSpPr>
        <p:spPr>
          <a:xfrm>
            <a:off x="476449" y="996708"/>
            <a:ext cx="6712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Hvordan finder man ud af hvilken type måler kunden har?</a:t>
            </a:r>
          </a:p>
          <a:p>
            <a:r>
              <a:rPr lang="da-DK" dirty="0"/>
              <a:t>Det er </a:t>
            </a:r>
            <a:r>
              <a:rPr lang="da-DK" dirty="0" err="1"/>
              <a:t>netselskabet</a:t>
            </a:r>
            <a:r>
              <a:rPr lang="da-DK" dirty="0"/>
              <a:t>, der har informationen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999931B0-FE0C-8289-60EB-0A016C218C87}"/>
              </a:ext>
            </a:extLst>
          </p:cNvPr>
          <p:cNvSpPr txBox="1"/>
          <p:nvPr/>
        </p:nvSpPr>
        <p:spPr>
          <a:xfrm>
            <a:off x="476449" y="2465999"/>
            <a:ext cx="732182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60" dirty="0"/>
              <a:t>Hvad siger loven? </a:t>
            </a:r>
            <a:endParaRPr lang="da-DK" sz="1200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61AE2281-5A42-4A74-54AD-A3E0C6584A15}"/>
              </a:ext>
            </a:extLst>
          </p:cNvPr>
          <p:cNvSpPr txBox="1"/>
          <p:nvPr/>
        </p:nvSpPr>
        <p:spPr>
          <a:xfrm>
            <a:off x="2414417" y="5059090"/>
            <a:ext cx="6815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  <a:p>
            <a:r>
              <a:rPr lang="da-DK" dirty="0"/>
              <a:t>Måleren til solcelleanlægget </a:t>
            </a:r>
            <a:r>
              <a:rPr lang="da-DK" u="sng" dirty="0"/>
              <a:t>skal</a:t>
            </a:r>
            <a:r>
              <a:rPr lang="da-DK" dirty="0"/>
              <a:t> være en </a:t>
            </a:r>
            <a:r>
              <a:rPr lang="da-DK" dirty="0" err="1"/>
              <a:t>summationsmåler</a:t>
            </a:r>
            <a:r>
              <a:rPr lang="da-DK" dirty="0"/>
              <a:t>.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D872292-DE05-1B96-D421-A32D7C12D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4" t="20714" r="1145" b="18972"/>
          <a:stretch/>
        </p:blipFill>
        <p:spPr bwMode="auto">
          <a:xfrm>
            <a:off x="9456362" y="1219562"/>
            <a:ext cx="2259188" cy="257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C125B108-F29D-A6E6-905B-DAC78F910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857" y="2905266"/>
            <a:ext cx="6526055" cy="2345420"/>
          </a:xfrm>
          <a:prstGeom prst="rect">
            <a:avLst/>
          </a:prstGeom>
        </p:spPr>
      </p:pic>
      <p:sp>
        <p:nvSpPr>
          <p:cNvPr id="16" name="Titel 25">
            <a:extLst>
              <a:ext uri="{FF2B5EF4-FFF2-40B4-BE49-F238E27FC236}">
                <a16:creationId xmlns:a16="http://schemas.microsoft.com/office/drawing/2014/main" id="{3389AD49-B4CF-64B0-B352-C0E3965CC787}"/>
              </a:ext>
            </a:extLst>
          </p:cNvPr>
          <p:cNvSpPr txBox="1">
            <a:spLocks/>
          </p:cNvSpPr>
          <p:nvPr/>
        </p:nvSpPr>
        <p:spPr>
          <a:xfrm>
            <a:off x="2962355" y="70563"/>
            <a:ext cx="6267450" cy="64135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/>
              <a:t>Fasemåler / </a:t>
            </a:r>
            <a:r>
              <a:rPr lang="da-DK" dirty="0" err="1"/>
              <a:t>summationsmåler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8209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 41">
            <a:extLst>
              <a:ext uri="{FF2B5EF4-FFF2-40B4-BE49-F238E27FC236}">
                <a16:creationId xmlns:a16="http://schemas.microsoft.com/office/drawing/2014/main" id="{2BE5B953-EF9F-4041-99DD-A612D068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403" y="289295"/>
            <a:ext cx="5715000" cy="469089"/>
          </a:xfrm>
        </p:spPr>
        <p:txBody>
          <a:bodyPr rtlCol="0"/>
          <a:lstStyle/>
          <a:p>
            <a:pPr rtl="0"/>
            <a:r>
              <a:rPr lang="da-DK" dirty="0"/>
              <a:t>Komponenter</a:t>
            </a:r>
          </a:p>
        </p:txBody>
      </p:sp>
      <p:pic>
        <p:nvPicPr>
          <p:cNvPr id="23" name="Pladsholder til billede 22" descr="Et billede af en plante, græs">
            <a:extLst>
              <a:ext uri="{FF2B5EF4-FFF2-40B4-BE49-F238E27FC236}">
                <a16:creationId xmlns:a16="http://schemas.microsoft.com/office/drawing/2014/main" id="{2C4E5530-CABD-4A85-83DA-8368360A3E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64987"/>
            <a:ext cx="12191999" cy="2093012"/>
          </a:xfrm>
        </p:spPr>
      </p:pic>
      <p:sp>
        <p:nvSpPr>
          <p:cNvPr id="16" name="Pladsholder til slidenummer 15">
            <a:extLst>
              <a:ext uri="{FF2B5EF4-FFF2-40B4-BE49-F238E27FC236}">
                <a16:creationId xmlns:a16="http://schemas.microsoft.com/office/drawing/2014/main" id="{B4B869B9-27B2-49B6-8155-82C866DB1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23</a:t>
            </a:fld>
            <a:endParaRPr lang="da-DK"/>
          </a:p>
        </p:txBody>
      </p:sp>
      <p:sp>
        <p:nvSpPr>
          <p:cNvPr id="10" name="Titel 25">
            <a:extLst>
              <a:ext uri="{FF2B5EF4-FFF2-40B4-BE49-F238E27FC236}">
                <a16:creationId xmlns:a16="http://schemas.microsoft.com/office/drawing/2014/main" id="{55C18C64-3FFC-FD7C-8838-B7A73A1425D3}"/>
              </a:ext>
            </a:extLst>
          </p:cNvPr>
          <p:cNvSpPr txBox="1">
            <a:spLocks/>
          </p:cNvSpPr>
          <p:nvPr/>
        </p:nvSpPr>
        <p:spPr>
          <a:xfrm>
            <a:off x="80210" y="80629"/>
            <a:ext cx="2658164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2"/>
                </a:solidFill>
              </a:rPr>
              <a:t>Net tilsluttet anlæg</a:t>
            </a:r>
          </a:p>
        </p:txBody>
      </p:sp>
      <p:cxnSp>
        <p:nvCxnSpPr>
          <p:cNvPr id="2" name="Lige forbindelse 1">
            <a:extLst>
              <a:ext uri="{FF2B5EF4-FFF2-40B4-BE49-F238E27FC236}">
                <a16:creationId xmlns:a16="http://schemas.microsoft.com/office/drawing/2014/main" id="{9AEF7C79-EAC6-820D-3ED3-9F4DDD042D92}"/>
              </a:ext>
            </a:extLst>
          </p:cNvPr>
          <p:cNvCxnSpPr/>
          <p:nvPr/>
        </p:nvCxnSpPr>
        <p:spPr>
          <a:xfrm>
            <a:off x="7978171" y="3890117"/>
            <a:ext cx="3253373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Lige forbindelse 2">
            <a:extLst>
              <a:ext uri="{FF2B5EF4-FFF2-40B4-BE49-F238E27FC236}">
                <a16:creationId xmlns:a16="http://schemas.microsoft.com/office/drawing/2014/main" id="{5BB2AE7F-9B27-A6A2-89C0-DFC0B65F4C1F}"/>
              </a:ext>
            </a:extLst>
          </p:cNvPr>
          <p:cNvCxnSpPr>
            <a:cxnSpLocks/>
          </p:cNvCxnSpPr>
          <p:nvPr/>
        </p:nvCxnSpPr>
        <p:spPr>
          <a:xfrm>
            <a:off x="469849" y="3300430"/>
            <a:ext cx="3796486" cy="128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kstboks 8">
            <a:extLst>
              <a:ext uri="{FF2B5EF4-FFF2-40B4-BE49-F238E27FC236}">
                <a16:creationId xmlns:a16="http://schemas.microsoft.com/office/drawing/2014/main" id="{89AFA2E3-C8E9-1BDB-00DB-3679A60D4411}"/>
              </a:ext>
            </a:extLst>
          </p:cNvPr>
          <p:cNvSpPr txBox="1"/>
          <p:nvPr/>
        </p:nvSpPr>
        <p:spPr>
          <a:xfrm>
            <a:off x="2111399" y="2631081"/>
            <a:ext cx="913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El måler</a:t>
            </a:r>
          </a:p>
        </p:txBody>
      </p:sp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57D0E837-2376-C888-A3C2-E8FCAA79705B}"/>
              </a:ext>
            </a:extLst>
          </p:cNvPr>
          <p:cNvCxnSpPr/>
          <p:nvPr/>
        </p:nvCxnSpPr>
        <p:spPr>
          <a:xfrm flipH="1">
            <a:off x="1534760" y="3169227"/>
            <a:ext cx="213360" cy="31034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4C0EC535-2A70-92BD-B106-363E9D53C02A}"/>
              </a:ext>
            </a:extLst>
          </p:cNvPr>
          <p:cNvCxnSpPr/>
          <p:nvPr/>
        </p:nvCxnSpPr>
        <p:spPr>
          <a:xfrm flipH="1">
            <a:off x="1641440" y="3158143"/>
            <a:ext cx="213360" cy="31034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Lige forbindelse 10">
            <a:extLst>
              <a:ext uri="{FF2B5EF4-FFF2-40B4-BE49-F238E27FC236}">
                <a16:creationId xmlns:a16="http://schemas.microsoft.com/office/drawing/2014/main" id="{B448926D-F68F-D9FC-9F13-5F6E78E8C21D}"/>
              </a:ext>
            </a:extLst>
          </p:cNvPr>
          <p:cNvCxnSpPr/>
          <p:nvPr/>
        </p:nvCxnSpPr>
        <p:spPr>
          <a:xfrm flipH="1">
            <a:off x="1748120" y="3158143"/>
            <a:ext cx="213360" cy="31034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81443ECD-09E9-E751-DF63-2AAB11AA7C77}"/>
              </a:ext>
            </a:extLst>
          </p:cNvPr>
          <p:cNvCxnSpPr/>
          <p:nvPr/>
        </p:nvCxnSpPr>
        <p:spPr>
          <a:xfrm flipH="1">
            <a:off x="1854800" y="3158143"/>
            <a:ext cx="213360" cy="31034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533D4E0C-A99C-9F03-14D8-A0CEBEFF44CE}"/>
              </a:ext>
            </a:extLst>
          </p:cNvPr>
          <p:cNvCxnSpPr/>
          <p:nvPr/>
        </p:nvCxnSpPr>
        <p:spPr>
          <a:xfrm>
            <a:off x="4266333" y="2750822"/>
            <a:ext cx="0" cy="5624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Lige forbindelse 13">
            <a:extLst>
              <a:ext uri="{FF2B5EF4-FFF2-40B4-BE49-F238E27FC236}">
                <a16:creationId xmlns:a16="http://schemas.microsoft.com/office/drawing/2014/main" id="{C8C99B53-8BB8-F83C-42E6-2A7EA0E14B48}"/>
              </a:ext>
            </a:extLst>
          </p:cNvPr>
          <p:cNvCxnSpPr>
            <a:cxnSpLocks/>
          </p:cNvCxnSpPr>
          <p:nvPr/>
        </p:nvCxnSpPr>
        <p:spPr>
          <a:xfrm>
            <a:off x="4266334" y="2750820"/>
            <a:ext cx="946390" cy="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Lige forbindelse 14">
            <a:extLst>
              <a:ext uri="{FF2B5EF4-FFF2-40B4-BE49-F238E27FC236}">
                <a16:creationId xmlns:a16="http://schemas.microsoft.com/office/drawing/2014/main" id="{E6CCAD03-3BCF-7EFD-FFB5-718F12D40010}"/>
              </a:ext>
            </a:extLst>
          </p:cNvPr>
          <p:cNvCxnSpPr>
            <a:cxnSpLocks/>
          </p:cNvCxnSpPr>
          <p:nvPr/>
        </p:nvCxnSpPr>
        <p:spPr>
          <a:xfrm>
            <a:off x="4266333" y="3885853"/>
            <a:ext cx="38578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B0BE82BA-E2C3-DF9C-6477-EC54AA9C0346}"/>
              </a:ext>
            </a:extLst>
          </p:cNvPr>
          <p:cNvCxnSpPr/>
          <p:nvPr/>
        </p:nvCxnSpPr>
        <p:spPr>
          <a:xfrm flipV="1">
            <a:off x="5212724" y="2354580"/>
            <a:ext cx="0" cy="7959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ge pilforbindelse 17">
            <a:extLst>
              <a:ext uri="{FF2B5EF4-FFF2-40B4-BE49-F238E27FC236}">
                <a16:creationId xmlns:a16="http://schemas.microsoft.com/office/drawing/2014/main" id="{20176D2E-22CC-7E4E-E733-6D4931FE1FF9}"/>
              </a:ext>
            </a:extLst>
          </p:cNvPr>
          <p:cNvCxnSpPr/>
          <p:nvPr/>
        </p:nvCxnSpPr>
        <p:spPr>
          <a:xfrm>
            <a:off x="5212724" y="2354580"/>
            <a:ext cx="6553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ge pilforbindelse 18">
            <a:extLst>
              <a:ext uri="{FF2B5EF4-FFF2-40B4-BE49-F238E27FC236}">
                <a16:creationId xmlns:a16="http://schemas.microsoft.com/office/drawing/2014/main" id="{FEC7E7CE-E770-84D2-5CB9-A8F3EA5EDB6D}"/>
              </a:ext>
            </a:extLst>
          </p:cNvPr>
          <p:cNvCxnSpPr/>
          <p:nvPr/>
        </p:nvCxnSpPr>
        <p:spPr>
          <a:xfrm>
            <a:off x="5212724" y="2628900"/>
            <a:ext cx="6553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ge pilforbindelse 19">
            <a:extLst>
              <a:ext uri="{FF2B5EF4-FFF2-40B4-BE49-F238E27FC236}">
                <a16:creationId xmlns:a16="http://schemas.microsoft.com/office/drawing/2014/main" id="{7AD7017F-8B8D-3D40-5573-4EEB1887C347}"/>
              </a:ext>
            </a:extLst>
          </p:cNvPr>
          <p:cNvCxnSpPr/>
          <p:nvPr/>
        </p:nvCxnSpPr>
        <p:spPr>
          <a:xfrm>
            <a:off x="5212724" y="2927640"/>
            <a:ext cx="6553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ge pilforbindelse 20">
            <a:extLst>
              <a:ext uri="{FF2B5EF4-FFF2-40B4-BE49-F238E27FC236}">
                <a16:creationId xmlns:a16="http://schemas.microsoft.com/office/drawing/2014/main" id="{49550C30-E4A7-829F-803F-A5BD420DAAFB}"/>
              </a:ext>
            </a:extLst>
          </p:cNvPr>
          <p:cNvCxnSpPr/>
          <p:nvPr/>
        </p:nvCxnSpPr>
        <p:spPr>
          <a:xfrm>
            <a:off x="5212724" y="3158143"/>
            <a:ext cx="65532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kstboks 33">
            <a:extLst>
              <a:ext uri="{FF2B5EF4-FFF2-40B4-BE49-F238E27FC236}">
                <a16:creationId xmlns:a16="http://schemas.microsoft.com/office/drawing/2014/main" id="{218D13E5-2ECD-4B50-72C1-4F86614E1D03}"/>
              </a:ext>
            </a:extLst>
          </p:cNvPr>
          <p:cNvSpPr txBox="1"/>
          <p:nvPr/>
        </p:nvSpPr>
        <p:spPr>
          <a:xfrm>
            <a:off x="5500537" y="2550390"/>
            <a:ext cx="2162399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1260" dirty="0">
                <a:solidFill>
                  <a:schemeClr val="accent1">
                    <a:lumMod val="75000"/>
                  </a:schemeClr>
                </a:solidFill>
              </a:rPr>
              <a:t>Alm. Grupper i boligen</a:t>
            </a:r>
          </a:p>
        </p:txBody>
      </p:sp>
      <p:cxnSp>
        <p:nvCxnSpPr>
          <p:cNvPr id="29" name="Lige forbindelse 28">
            <a:extLst>
              <a:ext uri="{FF2B5EF4-FFF2-40B4-BE49-F238E27FC236}">
                <a16:creationId xmlns:a16="http://schemas.microsoft.com/office/drawing/2014/main" id="{422389C2-03A6-08E8-9B73-3AE58B938F80}"/>
              </a:ext>
            </a:extLst>
          </p:cNvPr>
          <p:cNvCxnSpPr/>
          <p:nvPr/>
        </p:nvCxnSpPr>
        <p:spPr>
          <a:xfrm>
            <a:off x="456530" y="2788056"/>
            <a:ext cx="0" cy="11350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kstboks 63">
            <a:extLst>
              <a:ext uri="{FF2B5EF4-FFF2-40B4-BE49-F238E27FC236}">
                <a16:creationId xmlns:a16="http://schemas.microsoft.com/office/drawing/2014/main" id="{897182B5-3847-431F-F0B5-D4101F2CE9D5}"/>
              </a:ext>
            </a:extLst>
          </p:cNvPr>
          <p:cNvSpPr txBox="1"/>
          <p:nvPr/>
        </p:nvSpPr>
        <p:spPr>
          <a:xfrm>
            <a:off x="11054099" y="3137918"/>
            <a:ext cx="1029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Solcelle</a:t>
            </a:r>
          </a:p>
          <a:p>
            <a:pPr algn="ctr"/>
            <a:r>
              <a:rPr lang="da-DK" sz="1200" dirty="0"/>
              <a:t>modul</a:t>
            </a:r>
          </a:p>
        </p:txBody>
      </p:sp>
      <p:cxnSp>
        <p:nvCxnSpPr>
          <p:cNvPr id="37" name="Lige forbindelse 36">
            <a:extLst>
              <a:ext uri="{FF2B5EF4-FFF2-40B4-BE49-F238E27FC236}">
                <a16:creationId xmlns:a16="http://schemas.microsoft.com/office/drawing/2014/main" id="{48A4D080-44B9-1640-34FE-B25A1FDED806}"/>
              </a:ext>
            </a:extLst>
          </p:cNvPr>
          <p:cNvCxnSpPr/>
          <p:nvPr/>
        </p:nvCxnSpPr>
        <p:spPr>
          <a:xfrm>
            <a:off x="4266332" y="3313314"/>
            <a:ext cx="0" cy="5725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kstboks 54">
            <a:extLst>
              <a:ext uri="{FF2B5EF4-FFF2-40B4-BE49-F238E27FC236}">
                <a16:creationId xmlns:a16="http://schemas.microsoft.com/office/drawing/2014/main" id="{5B85834C-08C4-5AE5-95E1-2EFF1723BB95}"/>
              </a:ext>
            </a:extLst>
          </p:cNvPr>
          <p:cNvSpPr txBox="1"/>
          <p:nvPr/>
        </p:nvSpPr>
        <p:spPr>
          <a:xfrm>
            <a:off x="4939770" y="3387486"/>
            <a:ext cx="1029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Sikring</a:t>
            </a:r>
          </a:p>
        </p:txBody>
      </p:sp>
      <p:sp>
        <p:nvSpPr>
          <p:cNvPr id="44" name="Tekstboks 48">
            <a:extLst>
              <a:ext uri="{FF2B5EF4-FFF2-40B4-BE49-F238E27FC236}">
                <a16:creationId xmlns:a16="http://schemas.microsoft.com/office/drawing/2014/main" id="{1A4504BD-B5D2-4FC2-2B37-8FCF522E4965}"/>
              </a:ext>
            </a:extLst>
          </p:cNvPr>
          <p:cNvSpPr txBox="1"/>
          <p:nvPr/>
        </p:nvSpPr>
        <p:spPr>
          <a:xfrm>
            <a:off x="4052263" y="2235353"/>
            <a:ext cx="13364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RCD type A</a:t>
            </a:r>
          </a:p>
        </p:txBody>
      </p:sp>
      <p:sp>
        <p:nvSpPr>
          <p:cNvPr id="46" name="Tekstboks 25">
            <a:extLst>
              <a:ext uri="{FF2B5EF4-FFF2-40B4-BE49-F238E27FC236}">
                <a16:creationId xmlns:a16="http://schemas.microsoft.com/office/drawing/2014/main" id="{225D0D75-06DF-4B54-8FB4-BABEAB6F5E24}"/>
              </a:ext>
            </a:extLst>
          </p:cNvPr>
          <p:cNvSpPr txBox="1"/>
          <p:nvPr/>
        </p:nvSpPr>
        <p:spPr>
          <a:xfrm>
            <a:off x="4130944" y="3386885"/>
            <a:ext cx="1124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RCD type B</a:t>
            </a:r>
          </a:p>
        </p:txBody>
      </p:sp>
      <p:sp>
        <p:nvSpPr>
          <p:cNvPr id="48" name="Tekstboks 57">
            <a:extLst>
              <a:ext uri="{FF2B5EF4-FFF2-40B4-BE49-F238E27FC236}">
                <a16:creationId xmlns:a16="http://schemas.microsoft.com/office/drawing/2014/main" id="{128B7043-E5A8-FF27-5C2B-7657A4B4C932}"/>
              </a:ext>
            </a:extLst>
          </p:cNvPr>
          <p:cNvSpPr txBox="1"/>
          <p:nvPr/>
        </p:nvSpPr>
        <p:spPr>
          <a:xfrm>
            <a:off x="3626827" y="3095915"/>
            <a:ext cx="56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SPD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F433EB77-C8CD-5694-DF58-5C80340334D6}"/>
              </a:ext>
            </a:extLst>
          </p:cNvPr>
          <p:cNvSpPr/>
          <p:nvPr/>
        </p:nvSpPr>
        <p:spPr>
          <a:xfrm>
            <a:off x="5266049" y="2808376"/>
            <a:ext cx="468977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160"/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474BABBF-C731-1A1C-AF2A-FD924ADAB0C1}"/>
              </a:ext>
            </a:extLst>
          </p:cNvPr>
          <p:cNvSpPr/>
          <p:nvPr/>
        </p:nvSpPr>
        <p:spPr>
          <a:xfrm>
            <a:off x="5267454" y="3077387"/>
            <a:ext cx="468977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160"/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782D4B0F-45F0-387B-9727-3ED2B637C5FC}"/>
              </a:ext>
            </a:extLst>
          </p:cNvPr>
          <p:cNvSpPr/>
          <p:nvPr/>
        </p:nvSpPr>
        <p:spPr>
          <a:xfrm>
            <a:off x="5255300" y="2237075"/>
            <a:ext cx="468977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160"/>
          </a:p>
        </p:txBody>
      </p:sp>
      <p:sp>
        <p:nvSpPr>
          <p:cNvPr id="52" name="Rektangel 51">
            <a:extLst>
              <a:ext uri="{FF2B5EF4-FFF2-40B4-BE49-F238E27FC236}">
                <a16:creationId xmlns:a16="http://schemas.microsoft.com/office/drawing/2014/main" id="{A0D7A52C-564E-6C5E-6CDB-EF1E5BEA7081}"/>
              </a:ext>
            </a:extLst>
          </p:cNvPr>
          <p:cNvSpPr/>
          <p:nvPr/>
        </p:nvSpPr>
        <p:spPr>
          <a:xfrm>
            <a:off x="5247801" y="2527007"/>
            <a:ext cx="468977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160"/>
          </a:p>
        </p:txBody>
      </p:sp>
      <p:sp>
        <p:nvSpPr>
          <p:cNvPr id="53" name="Tekstboks 54">
            <a:extLst>
              <a:ext uri="{FF2B5EF4-FFF2-40B4-BE49-F238E27FC236}">
                <a16:creationId xmlns:a16="http://schemas.microsoft.com/office/drawing/2014/main" id="{FE882917-4570-012C-19B7-336886A10A38}"/>
              </a:ext>
            </a:extLst>
          </p:cNvPr>
          <p:cNvSpPr txBox="1"/>
          <p:nvPr/>
        </p:nvSpPr>
        <p:spPr>
          <a:xfrm>
            <a:off x="4995706" y="2819365"/>
            <a:ext cx="1029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/>
              <a:t>Sikring</a:t>
            </a:r>
          </a:p>
        </p:txBody>
      </p:sp>
      <p:sp>
        <p:nvSpPr>
          <p:cNvPr id="54" name="Tekstboks 54">
            <a:extLst>
              <a:ext uri="{FF2B5EF4-FFF2-40B4-BE49-F238E27FC236}">
                <a16:creationId xmlns:a16="http://schemas.microsoft.com/office/drawing/2014/main" id="{562FADE8-561C-8B82-4156-9220E45251E3}"/>
              </a:ext>
            </a:extLst>
          </p:cNvPr>
          <p:cNvSpPr txBox="1"/>
          <p:nvPr/>
        </p:nvSpPr>
        <p:spPr>
          <a:xfrm>
            <a:off x="4959455" y="2514666"/>
            <a:ext cx="1029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/>
              <a:t>Sikring</a:t>
            </a:r>
          </a:p>
        </p:txBody>
      </p:sp>
      <p:sp>
        <p:nvSpPr>
          <p:cNvPr id="55" name="Tekstboks 54">
            <a:extLst>
              <a:ext uri="{FF2B5EF4-FFF2-40B4-BE49-F238E27FC236}">
                <a16:creationId xmlns:a16="http://schemas.microsoft.com/office/drawing/2014/main" id="{EBAB953D-84EB-646C-FAB4-C377218BB0D6}"/>
              </a:ext>
            </a:extLst>
          </p:cNvPr>
          <p:cNvSpPr txBox="1"/>
          <p:nvPr/>
        </p:nvSpPr>
        <p:spPr>
          <a:xfrm>
            <a:off x="4978585" y="2225873"/>
            <a:ext cx="1029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/>
              <a:t>Sikring</a:t>
            </a:r>
          </a:p>
        </p:txBody>
      </p:sp>
      <p:sp>
        <p:nvSpPr>
          <p:cNvPr id="56" name="Tekstfelt 55">
            <a:extLst>
              <a:ext uri="{FF2B5EF4-FFF2-40B4-BE49-F238E27FC236}">
                <a16:creationId xmlns:a16="http://schemas.microsoft.com/office/drawing/2014/main" id="{6C32866D-C59C-6B36-7C2E-E6522722D403}"/>
              </a:ext>
            </a:extLst>
          </p:cNvPr>
          <p:cNvSpPr txBox="1"/>
          <p:nvPr/>
        </p:nvSpPr>
        <p:spPr>
          <a:xfrm>
            <a:off x="5735258" y="3686779"/>
            <a:ext cx="11729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/>
              <a:t>Mere end 10 m</a:t>
            </a:r>
          </a:p>
        </p:txBody>
      </p:sp>
      <p:sp>
        <p:nvSpPr>
          <p:cNvPr id="58" name="Tekstboks 54">
            <a:extLst>
              <a:ext uri="{FF2B5EF4-FFF2-40B4-BE49-F238E27FC236}">
                <a16:creationId xmlns:a16="http://schemas.microsoft.com/office/drawing/2014/main" id="{64138340-E7C7-C62E-93D7-84F512CD134C}"/>
              </a:ext>
            </a:extLst>
          </p:cNvPr>
          <p:cNvSpPr txBox="1"/>
          <p:nvPr/>
        </p:nvSpPr>
        <p:spPr>
          <a:xfrm>
            <a:off x="5009921" y="3069480"/>
            <a:ext cx="1029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00" dirty="0"/>
              <a:t>Sikring</a:t>
            </a:r>
          </a:p>
        </p:txBody>
      </p:sp>
      <p:sp>
        <p:nvSpPr>
          <p:cNvPr id="60" name="Tekstboks 52">
            <a:extLst>
              <a:ext uri="{FF2B5EF4-FFF2-40B4-BE49-F238E27FC236}">
                <a16:creationId xmlns:a16="http://schemas.microsoft.com/office/drawing/2014/main" id="{A29F30D2-72D3-7A73-A447-A1BA88DACB92}"/>
              </a:ext>
            </a:extLst>
          </p:cNvPr>
          <p:cNvSpPr txBox="1"/>
          <p:nvPr/>
        </p:nvSpPr>
        <p:spPr>
          <a:xfrm>
            <a:off x="6890147" y="3416833"/>
            <a:ext cx="123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AC- adskiller</a:t>
            </a:r>
          </a:p>
        </p:txBody>
      </p:sp>
      <p:pic>
        <p:nvPicPr>
          <p:cNvPr id="62" name="Billede 61">
            <a:extLst>
              <a:ext uri="{FF2B5EF4-FFF2-40B4-BE49-F238E27FC236}">
                <a16:creationId xmlns:a16="http://schemas.microsoft.com/office/drawing/2014/main" id="{1CB55374-1727-7969-7F4A-1231D5B9A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35" b="94293" l="9730" r="89730">
                        <a14:foregroundMark x1="26486" y1="24728" x2="26486" y2="24728"/>
                        <a14:foregroundMark x1="26486" y1="21196" x2="26486" y2="21196"/>
                        <a14:foregroundMark x1="26486" y1="29620" x2="26486" y2="29620"/>
                        <a14:foregroundMark x1="26486" y1="38315" x2="26486" y2="38315"/>
                        <a14:foregroundMark x1="27568" y1="48641" x2="27568" y2="48641"/>
                        <a14:foregroundMark x1="58919" y1="38587" x2="58919" y2="38587"/>
                        <a14:foregroundMark x1="58919" y1="35598" x2="58919" y2="35598"/>
                        <a14:foregroundMark x1="58919" y1="34239" x2="58919" y2="34239"/>
                        <a14:foregroundMark x1="58919" y1="24728" x2="58919" y2="24728"/>
                        <a14:foregroundMark x1="54595" y1="8152" x2="54595" y2="8152"/>
                        <a14:foregroundMark x1="11351" y1="8152" x2="11351" y2="8152"/>
                        <a14:foregroundMark x1="26486" y1="5435" x2="26486" y2="5435"/>
                        <a14:foregroundMark x1="32973" y1="70652" x2="32973" y2="70652"/>
                        <a14:foregroundMark x1="32973" y1="62500" x2="32973" y2="62500"/>
                        <a14:foregroundMark x1="32973" y1="62500" x2="32973" y2="62500"/>
                        <a14:foregroundMark x1="76757" y1="94293" x2="76757" y2="94293"/>
                        <a14:foregroundMark x1="55135" y1="12228" x2="55135" y2="12228"/>
                        <a14:foregroundMark x1="9730" y1="92935" x2="9730" y2="929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081" y="1429895"/>
            <a:ext cx="1066940" cy="2122345"/>
          </a:xfrm>
          <a:prstGeom prst="rect">
            <a:avLst/>
          </a:prstGeom>
        </p:spPr>
      </p:pic>
      <p:sp>
        <p:nvSpPr>
          <p:cNvPr id="63" name="Tekstfelt 62">
            <a:extLst>
              <a:ext uri="{FF2B5EF4-FFF2-40B4-BE49-F238E27FC236}">
                <a16:creationId xmlns:a16="http://schemas.microsoft.com/office/drawing/2014/main" id="{02FAC7E7-F48A-01D8-845A-D9CD943A42A7}"/>
              </a:ext>
            </a:extLst>
          </p:cNvPr>
          <p:cNvSpPr txBox="1"/>
          <p:nvPr/>
        </p:nvSpPr>
        <p:spPr>
          <a:xfrm>
            <a:off x="532785" y="1251854"/>
            <a:ext cx="1081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Kabelskab</a:t>
            </a:r>
          </a:p>
        </p:txBody>
      </p:sp>
      <p:sp>
        <p:nvSpPr>
          <p:cNvPr id="66" name="Tekstfelt 65">
            <a:extLst>
              <a:ext uri="{FF2B5EF4-FFF2-40B4-BE49-F238E27FC236}">
                <a16:creationId xmlns:a16="http://schemas.microsoft.com/office/drawing/2014/main" id="{E1B74D6B-FD37-43B9-8464-989164759282}"/>
              </a:ext>
            </a:extLst>
          </p:cNvPr>
          <p:cNvSpPr txBox="1"/>
          <p:nvPr/>
        </p:nvSpPr>
        <p:spPr>
          <a:xfrm rot="16200000">
            <a:off x="-435618" y="3071461"/>
            <a:ext cx="1533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Forsyningsnettet</a:t>
            </a:r>
          </a:p>
        </p:txBody>
      </p:sp>
      <p:pic>
        <p:nvPicPr>
          <p:cNvPr id="68" name="Billede 67">
            <a:extLst>
              <a:ext uri="{FF2B5EF4-FFF2-40B4-BE49-F238E27FC236}">
                <a16:creationId xmlns:a16="http://schemas.microsoft.com/office/drawing/2014/main" id="{D4860EB9-607B-F5E5-0136-AE3948CF1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4526" y="3415652"/>
            <a:ext cx="599845" cy="627319"/>
          </a:xfrm>
          <a:prstGeom prst="rect">
            <a:avLst/>
          </a:prstGeom>
        </p:spPr>
      </p:pic>
      <p:cxnSp>
        <p:nvCxnSpPr>
          <p:cNvPr id="70" name="Lige forbindelse 69">
            <a:extLst>
              <a:ext uri="{FF2B5EF4-FFF2-40B4-BE49-F238E27FC236}">
                <a16:creationId xmlns:a16="http://schemas.microsoft.com/office/drawing/2014/main" id="{40C9C3D1-88B3-80DA-1DF4-987F123D2142}"/>
              </a:ext>
            </a:extLst>
          </p:cNvPr>
          <p:cNvCxnSpPr>
            <a:cxnSpLocks/>
          </p:cNvCxnSpPr>
          <p:nvPr/>
        </p:nvCxnSpPr>
        <p:spPr>
          <a:xfrm>
            <a:off x="3531711" y="2388226"/>
            <a:ext cx="0" cy="17926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kstboks 57">
            <a:extLst>
              <a:ext uri="{FF2B5EF4-FFF2-40B4-BE49-F238E27FC236}">
                <a16:creationId xmlns:a16="http://schemas.microsoft.com/office/drawing/2014/main" id="{D68DB2D2-D939-45A6-73EE-8503FFD9FDB0}"/>
              </a:ext>
            </a:extLst>
          </p:cNvPr>
          <p:cNvSpPr txBox="1"/>
          <p:nvPr/>
        </p:nvSpPr>
        <p:spPr>
          <a:xfrm>
            <a:off x="3948943" y="1757097"/>
            <a:ext cx="1428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Gruppetavlen</a:t>
            </a:r>
          </a:p>
        </p:txBody>
      </p:sp>
      <p:sp>
        <p:nvSpPr>
          <p:cNvPr id="73" name="Rektangel 72">
            <a:extLst>
              <a:ext uri="{FF2B5EF4-FFF2-40B4-BE49-F238E27FC236}">
                <a16:creationId xmlns:a16="http://schemas.microsoft.com/office/drawing/2014/main" id="{A8E0CE3D-157B-014E-D272-D676E76D8387}"/>
              </a:ext>
            </a:extLst>
          </p:cNvPr>
          <p:cNvSpPr/>
          <p:nvPr/>
        </p:nvSpPr>
        <p:spPr>
          <a:xfrm>
            <a:off x="3489598" y="1983522"/>
            <a:ext cx="2267182" cy="236331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74" name="Lige forbindelse 73">
            <a:extLst>
              <a:ext uri="{FF2B5EF4-FFF2-40B4-BE49-F238E27FC236}">
                <a16:creationId xmlns:a16="http://schemas.microsoft.com/office/drawing/2014/main" id="{635B785D-BE53-3FD9-7699-AF910AB751CC}"/>
              </a:ext>
            </a:extLst>
          </p:cNvPr>
          <p:cNvCxnSpPr>
            <a:cxnSpLocks/>
          </p:cNvCxnSpPr>
          <p:nvPr/>
        </p:nvCxnSpPr>
        <p:spPr>
          <a:xfrm flipH="1">
            <a:off x="3913581" y="3306872"/>
            <a:ext cx="867" cy="1616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8" name="Billede 77">
            <a:extLst>
              <a:ext uri="{FF2B5EF4-FFF2-40B4-BE49-F238E27FC236}">
                <a16:creationId xmlns:a16="http://schemas.microsoft.com/office/drawing/2014/main" id="{EF3706B4-E3DC-3F85-7DC2-AAE6A4C701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301"/>
          <a:stretch/>
        </p:blipFill>
        <p:spPr>
          <a:xfrm>
            <a:off x="4356982" y="3616687"/>
            <a:ext cx="592886" cy="655527"/>
          </a:xfrm>
          <a:prstGeom prst="rect">
            <a:avLst/>
          </a:prstGeom>
        </p:spPr>
      </p:pic>
      <p:pic>
        <p:nvPicPr>
          <p:cNvPr id="80" name="Billede 79">
            <a:extLst>
              <a:ext uri="{FF2B5EF4-FFF2-40B4-BE49-F238E27FC236}">
                <a16:creationId xmlns:a16="http://schemas.microsoft.com/office/drawing/2014/main" id="{8CB311DE-54D6-8CB3-8634-EBDBC1E5C14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16" r="1920"/>
          <a:stretch/>
        </p:blipFill>
        <p:spPr>
          <a:xfrm>
            <a:off x="4360246" y="2419041"/>
            <a:ext cx="602304" cy="737326"/>
          </a:xfrm>
          <a:prstGeom prst="rect">
            <a:avLst/>
          </a:prstGeom>
        </p:spPr>
      </p:pic>
      <p:pic>
        <p:nvPicPr>
          <p:cNvPr id="81" name="Billede 80">
            <a:extLst>
              <a:ext uri="{FF2B5EF4-FFF2-40B4-BE49-F238E27FC236}">
                <a16:creationId xmlns:a16="http://schemas.microsoft.com/office/drawing/2014/main" id="{4292CF69-8402-07F5-DCC2-98E3F33115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03" b="97324" l="4430" r="89241">
                        <a14:foregroundMark x1="16034" y1="32958" x2="16034" y2="32958"/>
                        <a14:foregroundMark x1="16034" y1="21831" x2="16034" y2="21831"/>
                        <a14:foregroundMark x1="16034" y1="21831" x2="16034" y2="19014"/>
                        <a14:foregroundMark x1="16034" y1="13803" x2="16034" y2="41127"/>
                        <a14:foregroundMark x1="16034" y1="41127" x2="9283" y2="29155"/>
                        <a14:foregroundMark x1="9283" y1="16338" x2="9283" y2="16338"/>
                        <a14:foregroundMark x1="9283" y1="21549" x2="9283" y2="21549"/>
                        <a14:foregroundMark x1="5696" y1="30423" x2="5696" y2="30423"/>
                        <a14:foregroundMark x1="5696" y1="11408" x2="5696" y2="11408"/>
                        <a14:foregroundMark x1="16456" y1="6620" x2="16456" y2="6620"/>
                        <a14:foregroundMark x1="22152" y1="3803" x2="22152" y2="3803"/>
                        <a14:foregroundMark x1="34599" y1="22113" x2="34599" y2="22113"/>
                        <a14:foregroundMark x1="35232" y1="22113" x2="35232" y2="22113"/>
                        <a14:foregroundMark x1="33122" y1="22113" x2="52954" y2="22113"/>
                        <a14:foregroundMark x1="78270" y1="7606" x2="82489" y2="20141"/>
                        <a14:foregroundMark x1="25316" y1="53380" x2="72152" y2="53380"/>
                        <a14:foregroundMark x1="72152" y1="53380" x2="72152" y2="51268"/>
                        <a14:foregroundMark x1="66245" y1="51268" x2="66245" y2="51268"/>
                        <a14:foregroundMark x1="56962" y1="52676" x2="56962" y2="52676"/>
                        <a14:foregroundMark x1="54430" y1="52676" x2="54430" y2="52676"/>
                        <a14:foregroundMark x1="23207" y1="80423" x2="23207" y2="80423"/>
                        <a14:foregroundMark x1="31013" y1="83803" x2="31013" y2="83803"/>
                        <a14:foregroundMark x1="21097" y1="78592" x2="57806" y2="82394"/>
                        <a14:foregroundMark x1="57806" y1="82394" x2="32911" y2="88310"/>
                        <a14:foregroundMark x1="32911" y1="88310" x2="25316" y2="78310"/>
                        <a14:foregroundMark x1="19198" y1="90845" x2="19198" y2="90845"/>
                        <a14:foregroundMark x1="12869" y1="93239" x2="43882" y2="90845"/>
                        <a14:foregroundMark x1="43882" y1="90845" x2="44093" y2="89014"/>
                        <a14:foregroundMark x1="20253" y1="94648" x2="59916" y2="94366"/>
                        <a14:foregroundMark x1="59916" y1="94366" x2="68776" y2="76479"/>
                        <a14:foregroundMark x1="68776" y1="76479" x2="67932" y2="74507"/>
                        <a14:foregroundMark x1="35654" y1="97324" x2="72996" y2="97324"/>
                        <a14:foregroundMark x1="72996" y1="97324" x2="87553" y2="83099"/>
                        <a14:foregroundMark x1="87553" y1="79296" x2="87553" y2="79296"/>
                        <a14:foregroundMark x1="9283" y1="79718" x2="9283" y2="79718"/>
                        <a14:foregroundMark x1="56540" y1="56479" x2="56540" y2="56479"/>
                        <a14:foregroundMark x1="48734" y1="55070" x2="48734" y2="55070"/>
                        <a14:foregroundMark x1="48734" y1="56479" x2="48734" y2="56479"/>
                        <a14:foregroundMark x1="24895" y1="49859" x2="24895" y2="49859"/>
                        <a14:foregroundMark x1="24895" y1="53380" x2="24895" y2="53380"/>
                        <a14:foregroundMark x1="24895" y1="44366" x2="24895" y2="44366"/>
                        <a14:foregroundMark x1="32700" y1="46056" x2="32700" y2="46056"/>
                        <a14:foregroundMark x1="41350" y1="43662" x2="41350" y2="43662"/>
                        <a14:foregroundMark x1="41350" y1="31127" x2="61181" y2="41549"/>
                        <a14:foregroundMark x1="70042" y1="46761" x2="63713" y2="29014"/>
                        <a14:foregroundMark x1="63713" y1="29014" x2="56540" y2="33662"/>
                        <a14:foregroundMark x1="61603" y1="27324" x2="61603" y2="27324"/>
                        <a14:foregroundMark x1="58650" y1="27746" x2="58650" y2="27746"/>
                        <a14:foregroundMark x1="56540" y1="27746" x2="56540" y2="27746"/>
                        <a14:foregroundMark x1="38397" y1="20141" x2="38397" y2="20141"/>
                        <a14:foregroundMark x1="36709" y1="29859" x2="36709" y2="29859"/>
                        <a14:foregroundMark x1="25949" y1="12535" x2="25949" y2="12535"/>
                        <a14:foregroundMark x1="26793" y1="7324" x2="26793" y2="7324"/>
                        <a14:foregroundMark x1="39873" y1="12817" x2="39873" y2="12817"/>
                        <a14:foregroundMark x1="52321" y1="12817" x2="52321" y2="12817"/>
                        <a14:foregroundMark x1="42405" y1="29155" x2="42405" y2="29155"/>
                        <a14:foregroundMark x1="26793" y1="35352" x2="26793" y2="35352"/>
                        <a14:foregroundMark x1="27426" y1="31549" x2="51266" y2="49155"/>
                        <a14:foregroundMark x1="51266" y1="49155" x2="51266" y2="49155"/>
                        <a14:foregroundMark x1="37764" y1="10704" x2="35443" y2="29577"/>
                        <a14:foregroundMark x1="35443" y1="29577" x2="25949" y2="26056"/>
                        <a14:foregroundMark x1="36287" y1="10423" x2="44093" y2="5211"/>
                        <a14:foregroundMark x1="61181" y1="7324" x2="57595" y2="8028"/>
                        <a14:foregroundMark x1="37342" y1="45775" x2="32068" y2="45352"/>
                        <a14:foregroundMark x1="23207" y1="56197" x2="56118" y2="56197"/>
                        <a14:foregroundMark x1="56118" y1="56197" x2="54430" y2="50986"/>
                        <a14:foregroundMark x1="59494" y1="50986" x2="59494" y2="50986"/>
                        <a14:foregroundMark x1="62658" y1="51690" x2="62658" y2="51690"/>
                        <a14:foregroundMark x1="62658" y1="51268" x2="62658" y2="51268"/>
                        <a14:foregroundMark x1="62658" y1="52676" x2="62658" y2="52676"/>
                        <a14:foregroundMark x1="48101" y1="9014" x2="48101" y2="9014"/>
                        <a14:foregroundMark x1="51899" y1="8028" x2="51899" y2="8028"/>
                        <a14:foregroundMark x1="48734" y1="6901" x2="48734" y2="6901"/>
                        <a14:foregroundMark x1="85021" y1="85211" x2="85021" y2="85211"/>
                        <a14:foregroundMark x1="85443" y1="84225" x2="85443" y2="842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2055" y="2848609"/>
            <a:ext cx="627763" cy="940319"/>
          </a:xfrm>
          <a:prstGeom prst="rect">
            <a:avLst/>
          </a:prstGeom>
        </p:spPr>
      </p:pic>
      <p:sp>
        <p:nvSpPr>
          <p:cNvPr id="82" name="Tekstboks 57">
            <a:extLst>
              <a:ext uri="{FF2B5EF4-FFF2-40B4-BE49-F238E27FC236}">
                <a16:creationId xmlns:a16="http://schemas.microsoft.com/office/drawing/2014/main" id="{BB467382-D10F-A8FA-0F44-DD43C4342B92}"/>
              </a:ext>
            </a:extLst>
          </p:cNvPr>
          <p:cNvSpPr txBox="1"/>
          <p:nvPr/>
        </p:nvSpPr>
        <p:spPr>
          <a:xfrm>
            <a:off x="6684739" y="3677216"/>
            <a:ext cx="56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SPD</a:t>
            </a:r>
          </a:p>
        </p:txBody>
      </p:sp>
      <p:pic>
        <p:nvPicPr>
          <p:cNvPr id="83" name="Billede 82">
            <a:extLst>
              <a:ext uri="{FF2B5EF4-FFF2-40B4-BE49-F238E27FC236}">
                <a16:creationId xmlns:a16="http://schemas.microsoft.com/office/drawing/2014/main" id="{15108883-18B3-8144-066F-DF56E6E926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2438" y="3996953"/>
            <a:ext cx="599845" cy="627319"/>
          </a:xfrm>
          <a:prstGeom prst="rect">
            <a:avLst/>
          </a:prstGeom>
        </p:spPr>
      </p:pic>
      <p:cxnSp>
        <p:nvCxnSpPr>
          <p:cNvPr id="84" name="Lige forbindelse 83">
            <a:extLst>
              <a:ext uri="{FF2B5EF4-FFF2-40B4-BE49-F238E27FC236}">
                <a16:creationId xmlns:a16="http://schemas.microsoft.com/office/drawing/2014/main" id="{54974A51-FA34-6508-4E41-7CDDFAD9B826}"/>
              </a:ext>
            </a:extLst>
          </p:cNvPr>
          <p:cNvCxnSpPr>
            <a:cxnSpLocks/>
          </p:cNvCxnSpPr>
          <p:nvPr/>
        </p:nvCxnSpPr>
        <p:spPr>
          <a:xfrm flipH="1">
            <a:off x="6971493" y="3888173"/>
            <a:ext cx="867" cy="1616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6" name="Billede 85">
            <a:extLst>
              <a:ext uri="{FF2B5EF4-FFF2-40B4-BE49-F238E27FC236}">
                <a16:creationId xmlns:a16="http://schemas.microsoft.com/office/drawing/2014/main" id="{628C85E2-070B-1B45-3B95-F0188786344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287" r="1791"/>
          <a:stretch/>
        </p:blipFill>
        <p:spPr>
          <a:xfrm>
            <a:off x="5115841" y="3617777"/>
            <a:ext cx="600711" cy="681880"/>
          </a:xfrm>
          <a:prstGeom prst="rect">
            <a:avLst/>
          </a:prstGeom>
        </p:spPr>
      </p:pic>
      <p:pic>
        <p:nvPicPr>
          <p:cNvPr id="87" name="Picture 16" descr="http://www.campingparkenshop.dk/images/camper/216001-t.jpg">
            <a:extLst>
              <a:ext uri="{FF2B5EF4-FFF2-40B4-BE49-F238E27FC236}">
                <a16:creationId xmlns:a16="http://schemas.microsoft.com/office/drawing/2014/main" id="{6FFB8055-8070-B09B-FB72-FE9C4834E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348" b="96522" l="2000" r="98667">
                        <a14:foregroundMark x1="11333" y1="15652" x2="11333" y2="15652"/>
                        <a14:foregroundMark x1="4667" y1="10435" x2="4667" y2="10435"/>
                        <a14:foregroundMark x1="31333" y1="5217" x2="31333" y2="5217"/>
                        <a14:foregroundMark x1="91333" y1="80000" x2="91333" y2="80000"/>
                        <a14:foregroundMark x1="54667" y1="93043" x2="54667" y2="93043"/>
                        <a14:foregroundMark x1="58000" y1="97391" x2="58000" y2="97391"/>
                        <a14:foregroundMark x1="64667" y1="94783" x2="64667" y2="94783"/>
                        <a14:foregroundMark x1="79333" y1="87826" x2="79333" y2="87826"/>
                        <a14:foregroundMark x1="90667" y1="87826" x2="90667" y2="87826"/>
                        <a14:foregroundMark x1="96000" y1="85217" x2="96000" y2="85217"/>
                        <a14:foregroundMark x1="98667" y1="81739" x2="98667" y2="81739"/>
                        <a14:foregroundMark x1="51333" y1="87826" x2="51333" y2="87826"/>
                        <a14:foregroundMark x1="46667" y1="79130" x2="46667" y2="79130"/>
                        <a14:foregroundMark x1="46000" y1="85217" x2="46000" y2="85217"/>
                        <a14:foregroundMark x1="42000" y1="77391" x2="42000" y2="77391"/>
                        <a14:foregroundMark x1="34667" y1="64348" x2="34667" y2="64348"/>
                        <a14:foregroundMark x1="29333" y1="54783" x2="29333" y2="54783"/>
                        <a14:foregroundMark x1="11333" y1="25217" x2="11333" y2="25217"/>
                        <a14:foregroundMark x1="4667" y1="16522" x2="4667" y2="16522"/>
                        <a14:foregroundMark x1="2000" y1="10435" x2="2000" y2="10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776" y="3228627"/>
            <a:ext cx="1714500" cy="1314451"/>
          </a:xfrm>
          <a:prstGeom prst="rect">
            <a:avLst/>
          </a:prstGeom>
          <a:noFill/>
        </p:spPr>
      </p:pic>
      <p:sp>
        <p:nvSpPr>
          <p:cNvPr id="89" name="Tekstboks 57">
            <a:extLst>
              <a:ext uri="{FF2B5EF4-FFF2-40B4-BE49-F238E27FC236}">
                <a16:creationId xmlns:a16="http://schemas.microsoft.com/office/drawing/2014/main" id="{169DFDD3-9834-1AF6-90E0-91EB4A51CF49}"/>
              </a:ext>
            </a:extLst>
          </p:cNvPr>
          <p:cNvSpPr txBox="1"/>
          <p:nvPr/>
        </p:nvSpPr>
        <p:spPr>
          <a:xfrm>
            <a:off x="10219073" y="3677216"/>
            <a:ext cx="5676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SPD</a:t>
            </a:r>
          </a:p>
        </p:txBody>
      </p:sp>
      <p:pic>
        <p:nvPicPr>
          <p:cNvPr id="90" name="Billede 89">
            <a:extLst>
              <a:ext uri="{FF2B5EF4-FFF2-40B4-BE49-F238E27FC236}">
                <a16:creationId xmlns:a16="http://schemas.microsoft.com/office/drawing/2014/main" id="{FA203C38-8268-A49A-84C2-3D131EA904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6772" y="3996953"/>
            <a:ext cx="599845" cy="627319"/>
          </a:xfrm>
          <a:prstGeom prst="rect">
            <a:avLst/>
          </a:prstGeom>
        </p:spPr>
      </p:pic>
      <p:cxnSp>
        <p:nvCxnSpPr>
          <p:cNvPr id="91" name="Lige forbindelse 90">
            <a:extLst>
              <a:ext uri="{FF2B5EF4-FFF2-40B4-BE49-F238E27FC236}">
                <a16:creationId xmlns:a16="http://schemas.microsoft.com/office/drawing/2014/main" id="{250BADC8-F570-1105-74EE-89A65E09F3FB}"/>
              </a:ext>
            </a:extLst>
          </p:cNvPr>
          <p:cNvCxnSpPr>
            <a:cxnSpLocks/>
          </p:cNvCxnSpPr>
          <p:nvPr/>
        </p:nvCxnSpPr>
        <p:spPr>
          <a:xfrm flipH="1">
            <a:off x="10505827" y="3888173"/>
            <a:ext cx="867" cy="1616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5" name="Billede 94">
            <a:extLst>
              <a:ext uri="{FF2B5EF4-FFF2-40B4-BE49-F238E27FC236}">
                <a16:creationId xmlns:a16="http://schemas.microsoft.com/office/drawing/2014/main" id="{371C60B5-B957-72D2-9C46-7BEBDA227F5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81039" y="3669514"/>
            <a:ext cx="539626" cy="693564"/>
          </a:xfrm>
          <a:prstGeom prst="rect">
            <a:avLst/>
          </a:prstGeom>
        </p:spPr>
      </p:pic>
      <p:pic>
        <p:nvPicPr>
          <p:cNvPr id="96" name="Picture 14" descr="http://solarpanels.dk/User_files/L/55e5937aa60129f109f5e85ffbe11897.jpg">
            <a:extLst>
              <a:ext uri="{FF2B5EF4-FFF2-40B4-BE49-F238E27FC236}">
                <a16:creationId xmlns:a16="http://schemas.microsoft.com/office/drawing/2014/main" id="{9495E550-54F9-438B-0AEA-C310D032C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691" b="95122" l="8511" r="91489">
                        <a14:foregroundMark x1="12766" y1="24390" x2="12766" y2="24390"/>
                        <a14:foregroundMark x1="10638" y1="18699" x2="10638" y2="18699"/>
                        <a14:foregroundMark x1="8511" y1="7317" x2="8511" y2="7317"/>
                        <a14:foregroundMark x1="68085" y1="7317" x2="68085" y2="7317"/>
                        <a14:foregroundMark x1="24468" y1="88618" x2="24468" y2="88618"/>
                        <a14:foregroundMark x1="24468" y1="95122" x2="24468" y2="95122"/>
                        <a14:foregroundMark x1="91489" y1="85366" x2="91489" y2="85366"/>
                        <a14:foregroundMark x1="17021" y1="4878" x2="17021" y2="4878"/>
                        <a14:foregroundMark x1="8511" y1="4878" x2="8511" y2="4878"/>
                        <a14:foregroundMark x1="15957" y1="71545" x2="15957" y2="71545"/>
                        <a14:foregroundMark x1="15957" y1="81301" x2="15957" y2="81301"/>
                        <a14:foregroundMark x1="15957" y1="77236" x2="15957" y2="77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707" y="3276498"/>
            <a:ext cx="1073882" cy="1408855"/>
          </a:xfrm>
          <a:prstGeom prst="rect">
            <a:avLst/>
          </a:prstGeom>
          <a:noFill/>
        </p:spPr>
      </p:pic>
      <p:sp>
        <p:nvSpPr>
          <p:cNvPr id="97" name="Tekstboks 49">
            <a:extLst>
              <a:ext uri="{FF2B5EF4-FFF2-40B4-BE49-F238E27FC236}">
                <a16:creationId xmlns:a16="http://schemas.microsoft.com/office/drawing/2014/main" id="{331BD8FC-E672-4FB3-2B3F-0186A45C5349}"/>
              </a:ext>
            </a:extLst>
          </p:cNvPr>
          <p:cNvSpPr txBox="1"/>
          <p:nvPr/>
        </p:nvSpPr>
        <p:spPr>
          <a:xfrm>
            <a:off x="7711062" y="3075737"/>
            <a:ext cx="12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Inverter</a:t>
            </a:r>
          </a:p>
        </p:txBody>
      </p:sp>
      <p:sp>
        <p:nvSpPr>
          <p:cNvPr id="100" name="Tekstboks 52">
            <a:extLst>
              <a:ext uri="{FF2B5EF4-FFF2-40B4-BE49-F238E27FC236}">
                <a16:creationId xmlns:a16="http://schemas.microsoft.com/office/drawing/2014/main" id="{D910EE96-7F5A-4279-2C4A-582F518B26E4}"/>
              </a:ext>
            </a:extLst>
          </p:cNvPr>
          <p:cNvSpPr txBox="1"/>
          <p:nvPr/>
        </p:nvSpPr>
        <p:spPr>
          <a:xfrm>
            <a:off x="8625273" y="3206299"/>
            <a:ext cx="123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200" dirty="0"/>
              <a:t>DC- adskiller</a:t>
            </a:r>
          </a:p>
        </p:txBody>
      </p:sp>
      <p:pic>
        <p:nvPicPr>
          <p:cNvPr id="102" name="Billede 101">
            <a:extLst>
              <a:ext uri="{FF2B5EF4-FFF2-40B4-BE49-F238E27FC236}">
                <a16:creationId xmlns:a16="http://schemas.microsoft.com/office/drawing/2014/main" id="{52E7DEB9-9018-3077-E965-C25BB354C065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3320" r="1458"/>
          <a:stretch/>
        </p:blipFill>
        <p:spPr>
          <a:xfrm>
            <a:off x="9028364" y="3453284"/>
            <a:ext cx="374267" cy="893652"/>
          </a:xfrm>
          <a:prstGeom prst="rect">
            <a:avLst/>
          </a:prstGeom>
        </p:spPr>
      </p:pic>
      <p:sp>
        <p:nvSpPr>
          <p:cNvPr id="103" name="Tekstfelt 102">
            <a:extLst>
              <a:ext uri="{FF2B5EF4-FFF2-40B4-BE49-F238E27FC236}">
                <a16:creationId xmlns:a16="http://schemas.microsoft.com/office/drawing/2014/main" id="{0D022938-113B-CD94-95ED-FEBCC4395B40}"/>
              </a:ext>
            </a:extLst>
          </p:cNvPr>
          <p:cNvSpPr txBox="1"/>
          <p:nvPr/>
        </p:nvSpPr>
        <p:spPr>
          <a:xfrm>
            <a:off x="8018192" y="1353855"/>
            <a:ext cx="36822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Nogle invertere har indbygget SPD på DC siden og så skal man ikke have denne</a:t>
            </a:r>
          </a:p>
        </p:txBody>
      </p:sp>
      <p:cxnSp>
        <p:nvCxnSpPr>
          <p:cNvPr id="105" name="Lige pilforbindelse 104">
            <a:extLst>
              <a:ext uri="{FF2B5EF4-FFF2-40B4-BE49-F238E27FC236}">
                <a16:creationId xmlns:a16="http://schemas.microsoft.com/office/drawing/2014/main" id="{A895327B-462B-39AB-B268-A64021174FCF}"/>
              </a:ext>
            </a:extLst>
          </p:cNvPr>
          <p:cNvCxnSpPr>
            <a:stCxn id="103" idx="2"/>
            <a:endCxn id="89" idx="0"/>
          </p:cNvCxnSpPr>
          <p:nvPr/>
        </p:nvCxnSpPr>
        <p:spPr>
          <a:xfrm>
            <a:off x="9859310" y="1877075"/>
            <a:ext cx="643569" cy="1800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Billede 105">
            <a:extLst>
              <a:ext uri="{FF2B5EF4-FFF2-40B4-BE49-F238E27FC236}">
                <a16:creationId xmlns:a16="http://schemas.microsoft.com/office/drawing/2014/main" id="{55239C60-07A7-8F86-D09E-935C8547008B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49556"/>
          <a:stretch/>
        </p:blipFill>
        <p:spPr>
          <a:xfrm>
            <a:off x="3828582" y="4391921"/>
            <a:ext cx="1558927" cy="476601"/>
          </a:xfrm>
          <a:prstGeom prst="rect">
            <a:avLst/>
          </a:prstGeom>
        </p:spPr>
      </p:pic>
      <p:pic>
        <p:nvPicPr>
          <p:cNvPr id="107" name="Billede 106">
            <a:extLst>
              <a:ext uri="{FF2B5EF4-FFF2-40B4-BE49-F238E27FC236}">
                <a16:creationId xmlns:a16="http://schemas.microsoft.com/office/drawing/2014/main" id="{5187455E-9512-7E27-BF92-9D889098F680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49556"/>
          <a:stretch/>
        </p:blipFill>
        <p:spPr>
          <a:xfrm>
            <a:off x="1799377" y="3840577"/>
            <a:ext cx="1558927" cy="476601"/>
          </a:xfrm>
          <a:prstGeom prst="rect">
            <a:avLst/>
          </a:prstGeom>
        </p:spPr>
      </p:pic>
      <p:pic>
        <p:nvPicPr>
          <p:cNvPr id="108" name="Billede 107">
            <a:extLst>
              <a:ext uri="{FF2B5EF4-FFF2-40B4-BE49-F238E27FC236}">
                <a16:creationId xmlns:a16="http://schemas.microsoft.com/office/drawing/2014/main" id="{972E0519-3609-36DA-EC53-89C6F4428CA5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49556"/>
          <a:stretch/>
        </p:blipFill>
        <p:spPr>
          <a:xfrm>
            <a:off x="294316" y="865121"/>
            <a:ext cx="1558927" cy="47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37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ladsholder til billede 33" descr="Et billede af græs, udendørs, natur, mark, solnedgang">
            <a:extLst>
              <a:ext uri="{FF2B5EF4-FFF2-40B4-BE49-F238E27FC236}">
                <a16:creationId xmlns:a16="http://schemas.microsoft.com/office/drawing/2014/main" id="{C4BDBB22-6AEB-49C9-9E42-0CA929FFB7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0"/>
            <a:ext cx="12192001" cy="6858000"/>
          </a:xfrm>
        </p:spPr>
      </p:pic>
      <p:sp>
        <p:nvSpPr>
          <p:cNvPr id="28" name="Pladsholder til slidenummer 27">
            <a:extLst>
              <a:ext uri="{FF2B5EF4-FFF2-40B4-BE49-F238E27FC236}">
                <a16:creationId xmlns:a16="http://schemas.microsoft.com/office/drawing/2014/main" id="{1FFD6689-1CFE-4E13-B717-1E5B52BDC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da-DK" smtClean="0"/>
              <a:pPr rtl="0"/>
              <a:t>24</a:t>
            </a:fld>
            <a:endParaRPr lang="da-DK"/>
          </a:p>
        </p:txBody>
      </p:sp>
      <p:sp>
        <p:nvSpPr>
          <p:cNvPr id="109" name="Pladsholder til slidenummer 324">
            <a:extLst>
              <a:ext uri="{FF2B5EF4-FFF2-40B4-BE49-F238E27FC236}">
                <a16:creationId xmlns:a16="http://schemas.microsoft.com/office/drawing/2014/main" id="{E8DC18A2-C862-49B6-C350-CAFCED6FC38D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defPPr rtl="0"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A87306C-81BA-4795-A5CA-9392456A8C1E}" type="slidenum">
              <a:rPr lang="da-DK" smtClean="0"/>
              <a:pPr algn="r"/>
              <a:t>24</a:t>
            </a:fld>
            <a:endParaRPr lang="da-DK" dirty="0"/>
          </a:p>
        </p:txBody>
      </p:sp>
      <p:sp>
        <p:nvSpPr>
          <p:cNvPr id="110" name="Titel 25">
            <a:extLst>
              <a:ext uri="{FF2B5EF4-FFF2-40B4-BE49-F238E27FC236}">
                <a16:creationId xmlns:a16="http://schemas.microsoft.com/office/drawing/2014/main" id="{0CB75CC2-0ECB-3829-7698-B2EC739FF8F0}"/>
              </a:ext>
            </a:extLst>
          </p:cNvPr>
          <p:cNvSpPr txBox="1">
            <a:spLocks/>
          </p:cNvSpPr>
          <p:nvPr/>
        </p:nvSpPr>
        <p:spPr>
          <a:xfrm>
            <a:off x="80211" y="80629"/>
            <a:ext cx="1405890" cy="64135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L-AUS</a:t>
            </a:r>
          </a:p>
        </p:txBody>
      </p:sp>
      <p:pic>
        <p:nvPicPr>
          <p:cNvPr id="155" name="Picture 2" descr="http://1.bp.blogspot.com/-pCCKIxvHF50/ThnMQLf9PYI/AAAAAAAAAZc/yao6QZllfYE/s1600/sol.jpg">
            <a:extLst>
              <a:ext uri="{FF2B5EF4-FFF2-40B4-BE49-F238E27FC236}">
                <a16:creationId xmlns:a16="http://schemas.microsoft.com/office/drawing/2014/main" id="{8045FBE4-DC32-FBC0-BA17-2CC5BEDE4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35" b="95413" l="0" r="96748">
                        <a14:foregroundMark x1="43089" y1="6422" x2="43089" y2="6422"/>
                        <a14:foregroundMark x1="39837" y1="2752" x2="39837" y2="2752"/>
                        <a14:foregroundMark x1="40650" y1="3670" x2="40650" y2="3670"/>
                        <a14:foregroundMark x1="86992" y1="45872" x2="86992" y2="45872"/>
                        <a14:foregroundMark x1="88618" y1="42202" x2="88618" y2="42202"/>
                        <a14:foregroundMark x1="86992" y1="45872" x2="86992" y2="45872"/>
                        <a14:foregroundMark x1="90244" y1="44037" x2="90244" y2="44037"/>
                        <a14:foregroundMark x1="813" y1="82569" x2="813" y2="82569"/>
                        <a14:foregroundMark x1="22764" y1="36697" x2="22764" y2="36697"/>
                        <a14:foregroundMark x1="43902" y1="96330" x2="43902" y2="96330"/>
                        <a14:foregroundMark x1="44715" y1="92661" x2="44715" y2="92661"/>
                        <a14:foregroundMark x1="47154" y1="88991" x2="47154" y2="88991"/>
                        <a14:foregroundMark x1="75610" y1="88991" x2="75610" y2="88991"/>
                        <a14:foregroundMark x1="80488" y1="66972" x2="80488" y2="66972"/>
                        <a14:foregroundMark x1="96748" y1="71560" x2="96748" y2="71560"/>
                        <a14:backgroundMark x1="88618" y1="45872" x2="88618" y2="45872"/>
                        <a14:backgroundMark x1="86992" y1="47706" x2="86992" y2="47706"/>
                        <a14:backgroundMark x1="91870" y1="45872" x2="91870" y2="45872"/>
                        <a14:backgroundMark x1="91057" y1="44954" x2="91057" y2="44954"/>
                        <a14:backgroundMark x1="87805" y1="41284" x2="87805" y2="41284"/>
                        <a14:backgroundMark x1="38211" y1="917" x2="38211" y2="917"/>
                        <a14:backgroundMark x1="39024" y1="3670" x2="39024" y2="3670"/>
                        <a14:backgroundMark x1="39837" y1="96330" x2="39837" y2="96330"/>
                        <a14:backgroundMark x1="43089" y1="92661" x2="43089" y2="92661"/>
                        <a14:backgroundMark x1="43089" y1="97248" x2="43089" y2="97248"/>
                        <a14:backgroundMark x1="43089" y1="95413" x2="43089" y2="95413"/>
                        <a14:backgroundMark x1="43902" y1="90826" x2="43902" y2="90826"/>
                        <a14:backgroundMark x1="44715" y1="91743" x2="44715" y2="91743"/>
                        <a14:backgroundMark x1="43902" y1="93578" x2="43902" y2="93578"/>
                        <a14:backgroundMark x1="1626" y1="85321" x2="1626" y2="853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689" y="166063"/>
            <a:ext cx="1405890" cy="1245870"/>
          </a:xfrm>
          <a:prstGeom prst="rect">
            <a:avLst/>
          </a:prstGeom>
          <a:noFill/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95A4749F-71F5-E73A-5361-B352C7F83A3B}"/>
              </a:ext>
            </a:extLst>
          </p:cNvPr>
          <p:cNvSpPr txBox="1"/>
          <p:nvPr/>
        </p:nvSpPr>
        <p:spPr>
          <a:xfrm>
            <a:off x="1912116" y="261194"/>
            <a:ext cx="7487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/>
              <a:t>Fare for stød ved installation af solcelleanlæg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664524F7-75EA-B96E-3D74-424ACC9FC1E2}"/>
              </a:ext>
            </a:extLst>
          </p:cNvPr>
          <p:cNvSpPr txBox="1"/>
          <p:nvPr/>
        </p:nvSpPr>
        <p:spPr>
          <a:xfrm>
            <a:off x="327804" y="1451390"/>
            <a:ext cx="4155237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8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Montering af ledninger til et solcelleanlæg er L-AUS arbejde. </a:t>
            </a:r>
          </a:p>
          <a:p>
            <a:r>
              <a:rPr lang="da-DK" sz="168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Der er høje spændinger i dagslys.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BD9529D-65ED-367E-33D0-F6DF4CFAC424}"/>
              </a:ext>
            </a:extLst>
          </p:cNvPr>
          <p:cNvSpPr txBox="1"/>
          <p:nvPr/>
        </p:nvSpPr>
        <p:spPr>
          <a:xfrm>
            <a:off x="327804" y="2736502"/>
            <a:ext cx="40285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8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Men ved at instruere montagearbejderne rigtigt kan enhver fare for elektrisk stød undgås.</a:t>
            </a:r>
          </a:p>
          <a:p>
            <a:endParaRPr lang="da-DK" sz="168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da-DK" sz="168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Det handler om rækkefølgen…</a:t>
            </a:r>
          </a:p>
        </p:txBody>
      </p:sp>
      <p:pic>
        <p:nvPicPr>
          <p:cNvPr id="5" name="Picture 4" descr="Billedresultat for solcelleanlÃ¦g">
            <a:extLst>
              <a:ext uri="{FF2B5EF4-FFF2-40B4-BE49-F238E27FC236}">
                <a16:creationId xmlns:a16="http://schemas.microsoft.com/office/drawing/2014/main" id="{A2E40CEE-F755-077A-1EAB-D51838DE4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718" b="89744" l="385" r="99615">
                        <a14:foregroundMark x1="10000" y1="26154" x2="10000" y2="26154"/>
                        <a14:foregroundMark x1="5769" y1="19487" x2="5769" y2="19487"/>
                        <a14:foregroundMark x1="385" y1="15385" x2="385" y2="15385"/>
                        <a14:foregroundMark x1="31154" y1="8718" x2="31154" y2="8718"/>
                        <a14:foregroundMark x1="86154" y1="50256" x2="86154" y2="50256"/>
                        <a14:foregroundMark x1="96154" y1="48205" x2="96154" y2="48205"/>
                        <a14:foregroundMark x1="99615" y1="54359" x2="99615" y2="54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289" y="1314185"/>
            <a:ext cx="1899562" cy="142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Lige forbindelse 7">
            <a:extLst>
              <a:ext uri="{FF2B5EF4-FFF2-40B4-BE49-F238E27FC236}">
                <a16:creationId xmlns:a16="http://schemas.microsoft.com/office/drawing/2014/main" id="{2F1B5B34-56E1-1C77-AEEF-17E05E10F127}"/>
              </a:ext>
            </a:extLst>
          </p:cNvPr>
          <p:cNvCxnSpPr>
            <a:cxnSpLocks/>
          </p:cNvCxnSpPr>
          <p:nvPr/>
        </p:nvCxnSpPr>
        <p:spPr bwMode="auto">
          <a:xfrm flipH="1">
            <a:off x="8032470" y="1708123"/>
            <a:ext cx="406399" cy="0"/>
          </a:xfrm>
          <a:prstGeom prst="line">
            <a:avLst/>
          </a:prstGeom>
          <a:solidFill>
            <a:srgbClr val="BBE0E3"/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FCE67A1F-5FFD-D59C-9467-B047A86758BC}"/>
              </a:ext>
            </a:extLst>
          </p:cNvPr>
          <p:cNvCxnSpPr>
            <a:cxnSpLocks/>
          </p:cNvCxnSpPr>
          <p:nvPr/>
        </p:nvCxnSpPr>
        <p:spPr bwMode="auto">
          <a:xfrm flipH="1">
            <a:off x="8173874" y="1853297"/>
            <a:ext cx="348684" cy="0"/>
          </a:xfrm>
          <a:prstGeom prst="line">
            <a:avLst/>
          </a:prstGeom>
          <a:solidFill>
            <a:srgbClr val="BBE0E3"/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1" name="Gruppe 30">
            <a:extLst>
              <a:ext uri="{FF2B5EF4-FFF2-40B4-BE49-F238E27FC236}">
                <a16:creationId xmlns:a16="http://schemas.microsoft.com/office/drawing/2014/main" id="{32B984BB-C8B2-7B3C-B2E0-497D44174466}"/>
              </a:ext>
            </a:extLst>
          </p:cNvPr>
          <p:cNvGrpSpPr/>
          <p:nvPr/>
        </p:nvGrpSpPr>
        <p:grpSpPr>
          <a:xfrm>
            <a:off x="4572647" y="5076825"/>
            <a:ext cx="3403191" cy="1007410"/>
            <a:chOff x="4572647" y="5076825"/>
            <a:chExt cx="3403191" cy="1007410"/>
          </a:xfrm>
        </p:grpSpPr>
        <p:cxnSp>
          <p:nvCxnSpPr>
            <p:cNvPr id="11" name="Vinklet forbindelse 10">
              <a:extLst>
                <a:ext uri="{FF2B5EF4-FFF2-40B4-BE49-F238E27FC236}">
                  <a16:creationId xmlns:a16="http://schemas.microsoft.com/office/drawing/2014/main" id="{EE673CA2-3F5D-D71D-4ADE-01D29557397C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V="1">
              <a:off x="4756300" y="5307415"/>
              <a:ext cx="3036658" cy="593940"/>
            </a:xfrm>
            <a:prstGeom prst="bentConnector3">
              <a:avLst/>
            </a:prstGeom>
            <a:solidFill>
              <a:srgbClr val="BBE0E3"/>
            </a:solidFill>
            <a:ln w="381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Vinklet forbindelse 19">
              <a:extLst>
                <a:ext uri="{FF2B5EF4-FFF2-40B4-BE49-F238E27FC236}">
                  <a16:creationId xmlns:a16="http://schemas.microsoft.com/office/drawing/2014/main" id="{BE3CE265-D1E7-1FD6-477B-660BB2FE46C7}"/>
                </a:ext>
              </a:extLst>
            </p:cNvPr>
            <p:cNvCxnSpPr>
              <a:cxnSpLocks/>
            </p:cNvCxnSpPr>
            <p:nvPr/>
          </p:nvCxnSpPr>
          <p:spPr bwMode="auto">
            <a:xfrm rot="10800000" flipV="1">
              <a:off x="4572647" y="5076825"/>
              <a:ext cx="3120126" cy="630362"/>
            </a:xfrm>
            <a:prstGeom prst="bentConnector3">
              <a:avLst/>
            </a:prstGeom>
            <a:solidFill>
              <a:srgbClr val="BBE0E3"/>
            </a:solidFill>
            <a:ln w="381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Vinklet forbindelse 18">
              <a:extLst>
                <a:ext uri="{FF2B5EF4-FFF2-40B4-BE49-F238E27FC236}">
                  <a16:creationId xmlns:a16="http://schemas.microsoft.com/office/drawing/2014/main" id="{54281885-B5CA-31DC-5843-1285CDF9E686}"/>
                </a:ext>
              </a:extLst>
            </p:cNvPr>
            <p:cNvCxnSpPr/>
            <p:nvPr/>
          </p:nvCxnSpPr>
          <p:spPr bwMode="auto">
            <a:xfrm rot="10800000" flipV="1">
              <a:off x="4939179" y="5490295"/>
              <a:ext cx="3036659" cy="593940"/>
            </a:xfrm>
            <a:prstGeom prst="bentConnector3">
              <a:avLst/>
            </a:prstGeom>
            <a:solidFill>
              <a:srgbClr val="BBE0E3"/>
            </a:solidFill>
            <a:ln w="381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3" name="Lige forbindelse 22">
            <a:extLst>
              <a:ext uri="{FF2B5EF4-FFF2-40B4-BE49-F238E27FC236}">
                <a16:creationId xmlns:a16="http://schemas.microsoft.com/office/drawing/2014/main" id="{4C3DE5D3-D6FC-146A-C705-4B2843462EF8}"/>
              </a:ext>
            </a:extLst>
          </p:cNvPr>
          <p:cNvCxnSpPr>
            <a:cxnSpLocks/>
          </p:cNvCxnSpPr>
          <p:nvPr/>
        </p:nvCxnSpPr>
        <p:spPr bwMode="auto">
          <a:xfrm flipV="1">
            <a:off x="8056880" y="2296161"/>
            <a:ext cx="0" cy="2426808"/>
          </a:xfrm>
          <a:prstGeom prst="line">
            <a:avLst/>
          </a:prstGeom>
          <a:solidFill>
            <a:srgbClr val="BBE0E3"/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3E6179BE-0DEA-89DF-6FB5-B48FA728A52F}"/>
              </a:ext>
            </a:extLst>
          </p:cNvPr>
          <p:cNvCxnSpPr>
            <a:cxnSpLocks/>
          </p:cNvCxnSpPr>
          <p:nvPr/>
        </p:nvCxnSpPr>
        <p:spPr bwMode="auto">
          <a:xfrm flipV="1">
            <a:off x="8199120" y="2296161"/>
            <a:ext cx="0" cy="2409482"/>
          </a:xfrm>
          <a:prstGeom prst="line">
            <a:avLst/>
          </a:prstGeom>
          <a:solidFill>
            <a:srgbClr val="BBE0E3"/>
          </a:solidFill>
          <a:ln w="571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Lige forbindelse 24">
            <a:extLst>
              <a:ext uri="{FF2B5EF4-FFF2-40B4-BE49-F238E27FC236}">
                <a16:creationId xmlns:a16="http://schemas.microsoft.com/office/drawing/2014/main" id="{D468D8F8-D0A6-9C7C-027C-BDFD37C5EEBA}"/>
              </a:ext>
            </a:extLst>
          </p:cNvPr>
          <p:cNvCxnSpPr>
            <a:cxnSpLocks/>
          </p:cNvCxnSpPr>
          <p:nvPr/>
        </p:nvCxnSpPr>
        <p:spPr bwMode="auto">
          <a:xfrm flipV="1">
            <a:off x="8056880" y="1689073"/>
            <a:ext cx="0" cy="607087"/>
          </a:xfrm>
          <a:prstGeom prst="line">
            <a:avLst/>
          </a:prstGeom>
          <a:solidFill>
            <a:srgbClr val="BBE0E3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Lige forbindelse 25">
            <a:extLst>
              <a:ext uri="{FF2B5EF4-FFF2-40B4-BE49-F238E27FC236}">
                <a16:creationId xmlns:a16="http://schemas.microsoft.com/office/drawing/2014/main" id="{502E4F23-C5CF-307D-2673-6A484B1E1968}"/>
              </a:ext>
            </a:extLst>
          </p:cNvPr>
          <p:cNvCxnSpPr>
            <a:cxnSpLocks/>
          </p:cNvCxnSpPr>
          <p:nvPr/>
        </p:nvCxnSpPr>
        <p:spPr bwMode="auto">
          <a:xfrm flipV="1">
            <a:off x="8199120" y="1834247"/>
            <a:ext cx="0" cy="461914"/>
          </a:xfrm>
          <a:prstGeom prst="line">
            <a:avLst/>
          </a:prstGeom>
          <a:solidFill>
            <a:srgbClr val="BBE0E3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Tekstfelt 26">
            <a:extLst>
              <a:ext uri="{FF2B5EF4-FFF2-40B4-BE49-F238E27FC236}">
                <a16:creationId xmlns:a16="http://schemas.microsoft.com/office/drawing/2014/main" id="{EE675AA5-82B4-2728-C6CC-0186D7AE3E3F}"/>
              </a:ext>
            </a:extLst>
          </p:cNvPr>
          <p:cNvSpPr txBox="1"/>
          <p:nvPr/>
        </p:nvSpPr>
        <p:spPr>
          <a:xfrm>
            <a:off x="7106076" y="1938997"/>
            <a:ext cx="96173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2160" dirty="0">
                <a:solidFill>
                  <a:srgbClr val="FF0000"/>
                </a:solidFill>
              </a:rPr>
              <a:t>Sidst!</a:t>
            </a:r>
          </a:p>
        </p:txBody>
      </p:sp>
      <p:pic>
        <p:nvPicPr>
          <p:cNvPr id="6" name="Picture 6" descr="Billedresultat for inverter pv">
            <a:extLst>
              <a:ext uri="{FF2B5EF4-FFF2-40B4-BE49-F238E27FC236}">
                <a16:creationId xmlns:a16="http://schemas.microsoft.com/office/drawing/2014/main" id="{F6E56F2D-2EB5-C133-5971-8C5CC98994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7688" l="5344" r="92366">
                        <a14:foregroundMark x1="41985" y1="52601" x2="41985" y2="52601"/>
                        <a14:foregroundMark x1="41985" y1="34682" x2="41985" y2="34682"/>
                        <a14:foregroundMark x1="25191" y1="54913" x2="24427" y2="52601"/>
                        <a14:foregroundMark x1="65649" y1="33526" x2="65649" y2="33526"/>
                        <a14:foregroundMark x1="47328" y1="39306" x2="47328" y2="39306"/>
                        <a14:foregroundMark x1="47328" y1="50867" x2="41985" y2="52023"/>
                        <a14:foregroundMark x1="58015" y1="43353" x2="58015" y2="43353"/>
                        <a14:foregroundMark x1="26718" y1="39884" x2="26718" y2="39884"/>
                        <a14:foregroundMark x1="37405" y1="39884" x2="37405" y2="39884"/>
                        <a14:foregroundMark x1="37405" y1="55491" x2="37405" y2="55491"/>
                        <a14:foregroundMark x1="38931" y1="39884" x2="55725" y2="42775"/>
                        <a14:foregroundMark x1="38931" y1="31792" x2="45802" y2="37572"/>
                        <a14:foregroundMark x1="54198" y1="32370" x2="19084" y2="38150"/>
                        <a14:foregroundMark x1="33588" y1="20809" x2="65649" y2="39884"/>
                        <a14:foregroundMark x1="45802" y1="10983" x2="66412" y2="46821"/>
                        <a14:foregroundMark x1="66412" y1="46821" x2="70229" y2="36994"/>
                        <a14:foregroundMark x1="51145" y1="15607" x2="77863" y2="33526"/>
                        <a14:foregroundMark x1="61069" y1="5780" x2="74046" y2="34682"/>
                        <a14:foregroundMark x1="74046" y1="8671" x2="75573" y2="35260"/>
                        <a14:foregroundMark x1="47328" y1="1156" x2="77863" y2="2890"/>
                        <a14:foregroundMark x1="41221" y1="5202" x2="80916" y2="5780"/>
                        <a14:foregroundMark x1="45038" y1="5202" x2="73282" y2="5202"/>
                        <a14:foregroundMark x1="41221" y1="5202" x2="40458" y2="578"/>
                        <a14:foregroundMark x1="31298" y1="17919" x2="31298" y2="26012"/>
                        <a14:foregroundMark x1="30534" y1="10405" x2="30534" y2="10405"/>
                        <a14:foregroundMark x1="19084" y1="30636" x2="19084" y2="30636"/>
                        <a14:foregroundMark x1="21374" y1="20809" x2="21374" y2="20809"/>
                        <a14:foregroundMark x1="26718" y1="7514" x2="26718" y2="7514"/>
                        <a14:foregroundMark x1="26718" y1="7514" x2="14504" y2="47977"/>
                        <a14:foregroundMark x1="14504" y1="47977" x2="38168" y2="33526"/>
                        <a14:foregroundMark x1="77863" y1="2890" x2="85496" y2="46243"/>
                        <a14:foregroundMark x1="85496" y1="46243" x2="45802" y2="47399"/>
                        <a14:foregroundMark x1="84733" y1="46821" x2="52672" y2="76879"/>
                        <a14:foregroundMark x1="52672" y1="76879" x2="43511" y2="50289"/>
                        <a14:foregroundMark x1="83969" y1="47399" x2="83969" y2="32370"/>
                        <a14:foregroundMark x1="84733" y1="45087" x2="87786" y2="32370"/>
                        <a14:foregroundMark x1="78626" y1="65318" x2="64885" y2="63006"/>
                        <a14:foregroundMark x1="74809" y1="90173" x2="60305" y2="73988"/>
                        <a14:foregroundMark x1="57252" y1="94220" x2="48092" y2="91908"/>
                        <a14:foregroundMark x1="28244" y1="87861" x2="28244" y2="87861"/>
                        <a14:foregroundMark x1="29008" y1="89595" x2="29008" y2="89595"/>
                        <a14:foregroundMark x1="48092" y1="97688" x2="48092" y2="97688"/>
                        <a14:foregroundMark x1="16794" y1="82659" x2="13740" y2="82659"/>
                        <a14:foregroundMark x1="5344" y1="75145" x2="5344" y2="75145"/>
                        <a14:foregroundMark x1="20611" y1="15029" x2="20611" y2="15029"/>
                        <a14:foregroundMark x1="22137" y1="10405" x2="22137" y2="10405"/>
                        <a14:foregroundMark x1="23664" y1="6936" x2="23664" y2="6936"/>
                        <a14:foregroundMark x1="92366" y1="20231" x2="92366" y2="2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33355" y="4722969"/>
            <a:ext cx="961733" cy="126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Billedresultat for gruppetavle">
            <a:extLst>
              <a:ext uri="{FF2B5EF4-FFF2-40B4-BE49-F238E27FC236}">
                <a16:creationId xmlns:a16="http://schemas.microsoft.com/office/drawing/2014/main" id="{69EA93B3-741B-4B83-0CB5-40C2A8CB4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100" y="5307415"/>
            <a:ext cx="1187880" cy="118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49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heme/theme1.xml><?xml version="1.0" encoding="utf-8"?>
<a:theme xmlns:a="http://schemas.openxmlformats.org/drawingml/2006/main" name="Office-tema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327416_TF16411175_Win32" id="{8F995E2E-D593-4604-82F7-9B38D1B0479C}" vid="{A476DF95-F1BF-40C7-B1C5-AFF2765542E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5F1115-A9D1-4ADF-878E-8B9CEB1416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439292-23DE-4FBC-B000-AFED89AC64F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F1B15C2-B622-4464-872A-FFB13E3A35C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{794E0A6F-2573-4546-BA26-8A014E83A59A}tf16411175_win32</Template>
  <TotalTime>4630</TotalTime>
  <Words>1143</Words>
  <Application>Microsoft Office PowerPoint</Application>
  <PresentationFormat>Widescreen</PresentationFormat>
  <Paragraphs>302</Paragraphs>
  <Slides>24</Slides>
  <Notes>21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32" baseType="lpstr">
      <vt:lpstr>Arial</vt:lpstr>
      <vt:lpstr>Arial Bold</vt:lpstr>
      <vt:lpstr>Calibri</vt:lpstr>
      <vt:lpstr>Cambria Math</vt:lpstr>
      <vt:lpstr>Tenorite </vt:lpstr>
      <vt:lpstr>Tenorite Bold</vt:lpstr>
      <vt:lpstr>Trebuchet MS</vt:lpstr>
      <vt:lpstr>Office-tema</vt:lpstr>
      <vt:lpstr>Solceller</vt:lpstr>
      <vt:lpstr>Typer</vt:lpstr>
      <vt:lpstr>Typer</vt:lpstr>
      <vt:lpstr>Lyset</vt:lpstr>
      <vt:lpstr>Forbindelsen</vt:lpstr>
      <vt:lpstr>Elektrisk forbindelse</vt:lpstr>
      <vt:lpstr>Kobling i serie eller parallel</vt:lpstr>
      <vt:lpstr>Parallel koblet:</vt:lpstr>
      <vt:lpstr>Serie koblet:</vt:lpstr>
      <vt:lpstr>Inverter</vt:lpstr>
      <vt:lpstr>PowerPoint-præsentation</vt:lpstr>
      <vt:lpstr>Termer og definitioner</vt:lpstr>
      <vt:lpstr>PowerPoint-præsentation</vt:lpstr>
      <vt:lpstr>PowerPoint-præsentation</vt:lpstr>
      <vt:lpstr>PowerPoint-præsentation</vt:lpstr>
      <vt:lpstr>Udstyr til adskillelse</vt:lpstr>
      <vt:lpstr>SPD</vt:lpstr>
      <vt:lpstr>Advarselsskilt / L-AUS</vt:lpstr>
      <vt:lpstr>Forbindelsen</vt:lpstr>
      <vt:lpstr>Rcd type</vt:lpstr>
      <vt:lpstr>Rcd type</vt:lpstr>
      <vt:lpstr>BEK 477 af 10/05/2023 (se §4, stk. 3)</vt:lpstr>
      <vt:lpstr>Komponenter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Solceller</dc:title>
  <dc:creator>Laila Remy Jensen</dc:creator>
  <cp:lastModifiedBy>Mike Sander Køppen</cp:lastModifiedBy>
  <cp:revision>2</cp:revision>
  <dcterms:created xsi:type="dcterms:W3CDTF">2024-12-16T07:39:39Z</dcterms:created>
  <dcterms:modified xsi:type="dcterms:W3CDTF">2025-08-19T06:39:49Z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