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2" r:id="rId2"/>
    <p:sldId id="256" r:id="rId3"/>
    <p:sldId id="257" r:id="rId4"/>
    <p:sldId id="272" r:id="rId5"/>
    <p:sldId id="273" r:id="rId6"/>
    <p:sldId id="293" r:id="rId7"/>
    <p:sldId id="290" r:id="rId8"/>
    <p:sldId id="280" r:id="rId9"/>
    <p:sldId id="283" r:id="rId10"/>
    <p:sldId id="284" r:id="rId11"/>
    <p:sldId id="291" r:id="rId12"/>
    <p:sldId id="279" r:id="rId13"/>
    <p:sldId id="258" r:id="rId14"/>
    <p:sldId id="282" r:id="rId15"/>
    <p:sldId id="259" r:id="rId16"/>
    <p:sldId id="294" r:id="rId17"/>
    <p:sldId id="281" r:id="rId18"/>
    <p:sldId id="403" r:id="rId19"/>
    <p:sldId id="404" r:id="rId20"/>
    <p:sldId id="288" r:id="rId21"/>
    <p:sldId id="4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946"/>
    <a:srgbClr val="C20E1A"/>
    <a:srgbClr val="FF0000"/>
    <a:srgbClr val="D7AF00"/>
    <a:srgbClr val="82C8BE"/>
    <a:srgbClr val="00C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1DA50-832F-4189-B2C4-CA757CB9B268}" v="1" dt="2026-02-11T14:42:16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2" autoAdjust="0"/>
    <p:restoredTop sz="94609" autoAdjust="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-4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 Færk" userId="34cfcaa3-6e64-406b-8013-6891d0e54509" providerId="ADAL" clId="{7DEAB667-AD91-4243-8E69-83568565B99D}"/>
    <pc:docChg chg="custSel modSld">
      <pc:chgData name="Anders Færk" userId="34cfcaa3-6e64-406b-8013-6891d0e54509" providerId="ADAL" clId="{7DEAB667-AD91-4243-8E69-83568565B99D}" dt="2026-02-11T15:24:55.508" v="38" actId="1076"/>
      <pc:docMkLst>
        <pc:docMk/>
      </pc:docMkLst>
      <pc:sldChg chg="delSp mod">
        <pc:chgData name="Anders Færk" userId="34cfcaa3-6e64-406b-8013-6891d0e54509" providerId="ADAL" clId="{7DEAB667-AD91-4243-8E69-83568565B99D}" dt="2026-02-11T14:55:11.897" v="3" actId="478"/>
        <pc:sldMkLst>
          <pc:docMk/>
          <pc:sldMk cId="0" sldId="256"/>
        </pc:sldMkLst>
        <pc:picChg chg="del">
          <ac:chgData name="Anders Færk" userId="34cfcaa3-6e64-406b-8013-6891d0e54509" providerId="ADAL" clId="{7DEAB667-AD91-4243-8E69-83568565B99D}" dt="2026-02-11T14:55:11.897" v="3" actId="478"/>
          <ac:picMkLst>
            <pc:docMk/>
            <pc:sldMk cId="0" sldId="256"/>
            <ac:picMk id="2" creationId="{32C42A32-FE64-4100-A08F-CEAD4513CD74}"/>
          </ac:picMkLst>
        </pc:picChg>
      </pc:sldChg>
      <pc:sldChg chg="delSp modSp mod">
        <pc:chgData name="Anders Færk" userId="34cfcaa3-6e64-406b-8013-6891d0e54509" providerId="ADAL" clId="{7DEAB667-AD91-4243-8E69-83568565B99D}" dt="2026-02-11T14:54:58.597" v="1" actId="478"/>
        <pc:sldMkLst>
          <pc:docMk/>
          <pc:sldMk cId="0" sldId="257"/>
        </pc:sldMkLst>
        <pc:spChg chg="mod">
          <ac:chgData name="Anders Færk" userId="34cfcaa3-6e64-406b-8013-6891d0e54509" providerId="ADAL" clId="{7DEAB667-AD91-4243-8E69-83568565B99D}" dt="2026-02-11T14:42:16.767" v="0" actId="1076"/>
          <ac:spMkLst>
            <pc:docMk/>
            <pc:sldMk cId="0" sldId="257"/>
            <ac:spMk id="27654" creationId="{F19A9C46-3B95-4966-832D-FFA19C348326}"/>
          </ac:spMkLst>
        </pc:spChg>
        <pc:picChg chg="del">
          <ac:chgData name="Anders Færk" userId="34cfcaa3-6e64-406b-8013-6891d0e54509" providerId="ADAL" clId="{7DEAB667-AD91-4243-8E69-83568565B99D}" dt="2026-02-11T14:54:58.597" v="1" actId="478"/>
          <ac:picMkLst>
            <pc:docMk/>
            <pc:sldMk cId="0" sldId="257"/>
            <ac:picMk id="2" creationId="{ACF5494A-8171-891F-3E0D-B0DE2D54A56E}"/>
          </ac:picMkLst>
        </pc:picChg>
      </pc:sldChg>
      <pc:sldChg chg="delSp mod">
        <pc:chgData name="Anders Færk" userId="34cfcaa3-6e64-406b-8013-6891d0e54509" providerId="ADAL" clId="{7DEAB667-AD91-4243-8E69-83568565B99D}" dt="2026-02-11T14:55:45.912" v="13" actId="478"/>
        <pc:sldMkLst>
          <pc:docMk/>
          <pc:sldMk cId="0" sldId="258"/>
        </pc:sldMkLst>
        <pc:picChg chg="del">
          <ac:chgData name="Anders Færk" userId="34cfcaa3-6e64-406b-8013-6891d0e54509" providerId="ADAL" clId="{7DEAB667-AD91-4243-8E69-83568565B99D}" dt="2026-02-11T14:55:45.912" v="13" actId="478"/>
          <ac:picMkLst>
            <pc:docMk/>
            <pc:sldMk cId="0" sldId="258"/>
            <ac:picMk id="2" creationId="{66E2A7BB-2866-8AE7-3046-3C3A048E9679}"/>
          </ac:picMkLst>
        </pc:picChg>
      </pc:sldChg>
      <pc:sldChg chg="delSp mod">
        <pc:chgData name="Anders Færk" userId="34cfcaa3-6e64-406b-8013-6891d0e54509" providerId="ADAL" clId="{7DEAB667-AD91-4243-8E69-83568565B99D}" dt="2026-02-11T14:55:54.124" v="15" actId="478"/>
        <pc:sldMkLst>
          <pc:docMk/>
          <pc:sldMk cId="0" sldId="259"/>
        </pc:sldMkLst>
        <pc:picChg chg="del">
          <ac:chgData name="Anders Færk" userId="34cfcaa3-6e64-406b-8013-6891d0e54509" providerId="ADAL" clId="{7DEAB667-AD91-4243-8E69-83568565B99D}" dt="2026-02-11T14:55:54.124" v="15" actId="478"/>
          <ac:picMkLst>
            <pc:docMk/>
            <pc:sldMk cId="0" sldId="259"/>
            <ac:picMk id="2" creationId="{DEB014EC-9170-EFFE-512D-A08B98113B70}"/>
          </ac:picMkLst>
        </pc:picChg>
      </pc:sldChg>
      <pc:sldChg chg="delSp mod">
        <pc:chgData name="Anders Færk" userId="34cfcaa3-6e64-406b-8013-6891d0e54509" providerId="ADAL" clId="{7DEAB667-AD91-4243-8E69-83568565B99D}" dt="2026-02-11T14:55:15.589" v="4" actId="478"/>
        <pc:sldMkLst>
          <pc:docMk/>
          <pc:sldMk cId="0" sldId="272"/>
        </pc:sldMkLst>
        <pc:picChg chg="del">
          <ac:chgData name="Anders Færk" userId="34cfcaa3-6e64-406b-8013-6891d0e54509" providerId="ADAL" clId="{7DEAB667-AD91-4243-8E69-83568565B99D}" dt="2026-02-11T14:55:15.589" v="4" actId="478"/>
          <ac:picMkLst>
            <pc:docMk/>
            <pc:sldMk cId="0" sldId="272"/>
            <ac:picMk id="2" creationId="{7DA0F346-0495-B6E3-E604-F0928C393688}"/>
          </ac:picMkLst>
        </pc:picChg>
      </pc:sldChg>
      <pc:sldChg chg="delSp mod">
        <pc:chgData name="Anders Færk" userId="34cfcaa3-6e64-406b-8013-6891d0e54509" providerId="ADAL" clId="{7DEAB667-AD91-4243-8E69-83568565B99D}" dt="2026-02-11T14:55:18.752" v="5" actId="478"/>
        <pc:sldMkLst>
          <pc:docMk/>
          <pc:sldMk cId="0" sldId="273"/>
        </pc:sldMkLst>
        <pc:picChg chg="del">
          <ac:chgData name="Anders Færk" userId="34cfcaa3-6e64-406b-8013-6891d0e54509" providerId="ADAL" clId="{7DEAB667-AD91-4243-8E69-83568565B99D}" dt="2026-02-11T14:55:18.752" v="5" actId="478"/>
          <ac:picMkLst>
            <pc:docMk/>
            <pc:sldMk cId="0" sldId="273"/>
            <ac:picMk id="2" creationId="{7DA1D372-0370-892E-3D2E-AD0AB00FF15D}"/>
          </ac:picMkLst>
        </pc:picChg>
      </pc:sldChg>
      <pc:sldChg chg="delSp mod">
        <pc:chgData name="Anders Færk" userId="34cfcaa3-6e64-406b-8013-6891d0e54509" providerId="ADAL" clId="{7DEAB667-AD91-4243-8E69-83568565B99D}" dt="2026-02-11T14:55:42.632" v="12" actId="478"/>
        <pc:sldMkLst>
          <pc:docMk/>
          <pc:sldMk cId="0" sldId="279"/>
        </pc:sldMkLst>
        <pc:picChg chg="del">
          <ac:chgData name="Anders Færk" userId="34cfcaa3-6e64-406b-8013-6891d0e54509" providerId="ADAL" clId="{7DEAB667-AD91-4243-8E69-83568565B99D}" dt="2026-02-11T14:55:42.632" v="12" actId="478"/>
          <ac:picMkLst>
            <pc:docMk/>
            <pc:sldMk cId="0" sldId="279"/>
            <ac:picMk id="2" creationId="{81E9B210-6A9C-FD93-D61D-1E154D319308}"/>
          </ac:picMkLst>
        </pc:picChg>
      </pc:sldChg>
      <pc:sldChg chg="delSp mod">
        <pc:chgData name="Anders Færk" userId="34cfcaa3-6e64-406b-8013-6891d0e54509" providerId="ADAL" clId="{7DEAB667-AD91-4243-8E69-83568565B99D}" dt="2026-02-11T14:55:28.295" v="8" actId="478"/>
        <pc:sldMkLst>
          <pc:docMk/>
          <pc:sldMk cId="0" sldId="280"/>
        </pc:sldMkLst>
        <pc:picChg chg="del">
          <ac:chgData name="Anders Færk" userId="34cfcaa3-6e64-406b-8013-6891d0e54509" providerId="ADAL" clId="{7DEAB667-AD91-4243-8E69-83568565B99D}" dt="2026-02-11T14:55:28.295" v="8" actId="478"/>
          <ac:picMkLst>
            <pc:docMk/>
            <pc:sldMk cId="0" sldId="280"/>
            <ac:picMk id="2" creationId="{65D958E8-A674-0BC0-F12F-3D60F474253C}"/>
          </ac:picMkLst>
        </pc:picChg>
      </pc:sldChg>
      <pc:sldChg chg="addSp delSp modSp mod">
        <pc:chgData name="Anders Færk" userId="34cfcaa3-6e64-406b-8013-6891d0e54509" providerId="ADAL" clId="{7DEAB667-AD91-4243-8E69-83568565B99D}" dt="2026-02-11T15:24:16.171" v="28" actId="1076"/>
        <pc:sldMkLst>
          <pc:docMk/>
          <pc:sldMk cId="0" sldId="281"/>
        </pc:sldMkLst>
        <pc:picChg chg="add mod">
          <ac:chgData name="Anders Færk" userId="34cfcaa3-6e64-406b-8013-6891d0e54509" providerId="ADAL" clId="{7DEAB667-AD91-4243-8E69-83568565B99D}" dt="2026-02-11T15:24:16.171" v="28" actId="1076"/>
          <ac:picMkLst>
            <pc:docMk/>
            <pc:sldMk cId="0" sldId="281"/>
            <ac:picMk id="4" creationId="{54300066-1B27-BCCF-6A7E-F512F6ECAE0C}"/>
          </ac:picMkLst>
        </pc:picChg>
        <pc:picChg chg="del">
          <ac:chgData name="Anders Færk" userId="34cfcaa3-6e64-406b-8013-6891d0e54509" providerId="ADAL" clId="{7DEAB667-AD91-4243-8E69-83568565B99D}" dt="2026-02-11T14:56:01.078" v="17" actId="478"/>
          <ac:picMkLst>
            <pc:docMk/>
            <pc:sldMk cId="0" sldId="281"/>
            <ac:picMk id="4" creationId="{9326D0AA-383A-D74D-7BBE-5D4E42537F30}"/>
          </ac:picMkLst>
        </pc:picChg>
        <pc:picChg chg="del">
          <ac:chgData name="Anders Færk" userId="34cfcaa3-6e64-406b-8013-6891d0e54509" providerId="ADAL" clId="{7DEAB667-AD91-4243-8E69-83568565B99D}" dt="2026-02-11T15:23:49.648" v="22" actId="478"/>
          <ac:picMkLst>
            <pc:docMk/>
            <pc:sldMk cId="0" sldId="281"/>
            <ac:picMk id="5" creationId="{E457D751-6CD2-7BB8-25D0-FD725E86C70E}"/>
          </ac:picMkLst>
        </pc:picChg>
      </pc:sldChg>
      <pc:sldChg chg="delSp mod">
        <pc:chgData name="Anders Færk" userId="34cfcaa3-6e64-406b-8013-6891d0e54509" providerId="ADAL" clId="{7DEAB667-AD91-4243-8E69-83568565B99D}" dt="2026-02-11T14:55:49.096" v="14" actId="478"/>
        <pc:sldMkLst>
          <pc:docMk/>
          <pc:sldMk cId="0" sldId="282"/>
        </pc:sldMkLst>
        <pc:picChg chg="del">
          <ac:chgData name="Anders Færk" userId="34cfcaa3-6e64-406b-8013-6891d0e54509" providerId="ADAL" clId="{7DEAB667-AD91-4243-8E69-83568565B99D}" dt="2026-02-11T14:55:49.096" v="14" actId="478"/>
          <ac:picMkLst>
            <pc:docMk/>
            <pc:sldMk cId="0" sldId="282"/>
            <ac:picMk id="2" creationId="{C475D9F4-37C2-EF70-78EF-2F04DBDA0F10}"/>
          </ac:picMkLst>
        </pc:picChg>
      </pc:sldChg>
      <pc:sldChg chg="delSp mod">
        <pc:chgData name="Anders Færk" userId="34cfcaa3-6e64-406b-8013-6891d0e54509" providerId="ADAL" clId="{7DEAB667-AD91-4243-8E69-83568565B99D}" dt="2026-02-11T14:55:32.136" v="9" actId="478"/>
        <pc:sldMkLst>
          <pc:docMk/>
          <pc:sldMk cId="0" sldId="283"/>
        </pc:sldMkLst>
        <pc:picChg chg="del">
          <ac:chgData name="Anders Færk" userId="34cfcaa3-6e64-406b-8013-6891d0e54509" providerId="ADAL" clId="{7DEAB667-AD91-4243-8E69-83568565B99D}" dt="2026-02-11T14:55:32.136" v="9" actId="478"/>
          <ac:picMkLst>
            <pc:docMk/>
            <pc:sldMk cId="0" sldId="283"/>
            <ac:picMk id="2" creationId="{958F4127-4642-FE6A-AA55-7D42F62AFFF0}"/>
          </ac:picMkLst>
        </pc:picChg>
      </pc:sldChg>
      <pc:sldChg chg="delSp mod">
        <pc:chgData name="Anders Færk" userId="34cfcaa3-6e64-406b-8013-6891d0e54509" providerId="ADAL" clId="{7DEAB667-AD91-4243-8E69-83568565B99D}" dt="2026-02-11T14:55:36.982" v="10" actId="478"/>
        <pc:sldMkLst>
          <pc:docMk/>
          <pc:sldMk cId="0" sldId="284"/>
        </pc:sldMkLst>
        <pc:picChg chg="del">
          <ac:chgData name="Anders Færk" userId="34cfcaa3-6e64-406b-8013-6891d0e54509" providerId="ADAL" clId="{7DEAB667-AD91-4243-8E69-83568565B99D}" dt="2026-02-11T14:55:36.982" v="10" actId="478"/>
          <ac:picMkLst>
            <pc:docMk/>
            <pc:sldMk cId="0" sldId="284"/>
            <ac:picMk id="2" creationId="{3E2B4C77-E3E1-DB89-9052-8C484C5E76A5}"/>
          </ac:picMkLst>
        </pc:picChg>
      </pc:sldChg>
      <pc:sldChg chg="delSp mod">
        <pc:chgData name="Anders Færk" userId="34cfcaa3-6e64-406b-8013-6891d0e54509" providerId="ADAL" clId="{7DEAB667-AD91-4243-8E69-83568565B99D}" dt="2026-02-11T14:56:33.764" v="20" actId="478"/>
        <pc:sldMkLst>
          <pc:docMk/>
          <pc:sldMk cId="0" sldId="288"/>
        </pc:sldMkLst>
        <pc:picChg chg="del">
          <ac:chgData name="Anders Færk" userId="34cfcaa3-6e64-406b-8013-6891d0e54509" providerId="ADAL" clId="{7DEAB667-AD91-4243-8E69-83568565B99D}" dt="2026-02-11T14:56:33.764" v="20" actId="478"/>
          <ac:picMkLst>
            <pc:docMk/>
            <pc:sldMk cId="0" sldId="288"/>
            <ac:picMk id="2" creationId="{29928D5C-69BA-96C8-3192-9AE854413B0B}"/>
          </ac:picMkLst>
        </pc:picChg>
      </pc:sldChg>
      <pc:sldChg chg="delSp mod">
        <pc:chgData name="Anders Færk" userId="34cfcaa3-6e64-406b-8013-6891d0e54509" providerId="ADAL" clId="{7DEAB667-AD91-4243-8E69-83568565B99D}" dt="2026-02-11T14:55:25.904" v="7" actId="478"/>
        <pc:sldMkLst>
          <pc:docMk/>
          <pc:sldMk cId="0" sldId="290"/>
        </pc:sldMkLst>
        <pc:picChg chg="del">
          <ac:chgData name="Anders Færk" userId="34cfcaa3-6e64-406b-8013-6891d0e54509" providerId="ADAL" clId="{7DEAB667-AD91-4243-8E69-83568565B99D}" dt="2026-02-11T14:55:25.904" v="7" actId="478"/>
          <ac:picMkLst>
            <pc:docMk/>
            <pc:sldMk cId="0" sldId="290"/>
            <ac:picMk id="2" creationId="{14B226B3-9173-933A-B139-1BBDE59F8EA4}"/>
          </ac:picMkLst>
        </pc:picChg>
      </pc:sldChg>
      <pc:sldChg chg="delSp mod">
        <pc:chgData name="Anders Færk" userId="34cfcaa3-6e64-406b-8013-6891d0e54509" providerId="ADAL" clId="{7DEAB667-AD91-4243-8E69-83568565B99D}" dt="2026-02-11T14:55:40.119" v="11" actId="478"/>
        <pc:sldMkLst>
          <pc:docMk/>
          <pc:sldMk cId="0" sldId="291"/>
        </pc:sldMkLst>
        <pc:picChg chg="del">
          <ac:chgData name="Anders Færk" userId="34cfcaa3-6e64-406b-8013-6891d0e54509" providerId="ADAL" clId="{7DEAB667-AD91-4243-8E69-83568565B99D}" dt="2026-02-11T14:55:40.119" v="11" actId="478"/>
          <ac:picMkLst>
            <pc:docMk/>
            <pc:sldMk cId="0" sldId="291"/>
            <ac:picMk id="2" creationId="{5E099C43-90A3-1702-8B8D-4A69579C162F}"/>
          </ac:picMkLst>
        </pc:picChg>
      </pc:sldChg>
      <pc:sldChg chg="delSp mod">
        <pc:chgData name="Anders Færk" userId="34cfcaa3-6e64-406b-8013-6891d0e54509" providerId="ADAL" clId="{7DEAB667-AD91-4243-8E69-83568565B99D}" dt="2026-02-11T14:55:05.262" v="2" actId="478"/>
        <pc:sldMkLst>
          <pc:docMk/>
          <pc:sldMk cId="0" sldId="292"/>
        </pc:sldMkLst>
        <pc:picChg chg="del">
          <ac:chgData name="Anders Færk" userId="34cfcaa3-6e64-406b-8013-6891d0e54509" providerId="ADAL" clId="{7DEAB667-AD91-4243-8E69-83568565B99D}" dt="2026-02-11T14:55:05.262" v="2" actId="478"/>
          <ac:picMkLst>
            <pc:docMk/>
            <pc:sldMk cId="0" sldId="292"/>
            <ac:picMk id="2" creationId="{F8973543-9152-7DB6-07E7-A06CF5842C8D}"/>
          </ac:picMkLst>
        </pc:picChg>
      </pc:sldChg>
      <pc:sldChg chg="delSp mod">
        <pc:chgData name="Anders Færk" userId="34cfcaa3-6e64-406b-8013-6891d0e54509" providerId="ADAL" clId="{7DEAB667-AD91-4243-8E69-83568565B99D}" dt="2026-02-11T14:55:22.967" v="6" actId="478"/>
        <pc:sldMkLst>
          <pc:docMk/>
          <pc:sldMk cId="0" sldId="293"/>
        </pc:sldMkLst>
        <pc:picChg chg="del">
          <ac:chgData name="Anders Færk" userId="34cfcaa3-6e64-406b-8013-6891d0e54509" providerId="ADAL" clId="{7DEAB667-AD91-4243-8E69-83568565B99D}" dt="2026-02-11T14:55:22.967" v="6" actId="478"/>
          <ac:picMkLst>
            <pc:docMk/>
            <pc:sldMk cId="0" sldId="293"/>
            <ac:picMk id="2" creationId="{E8255F05-8772-944B-5573-E5EF9AC57BE7}"/>
          </ac:picMkLst>
        </pc:picChg>
      </pc:sldChg>
      <pc:sldChg chg="delSp mod">
        <pc:chgData name="Anders Færk" userId="34cfcaa3-6e64-406b-8013-6891d0e54509" providerId="ADAL" clId="{7DEAB667-AD91-4243-8E69-83568565B99D}" dt="2026-02-11T14:55:57.239" v="16" actId="478"/>
        <pc:sldMkLst>
          <pc:docMk/>
          <pc:sldMk cId="0" sldId="294"/>
        </pc:sldMkLst>
        <pc:picChg chg="del">
          <ac:chgData name="Anders Færk" userId="34cfcaa3-6e64-406b-8013-6891d0e54509" providerId="ADAL" clId="{7DEAB667-AD91-4243-8E69-83568565B99D}" dt="2026-02-11T14:55:57.239" v="16" actId="478"/>
          <ac:picMkLst>
            <pc:docMk/>
            <pc:sldMk cId="0" sldId="294"/>
            <ac:picMk id="4" creationId="{E7855F81-53DB-F478-B56C-652811BDDCAB}"/>
          </ac:picMkLst>
        </pc:picChg>
      </pc:sldChg>
      <pc:sldChg chg="delSp mod">
        <pc:chgData name="Anders Færk" userId="34cfcaa3-6e64-406b-8013-6891d0e54509" providerId="ADAL" clId="{7DEAB667-AD91-4243-8E69-83568565B99D}" dt="2026-02-11T14:56:09.196" v="18" actId="478"/>
        <pc:sldMkLst>
          <pc:docMk/>
          <pc:sldMk cId="0" sldId="403"/>
        </pc:sldMkLst>
        <pc:picChg chg="del">
          <ac:chgData name="Anders Færk" userId="34cfcaa3-6e64-406b-8013-6891d0e54509" providerId="ADAL" clId="{7DEAB667-AD91-4243-8E69-83568565B99D}" dt="2026-02-11T14:56:09.196" v="18" actId="478"/>
          <ac:picMkLst>
            <pc:docMk/>
            <pc:sldMk cId="0" sldId="403"/>
            <ac:picMk id="4" creationId="{C5F76A2E-64CD-6D78-E3D8-C98C18F485B4}"/>
          </ac:picMkLst>
        </pc:picChg>
      </pc:sldChg>
      <pc:sldChg chg="addSp delSp modSp mod modShow">
        <pc:chgData name="Anders Færk" userId="34cfcaa3-6e64-406b-8013-6891d0e54509" providerId="ADAL" clId="{7DEAB667-AD91-4243-8E69-83568565B99D}" dt="2026-02-11T15:24:55.508" v="38" actId="1076"/>
        <pc:sldMkLst>
          <pc:docMk/>
          <pc:sldMk cId="0" sldId="404"/>
        </pc:sldMkLst>
        <pc:picChg chg="del">
          <ac:chgData name="Anders Færk" userId="34cfcaa3-6e64-406b-8013-6891d0e54509" providerId="ADAL" clId="{7DEAB667-AD91-4243-8E69-83568565B99D}" dt="2026-02-11T15:24:23.836" v="29" actId="478"/>
          <ac:picMkLst>
            <pc:docMk/>
            <pc:sldMk cId="0" sldId="404"/>
            <ac:picMk id="5" creationId="{24ED6A73-80AA-8E39-C263-3A735298D2CF}"/>
          </ac:picMkLst>
        </pc:picChg>
        <pc:picChg chg="add mod">
          <ac:chgData name="Anders Færk" userId="34cfcaa3-6e64-406b-8013-6891d0e54509" providerId="ADAL" clId="{7DEAB667-AD91-4243-8E69-83568565B99D}" dt="2026-02-11T15:24:55.508" v="38" actId="1076"/>
          <ac:picMkLst>
            <pc:docMk/>
            <pc:sldMk cId="0" sldId="404"/>
            <ac:picMk id="6" creationId="{D60EE256-9E7A-00AB-F333-DA5B8B3A9AF8}"/>
          </ac:picMkLst>
        </pc:picChg>
      </pc:sldChg>
      <pc:sldChg chg="delSp mod">
        <pc:chgData name="Anders Færk" userId="34cfcaa3-6e64-406b-8013-6891d0e54509" providerId="ADAL" clId="{7DEAB667-AD91-4243-8E69-83568565B99D}" dt="2026-02-11T14:56:36.770" v="21" actId="478"/>
        <pc:sldMkLst>
          <pc:docMk/>
          <pc:sldMk cId="3767815171" sldId="405"/>
        </pc:sldMkLst>
        <pc:picChg chg="del">
          <ac:chgData name="Anders Færk" userId="34cfcaa3-6e64-406b-8013-6891d0e54509" providerId="ADAL" clId="{7DEAB667-AD91-4243-8E69-83568565B99D}" dt="2026-02-11T14:56:36.770" v="21" actId="478"/>
          <ac:picMkLst>
            <pc:docMk/>
            <pc:sldMk cId="3767815171" sldId="405"/>
            <ac:picMk id="2" creationId="{837DF5CE-9B1D-FD34-B2E3-A87D9BE58E1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slidebillede 1">
            <a:extLst>
              <a:ext uri="{FF2B5EF4-FFF2-40B4-BE49-F238E27FC236}">
                <a16:creationId xmlns:a16="http://schemas.microsoft.com/office/drawing/2014/main" id="{B763DAC9-0227-4549-AE64-3D43B8B8AE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Pladsholder til noter 2">
            <a:extLst>
              <a:ext uri="{FF2B5EF4-FFF2-40B4-BE49-F238E27FC236}">
                <a16:creationId xmlns:a16="http://schemas.microsoft.com/office/drawing/2014/main" id="{0F643131-B8EF-4EB9-B9BB-071CEA2731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48132" name="Pladsholder til slidenummer 3">
            <a:extLst>
              <a:ext uri="{FF2B5EF4-FFF2-40B4-BE49-F238E27FC236}">
                <a16:creationId xmlns:a16="http://schemas.microsoft.com/office/drawing/2014/main" id="{CDE4488D-13A9-4544-BEB3-186201036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01B475-50E2-4B02-9867-ED36C1B1B04D}" type="slidenum">
              <a:rPr lang="en-GB" altLang="da-DK" sz="1200">
                <a:solidFill>
                  <a:srgbClr val="000000"/>
                </a:solidFill>
              </a:rPr>
              <a:pPr/>
              <a:t>17</a:t>
            </a:fld>
            <a:endParaRPr lang="en-GB" altLang="da-DK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slidebillede 1">
            <a:extLst>
              <a:ext uri="{FF2B5EF4-FFF2-40B4-BE49-F238E27FC236}">
                <a16:creationId xmlns:a16="http://schemas.microsoft.com/office/drawing/2014/main" id="{7DD12451-5175-4624-9933-E776A60B83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Pladsholder til noter 2">
            <a:extLst>
              <a:ext uri="{FF2B5EF4-FFF2-40B4-BE49-F238E27FC236}">
                <a16:creationId xmlns:a16="http://schemas.microsoft.com/office/drawing/2014/main" id="{1B215F3C-9022-4A9C-AB14-7693C51C8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 altLang="da-DK"/>
          </a:p>
        </p:txBody>
      </p:sp>
      <p:sp>
        <p:nvSpPr>
          <p:cNvPr id="51204" name="Pladsholder til slidenummer 3">
            <a:extLst>
              <a:ext uri="{FF2B5EF4-FFF2-40B4-BE49-F238E27FC236}">
                <a16:creationId xmlns:a16="http://schemas.microsoft.com/office/drawing/2014/main" id="{7916CA1C-A6FF-4753-86FF-F916DC3E90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5FBEDA-94A0-4F7E-B63D-4B031609EE7F}" type="slidenum">
              <a:rPr lang="en-GB" altLang="da-DK" sz="1200">
                <a:solidFill>
                  <a:srgbClr val="000000"/>
                </a:solidFill>
              </a:rPr>
              <a:pPr/>
              <a:t>19</a:t>
            </a:fld>
            <a:endParaRPr lang="en-GB" altLang="da-DK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Klik</a:t>
            </a:r>
            <a:r>
              <a:rPr lang="en-GB" sz="1600" dirty="0"/>
              <a:t> </a:t>
            </a:r>
            <a:r>
              <a:rPr lang="en-GB" sz="1600" dirty="0" err="1"/>
              <a:t>på</a:t>
            </a:r>
            <a:r>
              <a:rPr lang="en-GB" sz="1600" dirty="0"/>
              <a:t> </a:t>
            </a:r>
            <a:r>
              <a:rPr lang="en-GB" sz="1600" dirty="0" err="1"/>
              <a:t>rammen</a:t>
            </a:r>
            <a:r>
              <a:rPr lang="en-GB" sz="1600" dirty="0"/>
              <a:t> </a:t>
            </a:r>
            <a:r>
              <a:rPr lang="en-GB" sz="1600" dirty="0" err="1"/>
              <a:t>og</a:t>
            </a:r>
            <a:r>
              <a:rPr lang="en-GB" sz="1600" dirty="0"/>
              <a:t> </a:t>
            </a:r>
            <a:r>
              <a:rPr lang="en-GB" sz="1600" dirty="0" err="1"/>
              <a:t>indsæt</a:t>
            </a:r>
            <a:r>
              <a:rPr lang="en-GB" sz="1600" dirty="0"/>
              <a:t> </a:t>
            </a:r>
            <a:r>
              <a:rPr lang="en-GB" sz="1600" dirty="0" err="1"/>
              <a:t>billede</a:t>
            </a:r>
            <a:r>
              <a:rPr lang="en-GB" sz="1600" dirty="0"/>
              <a:t> via Images </a:t>
            </a:r>
            <a:r>
              <a:rPr lang="en-GB" sz="1600" dirty="0" err="1"/>
              <a:t>eller</a:t>
            </a:r>
            <a:r>
              <a:rPr lang="en-GB" sz="1600" dirty="0"/>
              <a:t> via Skyfish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057680"/>
          </a:xfrm>
        </p:spPr>
        <p:txBody>
          <a:bodyPr anchor="t" anchorCtr="0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t>Distributionsnettet </a:t>
            </a:r>
          </a:p>
        </p:txBody>
      </p:sp>
      <p:sp>
        <p:nvSpPr>
          <p:cNvPr id="61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Mellem- og lavspænding</a:t>
            </a:r>
          </a:p>
        </p:txBody>
      </p:sp>
      <p:sp>
        <p:nvSpPr>
          <p:cNvPr id="4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4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Logo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051437" y="5291202"/>
            <a:ext cx="3607200" cy="102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518981"/>
          </a:xfrm>
        </p:spPr>
        <p:txBody>
          <a:bodyPr anchor="t" anchorCtr="0"/>
          <a:lstStyle>
            <a:lvl1pPr algn="l">
              <a:defRPr sz="6600">
                <a:solidFill>
                  <a:schemeClr val="tx1"/>
                </a:solidFill>
              </a:defRPr>
            </a:lvl1pPr>
          </a:lstStyle>
          <a:p>
            <a:r>
              <a:t>Distributionsnettet </a:t>
            </a:r>
          </a:p>
        </p:txBody>
      </p:sp>
      <p:sp>
        <p:nvSpPr>
          <p:cNvPr id="3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Mellem- og lavspænding</a:t>
            </a:r>
          </a:p>
        </p:txBody>
      </p:sp>
      <p:pic>
        <p:nvPicPr>
          <p:cNvPr id="5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1202"/>
            <a:ext cx="3608464" cy="1026000"/>
          </a:xfrm>
          <a:prstGeom prst="rect">
            <a:avLst/>
          </a:prstGeom>
        </p:spPr>
      </p:pic>
      <p:sp>
        <p:nvSpPr>
          <p:cNvPr id="2" name="Rektangel 1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9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13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219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rown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accent3"/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rammen og indsæt billede via Images eller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6" name="Streg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9" name="Logo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9982800" y="5844673"/>
            <a:ext cx="1674000" cy="47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093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94130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43225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794137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3299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1806575"/>
            <a:ext cx="8943299" cy="45100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A0208642-FAE2-4418-9014-1CE767DCC7F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E7F83165-73E5-45CF-B88B-91410D08B5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Distribution 2020</a:t>
            </a:r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F03054CD-9DA2-4418-92CC-F992664950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65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2400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4601" y="1806575"/>
            <a:ext cx="8237537" cy="4510088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accent1"/>
                </a:solidFill>
              </a:defRPr>
            </a:lvl6pPr>
            <a:lvl7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7pPr>
            <a:lvl8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50" y="1806575"/>
            <a:ext cx="704850" cy="4511675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0"/>
            </a:lvl7pPr>
            <a:lvl8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</a:defRPr>
            </a:lvl8pPr>
            <a:lvl9pPr>
              <a:lnSpc>
                <a:spcPts val="2400"/>
              </a:lnSpc>
              <a:spcAft>
                <a:spcPts val="0"/>
              </a:spcAft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/>
              <a:t>01</a:t>
            </a:r>
          </a:p>
          <a:p>
            <a:pPr lvl="1"/>
            <a:r>
              <a:rPr lang="da-DK" noProof="0"/>
              <a:t>02</a:t>
            </a:r>
          </a:p>
          <a:p>
            <a:pPr lvl="2"/>
            <a:r>
              <a:rPr lang="da-DK" noProof="0"/>
              <a:t>03</a:t>
            </a:r>
          </a:p>
          <a:p>
            <a:pPr lvl="3"/>
            <a:r>
              <a:rPr lang="da-DK" noProof="0"/>
              <a:t>04</a:t>
            </a:r>
          </a:p>
          <a:p>
            <a:pPr lvl="4"/>
            <a:r>
              <a:rPr lang="da-DK" noProof="0"/>
              <a:t>05</a:t>
            </a:r>
          </a:p>
          <a:p>
            <a:pPr lvl="5"/>
            <a:r>
              <a:rPr lang="da-DK" noProof="0"/>
              <a:t>06</a:t>
            </a:r>
          </a:p>
          <a:p>
            <a:pPr lvl="6"/>
            <a:r>
              <a:rPr lang="da-DK" noProof="0"/>
              <a:t>07</a:t>
            </a:r>
          </a:p>
          <a:p>
            <a:pPr lvl="7"/>
            <a:r>
              <a:rPr lang="da-DK" noProof="0"/>
              <a:t>08</a:t>
            </a:r>
          </a:p>
          <a:p>
            <a:pPr lvl="8"/>
            <a:r>
              <a:rPr lang="da-DK" noProof="0"/>
              <a:t>09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840932BE-DDFC-4972-85A7-C427ACEB26D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CDE982F8-DB66-4D32-95A2-375163C347B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Distribution 2020</a:t>
            </a:r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9936A8CC-0D3C-4064-8E29-0B36B3DADA8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8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06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11112502" cy="3748577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(Enter+TAB for næste tekst niveau, SHIFT+TAB for at gå tilbage i niveauer eller brug Forøg/Formindsk listeniveau-knapperne)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Distribution 2020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9" y="1806575"/>
            <a:ext cx="5438776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Distribution 2020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3600" y="1806574"/>
            <a:ext cx="543865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472795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14" userDrawn="1">
          <p15:clr>
            <a:srgbClr val="A4A3A4"/>
          </p15:clr>
        </p15:guide>
        <p15:guide id="4" pos="3766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Distribution 2020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22999" y="1806574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06250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908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3" userDrawn="1">
          <p15:clr>
            <a:srgbClr val="A4A3A4"/>
          </p15:clr>
        </p15:guide>
        <p15:guide id="2" pos="2723" userDrawn="1">
          <p15:clr>
            <a:srgbClr val="A4A3A4"/>
          </p15:clr>
        </p15:guide>
        <p15:guide id="3" pos="4957" userDrawn="1">
          <p15:clr>
            <a:srgbClr val="A4A3A4"/>
          </p15:clr>
        </p15:guide>
        <p15:guide id="4" pos="5106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9749" y="1807200"/>
            <a:ext cx="8289251" cy="3747952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9949999" y="1807200"/>
            <a:ext cx="1724069" cy="180000"/>
          </a:xfrm>
          <a:solidFill>
            <a:srgbClr val="ED1C24"/>
          </a:solidFill>
          <a:ln>
            <a:noFill/>
          </a:ln>
        </p:spPr>
        <p:txBody>
          <a:bodyPr tIns="504000" rIns="0"/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Klik for at tilføje tekst</a:t>
            </a:r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2" userDrawn="1">
          <p15:clr>
            <a:srgbClr val="A4A3A4"/>
          </p15:clr>
        </p15:guide>
        <p15:guide id="2" pos="6267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44000" anchor="t" anchorCtr="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</a:t>
            </a:r>
            <a:r>
              <a:rPr lang="en-GB" noProof="0" dirty="0"/>
              <a:t>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rammen</a:t>
            </a:r>
            <a:r>
              <a:rPr lang="en-GB" noProof="0" dirty="0"/>
              <a:t>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indsæt</a:t>
            </a:r>
            <a:r>
              <a:rPr lang="en-GB" noProof="0" dirty="0"/>
              <a:t> </a:t>
            </a:r>
            <a:r>
              <a:rPr lang="en-GB" noProof="0" dirty="0" err="1"/>
              <a:t>billede</a:t>
            </a:r>
            <a:r>
              <a:rPr lang="en-GB" noProof="0" dirty="0"/>
              <a:t> via Images </a:t>
            </a:r>
            <a:r>
              <a:rPr lang="en-GB" noProof="0" dirty="0" err="1"/>
              <a:t>eller</a:t>
            </a:r>
            <a:r>
              <a:rPr lang="en-GB" noProof="0" dirty="0"/>
              <a:t>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  <a:endParaRPr lang="en-GB" noProof="0" dirty="0"/>
          </a:p>
        </p:txBody>
      </p:sp>
      <p:sp>
        <p:nvSpPr>
          <p:cNvPr id="11" name="Logo Placeholder 9">
            <a:extLst>
              <a:ext uri="{FF2B5EF4-FFF2-40B4-BE49-F238E27FC236}">
                <a16:creationId xmlns:a16="http://schemas.microsoft.com/office/drawing/2014/main" id="{C31892D8-7D42-472F-AC61-D9958DAEA04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9982800" y="5843880"/>
            <a:ext cx="1674360" cy="4762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1AC24585-4846-4712-B5E1-50E70E6F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FLD_PresentationTitle">
            <a:extLst>
              <a:ext uri="{FF2B5EF4-FFF2-40B4-BE49-F238E27FC236}">
                <a16:creationId xmlns:a16="http://schemas.microsoft.com/office/drawing/2014/main" id="{579C61F1-9DB1-4C03-9BB1-658383A1A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000" y="6171879"/>
            <a:ext cx="6587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2CF2F53-801A-4934-8733-EEF510B2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884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609600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912" cy="936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999" y="1806575"/>
            <a:ext cx="5014664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5" name="SD_FLD_DocumentDate">
            <a:extLst>
              <a:ext uri="{FF2B5EF4-FFF2-40B4-BE49-F238E27FC236}">
                <a16:creationId xmlns:a16="http://schemas.microsoft.com/office/drawing/2014/main" id="{5E6CBA46-0BD0-48FA-8FB9-5998CF0BE0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7131600" y="6440400"/>
            <a:ext cx="2440800" cy="15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9144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US" sz="700" b="0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Date_DateCustomA">
            <a:extLst>
              <a:ext uri="{FF2B5EF4-FFF2-40B4-BE49-F238E27FC236}">
                <a16:creationId xmlns:a16="http://schemas.microsoft.com/office/drawing/2014/main" id="{C797B3AD-1F0E-46D6-8BDB-04F6D4E6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1" name="FLD_PresentationTitle">
            <a:extLst>
              <a:ext uri="{FF2B5EF4-FFF2-40B4-BE49-F238E27FC236}">
                <a16:creationId xmlns:a16="http://schemas.microsoft.com/office/drawing/2014/main" id="{8CA86D4D-0775-4EE8-B99C-C844DDF9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/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070A632E-82DC-46E7-88EC-4AF22758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33" name="Logo">
            <a:extLst>
              <a:ext uri="{FF2B5EF4-FFF2-40B4-BE49-F238E27FC236}">
                <a16:creationId xmlns:a16="http://schemas.microsoft.com/office/drawing/2014/main" id="{22EA1CC1-EC54-4F3E-8D18-0ACF57C2B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499" userDrawn="1">
          <p15:clr>
            <a:srgbClr val="A4A3A4"/>
          </p15:clr>
        </p15:guide>
        <p15:guide id="4" pos="4181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800" cy="93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6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accent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DocumentDate">
            <a:extLst>
              <a:ext uri="{FF2B5EF4-FFF2-40B4-BE49-F238E27FC236}">
                <a16:creationId xmlns:a16="http://schemas.microsoft.com/office/drawing/2014/main" id="{F670A037-8F1E-4903-918E-BEEECDCE0F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Date_DateCustomA">
            <a:extLst>
              <a:ext uri="{FF2B5EF4-FFF2-40B4-BE49-F238E27FC236}">
                <a16:creationId xmlns:a16="http://schemas.microsoft.com/office/drawing/2014/main" id="{95DDBB88-CE8A-4D20-9931-1B0AF34CB1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23" name="FLD_PresentationTitle">
            <a:extLst>
              <a:ext uri="{FF2B5EF4-FFF2-40B4-BE49-F238E27FC236}">
                <a16:creationId xmlns:a16="http://schemas.microsoft.com/office/drawing/2014/main" id="{F5573CD8-D010-4D43-90E2-F692278F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A4EF9DAB-0396-433F-9B7F-F4CF9B26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9926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9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Kli</a:t>
            </a:r>
            <a:endParaRPr lang="da-DK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6" name="Rektangel 5"/>
          <p:cNvSpPr/>
          <p:nvPr userDrawn="1"/>
        </p:nvSpPr>
        <p:spPr>
          <a:xfrm>
            <a:off x="9760688" y="5554663"/>
            <a:ext cx="2105247" cy="89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182412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7221600" cy="3061457"/>
          </a:xfrm>
        </p:spPr>
        <p:txBody>
          <a:bodyPr anchor="t" anchorCtr="0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0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1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/>
              <a:t>Distribution 2020</a:t>
            </a:r>
            <a:endParaRPr lang="da-DK" dirty="0"/>
          </a:p>
        </p:txBody>
      </p:sp>
      <p:sp>
        <p:nvSpPr>
          <p:cNvPr id="6" name="Slide Number Placeholder 5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2"/>
          </p:nvPr>
        </p:nvSpPr>
        <p:spPr>
          <a:xfrm>
            <a:off x="0" y="68508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2000"/>
            <a:ext cx="3608463" cy="1026000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5" name="USR_Name">
            <a:extLst>
              <a:ext uri="{FF2B5EF4-FFF2-40B4-BE49-F238E27FC236}">
                <a16:creationId xmlns:a16="http://schemas.microsoft.com/office/drawing/2014/main" id="{23AFAAC2-D8F4-4EEA-8608-EE0B8D2C9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5191846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for- og efternavn</a:t>
            </a:r>
          </a:p>
        </p:txBody>
      </p:sp>
      <p:sp>
        <p:nvSpPr>
          <p:cNvPr id="16" name="USR_Title">
            <a:extLst>
              <a:ext uri="{FF2B5EF4-FFF2-40B4-BE49-F238E27FC236}">
                <a16:creationId xmlns:a16="http://schemas.microsoft.com/office/drawing/2014/main" id="{2530B8FA-647E-4EF3-8733-51927163DE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5611233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titel</a:t>
            </a:r>
          </a:p>
        </p:txBody>
      </p:sp>
      <p:sp>
        <p:nvSpPr>
          <p:cNvPr id="17" name="USR_Email">
            <a:extLst>
              <a:ext uri="{FF2B5EF4-FFF2-40B4-BE49-F238E27FC236}">
                <a16:creationId xmlns:a16="http://schemas.microsoft.com/office/drawing/2014/main" id="{2759E1CF-5B97-41F3-BF00-6AC718B80C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49" y="6009856"/>
            <a:ext cx="6336000" cy="376518"/>
          </a:xfrm>
        </p:spPr>
        <p:txBody>
          <a:bodyPr anchor="b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e-mail adresse</a:t>
            </a:r>
          </a:p>
        </p:txBody>
      </p:sp>
    </p:spTree>
    <p:extLst>
      <p:ext uri="{BB962C8B-B14F-4D97-AF65-F5344CB8AC3E}">
        <p14:creationId xmlns:p14="http://schemas.microsoft.com/office/powerpoint/2010/main" val="2114897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">
            <a:extLst>
              <a:ext uri="{FF2B5EF4-FFF2-40B4-BE49-F238E27FC236}">
                <a16:creationId xmlns:a16="http://schemas.microsoft.com/office/drawing/2014/main" id="{86940190-31B3-4285-B172-A74BDBF7AF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027" y="1484283"/>
            <a:ext cx="270000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BILLEDER</a:t>
            </a:r>
            <a:br>
              <a:rPr lang="en-GB" sz="16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fra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en pladsholdere. Klik på den blå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dropdown menuen, vælg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eller klik på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Templafy vinduet i højre side af skærmen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B0E7C24-B1F4-440B-ABFD-7BE7799C986C}"/>
              </a:ext>
            </a:extLst>
          </p:cNvPr>
          <p:cNvGrpSpPr/>
          <p:nvPr userDrawn="1"/>
        </p:nvGrpSpPr>
        <p:grpSpPr>
          <a:xfrm>
            <a:off x="7131861" y="1744119"/>
            <a:ext cx="676669" cy="997704"/>
            <a:chOff x="6442771" y="2574072"/>
            <a:chExt cx="676669" cy="997704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97D49D67-0656-4D65-BDC8-19DC3FA200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0BC3FA04-2488-4F3A-A6FA-54AB31615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23" name="Text Box 3">
            <a:extLst>
              <a:ext uri="{FF2B5EF4-FFF2-40B4-BE49-F238E27FC236}">
                <a16:creationId xmlns:a16="http://schemas.microsoft.com/office/drawing/2014/main" id="{16A5B6A0-03E8-41F0-86AC-378C5C3FB6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256" y="1484283"/>
            <a:ext cx="2627202" cy="481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sidefod, klik dato eller sidetal fra eller til)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 . Husk at slette de gamle, forkerte layouts (gå i Vis &gt; Slidemaster og slet dem)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prædefineret slides og elementer fra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knappen.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fra dropdown menuen eller knapperne i Templafy vinduet i højre side af skærmen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8" name="Picture 33">
            <a:extLst>
              <a:ext uri="{FF2B5EF4-FFF2-40B4-BE49-F238E27FC236}">
                <a16:creationId xmlns:a16="http://schemas.microsoft.com/office/drawing/2014/main" id="{26F154F3-5A17-41F1-9B46-FCA4D9945F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31861" y="3077281"/>
            <a:ext cx="341204" cy="321707"/>
          </a:xfrm>
          <a:prstGeom prst="rect">
            <a:avLst/>
          </a:prstGeom>
        </p:spPr>
      </p:pic>
      <p:pic>
        <p:nvPicPr>
          <p:cNvPr id="39" name="Billede 38">
            <a:extLst>
              <a:ext uri="{FF2B5EF4-FFF2-40B4-BE49-F238E27FC236}">
                <a16:creationId xmlns:a16="http://schemas.microsoft.com/office/drawing/2014/main" id="{9BB80CE2-5590-41B1-90B8-FB96BC0E66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3362" y="3795645"/>
            <a:ext cx="366043" cy="480431"/>
          </a:xfrm>
          <a:prstGeom prst="rect">
            <a:avLst/>
          </a:prstGeom>
        </p:spPr>
      </p:pic>
      <p:sp>
        <p:nvSpPr>
          <p:cNvPr id="44" name="Fast overskrift">
            <a:extLst>
              <a:ext uri="{FF2B5EF4-FFF2-40B4-BE49-F238E27FC236}">
                <a16:creationId xmlns:a16="http://schemas.microsoft.com/office/drawing/2014/main" id="{7AE3BB46-77B5-4BE0-A557-B2DBAB09F17D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pic>
        <p:nvPicPr>
          <p:cNvPr id="102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585BA4E-F627-486D-80B3-0CE0EDC59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913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D257D03-9779-4535-98A8-F6E165A0B2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92821" y="2051969"/>
            <a:ext cx="440195" cy="543366"/>
          </a:xfrm>
          <a:prstGeom prst="rect">
            <a:avLst/>
          </a:prstGeom>
        </p:spPr>
      </p:pic>
      <p:sp>
        <p:nvSpPr>
          <p:cNvPr id="26" name="Date Placeholder 6" hidden="1">
            <a:extLst>
              <a:ext uri="{FF2B5EF4-FFF2-40B4-BE49-F238E27FC236}">
                <a16:creationId xmlns:a16="http://schemas.microsoft.com/office/drawing/2014/main" id="{77A12538-135F-4FF2-A008-DD8778997A8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30" name="Footer Placeholder 8" hidden="1">
            <a:extLst>
              <a:ext uri="{FF2B5EF4-FFF2-40B4-BE49-F238E27FC236}">
                <a16:creationId xmlns:a16="http://schemas.microsoft.com/office/drawing/2014/main" id="{A42D56E7-CDF6-4E80-AFF3-D415EB0F22A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Distribution 2020</a:t>
            </a:r>
            <a:endParaRPr lang="en-GB" dirty="0"/>
          </a:p>
        </p:txBody>
      </p:sp>
      <p:sp>
        <p:nvSpPr>
          <p:cNvPr id="31" name="Slide Number Placeholder 10" hidden="1">
            <a:extLst>
              <a:ext uri="{FF2B5EF4-FFF2-40B4-BE49-F238E27FC236}">
                <a16:creationId xmlns:a16="http://schemas.microsoft.com/office/drawing/2014/main" id="{42EB6738-FD94-43D4-9716-64D106B23C6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1" name="Text Box 2">
            <a:extLst>
              <a:ext uri="{FF2B5EF4-FFF2-40B4-BE49-F238E27FC236}">
                <a16:creationId xmlns:a16="http://schemas.microsoft.com/office/drawing/2014/main" id="{12B7A11B-5F8C-4BDD-BFAC-4FF968D3F7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84283"/>
            <a:ext cx="2249346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TYPOGRAFIER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 for at indsætte nyt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Billede 1">
            <a:extLst>
              <a:ext uri="{FF2B5EF4-FFF2-40B4-BE49-F238E27FC236}">
                <a16:creationId xmlns:a16="http://schemas.microsoft.com/office/drawing/2014/main" id="{4645035C-D0C9-477A-8FA9-CA9BBA4C0AB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893653" y="4261345"/>
            <a:ext cx="308589" cy="528030"/>
          </a:xfrm>
          <a:prstGeom prst="rect">
            <a:avLst/>
          </a:prstGeom>
        </p:spPr>
      </p:pic>
      <p:pic>
        <p:nvPicPr>
          <p:cNvPr id="45" name="Billede 4">
            <a:extLst>
              <a:ext uri="{FF2B5EF4-FFF2-40B4-BE49-F238E27FC236}">
                <a16:creationId xmlns:a16="http://schemas.microsoft.com/office/drawing/2014/main" id="{067FA837-F49E-4A0E-8410-A28D94047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2918973" y="3548420"/>
            <a:ext cx="496606" cy="17284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D16B907-04C3-4090-951F-86EB9C2A2DE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888747" y="2618202"/>
            <a:ext cx="457143" cy="25714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C4A9B6-9BD4-489A-9616-59E012F7868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94627" y="5329458"/>
            <a:ext cx="475428" cy="1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26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200" y="1493850"/>
            <a:ext cx="27000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on a placeholder.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insert a new one, the picture may lie in front of the text or graphic. 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GUIDES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131600" y="174274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73362" y="3744180"/>
            <a:ext cx="313788" cy="543902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493850"/>
            <a:ext cx="2700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900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D59A1415-DF88-48C2-BFBD-2900D34A9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2821" y="2049169"/>
            <a:ext cx="378293" cy="543366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56AA1691-6753-45B8-AB77-1105989467F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2F8C9320-E8BF-471F-8DD3-1BC4790219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GB"/>
              <a:t>Distribution 2020</a:t>
            </a:r>
            <a:endParaRPr lang="en-GB" dirty="0"/>
          </a:p>
        </p:txBody>
      </p:sp>
      <p:sp>
        <p:nvSpPr>
          <p:cNvPr id="22" name="Slide Number Placeholder 10" hidden="1">
            <a:extLst>
              <a:ext uri="{FF2B5EF4-FFF2-40B4-BE49-F238E27FC236}">
                <a16:creationId xmlns:a16="http://schemas.microsoft.com/office/drawing/2014/main" id="{B01A309B-80AB-481C-AE3F-3C56C2C92E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Picture 33">
            <a:extLst>
              <a:ext uri="{FF2B5EF4-FFF2-40B4-BE49-F238E27FC236}">
                <a16:creationId xmlns:a16="http://schemas.microsoft.com/office/drawing/2014/main" id="{B03E872F-21DD-423D-B6DE-4945F155FB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131861" y="2985476"/>
            <a:ext cx="341204" cy="321707"/>
          </a:xfrm>
          <a:prstGeom prst="rect">
            <a:avLst/>
          </a:prstGeom>
        </p:spPr>
      </p:pic>
      <p:pic>
        <p:nvPicPr>
          <p:cNvPr id="14" name="Picture 2" descr="C:\Users\MAV~1.SKA\AppData\Local\Temp\SNAGHTMLe48c1e.PNG">
            <a:extLst>
              <a:ext uri="{FF2B5EF4-FFF2-40B4-BE49-F238E27FC236}">
                <a16:creationId xmlns:a16="http://schemas.microsoft.com/office/drawing/2014/main" id="{F708B370-AE70-4A27-B119-8EF9D44A8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776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>
            <a:extLst>
              <a:ext uri="{FF2B5EF4-FFF2-40B4-BE49-F238E27FC236}">
                <a16:creationId xmlns:a16="http://schemas.microsoft.com/office/drawing/2014/main" id="{8B1B4749-2B7E-4474-A2D3-2B2892ADCA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93850"/>
            <a:ext cx="2448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900" dirty="0">
              <a:latin typeface="+mn-lt"/>
              <a:ea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B8CEB7-8718-40FB-BCC9-2AC96094B83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32727" y="4843290"/>
            <a:ext cx="475428" cy="176762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1543AAD2-58D2-4DCE-A080-AFA6A459F6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32727" y="4026295"/>
            <a:ext cx="328881" cy="505501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F410AF64-93DE-4C35-8AC4-D2AFA638F57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935425" y="3293140"/>
            <a:ext cx="538465" cy="1728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AFDC93-9DCC-4CE4-B8D7-6137FEEF048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32727" y="2581850"/>
            <a:ext cx="457143" cy="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87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4267_overhead1b">
            <a:extLst>
              <a:ext uri="{FF2B5EF4-FFF2-40B4-BE49-F238E27FC236}">
                <a16:creationId xmlns:a16="http://schemas.microsoft.com/office/drawing/2014/main" id="{13BB9B93-DE68-4215-9AC7-B47E2AB16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17109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609600"/>
            <a:ext cx="84328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a-DK" noProof="0"/>
              <a:t>Klik for at redigere titeltypografi i masteren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52800" y="2362200"/>
            <a:ext cx="8432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a-DK" noProof="0"/>
              <a:t>Klik for at redigere undertiteltypografien i masteren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46817E-0856-45E1-8181-23FECBB32A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550400" y="6248400"/>
            <a:ext cx="2235200" cy="457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72FAB9-A7EE-41B8-ACC5-0439B742EB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5588000" y="6248400"/>
            <a:ext cx="3860800" cy="457200"/>
          </a:xfr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r>
              <a:rPr lang="da-DK"/>
              <a:t>Distribution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077700-5AFA-4A33-9B2A-25F5786400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3251200" y="6248400"/>
            <a:ext cx="2235200" cy="457200"/>
          </a:xfrm>
        </p:spPr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F84DBBA-32A0-4D3B-B124-A9DEDA11303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2013265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4CC880-1975-41E7-9981-578B70D46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6DC4CB-273B-4FE0-94DF-BDBF4B8288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Distribution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5AC6B9-61F8-4B5D-9918-4A3DE6D757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483F6-AA5F-45A0-A340-01F1CDB66D09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37458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B039663-D0FE-4DFC-BBFD-44F4E88859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0499E1-888C-42B9-96E3-BE11B79A9F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Distribution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00FFD25-1F4A-4441-AC3F-34ED6F7C93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CD2BA-30A6-4182-8AAD-40C7E8AAF0E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86283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39750"/>
            <a:ext cx="11112502" cy="934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48" y="1806575"/>
            <a:ext cx="11112502" cy="37485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First level, Bullet text, Arial Regular 20 pt</a:t>
            </a:r>
          </a:p>
          <a:p>
            <a:pPr lvl="1"/>
            <a:r>
              <a:rPr lang="en-GB" noProof="0" dirty="0"/>
              <a:t>Second level, Bullet text, Arial Regular 18 pt</a:t>
            </a:r>
          </a:p>
          <a:p>
            <a:pPr lvl="2"/>
            <a:r>
              <a:rPr lang="en-GB" noProof="0" dirty="0"/>
              <a:t>Third level, Bullet text, Arial Regular 16 pt</a:t>
            </a:r>
          </a:p>
          <a:p>
            <a:pPr lvl="3"/>
            <a:r>
              <a:rPr lang="en-GB" noProof="0" dirty="0"/>
              <a:t>Fourth level, Bullet text, Arial Regular 14 pt</a:t>
            </a:r>
          </a:p>
          <a:p>
            <a:pPr lvl="4"/>
            <a:r>
              <a:rPr lang="en-GB" noProof="0" dirty="0"/>
              <a:t>Fifth level, Bullet text, Arial Regular 12 pt</a:t>
            </a:r>
          </a:p>
          <a:p>
            <a:pPr lvl="5"/>
            <a:r>
              <a:rPr lang="en-GB" noProof="0" dirty="0"/>
              <a:t>Sixth level, Sub header, Arial Bold 20 pt</a:t>
            </a:r>
          </a:p>
          <a:p>
            <a:pPr lvl="6"/>
            <a:r>
              <a:rPr lang="en-GB" noProof="0" dirty="0"/>
              <a:t>Seventh level, Body text, Arial Regular 20 pt</a:t>
            </a:r>
          </a:p>
          <a:p>
            <a:pPr lvl="7"/>
            <a:r>
              <a:rPr lang="en-GB" noProof="0" dirty="0"/>
              <a:t>Eight level, Highlight text, Arial Black 20 pt</a:t>
            </a:r>
          </a:p>
          <a:p>
            <a:pPr lvl="8"/>
            <a:r>
              <a:rPr lang="en-GB" noProof="0" dirty="0"/>
              <a:t>9, Highlight / infographic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1239123" y="6171879"/>
            <a:ext cx="94099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2422000" y="6171879"/>
            <a:ext cx="65870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/>
              <a:t>Distribution 2020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749" y="6171879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Logo"/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7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724" r:id="rId4"/>
    <p:sldLayoutId id="2147483726" r:id="rId5"/>
    <p:sldLayoutId id="2147483725" r:id="rId6"/>
    <p:sldLayoutId id="2147483728" r:id="rId7"/>
    <p:sldLayoutId id="2147483730" r:id="rId8"/>
    <p:sldLayoutId id="2147483721" r:id="rId9"/>
    <p:sldLayoutId id="2147483722" r:id="rId10"/>
    <p:sldLayoutId id="2147483723" r:id="rId11"/>
    <p:sldLayoutId id="2147483652" r:id="rId12"/>
    <p:sldLayoutId id="2147483732" r:id="rId13"/>
    <p:sldLayoutId id="2147483733" r:id="rId14"/>
    <p:sldLayoutId id="2147483734" r:id="rId15"/>
    <p:sldLayoutId id="2147483654" r:id="rId16"/>
    <p:sldLayoutId id="2147483727" r:id="rId17"/>
    <p:sldLayoutId id="2147483655" r:id="rId18"/>
    <p:sldLayoutId id="2147483731" r:id="rId19"/>
    <p:sldLayoutId id="2147483735" r:id="rId20"/>
    <p:sldLayoutId id="2147483736" r:id="rId21"/>
    <p:sldLayoutId id="2147483737" r:id="rId22"/>
    <p:sldLayoutId id="2147483738" r:id="rId23"/>
    <p:sldLayoutId id="2147483739" r:id="rId24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60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ClrTx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​"/>
        <a:defRPr sz="6500" kern="1200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9" userDrawn="1">
          <p15:clr>
            <a:srgbClr val="A4A3A4"/>
          </p15:clr>
        </p15:guide>
        <p15:guide id="3" orient="horz" pos="340" userDrawn="1">
          <p15:clr>
            <a:srgbClr val="A4A3A4"/>
          </p15:clr>
        </p15:guide>
        <p15:guide id="4" orient="horz" pos="928" userDrawn="1">
          <p15:clr>
            <a:srgbClr val="A4A3A4"/>
          </p15:clr>
        </p15:guide>
        <p15:guide id="6" orient="horz" pos="1138" userDrawn="1">
          <p15:clr>
            <a:srgbClr val="A4A3A4"/>
          </p15:clr>
        </p15:guide>
        <p15:guide id="7" orient="horz" pos="3499" userDrawn="1">
          <p15:clr>
            <a:srgbClr val="A4A3A4"/>
          </p15:clr>
        </p15:guide>
        <p15:guide id="8" orient="horz" pos="3981" userDrawn="1">
          <p15:clr>
            <a:srgbClr val="A4A3A4"/>
          </p15:clr>
        </p15:guide>
        <p15:guide id="9" pos="73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emf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em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>
            <a:extLst>
              <a:ext uri="{FF2B5EF4-FFF2-40B4-BE49-F238E27FC236}">
                <a16:creationId xmlns:a16="http://schemas.microsoft.com/office/drawing/2014/main" id="{C6E6025C-552D-4B48-B2E5-2E771D4A1DE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58875" y="1916113"/>
            <a:ext cx="2592388" cy="457200"/>
          </a:xfrm>
        </p:spPr>
        <p:txBody>
          <a:bodyPr/>
          <a:lstStyle/>
          <a:p>
            <a:r>
              <a:rPr lang="da-DK" altLang="da-DK" sz="2400">
                <a:solidFill>
                  <a:srgbClr val="C00000"/>
                </a:solidFill>
              </a:rPr>
              <a:t>Elnetselskaber</a:t>
            </a:r>
          </a:p>
        </p:txBody>
      </p:sp>
      <p:pic>
        <p:nvPicPr>
          <p:cNvPr id="25603" name="Billede 5">
            <a:extLst>
              <a:ext uri="{FF2B5EF4-FFF2-40B4-BE49-F238E27FC236}">
                <a16:creationId xmlns:a16="http://schemas.microsoft.com/office/drawing/2014/main" id="{06E0BDEB-307B-44C9-9A19-30EC29985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9" t="13945" r="28918" b="4462"/>
          <a:stretch>
            <a:fillRect/>
          </a:stretch>
        </p:blipFill>
        <p:spPr bwMode="auto">
          <a:xfrm>
            <a:off x="3935413" y="131764"/>
            <a:ext cx="5613400" cy="656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Pladsholder til slidenummer 4">
            <a:extLst>
              <a:ext uri="{FF2B5EF4-FFF2-40B4-BE49-F238E27FC236}">
                <a16:creationId xmlns:a16="http://schemas.microsoft.com/office/drawing/2014/main" id="{9F445337-4ADF-47FB-9BC6-B99BDDE77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6B1E9C-C851-407A-94DA-597804E743A5}" type="slidenum">
              <a:rPr lang="da-DK" altLang="da-DK" sz="1200"/>
              <a:pPr/>
              <a:t>1</a:t>
            </a:fld>
            <a:endParaRPr lang="da-DK" altLang="da-DK" sz="120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20F9DC1-42A5-42CD-85D1-3C0014DC94C2}"/>
              </a:ext>
            </a:extLst>
          </p:cNvPr>
          <p:cNvSpPr txBox="1">
            <a:spLocks/>
          </p:cNvSpPr>
          <p:nvPr/>
        </p:nvSpPr>
        <p:spPr bwMode="auto">
          <a:xfrm>
            <a:off x="1133475" y="1052513"/>
            <a:ext cx="25923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Helvetica" pitchFamily="34" charset="0"/>
              </a:defRPr>
            </a:lvl9pPr>
          </a:lstStyle>
          <a:p>
            <a:pPr>
              <a:defRPr/>
            </a:pPr>
            <a:r>
              <a:rPr lang="da-DK" sz="2400" kern="0" dirty="0">
                <a:solidFill>
                  <a:srgbClr val="C00000"/>
                </a:solidFill>
              </a:rPr>
              <a:t>Distribution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Pladsholder til diasnummer 5">
            <a:extLst>
              <a:ext uri="{FF2B5EF4-FFF2-40B4-BE49-F238E27FC236}">
                <a16:creationId xmlns:a16="http://schemas.microsoft.com/office/drawing/2014/main" id="{9AE2FF4D-DA74-48C8-9518-E8CFDC09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A4D305-46D6-4E1B-AE45-6B33B1B9F4A3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da-DK" altLang="da-DK" sz="1200"/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D3BA132A-CADC-4B9D-B52F-1EA445C2AA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Distribution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64C78256-44F7-4A40-927A-D45C76909C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61054" y="1311033"/>
            <a:ext cx="72009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Spændingsniveauer Mellemspænding </a:t>
            </a:r>
            <a:r>
              <a:rPr lang="da-DK" altLang="da-DK" sz="1400" dirty="0">
                <a:solidFill>
                  <a:srgbClr val="CC3300"/>
                </a:solidFill>
              </a:rPr>
              <a:t>(højspænding fra 10 til 20 kV)</a:t>
            </a:r>
            <a:endParaRPr lang="da-DK" altLang="da-DK" dirty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</a:pPr>
            <a:endParaRPr lang="da-DK" altLang="da-DK" dirty="0">
              <a:solidFill>
                <a:srgbClr val="CC3300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Tre faser (ledere) fremføres (L1, L2, L3)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Jylland</a:t>
            </a:r>
          </a:p>
          <a:p>
            <a:pPr lvl="1" eaLnBrk="1" hangingPunct="1"/>
            <a:r>
              <a:rPr lang="da-DK" altLang="da-DK" b="1" dirty="0">
                <a:solidFill>
                  <a:srgbClr val="0033CC"/>
                </a:solidFill>
              </a:rPr>
              <a:t>20kV, 15 kV, 10 kV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Fyn</a:t>
            </a:r>
          </a:p>
          <a:p>
            <a:pPr lvl="1" eaLnBrk="1" hangingPunct="1"/>
            <a:r>
              <a:rPr lang="da-DK" altLang="da-DK" b="1" dirty="0">
                <a:solidFill>
                  <a:srgbClr val="0033CC"/>
                </a:solidFill>
              </a:rPr>
              <a:t>10 kV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Sjælland</a:t>
            </a:r>
          </a:p>
          <a:p>
            <a:pPr lvl="1" eaLnBrk="1" hangingPunct="1"/>
            <a:r>
              <a:rPr lang="da-DK" altLang="da-DK" b="1" dirty="0">
                <a:solidFill>
                  <a:srgbClr val="0033CC"/>
                </a:solidFill>
              </a:rPr>
              <a:t>10 kV</a:t>
            </a:r>
          </a:p>
        </p:txBody>
      </p:sp>
      <p:graphicFrame>
        <p:nvGraphicFramePr>
          <p:cNvPr id="26630" name="Object 4">
            <a:extLst>
              <a:ext uri="{FF2B5EF4-FFF2-40B4-BE49-F238E27FC236}">
                <a16:creationId xmlns:a16="http://schemas.microsoft.com/office/drawing/2014/main" id="{C2FAEEB5-E688-47B2-8CA1-8BF5B780B00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081363"/>
              </p:ext>
            </p:extLst>
          </p:nvPr>
        </p:nvGraphicFramePr>
        <p:xfrm>
          <a:off x="505357" y="859971"/>
          <a:ext cx="25654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5706272" imgH="5934903" progId="MSPhotoEd.3">
                  <p:embed/>
                </p:oleObj>
              </mc:Choice>
              <mc:Fallback>
                <p:oleObj name="Photo Editor-billede" r:id="rId2" imgW="5706272" imgH="5934903" progId="MSPhotoEd.3">
                  <p:embed/>
                  <p:pic>
                    <p:nvPicPr>
                      <p:cNvPr id="26630" name="Object 4">
                        <a:extLst>
                          <a:ext uri="{FF2B5EF4-FFF2-40B4-BE49-F238E27FC236}">
                            <a16:creationId xmlns:a16="http://schemas.microsoft.com/office/drawing/2014/main" id="{C2FAEEB5-E688-47B2-8CA1-8BF5B780B0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357" y="859971"/>
                        <a:ext cx="2565400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5">
            <a:extLst>
              <a:ext uri="{FF2B5EF4-FFF2-40B4-BE49-F238E27FC236}">
                <a16:creationId xmlns:a16="http://schemas.microsoft.com/office/drawing/2014/main" id="{49DE2782-B392-4345-9698-ECDCFC0EED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5208589"/>
          <a:ext cx="3886200" cy="60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4" imgW="3971429" imgH="619211" progId="MSPhotoEd.3">
                  <p:embed/>
                </p:oleObj>
              </mc:Choice>
              <mc:Fallback>
                <p:oleObj name="Photo Editor-billede" r:id="rId4" imgW="3971429" imgH="619211" progId="MSPhotoEd.3">
                  <p:embed/>
                  <p:pic>
                    <p:nvPicPr>
                      <p:cNvPr id="26631" name="Object 5">
                        <a:extLst>
                          <a:ext uri="{FF2B5EF4-FFF2-40B4-BE49-F238E27FC236}">
                            <a16:creationId xmlns:a16="http://schemas.microsoft.com/office/drawing/2014/main" id="{49DE2782-B392-4345-9698-ECDCFC0EE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5208589"/>
                        <a:ext cx="3886200" cy="60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AutoShape 6">
            <a:extLst>
              <a:ext uri="{FF2B5EF4-FFF2-40B4-BE49-F238E27FC236}">
                <a16:creationId xmlns:a16="http://schemas.microsoft.com/office/drawing/2014/main" id="{4C6EDF3F-DA43-452C-8570-CE2850649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1051" y="4292601"/>
            <a:ext cx="1655763" cy="504825"/>
          </a:xfrm>
          <a:prstGeom prst="wedgeRoundRectCallout">
            <a:avLst>
              <a:gd name="adj1" fmla="val -36671"/>
              <a:gd name="adj2" fmla="val 129875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>
                <a:solidFill>
                  <a:srgbClr val="0033CC"/>
                </a:solidFill>
                <a:latin typeface="Arial" panose="020B0604020202020204" pitchFamily="34" charset="0"/>
              </a:rPr>
              <a:t>Bemærk den røde farve!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Pladsholder til diasnummer 5">
            <a:extLst>
              <a:ext uri="{FF2B5EF4-FFF2-40B4-BE49-F238E27FC236}">
                <a16:creationId xmlns:a16="http://schemas.microsoft.com/office/drawing/2014/main" id="{220ECD75-CE69-4C91-A08B-A86EE3224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612B427-BC37-4864-8C9A-991E2E745C57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da-DK" altLang="da-DK" sz="12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45C3A96B-9E99-4738-BE44-51A0CF12E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Distribution</a:t>
            </a:r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8DCC879A-63C6-46D5-8C2C-605B270F2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62037" y="1806575"/>
            <a:ext cx="7178307" cy="436530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b="1" dirty="0"/>
              <a:t>	</a:t>
            </a:r>
            <a:r>
              <a:rPr lang="da-DK" altLang="da-DK" b="1" dirty="0">
                <a:solidFill>
                  <a:srgbClr val="0033CC"/>
                </a:solidFill>
              </a:rPr>
              <a:t>Spændingsniveau Lavspænding</a:t>
            </a: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3 faser og en nul fremføres (L1, L2, L3, N)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		</a:t>
            </a:r>
            <a:r>
              <a:rPr lang="da-DK" altLang="da-DK" sz="2800" b="1" dirty="0">
                <a:solidFill>
                  <a:srgbClr val="0033CC"/>
                </a:solidFill>
              </a:rPr>
              <a:t>3 • 400 / 230 V</a:t>
            </a:r>
          </a:p>
          <a:p>
            <a:pPr eaLnBrk="1" hangingPunct="1">
              <a:buFontTx/>
              <a:buNone/>
            </a:pPr>
            <a:endParaRPr lang="da-DK" altLang="da-DK" sz="2800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Netspændingen er spændingen mellem faserne og er standard 400 V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	Fasespændingen er spændingen mellem en fase og </a:t>
            </a:r>
            <a:r>
              <a:rPr lang="da-DK" altLang="da-DK" b="1" dirty="0" err="1">
                <a:solidFill>
                  <a:srgbClr val="0033CC"/>
                </a:solidFill>
              </a:rPr>
              <a:t>nullen</a:t>
            </a:r>
            <a:r>
              <a:rPr lang="da-DK" altLang="da-DK" b="1" dirty="0">
                <a:solidFill>
                  <a:srgbClr val="0033CC"/>
                </a:solidFill>
              </a:rPr>
              <a:t> og er standard 230 V</a:t>
            </a:r>
          </a:p>
          <a:p>
            <a:pPr eaLnBrk="1" hangingPunct="1">
              <a:buFontTx/>
              <a:buNone/>
            </a:pPr>
            <a:endParaRPr lang="da-DK" altLang="da-DK" b="1" dirty="0"/>
          </a:p>
        </p:txBody>
      </p:sp>
      <p:sp>
        <p:nvSpPr>
          <p:cNvPr id="27654" name="AutoShape 6">
            <a:extLst>
              <a:ext uri="{FF2B5EF4-FFF2-40B4-BE49-F238E27FC236}">
                <a16:creationId xmlns:a16="http://schemas.microsoft.com/office/drawing/2014/main" id="{F19A9C46-3B95-4966-832D-FFA19C348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802" y="1207940"/>
            <a:ext cx="1981200" cy="533400"/>
          </a:xfrm>
          <a:prstGeom prst="wedgeRoundRectCallout">
            <a:avLst>
              <a:gd name="adj1" fmla="val 4005"/>
              <a:gd name="adj2" fmla="val 148514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 dirty="0">
                <a:solidFill>
                  <a:srgbClr val="0033CC"/>
                </a:solidFill>
                <a:latin typeface="Arial" panose="020B0604020202020204" pitchFamily="34" charset="0"/>
              </a:rPr>
              <a:t>Bemærk her kommer den 4 leder</a:t>
            </a:r>
          </a:p>
        </p:txBody>
      </p:sp>
      <p:graphicFrame>
        <p:nvGraphicFramePr>
          <p:cNvPr id="27655" name="Object 11">
            <a:extLst>
              <a:ext uri="{FF2B5EF4-FFF2-40B4-BE49-F238E27FC236}">
                <a16:creationId xmlns:a16="http://schemas.microsoft.com/office/drawing/2014/main" id="{ED89BA17-D999-49F0-AEEC-0FDFD73B2C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70850" y="3581401"/>
          <a:ext cx="297815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7935433" imgH="1419048" progId="MSPhotoEd.3">
                  <p:embed/>
                </p:oleObj>
              </mc:Choice>
              <mc:Fallback>
                <p:oleObj name="Photo Editor-billede" r:id="rId2" imgW="7935433" imgH="1419048" progId="MSPhotoEd.3">
                  <p:embed/>
                  <p:pic>
                    <p:nvPicPr>
                      <p:cNvPr id="27655" name="Object 11">
                        <a:extLst>
                          <a:ext uri="{FF2B5EF4-FFF2-40B4-BE49-F238E27FC236}">
                            <a16:creationId xmlns:a16="http://schemas.microsoft.com/office/drawing/2014/main" id="{ED89BA17-D999-49F0-AEEC-0FDFD73B2C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0850" y="3581401"/>
                        <a:ext cx="297815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AutoShape 12">
            <a:extLst>
              <a:ext uri="{FF2B5EF4-FFF2-40B4-BE49-F238E27FC236}">
                <a16:creationId xmlns:a16="http://schemas.microsoft.com/office/drawing/2014/main" id="{CA9CAF23-841D-4407-B84A-7599C91F3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7000" y="4419600"/>
            <a:ext cx="533400" cy="304800"/>
          </a:xfrm>
          <a:prstGeom prst="wedgeRoundRectCallout">
            <a:avLst>
              <a:gd name="adj1" fmla="val 2380"/>
              <a:gd name="adj2" fmla="val -180731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>
                <a:solidFill>
                  <a:srgbClr val="0033CC"/>
                </a:solidFill>
                <a:latin typeface="Arial" panose="020B0604020202020204" pitchFamily="34" charset="0"/>
              </a:rPr>
              <a:t>Nul</a:t>
            </a:r>
          </a:p>
        </p:txBody>
      </p:sp>
      <p:pic>
        <p:nvPicPr>
          <p:cNvPr id="27657" name="Picture 13">
            <a:extLst>
              <a:ext uri="{FF2B5EF4-FFF2-40B4-BE49-F238E27FC236}">
                <a16:creationId xmlns:a16="http://schemas.microsoft.com/office/drawing/2014/main" id="{D78C3249-F214-48E2-9E6D-7F40C2AF4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" y="1268452"/>
            <a:ext cx="2087563" cy="420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Pladsholder til diasnummer 3">
            <a:extLst>
              <a:ext uri="{FF2B5EF4-FFF2-40B4-BE49-F238E27FC236}">
                <a16:creationId xmlns:a16="http://schemas.microsoft.com/office/drawing/2014/main" id="{D8EFBE5B-9175-4507-B5AB-64EF436F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CF51E6-0415-4446-8637-E5CD3FAA5E56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da-DK" altLang="da-DK" sz="1200"/>
          </a:p>
        </p:txBody>
      </p:sp>
      <p:graphicFrame>
        <p:nvGraphicFramePr>
          <p:cNvPr id="30724" name="Object 4">
            <a:extLst>
              <a:ext uri="{FF2B5EF4-FFF2-40B4-BE49-F238E27FC236}">
                <a16:creationId xmlns:a16="http://schemas.microsoft.com/office/drawing/2014/main" id="{8CB3C89A-A241-47E1-8314-99BC604370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044265"/>
              </p:ext>
            </p:extLst>
          </p:nvPr>
        </p:nvGraphicFramePr>
        <p:xfrm>
          <a:off x="4815795" y="274637"/>
          <a:ext cx="4284662" cy="630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3629532" imgH="5342857" progId="MSPhotoEd.3">
                  <p:embed/>
                </p:oleObj>
              </mc:Choice>
              <mc:Fallback>
                <p:oleObj name="Photo Editor-billede" r:id="rId2" imgW="3629532" imgH="5342857" progId="MSPhotoEd.3">
                  <p:embed/>
                  <p:pic>
                    <p:nvPicPr>
                      <p:cNvPr id="30724" name="Object 4">
                        <a:extLst>
                          <a:ext uri="{FF2B5EF4-FFF2-40B4-BE49-F238E27FC236}">
                            <a16:creationId xmlns:a16="http://schemas.microsoft.com/office/drawing/2014/main" id="{8CB3C89A-A241-47E1-8314-99BC604370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5795" y="274637"/>
                        <a:ext cx="4284662" cy="630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AutoShape 5">
            <a:extLst>
              <a:ext uri="{FF2B5EF4-FFF2-40B4-BE49-F238E27FC236}">
                <a16:creationId xmlns:a16="http://schemas.microsoft.com/office/drawing/2014/main" id="{6B4F554B-7B46-4A35-BA9F-54DE10C24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09" y="2074249"/>
            <a:ext cx="2879725" cy="576263"/>
          </a:xfrm>
          <a:prstGeom prst="wedgeRoundRectCallout">
            <a:avLst>
              <a:gd name="adj1" fmla="val 75468"/>
              <a:gd name="adj2" fmla="val 254685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solidFill>
                  <a:srgbClr val="0066FF"/>
                </a:solidFill>
                <a:latin typeface="Arial" panose="020B0604020202020204" pitchFamily="34" charset="0"/>
              </a:rPr>
              <a:t>Hvad er så det her?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Pladsholder til diasnummer 5">
            <a:extLst>
              <a:ext uri="{FF2B5EF4-FFF2-40B4-BE49-F238E27FC236}">
                <a16:creationId xmlns:a16="http://schemas.microsoft.com/office/drawing/2014/main" id="{DD84F58C-B61F-4D95-977F-AAA44D5CF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2059D2-5854-4FC4-B8D8-142F30567F8A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da-DK" altLang="da-DK" sz="1200"/>
          </a:p>
        </p:txBody>
      </p:sp>
      <p:graphicFrame>
        <p:nvGraphicFramePr>
          <p:cNvPr id="31748" name="Object 5">
            <a:extLst>
              <a:ext uri="{FF2B5EF4-FFF2-40B4-BE49-F238E27FC236}">
                <a16:creationId xmlns:a16="http://schemas.microsoft.com/office/drawing/2014/main" id="{FB40B48A-181F-4462-95E3-A2146AC84157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080688"/>
              </p:ext>
            </p:extLst>
          </p:nvPr>
        </p:nvGraphicFramePr>
        <p:xfrm>
          <a:off x="4532767" y="266700"/>
          <a:ext cx="3881437" cy="632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3839111" imgH="6257143" progId="MSPhotoEd.3">
                  <p:embed/>
                </p:oleObj>
              </mc:Choice>
              <mc:Fallback>
                <p:oleObj name="Photo Editor-billede" r:id="rId2" imgW="3839111" imgH="6257143" progId="MSPhotoEd.3">
                  <p:embed/>
                  <p:pic>
                    <p:nvPicPr>
                      <p:cNvPr id="31748" name="Object 5">
                        <a:extLst>
                          <a:ext uri="{FF2B5EF4-FFF2-40B4-BE49-F238E27FC236}">
                            <a16:creationId xmlns:a16="http://schemas.microsoft.com/office/drawing/2014/main" id="{FB40B48A-181F-4462-95E3-A2146AC841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2767" y="266700"/>
                        <a:ext cx="3881437" cy="632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AutoShape 8">
            <a:extLst>
              <a:ext uri="{FF2B5EF4-FFF2-40B4-BE49-F238E27FC236}">
                <a16:creationId xmlns:a16="http://schemas.microsoft.com/office/drawing/2014/main" id="{78B7CD23-290E-4ECC-B016-7DA4BD71F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9" y="2293776"/>
            <a:ext cx="2016125" cy="792163"/>
          </a:xfrm>
          <a:prstGeom prst="wedgeRoundRectCallout">
            <a:avLst>
              <a:gd name="adj1" fmla="val 133620"/>
              <a:gd name="adj2" fmla="val 18736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solidFill>
                  <a:srgbClr val="0033CC"/>
                </a:solidFill>
                <a:latin typeface="Arial" panose="020B0604020202020204" pitchFamily="34" charset="0"/>
              </a:rPr>
              <a:t>Og hvad er så det her?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>
            <a:extLst>
              <a:ext uri="{FF2B5EF4-FFF2-40B4-BE49-F238E27FC236}">
                <a16:creationId xmlns:a16="http://schemas.microsoft.com/office/drawing/2014/main" id="{7D11548A-852E-40EE-A019-A2506DAA6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5939" y="449263"/>
            <a:ext cx="7742237" cy="520700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70C0"/>
                </a:solidFill>
              </a:rPr>
              <a:t>Hovedstationer</a:t>
            </a:r>
            <a:endParaRPr lang="da-DK" altLang="da-DK"/>
          </a:p>
        </p:txBody>
      </p:sp>
      <p:pic>
        <p:nvPicPr>
          <p:cNvPr id="32771" name="Picture 2">
            <a:extLst>
              <a:ext uri="{FF2B5EF4-FFF2-40B4-BE49-F238E27FC236}">
                <a16:creationId xmlns:a16="http://schemas.microsoft.com/office/drawing/2014/main" id="{19EB12B1-170F-442E-B976-0C2510ABDC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0825" y="1219201"/>
            <a:ext cx="6872288" cy="3821113"/>
          </a:xfrm>
        </p:spPr>
      </p:pic>
      <p:pic>
        <p:nvPicPr>
          <p:cNvPr id="52226" name="Picture 2">
            <a:extLst>
              <a:ext uri="{FF2B5EF4-FFF2-40B4-BE49-F238E27FC236}">
                <a16:creationId xmlns:a16="http://schemas.microsoft.com/office/drawing/2014/main" id="{CF294CA8-D274-41C2-9E65-BCAF13A35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5516564"/>
            <a:ext cx="5670550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4" name="Pladsholder til slidenummer 2">
            <a:extLst>
              <a:ext uri="{FF2B5EF4-FFF2-40B4-BE49-F238E27FC236}">
                <a16:creationId xmlns:a16="http://schemas.microsoft.com/office/drawing/2014/main" id="{09020E37-46EF-46B9-9E07-8E9920129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440C946-3783-4C08-8CB6-A9A3434C0928}" type="slidenum">
              <a:rPr lang="da-DK" altLang="da-DK" sz="1000">
                <a:solidFill>
                  <a:srgbClr val="9C9B9B"/>
                </a:solidFill>
              </a:rPr>
              <a:pPr/>
              <a:t>6</a:t>
            </a:fld>
            <a:endParaRPr lang="da-DK" altLang="da-DK" sz="1000">
              <a:solidFill>
                <a:srgbClr val="9C9B9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>
            <a:extLst>
              <a:ext uri="{FF2B5EF4-FFF2-40B4-BE49-F238E27FC236}">
                <a16:creationId xmlns:a16="http://schemas.microsoft.com/office/drawing/2014/main" id="{CCE6DCA1-B00A-4343-8FA6-B9501AC88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5939" y="449264"/>
            <a:ext cx="7742237" cy="458787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2060"/>
                </a:solidFill>
              </a:rPr>
              <a:t>Hovedstation</a:t>
            </a:r>
          </a:p>
        </p:txBody>
      </p:sp>
      <p:pic>
        <p:nvPicPr>
          <p:cNvPr id="33795" name="Pladsholder til indhold 5">
            <a:extLst>
              <a:ext uri="{FF2B5EF4-FFF2-40B4-BE49-F238E27FC236}">
                <a16:creationId xmlns:a16="http://schemas.microsoft.com/office/drawing/2014/main" id="{74B535E5-F8B9-420D-965F-840B1ABC8F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6051" y="1196976"/>
            <a:ext cx="4549775" cy="3413125"/>
          </a:xfrm>
        </p:spPr>
      </p:pic>
      <p:pic>
        <p:nvPicPr>
          <p:cNvPr id="33796" name="Picture 2" descr="Billedresultat for transformerstation">
            <a:extLst>
              <a:ext uri="{FF2B5EF4-FFF2-40B4-BE49-F238E27FC236}">
                <a16:creationId xmlns:a16="http://schemas.microsoft.com/office/drawing/2014/main" id="{58E14A76-1FC9-4683-B164-679520928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00" y="2462052"/>
            <a:ext cx="43942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Pladsholder til slidenummer 2">
            <a:extLst>
              <a:ext uri="{FF2B5EF4-FFF2-40B4-BE49-F238E27FC236}">
                <a16:creationId xmlns:a16="http://schemas.microsoft.com/office/drawing/2014/main" id="{C6BCAF16-B12B-498E-8890-7A5CB2902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F6F862-805B-42ED-841C-46EB62BD5E69}" type="slidenum">
              <a:rPr lang="da-DK" altLang="da-DK" sz="1000">
                <a:solidFill>
                  <a:srgbClr val="9C9B9B"/>
                </a:solidFill>
              </a:rPr>
              <a:pPr/>
              <a:t>7</a:t>
            </a:fld>
            <a:endParaRPr lang="da-DK" altLang="da-DK" sz="1000">
              <a:solidFill>
                <a:srgbClr val="9C9B9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>
            <a:extLst>
              <a:ext uri="{FF2B5EF4-FFF2-40B4-BE49-F238E27FC236}">
                <a16:creationId xmlns:a16="http://schemas.microsoft.com/office/drawing/2014/main" id="{456C7C9B-92A7-486D-914D-0D7C7DA1BD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0"/>
            <a:ext cx="6769100" cy="744538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33CC"/>
                </a:solidFill>
              </a:rPr>
              <a:t>Netstruktur  for 10-20 kV</a:t>
            </a:r>
          </a:p>
        </p:txBody>
      </p:sp>
      <p:sp>
        <p:nvSpPr>
          <p:cNvPr id="34820" name="Pladsholder til diasnummer 4">
            <a:extLst>
              <a:ext uri="{FF2B5EF4-FFF2-40B4-BE49-F238E27FC236}">
                <a16:creationId xmlns:a16="http://schemas.microsoft.com/office/drawing/2014/main" id="{D2E283A5-72F1-4A94-B196-3F2C2165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6EBF8EC-DFBC-479C-9702-E40DF5F569C1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da-DK" altLang="da-DK" sz="1200"/>
          </a:p>
        </p:txBody>
      </p:sp>
      <p:pic>
        <p:nvPicPr>
          <p:cNvPr id="34821" name="Billede 5">
            <a:extLst>
              <a:ext uri="{FF2B5EF4-FFF2-40B4-BE49-F238E27FC236}">
                <a16:creationId xmlns:a16="http://schemas.microsoft.com/office/drawing/2014/main" id="{44041FDA-D14D-4D3E-B453-77349F242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0" t="54848" r="29440" b="29916"/>
          <a:stretch>
            <a:fillRect/>
          </a:stretch>
        </p:blipFill>
        <p:spPr bwMode="auto">
          <a:xfrm>
            <a:off x="4008439" y="2565401"/>
            <a:ext cx="63150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kstboks 6">
            <a:extLst>
              <a:ext uri="{FF2B5EF4-FFF2-40B4-BE49-F238E27FC236}">
                <a16:creationId xmlns:a16="http://schemas.microsoft.com/office/drawing/2014/main" id="{74ED054F-2571-4002-8CDF-8EDA08638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0" y="2781301"/>
            <a:ext cx="2376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>
                <a:solidFill>
                  <a:srgbClr val="FF0000"/>
                </a:solidFill>
                <a:latin typeface="Arial" panose="020B0604020202020204" pitchFamily="34" charset="0"/>
              </a:rPr>
              <a:t>Radial-linjen</a:t>
            </a:r>
            <a:r>
              <a:rPr lang="da-DK" altLang="da-DK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el 1">
            <a:extLst>
              <a:ext uri="{FF2B5EF4-FFF2-40B4-BE49-F238E27FC236}">
                <a16:creationId xmlns:a16="http://schemas.microsoft.com/office/drawing/2014/main" id="{00AEAE0F-930F-44F1-8F4B-4DD2A72CA6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1"/>
            <a:ext cx="6769100" cy="671513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0099"/>
                </a:solidFill>
              </a:rPr>
              <a:t>Transformerstation</a:t>
            </a:r>
          </a:p>
        </p:txBody>
      </p:sp>
      <p:sp>
        <p:nvSpPr>
          <p:cNvPr id="35844" name="Pladsholder til diasnummer 4">
            <a:extLst>
              <a:ext uri="{FF2B5EF4-FFF2-40B4-BE49-F238E27FC236}">
                <a16:creationId xmlns:a16="http://schemas.microsoft.com/office/drawing/2014/main" id="{6AE6B9DF-5D7D-48D5-81A8-F452D0AE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E1985FA-297B-4210-8591-655E51A33BD2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da-DK" altLang="da-DK" sz="1200"/>
          </a:p>
        </p:txBody>
      </p:sp>
      <p:pic>
        <p:nvPicPr>
          <p:cNvPr id="35845" name="Picture 2" descr="C:\Users\jha\Pictures\2012-12-13 Undervisning\T2.2.jpeg">
            <a:extLst>
              <a:ext uri="{FF2B5EF4-FFF2-40B4-BE49-F238E27FC236}">
                <a16:creationId xmlns:a16="http://schemas.microsoft.com/office/drawing/2014/main" id="{5373FBAD-FF25-4097-867D-0D7195C3D3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209" y="863276"/>
            <a:ext cx="2220913" cy="2962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6" name="Tekstboks 5">
            <a:extLst>
              <a:ext uri="{FF2B5EF4-FFF2-40B4-BE49-F238E27FC236}">
                <a16:creationId xmlns:a16="http://schemas.microsoft.com/office/drawing/2014/main" id="{4F244FFD-96C7-432F-830F-A034A4EE4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1" y="1700213"/>
            <a:ext cx="2303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>
                <a:latin typeface="Arial" panose="020B0604020202020204" pitchFamily="34" charset="0"/>
              </a:rPr>
              <a:t>20-10 / 0,4 kV</a:t>
            </a:r>
          </a:p>
        </p:txBody>
      </p:sp>
      <p:pic>
        <p:nvPicPr>
          <p:cNvPr id="35847" name="Picture 3" descr="C:\Users\jha\Pictures\2012-12-13 Undervisning\Kongens Nytorv\Kongens Nytorv station-P1000949.JPG">
            <a:extLst>
              <a:ext uri="{FF2B5EF4-FFF2-40B4-BE49-F238E27FC236}">
                <a16:creationId xmlns:a16="http://schemas.microsoft.com/office/drawing/2014/main" id="{D3459AB3-0ECD-449C-9E18-F7D0DC253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2258204"/>
            <a:ext cx="53403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>
            <a:extLst>
              <a:ext uri="{FF2B5EF4-FFF2-40B4-BE49-F238E27FC236}">
                <a16:creationId xmlns:a16="http://schemas.microsoft.com/office/drawing/2014/main" id="{7F2D3DE0-8E71-4FB0-AC71-42AA0F58B7B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16051" y="188913"/>
            <a:ext cx="9356725" cy="1143000"/>
          </a:xfrm>
        </p:spPr>
        <p:txBody>
          <a:bodyPr/>
          <a:lstStyle/>
          <a:p>
            <a:r>
              <a:rPr lang="da-DK" altLang="da-DK"/>
              <a:t>Radialnet 0,4 kV</a:t>
            </a:r>
          </a:p>
        </p:txBody>
      </p:sp>
      <p:sp>
        <p:nvSpPr>
          <p:cNvPr id="36867" name="Pladsholder til diasnummer 4">
            <a:extLst>
              <a:ext uri="{FF2B5EF4-FFF2-40B4-BE49-F238E27FC236}">
                <a16:creationId xmlns:a16="http://schemas.microsoft.com/office/drawing/2014/main" id="{DF05967D-7BF9-4131-A5D8-E175A4C1E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735959-23AF-4434-AE4E-3FD7F8F930DF}" type="slidenum">
              <a:rPr lang="da-DK" altLang="da-DK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da-DK" altLang="da-DK" sz="1200">
              <a:latin typeface="Arial" panose="020B0604020202020204" pitchFamily="34" charset="0"/>
            </a:endParaRPr>
          </a:p>
        </p:txBody>
      </p:sp>
      <p:pic>
        <p:nvPicPr>
          <p:cNvPr id="36868" name="Picture 2">
            <a:extLst>
              <a:ext uri="{FF2B5EF4-FFF2-40B4-BE49-F238E27FC236}">
                <a16:creationId xmlns:a16="http://schemas.microsoft.com/office/drawing/2014/main" id="{7E7CBE74-FA24-4D2F-BFED-7F7195FE9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1412876"/>
            <a:ext cx="7658100" cy="411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>
            <a:extLst>
              <a:ext uri="{FF2B5EF4-FFF2-40B4-BE49-F238E27FC236}">
                <a16:creationId xmlns:a16="http://schemas.microsoft.com/office/drawing/2014/main" id="{18FE0B36-820D-4C67-B57D-CDD5CE370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7350" y="252414"/>
            <a:ext cx="6769100" cy="600075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2060"/>
                </a:solidFill>
              </a:rPr>
              <a:t>Kabelskabe</a:t>
            </a:r>
          </a:p>
        </p:txBody>
      </p:sp>
      <p:pic>
        <p:nvPicPr>
          <p:cNvPr id="38915" name="Pladsholder til indhold 6">
            <a:extLst>
              <a:ext uri="{FF2B5EF4-FFF2-40B4-BE49-F238E27FC236}">
                <a16:creationId xmlns:a16="http://schemas.microsoft.com/office/drawing/2014/main" id="{3127765E-4482-4403-B5BA-9256071DF3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9413" y="1484313"/>
            <a:ext cx="2222500" cy="2963862"/>
          </a:xfrm>
        </p:spPr>
      </p:pic>
      <p:sp>
        <p:nvSpPr>
          <p:cNvPr id="38917" name="Pladsholder til slidenummer 4">
            <a:extLst>
              <a:ext uri="{FF2B5EF4-FFF2-40B4-BE49-F238E27FC236}">
                <a16:creationId xmlns:a16="http://schemas.microsoft.com/office/drawing/2014/main" id="{BF6CC2E0-92B3-4D7C-A1FF-304500D6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A476494-55E1-497F-91C9-4B6918B26EF2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da-DK" altLang="da-DK" sz="1200"/>
          </a:p>
        </p:txBody>
      </p:sp>
      <p:pic>
        <p:nvPicPr>
          <p:cNvPr id="38918" name="Billede 8">
            <a:extLst>
              <a:ext uri="{FF2B5EF4-FFF2-40B4-BE49-F238E27FC236}">
                <a16:creationId xmlns:a16="http://schemas.microsoft.com/office/drawing/2014/main" id="{222126E4-30AB-41AB-9309-BB84D5808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712" y="1396178"/>
            <a:ext cx="5002645" cy="375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>
            <a:extLst>
              <a:ext uri="{FF2B5EF4-FFF2-40B4-BE49-F238E27FC236}">
                <a16:creationId xmlns:a16="http://schemas.microsoft.com/office/drawing/2014/main" id="{E7B3FD0C-0A9E-44F7-9FC3-D982DDA558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1"/>
            <a:ext cx="6769100" cy="600075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Distribution</a:t>
            </a:r>
          </a:p>
        </p:txBody>
      </p:sp>
      <p:sp>
        <p:nvSpPr>
          <p:cNvPr id="39940" name="Pladsholder til diasnummer 4">
            <a:extLst>
              <a:ext uri="{FF2B5EF4-FFF2-40B4-BE49-F238E27FC236}">
                <a16:creationId xmlns:a16="http://schemas.microsoft.com/office/drawing/2014/main" id="{22AFA6F6-2E67-4608-975A-F41537193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D8B740-B933-4C89-9901-ED1D2F618E6E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da-DK" altLang="da-DK" sz="1200"/>
          </a:p>
        </p:txBody>
      </p:sp>
      <p:pic>
        <p:nvPicPr>
          <p:cNvPr id="39941" name="Billede 5">
            <a:extLst>
              <a:ext uri="{FF2B5EF4-FFF2-40B4-BE49-F238E27FC236}">
                <a16:creationId xmlns:a16="http://schemas.microsoft.com/office/drawing/2014/main" id="{1E8D2550-849A-4014-9DC2-E35FC5C0A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2" t="24112" r="32970" b="42540"/>
          <a:stretch>
            <a:fillRect/>
          </a:stretch>
        </p:blipFill>
        <p:spPr bwMode="auto">
          <a:xfrm>
            <a:off x="6153150" y="1262970"/>
            <a:ext cx="603885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kstboks 1">
            <a:extLst>
              <a:ext uri="{FF2B5EF4-FFF2-40B4-BE49-F238E27FC236}">
                <a16:creationId xmlns:a16="http://schemas.microsoft.com/office/drawing/2014/main" id="{E84F1037-C01B-4172-A610-3FC6E7412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2060575"/>
            <a:ext cx="26638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>
                <a:solidFill>
                  <a:srgbClr val="FF0000"/>
                </a:solidFill>
                <a:latin typeface="Arial" panose="020B0604020202020204" pitchFamily="34" charset="0"/>
              </a:rPr>
              <a:t>København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>
                <a:solidFill>
                  <a:srgbClr val="FF0000"/>
                </a:solidFill>
                <a:latin typeface="Arial" panose="020B0604020202020204" pitchFamily="34" charset="0"/>
              </a:rPr>
              <a:t>Esbjerg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da-DK" altLang="da-DK">
              <a:latin typeface="Arial" panose="020B0604020202020204" pitchFamily="34" charset="0"/>
            </a:endParaRPr>
          </a:p>
        </p:txBody>
      </p:sp>
      <p:pic>
        <p:nvPicPr>
          <p:cNvPr id="39943" name="Picture 7" descr="C:\Users\jha\Pictures\2012-12-13 Undervisning\foto 5.JPG">
            <a:extLst>
              <a:ext uri="{FF2B5EF4-FFF2-40B4-BE49-F238E27FC236}">
                <a16:creationId xmlns:a16="http://schemas.microsoft.com/office/drawing/2014/main" id="{4FCF2E3A-0C31-4340-AEE9-5AB924AA7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740" y="3005981"/>
            <a:ext cx="3800475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Pladsholder til diasnummer 5">
            <a:extLst>
              <a:ext uri="{FF2B5EF4-FFF2-40B4-BE49-F238E27FC236}">
                <a16:creationId xmlns:a16="http://schemas.microsoft.com/office/drawing/2014/main" id="{E72B44D6-823D-4476-B037-92A6D0B7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FBE665-173F-41DA-A6DC-132C648EC10B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da-DK" altLang="da-DK" sz="1200"/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88627477-55CE-48B8-B8EF-1840F7594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Distribution</a:t>
            </a:r>
          </a:p>
        </p:txBody>
      </p:sp>
      <p:sp>
        <p:nvSpPr>
          <p:cNvPr id="41989" name="Rectangle 3">
            <a:extLst>
              <a:ext uri="{FF2B5EF4-FFF2-40B4-BE49-F238E27FC236}">
                <a16:creationId xmlns:a16="http://schemas.microsoft.com/office/drawing/2014/main" id="{70226A80-86BB-43E9-B2FF-4CC8345EA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60434" y="1300616"/>
            <a:ext cx="7167338" cy="36471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dirty="0"/>
              <a:t>	</a:t>
            </a:r>
            <a:r>
              <a:rPr lang="da-DK" altLang="da-DK" sz="2400" b="1" dirty="0">
                <a:solidFill>
                  <a:srgbClr val="0033CC"/>
                </a:solidFill>
              </a:rPr>
              <a:t>Netselskaberne forpligter sig til at holde fasespændingen i leveringspunktet til kunden på et niveau mellem:</a:t>
            </a:r>
          </a:p>
          <a:p>
            <a:pPr eaLnBrk="1" hangingPunct="1">
              <a:buFontTx/>
              <a:buNone/>
            </a:pPr>
            <a:endParaRPr lang="da-DK" altLang="da-DK" sz="2400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sz="2400" b="1" dirty="0">
                <a:solidFill>
                  <a:srgbClr val="0033CC"/>
                </a:solidFill>
              </a:rPr>
              <a:t>		230 V + 10% </a:t>
            </a:r>
            <a:r>
              <a:rPr lang="da-DK" altLang="da-DK" sz="2400" b="1" dirty="0">
                <a:solidFill>
                  <a:srgbClr val="0033CC"/>
                </a:solidFill>
                <a:sym typeface="Wingdings 3" panose="05040102010807070707" pitchFamily="18" charset="2"/>
              </a:rPr>
              <a:t> 253 V</a:t>
            </a:r>
          </a:p>
          <a:p>
            <a:pPr eaLnBrk="1" hangingPunct="1">
              <a:buFontTx/>
              <a:buNone/>
            </a:pPr>
            <a:endParaRPr lang="da-DK" altLang="da-DK" sz="2400" b="1" dirty="0">
              <a:solidFill>
                <a:srgbClr val="0033CC"/>
              </a:solidFill>
              <a:sym typeface="Wingdings 3" panose="05040102010807070707" pitchFamily="18" charset="2"/>
            </a:endParaRPr>
          </a:p>
          <a:p>
            <a:pPr eaLnBrk="1" hangingPunct="1">
              <a:buFontTx/>
              <a:buNone/>
            </a:pPr>
            <a:r>
              <a:rPr lang="da-DK" altLang="da-DK" sz="2400" b="1" dirty="0">
                <a:solidFill>
                  <a:srgbClr val="0033CC"/>
                </a:solidFill>
                <a:sym typeface="Wingdings 3" panose="05040102010807070707" pitchFamily="18" charset="2"/>
              </a:rPr>
              <a:t>		og</a:t>
            </a:r>
          </a:p>
          <a:p>
            <a:pPr eaLnBrk="1" hangingPunct="1">
              <a:buFontTx/>
              <a:buNone/>
            </a:pPr>
            <a:endParaRPr lang="da-DK" altLang="da-DK" sz="2400" b="1" dirty="0">
              <a:solidFill>
                <a:srgbClr val="0033CC"/>
              </a:solidFill>
              <a:sym typeface="Wingdings 3" panose="05040102010807070707" pitchFamily="18" charset="2"/>
            </a:endParaRPr>
          </a:p>
          <a:p>
            <a:pPr eaLnBrk="1" hangingPunct="1">
              <a:buFontTx/>
              <a:buNone/>
            </a:pPr>
            <a:r>
              <a:rPr lang="da-DK" altLang="da-DK" sz="2400" b="1" dirty="0">
                <a:solidFill>
                  <a:srgbClr val="0033CC"/>
                </a:solidFill>
                <a:sym typeface="Wingdings 3" panose="05040102010807070707" pitchFamily="18" charset="2"/>
              </a:rPr>
              <a:t>		230 V – 10%  207 V</a:t>
            </a:r>
            <a:r>
              <a:rPr lang="da-DK" altLang="da-DK" sz="2400" b="1" dirty="0"/>
              <a:t> </a:t>
            </a:r>
          </a:p>
        </p:txBody>
      </p:sp>
      <p:sp>
        <p:nvSpPr>
          <p:cNvPr id="41990" name="AutoShape 4">
            <a:extLst>
              <a:ext uri="{FF2B5EF4-FFF2-40B4-BE49-F238E27FC236}">
                <a16:creationId xmlns:a16="http://schemas.microsoft.com/office/drawing/2014/main" id="{09ADED88-2DFE-4F51-A302-5D3F9418D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00" y="2982612"/>
            <a:ext cx="1828800" cy="457200"/>
          </a:xfrm>
          <a:prstGeom prst="wedgeRoundRectCallout">
            <a:avLst>
              <a:gd name="adj1" fmla="val 85329"/>
              <a:gd name="adj2" fmla="val 197222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>
                <a:solidFill>
                  <a:srgbClr val="0033CC"/>
                </a:solidFill>
                <a:latin typeface="Arial" panose="020B0604020202020204" pitchFamily="34" charset="0"/>
              </a:rPr>
              <a:t>Spændingskvalitet</a:t>
            </a:r>
          </a:p>
        </p:txBody>
      </p:sp>
      <p:sp>
        <p:nvSpPr>
          <p:cNvPr id="41991" name="AutoShape 5">
            <a:extLst>
              <a:ext uri="{FF2B5EF4-FFF2-40B4-BE49-F238E27FC236}">
                <a16:creationId xmlns:a16="http://schemas.microsoft.com/office/drawing/2014/main" id="{6640E813-D02B-4194-87A5-10D0E5E93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766" y="2623383"/>
            <a:ext cx="2209800" cy="533400"/>
          </a:xfrm>
          <a:prstGeom prst="wedgeRoundRectCallout">
            <a:avLst>
              <a:gd name="adj1" fmla="val -52370"/>
              <a:gd name="adj2" fmla="val -160120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 dirty="0">
                <a:solidFill>
                  <a:srgbClr val="0033CC"/>
                </a:solidFill>
                <a:latin typeface="Arial" panose="020B0604020202020204" pitchFamily="34" charset="0"/>
              </a:rPr>
              <a:t>Der hvor kundens stikledning tilsluttes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Pladsholder til diasnummer 4">
            <a:extLst>
              <a:ext uri="{FF2B5EF4-FFF2-40B4-BE49-F238E27FC236}">
                <a16:creationId xmlns:a16="http://schemas.microsoft.com/office/drawing/2014/main" id="{1038EA88-4F87-44EA-AFAA-0026C073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18AAC0A-E957-4183-B919-950826A4EEF7}" type="slidenum">
              <a:rPr lang="da-DK" altLang="da-DK" sz="120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da-DK" altLang="da-DK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3012" name="Titel 1">
            <a:extLst>
              <a:ext uri="{FF2B5EF4-FFF2-40B4-BE49-F238E27FC236}">
                <a16:creationId xmlns:a16="http://schemas.microsoft.com/office/drawing/2014/main" id="{44ED5C95-0ECD-4F35-8808-56C142DD3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3826" y="250825"/>
            <a:ext cx="9356725" cy="730250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0099"/>
                </a:solidFill>
              </a:rPr>
              <a:t>Lavspændingsforsyningsnet</a:t>
            </a:r>
          </a:p>
        </p:txBody>
      </p:sp>
      <p:sp>
        <p:nvSpPr>
          <p:cNvPr id="43013" name="Tekstboks 2">
            <a:extLst>
              <a:ext uri="{FF2B5EF4-FFF2-40B4-BE49-F238E27FC236}">
                <a16:creationId xmlns:a16="http://schemas.microsoft.com/office/drawing/2014/main" id="{6C6714DA-49D0-45E4-ADA5-44FC67B33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5888" y="1220788"/>
            <a:ext cx="2214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solidFill>
                  <a:srgbClr val="000000"/>
                </a:solidFill>
                <a:latin typeface="Arial" panose="020B0604020202020204" pitchFamily="34" charset="0"/>
              </a:rPr>
              <a:t>16 kA cos</a:t>
            </a:r>
            <a:r>
              <a:rPr lang="el-GR" altLang="da-DK" sz="1800">
                <a:solidFill>
                  <a:srgbClr val="000000"/>
                </a:solidFill>
                <a:latin typeface="Arial" panose="020B0604020202020204" pitchFamily="34" charset="0"/>
              </a:rPr>
              <a:t>ᵠ</a:t>
            </a:r>
            <a:r>
              <a:rPr lang="da-DK" altLang="da-DK" sz="1800">
                <a:solidFill>
                  <a:srgbClr val="000000"/>
                </a:solidFill>
                <a:latin typeface="Arial" panose="020B0604020202020204" pitchFamily="34" charset="0"/>
              </a:rPr>
              <a:t> = 0,3</a:t>
            </a:r>
          </a:p>
        </p:txBody>
      </p:sp>
      <p:grpSp>
        <p:nvGrpSpPr>
          <p:cNvPr id="43014" name="Gruppe 1">
            <a:extLst>
              <a:ext uri="{FF2B5EF4-FFF2-40B4-BE49-F238E27FC236}">
                <a16:creationId xmlns:a16="http://schemas.microsoft.com/office/drawing/2014/main" id="{BE400D90-87E1-43B5-9BCD-97DAE870FCCC}"/>
              </a:ext>
            </a:extLst>
          </p:cNvPr>
          <p:cNvGrpSpPr>
            <a:grpSpLocks/>
          </p:cNvGrpSpPr>
          <p:nvPr/>
        </p:nvGrpSpPr>
        <p:grpSpPr bwMode="auto">
          <a:xfrm>
            <a:off x="2566988" y="1839913"/>
            <a:ext cx="6858000" cy="2957512"/>
            <a:chOff x="1423988" y="1839913"/>
            <a:chExt cx="6858000" cy="2957512"/>
          </a:xfrm>
        </p:grpSpPr>
        <p:grpSp>
          <p:nvGrpSpPr>
            <p:cNvPr id="43021" name="Gruppe 4">
              <a:extLst>
                <a:ext uri="{FF2B5EF4-FFF2-40B4-BE49-F238E27FC236}">
                  <a16:creationId xmlns:a16="http://schemas.microsoft.com/office/drawing/2014/main" id="{791D7063-079B-4E4C-9DA7-8770A4524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3988" y="1839913"/>
              <a:ext cx="6858000" cy="250825"/>
              <a:chOff x="2289432" y="2353015"/>
              <a:chExt cx="6858034" cy="250803"/>
            </a:xfrm>
          </p:grpSpPr>
          <p:grpSp>
            <p:nvGrpSpPr>
              <p:cNvPr id="43026" name="Gruppe 6">
                <a:extLst>
                  <a:ext uri="{FF2B5EF4-FFF2-40B4-BE49-F238E27FC236}">
                    <a16:creationId xmlns:a16="http://schemas.microsoft.com/office/drawing/2014/main" id="{628498D9-3FDA-4E4D-BE54-DF72E1E291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09773" y="2353017"/>
                <a:ext cx="378042" cy="228981"/>
                <a:chOff x="2720752" y="2388507"/>
                <a:chExt cx="1512168" cy="896478"/>
              </a:xfrm>
            </p:grpSpPr>
            <p:sp>
              <p:nvSpPr>
                <p:cNvPr id="29" name="Rektangel 28">
                  <a:extLst>
                    <a:ext uri="{FF2B5EF4-FFF2-40B4-BE49-F238E27FC236}">
                      <a16:creationId xmlns:a16="http://schemas.microsoft.com/office/drawing/2014/main" id="{B49D23F0-FD1A-49C7-B81D-79AA734B5B2D}"/>
                    </a:ext>
                  </a:extLst>
                </p:cNvPr>
                <p:cNvSpPr/>
                <p:nvPr/>
              </p:nvSpPr>
              <p:spPr>
                <a:xfrm>
                  <a:off x="2722248" y="2388499"/>
                  <a:ext cx="1511308" cy="8949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a-DK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30" name="Lige forbindelse 29">
                  <a:extLst>
                    <a:ext uri="{FF2B5EF4-FFF2-40B4-BE49-F238E27FC236}">
                      <a16:creationId xmlns:a16="http://schemas.microsoft.com/office/drawing/2014/main" id="{C86A1061-A3B6-47A4-8665-07215D97DBEE}"/>
                    </a:ext>
                  </a:extLst>
                </p:cNvPr>
                <p:cNvCxnSpPr/>
                <p:nvPr/>
              </p:nvCxnSpPr>
              <p:spPr>
                <a:xfrm flipV="1">
                  <a:off x="2722248" y="2388499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Lige forbindelse 30">
                  <a:extLst>
                    <a:ext uri="{FF2B5EF4-FFF2-40B4-BE49-F238E27FC236}">
                      <a16:creationId xmlns:a16="http://schemas.microsoft.com/office/drawing/2014/main" id="{EDB876E3-3C0C-48F6-8D77-E647610BC147}"/>
                    </a:ext>
                  </a:extLst>
                </p:cNvPr>
                <p:cNvCxnSpPr/>
                <p:nvPr/>
              </p:nvCxnSpPr>
              <p:spPr>
                <a:xfrm>
                  <a:off x="2722248" y="2388499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027" name="Gruppe 7">
                <a:extLst>
                  <a:ext uri="{FF2B5EF4-FFF2-40B4-BE49-F238E27FC236}">
                    <a16:creationId xmlns:a16="http://schemas.microsoft.com/office/drawing/2014/main" id="{D505C000-1AC0-42D3-9395-579058CA05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04928" y="2353015"/>
                <a:ext cx="378042" cy="228981"/>
                <a:chOff x="2720752" y="2388507"/>
                <a:chExt cx="1512168" cy="896478"/>
              </a:xfrm>
            </p:grpSpPr>
            <p:sp>
              <p:nvSpPr>
                <p:cNvPr id="26" name="Rektangel 25">
                  <a:extLst>
                    <a:ext uri="{FF2B5EF4-FFF2-40B4-BE49-F238E27FC236}">
                      <a16:creationId xmlns:a16="http://schemas.microsoft.com/office/drawing/2014/main" id="{649FD4C4-865A-48D3-923F-7CD286FDE71F}"/>
                    </a:ext>
                  </a:extLst>
                </p:cNvPr>
                <p:cNvSpPr/>
                <p:nvPr/>
              </p:nvSpPr>
              <p:spPr>
                <a:xfrm>
                  <a:off x="2723308" y="2388507"/>
                  <a:ext cx="1511308" cy="8949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a-DK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7" name="Lige forbindelse 26">
                  <a:extLst>
                    <a:ext uri="{FF2B5EF4-FFF2-40B4-BE49-F238E27FC236}">
                      <a16:creationId xmlns:a16="http://schemas.microsoft.com/office/drawing/2014/main" id="{290DCD58-B554-4FC1-8711-C8C8813C7FC3}"/>
                    </a:ext>
                  </a:extLst>
                </p:cNvPr>
                <p:cNvCxnSpPr/>
                <p:nvPr/>
              </p:nvCxnSpPr>
              <p:spPr>
                <a:xfrm flipV="1">
                  <a:off x="2723308" y="2388507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Lige forbindelse 27">
                  <a:extLst>
                    <a:ext uri="{FF2B5EF4-FFF2-40B4-BE49-F238E27FC236}">
                      <a16:creationId xmlns:a16="http://schemas.microsoft.com/office/drawing/2014/main" id="{F8D050F1-10FD-4387-A6D4-E38818789530}"/>
                    </a:ext>
                  </a:extLst>
                </p:cNvPr>
                <p:cNvCxnSpPr/>
                <p:nvPr/>
              </p:nvCxnSpPr>
              <p:spPr>
                <a:xfrm>
                  <a:off x="2723308" y="2388507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028" name="Gruppe 8">
                <a:extLst>
                  <a:ext uri="{FF2B5EF4-FFF2-40B4-BE49-F238E27FC236}">
                    <a16:creationId xmlns:a16="http://schemas.microsoft.com/office/drawing/2014/main" id="{C8F30B36-B994-4277-B135-69BECA5157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3080" y="2353017"/>
                <a:ext cx="378042" cy="228981"/>
                <a:chOff x="2720752" y="2388507"/>
                <a:chExt cx="1512168" cy="896478"/>
              </a:xfrm>
            </p:grpSpPr>
            <p:sp>
              <p:nvSpPr>
                <p:cNvPr id="23" name="Rektangel 22">
                  <a:extLst>
                    <a:ext uri="{FF2B5EF4-FFF2-40B4-BE49-F238E27FC236}">
                      <a16:creationId xmlns:a16="http://schemas.microsoft.com/office/drawing/2014/main" id="{72C69ACC-13EA-4C14-9874-73A4E958EDDF}"/>
                    </a:ext>
                  </a:extLst>
                </p:cNvPr>
                <p:cNvSpPr/>
                <p:nvPr/>
              </p:nvSpPr>
              <p:spPr>
                <a:xfrm>
                  <a:off x="2718076" y="2388499"/>
                  <a:ext cx="1517660" cy="8949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a-DK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4" name="Lige forbindelse 23">
                  <a:extLst>
                    <a:ext uri="{FF2B5EF4-FFF2-40B4-BE49-F238E27FC236}">
                      <a16:creationId xmlns:a16="http://schemas.microsoft.com/office/drawing/2014/main" id="{147AC708-8137-4C1C-8459-C06D7E54E49F}"/>
                    </a:ext>
                  </a:extLst>
                </p:cNvPr>
                <p:cNvCxnSpPr/>
                <p:nvPr/>
              </p:nvCxnSpPr>
              <p:spPr>
                <a:xfrm flipV="1">
                  <a:off x="2718076" y="2388499"/>
                  <a:ext cx="1517660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Lige forbindelse 24">
                  <a:extLst>
                    <a:ext uri="{FF2B5EF4-FFF2-40B4-BE49-F238E27FC236}">
                      <a16:creationId xmlns:a16="http://schemas.microsoft.com/office/drawing/2014/main" id="{E7CD337E-8F28-4848-B83E-184EB984E561}"/>
                    </a:ext>
                  </a:extLst>
                </p:cNvPr>
                <p:cNvCxnSpPr/>
                <p:nvPr/>
              </p:nvCxnSpPr>
              <p:spPr>
                <a:xfrm>
                  <a:off x="2718076" y="2388499"/>
                  <a:ext cx="1517660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029" name="Gruppe 9">
                <a:extLst>
                  <a:ext uri="{FF2B5EF4-FFF2-40B4-BE49-F238E27FC236}">
                    <a16:creationId xmlns:a16="http://schemas.microsoft.com/office/drawing/2014/main" id="{29E67944-8A53-451C-983B-22DBEC380F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85248" y="2353016"/>
                <a:ext cx="378042" cy="228981"/>
                <a:chOff x="2720752" y="2388507"/>
                <a:chExt cx="1512168" cy="896478"/>
              </a:xfrm>
            </p:grpSpPr>
            <p:sp>
              <p:nvSpPr>
                <p:cNvPr id="20" name="Rektangel 19">
                  <a:extLst>
                    <a:ext uri="{FF2B5EF4-FFF2-40B4-BE49-F238E27FC236}">
                      <a16:creationId xmlns:a16="http://schemas.microsoft.com/office/drawing/2014/main" id="{8526CCCF-809C-4265-AC86-09D3369503E5}"/>
                    </a:ext>
                  </a:extLst>
                </p:cNvPr>
                <p:cNvSpPr/>
                <p:nvPr/>
              </p:nvSpPr>
              <p:spPr>
                <a:xfrm>
                  <a:off x="2720984" y="2388503"/>
                  <a:ext cx="1511308" cy="8949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a-DK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21" name="Lige forbindelse 20">
                  <a:extLst>
                    <a:ext uri="{FF2B5EF4-FFF2-40B4-BE49-F238E27FC236}">
                      <a16:creationId xmlns:a16="http://schemas.microsoft.com/office/drawing/2014/main" id="{09648DEE-AE46-4583-8B7D-8C71B0B912FE}"/>
                    </a:ext>
                  </a:extLst>
                </p:cNvPr>
                <p:cNvCxnSpPr/>
                <p:nvPr/>
              </p:nvCxnSpPr>
              <p:spPr>
                <a:xfrm flipV="1">
                  <a:off x="2720984" y="2388503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Lige forbindelse 21">
                  <a:extLst>
                    <a:ext uri="{FF2B5EF4-FFF2-40B4-BE49-F238E27FC236}">
                      <a16:creationId xmlns:a16="http://schemas.microsoft.com/office/drawing/2014/main" id="{A645951E-50B5-4B7E-96CA-2FBF1AEEDE9D}"/>
                    </a:ext>
                  </a:extLst>
                </p:cNvPr>
                <p:cNvCxnSpPr/>
                <p:nvPr/>
              </p:nvCxnSpPr>
              <p:spPr>
                <a:xfrm>
                  <a:off x="2720984" y="2388503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030" name="Gruppe 10">
                <a:extLst>
                  <a:ext uri="{FF2B5EF4-FFF2-40B4-BE49-F238E27FC236}">
                    <a16:creationId xmlns:a16="http://schemas.microsoft.com/office/drawing/2014/main" id="{5EDE015F-7AFB-4379-A750-15E9A04A0C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69424" y="2374837"/>
                <a:ext cx="378042" cy="228981"/>
                <a:chOff x="2720752" y="2388507"/>
                <a:chExt cx="1512168" cy="896478"/>
              </a:xfrm>
            </p:grpSpPr>
            <p:sp>
              <p:nvSpPr>
                <p:cNvPr id="17" name="Rektangel 16">
                  <a:extLst>
                    <a:ext uri="{FF2B5EF4-FFF2-40B4-BE49-F238E27FC236}">
                      <a16:creationId xmlns:a16="http://schemas.microsoft.com/office/drawing/2014/main" id="{01407D15-ABB7-4B52-9B9C-1D3CB0C608BD}"/>
                    </a:ext>
                  </a:extLst>
                </p:cNvPr>
                <p:cNvSpPr/>
                <p:nvPr/>
              </p:nvSpPr>
              <p:spPr>
                <a:xfrm>
                  <a:off x="2721612" y="2390077"/>
                  <a:ext cx="1511308" cy="8949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da-DK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8" name="Lige forbindelse 17">
                  <a:extLst>
                    <a:ext uri="{FF2B5EF4-FFF2-40B4-BE49-F238E27FC236}">
                      <a16:creationId xmlns:a16="http://schemas.microsoft.com/office/drawing/2014/main" id="{62538223-40BC-429C-AA16-B3993D3B930A}"/>
                    </a:ext>
                  </a:extLst>
                </p:cNvPr>
                <p:cNvCxnSpPr/>
                <p:nvPr/>
              </p:nvCxnSpPr>
              <p:spPr>
                <a:xfrm flipV="1">
                  <a:off x="2721612" y="2390077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Lige forbindelse 18">
                  <a:extLst>
                    <a:ext uri="{FF2B5EF4-FFF2-40B4-BE49-F238E27FC236}">
                      <a16:creationId xmlns:a16="http://schemas.microsoft.com/office/drawing/2014/main" id="{890D2169-E85D-4ED5-A49C-E47EF0D7AF3C}"/>
                    </a:ext>
                  </a:extLst>
                </p:cNvPr>
                <p:cNvCxnSpPr/>
                <p:nvPr/>
              </p:nvCxnSpPr>
              <p:spPr>
                <a:xfrm>
                  <a:off x="2721612" y="2390077"/>
                  <a:ext cx="1511308" cy="89490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" name="Lige forbindelse 11">
                <a:extLst>
                  <a:ext uri="{FF2B5EF4-FFF2-40B4-BE49-F238E27FC236}">
                    <a16:creationId xmlns:a16="http://schemas.microsoft.com/office/drawing/2014/main" id="{7E4C2450-4D52-48A6-A05F-3B7E773A0C13}"/>
                  </a:ext>
                </a:extLst>
              </p:cNvPr>
              <p:cNvCxnSpPr>
                <a:endCxn id="29" idx="1"/>
              </p:cNvCxnSpPr>
              <p:nvPr/>
            </p:nvCxnSpPr>
            <p:spPr>
              <a:xfrm>
                <a:off x="2289432" y="2467305"/>
                <a:ext cx="620715" cy="0"/>
              </a:xfrm>
              <a:prstGeom prst="line">
                <a:avLst/>
              </a:prstGeom>
              <a:ln w="28575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Lige forbindelse 12">
                <a:extLst>
                  <a:ext uri="{FF2B5EF4-FFF2-40B4-BE49-F238E27FC236}">
                    <a16:creationId xmlns:a16="http://schemas.microsoft.com/office/drawing/2014/main" id="{5F9D5A78-05EE-4A07-A2CF-96DC1C20E2E7}"/>
                  </a:ext>
                </a:extLst>
              </p:cNvPr>
              <p:cNvCxnSpPr>
                <a:stCxn id="29" idx="3"/>
                <a:endCxn id="26" idx="1"/>
              </p:cNvCxnSpPr>
              <p:nvPr/>
            </p:nvCxnSpPr>
            <p:spPr>
              <a:xfrm flipV="1">
                <a:off x="3287974" y="2467305"/>
                <a:ext cx="1017593" cy="0"/>
              </a:xfrm>
              <a:prstGeom prst="line">
                <a:avLst/>
              </a:prstGeom>
              <a:ln w="28575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Lige forbindelse 13">
                <a:extLst>
                  <a:ext uri="{FF2B5EF4-FFF2-40B4-BE49-F238E27FC236}">
                    <a16:creationId xmlns:a16="http://schemas.microsoft.com/office/drawing/2014/main" id="{B66B07A8-38BB-489E-968F-901EBEF30B64}"/>
                  </a:ext>
                </a:extLst>
              </p:cNvPr>
              <p:cNvCxnSpPr>
                <a:stCxn id="26" idx="3"/>
                <a:endCxn id="23" idx="1"/>
              </p:cNvCxnSpPr>
              <p:nvPr/>
            </p:nvCxnSpPr>
            <p:spPr>
              <a:xfrm>
                <a:off x="4683394" y="2467305"/>
                <a:ext cx="989017" cy="0"/>
              </a:xfrm>
              <a:prstGeom prst="line">
                <a:avLst/>
              </a:prstGeom>
              <a:ln w="28575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Lige forbindelse 14">
                <a:extLst>
                  <a:ext uri="{FF2B5EF4-FFF2-40B4-BE49-F238E27FC236}">
                    <a16:creationId xmlns:a16="http://schemas.microsoft.com/office/drawing/2014/main" id="{8599C5FD-DF47-43B0-8D50-C3EC4359ED3A}"/>
                  </a:ext>
                </a:extLst>
              </p:cNvPr>
              <p:cNvCxnSpPr>
                <a:stCxn id="23" idx="3"/>
                <a:endCxn id="20" idx="1"/>
              </p:cNvCxnSpPr>
              <p:nvPr/>
            </p:nvCxnSpPr>
            <p:spPr>
              <a:xfrm flipV="1">
                <a:off x="6051826" y="2467305"/>
                <a:ext cx="1133481" cy="0"/>
              </a:xfrm>
              <a:prstGeom prst="line">
                <a:avLst/>
              </a:prstGeom>
              <a:ln w="28575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Lige forbindelse 15">
                <a:extLst>
                  <a:ext uri="{FF2B5EF4-FFF2-40B4-BE49-F238E27FC236}">
                    <a16:creationId xmlns:a16="http://schemas.microsoft.com/office/drawing/2014/main" id="{E1FF311A-F99C-4822-AFA9-E341E0E65BCE}"/>
                  </a:ext>
                </a:extLst>
              </p:cNvPr>
              <p:cNvCxnSpPr>
                <a:stCxn id="20" idx="3"/>
                <a:endCxn id="17" idx="1"/>
              </p:cNvCxnSpPr>
              <p:nvPr/>
            </p:nvCxnSpPr>
            <p:spPr>
              <a:xfrm>
                <a:off x="7563133" y="2467305"/>
                <a:ext cx="1206506" cy="22223"/>
              </a:xfrm>
              <a:prstGeom prst="line">
                <a:avLst/>
              </a:prstGeom>
              <a:ln w="28575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Lige forbindelse 4">
              <a:extLst>
                <a:ext uri="{FF2B5EF4-FFF2-40B4-BE49-F238E27FC236}">
                  <a16:creationId xmlns:a16="http://schemas.microsoft.com/office/drawing/2014/main" id="{CE48B0A0-0DFC-4712-A4D5-138264C25BDC}"/>
                </a:ext>
              </a:extLst>
            </p:cNvPr>
            <p:cNvCxnSpPr>
              <a:stCxn id="26" idx="2"/>
            </p:cNvCxnSpPr>
            <p:nvPr/>
          </p:nvCxnSpPr>
          <p:spPr>
            <a:xfrm flipH="1">
              <a:off x="3629025" y="2068513"/>
              <a:ext cx="0" cy="2284412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Lige forbindelse 6">
              <a:extLst>
                <a:ext uri="{FF2B5EF4-FFF2-40B4-BE49-F238E27FC236}">
                  <a16:creationId xmlns:a16="http://schemas.microsoft.com/office/drawing/2014/main" id="{32383F6D-ADE5-4078-B157-594D2832D1E5}"/>
                </a:ext>
              </a:extLst>
            </p:cNvPr>
            <p:cNvCxnSpPr/>
            <p:nvPr/>
          </p:nvCxnSpPr>
          <p:spPr>
            <a:xfrm>
              <a:off x="3629025" y="4365625"/>
              <a:ext cx="1036638" cy="0"/>
            </a:xfrm>
            <a:prstGeom prst="line">
              <a:avLst/>
            </a:prstGeom>
            <a:ln w="317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Lige pilforbindelse 8">
              <a:extLst>
                <a:ext uri="{FF2B5EF4-FFF2-40B4-BE49-F238E27FC236}">
                  <a16:creationId xmlns:a16="http://schemas.microsoft.com/office/drawing/2014/main" id="{2BD532CF-6AC4-4706-8B18-E69368EB032A}"/>
                </a:ext>
              </a:extLst>
            </p:cNvPr>
            <p:cNvCxnSpPr/>
            <p:nvPr/>
          </p:nvCxnSpPr>
          <p:spPr>
            <a:xfrm>
              <a:off x="4665663" y="4005263"/>
              <a:ext cx="0" cy="792162"/>
            </a:xfrm>
            <a:prstGeom prst="straightConnector1">
              <a:avLst/>
            </a:prstGeom>
            <a:ln w="508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25" name="Tekstboks 4095">
              <a:extLst>
                <a:ext uri="{FF2B5EF4-FFF2-40B4-BE49-F238E27FC236}">
                  <a16:creationId xmlns:a16="http://schemas.microsoft.com/office/drawing/2014/main" id="{629DF0D8-2E02-4785-8F7D-DE966FBBF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8538" y="4165600"/>
              <a:ext cx="1168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CC3300"/>
                </a:buClr>
                <a:buSzPct val="120000"/>
                <a:buChar char="•"/>
                <a:defRPr sz="2400">
                  <a:solidFill>
                    <a:schemeClr val="tx1"/>
                  </a:solidFill>
                  <a:latin typeface="Helvetica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FF9900"/>
                </a:buClr>
                <a:buSzPct val="120000"/>
                <a:buChar char="•"/>
                <a:defRPr sz="2000">
                  <a:solidFill>
                    <a:schemeClr val="tx1"/>
                  </a:solidFill>
                  <a:latin typeface="Helvetica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12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Helvetica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808080"/>
                </a:buClr>
                <a:buFont typeface="Wingdings" panose="05000000000000000000" pitchFamily="2" charset="2"/>
                <a:buChar char="§"/>
                <a:defRPr sz="1600">
                  <a:solidFill>
                    <a:schemeClr val="tx1"/>
                  </a:solidFill>
                  <a:latin typeface="Helvetica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da-DK" altLang="da-DK" sz="2000">
                  <a:solidFill>
                    <a:srgbClr val="000000"/>
                  </a:solidFill>
                  <a:latin typeface="Arial" panose="020B0604020202020204" pitchFamily="34" charset="0"/>
                </a:rPr>
                <a:t>Tavle</a:t>
              </a:r>
            </a:p>
          </p:txBody>
        </p:sp>
      </p:grpSp>
      <p:sp>
        <p:nvSpPr>
          <p:cNvPr id="43015" name="Tekstboks 4099">
            <a:extLst>
              <a:ext uri="{FF2B5EF4-FFF2-40B4-BE49-F238E27FC236}">
                <a16:creationId xmlns:a16="http://schemas.microsoft.com/office/drawing/2014/main" id="{2AE81DBD-845C-4EC4-84EB-BE4DB728F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39" y="2524125"/>
            <a:ext cx="1512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solidFill>
                  <a:srgbClr val="000000"/>
                </a:solidFill>
                <a:latin typeface="Arial" panose="020B0604020202020204" pitchFamily="34" charset="0"/>
              </a:rPr>
              <a:t>4x16 mm²</a:t>
            </a:r>
          </a:p>
        </p:txBody>
      </p:sp>
      <p:sp>
        <p:nvSpPr>
          <p:cNvPr id="43016" name="Tekstboks 4102">
            <a:extLst>
              <a:ext uri="{FF2B5EF4-FFF2-40B4-BE49-F238E27FC236}">
                <a16:creationId xmlns:a16="http://schemas.microsoft.com/office/drawing/2014/main" id="{613B826A-96F9-4080-9DEA-9938B9DE3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0939" y="3038475"/>
            <a:ext cx="1412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solidFill>
                  <a:srgbClr val="000000"/>
                </a:solidFill>
                <a:latin typeface="Arial" panose="020B0604020202020204" pitchFamily="34" charset="0"/>
              </a:rPr>
              <a:t>4x25 mm²</a:t>
            </a:r>
          </a:p>
        </p:txBody>
      </p:sp>
      <p:sp>
        <p:nvSpPr>
          <p:cNvPr id="43017" name="Tekstboks 4108">
            <a:extLst>
              <a:ext uri="{FF2B5EF4-FFF2-40B4-BE49-F238E27FC236}">
                <a16:creationId xmlns:a16="http://schemas.microsoft.com/office/drawing/2014/main" id="{30C4EF43-1851-4A1F-A444-9E9A84D75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651" y="3073400"/>
            <a:ext cx="14398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>
                <a:solidFill>
                  <a:srgbClr val="000000"/>
                </a:solidFill>
                <a:latin typeface="Arial" panose="020B0604020202020204" pitchFamily="34" charset="0"/>
              </a:rPr>
              <a:t>L = 40 m</a:t>
            </a:r>
          </a:p>
        </p:txBody>
      </p:sp>
      <p:pic>
        <p:nvPicPr>
          <p:cNvPr id="43018" name="Picture 39">
            <a:extLst>
              <a:ext uri="{FF2B5EF4-FFF2-40B4-BE49-F238E27FC236}">
                <a16:creationId xmlns:a16="http://schemas.microsoft.com/office/drawing/2014/main" id="{7B83F279-145B-45F8-AFE5-4936C9B96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2533651"/>
            <a:ext cx="2900362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Lige pilforbindelse 3">
            <a:extLst>
              <a:ext uri="{FF2B5EF4-FFF2-40B4-BE49-F238E27FC236}">
                <a16:creationId xmlns:a16="http://schemas.microsoft.com/office/drawing/2014/main" id="{45C36D0E-B6E8-4804-AA0F-F21638556230}"/>
              </a:ext>
            </a:extLst>
          </p:cNvPr>
          <p:cNvCxnSpPr/>
          <p:nvPr/>
        </p:nvCxnSpPr>
        <p:spPr>
          <a:xfrm flipV="1">
            <a:off x="3376613" y="2039939"/>
            <a:ext cx="1168400" cy="66992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20" name="Tekstboks 10">
            <a:extLst>
              <a:ext uri="{FF2B5EF4-FFF2-40B4-BE49-F238E27FC236}">
                <a16:creationId xmlns:a16="http://schemas.microsoft.com/office/drawing/2014/main" id="{55595C0C-5D58-48CA-86C3-3CB8890D8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539" y="2638425"/>
            <a:ext cx="2592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b="1">
                <a:solidFill>
                  <a:srgbClr val="000099"/>
                </a:solidFill>
                <a:latin typeface="Arial" panose="020B0604020202020204" pitchFamily="34" charset="0"/>
              </a:rPr>
              <a:t>Tilslutningspkt.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Pladsholder til diasnummer 5">
            <a:extLst>
              <a:ext uri="{FF2B5EF4-FFF2-40B4-BE49-F238E27FC236}">
                <a16:creationId xmlns:a16="http://schemas.microsoft.com/office/drawing/2014/main" id="{89E178D7-596A-49B8-B388-8875E3434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0B9D21-6C1C-4707-B404-CB70AFBAAA66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da-DK" altLang="da-DK" sz="1200"/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E229246C-6993-4892-B5F5-B39D4C5E75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Distribution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AF092779-3607-434A-8686-F8116E2B8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14774" y="1143000"/>
            <a:ext cx="7134225" cy="4572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da-DK" altLang="da-DK" dirty="0">
                <a:solidFill>
                  <a:srgbClr val="0033CC"/>
                </a:solidFill>
              </a:rPr>
              <a:t>	</a:t>
            </a:r>
            <a:r>
              <a:rPr lang="da-DK" altLang="da-DK" b="1" dirty="0">
                <a:solidFill>
                  <a:srgbClr val="0033CC"/>
                </a:solidFill>
              </a:rPr>
              <a:t>For at </a:t>
            </a:r>
            <a:r>
              <a:rPr lang="da-DK" altLang="da-DK" b="1" dirty="0" err="1">
                <a:solidFill>
                  <a:srgbClr val="0033CC"/>
                </a:solidFill>
              </a:rPr>
              <a:t>netselskaberne</a:t>
            </a:r>
            <a:r>
              <a:rPr lang="da-DK" altLang="da-DK" b="1" dirty="0">
                <a:solidFill>
                  <a:srgbClr val="0033CC"/>
                </a:solidFill>
              </a:rPr>
              <a:t> kan sikre en spænding med den rette kvalitet, forpligtiger forbrugerne sig til (via deres elinstallatør) at oplyse såfremt de installerer brugsgenstande, der kan give problemer:</a:t>
            </a:r>
          </a:p>
          <a:p>
            <a:pPr eaLnBrk="1" hangingPunct="1">
              <a:buFontTx/>
              <a:buNone/>
              <a:defRPr/>
            </a:pPr>
            <a:endParaRPr lang="da-DK" altLang="da-DK" b="1" dirty="0">
              <a:solidFill>
                <a:srgbClr val="0033CC"/>
              </a:solidFill>
            </a:endParaRPr>
          </a:p>
          <a:p>
            <a:pPr marL="0" indent="0">
              <a:buNone/>
              <a:defRPr/>
            </a:pPr>
            <a:r>
              <a:rPr lang="da-DK" altLang="da-DK" b="1" dirty="0">
                <a:solidFill>
                  <a:srgbClr val="0033CC"/>
                </a:solidFill>
              </a:rPr>
              <a:t>  </a:t>
            </a:r>
            <a:r>
              <a:rPr lang="da-DK" altLang="da-DK" b="1" u="sng" dirty="0">
                <a:solidFill>
                  <a:srgbClr val="0033CC"/>
                </a:solidFill>
              </a:rPr>
              <a:t>Tilslutningsbestemmelser</a:t>
            </a:r>
          </a:p>
          <a:p>
            <a:pPr marL="0" indent="0">
              <a:buNone/>
              <a:defRPr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defRPr/>
            </a:pPr>
            <a:r>
              <a:rPr lang="da-DK" altLang="da-DK" b="1" dirty="0">
                <a:solidFill>
                  <a:srgbClr val="0033CC"/>
                </a:solidFill>
              </a:rPr>
              <a:t>Fællesregulativet</a:t>
            </a:r>
          </a:p>
        </p:txBody>
      </p:sp>
      <p:sp>
        <p:nvSpPr>
          <p:cNvPr id="45062" name="AutoShape 4">
            <a:extLst>
              <a:ext uri="{FF2B5EF4-FFF2-40B4-BE49-F238E27FC236}">
                <a16:creationId xmlns:a16="http://schemas.microsoft.com/office/drawing/2014/main" id="{ADA0F3E3-4247-44F2-ADF0-8406E17E0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760" y="1455468"/>
            <a:ext cx="1676400" cy="914400"/>
          </a:xfrm>
          <a:prstGeom prst="wedgeRoundRectCallout">
            <a:avLst>
              <a:gd name="adj1" fmla="val 135401"/>
              <a:gd name="adj2" fmla="val 138279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 dirty="0">
                <a:solidFill>
                  <a:srgbClr val="0033CC"/>
                </a:solidFill>
                <a:latin typeface="Arial" panose="020B0604020202020204" pitchFamily="34" charset="0"/>
              </a:rPr>
              <a:t>Kontrakten mellem Netselskab og forbruger</a:t>
            </a:r>
          </a:p>
        </p:txBody>
      </p:sp>
      <p:sp>
        <p:nvSpPr>
          <p:cNvPr id="45063" name="AutoShape 6">
            <a:extLst>
              <a:ext uri="{FF2B5EF4-FFF2-40B4-BE49-F238E27FC236}">
                <a16:creationId xmlns:a16="http://schemas.microsoft.com/office/drawing/2014/main" id="{25AB4776-1FEB-4BD2-A75C-D8FF07604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760" y="4134274"/>
            <a:ext cx="2359025" cy="1008063"/>
          </a:xfrm>
          <a:prstGeom prst="wedgeRoundRectCallout">
            <a:avLst>
              <a:gd name="adj1" fmla="val 79263"/>
              <a:gd name="adj2" fmla="val -54746"/>
              <a:gd name="adj3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400" dirty="0">
                <a:solidFill>
                  <a:srgbClr val="0033CC"/>
                </a:solidFill>
                <a:latin typeface="Arial" panose="020B0604020202020204" pitchFamily="34" charset="0"/>
              </a:rPr>
              <a:t>Tilslutningsbestemmelser og Fællesregulativ er netselskabets vejledning til elinstallatøren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773D02-49E4-415B-9536-8B3C8C1F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214" y="1054101"/>
            <a:ext cx="9045575" cy="760413"/>
          </a:xfrm>
        </p:spPr>
        <p:txBody>
          <a:bodyPr/>
          <a:lstStyle/>
          <a:p>
            <a:pPr>
              <a:defRPr/>
            </a:pPr>
            <a:r>
              <a:rPr lang="da-DK" sz="2925" dirty="0"/>
              <a:t>Produktion:</a:t>
            </a:r>
            <a:br>
              <a:rPr lang="da-DK" sz="2925" dirty="0"/>
            </a:br>
            <a:r>
              <a:rPr lang="da-DK" sz="2925" dirty="0"/>
              <a:t>Forslag til anlægskategorier </a:t>
            </a:r>
          </a:p>
        </p:txBody>
      </p:sp>
      <p:pic>
        <p:nvPicPr>
          <p:cNvPr id="46083" name="Pladsholder til indhold 6">
            <a:extLst>
              <a:ext uri="{FF2B5EF4-FFF2-40B4-BE49-F238E27FC236}">
                <a16:creationId xmlns:a16="http://schemas.microsoft.com/office/drawing/2014/main" id="{BEEA6F86-F7FA-4FF4-863A-F44D875D452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9" y="2468563"/>
            <a:ext cx="5800725" cy="2195512"/>
          </a:xfrm>
        </p:spPr>
      </p:pic>
      <p:sp>
        <p:nvSpPr>
          <p:cNvPr id="46085" name="Pladsholder til slidenummer 3">
            <a:extLst>
              <a:ext uri="{FF2B5EF4-FFF2-40B4-BE49-F238E27FC236}">
                <a16:creationId xmlns:a16="http://schemas.microsoft.com/office/drawing/2014/main" id="{6D069293-542B-4BAB-89D2-210136DCC286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 bwMode="auto">
          <a:xfrm>
            <a:off x="438150" y="6172200"/>
            <a:ext cx="320675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 smtClean="0">
                <a:solidFill>
                  <a:srgbClr val="92928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0698EDE-DA20-482B-AC3B-D8227AF996B0}" type="slidenum">
              <a:rPr lang="da-DK" altLang="da-DK" smtClean="0"/>
              <a:pPr>
                <a:defRPr/>
              </a:pPr>
              <a:t>16</a:t>
            </a:fld>
            <a:endParaRPr lang="da-DK" altLang="da-DK" sz="800">
              <a:solidFill>
                <a:srgbClr val="92928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7C56D-2C18-4282-9F95-18EBD15D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sz="2925" dirty="0"/>
              <a:t>Hvor kommer kravene til at stå…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3DCD47DC-5B67-4A23-8398-2A77BB4C7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10676" y="1125539"/>
            <a:ext cx="1796699" cy="408810"/>
          </a:xfrm>
        </p:spPr>
        <p:txBody>
          <a:bodyPr/>
          <a:lstStyle/>
          <a:p>
            <a:pPr>
              <a:defRPr/>
            </a:pPr>
            <a:r>
              <a:rPr lang="da-DK" b="1" dirty="0"/>
              <a:t>Fællesregulativet skal skabe overblik</a:t>
            </a:r>
          </a:p>
          <a:p>
            <a:pPr>
              <a:defRPr/>
            </a:pPr>
            <a:endParaRPr lang="da-DK" b="1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6F69F765-93EB-4ADB-A542-16D72C912B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6857">
            <a:off x="1798639" y="1884363"/>
            <a:ext cx="2344737" cy="33004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E984B0DE-36BD-4407-8D23-268594E1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8" y="1336675"/>
            <a:ext cx="2424112" cy="34750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2" name="Pladsholder til slidenummer 3">
            <a:extLst>
              <a:ext uri="{FF2B5EF4-FFF2-40B4-BE49-F238E27FC236}">
                <a16:creationId xmlns:a16="http://schemas.microsoft.com/office/drawing/2014/main" id="{93615F11-0956-42EE-AE7B-9761193D20AE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 bwMode="auto">
          <a:xfrm>
            <a:off x="438150" y="6172200"/>
            <a:ext cx="320675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 smtClean="0">
                <a:solidFill>
                  <a:srgbClr val="92928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0698EDE-DA20-482B-AC3B-D8227AF996B0}" type="slidenum">
              <a:rPr lang="da-DK" altLang="da-DK" smtClean="0"/>
              <a:pPr>
                <a:defRPr/>
              </a:pPr>
              <a:t>17</a:t>
            </a:fld>
            <a:endParaRPr lang="da-DK" altLang="da-DK" sz="800">
              <a:solidFill>
                <a:srgbClr val="92928F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4300066-1B27-BCCF-6A7E-F512F6ECA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84896">
            <a:off x="6338895" y="1593643"/>
            <a:ext cx="2990837" cy="4248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895740-316D-42ED-B91D-50C021D2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176" y="349251"/>
            <a:ext cx="9047163" cy="441325"/>
          </a:xfrm>
        </p:spPr>
        <p:txBody>
          <a:bodyPr/>
          <a:lstStyle/>
          <a:p>
            <a:pPr algn="ctr">
              <a:defRPr/>
            </a:pPr>
            <a:r>
              <a:rPr lang="da-DK" sz="2925" dirty="0"/>
              <a:t>Forbrug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6EF57B16-009C-4F53-A2FC-00511A2D32E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1" y="4986339"/>
            <a:ext cx="6735763" cy="1062037"/>
          </a:xfrm>
        </p:spPr>
      </p:pic>
      <p:pic>
        <p:nvPicPr>
          <p:cNvPr id="49156" name="Billede 7">
            <a:extLst>
              <a:ext uri="{FF2B5EF4-FFF2-40B4-BE49-F238E27FC236}">
                <a16:creationId xmlns:a16="http://schemas.microsoft.com/office/drawing/2014/main" id="{B02268D1-4ACB-4314-AF16-B6ABC2DAE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23705"/>
          <a:stretch>
            <a:fillRect/>
          </a:stretch>
        </p:blipFill>
        <p:spPr bwMode="auto">
          <a:xfrm>
            <a:off x="2341564" y="715963"/>
            <a:ext cx="6510337" cy="425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8" name="Pladsholder til slidenummer 3">
            <a:extLst>
              <a:ext uri="{FF2B5EF4-FFF2-40B4-BE49-F238E27FC236}">
                <a16:creationId xmlns:a16="http://schemas.microsoft.com/office/drawing/2014/main" id="{A9BD7283-3C44-48A2-A90D-65B3FFC42519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 bwMode="auto">
          <a:xfrm>
            <a:off x="438150" y="6172200"/>
            <a:ext cx="320675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 smtClean="0">
                <a:solidFill>
                  <a:srgbClr val="92928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0698EDE-DA20-482B-AC3B-D8227AF996B0}" type="slidenum">
              <a:rPr lang="da-DK" altLang="da-DK" smtClean="0"/>
              <a:pPr>
                <a:defRPr/>
              </a:pPr>
              <a:t>18</a:t>
            </a:fld>
            <a:endParaRPr lang="da-DK" altLang="da-DK" sz="800">
              <a:solidFill>
                <a:srgbClr val="92928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5C444-2E2B-4C3A-AECF-BE09E5651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a-DK" sz="2925" dirty="0"/>
              <a:t>Forbrug:</a:t>
            </a:r>
            <a:br>
              <a:rPr lang="da-DK" sz="2925" dirty="0"/>
            </a:br>
            <a:r>
              <a:rPr lang="da-DK" sz="2925" dirty="0"/>
              <a:t>Hvor kommer kravene til at stå…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A2F1D190-813B-4454-8644-244E4234FC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28139" y="1806576"/>
            <a:ext cx="1632694" cy="246159"/>
          </a:xfrm>
        </p:spPr>
        <p:txBody>
          <a:bodyPr/>
          <a:lstStyle/>
          <a:p>
            <a:pPr>
              <a:defRPr/>
            </a:pPr>
            <a:r>
              <a:rPr lang="da-DK" b="1" dirty="0"/>
              <a:t>Fællesregulativet skal skabe overblik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3F47B39F-062B-4620-AD76-57FE47ED3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74122">
            <a:off x="2016125" y="1847851"/>
            <a:ext cx="2116138" cy="29956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1" name="Billede 14">
            <a:extLst>
              <a:ext uri="{FF2B5EF4-FFF2-40B4-BE49-F238E27FC236}">
                <a16:creationId xmlns:a16="http://schemas.microsoft.com/office/drawing/2014/main" id="{52D0C064-C2DD-4790-A07A-FD2C1DB88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176" y="1573213"/>
            <a:ext cx="2276475" cy="31924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4" name="Pladsholder til slidenummer 3">
            <a:extLst>
              <a:ext uri="{FF2B5EF4-FFF2-40B4-BE49-F238E27FC236}">
                <a16:creationId xmlns:a16="http://schemas.microsoft.com/office/drawing/2014/main" id="{B20CF288-7E77-41D4-A2BE-AEB09C3B1180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 bwMode="auto">
          <a:xfrm>
            <a:off x="438150" y="6172200"/>
            <a:ext cx="320675" cy="1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da-DK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 smtClean="0">
                <a:solidFill>
                  <a:srgbClr val="92928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0698EDE-DA20-482B-AC3B-D8227AF996B0}" type="slidenum">
              <a:rPr lang="da-DK" altLang="da-DK" smtClean="0"/>
              <a:pPr>
                <a:defRPr/>
              </a:pPr>
              <a:t>19</a:t>
            </a:fld>
            <a:endParaRPr lang="da-DK" altLang="da-DK" sz="800">
              <a:solidFill>
                <a:srgbClr val="92928F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C8594641-B659-70CC-FBD8-EB4161F112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145" y="5447808"/>
            <a:ext cx="1873183" cy="94875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D60EE256-9E7A-00AB-F333-DA5B8B3A9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50149">
            <a:off x="6364769" y="2002949"/>
            <a:ext cx="2660161" cy="3778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>
            <a:extLst>
              <a:ext uri="{FF2B5EF4-FFF2-40B4-BE49-F238E27FC236}">
                <a16:creationId xmlns:a16="http://schemas.microsoft.com/office/drawing/2014/main" id="{21C1A796-00A4-4ADD-AA4D-FADD5315B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7350" y="260351"/>
            <a:ext cx="6769100" cy="600075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0099"/>
                </a:solidFill>
              </a:rPr>
              <a:t>Forsyningssikkerhed</a:t>
            </a:r>
          </a:p>
        </p:txBody>
      </p:sp>
      <p:sp>
        <p:nvSpPr>
          <p:cNvPr id="53252" name="Pladsholder til diasnummer 4">
            <a:extLst>
              <a:ext uri="{FF2B5EF4-FFF2-40B4-BE49-F238E27FC236}">
                <a16:creationId xmlns:a16="http://schemas.microsoft.com/office/drawing/2014/main" id="{D43B9BB5-43DE-4A1F-8565-12C4B5522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1B82AE3-023F-4930-A8AE-206A85BEA8A0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da-DK" altLang="da-DK" sz="1200"/>
          </a:p>
        </p:txBody>
      </p:sp>
      <p:pic>
        <p:nvPicPr>
          <p:cNvPr id="53253" name="Picture 2">
            <a:extLst>
              <a:ext uri="{FF2B5EF4-FFF2-40B4-BE49-F238E27FC236}">
                <a16:creationId xmlns:a16="http://schemas.microsoft.com/office/drawing/2014/main" id="{C9B1540A-298D-4172-871C-CFC62C2995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56139" y="1700213"/>
            <a:ext cx="6103937" cy="3975100"/>
          </a:xfrm>
          <a:noFill/>
        </p:spPr>
      </p:pic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E821A6B7-641E-4DE6-A831-9E1A1E567E49}"/>
              </a:ext>
            </a:extLst>
          </p:cNvPr>
          <p:cNvSpPr txBox="1">
            <a:spLocks/>
          </p:cNvSpPr>
          <p:nvPr/>
        </p:nvSpPr>
        <p:spPr bwMode="auto">
          <a:xfrm>
            <a:off x="1271588" y="2708276"/>
            <a:ext cx="3168650" cy="18002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2841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049338" indent="-188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2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8080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da-DK" sz="1800" i="1" kern="0" dirty="0" err="1"/>
              <a:t>Netbeskyttelse</a:t>
            </a:r>
            <a:r>
              <a:rPr lang="da-DK" sz="1800" i="1" kern="0" dirty="0"/>
              <a:t> </a:t>
            </a:r>
            <a:endParaRPr lang="da-DK" sz="1800" kern="0" dirty="0"/>
          </a:p>
          <a:p>
            <a:pPr>
              <a:defRPr/>
            </a:pPr>
            <a:r>
              <a:rPr lang="da-DK" sz="1800" i="1" kern="0" dirty="0"/>
              <a:t>Frekvensudkobling </a:t>
            </a:r>
            <a:endParaRPr lang="da-DK" sz="1800" kern="0" dirty="0"/>
          </a:p>
          <a:p>
            <a:pPr>
              <a:defRPr/>
            </a:pPr>
            <a:r>
              <a:rPr lang="da-DK" sz="1800" i="1" kern="0" dirty="0"/>
              <a:t>Spændingstolerancer </a:t>
            </a:r>
            <a:endParaRPr lang="da-DK" sz="1800" kern="0" dirty="0"/>
          </a:p>
          <a:p>
            <a:pPr>
              <a:defRPr/>
            </a:pPr>
            <a:r>
              <a:rPr lang="da-DK" sz="1800" i="1" kern="0" dirty="0"/>
              <a:t>Reaktiv effektregulering </a:t>
            </a:r>
            <a:endParaRPr lang="da-DK" sz="1800" kern="0" dirty="0"/>
          </a:p>
          <a:p>
            <a:pPr>
              <a:defRPr/>
            </a:pPr>
            <a:r>
              <a:rPr lang="da-DK" sz="1800" i="1" kern="0" dirty="0"/>
              <a:t>Spændingskvalitet </a:t>
            </a:r>
            <a:endParaRPr lang="da-DK" sz="1800" kern="0" dirty="0"/>
          </a:p>
        </p:txBody>
      </p:sp>
      <p:sp>
        <p:nvSpPr>
          <p:cNvPr id="53255" name="Tekstboks 5">
            <a:extLst>
              <a:ext uri="{FF2B5EF4-FFF2-40B4-BE49-F238E27FC236}">
                <a16:creationId xmlns:a16="http://schemas.microsoft.com/office/drawing/2014/main" id="{C8AD66A1-684E-4B32-8503-49E8566B5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951" y="1628776"/>
            <a:ext cx="2447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>
                <a:latin typeface="Arial" panose="020B0604020202020204" pitchFamily="34" charset="0"/>
              </a:rPr>
              <a:t>Tekniske krav</a:t>
            </a:r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5F0C7694-9B8E-4CB7-B44E-1360AFA390D5}"/>
              </a:ext>
            </a:extLst>
          </p:cNvPr>
          <p:cNvCxnSpPr>
            <a:stCxn id="53261" idx="3"/>
          </p:cNvCxnSpPr>
          <p:nvPr/>
        </p:nvCxnSpPr>
        <p:spPr>
          <a:xfrm flipV="1">
            <a:off x="6096001" y="5229226"/>
            <a:ext cx="1439863" cy="86042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CBDB6EBC-6C61-48B8-B7BD-3BF8BA0B5700}"/>
              </a:ext>
            </a:extLst>
          </p:cNvPr>
          <p:cNvCxnSpPr/>
          <p:nvPr/>
        </p:nvCxnSpPr>
        <p:spPr>
          <a:xfrm>
            <a:off x="3863976" y="4760913"/>
            <a:ext cx="2232025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pilforbindelse 11">
            <a:extLst>
              <a:ext uri="{FF2B5EF4-FFF2-40B4-BE49-F238E27FC236}">
                <a16:creationId xmlns:a16="http://schemas.microsoft.com/office/drawing/2014/main" id="{53AA11F8-2D29-4E5D-AD3C-8C87EED5A306}"/>
              </a:ext>
            </a:extLst>
          </p:cNvPr>
          <p:cNvCxnSpPr/>
          <p:nvPr/>
        </p:nvCxnSpPr>
        <p:spPr>
          <a:xfrm flipH="1">
            <a:off x="7824789" y="1246188"/>
            <a:ext cx="574675" cy="11795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9" name="Tekstboks 12">
            <a:extLst>
              <a:ext uri="{FF2B5EF4-FFF2-40B4-BE49-F238E27FC236}">
                <a16:creationId xmlns:a16="http://schemas.microsoft.com/office/drawing/2014/main" id="{04E0799B-5BA9-4A3C-B1EB-1D78C2D73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8025" y="981075"/>
            <a:ext cx="1728788" cy="368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latin typeface="Arial" panose="020B0604020202020204" pitchFamily="34" charset="0"/>
              </a:rPr>
              <a:t>Energinet.dk</a:t>
            </a:r>
          </a:p>
        </p:txBody>
      </p:sp>
      <p:sp>
        <p:nvSpPr>
          <p:cNvPr id="53260" name="Tekstboks 14">
            <a:extLst>
              <a:ext uri="{FF2B5EF4-FFF2-40B4-BE49-F238E27FC236}">
                <a16:creationId xmlns:a16="http://schemas.microsoft.com/office/drawing/2014/main" id="{80C0811E-F72F-4351-ADC9-3F674895F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4576763"/>
            <a:ext cx="2303462" cy="3683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latin typeface="Arial" panose="020B0604020202020204" pitchFamily="34" charset="0"/>
              </a:rPr>
              <a:t>Netselskaberne</a:t>
            </a:r>
          </a:p>
        </p:txBody>
      </p:sp>
      <p:sp>
        <p:nvSpPr>
          <p:cNvPr id="53261" name="Tekstboks 16">
            <a:extLst>
              <a:ext uri="{FF2B5EF4-FFF2-40B4-BE49-F238E27FC236}">
                <a16:creationId xmlns:a16="http://schemas.microsoft.com/office/drawing/2014/main" id="{04876D42-8730-440A-8B7B-D484DD72E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4" y="5903914"/>
            <a:ext cx="1398587" cy="369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latin typeface="Arial" panose="020B0604020202020204" pitchFamily="34" charset="0"/>
              </a:rPr>
              <a:t>Kunderne</a:t>
            </a:r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Pladsholder til diasnummer 5">
            <a:extLst>
              <a:ext uri="{FF2B5EF4-FFF2-40B4-BE49-F238E27FC236}">
                <a16:creationId xmlns:a16="http://schemas.microsoft.com/office/drawing/2014/main" id="{DD84F58C-B61F-4D95-977F-AAA44D5CF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2059D2-5854-4FC4-B8D8-142F30567F8A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da-DK" altLang="da-DK" sz="12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9638BA3-7824-433A-897D-3FB3C0D67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a-DK" sz="3600" b="1" dirty="0"/>
          </a:p>
          <a:p>
            <a:pPr marL="0" indent="0" algn="ctr">
              <a:buNone/>
            </a:pPr>
            <a:endParaRPr lang="da-DK" sz="3600" b="1" dirty="0"/>
          </a:p>
          <a:p>
            <a:pPr marL="0" indent="0" algn="ctr">
              <a:buNone/>
            </a:pPr>
            <a:r>
              <a:rPr lang="da-DK" sz="3600" b="1" dirty="0"/>
              <a:t>Spørgsmål?</a:t>
            </a:r>
          </a:p>
        </p:txBody>
      </p:sp>
    </p:spTree>
    <p:extLst>
      <p:ext uri="{BB962C8B-B14F-4D97-AF65-F5344CB8AC3E}">
        <p14:creationId xmlns:p14="http://schemas.microsoft.com/office/powerpoint/2010/main" val="3767815171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Dansk Energi PowerPoint">
  <a:themeElements>
    <a:clrScheme name="Dansk Energi">
      <a:dk1>
        <a:srgbClr val="2A2626"/>
      </a:dk1>
      <a:lt1>
        <a:sysClr val="window" lastClr="FFFFFF"/>
      </a:lt1>
      <a:dk2>
        <a:srgbClr val="004B00"/>
      </a:dk2>
      <a:lt2>
        <a:srgbClr val="CFCFCF"/>
      </a:lt2>
      <a:accent1>
        <a:srgbClr val="C20E1A"/>
      </a:accent1>
      <a:accent2>
        <a:srgbClr val="236946"/>
      </a:accent2>
      <a:accent3>
        <a:srgbClr val="966400"/>
      </a:accent3>
      <a:accent4>
        <a:srgbClr val="153D84"/>
      </a:accent4>
      <a:accent5>
        <a:srgbClr val="76B82A"/>
      </a:accent5>
      <a:accent6>
        <a:srgbClr val="5F4679"/>
      </a:accent6>
      <a:hlink>
        <a:srgbClr val="AC1416"/>
      </a:hlink>
      <a:folHlink>
        <a:srgbClr val="5F4679"/>
      </a:folHlink>
    </a:clrScheme>
    <a:fontScheme name="Dansk Energ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20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seTemplate 16-9.potx" id="{BDD2FFE0-FAB3-45C9-9A73-1E5C53AB41A3}" vid="{D2DA39A2-5F82-4086-8A71-AF3F932A2379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BaseTemplate 16-9</Template>
  <TotalTime>178</TotalTime>
  <Words>329</Words>
  <Application>Microsoft Office PowerPoint</Application>
  <PresentationFormat>Widescreen</PresentationFormat>
  <Paragraphs>107</Paragraphs>
  <Slides>21</Slides>
  <Notes>2</Notes>
  <HiddenSlides>1</HiddenSlides>
  <MMClips>0</MMClips>
  <ScaleCrop>false</ScaleCrop>
  <HeadingPairs>
    <vt:vector size="8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Arial Black</vt:lpstr>
      <vt:lpstr>Wingdings</vt:lpstr>
      <vt:lpstr>Wingdings 3</vt:lpstr>
      <vt:lpstr>Dansk Energi PowerPoint</vt:lpstr>
      <vt:lpstr>Photo Editor-billede</vt:lpstr>
      <vt:lpstr>Elnetselskaber</vt:lpstr>
      <vt:lpstr>Distribution</vt:lpstr>
      <vt:lpstr>Distribution</vt:lpstr>
      <vt:lpstr>PowerPoint-præsentation</vt:lpstr>
      <vt:lpstr>PowerPoint-præsentation</vt:lpstr>
      <vt:lpstr>Hovedstationer</vt:lpstr>
      <vt:lpstr>Hovedstation</vt:lpstr>
      <vt:lpstr>Netstruktur  for 10-20 kV</vt:lpstr>
      <vt:lpstr>Transformerstation</vt:lpstr>
      <vt:lpstr>Radialnet 0,4 kV</vt:lpstr>
      <vt:lpstr>Kabelskabe</vt:lpstr>
      <vt:lpstr>Distribution</vt:lpstr>
      <vt:lpstr>Distribution</vt:lpstr>
      <vt:lpstr>Lavspændingsforsyningsnet</vt:lpstr>
      <vt:lpstr>Distribution</vt:lpstr>
      <vt:lpstr>Produktion: Forslag til anlægskategorier </vt:lpstr>
      <vt:lpstr>Hvor kommer kravene til at stå…</vt:lpstr>
      <vt:lpstr>Forbrug</vt:lpstr>
      <vt:lpstr>Forbrug: Hvor kommer kravene til at stå…</vt:lpstr>
      <vt:lpstr>Forsyningssikkerhed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Færk</dc:creator>
  <cp:lastModifiedBy>Anders Færk</cp:lastModifiedBy>
  <cp:revision>16</cp:revision>
  <dcterms:created xsi:type="dcterms:W3CDTF">2016-10-26T09:17:16Z</dcterms:created>
  <dcterms:modified xsi:type="dcterms:W3CDTF">2026-02-11T15:24:55Z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TemplafyTimeStamp">
    <vt:lpwstr>2017-03-22T13:39:47.4689360Z</vt:lpwstr>
  </property>
  <property fmtid="{D5CDD505-2E9C-101B-9397-08002B2CF9AE}" pid="4" name="CustomerId">
    <vt:lpwstr>danskenergi</vt:lpwstr>
  </property>
  <property fmtid="{D5CDD505-2E9C-101B-9397-08002B2CF9AE}" pid="5" name="TemplateId">
    <vt:lpwstr>637616892583363923</vt:lpwstr>
  </property>
  <property fmtid="{D5CDD505-2E9C-101B-9397-08002B2CF9AE}" pid="6" name="UserProfileId">
    <vt:lpwstr>637570933553251704</vt:lpwstr>
  </property>
</Properties>
</file>