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7556500" cy="10693400"/>
  <p:notesSz cx="7556500" cy="10693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81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1996" y="1405127"/>
            <a:ext cx="3942588" cy="3429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49260" y="10256632"/>
            <a:ext cx="23114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jp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2.jpg"/><Relationship Id="rId7" Type="http://schemas.openxmlformats.org/officeDocument/2006/relationships/image" Target="../media/image1.png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1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1.jp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94.png"/><Relationship Id="rId7" Type="http://schemas.openxmlformats.org/officeDocument/2006/relationships/image" Target="../media/image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jpg"/><Relationship Id="rId5" Type="http://schemas.openxmlformats.org/officeDocument/2006/relationships/image" Target="../media/image96.png"/><Relationship Id="rId10" Type="http://schemas.openxmlformats.org/officeDocument/2006/relationships/image" Target="../media/image100.jpg"/><Relationship Id="rId4" Type="http://schemas.openxmlformats.org/officeDocument/2006/relationships/image" Target="../media/image95.png"/><Relationship Id="rId9" Type="http://schemas.openxmlformats.org/officeDocument/2006/relationships/image" Target="../media/image9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2.png"/><Relationship Id="rId7" Type="http://schemas.openxmlformats.org/officeDocument/2006/relationships/image" Target="../media/image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jp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1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.png"/><Relationship Id="rId7" Type="http://schemas.openxmlformats.org/officeDocument/2006/relationships/image" Target="../media/image1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1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4572000" cy="3429000"/>
            <a:chOff x="1491996" y="1405127"/>
            <a:chExt cx="4572000" cy="3429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9824" y="4043933"/>
              <a:ext cx="406908" cy="4069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996" y="1405127"/>
              <a:ext cx="4572000" cy="3429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2674" y="1495805"/>
              <a:ext cx="2565400" cy="2565400"/>
            </a:xfrm>
            <a:custGeom>
              <a:avLst/>
              <a:gdLst/>
              <a:ahLst/>
              <a:cxnLst/>
              <a:rect l="l" t="t" r="r" b="b"/>
              <a:pathLst>
                <a:path w="2565400" h="2565400">
                  <a:moveTo>
                    <a:pt x="2564892" y="0"/>
                  </a:moveTo>
                  <a:lnTo>
                    <a:pt x="0" y="0"/>
                  </a:lnTo>
                  <a:lnTo>
                    <a:pt x="0" y="2564892"/>
                  </a:lnTo>
                  <a:lnTo>
                    <a:pt x="2564892" y="2564892"/>
                  </a:lnTo>
                  <a:lnTo>
                    <a:pt x="2564892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6764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320"/>
              </a:spcBef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Relæ</a:t>
            </a:r>
            <a:r>
              <a:rPr sz="17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Teknik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0116" y="2799588"/>
            <a:ext cx="3866387" cy="10271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1996" y="5812881"/>
            <a:ext cx="3942588" cy="34290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R="422275" algn="ctr">
              <a:lnSpc>
                <a:spcPct val="100000"/>
              </a:lnSpc>
            </a:pPr>
            <a:r>
              <a:rPr sz="1800" b="1" dirty="0">
                <a:solidFill>
                  <a:srgbClr val="404041"/>
                </a:solidFill>
                <a:latin typeface="Arial"/>
                <a:cs typeface="Arial"/>
              </a:rPr>
              <a:t>El </a:t>
            </a: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Symboler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1660" y="1748278"/>
            <a:ext cx="386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8705" y="2339590"/>
            <a:ext cx="329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1"/>
                </a:solidFill>
                <a:latin typeface="Arial"/>
                <a:cs typeface="Arial"/>
              </a:rPr>
              <a:t>Relæ: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7051" y="3067875"/>
            <a:ext cx="227965" cy="372745"/>
            <a:chOff x="4857051" y="3067875"/>
            <a:chExt cx="227965" cy="372745"/>
          </a:xfrm>
        </p:grpSpPr>
        <p:sp>
          <p:nvSpPr>
            <p:cNvPr id="6" name="object 6"/>
            <p:cNvSpPr/>
            <p:nvPr/>
          </p:nvSpPr>
          <p:spPr>
            <a:xfrm>
              <a:off x="4923282" y="3182112"/>
              <a:ext cx="83820" cy="144145"/>
            </a:xfrm>
            <a:custGeom>
              <a:avLst/>
              <a:gdLst/>
              <a:ahLst/>
              <a:cxnLst/>
              <a:rect l="l" t="t" r="r" b="b"/>
              <a:pathLst>
                <a:path w="83820" h="144145">
                  <a:moveTo>
                    <a:pt x="83820" y="144018"/>
                  </a:moveTo>
                  <a:lnTo>
                    <a:pt x="0" y="0"/>
                  </a:lnTo>
                </a:path>
              </a:pathLst>
            </a:custGeom>
            <a:ln w="12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23282" y="31821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3084" y="3073908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204"/>
                  </a:lnTo>
                </a:path>
              </a:pathLst>
            </a:custGeom>
            <a:ln w="12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3084" y="31821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63084" y="318211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0" y="0"/>
                  </a:moveTo>
                  <a:lnTo>
                    <a:pt x="83820" y="0"/>
                  </a:lnTo>
                </a:path>
              </a:pathLst>
            </a:custGeom>
            <a:ln w="12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6904" y="31821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78730" y="3073908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204"/>
                  </a:lnTo>
                </a:path>
              </a:pathLst>
            </a:custGeom>
            <a:ln w="12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8730" y="31821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7102" y="332613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204"/>
                  </a:lnTo>
                </a:path>
              </a:pathLst>
            </a:custGeom>
            <a:ln w="12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07102" y="34343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09209" y="3408545"/>
            <a:ext cx="84455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00" spc="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2970" y="2904099"/>
            <a:ext cx="55245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67359" algn="l"/>
              </a:tabLst>
            </a:pPr>
            <a:r>
              <a:rPr sz="1000" spc="-5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34183" y="2713482"/>
            <a:ext cx="2151380" cy="706755"/>
            <a:chOff x="2234183" y="2713482"/>
            <a:chExt cx="2151380" cy="70675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8308" y="3045714"/>
              <a:ext cx="87134" cy="3741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2284" y="3034284"/>
              <a:ext cx="98799" cy="3794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34184" y="2713481"/>
              <a:ext cx="1153795" cy="285115"/>
            </a:xfrm>
            <a:custGeom>
              <a:avLst/>
              <a:gdLst/>
              <a:ahLst/>
              <a:cxnLst/>
              <a:rect l="l" t="t" r="r" b="b"/>
              <a:pathLst>
                <a:path w="1153795" h="285114">
                  <a:moveTo>
                    <a:pt x="89154" y="201168"/>
                  </a:moveTo>
                  <a:lnTo>
                    <a:pt x="86868" y="195072"/>
                  </a:lnTo>
                  <a:lnTo>
                    <a:pt x="82296" y="192786"/>
                  </a:lnTo>
                  <a:lnTo>
                    <a:pt x="78486" y="190500"/>
                  </a:lnTo>
                  <a:lnTo>
                    <a:pt x="72390" y="192024"/>
                  </a:lnTo>
                  <a:lnTo>
                    <a:pt x="69342" y="196596"/>
                  </a:lnTo>
                  <a:lnTo>
                    <a:pt x="54203" y="222999"/>
                  </a:lnTo>
                  <a:lnTo>
                    <a:pt x="54102" y="258318"/>
                  </a:lnTo>
                  <a:lnTo>
                    <a:pt x="54076" y="253746"/>
                  </a:lnTo>
                  <a:lnTo>
                    <a:pt x="53987" y="223367"/>
                  </a:lnTo>
                  <a:lnTo>
                    <a:pt x="53340" y="0"/>
                  </a:lnTo>
                  <a:lnTo>
                    <a:pt x="34290" y="0"/>
                  </a:lnTo>
                  <a:lnTo>
                    <a:pt x="34937" y="222999"/>
                  </a:lnTo>
                  <a:lnTo>
                    <a:pt x="19812" y="196596"/>
                  </a:lnTo>
                  <a:lnTo>
                    <a:pt x="16764" y="192024"/>
                  </a:lnTo>
                  <a:lnTo>
                    <a:pt x="10668" y="190500"/>
                  </a:lnTo>
                  <a:lnTo>
                    <a:pt x="6096" y="192786"/>
                  </a:lnTo>
                  <a:lnTo>
                    <a:pt x="1524" y="195834"/>
                  </a:lnTo>
                  <a:lnTo>
                    <a:pt x="0" y="201168"/>
                  </a:lnTo>
                  <a:lnTo>
                    <a:pt x="3048" y="205740"/>
                  </a:lnTo>
                  <a:lnTo>
                    <a:pt x="44958" y="277368"/>
                  </a:lnTo>
                  <a:lnTo>
                    <a:pt x="55892" y="258318"/>
                  </a:lnTo>
                  <a:lnTo>
                    <a:pt x="86106" y="205740"/>
                  </a:lnTo>
                  <a:lnTo>
                    <a:pt x="89154" y="201168"/>
                  </a:lnTo>
                  <a:close/>
                </a:path>
                <a:path w="1153795" h="285114">
                  <a:moveTo>
                    <a:pt x="463296" y="204216"/>
                  </a:moveTo>
                  <a:lnTo>
                    <a:pt x="461772" y="198882"/>
                  </a:lnTo>
                  <a:lnTo>
                    <a:pt x="457200" y="195834"/>
                  </a:lnTo>
                  <a:lnTo>
                    <a:pt x="452628" y="193548"/>
                  </a:lnTo>
                  <a:lnTo>
                    <a:pt x="447294" y="195072"/>
                  </a:lnTo>
                  <a:lnTo>
                    <a:pt x="444246" y="199644"/>
                  </a:lnTo>
                  <a:lnTo>
                    <a:pt x="428891" y="226415"/>
                  </a:lnTo>
                  <a:lnTo>
                    <a:pt x="428244" y="3048"/>
                  </a:lnTo>
                  <a:lnTo>
                    <a:pt x="409194" y="3048"/>
                  </a:lnTo>
                  <a:lnTo>
                    <a:pt x="409841" y="226758"/>
                  </a:lnTo>
                  <a:lnTo>
                    <a:pt x="393954" y="199644"/>
                  </a:lnTo>
                  <a:lnTo>
                    <a:pt x="391668" y="195072"/>
                  </a:lnTo>
                  <a:lnTo>
                    <a:pt x="385572" y="193548"/>
                  </a:lnTo>
                  <a:lnTo>
                    <a:pt x="381000" y="195834"/>
                  </a:lnTo>
                  <a:lnTo>
                    <a:pt x="376428" y="198882"/>
                  </a:lnTo>
                  <a:lnTo>
                    <a:pt x="374904" y="204978"/>
                  </a:lnTo>
                  <a:lnTo>
                    <a:pt x="377952" y="209550"/>
                  </a:lnTo>
                  <a:lnTo>
                    <a:pt x="419100" y="280416"/>
                  </a:lnTo>
                  <a:lnTo>
                    <a:pt x="430237" y="261366"/>
                  </a:lnTo>
                  <a:lnTo>
                    <a:pt x="461010" y="208788"/>
                  </a:lnTo>
                  <a:lnTo>
                    <a:pt x="463296" y="204216"/>
                  </a:lnTo>
                  <a:close/>
                </a:path>
                <a:path w="1153795" h="285114">
                  <a:moveTo>
                    <a:pt x="809244" y="202692"/>
                  </a:moveTo>
                  <a:lnTo>
                    <a:pt x="807720" y="197358"/>
                  </a:lnTo>
                  <a:lnTo>
                    <a:pt x="803148" y="194310"/>
                  </a:lnTo>
                  <a:lnTo>
                    <a:pt x="798576" y="192024"/>
                  </a:lnTo>
                  <a:lnTo>
                    <a:pt x="793242" y="193548"/>
                  </a:lnTo>
                  <a:lnTo>
                    <a:pt x="790194" y="198120"/>
                  </a:lnTo>
                  <a:lnTo>
                    <a:pt x="774839" y="224891"/>
                  </a:lnTo>
                  <a:lnTo>
                    <a:pt x="774192" y="1524"/>
                  </a:lnTo>
                  <a:lnTo>
                    <a:pt x="755142" y="1524"/>
                  </a:lnTo>
                  <a:lnTo>
                    <a:pt x="755789" y="225234"/>
                  </a:lnTo>
                  <a:lnTo>
                    <a:pt x="739902" y="198120"/>
                  </a:lnTo>
                  <a:lnTo>
                    <a:pt x="737616" y="193548"/>
                  </a:lnTo>
                  <a:lnTo>
                    <a:pt x="731520" y="192024"/>
                  </a:lnTo>
                  <a:lnTo>
                    <a:pt x="726948" y="194310"/>
                  </a:lnTo>
                  <a:lnTo>
                    <a:pt x="722376" y="197358"/>
                  </a:lnTo>
                  <a:lnTo>
                    <a:pt x="720852" y="203454"/>
                  </a:lnTo>
                  <a:lnTo>
                    <a:pt x="723900" y="207264"/>
                  </a:lnTo>
                  <a:lnTo>
                    <a:pt x="765810" y="278892"/>
                  </a:lnTo>
                  <a:lnTo>
                    <a:pt x="776744" y="259842"/>
                  </a:lnTo>
                  <a:lnTo>
                    <a:pt x="806958" y="207264"/>
                  </a:lnTo>
                  <a:lnTo>
                    <a:pt x="809244" y="202692"/>
                  </a:lnTo>
                  <a:close/>
                </a:path>
                <a:path w="1153795" h="285114">
                  <a:moveTo>
                    <a:pt x="1153668" y="209550"/>
                  </a:moveTo>
                  <a:lnTo>
                    <a:pt x="1152144" y="203454"/>
                  </a:lnTo>
                  <a:lnTo>
                    <a:pt x="1147572" y="200406"/>
                  </a:lnTo>
                  <a:lnTo>
                    <a:pt x="1143000" y="198120"/>
                  </a:lnTo>
                  <a:lnTo>
                    <a:pt x="1137666" y="199644"/>
                  </a:lnTo>
                  <a:lnTo>
                    <a:pt x="1134618" y="204216"/>
                  </a:lnTo>
                  <a:lnTo>
                    <a:pt x="1119263" y="230987"/>
                  </a:lnTo>
                  <a:lnTo>
                    <a:pt x="1118616" y="8382"/>
                  </a:lnTo>
                  <a:lnTo>
                    <a:pt x="1099566" y="8382"/>
                  </a:lnTo>
                  <a:lnTo>
                    <a:pt x="1100213" y="231317"/>
                  </a:lnTo>
                  <a:lnTo>
                    <a:pt x="1084326" y="204216"/>
                  </a:lnTo>
                  <a:lnTo>
                    <a:pt x="1082040" y="199644"/>
                  </a:lnTo>
                  <a:lnTo>
                    <a:pt x="1075944" y="198120"/>
                  </a:lnTo>
                  <a:lnTo>
                    <a:pt x="1071372" y="201168"/>
                  </a:lnTo>
                  <a:lnTo>
                    <a:pt x="1066800" y="203454"/>
                  </a:lnTo>
                  <a:lnTo>
                    <a:pt x="1065276" y="209550"/>
                  </a:lnTo>
                  <a:lnTo>
                    <a:pt x="1068324" y="214122"/>
                  </a:lnTo>
                  <a:lnTo>
                    <a:pt x="1110234" y="284988"/>
                  </a:lnTo>
                  <a:lnTo>
                    <a:pt x="1121168" y="265938"/>
                  </a:lnTo>
                  <a:lnTo>
                    <a:pt x="1151382" y="213360"/>
                  </a:lnTo>
                  <a:lnTo>
                    <a:pt x="1153668" y="2095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10561" y="2543047"/>
            <a:ext cx="1206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79095" algn="l"/>
                <a:tab pos="725170" algn="l"/>
                <a:tab pos="1066165" algn="l"/>
              </a:tabLst>
            </a:pPr>
            <a:r>
              <a:rPr sz="1350" spc="-37" baseline="3086" dirty="0">
                <a:solidFill>
                  <a:srgbClr val="404041"/>
                </a:solidFill>
                <a:latin typeface="Arial"/>
                <a:cs typeface="Arial"/>
              </a:rPr>
              <a:t>10</a:t>
            </a:r>
            <a:r>
              <a:rPr sz="1350" baseline="3086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20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1350" spc="-37" baseline="3086" dirty="0">
                <a:solidFill>
                  <a:srgbClr val="404041"/>
                </a:solidFill>
                <a:latin typeface="Arial"/>
                <a:cs typeface="Arial"/>
              </a:rPr>
              <a:t>30</a:t>
            </a:r>
            <a:r>
              <a:rPr sz="1350" baseline="3086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70620" y="3251453"/>
            <a:ext cx="1216660" cy="390525"/>
            <a:chOff x="2170620" y="3251453"/>
            <a:chExt cx="1216660" cy="39052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0620" y="3251453"/>
              <a:ext cx="89788" cy="3855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7424" y="3254501"/>
              <a:ext cx="89788" cy="3855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3774" y="3269332"/>
              <a:ext cx="93839" cy="3722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3258" y="3262477"/>
              <a:ext cx="93831" cy="37226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301239" y="3614431"/>
            <a:ext cx="11906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332105" algn="l"/>
                <a:tab pos="655955" algn="l"/>
                <a:tab pos="1031240" algn="l"/>
              </a:tabLst>
            </a:pP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575" spc="-37" baseline="2645" dirty="0">
                <a:latin typeface="Arial"/>
                <a:cs typeface="Arial"/>
              </a:rPr>
              <a:t>4</a:t>
            </a:r>
            <a:r>
              <a:rPr sz="1575" baseline="2645" dirty="0"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050" spc="-25" dirty="0">
                <a:latin typeface="Arial"/>
                <a:cs typeface="Arial"/>
              </a:rPr>
              <a:t>4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575" spc="-37" baseline="2645" dirty="0">
                <a:latin typeface="Arial"/>
                <a:cs typeface="Arial"/>
              </a:rPr>
              <a:t>2</a:t>
            </a:r>
            <a:r>
              <a:rPr sz="1575" baseline="2645" dirty="0">
                <a:latin typeface="Arial"/>
                <a:cs typeface="Arial"/>
              </a:rPr>
              <a:t>	</a:t>
            </a:r>
            <a:r>
              <a:rPr sz="1500" spc="-37" baseline="2777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575" spc="-37" baseline="5291" dirty="0">
                <a:latin typeface="Arial"/>
                <a:cs typeface="Arial"/>
              </a:rPr>
              <a:t>2</a:t>
            </a:r>
            <a:endParaRPr sz="1575" baseline="5291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781591" y="3250714"/>
            <a:ext cx="2611755" cy="358775"/>
            <a:chOff x="1781591" y="3250714"/>
            <a:chExt cx="2611755" cy="358775"/>
          </a:xfrm>
        </p:grpSpPr>
        <p:sp>
          <p:nvSpPr>
            <p:cNvPr id="30" name="object 30"/>
            <p:cNvSpPr/>
            <p:nvPr/>
          </p:nvSpPr>
          <p:spPr>
            <a:xfrm>
              <a:off x="4006596" y="3411486"/>
              <a:ext cx="386715" cy="197485"/>
            </a:xfrm>
            <a:custGeom>
              <a:avLst/>
              <a:gdLst/>
              <a:ahLst/>
              <a:cxnLst/>
              <a:rect l="l" t="t" r="r" b="b"/>
              <a:pathLst>
                <a:path w="386714" h="197485">
                  <a:moveTo>
                    <a:pt x="386334" y="0"/>
                  </a:moveTo>
                  <a:lnTo>
                    <a:pt x="0" y="0"/>
                  </a:lnTo>
                  <a:lnTo>
                    <a:pt x="0" y="17513"/>
                  </a:lnTo>
                  <a:lnTo>
                    <a:pt x="176022" y="17513"/>
                  </a:lnTo>
                  <a:lnTo>
                    <a:pt x="176022" y="197345"/>
                  </a:lnTo>
                  <a:lnTo>
                    <a:pt x="193535" y="197345"/>
                  </a:lnTo>
                  <a:lnTo>
                    <a:pt x="193535" y="17513"/>
                  </a:lnTo>
                  <a:lnTo>
                    <a:pt x="386334" y="17513"/>
                  </a:lnTo>
                  <a:lnTo>
                    <a:pt x="3863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87623" y="3499064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736" y="0"/>
                  </a:lnTo>
                </a:path>
              </a:pathLst>
            </a:custGeom>
            <a:ln w="11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65782" y="34991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87623" y="3360385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736" y="0"/>
                  </a:lnTo>
                </a:path>
              </a:pathLst>
            </a:custGeom>
            <a:ln w="11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65782" y="33604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27061" y="349906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546"/>
                  </a:lnTo>
                </a:path>
              </a:pathLst>
            </a:custGeom>
            <a:ln w="11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7098" y="36034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87623" y="3360385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8874"/>
                  </a:lnTo>
                </a:path>
              </a:pathLst>
            </a:custGeom>
            <a:ln w="11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7652" y="34991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27061" y="3256747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784"/>
                  </a:lnTo>
                </a:path>
              </a:pathLst>
            </a:custGeom>
            <a:ln w="11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27098" y="33604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65749" y="3360385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8874"/>
                  </a:lnTo>
                </a:path>
              </a:pathLst>
            </a:custGeom>
            <a:ln w="11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65782" y="34991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025395" y="3079501"/>
            <a:ext cx="14662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269240" algn="l"/>
                <a:tab pos="603885" algn="l"/>
                <a:tab pos="943610" algn="l"/>
                <a:tab pos="1318895" algn="l"/>
              </a:tabLst>
            </a:pPr>
            <a:r>
              <a:rPr sz="950" spc="-25" dirty="0">
                <a:latin typeface="Arial"/>
                <a:cs typeface="Arial"/>
              </a:rPr>
              <a:t>A1</a:t>
            </a:r>
            <a:r>
              <a:rPr sz="950" dirty="0">
                <a:latin typeface="Arial"/>
                <a:cs typeface="Arial"/>
              </a:rPr>
              <a:t>	</a:t>
            </a:r>
            <a:r>
              <a:rPr sz="1500" spc="-37" baseline="2777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575" spc="-37" baseline="2645" dirty="0">
                <a:latin typeface="Arial"/>
                <a:cs typeface="Arial"/>
              </a:rPr>
              <a:t>3</a:t>
            </a:r>
            <a:r>
              <a:rPr sz="1575" baseline="2645" dirty="0">
                <a:latin typeface="Arial"/>
                <a:cs typeface="Arial"/>
              </a:rPr>
              <a:t>	</a:t>
            </a:r>
            <a:r>
              <a:rPr sz="1500" spc="-37" baseline="2777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575" spc="-37" baseline="2645" dirty="0">
                <a:latin typeface="Arial"/>
                <a:cs typeface="Arial"/>
              </a:rPr>
              <a:t>3</a:t>
            </a:r>
            <a:r>
              <a:rPr sz="1575" baseline="2645" dirty="0"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050" spc="-25" dirty="0">
                <a:latin typeface="Arial"/>
                <a:cs typeface="Arial"/>
              </a:rPr>
              <a:t>1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500" spc="-37" baseline="2777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575" spc="-37" baseline="2645" dirty="0">
                <a:latin typeface="Arial"/>
                <a:cs typeface="Arial"/>
              </a:rPr>
              <a:t>1</a:t>
            </a:r>
            <a:endParaRPr sz="1575" baseline="2645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25395" y="3578671"/>
            <a:ext cx="13843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spc="-70" dirty="0">
                <a:latin typeface="Arial"/>
                <a:cs typeface="Arial"/>
              </a:rPr>
              <a:t>A2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01440" y="2881374"/>
            <a:ext cx="589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2445" algn="l"/>
              </a:tabLst>
            </a:pPr>
            <a:r>
              <a:rPr sz="900" spc="-50" dirty="0">
                <a:solidFill>
                  <a:srgbClr val="404041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404041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4491" y="3310377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28751" y="3319520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09575" y="2425694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0480" indent="849630">
              <a:lnSpc>
                <a:spcPct val="100000"/>
              </a:lnSpc>
              <a:spcBef>
                <a:spcPts val="100"/>
              </a:spcBef>
              <a:tabLst>
                <a:tab pos="738505" algn="l"/>
              </a:tabLst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Symbol </a:t>
            </a:r>
            <a:r>
              <a:rPr sz="1350" spc="-15" baseline="-6172" dirty="0">
                <a:solidFill>
                  <a:srgbClr val="404041"/>
                </a:solidFill>
                <a:latin typeface="Arial"/>
                <a:cs typeface="Arial"/>
              </a:rPr>
              <a:t>Omskifter:</a:t>
            </a:r>
            <a:r>
              <a:rPr sz="1350" baseline="-6172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for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Omskifter: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491614" y="1404747"/>
            <a:ext cx="4572000" cy="3429000"/>
            <a:chOff x="1491614" y="1404747"/>
            <a:chExt cx="4572000" cy="342900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4829" y="3606545"/>
              <a:ext cx="646633" cy="6477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object 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1852422" y="6199120"/>
            <a:ext cx="4476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4227" y="7110983"/>
            <a:ext cx="1430274" cy="1501139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1839467" y="6791194"/>
            <a:ext cx="508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r>
              <a:rPr sz="900" b="1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K1: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246376" y="6996366"/>
            <a:ext cx="2920365" cy="1411605"/>
            <a:chOff x="2246376" y="6996366"/>
            <a:chExt cx="2920365" cy="1411605"/>
          </a:xfrm>
        </p:grpSpPr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6376" y="7771638"/>
              <a:ext cx="66294" cy="4404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21636" y="7770114"/>
              <a:ext cx="72389" cy="44119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1112" y="7783830"/>
              <a:ext cx="80772" cy="44272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10612" y="7781544"/>
              <a:ext cx="76200" cy="42214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941320" y="7786878"/>
              <a:ext cx="207010" cy="435609"/>
            </a:xfrm>
            <a:custGeom>
              <a:avLst/>
              <a:gdLst/>
              <a:ahLst/>
              <a:cxnLst/>
              <a:rect l="l" t="t" r="r" b="b"/>
              <a:pathLst>
                <a:path w="207010" h="435609">
                  <a:moveTo>
                    <a:pt x="206502" y="171450"/>
                  </a:moveTo>
                  <a:lnTo>
                    <a:pt x="192024" y="171513"/>
                  </a:lnTo>
                  <a:lnTo>
                    <a:pt x="192024" y="185991"/>
                  </a:lnTo>
                  <a:lnTo>
                    <a:pt x="192024" y="265176"/>
                  </a:lnTo>
                  <a:lnTo>
                    <a:pt x="13804" y="265176"/>
                  </a:lnTo>
                  <a:lnTo>
                    <a:pt x="14376" y="186651"/>
                  </a:lnTo>
                  <a:lnTo>
                    <a:pt x="192024" y="185991"/>
                  </a:lnTo>
                  <a:lnTo>
                    <a:pt x="192024" y="171513"/>
                  </a:lnTo>
                  <a:lnTo>
                    <a:pt x="109702" y="171818"/>
                  </a:lnTo>
                  <a:lnTo>
                    <a:pt x="107442" y="0"/>
                  </a:lnTo>
                  <a:lnTo>
                    <a:pt x="92964" y="0"/>
                  </a:lnTo>
                  <a:lnTo>
                    <a:pt x="95973" y="171869"/>
                  </a:lnTo>
                  <a:lnTo>
                    <a:pt x="3810" y="172212"/>
                  </a:lnTo>
                  <a:lnTo>
                    <a:pt x="3810" y="173736"/>
                  </a:lnTo>
                  <a:lnTo>
                    <a:pt x="762" y="173736"/>
                  </a:lnTo>
                  <a:lnTo>
                    <a:pt x="0" y="278130"/>
                  </a:lnTo>
                  <a:lnTo>
                    <a:pt x="7620" y="278130"/>
                  </a:lnTo>
                  <a:lnTo>
                    <a:pt x="7620" y="278892"/>
                  </a:lnTo>
                  <a:lnTo>
                    <a:pt x="96050" y="278892"/>
                  </a:lnTo>
                  <a:lnTo>
                    <a:pt x="96774" y="435102"/>
                  </a:lnTo>
                  <a:lnTo>
                    <a:pt x="110490" y="435102"/>
                  </a:lnTo>
                  <a:lnTo>
                    <a:pt x="109766" y="278892"/>
                  </a:lnTo>
                  <a:lnTo>
                    <a:pt x="205727" y="278892"/>
                  </a:lnTo>
                  <a:lnTo>
                    <a:pt x="205727" y="276606"/>
                  </a:lnTo>
                  <a:lnTo>
                    <a:pt x="205740" y="185940"/>
                  </a:lnTo>
                  <a:lnTo>
                    <a:pt x="206502" y="185928"/>
                  </a:lnTo>
                  <a:lnTo>
                    <a:pt x="206502" y="1714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88130" y="7888986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0"/>
                  </a:moveTo>
                  <a:lnTo>
                    <a:pt x="0" y="140207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84237" y="788509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892"/>
                  </a:moveTo>
                  <a:lnTo>
                    <a:pt x="1140" y="1140"/>
                  </a:lnTo>
                  <a:lnTo>
                    <a:pt x="3892" y="0"/>
                  </a:lnTo>
                  <a:lnTo>
                    <a:pt x="6644" y="1140"/>
                  </a:lnTo>
                  <a:lnTo>
                    <a:pt x="7785" y="3892"/>
                  </a:lnTo>
                  <a:lnTo>
                    <a:pt x="6644" y="6644"/>
                  </a:lnTo>
                  <a:lnTo>
                    <a:pt x="3892" y="7785"/>
                  </a:lnTo>
                  <a:lnTo>
                    <a:pt x="1140" y="6644"/>
                  </a:lnTo>
                  <a:lnTo>
                    <a:pt x="0" y="3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88130" y="7842504"/>
              <a:ext cx="0" cy="46990"/>
            </a:xfrm>
            <a:custGeom>
              <a:avLst/>
              <a:gdLst/>
              <a:ahLst/>
              <a:cxnLst/>
              <a:rect l="l" t="t" r="r" b="b"/>
              <a:pathLst>
                <a:path h="46990">
                  <a:moveTo>
                    <a:pt x="0" y="0"/>
                  </a:moveTo>
                  <a:lnTo>
                    <a:pt x="0" y="46482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88130" y="8263128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0"/>
                  </a:moveTo>
                  <a:lnTo>
                    <a:pt x="0" y="140208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54196" y="7000494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3934" y="0"/>
                  </a:lnTo>
                  <a:lnTo>
                    <a:pt x="233934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01440" y="8403336"/>
              <a:ext cx="186690" cy="0"/>
            </a:xfrm>
            <a:custGeom>
              <a:avLst/>
              <a:gdLst/>
              <a:ahLst/>
              <a:cxnLst/>
              <a:rect l="l" t="t" r="r" b="b"/>
              <a:pathLst>
                <a:path w="186689">
                  <a:moveTo>
                    <a:pt x="0" y="0"/>
                  </a:moveTo>
                  <a:lnTo>
                    <a:pt x="186690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97541" y="7136815"/>
              <a:ext cx="661670" cy="1270635"/>
            </a:xfrm>
            <a:custGeom>
              <a:avLst/>
              <a:gdLst/>
              <a:ahLst/>
              <a:cxnLst/>
              <a:rect l="l" t="t" r="r" b="b"/>
              <a:pathLst>
                <a:path w="661670" h="1270634">
                  <a:moveTo>
                    <a:pt x="7785" y="1266520"/>
                  </a:moveTo>
                  <a:lnTo>
                    <a:pt x="6642" y="1263777"/>
                  </a:lnTo>
                  <a:lnTo>
                    <a:pt x="3898" y="1262634"/>
                  </a:lnTo>
                  <a:lnTo>
                    <a:pt x="1143" y="1263777"/>
                  </a:lnTo>
                  <a:lnTo>
                    <a:pt x="0" y="1266520"/>
                  </a:lnTo>
                  <a:lnTo>
                    <a:pt x="1143" y="1269276"/>
                  </a:lnTo>
                  <a:lnTo>
                    <a:pt x="3898" y="1270419"/>
                  </a:lnTo>
                  <a:lnTo>
                    <a:pt x="6642" y="1269276"/>
                  </a:lnTo>
                  <a:lnTo>
                    <a:pt x="7785" y="1266520"/>
                  </a:lnTo>
                  <a:close/>
                </a:path>
                <a:path w="661670" h="1270634">
                  <a:moveTo>
                    <a:pt x="661581" y="3886"/>
                  </a:moveTo>
                  <a:lnTo>
                    <a:pt x="660438" y="1143"/>
                  </a:lnTo>
                  <a:lnTo>
                    <a:pt x="657694" y="0"/>
                  </a:lnTo>
                  <a:lnTo>
                    <a:pt x="654939" y="1143"/>
                  </a:lnTo>
                  <a:lnTo>
                    <a:pt x="653796" y="3886"/>
                  </a:lnTo>
                  <a:lnTo>
                    <a:pt x="654939" y="6642"/>
                  </a:lnTo>
                  <a:lnTo>
                    <a:pt x="657694" y="7785"/>
                  </a:lnTo>
                  <a:lnTo>
                    <a:pt x="660438" y="6642"/>
                  </a:lnTo>
                  <a:lnTo>
                    <a:pt x="661581" y="38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55236" y="7000494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0"/>
                  </a:moveTo>
                  <a:lnTo>
                    <a:pt x="0" y="140207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55236" y="7374636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0"/>
                  </a:moveTo>
                  <a:lnTo>
                    <a:pt x="0" y="140208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88130" y="7514844"/>
              <a:ext cx="467359" cy="0"/>
            </a:xfrm>
            <a:custGeom>
              <a:avLst/>
              <a:gdLst/>
              <a:ahLst/>
              <a:cxnLst/>
              <a:rect l="l" t="t" r="r" b="b"/>
              <a:pathLst>
                <a:path w="467360">
                  <a:moveTo>
                    <a:pt x="0" y="0"/>
                  </a:moveTo>
                  <a:lnTo>
                    <a:pt x="467106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84237" y="751095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892"/>
                  </a:moveTo>
                  <a:lnTo>
                    <a:pt x="1140" y="1140"/>
                  </a:lnTo>
                  <a:lnTo>
                    <a:pt x="3892" y="0"/>
                  </a:lnTo>
                  <a:lnTo>
                    <a:pt x="6644" y="1140"/>
                  </a:lnTo>
                  <a:lnTo>
                    <a:pt x="7785" y="3892"/>
                  </a:lnTo>
                  <a:lnTo>
                    <a:pt x="6644" y="6644"/>
                  </a:lnTo>
                  <a:lnTo>
                    <a:pt x="3892" y="7785"/>
                  </a:lnTo>
                  <a:lnTo>
                    <a:pt x="1140" y="6644"/>
                  </a:lnTo>
                  <a:lnTo>
                    <a:pt x="0" y="3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88130" y="7000494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0"/>
                  </a:moveTo>
                  <a:lnTo>
                    <a:pt x="0" y="140208"/>
                  </a:lnTo>
                  <a:lnTo>
                    <a:pt x="0" y="140208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88130" y="751484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46482"/>
                  </a:lnTo>
                  <a:lnTo>
                    <a:pt x="0" y="93726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88130" y="7374636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0"/>
                  </a:moveTo>
                  <a:lnTo>
                    <a:pt x="0" y="140208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84237" y="737074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892"/>
                  </a:moveTo>
                  <a:lnTo>
                    <a:pt x="1140" y="1140"/>
                  </a:lnTo>
                  <a:lnTo>
                    <a:pt x="3892" y="0"/>
                  </a:lnTo>
                  <a:lnTo>
                    <a:pt x="6644" y="1140"/>
                  </a:lnTo>
                  <a:lnTo>
                    <a:pt x="7785" y="3892"/>
                  </a:lnTo>
                  <a:lnTo>
                    <a:pt x="6644" y="6644"/>
                  </a:lnTo>
                  <a:lnTo>
                    <a:pt x="3892" y="7785"/>
                  </a:lnTo>
                  <a:lnTo>
                    <a:pt x="1140" y="6644"/>
                  </a:lnTo>
                  <a:lnTo>
                    <a:pt x="0" y="3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75860" y="7000494"/>
              <a:ext cx="186690" cy="0"/>
            </a:xfrm>
            <a:custGeom>
              <a:avLst/>
              <a:gdLst/>
              <a:ahLst/>
              <a:cxnLst/>
              <a:rect l="l" t="t" r="r" b="b"/>
              <a:pathLst>
                <a:path w="186689">
                  <a:moveTo>
                    <a:pt x="0" y="0"/>
                  </a:moveTo>
                  <a:lnTo>
                    <a:pt x="186690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51337" y="6996607"/>
              <a:ext cx="428625" cy="8255"/>
            </a:xfrm>
            <a:custGeom>
              <a:avLst/>
              <a:gdLst/>
              <a:ahLst/>
              <a:cxnLst/>
              <a:rect l="l" t="t" r="r" b="b"/>
              <a:pathLst>
                <a:path w="428625" h="8254">
                  <a:moveTo>
                    <a:pt x="7785" y="3886"/>
                  </a:moveTo>
                  <a:lnTo>
                    <a:pt x="6642" y="1143"/>
                  </a:lnTo>
                  <a:lnTo>
                    <a:pt x="3886" y="0"/>
                  </a:lnTo>
                  <a:lnTo>
                    <a:pt x="1143" y="1143"/>
                  </a:lnTo>
                  <a:lnTo>
                    <a:pt x="0" y="3886"/>
                  </a:lnTo>
                  <a:lnTo>
                    <a:pt x="1143" y="6642"/>
                  </a:lnTo>
                  <a:lnTo>
                    <a:pt x="3886" y="7785"/>
                  </a:lnTo>
                  <a:lnTo>
                    <a:pt x="6642" y="6642"/>
                  </a:lnTo>
                  <a:lnTo>
                    <a:pt x="7785" y="3886"/>
                  </a:lnTo>
                  <a:close/>
                </a:path>
                <a:path w="428625" h="8254">
                  <a:moveTo>
                    <a:pt x="428409" y="3886"/>
                  </a:moveTo>
                  <a:lnTo>
                    <a:pt x="427266" y="1143"/>
                  </a:lnTo>
                  <a:lnTo>
                    <a:pt x="424510" y="0"/>
                  </a:lnTo>
                  <a:lnTo>
                    <a:pt x="421767" y="1143"/>
                  </a:lnTo>
                  <a:lnTo>
                    <a:pt x="420624" y="3886"/>
                  </a:lnTo>
                  <a:lnTo>
                    <a:pt x="421767" y="6642"/>
                  </a:lnTo>
                  <a:lnTo>
                    <a:pt x="424510" y="7785"/>
                  </a:lnTo>
                  <a:lnTo>
                    <a:pt x="427266" y="6642"/>
                  </a:lnTo>
                  <a:lnTo>
                    <a:pt x="428409" y="38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88130" y="7000494"/>
              <a:ext cx="467359" cy="0"/>
            </a:xfrm>
            <a:custGeom>
              <a:avLst/>
              <a:gdLst/>
              <a:ahLst/>
              <a:cxnLst/>
              <a:rect l="l" t="t" r="r" b="b"/>
              <a:pathLst>
                <a:path w="467360">
                  <a:moveTo>
                    <a:pt x="0" y="0"/>
                  </a:moveTo>
                  <a:lnTo>
                    <a:pt x="467106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78241" y="6996601"/>
              <a:ext cx="101511" cy="14410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555236" y="7000494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898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71967" y="8263128"/>
              <a:ext cx="190582" cy="14410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555236" y="8403336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4">
                  <a:moveTo>
                    <a:pt x="0" y="0"/>
                  </a:moveTo>
                  <a:lnTo>
                    <a:pt x="420623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551343" y="839944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892"/>
                  </a:moveTo>
                  <a:lnTo>
                    <a:pt x="1140" y="1140"/>
                  </a:lnTo>
                  <a:lnTo>
                    <a:pt x="3892" y="0"/>
                  </a:lnTo>
                  <a:lnTo>
                    <a:pt x="6644" y="1140"/>
                  </a:lnTo>
                  <a:lnTo>
                    <a:pt x="7785" y="3892"/>
                  </a:lnTo>
                  <a:lnTo>
                    <a:pt x="6644" y="6644"/>
                  </a:lnTo>
                  <a:lnTo>
                    <a:pt x="3892" y="7785"/>
                  </a:lnTo>
                  <a:lnTo>
                    <a:pt x="1140" y="6644"/>
                  </a:lnTo>
                  <a:lnTo>
                    <a:pt x="0" y="3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88130" y="8403336"/>
              <a:ext cx="467359" cy="0"/>
            </a:xfrm>
            <a:custGeom>
              <a:avLst/>
              <a:gdLst/>
              <a:ahLst/>
              <a:cxnLst/>
              <a:rect l="l" t="t" r="r" b="b"/>
              <a:pathLst>
                <a:path w="467360">
                  <a:moveTo>
                    <a:pt x="0" y="0"/>
                  </a:moveTo>
                  <a:lnTo>
                    <a:pt x="467106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75860" y="7374636"/>
              <a:ext cx="0" cy="654685"/>
            </a:xfrm>
            <a:custGeom>
              <a:avLst/>
              <a:gdLst/>
              <a:ahLst/>
              <a:cxnLst/>
              <a:rect l="l" t="t" r="r" b="b"/>
              <a:pathLst>
                <a:path h="654684">
                  <a:moveTo>
                    <a:pt x="0" y="0"/>
                  </a:moveTo>
                  <a:lnTo>
                    <a:pt x="0" y="326898"/>
                  </a:lnTo>
                  <a:lnTo>
                    <a:pt x="0" y="654558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994404" y="8193024"/>
              <a:ext cx="186690" cy="0"/>
            </a:xfrm>
            <a:custGeom>
              <a:avLst/>
              <a:gdLst/>
              <a:ahLst/>
              <a:cxnLst/>
              <a:rect l="l" t="t" r="r" b="b"/>
              <a:pathLst>
                <a:path w="186689">
                  <a:moveTo>
                    <a:pt x="0" y="0"/>
                  </a:moveTo>
                  <a:lnTo>
                    <a:pt x="186690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181094" y="81930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94404" y="8099298"/>
              <a:ext cx="186690" cy="0"/>
            </a:xfrm>
            <a:custGeom>
              <a:avLst/>
              <a:gdLst/>
              <a:ahLst/>
              <a:cxnLst/>
              <a:rect l="l" t="t" r="r" b="b"/>
              <a:pathLst>
                <a:path w="186689">
                  <a:moveTo>
                    <a:pt x="0" y="0"/>
                  </a:moveTo>
                  <a:lnTo>
                    <a:pt x="186690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81094" y="809929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088130" y="8193024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088130" y="82631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994404" y="8099298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994404" y="81930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88130" y="8029194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3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088130" y="809929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181094" y="8099298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81094" y="81930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3663696" y="6860285"/>
            <a:ext cx="173990" cy="93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650" spc="-60" dirty="0">
                <a:latin typeface="Arial"/>
                <a:cs typeface="Arial"/>
              </a:rPr>
              <a:t>+24V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725417" y="6973506"/>
            <a:ext cx="1614805" cy="1570355"/>
            <a:chOff x="3725417" y="6973506"/>
            <a:chExt cx="1614805" cy="1570355"/>
          </a:xfrm>
        </p:grpSpPr>
        <p:sp>
          <p:nvSpPr>
            <p:cNvPr id="103" name="object 103"/>
            <p:cNvSpPr/>
            <p:nvPr/>
          </p:nvSpPr>
          <p:spPr>
            <a:xfrm>
              <a:off x="3737609" y="6977633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09">
                  <a:moveTo>
                    <a:pt x="54101" y="26670"/>
                  </a:moveTo>
                  <a:lnTo>
                    <a:pt x="51958" y="16073"/>
                  </a:lnTo>
                  <a:lnTo>
                    <a:pt x="46100" y="7620"/>
                  </a:lnTo>
                  <a:lnTo>
                    <a:pt x="37385" y="2024"/>
                  </a:lnTo>
                  <a:lnTo>
                    <a:pt x="26669" y="0"/>
                  </a:lnTo>
                  <a:lnTo>
                    <a:pt x="16073" y="2024"/>
                  </a:lnTo>
                  <a:lnTo>
                    <a:pt x="7619" y="7620"/>
                  </a:lnTo>
                  <a:lnTo>
                    <a:pt x="2024" y="16073"/>
                  </a:lnTo>
                  <a:lnTo>
                    <a:pt x="0" y="26670"/>
                  </a:lnTo>
                  <a:lnTo>
                    <a:pt x="2024" y="37385"/>
                  </a:lnTo>
                  <a:lnTo>
                    <a:pt x="7619" y="46101"/>
                  </a:lnTo>
                  <a:lnTo>
                    <a:pt x="16073" y="51958"/>
                  </a:lnTo>
                  <a:lnTo>
                    <a:pt x="26669" y="54102"/>
                  </a:lnTo>
                  <a:lnTo>
                    <a:pt x="37385" y="51958"/>
                  </a:lnTo>
                  <a:lnTo>
                    <a:pt x="46100" y="46101"/>
                  </a:lnTo>
                  <a:lnTo>
                    <a:pt x="51958" y="37385"/>
                  </a:lnTo>
                  <a:lnTo>
                    <a:pt x="54101" y="26670"/>
                  </a:lnTo>
                  <a:close/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84091" y="7000493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54195" y="70004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725417" y="8262365"/>
              <a:ext cx="142875" cy="93980"/>
            </a:xfrm>
            <a:custGeom>
              <a:avLst/>
              <a:gdLst/>
              <a:ahLst/>
              <a:cxnLst/>
              <a:rect l="l" t="t" r="r" b="b"/>
              <a:pathLst>
                <a:path w="142875" h="93979">
                  <a:moveTo>
                    <a:pt x="142494" y="0"/>
                  </a:moveTo>
                  <a:lnTo>
                    <a:pt x="0" y="0"/>
                  </a:lnTo>
                  <a:lnTo>
                    <a:pt x="0" y="93725"/>
                  </a:lnTo>
                  <a:lnTo>
                    <a:pt x="142494" y="93725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784091" y="837971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432"/>
                  </a:moveTo>
                  <a:lnTo>
                    <a:pt x="52613" y="16716"/>
                  </a:lnTo>
                  <a:lnTo>
                    <a:pt x="46577" y="8001"/>
                  </a:lnTo>
                  <a:lnTo>
                    <a:pt x="37826" y="2143"/>
                  </a:lnTo>
                  <a:lnTo>
                    <a:pt x="27431" y="0"/>
                  </a:lnTo>
                  <a:lnTo>
                    <a:pt x="16716" y="2143"/>
                  </a:lnTo>
                  <a:lnTo>
                    <a:pt x="8000" y="8001"/>
                  </a:lnTo>
                  <a:lnTo>
                    <a:pt x="2143" y="16716"/>
                  </a:lnTo>
                  <a:lnTo>
                    <a:pt x="0" y="27432"/>
                  </a:lnTo>
                  <a:lnTo>
                    <a:pt x="2143" y="37826"/>
                  </a:lnTo>
                  <a:lnTo>
                    <a:pt x="8000" y="46577"/>
                  </a:lnTo>
                  <a:lnTo>
                    <a:pt x="16716" y="52613"/>
                  </a:lnTo>
                  <a:lnTo>
                    <a:pt x="27431" y="54864"/>
                  </a:lnTo>
                  <a:lnTo>
                    <a:pt x="37826" y="52613"/>
                  </a:lnTo>
                  <a:lnTo>
                    <a:pt x="46577" y="46577"/>
                  </a:lnTo>
                  <a:lnTo>
                    <a:pt x="52613" y="37826"/>
                  </a:lnTo>
                  <a:lnTo>
                    <a:pt x="54863" y="27432"/>
                  </a:lnTo>
                  <a:close/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31335" y="8403335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901439" y="840333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97601" y="8449817"/>
              <a:ext cx="142875" cy="93980"/>
            </a:xfrm>
            <a:custGeom>
              <a:avLst/>
              <a:gdLst/>
              <a:ahLst/>
              <a:cxnLst/>
              <a:rect l="l" t="t" r="r" b="b"/>
              <a:pathLst>
                <a:path w="142875" h="93979">
                  <a:moveTo>
                    <a:pt x="142494" y="0"/>
                  </a:moveTo>
                  <a:lnTo>
                    <a:pt x="0" y="0"/>
                  </a:lnTo>
                  <a:lnTo>
                    <a:pt x="0" y="93725"/>
                  </a:lnTo>
                  <a:lnTo>
                    <a:pt x="142494" y="93725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5244108" y="8428863"/>
            <a:ext cx="99695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latin typeface="Arial"/>
                <a:cs typeface="Arial"/>
              </a:rPr>
              <a:t>0V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4063872" y="7136574"/>
            <a:ext cx="1228090" cy="1302385"/>
            <a:chOff x="4063872" y="7136574"/>
            <a:chExt cx="1228090" cy="1302385"/>
          </a:xfrm>
        </p:grpSpPr>
        <p:sp>
          <p:nvSpPr>
            <p:cNvPr id="113" name="object 113"/>
            <p:cNvSpPr/>
            <p:nvPr/>
          </p:nvSpPr>
          <p:spPr>
            <a:xfrm>
              <a:off x="5232653" y="837971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432"/>
                  </a:moveTo>
                  <a:lnTo>
                    <a:pt x="52613" y="16716"/>
                  </a:lnTo>
                  <a:lnTo>
                    <a:pt x="46577" y="8001"/>
                  </a:lnTo>
                  <a:lnTo>
                    <a:pt x="37826" y="2143"/>
                  </a:lnTo>
                  <a:lnTo>
                    <a:pt x="27431" y="0"/>
                  </a:lnTo>
                  <a:lnTo>
                    <a:pt x="16716" y="2143"/>
                  </a:lnTo>
                  <a:lnTo>
                    <a:pt x="8000" y="8001"/>
                  </a:lnTo>
                  <a:lnTo>
                    <a:pt x="2143" y="16716"/>
                  </a:lnTo>
                  <a:lnTo>
                    <a:pt x="0" y="27432"/>
                  </a:lnTo>
                  <a:lnTo>
                    <a:pt x="2143" y="37826"/>
                  </a:lnTo>
                  <a:lnTo>
                    <a:pt x="8000" y="46577"/>
                  </a:lnTo>
                  <a:lnTo>
                    <a:pt x="16716" y="52613"/>
                  </a:lnTo>
                  <a:lnTo>
                    <a:pt x="27431" y="54864"/>
                  </a:lnTo>
                  <a:lnTo>
                    <a:pt x="37826" y="52613"/>
                  </a:lnTo>
                  <a:lnTo>
                    <a:pt x="46577" y="46577"/>
                  </a:lnTo>
                  <a:lnTo>
                    <a:pt x="52613" y="37826"/>
                  </a:lnTo>
                  <a:lnTo>
                    <a:pt x="54863" y="27432"/>
                  </a:lnTo>
                  <a:close/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62549" y="8403336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32653" y="84033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64507" y="837971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1" y="0"/>
                  </a:moveTo>
                  <a:lnTo>
                    <a:pt x="16716" y="2143"/>
                  </a:lnTo>
                  <a:lnTo>
                    <a:pt x="8000" y="8001"/>
                  </a:lnTo>
                  <a:lnTo>
                    <a:pt x="2143" y="16716"/>
                  </a:lnTo>
                  <a:lnTo>
                    <a:pt x="0" y="27432"/>
                  </a:lnTo>
                  <a:lnTo>
                    <a:pt x="2143" y="37826"/>
                  </a:lnTo>
                  <a:lnTo>
                    <a:pt x="8000" y="46577"/>
                  </a:lnTo>
                  <a:lnTo>
                    <a:pt x="16716" y="52613"/>
                  </a:lnTo>
                  <a:lnTo>
                    <a:pt x="27431" y="54864"/>
                  </a:lnTo>
                  <a:lnTo>
                    <a:pt x="37826" y="52613"/>
                  </a:lnTo>
                  <a:lnTo>
                    <a:pt x="46577" y="46577"/>
                  </a:lnTo>
                  <a:lnTo>
                    <a:pt x="52613" y="37826"/>
                  </a:lnTo>
                  <a:lnTo>
                    <a:pt x="54863" y="27432"/>
                  </a:lnTo>
                  <a:lnTo>
                    <a:pt x="52613" y="16716"/>
                  </a:lnTo>
                  <a:lnTo>
                    <a:pt x="46577" y="8001"/>
                  </a:lnTo>
                  <a:lnTo>
                    <a:pt x="37826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64507" y="837971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432"/>
                  </a:moveTo>
                  <a:lnTo>
                    <a:pt x="52613" y="16716"/>
                  </a:lnTo>
                  <a:lnTo>
                    <a:pt x="46577" y="8001"/>
                  </a:lnTo>
                  <a:lnTo>
                    <a:pt x="37826" y="2143"/>
                  </a:lnTo>
                  <a:lnTo>
                    <a:pt x="27431" y="0"/>
                  </a:lnTo>
                  <a:lnTo>
                    <a:pt x="16716" y="2143"/>
                  </a:lnTo>
                  <a:lnTo>
                    <a:pt x="8000" y="8001"/>
                  </a:lnTo>
                  <a:lnTo>
                    <a:pt x="2143" y="16716"/>
                  </a:lnTo>
                  <a:lnTo>
                    <a:pt x="0" y="27432"/>
                  </a:lnTo>
                  <a:lnTo>
                    <a:pt x="2143" y="37826"/>
                  </a:lnTo>
                  <a:lnTo>
                    <a:pt x="8000" y="46577"/>
                  </a:lnTo>
                  <a:lnTo>
                    <a:pt x="16716" y="52613"/>
                  </a:lnTo>
                  <a:lnTo>
                    <a:pt x="27431" y="54864"/>
                  </a:lnTo>
                  <a:lnTo>
                    <a:pt x="37826" y="52613"/>
                  </a:lnTo>
                  <a:lnTo>
                    <a:pt x="46577" y="46577"/>
                  </a:lnTo>
                  <a:lnTo>
                    <a:pt x="52613" y="37826"/>
                  </a:lnTo>
                  <a:lnTo>
                    <a:pt x="54863" y="274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08753" y="7203185"/>
              <a:ext cx="46990" cy="101600"/>
            </a:xfrm>
            <a:custGeom>
              <a:avLst/>
              <a:gdLst/>
              <a:ahLst/>
              <a:cxnLst/>
              <a:rect l="l" t="t" r="r" b="b"/>
              <a:pathLst>
                <a:path w="46989" h="101600">
                  <a:moveTo>
                    <a:pt x="0" y="0"/>
                  </a:moveTo>
                  <a:lnTo>
                    <a:pt x="46482" y="101345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555235" y="73045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55235" y="7304531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3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55235" y="73746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55235" y="7140701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555235" y="72108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4601717" y="7026019"/>
            <a:ext cx="92075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latin typeface="Arial"/>
                <a:cs typeface="Arial"/>
              </a:rPr>
              <a:t>13</a:t>
            </a:r>
            <a:endParaRPr sz="6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601717" y="7353679"/>
            <a:ext cx="92075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latin typeface="Arial"/>
                <a:cs typeface="Arial"/>
              </a:rPr>
              <a:t>14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3966654" y="7136574"/>
            <a:ext cx="125730" cy="242570"/>
            <a:chOff x="3966654" y="7136574"/>
            <a:chExt cx="125730" cy="242570"/>
          </a:xfrm>
        </p:grpSpPr>
        <p:sp>
          <p:nvSpPr>
            <p:cNvPr id="127" name="object 127"/>
            <p:cNvSpPr/>
            <p:nvPr/>
          </p:nvSpPr>
          <p:spPr>
            <a:xfrm>
              <a:off x="4088129" y="7140701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088129" y="72108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040885" y="7203185"/>
              <a:ext cx="47625" cy="101600"/>
            </a:xfrm>
            <a:custGeom>
              <a:avLst/>
              <a:gdLst/>
              <a:ahLst/>
              <a:cxnLst/>
              <a:rect l="l" t="t" r="r" b="b"/>
              <a:pathLst>
                <a:path w="47625" h="101600">
                  <a:moveTo>
                    <a:pt x="0" y="0"/>
                  </a:moveTo>
                  <a:lnTo>
                    <a:pt x="47244" y="101345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88129" y="73045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970781" y="7219187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3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970781" y="72892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88129" y="7304531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3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088129" y="73746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970781" y="7289291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622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994403" y="72892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970781" y="725804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049267" y="725804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5240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040885" y="7258049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622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970781" y="7219187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622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994403" y="7219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4153661" y="7026019"/>
            <a:ext cx="59690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063872" y="6976998"/>
            <a:ext cx="56515" cy="570230"/>
            <a:chOff x="4063872" y="6976998"/>
            <a:chExt cx="56515" cy="570230"/>
          </a:xfrm>
        </p:grpSpPr>
        <p:sp>
          <p:nvSpPr>
            <p:cNvPr id="144" name="object 144"/>
            <p:cNvSpPr/>
            <p:nvPr/>
          </p:nvSpPr>
          <p:spPr>
            <a:xfrm>
              <a:off x="4064507" y="6977633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27431" y="0"/>
                  </a:moveTo>
                  <a:lnTo>
                    <a:pt x="16716" y="2024"/>
                  </a:lnTo>
                  <a:lnTo>
                    <a:pt x="8000" y="7620"/>
                  </a:lnTo>
                  <a:lnTo>
                    <a:pt x="2143" y="16073"/>
                  </a:lnTo>
                  <a:lnTo>
                    <a:pt x="0" y="26670"/>
                  </a:lnTo>
                  <a:lnTo>
                    <a:pt x="2143" y="37385"/>
                  </a:lnTo>
                  <a:lnTo>
                    <a:pt x="8000" y="46101"/>
                  </a:lnTo>
                  <a:lnTo>
                    <a:pt x="16716" y="51958"/>
                  </a:lnTo>
                  <a:lnTo>
                    <a:pt x="27431" y="54102"/>
                  </a:lnTo>
                  <a:lnTo>
                    <a:pt x="37826" y="51958"/>
                  </a:lnTo>
                  <a:lnTo>
                    <a:pt x="46577" y="46101"/>
                  </a:lnTo>
                  <a:lnTo>
                    <a:pt x="52613" y="37385"/>
                  </a:lnTo>
                  <a:lnTo>
                    <a:pt x="54863" y="26670"/>
                  </a:lnTo>
                  <a:lnTo>
                    <a:pt x="52613" y="16073"/>
                  </a:lnTo>
                  <a:lnTo>
                    <a:pt x="46577" y="7620"/>
                  </a:lnTo>
                  <a:lnTo>
                    <a:pt x="37826" y="202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064507" y="6977633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54863" y="26670"/>
                  </a:moveTo>
                  <a:lnTo>
                    <a:pt x="52613" y="16073"/>
                  </a:lnTo>
                  <a:lnTo>
                    <a:pt x="46577" y="7620"/>
                  </a:lnTo>
                  <a:lnTo>
                    <a:pt x="37826" y="2024"/>
                  </a:lnTo>
                  <a:lnTo>
                    <a:pt x="27431" y="0"/>
                  </a:lnTo>
                  <a:lnTo>
                    <a:pt x="16716" y="2024"/>
                  </a:lnTo>
                  <a:lnTo>
                    <a:pt x="8000" y="7620"/>
                  </a:lnTo>
                  <a:lnTo>
                    <a:pt x="2143" y="16073"/>
                  </a:lnTo>
                  <a:lnTo>
                    <a:pt x="0" y="26670"/>
                  </a:lnTo>
                  <a:lnTo>
                    <a:pt x="2143" y="37385"/>
                  </a:lnTo>
                  <a:lnTo>
                    <a:pt x="8000" y="46101"/>
                  </a:lnTo>
                  <a:lnTo>
                    <a:pt x="16716" y="51958"/>
                  </a:lnTo>
                  <a:lnTo>
                    <a:pt x="27431" y="54102"/>
                  </a:lnTo>
                  <a:lnTo>
                    <a:pt x="37826" y="51958"/>
                  </a:lnTo>
                  <a:lnTo>
                    <a:pt x="46577" y="46101"/>
                  </a:lnTo>
                  <a:lnTo>
                    <a:pt x="52613" y="37385"/>
                  </a:lnTo>
                  <a:lnTo>
                    <a:pt x="54863" y="26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064507" y="749122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1" y="0"/>
                  </a:moveTo>
                  <a:lnTo>
                    <a:pt x="16716" y="2143"/>
                  </a:lnTo>
                  <a:lnTo>
                    <a:pt x="8000" y="8000"/>
                  </a:lnTo>
                  <a:lnTo>
                    <a:pt x="2143" y="16716"/>
                  </a:lnTo>
                  <a:lnTo>
                    <a:pt x="0" y="27431"/>
                  </a:lnTo>
                  <a:lnTo>
                    <a:pt x="2143" y="37826"/>
                  </a:lnTo>
                  <a:lnTo>
                    <a:pt x="8000" y="46577"/>
                  </a:lnTo>
                  <a:lnTo>
                    <a:pt x="16716" y="52613"/>
                  </a:lnTo>
                  <a:lnTo>
                    <a:pt x="27431" y="54863"/>
                  </a:lnTo>
                  <a:lnTo>
                    <a:pt x="37826" y="52613"/>
                  </a:lnTo>
                  <a:lnTo>
                    <a:pt x="46577" y="46577"/>
                  </a:lnTo>
                  <a:lnTo>
                    <a:pt x="52613" y="37826"/>
                  </a:lnTo>
                  <a:lnTo>
                    <a:pt x="54863" y="27431"/>
                  </a:lnTo>
                  <a:lnTo>
                    <a:pt x="52613" y="16716"/>
                  </a:lnTo>
                  <a:lnTo>
                    <a:pt x="46577" y="8000"/>
                  </a:lnTo>
                  <a:lnTo>
                    <a:pt x="37826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064507" y="749122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431"/>
                  </a:moveTo>
                  <a:lnTo>
                    <a:pt x="52613" y="16716"/>
                  </a:lnTo>
                  <a:lnTo>
                    <a:pt x="46577" y="8000"/>
                  </a:lnTo>
                  <a:lnTo>
                    <a:pt x="37826" y="2143"/>
                  </a:lnTo>
                  <a:lnTo>
                    <a:pt x="27431" y="0"/>
                  </a:lnTo>
                  <a:lnTo>
                    <a:pt x="16716" y="2143"/>
                  </a:lnTo>
                  <a:lnTo>
                    <a:pt x="8000" y="8000"/>
                  </a:lnTo>
                  <a:lnTo>
                    <a:pt x="2143" y="16716"/>
                  </a:lnTo>
                  <a:lnTo>
                    <a:pt x="0" y="27431"/>
                  </a:lnTo>
                  <a:lnTo>
                    <a:pt x="2143" y="37826"/>
                  </a:lnTo>
                  <a:lnTo>
                    <a:pt x="8000" y="46577"/>
                  </a:lnTo>
                  <a:lnTo>
                    <a:pt x="16716" y="52613"/>
                  </a:lnTo>
                  <a:lnTo>
                    <a:pt x="27431" y="54863"/>
                  </a:lnTo>
                  <a:lnTo>
                    <a:pt x="37826" y="52613"/>
                  </a:lnTo>
                  <a:lnTo>
                    <a:pt x="46577" y="46577"/>
                  </a:lnTo>
                  <a:lnTo>
                    <a:pt x="52613" y="37826"/>
                  </a:lnTo>
                  <a:lnTo>
                    <a:pt x="54863" y="274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5182361" y="7046976"/>
            <a:ext cx="173990" cy="93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650" spc="-60" dirty="0">
                <a:latin typeface="Arial"/>
                <a:cs typeface="Arial"/>
              </a:rPr>
              <a:t>+24V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4530978" y="6973506"/>
            <a:ext cx="760730" cy="62865"/>
            <a:chOff x="4530978" y="6973506"/>
            <a:chExt cx="760730" cy="62865"/>
          </a:xfrm>
        </p:grpSpPr>
        <p:sp>
          <p:nvSpPr>
            <p:cNvPr id="150" name="object 150"/>
            <p:cNvSpPr/>
            <p:nvPr/>
          </p:nvSpPr>
          <p:spPr>
            <a:xfrm>
              <a:off x="5232653" y="6977633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54863" y="26670"/>
                  </a:moveTo>
                  <a:lnTo>
                    <a:pt x="52613" y="16073"/>
                  </a:lnTo>
                  <a:lnTo>
                    <a:pt x="46577" y="7620"/>
                  </a:lnTo>
                  <a:lnTo>
                    <a:pt x="37826" y="2024"/>
                  </a:lnTo>
                  <a:lnTo>
                    <a:pt x="27431" y="0"/>
                  </a:lnTo>
                  <a:lnTo>
                    <a:pt x="16716" y="2024"/>
                  </a:lnTo>
                  <a:lnTo>
                    <a:pt x="8000" y="7620"/>
                  </a:lnTo>
                  <a:lnTo>
                    <a:pt x="2143" y="16073"/>
                  </a:lnTo>
                  <a:lnTo>
                    <a:pt x="0" y="26670"/>
                  </a:lnTo>
                  <a:lnTo>
                    <a:pt x="2143" y="37385"/>
                  </a:lnTo>
                  <a:lnTo>
                    <a:pt x="8000" y="46101"/>
                  </a:lnTo>
                  <a:lnTo>
                    <a:pt x="16716" y="51958"/>
                  </a:lnTo>
                  <a:lnTo>
                    <a:pt x="27431" y="54102"/>
                  </a:lnTo>
                  <a:lnTo>
                    <a:pt x="37826" y="51958"/>
                  </a:lnTo>
                  <a:lnTo>
                    <a:pt x="46577" y="46101"/>
                  </a:lnTo>
                  <a:lnTo>
                    <a:pt x="52613" y="37385"/>
                  </a:lnTo>
                  <a:lnTo>
                    <a:pt x="54863" y="26670"/>
                  </a:lnTo>
                  <a:close/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62549" y="7000493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32653" y="70004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31613" y="6977633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27431" y="0"/>
                  </a:moveTo>
                  <a:lnTo>
                    <a:pt x="16716" y="2024"/>
                  </a:lnTo>
                  <a:lnTo>
                    <a:pt x="8000" y="7620"/>
                  </a:lnTo>
                  <a:lnTo>
                    <a:pt x="2143" y="16073"/>
                  </a:lnTo>
                  <a:lnTo>
                    <a:pt x="0" y="26670"/>
                  </a:lnTo>
                  <a:lnTo>
                    <a:pt x="2143" y="37385"/>
                  </a:lnTo>
                  <a:lnTo>
                    <a:pt x="8000" y="46101"/>
                  </a:lnTo>
                  <a:lnTo>
                    <a:pt x="16716" y="51958"/>
                  </a:lnTo>
                  <a:lnTo>
                    <a:pt x="27431" y="54102"/>
                  </a:lnTo>
                  <a:lnTo>
                    <a:pt x="37826" y="51958"/>
                  </a:lnTo>
                  <a:lnTo>
                    <a:pt x="46577" y="46101"/>
                  </a:lnTo>
                  <a:lnTo>
                    <a:pt x="52613" y="37385"/>
                  </a:lnTo>
                  <a:lnTo>
                    <a:pt x="54863" y="26670"/>
                  </a:lnTo>
                  <a:lnTo>
                    <a:pt x="52613" y="16073"/>
                  </a:lnTo>
                  <a:lnTo>
                    <a:pt x="46577" y="7620"/>
                  </a:lnTo>
                  <a:lnTo>
                    <a:pt x="37826" y="202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31613" y="6977633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54863" y="26670"/>
                  </a:moveTo>
                  <a:lnTo>
                    <a:pt x="52613" y="16073"/>
                  </a:lnTo>
                  <a:lnTo>
                    <a:pt x="46577" y="7620"/>
                  </a:lnTo>
                  <a:lnTo>
                    <a:pt x="37826" y="2024"/>
                  </a:lnTo>
                  <a:lnTo>
                    <a:pt x="27431" y="0"/>
                  </a:lnTo>
                  <a:lnTo>
                    <a:pt x="16716" y="2024"/>
                  </a:lnTo>
                  <a:lnTo>
                    <a:pt x="8000" y="7620"/>
                  </a:lnTo>
                  <a:lnTo>
                    <a:pt x="2143" y="16073"/>
                  </a:lnTo>
                  <a:lnTo>
                    <a:pt x="0" y="26670"/>
                  </a:lnTo>
                  <a:lnTo>
                    <a:pt x="2143" y="37385"/>
                  </a:lnTo>
                  <a:lnTo>
                    <a:pt x="8000" y="46101"/>
                  </a:lnTo>
                  <a:lnTo>
                    <a:pt x="16716" y="51958"/>
                  </a:lnTo>
                  <a:lnTo>
                    <a:pt x="27431" y="54102"/>
                  </a:lnTo>
                  <a:lnTo>
                    <a:pt x="37826" y="51958"/>
                  </a:lnTo>
                  <a:lnTo>
                    <a:pt x="46577" y="46101"/>
                  </a:lnTo>
                  <a:lnTo>
                    <a:pt x="52613" y="37385"/>
                  </a:lnTo>
                  <a:lnTo>
                    <a:pt x="54863" y="26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4372355" y="7189851"/>
            <a:ext cx="517525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420370" algn="l"/>
              </a:tabLst>
            </a:pPr>
            <a:r>
              <a:rPr sz="650" spc="-25" dirty="0">
                <a:latin typeface="Arial"/>
                <a:cs typeface="Arial"/>
              </a:rPr>
              <a:t>K1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-50" dirty="0">
                <a:latin typeface="Arial"/>
                <a:cs typeface="Arial"/>
              </a:rPr>
              <a:t>K1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4925250" y="7136574"/>
            <a:ext cx="55244" cy="242570"/>
            <a:chOff x="4925250" y="7136574"/>
            <a:chExt cx="55244" cy="242570"/>
          </a:xfrm>
        </p:grpSpPr>
        <p:sp>
          <p:nvSpPr>
            <p:cNvPr id="157" name="object 157"/>
            <p:cNvSpPr/>
            <p:nvPr/>
          </p:nvSpPr>
          <p:spPr>
            <a:xfrm>
              <a:off x="4929378" y="7203185"/>
              <a:ext cx="46990" cy="101600"/>
            </a:xfrm>
            <a:custGeom>
              <a:avLst/>
              <a:gdLst/>
              <a:ahLst/>
              <a:cxnLst/>
              <a:rect l="l" t="t" r="r" b="b"/>
              <a:pathLst>
                <a:path w="46989" h="101600">
                  <a:moveTo>
                    <a:pt x="0" y="0"/>
                  </a:moveTo>
                  <a:lnTo>
                    <a:pt x="46482" y="101345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975860" y="73045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975860" y="7304531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3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975860" y="73746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975860" y="7140701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75860" y="72108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5022341" y="7026019"/>
            <a:ext cx="90805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-35" dirty="0">
                <a:latin typeface="Arial"/>
                <a:cs typeface="Arial"/>
              </a:rPr>
              <a:t>23</a:t>
            </a:r>
            <a:endParaRPr sz="6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022341" y="7353679"/>
            <a:ext cx="90805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-35" dirty="0">
                <a:latin typeface="Arial"/>
                <a:cs typeface="Arial"/>
              </a:rPr>
              <a:t>24</a:t>
            </a:r>
            <a:endParaRPr sz="65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088129" y="7771638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865"/>
                </a:lnTo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3990276" y="6976998"/>
            <a:ext cx="1017905" cy="866775"/>
            <a:chOff x="3990276" y="6976998"/>
            <a:chExt cx="1017905" cy="866775"/>
          </a:xfrm>
        </p:grpSpPr>
        <p:sp>
          <p:nvSpPr>
            <p:cNvPr id="167" name="object 167"/>
            <p:cNvSpPr/>
            <p:nvPr/>
          </p:nvSpPr>
          <p:spPr>
            <a:xfrm>
              <a:off x="4952238" y="6977633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27431" y="0"/>
                  </a:moveTo>
                  <a:lnTo>
                    <a:pt x="16716" y="2024"/>
                  </a:lnTo>
                  <a:lnTo>
                    <a:pt x="8000" y="7620"/>
                  </a:lnTo>
                  <a:lnTo>
                    <a:pt x="2143" y="16073"/>
                  </a:lnTo>
                  <a:lnTo>
                    <a:pt x="0" y="26670"/>
                  </a:lnTo>
                  <a:lnTo>
                    <a:pt x="2143" y="37385"/>
                  </a:lnTo>
                  <a:lnTo>
                    <a:pt x="8000" y="46101"/>
                  </a:lnTo>
                  <a:lnTo>
                    <a:pt x="16716" y="51958"/>
                  </a:lnTo>
                  <a:lnTo>
                    <a:pt x="27431" y="54102"/>
                  </a:lnTo>
                  <a:lnTo>
                    <a:pt x="37826" y="51958"/>
                  </a:lnTo>
                  <a:lnTo>
                    <a:pt x="46577" y="46101"/>
                  </a:lnTo>
                  <a:lnTo>
                    <a:pt x="52613" y="37385"/>
                  </a:lnTo>
                  <a:lnTo>
                    <a:pt x="54863" y="26670"/>
                  </a:lnTo>
                  <a:lnTo>
                    <a:pt x="52613" y="16073"/>
                  </a:lnTo>
                  <a:lnTo>
                    <a:pt x="46577" y="7620"/>
                  </a:lnTo>
                  <a:lnTo>
                    <a:pt x="37826" y="202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952238" y="6977633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54863" y="26670"/>
                  </a:moveTo>
                  <a:lnTo>
                    <a:pt x="52613" y="16073"/>
                  </a:lnTo>
                  <a:lnTo>
                    <a:pt x="46577" y="7620"/>
                  </a:lnTo>
                  <a:lnTo>
                    <a:pt x="37826" y="2024"/>
                  </a:lnTo>
                  <a:lnTo>
                    <a:pt x="27431" y="0"/>
                  </a:lnTo>
                  <a:lnTo>
                    <a:pt x="16716" y="2024"/>
                  </a:lnTo>
                  <a:lnTo>
                    <a:pt x="8000" y="7620"/>
                  </a:lnTo>
                  <a:lnTo>
                    <a:pt x="2143" y="16073"/>
                  </a:lnTo>
                  <a:lnTo>
                    <a:pt x="0" y="26670"/>
                  </a:lnTo>
                  <a:lnTo>
                    <a:pt x="2143" y="37385"/>
                  </a:lnTo>
                  <a:lnTo>
                    <a:pt x="8000" y="46101"/>
                  </a:lnTo>
                  <a:lnTo>
                    <a:pt x="16716" y="51958"/>
                  </a:lnTo>
                  <a:lnTo>
                    <a:pt x="27431" y="54102"/>
                  </a:lnTo>
                  <a:lnTo>
                    <a:pt x="37826" y="51958"/>
                  </a:lnTo>
                  <a:lnTo>
                    <a:pt x="46577" y="46101"/>
                  </a:lnTo>
                  <a:lnTo>
                    <a:pt x="52613" y="37385"/>
                  </a:lnTo>
                  <a:lnTo>
                    <a:pt x="54863" y="26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88130" y="7671053"/>
              <a:ext cx="46990" cy="100965"/>
            </a:xfrm>
            <a:custGeom>
              <a:avLst/>
              <a:gdLst/>
              <a:ahLst/>
              <a:cxnLst/>
              <a:rect l="l" t="t" r="r" b="b"/>
              <a:pathLst>
                <a:path w="46989" h="100965">
                  <a:moveTo>
                    <a:pt x="46482" y="0"/>
                  </a:moveTo>
                  <a:lnTo>
                    <a:pt x="0" y="100584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088130" y="777163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994404" y="7686293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3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994404" y="77563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994404" y="7725155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072128" y="7725155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088130" y="772515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994404" y="7756397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622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018026" y="7756410"/>
              <a:ext cx="71120" cy="86995"/>
            </a:xfrm>
            <a:custGeom>
              <a:avLst/>
              <a:gdLst/>
              <a:ahLst/>
              <a:cxnLst/>
              <a:rect l="l" t="t" r="r" b="b"/>
              <a:pathLst>
                <a:path w="71120" h="86995">
                  <a:moveTo>
                    <a:pt x="749" y="0"/>
                  </a:moveTo>
                  <a:lnTo>
                    <a:pt x="0" y="0"/>
                  </a:lnTo>
                  <a:lnTo>
                    <a:pt x="0" y="749"/>
                  </a:lnTo>
                  <a:lnTo>
                    <a:pt x="749" y="749"/>
                  </a:lnTo>
                  <a:lnTo>
                    <a:pt x="749" y="0"/>
                  </a:lnTo>
                  <a:close/>
                </a:path>
                <a:path w="71120" h="86995">
                  <a:moveTo>
                    <a:pt x="70866" y="86106"/>
                  </a:moveTo>
                  <a:lnTo>
                    <a:pt x="70104" y="86106"/>
                  </a:lnTo>
                  <a:lnTo>
                    <a:pt x="70104" y="86855"/>
                  </a:lnTo>
                  <a:lnTo>
                    <a:pt x="70866" y="86855"/>
                  </a:lnTo>
                  <a:lnTo>
                    <a:pt x="70866" y="86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994404" y="7686293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622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018026" y="76862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761" y="76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088130" y="7608569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3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088130" y="76786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088130" y="7678673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10">
                  <a:moveTo>
                    <a:pt x="0" y="0"/>
                  </a:moveTo>
                  <a:lnTo>
                    <a:pt x="54102" y="0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142232" y="76786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4153661" y="7313897"/>
            <a:ext cx="59690" cy="3060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r>
              <a:rPr sz="650" spc="5" dirty="0"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650" spc="5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772685" y="7828411"/>
            <a:ext cx="478155" cy="539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0365">
              <a:lnSpc>
                <a:spcPts val="730"/>
              </a:lnSpc>
              <a:spcBef>
                <a:spcPts val="105"/>
              </a:spcBef>
            </a:pPr>
            <a:r>
              <a:rPr sz="650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  <a:p>
            <a:pPr marL="381635">
              <a:lnSpc>
                <a:spcPts val="730"/>
              </a:lnSpc>
            </a:pPr>
            <a:r>
              <a:rPr sz="650" spc="-50" dirty="0">
                <a:latin typeface="Arial"/>
                <a:cs typeface="Arial"/>
              </a:rPr>
              <a:t>A1</a:t>
            </a:r>
            <a:endParaRPr sz="65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509"/>
              </a:spcBef>
            </a:pPr>
            <a:r>
              <a:rPr sz="650" spc="-25" dirty="0">
                <a:latin typeface="Arial"/>
                <a:cs typeface="Arial"/>
              </a:rPr>
              <a:t>K1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5"/>
              </a:spcBef>
              <a:tabLst>
                <a:tab pos="381635" algn="l"/>
              </a:tabLst>
            </a:pPr>
            <a:r>
              <a:rPr sz="650" spc="-25" dirty="0">
                <a:latin typeface="Arial"/>
                <a:cs typeface="Arial"/>
              </a:rPr>
              <a:t>0V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-50" dirty="0">
                <a:latin typeface="Arial"/>
                <a:cs typeface="Arial"/>
              </a:rPr>
              <a:t>A2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4925485" y="8029193"/>
            <a:ext cx="108585" cy="406400"/>
            <a:chOff x="4925485" y="8029193"/>
            <a:chExt cx="108585" cy="406400"/>
          </a:xfrm>
        </p:grpSpPr>
        <p:pic>
          <p:nvPicPr>
            <p:cNvPr id="187" name="object 1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25485" y="8029193"/>
              <a:ext cx="108369" cy="234695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952237" y="837971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1" y="0"/>
                  </a:moveTo>
                  <a:lnTo>
                    <a:pt x="16716" y="2143"/>
                  </a:lnTo>
                  <a:lnTo>
                    <a:pt x="8000" y="8001"/>
                  </a:lnTo>
                  <a:lnTo>
                    <a:pt x="2143" y="16716"/>
                  </a:lnTo>
                  <a:lnTo>
                    <a:pt x="0" y="27432"/>
                  </a:lnTo>
                  <a:lnTo>
                    <a:pt x="2143" y="37826"/>
                  </a:lnTo>
                  <a:lnTo>
                    <a:pt x="8000" y="46577"/>
                  </a:lnTo>
                  <a:lnTo>
                    <a:pt x="16716" y="52613"/>
                  </a:lnTo>
                  <a:lnTo>
                    <a:pt x="27431" y="54864"/>
                  </a:lnTo>
                  <a:lnTo>
                    <a:pt x="37826" y="52613"/>
                  </a:lnTo>
                  <a:lnTo>
                    <a:pt x="46577" y="46577"/>
                  </a:lnTo>
                  <a:lnTo>
                    <a:pt x="52613" y="37826"/>
                  </a:lnTo>
                  <a:lnTo>
                    <a:pt x="54863" y="27432"/>
                  </a:lnTo>
                  <a:lnTo>
                    <a:pt x="52613" y="16716"/>
                  </a:lnTo>
                  <a:lnTo>
                    <a:pt x="46577" y="8001"/>
                  </a:lnTo>
                  <a:lnTo>
                    <a:pt x="37826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952237" y="837971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432"/>
                  </a:moveTo>
                  <a:lnTo>
                    <a:pt x="52613" y="16716"/>
                  </a:lnTo>
                  <a:lnTo>
                    <a:pt x="46577" y="8001"/>
                  </a:lnTo>
                  <a:lnTo>
                    <a:pt x="37826" y="2143"/>
                  </a:lnTo>
                  <a:lnTo>
                    <a:pt x="27431" y="0"/>
                  </a:lnTo>
                  <a:lnTo>
                    <a:pt x="16716" y="2143"/>
                  </a:lnTo>
                  <a:lnTo>
                    <a:pt x="8000" y="8001"/>
                  </a:lnTo>
                  <a:lnTo>
                    <a:pt x="2143" y="16716"/>
                  </a:lnTo>
                  <a:lnTo>
                    <a:pt x="0" y="27432"/>
                  </a:lnTo>
                  <a:lnTo>
                    <a:pt x="2143" y="37826"/>
                  </a:lnTo>
                  <a:lnTo>
                    <a:pt x="8000" y="46577"/>
                  </a:lnTo>
                  <a:lnTo>
                    <a:pt x="16716" y="52613"/>
                  </a:lnTo>
                  <a:lnTo>
                    <a:pt x="27431" y="54864"/>
                  </a:lnTo>
                  <a:lnTo>
                    <a:pt x="37826" y="52613"/>
                  </a:lnTo>
                  <a:lnTo>
                    <a:pt x="46577" y="46577"/>
                  </a:lnTo>
                  <a:lnTo>
                    <a:pt x="52613" y="37826"/>
                  </a:lnTo>
                  <a:lnTo>
                    <a:pt x="54863" y="274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4068317" y="6823327"/>
            <a:ext cx="59690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535399" y="6823327"/>
            <a:ext cx="59690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956013" y="6823327"/>
            <a:ext cx="59690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pic>
        <p:nvPicPr>
          <p:cNvPr id="193" name="object 19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63161" y="8473440"/>
            <a:ext cx="249174" cy="198202"/>
          </a:xfrm>
          <a:prstGeom prst="rect">
            <a:avLst/>
          </a:prstGeom>
        </p:spPr>
      </p:pic>
      <p:sp>
        <p:nvSpPr>
          <p:cNvPr id="194" name="object 194"/>
          <p:cNvSpPr txBox="1"/>
          <p:nvPr/>
        </p:nvSpPr>
        <p:spPr>
          <a:xfrm>
            <a:off x="4138421" y="8678036"/>
            <a:ext cx="59690" cy="21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760"/>
              </a:lnSpc>
              <a:spcBef>
                <a:spcPts val="105"/>
              </a:spcBef>
            </a:pPr>
            <a:r>
              <a:rPr sz="650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  <a:p>
            <a:pPr>
              <a:lnSpc>
                <a:spcPts val="760"/>
              </a:lnSpc>
            </a:pPr>
            <a:r>
              <a:rPr sz="650" spc="5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491614" y="5855589"/>
            <a:ext cx="4572000" cy="3429000"/>
            <a:chOff x="1491614" y="5855589"/>
            <a:chExt cx="4572000" cy="3429000"/>
          </a:xfrm>
        </p:grpSpPr>
        <p:sp>
          <p:nvSpPr>
            <p:cNvPr id="196" name="object 196"/>
            <p:cNvSpPr/>
            <p:nvPr/>
          </p:nvSpPr>
          <p:spPr>
            <a:xfrm>
              <a:off x="4088129" y="8481060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5">
                  <a:moveTo>
                    <a:pt x="0" y="0"/>
                  </a:moveTo>
                  <a:lnTo>
                    <a:pt x="0" y="405384"/>
                  </a:lnTo>
                </a:path>
              </a:pathLst>
            </a:custGeom>
            <a:ln w="7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2422" y="1749040"/>
            <a:ext cx="183896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Styring</a:t>
            </a:r>
            <a:r>
              <a:rPr sz="1250" b="1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med</a:t>
            </a:r>
            <a:r>
              <a:rPr sz="125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Holdekreds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5500" y="2805696"/>
            <a:ext cx="2893695" cy="1239520"/>
          </a:xfrm>
          <a:custGeom>
            <a:avLst/>
            <a:gdLst/>
            <a:ahLst/>
            <a:cxnLst/>
            <a:rect l="l" t="t" r="r" b="b"/>
            <a:pathLst>
              <a:path w="2893695" h="1239520">
                <a:moveTo>
                  <a:pt x="2891790" y="1226045"/>
                </a:moveTo>
                <a:lnTo>
                  <a:pt x="0" y="1226045"/>
                </a:lnTo>
                <a:lnTo>
                  <a:pt x="0" y="1238999"/>
                </a:lnTo>
                <a:lnTo>
                  <a:pt x="2891790" y="1238999"/>
                </a:lnTo>
                <a:lnTo>
                  <a:pt x="2891790" y="1226045"/>
                </a:lnTo>
                <a:close/>
              </a:path>
              <a:path w="2893695" h="1239520">
                <a:moveTo>
                  <a:pt x="2893314" y="0"/>
                </a:moveTo>
                <a:lnTo>
                  <a:pt x="1524" y="0"/>
                </a:lnTo>
                <a:lnTo>
                  <a:pt x="1524" y="12941"/>
                </a:lnTo>
                <a:lnTo>
                  <a:pt x="2893314" y="12941"/>
                </a:lnTo>
                <a:lnTo>
                  <a:pt x="2893314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8433" y="2719828"/>
            <a:ext cx="8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8343" y="3940552"/>
            <a:ext cx="50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398" y="2782061"/>
            <a:ext cx="599694" cy="12824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42972" y="3939028"/>
            <a:ext cx="81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5257" y="2723642"/>
            <a:ext cx="69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0705" y="3010912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8523" y="3643370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K1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74291" y="3044951"/>
            <a:ext cx="2213610" cy="784860"/>
            <a:chOff x="1574291" y="3044951"/>
            <a:chExt cx="2213610" cy="78486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4291" y="3044951"/>
              <a:ext cx="568452" cy="3520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49551" y="337946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2068" y="3649496"/>
              <a:ext cx="195834" cy="17986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451354" y="2579620"/>
            <a:ext cx="64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1594" y="2566669"/>
            <a:ext cx="64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24834" y="2817875"/>
            <a:ext cx="74930" cy="1221105"/>
          </a:xfrm>
          <a:custGeom>
            <a:avLst/>
            <a:gdLst/>
            <a:ahLst/>
            <a:cxnLst/>
            <a:rect l="l" t="t" r="r" b="b"/>
            <a:pathLst>
              <a:path w="74929" h="1221104">
                <a:moveTo>
                  <a:pt x="65532" y="0"/>
                </a:moveTo>
                <a:lnTo>
                  <a:pt x="52578" y="0"/>
                </a:lnTo>
                <a:lnTo>
                  <a:pt x="52578" y="214884"/>
                </a:lnTo>
                <a:lnTo>
                  <a:pt x="65532" y="214884"/>
                </a:lnTo>
                <a:lnTo>
                  <a:pt x="65532" y="0"/>
                </a:lnTo>
                <a:close/>
              </a:path>
              <a:path w="74929" h="1221104">
                <a:moveTo>
                  <a:pt x="70104" y="830580"/>
                </a:moveTo>
                <a:lnTo>
                  <a:pt x="67818" y="312420"/>
                </a:lnTo>
                <a:lnTo>
                  <a:pt x="66382" y="312420"/>
                </a:lnTo>
                <a:lnTo>
                  <a:pt x="67818" y="311658"/>
                </a:lnTo>
                <a:lnTo>
                  <a:pt x="11430" y="201168"/>
                </a:lnTo>
                <a:lnTo>
                  <a:pt x="0" y="206502"/>
                </a:lnTo>
                <a:lnTo>
                  <a:pt x="54864" y="314769"/>
                </a:lnTo>
                <a:lnTo>
                  <a:pt x="57150" y="830580"/>
                </a:lnTo>
                <a:lnTo>
                  <a:pt x="70104" y="830580"/>
                </a:lnTo>
                <a:close/>
              </a:path>
              <a:path w="74929" h="1221104">
                <a:moveTo>
                  <a:pt x="74676" y="1011174"/>
                </a:moveTo>
                <a:lnTo>
                  <a:pt x="62484" y="1011174"/>
                </a:lnTo>
                <a:lnTo>
                  <a:pt x="62484" y="1220724"/>
                </a:lnTo>
                <a:lnTo>
                  <a:pt x="74676" y="1220724"/>
                </a:lnTo>
                <a:lnTo>
                  <a:pt x="74676" y="101117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78758" y="2988814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K1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7710" y="3650988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48455" y="2722106"/>
            <a:ext cx="69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1406" y="3939778"/>
            <a:ext cx="81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3616" y="2820923"/>
            <a:ext cx="69342" cy="45948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049523" y="2575048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7539" y="2987293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K1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74214" y="2818637"/>
            <a:ext cx="1219199" cy="1212850"/>
            <a:chOff x="2474214" y="2818637"/>
            <a:chExt cx="1219199" cy="1212850"/>
          </a:xfrm>
        </p:grpSpPr>
        <p:sp>
          <p:nvSpPr>
            <p:cNvPr id="27" name="object 27"/>
            <p:cNvSpPr/>
            <p:nvPr/>
          </p:nvSpPr>
          <p:spPr>
            <a:xfrm>
              <a:off x="2474214" y="3278124"/>
              <a:ext cx="612140" cy="17145"/>
            </a:xfrm>
            <a:custGeom>
              <a:avLst/>
              <a:gdLst/>
              <a:ahLst/>
              <a:cxnLst/>
              <a:rect l="l" t="t" r="r" b="b"/>
              <a:pathLst>
                <a:path w="612139" h="17145">
                  <a:moveTo>
                    <a:pt x="611886" y="0"/>
                  </a:moveTo>
                  <a:lnTo>
                    <a:pt x="0" y="3810"/>
                  </a:lnTo>
                  <a:lnTo>
                    <a:pt x="0" y="16764"/>
                  </a:lnTo>
                  <a:lnTo>
                    <a:pt x="611886" y="12954"/>
                  </a:lnTo>
                  <a:lnTo>
                    <a:pt x="611886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4354" y="2852166"/>
              <a:ext cx="88391" cy="1394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40508" y="3942587"/>
              <a:ext cx="1061085" cy="88900"/>
            </a:xfrm>
            <a:custGeom>
              <a:avLst/>
              <a:gdLst/>
              <a:ahLst/>
              <a:cxnLst/>
              <a:rect l="l" t="t" r="r" b="b"/>
              <a:pathLst>
                <a:path w="1061085" h="88900">
                  <a:moveTo>
                    <a:pt x="1043952" y="54102"/>
                  </a:moveTo>
                  <a:lnTo>
                    <a:pt x="1041654" y="54102"/>
                  </a:lnTo>
                  <a:lnTo>
                    <a:pt x="1005903" y="54102"/>
                  </a:lnTo>
                  <a:lnTo>
                    <a:pt x="979932" y="69342"/>
                  </a:lnTo>
                  <a:lnTo>
                    <a:pt x="975360" y="71628"/>
                  </a:lnTo>
                  <a:lnTo>
                    <a:pt x="973836" y="77724"/>
                  </a:lnTo>
                  <a:lnTo>
                    <a:pt x="976122" y="82296"/>
                  </a:lnTo>
                  <a:lnTo>
                    <a:pt x="979170" y="86868"/>
                  </a:lnTo>
                  <a:lnTo>
                    <a:pt x="985266" y="88392"/>
                  </a:lnTo>
                  <a:lnTo>
                    <a:pt x="989838" y="86106"/>
                  </a:lnTo>
                  <a:lnTo>
                    <a:pt x="1043952" y="54102"/>
                  </a:lnTo>
                  <a:close/>
                </a:path>
                <a:path w="1061085" h="88900">
                  <a:moveTo>
                    <a:pt x="1060704" y="44196"/>
                  </a:moveTo>
                  <a:lnTo>
                    <a:pt x="989838" y="2286"/>
                  </a:lnTo>
                  <a:lnTo>
                    <a:pt x="985266" y="0"/>
                  </a:lnTo>
                  <a:lnTo>
                    <a:pt x="979170" y="1524"/>
                  </a:lnTo>
                  <a:lnTo>
                    <a:pt x="976884" y="6096"/>
                  </a:lnTo>
                  <a:lnTo>
                    <a:pt x="973836" y="10668"/>
                  </a:lnTo>
                  <a:lnTo>
                    <a:pt x="975360" y="16764"/>
                  </a:lnTo>
                  <a:lnTo>
                    <a:pt x="979932" y="19050"/>
                  </a:lnTo>
                  <a:lnTo>
                    <a:pt x="1007160" y="35039"/>
                  </a:lnTo>
                  <a:lnTo>
                    <a:pt x="0" y="34290"/>
                  </a:lnTo>
                  <a:lnTo>
                    <a:pt x="0" y="53340"/>
                  </a:lnTo>
                  <a:lnTo>
                    <a:pt x="1005941" y="54076"/>
                  </a:lnTo>
                  <a:lnTo>
                    <a:pt x="1041654" y="54102"/>
                  </a:lnTo>
                  <a:lnTo>
                    <a:pt x="1043990" y="54076"/>
                  </a:lnTo>
                  <a:lnTo>
                    <a:pt x="1060704" y="441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5022" y="3837432"/>
              <a:ext cx="88391" cy="15468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535174" y="2818637"/>
              <a:ext cx="1153160" cy="800100"/>
            </a:xfrm>
            <a:custGeom>
              <a:avLst/>
              <a:gdLst/>
              <a:ahLst/>
              <a:cxnLst/>
              <a:rect l="l" t="t" r="r" b="b"/>
              <a:pathLst>
                <a:path w="1153160" h="800100">
                  <a:moveTo>
                    <a:pt x="1030236" y="54102"/>
                  </a:moveTo>
                  <a:lnTo>
                    <a:pt x="1027938" y="54102"/>
                  </a:lnTo>
                  <a:lnTo>
                    <a:pt x="992187" y="54102"/>
                  </a:lnTo>
                  <a:lnTo>
                    <a:pt x="966216" y="69342"/>
                  </a:lnTo>
                  <a:lnTo>
                    <a:pt x="961644" y="71628"/>
                  </a:lnTo>
                  <a:lnTo>
                    <a:pt x="960120" y="77724"/>
                  </a:lnTo>
                  <a:lnTo>
                    <a:pt x="962406" y="82296"/>
                  </a:lnTo>
                  <a:lnTo>
                    <a:pt x="965454" y="86868"/>
                  </a:lnTo>
                  <a:lnTo>
                    <a:pt x="971550" y="88392"/>
                  </a:lnTo>
                  <a:lnTo>
                    <a:pt x="976122" y="86106"/>
                  </a:lnTo>
                  <a:lnTo>
                    <a:pt x="1030236" y="54102"/>
                  </a:lnTo>
                  <a:close/>
                </a:path>
                <a:path w="1153160" h="800100">
                  <a:moveTo>
                    <a:pt x="1046988" y="44196"/>
                  </a:moveTo>
                  <a:lnTo>
                    <a:pt x="976122" y="2286"/>
                  </a:lnTo>
                  <a:lnTo>
                    <a:pt x="971550" y="0"/>
                  </a:lnTo>
                  <a:lnTo>
                    <a:pt x="965454" y="1524"/>
                  </a:lnTo>
                  <a:lnTo>
                    <a:pt x="963168" y="6096"/>
                  </a:lnTo>
                  <a:lnTo>
                    <a:pt x="960120" y="10668"/>
                  </a:lnTo>
                  <a:lnTo>
                    <a:pt x="961644" y="16764"/>
                  </a:lnTo>
                  <a:lnTo>
                    <a:pt x="966216" y="19050"/>
                  </a:lnTo>
                  <a:lnTo>
                    <a:pt x="993444" y="35026"/>
                  </a:lnTo>
                  <a:lnTo>
                    <a:pt x="0" y="34290"/>
                  </a:lnTo>
                  <a:lnTo>
                    <a:pt x="0" y="53340"/>
                  </a:lnTo>
                  <a:lnTo>
                    <a:pt x="992238" y="54076"/>
                  </a:lnTo>
                  <a:lnTo>
                    <a:pt x="1027938" y="54102"/>
                  </a:lnTo>
                  <a:lnTo>
                    <a:pt x="1030274" y="54076"/>
                  </a:lnTo>
                  <a:lnTo>
                    <a:pt x="1046988" y="44196"/>
                  </a:lnTo>
                  <a:close/>
                </a:path>
                <a:path w="1153160" h="800100">
                  <a:moveTo>
                    <a:pt x="1152906" y="723900"/>
                  </a:moveTo>
                  <a:lnTo>
                    <a:pt x="1151382" y="718566"/>
                  </a:lnTo>
                  <a:lnTo>
                    <a:pt x="1146810" y="715518"/>
                  </a:lnTo>
                  <a:lnTo>
                    <a:pt x="1142238" y="713232"/>
                  </a:lnTo>
                  <a:lnTo>
                    <a:pt x="1136904" y="714756"/>
                  </a:lnTo>
                  <a:lnTo>
                    <a:pt x="1133856" y="719328"/>
                  </a:lnTo>
                  <a:lnTo>
                    <a:pt x="1118552" y="745413"/>
                  </a:lnTo>
                  <a:lnTo>
                    <a:pt x="1117854" y="327660"/>
                  </a:lnTo>
                  <a:lnTo>
                    <a:pt x="1098804" y="327660"/>
                  </a:lnTo>
                  <a:lnTo>
                    <a:pt x="1099502" y="746506"/>
                  </a:lnTo>
                  <a:lnTo>
                    <a:pt x="1083564" y="719328"/>
                  </a:lnTo>
                  <a:lnTo>
                    <a:pt x="1081278" y="714756"/>
                  </a:lnTo>
                  <a:lnTo>
                    <a:pt x="1075182" y="713232"/>
                  </a:lnTo>
                  <a:lnTo>
                    <a:pt x="1070610" y="715518"/>
                  </a:lnTo>
                  <a:lnTo>
                    <a:pt x="1066038" y="718566"/>
                  </a:lnTo>
                  <a:lnTo>
                    <a:pt x="1064514" y="723900"/>
                  </a:lnTo>
                  <a:lnTo>
                    <a:pt x="1067562" y="728472"/>
                  </a:lnTo>
                  <a:lnTo>
                    <a:pt x="1108710" y="800100"/>
                  </a:lnTo>
                  <a:lnTo>
                    <a:pt x="1119847" y="781050"/>
                  </a:lnTo>
                  <a:lnTo>
                    <a:pt x="1150620" y="728472"/>
                  </a:lnTo>
                  <a:lnTo>
                    <a:pt x="1152906" y="7239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498091" y="1411224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920115">
              <a:lnSpc>
                <a:spcPct val="100000"/>
              </a:lnSpc>
            </a:pPr>
            <a:r>
              <a:rPr sz="1800" b="1" dirty="0">
                <a:solidFill>
                  <a:srgbClr val="404041"/>
                </a:solidFill>
                <a:latin typeface="Arial"/>
                <a:cs typeface="Arial"/>
              </a:rPr>
              <a:t>Funktions</a:t>
            </a:r>
            <a:r>
              <a:rPr sz="180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7836" y="3158489"/>
            <a:ext cx="1782698" cy="988073"/>
            <a:chOff x="2497836" y="3158489"/>
            <a:chExt cx="1782698" cy="988073"/>
          </a:xfrm>
        </p:grpSpPr>
        <p:sp>
          <p:nvSpPr>
            <p:cNvPr id="4" name="object 4"/>
            <p:cNvSpPr/>
            <p:nvPr/>
          </p:nvSpPr>
          <p:spPr>
            <a:xfrm>
              <a:off x="2503170" y="4133862"/>
              <a:ext cx="1777364" cy="12700"/>
            </a:xfrm>
            <a:custGeom>
              <a:avLst/>
              <a:gdLst/>
              <a:ahLst/>
              <a:cxnLst/>
              <a:rect l="l" t="t" r="r" b="b"/>
              <a:pathLst>
                <a:path w="1777364" h="12700">
                  <a:moveTo>
                    <a:pt x="1776984" y="0"/>
                  </a:moveTo>
                  <a:lnTo>
                    <a:pt x="0" y="0"/>
                  </a:lnTo>
                  <a:lnTo>
                    <a:pt x="0" y="2273"/>
                  </a:lnTo>
                  <a:lnTo>
                    <a:pt x="0" y="12192"/>
                  </a:lnTo>
                  <a:lnTo>
                    <a:pt x="1776984" y="12192"/>
                  </a:lnTo>
                  <a:lnTo>
                    <a:pt x="1776984" y="2273"/>
                  </a:lnTo>
                  <a:lnTo>
                    <a:pt x="1776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8890" y="3158489"/>
              <a:ext cx="214884" cy="342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7836" y="3624072"/>
              <a:ext cx="390906" cy="2583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114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Opbygning</a:t>
            </a:r>
            <a:r>
              <a:rPr sz="125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af</a:t>
            </a:r>
            <a:r>
              <a:rPr sz="1250" b="1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Funktions</a:t>
            </a:r>
            <a:r>
              <a:rPr sz="1250" b="1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</a:pPr>
            <a:r>
              <a:rPr sz="700" b="1" dirty="0">
                <a:solidFill>
                  <a:srgbClr val="404041"/>
                </a:solidFill>
                <a:latin typeface="Arial"/>
                <a:cs typeface="Arial"/>
              </a:rPr>
              <a:t>Parallelle</a:t>
            </a:r>
            <a:r>
              <a:rPr sz="700" b="1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04041"/>
                </a:solidFill>
                <a:latin typeface="Arial"/>
                <a:cs typeface="Arial"/>
              </a:rPr>
              <a:t>linier</a:t>
            </a:r>
            <a:endParaRPr sz="7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Først</a:t>
            </a:r>
            <a:r>
              <a:rPr sz="600" spc="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afsættes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to tynde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parallelle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linier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en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passende</a:t>
            </a:r>
            <a:r>
              <a:rPr sz="6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afstand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fra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hinanden.</a:t>
            </a:r>
            <a:endParaRPr sz="6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</a:pP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I</a:t>
            </a:r>
            <a:r>
              <a:rPr sz="600" spc="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funtionsdiagrammet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indtegnes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de</a:t>
            </a:r>
            <a:r>
              <a:rPr sz="600" spc="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aktiverede</a:t>
            </a:r>
            <a:r>
              <a:rPr sz="600" spc="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komponenters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stilling</a:t>
            </a:r>
            <a:r>
              <a:rPr sz="600" spc="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skraveret.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Arial"/>
              <a:cs typeface="Arial"/>
            </a:endParaRPr>
          </a:p>
          <a:p>
            <a:pPr marL="358140" marR="1368425">
              <a:lnSpc>
                <a:spcPct val="100000"/>
              </a:lnSpc>
            </a:pP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Funktionsdiagrammet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er</a:t>
            </a:r>
            <a:r>
              <a:rPr sz="600" spc="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til</a:t>
            </a:r>
            <a:r>
              <a:rPr sz="600" spc="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bedre at</a:t>
            </a:r>
            <a:r>
              <a:rPr sz="600" spc="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kunne overskue</a:t>
            </a:r>
            <a:r>
              <a:rPr sz="600" spc="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en</a:t>
            </a:r>
            <a:r>
              <a:rPr sz="600" spc="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styring.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Funktionsdiagrammet</a:t>
            </a:r>
            <a:r>
              <a:rPr sz="6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er</a:t>
            </a:r>
            <a:r>
              <a:rPr sz="600" spc="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et</a:t>
            </a:r>
            <a:r>
              <a:rPr sz="600" spc="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dokument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der beskriver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forløbet af</a:t>
            </a:r>
            <a:r>
              <a:rPr sz="600" spc="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en proces trin</a:t>
            </a:r>
            <a:r>
              <a:rPr sz="600" spc="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 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trin.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Arial"/>
              <a:cs typeface="Arial"/>
            </a:endParaRPr>
          </a:p>
          <a:p>
            <a:pPr marL="720725">
              <a:lnSpc>
                <a:spcPct val="100000"/>
              </a:lnSpc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S1: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44623" y="3298697"/>
            <a:ext cx="2341245" cy="908685"/>
            <a:chOff x="1944623" y="3298697"/>
            <a:chExt cx="2341245" cy="908685"/>
          </a:xfrm>
        </p:grpSpPr>
        <p:sp>
          <p:nvSpPr>
            <p:cNvPr id="9" name="object 9"/>
            <p:cNvSpPr/>
            <p:nvPr/>
          </p:nvSpPr>
          <p:spPr>
            <a:xfrm>
              <a:off x="2683763" y="3880103"/>
              <a:ext cx="986155" cy="256540"/>
            </a:xfrm>
            <a:custGeom>
              <a:avLst/>
              <a:gdLst/>
              <a:ahLst/>
              <a:cxnLst/>
              <a:rect l="l" t="t" r="r" b="b"/>
              <a:pathLst>
                <a:path w="986154" h="256539">
                  <a:moveTo>
                    <a:pt x="986027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986027" y="256031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80715" y="3877055"/>
              <a:ext cx="992505" cy="262255"/>
            </a:xfrm>
            <a:custGeom>
              <a:avLst/>
              <a:gdLst/>
              <a:ahLst/>
              <a:cxnLst/>
              <a:rect l="l" t="t" r="r" b="b"/>
              <a:pathLst>
                <a:path w="992504" h="262254">
                  <a:moveTo>
                    <a:pt x="99212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2124" y="262127"/>
                  </a:lnTo>
                  <a:lnTo>
                    <a:pt x="992124" y="259079"/>
                  </a:lnTo>
                  <a:lnTo>
                    <a:pt x="6095" y="259079"/>
                  </a:lnTo>
                  <a:lnTo>
                    <a:pt x="3047" y="256032"/>
                  </a:lnTo>
                  <a:lnTo>
                    <a:pt x="6095" y="256032"/>
                  </a:lnTo>
                  <a:lnTo>
                    <a:pt x="6095" y="6858"/>
                  </a:lnTo>
                  <a:lnTo>
                    <a:pt x="3047" y="6858"/>
                  </a:lnTo>
                  <a:lnTo>
                    <a:pt x="6095" y="3048"/>
                  </a:lnTo>
                  <a:lnTo>
                    <a:pt x="992124" y="3048"/>
                  </a:lnTo>
                  <a:lnTo>
                    <a:pt x="992124" y="0"/>
                  </a:lnTo>
                  <a:close/>
                </a:path>
                <a:path w="992504" h="262254">
                  <a:moveTo>
                    <a:pt x="6095" y="256032"/>
                  </a:moveTo>
                  <a:lnTo>
                    <a:pt x="3047" y="256032"/>
                  </a:lnTo>
                  <a:lnTo>
                    <a:pt x="6095" y="259079"/>
                  </a:lnTo>
                  <a:lnTo>
                    <a:pt x="6095" y="256032"/>
                  </a:lnTo>
                  <a:close/>
                </a:path>
                <a:path w="992504" h="262254">
                  <a:moveTo>
                    <a:pt x="986028" y="256032"/>
                  </a:moveTo>
                  <a:lnTo>
                    <a:pt x="6095" y="256032"/>
                  </a:lnTo>
                  <a:lnTo>
                    <a:pt x="6095" y="259079"/>
                  </a:lnTo>
                  <a:lnTo>
                    <a:pt x="986028" y="259079"/>
                  </a:lnTo>
                  <a:lnTo>
                    <a:pt x="986028" y="256032"/>
                  </a:lnTo>
                  <a:close/>
                </a:path>
                <a:path w="992504" h="262254">
                  <a:moveTo>
                    <a:pt x="986028" y="3048"/>
                  </a:moveTo>
                  <a:lnTo>
                    <a:pt x="986028" y="259079"/>
                  </a:lnTo>
                  <a:lnTo>
                    <a:pt x="989075" y="256032"/>
                  </a:lnTo>
                  <a:lnTo>
                    <a:pt x="992124" y="256032"/>
                  </a:lnTo>
                  <a:lnTo>
                    <a:pt x="992124" y="6858"/>
                  </a:lnTo>
                  <a:lnTo>
                    <a:pt x="989075" y="6858"/>
                  </a:lnTo>
                  <a:lnTo>
                    <a:pt x="986028" y="3048"/>
                  </a:lnTo>
                  <a:close/>
                </a:path>
                <a:path w="992504" h="262254">
                  <a:moveTo>
                    <a:pt x="992124" y="256032"/>
                  </a:moveTo>
                  <a:lnTo>
                    <a:pt x="989075" y="256032"/>
                  </a:lnTo>
                  <a:lnTo>
                    <a:pt x="986028" y="259079"/>
                  </a:lnTo>
                  <a:lnTo>
                    <a:pt x="992124" y="259079"/>
                  </a:lnTo>
                  <a:lnTo>
                    <a:pt x="992124" y="256032"/>
                  </a:lnTo>
                  <a:close/>
                </a:path>
                <a:path w="992504" h="262254">
                  <a:moveTo>
                    <a:pt x="6095" y="3048"/>
                  </a:moveTo>
                  <a:lnTo>
                    <a:pt x="3047" y="6858"/>
                  </a:lnTo>
                  <a:lnTo>
                    <a:pt x="6095" y="6858"/>
                  </a:lnTo>
                  <a:lnTo>
                    <a:pt x="6095" y="3048"/>
                  </a:lnTo>
                  <a:close/>
                </a:path>
                <a:path w="992504" h="262254">
                  <a:moveTo>
                    <a:pt x="986028" y="3048"/>
                  </a:moveTo>
                  <a:lnTo>
                    <a:pt x="6095" y="3048"/>
                  </a:lnTo>
                  <a:lnTo>
                    <a:pt x="6095" y="6858"/>
                  </a:lnTo>
                  <a:lnTo>
                    <a:pt x="986028" y="6858"/>
                  </a:lnTo>
                  <a:lnTo>
                    <a:pt x="986028" y="3048"/>
                  </a:lnTo>
                  <a:close/>
                </a:path>
                <a:path w="992504" h="262254">
                  <a:moveTo>
                    <a:pt x="992124" y="3048"/>
                  </a:moveTo>
                  <a:lnTo>
                    <a:pt x="986028" y="3048"/>
                  </a:lnTo>
                  <a:lnTo>
                    <a:pt x="989075" y="6858"/>
                  </a:lnTo>
                  <a:lnTo>
                    <a:pt x="992124" y="6858"/>
                  </a:lnTo>
                  <a:lnTo>
                    <a:pt x="992124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97480" y="3960113"/>
              <a:ext cx="972819" cy="88900"/>
            </a:xfrm>
            <a:custGeom>
              <a:avLst/>
              <a:gdLst/>
              <a:ahLst/>
              <a:cxnLst/>
              <a:rect l="l" t="t" r="r" b="b"/>
              <a:pathLst>
                <a:path w="972820" h="88900">
                  <a:moveTo>
                    <a:pt x="956386" y="53340"/>
                  </a:moveTo>
                  <a:lnTo>
                    <a:pt x="953262" y="53340"/>
                  </a:lnTo>
                  <a:lnTo>
                    <a:pt x="918806" y="53340"/>
                  </a:lnTo>
                  <a:lnTo>
                    <a:pt x="891540" y="69342"/>
                  </a:lnTo>
                  <a:lnTo>
                    <a:pt x="886968" y="71628"/>
                  </a:lnTo>
                  <a:lnTo>
                    <a:pt x="885444" y="77724"/>
                  </a:lnTo>
                  <a:lnTo>
                    <a:pt x="887730" y="82296"/>
                  </a:lnTo>
                  <a:lnTo>
                    <a:pt x="890778" y="86868"/>
                  </a:lnTo>
                  <a:lnTo>
                    <a:pt x="896112" y="88392"/>
                  </a:lnTo>
                  <a:lnTo>
                    <a:pt x="900684" y="85344"/>
                  </a:lnTo>
                  <a:lnTo>
                    <a:pt x="956386" y="53340"/>
                  </a:lnTo>
                  <a:close/>
                </a:path>
                <a:path w="972820" h="88900">
                  <a:moveTo>
                    <a:pt x="972312" y="44196"/>
                  </a:moveTo>
                  <a:lnTo>
                    <a:pt x="901446" y="2286"/>
                  </a:lnTo>
                  <a:lnTo>
                    <a:pt x="896874" y="0"/>
                  </a:lnTo>
                  <a:lnTo>
                    <a:pt x="890778" y="1524"/>
                  </a:lnTo>
                  <a:lnTo>
                    <a:pt x="888492" y="6096"/>
                  </a:lnTo>
                  <a:lnTo>
                    <a:pt x="885444" y="10668"/>
                  </a:lnTo>
                  <a:lnTo>
                    <a:pt x="886968" y="16002"/>
                  </a:lnTo>
                  <a:lnTo>
                    <a:pt x="891540" y="19050"/>
                  </a:lnTo>
                  <a:lnTo>
                    <a:pt x="917409" y="34239"/>
                  </a:lnTo>
                  <a:lnTo>
                    <a:pt x="0" y="32766"/>
                  </a:lnTo>
                  <a:lnTo>
                    <a:pt x="0" y="51816"/>
                  </a:lnTo>
                  <a:lnTo>
                    <a:pt x="918908" y="53289"/>
                  </a:lnTo>
                  <a:lnTo>
                    <a:pt x="953262" y="53340"/>
                  </a:lnTo>
                  <a:lnTo>
                    <a:pt x="956487" y="53289"/>
                  </a:lnTo>
                  <a:lnTo>
                    <a:pt x="972312" y="441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623" y="3819905"/>
              <a:ext cx="254507" cy="3870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4917" y="3298697"/>
              <a:ext cx="214884" cy="3436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8529" y="3620261"/>
              <a:ext cx="387096" cy="2583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08504" y="3838955"/>
              <a:ext cx="1777364" cy="13335"/>
            </a:xfrm>
            <a:custGeom>
              <a:avLst/>
              <a:gdLst/>
              <a:ahLst/>
              <a:cxnLst/>
              <a:rect l="l" t="t" r="r" b="b"/>
              <a:pathLst>
                <a:path w="1777364" h="13335">
                  <a:moveTo>
                    <a:pt x="1776984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1776984" y="12954"/>
                  </a:lnTo>
                  <a:lnTo>
                    <a:pt x="1776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491996" y="5855970"/>
            <a:ext cx="3942588" cy="3429000"/>
            <a:chOff x="1491996" y="5855970"/>
            <a:chExt cx="3942588" cy="34290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1996" y="5855970"/>
              <a:ext cx="3942588" cy="3429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63724" y="7846313"/>
              <a:ext cx="2905125" cy="365125"/>
            </a:xfrm>
            <a:custGeom>
              <a:avLst/>
              <a:gdLst/>
              <a:ahLst/>
              <a:cxnLst/>
              <a:rect l="l" t="t" r="r" b="b"/>
              <a:pathLst>
                <a:path w="2905125" h="365125">
                  <a:moveTo>
                    <a:pt x="2891790" y="0"/>
                  </a:moveTo>
                  <a:lnTo>
                    <a:pt x="2415540" y="0"/>
                  </a:lnTo>
                  <a:lnTo>
                    <a:pt x="2415540" y="4572"/>
                  </a:lnTo>
                  <a:lnTo>
                    <a:pt x="1589532" y="4572"/>
                  </a:lnTo>
                  <a:lnTo>
                    <a:pt x="1589532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2891790" y="12192"/>
                  </a:lnTo>
                  <a:lnTo>
                    <a:pt x="2891790" y="6096"/>
                  </a:lnTo>
                  <a:lnTo>
                    <a:pt x="2891790" y="4572"/>
                  </a:lnTo>
                  <a:lnTo>
                    <a:pt x="2891790" y="0"/>
                  </a:lnTo>
                  <a:close/>
                </a:path>
                <a:path w="2905125" h="365125">
                  <a:moveTo>
                    <a:pt x="2904744" y="352044"/>
                  </a:moveTo>
                  <a:lnTo>
                    <a:pt x="12954" y="352044"/>
                  </a:lnTo>
                  <a:lnTo>
                    <a:pt x="12954" y="357378"/>
                  </a:lnTo>
                  <a:lnTo>
                    <a:pt x="12954" y="361188"/>
                  </a:lnTo>
                  <a:lnTo>
                    <a:pt x="12954" y="364998"/>
                  </a:lnTo>
                  <a:lnTo>
                    <a:pt x="2904744" y="364998"/>
                  </a:lnTo>
                  <a:lnTo>
                    <a:pt x="2904744" y="361188"/>
                  </a:lnTo>
                  <a:lnTo>
                    <a:pt x="2904744" y="357378"/>
                  </a:lnTo>
                  <a:lnTo>
                    <a:pt x="2904744" y="352044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114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Funktions</a:t>
            </a:r>
            <a:r>
              <a:rPr sz="1250" b="1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615315">
              <a:lnSpc>
                <a:spcPct val="100000"/>
              </a:lnSpc>
              <a:spcBef>
                <a:spcPts val="5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616585">
              <a:lnSpc>
                <a:spcPct val="100000"/>
              </a:lnSpc>
              <a:spcBef>
                <a:spcPts val="71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H1: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78507" y="7138416"/>
            <a:ext cx="3480435" cy="1145540"/>
            <a:chOff x="1778507" y="7138416"/>
            <a:chExt cx="3480435" cy="1145540"/>
          </a:xfrm>
        </p:grpSpPr>
        <p:sp>
          <p:nvSpPr>
            <p:cNvPr id="22" name="object 22"/>
            <p:cNvSpPr/>
            <p:nvPr/>
          </p:nvSpPr>
          <p:spPr>
            <a:xfrm>
              <a:off x="2490215" y="7641336"/>
              <a:ext cx="826135" cy="209550"/>
            </a:xfrm>
            <a:custGeom>
              <a:avLst/>
              <a:gdLst/>
              <a:ahLst/>
              <a:cxnLst/>
              <a:rect l="l" t="t" r="r" b="b"/>
              <a:pathLst>
                <a:path w="826135" h="209550">
                  <a:moveTo>
                    <a:pt x="826007" y="0"/>
                  </a:moveTo>
                  <a:lnTo>
                    <a:pt x="0" y="0"/>
                  </a:lnTo>
                  <a:lnTo>
                    <a:pt x="0" y="209549"/>
                  </a:lnTo>
                  <a:lnTo>
                    <a:pt x="826007" y="209549"/>
                  </a:lnTo>
                  <a:lnTo>
                    <a:pt x="826007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6772" y="7638288"/>
              <a:ext cx="2891790" cy="318770"/>
            </a:xfrm>
            <a:custGeom>
              <a:avLst/>
              <a:gdLst/>
              <a:ahLst/>
              <a:cxnLst/>
              <a:rect l="l" t="t" r="r" b="b"/>
              <a:pathLst>
                <a:path w="2891790" h="318770">
                  <a:moveTo>
                    <a:pt x="952500" y="0"/>
                  </a:moveTo>
                  <a:lnTo>
                    <a:pt x="946404" y="0"/>
                  </a:lnTo>
                  <a:lnTo>
                    <a:pt x="946404" y="6096"/>
                  </a:lnTo>
                  <a:lnTo>
                    <a:pt x="946404" y="209550"/>
                  </a:lnTo>
                  <a:lnTo>
                    <a:pt x="126492" y="209550"/>
                  </a:lnTo>
                  <a:lnTo>
                    <a:pt x="126492" y="6096"/>
                  </a:lnTo>
                  <a:lnTo>
                    <a:pt x="946404" y="6096"/>
                  </a:lnTo>
                  <a:lnTo>
                    <a:pt x="946404" y="0"/>
                  </a:lnTo>
                  <a:lnTo>
                    <a:pt x="120396" y="0"/>
                  </a:lnTo>
                  <a:lnTo>
                    <a:pt x="120396" y="215646"/>
                  </a:lnTo>
                  <a:lnTo>
                    <a:pt x="952500" y="215646"/>
                  </a:lnTo>
                  <a:lnTo>
                    <a:pt x="952500" y="212598"/>
                  </a:lnTo>
                  <a:lnTo>
                    <a:pt x="952500" y="209550"/>
                  </a:lnTo>
                  <a:lnTo>
                    <a:pt x="952500" y="6096"/>
                  </a:lnTo>
                  <a:lnTo>
                    <a:pt x="952500" y="3048"/>
                  </a:lnTo>
                  <a:lnTo>
                    <a:pt x="952500" y="0"/>
                  </a:lnTo>
                  <a:close/>
                </a:path>
                <a:path w="2891790" h="318770">
                  <a:moveTo>
                    <a:pt x="2891790" y="306336"/>
                  </a:moveTo>
                  <a:lnTo>
                    <a:pt x="0" y="306336"/>
                  </a:lnTo>
                  <a:lnTo>
                    <a:pt x="0" y="318516"/>
                  </a:lnTo>
                  <a:lnTo>
                    <a:pt x="2891790" y="318516"/>
                  </a:lnTo>
                  <a:lnTo>
                    <a:pt x="2891790" y="306336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03931" y="7997952"/>
              <a:ext cx="812800" cy="209550"/>
            </a:xfrm>
            <a:custGeom>
              <a:avLst/>
              <a:gdLst/>
              <a:ahLst/>
              <a:cxnLst/>
              <a:rect l="l" t="t" r="r" b="b"/>
              <a:pathLst>
                <a:path w="812800" h="209550">
                  <a:moveTo>
                    <a:pt x="812292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12292" y="209550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00121" y="7994142"/>
              <a:ext cx="819150" cy="216535"/>
            </a:xfrm>
            <a:custGeom>
              <a:avLst/>
              <a:gdLst/>
              <a:ahLst/>
              <a:cxnLst/>
              <a:rect l="l" t="t" r="r" b="b"/>
              <a:pathLst>
                <a:path w="819150" h="216534">
                  <a:moveTo>
                    <a:pt x="819150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819150" y="216407"/>
                  </a:lnTo>
                  <a:lnTo>
                    <a:pt x="819150" y="213359"/>
                  </a:lnTo>
                  <a:lnTo>
                    <a:pt x="6857" y="213359"/>
                  </a:lnTo>
                  <a:lnTo>
                    <a:pt x="3809" y="209549"/>
                  </a:lnTo>
                  <a:lnTo>
                    <a:pt x="6857" y="209549"/>
                  </a:lnTo>
                  <a:lnTo>
                    <a:pt x="6857" y="6857"/>
                  </a:lnTo>
                  <a:lnTo>
                    <a:pt x="3809" y="6857"/>
                  </a:lnTo>
                  <a:lnTo>
                    <a:pt x="6857" y="3809"/>
                  </a:lnTo>
                  <a:lnTo>
                    <a:pt x="819150" y="3809"/>
                  </a:lnTo>
                  <a:lnTo>
                    <a:pt x="819150" y="0"/>
                  </a:lnTo>
                  <a:close/>
                </a:path>
                <a:path w="819150" h="216534">
                  <a:moveTo>
                    <a:pt x="6857" y="209549"/>
                  </a:moveTo>
                  <a:lnTo>
                    <a:pt x="3809" y="209549"/>
                  </a:lnTo>
                  <a:lnTo>
                    <a:pt x="6857" y="213359"/>
                  </a:lnTo>
                  <a:lnTo>
                    <a:pt x="6857" y="209549"/>
                  </a:lnTo>
                  <a:close/>
                </a:path>
                <a:path w="819150" h="216534">
                  <a:moveTo>
                    <a:pt x="813053" y="209549"/>
                  </a:moveTo>
                  <a:lnTo>
                    <a:pt x="6857" y="209549"/>
                  </a:lnTo>
                  <a:lnTo>
                    <a:pt x="6857" y="213359"/>
                  </a:lnTo>
                  <a:lnTo>
                    <a:pt x="813053" y="213359"/>
                  </a:lnTo>
                  <a:lnTo>
                    <a:pt x="813053" y="209549"/>
                  </a:lnTo>
                  <a:close/>
                </a:path>
                <a:path w="819150" h="216534">
                  <a:moveTo>
                    <a:pt x="813053" y="3809"/>
                  </a:moveTo>
                  <a:lnTo>
                    <a:pt x="813053" y="213359"/>
                  </a:lnTo>
                  <a:lnTo>
                    <a:pt x="816101" y="209549"/>
                  </a:lnTo>
                  <a:lnTo>
                    <a:pt x="819150" y="209549"/>
                  </a:lnTo>
                  <a:lnTo>
                    <a:pt x="819150" y="6857"/>
                  </a:lnTo>
                  <a:lnTo>
                    <a:pt x="816101" y="6857"/>
                  </a:lnTo>
                  <a:lnTo>
                    <a:pt x="813053" y="3809"/>
                  </a:lnTo>
                  <a:close/>
                </a:path>
                <a:path w="819150" h="216534">
                  <a:moveTo>
                    <a:pt x="819150" y="209549"/>
                  </a:moveTo>
                  <a:lnTo>
                    <a:pt x="816101" y="209549"/>
                  </a:lnTo>
                  <a:lnTo>
                    <a:pt x="813053" y="213359"/>
                  </a:lnTo>
                  <a:lnTo>
                    <a:pt x="819150" y="213359"/>
                  </a:lnTo>
                  <a:lnTo>
                    <a:pt x="819150" y="209549"/>
                  </a:lnTo>
                  <a:close/>
                </a:path>
                <a:path w="819150" h="216534">
                  <a:moveTo>
                    <a:pt x="6857" y="3809"/>
                  </a:moveTo>
                  <a:lnTo>
                    <a:pt x="3809" y="6857"/>
                  </a:lnTo>
                  <a:lnTo>
                    <a:pt x="6857" y="6857"/>
                  </a:lnTo>
                  <a:lnTo>
                    <a:pt x="6857" y="3809"/>
                  </a:lnTo>
                  <a:close/>
                </a:path>
                <a:path w="819150" h="216534">
                  <a:moveTo>
                    <a:pt x="813053" y="3809"/>
                  </a:moveTo>
                  <a:lnTo>
                    <a:pt x="6857" y="3809"/>
                  </a:lnTo>
                  <a:lnTo>
                    <a:pt x="6857" y="6857"/>
                  </a:lnTo>
                  <a:lnTo>
                    <a:pt x="813053" y="6857"/>
                  </a:lnTo>
                  <a:lnTo>
                    <a:pt x="813053" y="3809"/>
                  </a:lnTo>
                  <a:close/>
                </a:path>
                <a:path w="819150" h="216534">
                  <a:moveTo>
                    <a:pt x="819150" y="3809"/>
                  </a:moveTo>
                  <a:lnTo>
                    <a:pt x="813053" y="3809"/>
                  </a:lnTo>
                  <a:lnTo>
                    <a:pt x="816101" y="6857"/>
                  </a:lnTo>
                  <a:lnTo>
                    <a:pt x="819150" y="6857"/>
                  </a:lnTo>
                  <a:lnTo>
                    <a:pt x="819150" y="3809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70404" y="7696200"/>
              <a:ext cx="840740" cy="508634"/>
            </a:xfrm>
            <a:custGeom>
              <a:avLst/>
              <a:gdLst/>
              <a:ahLst/>
              <a:cxnLst/>
              <a:rect l="l" t="t" r="r" b="b"/>
              <a:pathLst>
                <a:path w="840739" h="508634">
                  <a:moveTo>
                    <a:pt x="24384" y="50292"/>
                  </a:moveTo>
                  <a:lnTo>
                    <a:pt x="23622" y="0"/>
                  </a:lnTo>
                  <a:lnTo>
                    <a:pt x="17526" y="0"/>
                  </a:lnTo>
                  <a:lnTo>
                    <a:pt x="17526" y="50292"/>
                  </a:lnTo>
                  <a:lnTo>
                    <a:pt x="24384" y="50292"/>
                  </a:lnTo>
                  <a:close/>
                </a:path>
                <a:path w="840739" h="508634">
                  <a:moveTo>
                    <a:pt x="25146" y="120396"/>
                  </a:moveTo>
                  <a:lnTo>
                    <a:pt x="24384" y="69342"/>
                  </a:lnTo>
                  <a:lnTo>
                    <a:pt x="18288" y="69342"/>
                  </a:lnTo>
                  <a:lnTo>
                    <a:pt x="18288" y="120396"/>
                  </a:lnTo>
                  <a:lnTo>
                    <a:pt x="25146" y="120396"/>
                  </a:lnTo>
                  <a:close/>
                </a:path>
                <a:path w="840739" h="508634">
                  <a:moveTo>
                    <a:pt x="25908" y="190500"/>
                  </a:moveTo>
                  <a:lnTo>
                    <a:pt x="25146" y="139446"/>
                  </a:lnTo>
                  <a:lnTo>
                    <a:pt x="19050" y="139446"/>
                  </a:lnTo>
                  <a:lnTo>
                    <a:pt x="19050" y="190500"/>
                  </a:lnTo>
                  <a:lnTo>
                    <a:pt x="25908" y="190500"/>
                  </a:lnTo>
                  <a:close/>
                </a:path>
                <a:path w="840739" h="508634">
                  <a:moveTo>
                    <a:pt x="26670" y="259842"/>
                  </a:moveTo>
                  <a:lnTo>
                    <a:pt x="25908" y="209550"/>
                  </a:lnTo>
                  <a:lnTo>
                    <a:pt x="19812" y="209550"/>
                  </a:lnTo>
                  <a:lnTo>
                    <a:pt x="19812" y="259842"/>
                  </a:lnTo>
                  <a:lnTo>
                    <a:pt x="26670" y="259842"/>
                  </a:lnTo>
                  <a:close/>
                </a:path>
                <a:path w="840739" h="508634">
                  <a:moveTo>
                    <a:pt x="27432" y="329946"/>
                  </a:moveTo>
                  <a:lnTo>
                    <a:pt x="26670" y="278892"/>
                  </a:lnTo>
                  <a:lnTo>
                    <a:pt x="20574" y="278892"/>
                  </a:lnTo>
                  <a:lnTo>
                    <a:pt x="20574" y="329946"/>
                  </a:lnTo>
                  <a:lnTo>
                    <a:pt x="27432" y="329946"/>
                  </a:lnTo>
                  <a:close/>
                </a:path>
                <a:path w="840739" h="508634">
                  <a:moveTo>
                    <a:pt x="28194" y="400050"/>
                  </a:moveTo>
                  <a:lnTo>
                    <a:pt x="27432" y="348996"/>
                  </a:lnTo>
                  <a:lnTo>
                    <a:pt x="21336" y="348996"/>
                  </a:lnTo>
                  <a:lnTo>
                    <a:pt x="21336" y="400050"/>
                  </a:lnTo>
                  <a:lnTo>
                    <a:pt x="28194" y="400050"/>
                  </a:lnTo>
                  <a:close/>
                </a:path>
                <a:path w="840739" h="508634">
                  <a:moveTo>
                    <a:pt x="28956" y="469392"/>
                  </a:moveTo>
                  <a:lnTo>
                    <a:pt x="28194" y="419100"/>
                  </a:lnTo>
                  <a:lnTo>
                    <a:pt x="22098" y="419100"/>
                  </a:lnTo>
                  <a:lnTo>
                    <a:pt x="22098" y="469392"/>
                  </a:lnTo>
                  <a:lnTo>
                    <a:pt x="28956" y="469392"/>
                  </a:lnTo>
                  <a:close/>
                </a:path>
                <a:path w="840739" h="508634">
                  <a:moveTo>
                    <a:pt x="51054" y="461772"/>
                  </a:moveTo>
                  <a:lnTo>
                    <a:pt x="48006" y="460248"/>
                  </a:lnTo>
                  <a:lnTo>
                    <a:pt x="45720" y="461010"/>
                  </a:lnTo>
                  <a:lnTo>
                    <a:pt x="44958" y="462534"/>
                  </a:lnTo>
                  <a:lnTo>
                    <a:pt x="28956" y="490131"/>
                  </a:lnTo>
                  <a:lnTo>
                    <a:pt x="28956" y="488442"/>
                  </a:lnTo>
                  <a:lnTo>
                    <a:pt x="22860" y="488442"/>
                  </a:lnTo>
                  <a:lnTo>
                    <a:pt x="22860" y="490474"/>
                  </a:lnTo>
                  <a:lnTo>
                    <a:pt x="6096" y="462534"/>
                  </a:lnTo>
                  <a:lnTo>
                    <a:pt x="5334" y="461010"/>
                  </a:lnTo>
                  <a:lnTo>
                    <a:pt x="3048" y="461010"/>
                  </a:lnTo>
                  <a:lnTo>
                    <a:pt x="0" y="462534"/>
                  </a:lnTo>
                  <a:lnTo>
                    <a:pt x="0" y="464820"/>
                  </a:lnTo>
                  <a:lnTo>
                    <a:pt x="762" y="466344"/>
                  </a:lnTo>
                  <a:lnTo>
                    <a:pt x="25908" y="508254"/>
                  </a:lnTo>
                  <a:lnTo>
                    <a:pt x="29387" y="502158"/>
                  </a:lnTo>
                  <a:lnTo>
                    <a:pt x="50292" y="465582"/>
                  </a:lnTo>
                  <a:lnTo>
                    <a:pt x="51054" y="464058"/>
                  </a:lnTo>
                  <a:lnTo>
                    <a:pt x="51054" y="461772"/>
                  </a:lnTo>
                  <a:close/>
                </a:path>
                <a:path w="840739" h="508634">
                  <a:moveTo>
                    <a:pt x="840486" y="411480"/>
                  </a:moveTo>
                  <a:lnTo>
                    <a:pt x="824560" y="402336"/>
                  </a:lnTo>
                  <a:lnTo>
                    <a:pt x="768858" y="370332"/>
                  </a:lnTo>
                  <a:lnTo>
                    <a:pt x="765048" y="367284"/>
                  </a:lnTo>
                  <a:lnTo>
                    <a:pt x="758952" y="368808"/>
                  </a:lnTo>
                  <a:lnTo>
                    <a:pt x="755904" y="373380"/>
                  </a:lnTo>
                  <a:lnTo>
                    <a:pt x="753618" y="377952"/>
                  </a:lnTo>
                  <a:lnTo>
                    <a:pt x="755142" y="384048"/>
                  </a:lnTo>
                  <a:lnTo>
                    <a:pt x="759714" y="386334"/>
                  </a:lnTo>
                  <a:lnTo>
                    <a:pt x="786968" y="402336"/>
                  </a:lnTo>
                  <a:lnTo>
                    <a:pt x="49530" y="402336"/>
                  </a:lnTo>
                  <a:lnTo>
                    <a:pt x="49530" y="421386"/>
                  </a:lnTo>
                  <a:lnTo>
                    <a:pt x="786282" y="421386"/>
                  </a:lnTo>
                  <a:lnTo>
                    <a:pt x="759714" y="436626"/>
                  </a:lnTo>
                  <a:lnTo>
                    <a:pt x="755142" y="439674"/>
                  </a:lnTo>
                  <a:lnTo>
                    <a:pt x="753618" y="445008"/>
                  </a:lnTo>
                  <a:lnTo>
                    <a:pt x="755904" y="449580"/>
                  </a:lnTo>
                  <a:lnTo>
                    <a:pt x="758952" y="454152"/>
                  </a:lnTo>
                  <a:lnTo>
                    <a:pt x="765048" y="455676"/>
                  </a:lnTo>
                  <a:lnTo>
                    <a:pt x="768858" y="453390"/>
                  </a:lnTo>
                  <a:lnTo>
                    <a:pt x="823544" y="421386"/>
                  </a:lnTo>
                  <a:lnTo>
                    <a:pt x="840486" y="4114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8507" y="7480554"/>
              <a:ext cx="254507" cy="3916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36419" y="7888224"/>
              <a:ext cx="225551" cy="3954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12314" y="7707630"/>
              <a:ext cx="791210" cy="88900"/>
            </a:xfrm>
            <a:custGeom>
              <a:avLst/>
              <a:gdLst/>
              <a:ahLst/>
              <a:cxnLst/>
              <a:rect l="l" t="t" r="r" b="b"/>
              <a:pathLst>
                <a:path w="791210" h="88900">
                  <a:moveTo>
                    <a:pt x="790956" y="44196"/>
                  </a:moveTo>
                  <a:lnTo>
                    <a:pt x="774014" y="34290"/>
                  </a:lnTo>
                  <a:lnTo>
                    <a:pt x="719328" y="2286"/>
                  </a:lnTo>
                  <a:lnTo>
                    <a:pt x="714756" y="0"/>
                  </a:lnTo>
                  <a:lnTo>
                    <a:pt x="708660" y="1524"/>
                  </a:lnTo>
                  <a:lnTo>
                    <a:pt x="706374" y="6096"/>
                  </a:lnTo>
                  <a:lnTo>
                    <a:pt x="703326" y="10668"/>
                  </a:lnTo>
                  <a:lnTo>
                    <a:pt x="704850" y="16002"/>
                  </a:lnTo>
                  <a:lnTo>
                    <a:pt x="709422" y="19050"/>
                  </a:lnTo>
                  <a:lnTo>
                    <a:pt x="736053" y="34328"/>
                  </a:lnTo>
                  <a:lnTo>
                    <a:pt x="0" y="35052"/>
                  </a:lnTo>
                  <a:lnTo>
                    <a:pt x="0" y="54102"/>
                  </a:lnTo>
                  <a:lnTo>
                    <a:pt x="736638" y="53378"/>
                  </a:lnTo>
                  <a:lnTo>
                    <a:pt x="709422" y="69342"/>
                  </a:lnTo>
                  <a:lnTo>
                    <a:pt x="705612" y="71628"/>
                  </a:lnTo>
                  <a:lnTo>
                    <a:pt x="704088" y="77724"/>
                  </a:lnTo>
                  <a:lnTo>
                    <a:pt x="708660" y="86868"/>
                  </a:lnTo>
                  <a:lnTo>
                    <a:pt x="714756" y="88392"/>
                  </a:lnTo>
                  <a:lnTo>
                    <a:pt x="719328" y="85344"/>
                  </a:lnTo>
                  <a:lnTo>
                    <a:pt x="790956" y="441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53255" y="7642860"/>
              <a:ext cx="826135" cy="209550"/>
            </a:xfrm>
            <a:custGeom>
              <a:avLst/>
              <a:gdLst/>
              <a:ahLst/>
              <a:cxnLst/>
              <a:rect l="l" t="t" r="r" b="b"/>
              <a:pathLst>
                <a:path w="826135" h="209550">
                  <a:moveTo>
                    <a:pt x="826008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26008" y="209550"/>
                  </a:lnTo>
                  <a:lnTo>
                    <a:pt x="826008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49445" y="7639812"/>
              <a:ext cx="833119" cy="215900"/>
            </a:xfrm>
            <a:custGeom>
              <a:avLst/>
              <a:gdLst/>
              <a:ahLst/>
              <a:cxnLst/>
              <a:rect l="l" t="t" r="r" b="b"/>
              <a:pathLst>
                <a:path w="833120" h="215900">
                  <a:moveTo>
                    <a:pt x="832865" y="0"/>
                  </a:moveTo>
                  <a:lnTo>
                    <a:pt x="0" y="0"/>
                  </a:lnTo>
                  <a:lnTo>
                    <a:pt x="0" y="215646"/>
                  </a:lnTo>
                  <a:lnTo>
                    <a:pt x="832865" y="215646"/>
                  </a:lnTo>
                  <a:lnTo>
                    <a:pt x="832865" y="212598"/>
                  </a:lnTo>
                  <a:lnTo>
                    <a:pt x="6857" y="212598"/>
                  </a:lnTo>
                  <a:lnTo>
                    <a:pt x="3809" y="209550"/>
                  </a:lnTo>
                  <a:lnTo>
                    <a:pt x="6857" y="209550"/>
                  </a:lnTo>
                  <a:lnTo>
                    <a:pt x="6857" y="6096"/>
                  </a:lnTo>
                  <a:lnTo>
                    <a:pt x="3809" y="6096"/>
                  </a:lnTo>
                  <a:lnTo>
                    <a:pt x="6857" y="3048"/>
                  </a:lnTo>
                  <a:lnTo>
                    <a:pt x="832865" y="3048"/>
                  </a:lnTo>
                  <a:lnTo>
                    <a:pt x="832865" y="0"/>
                  </a:lnTo>
                  <a:close/>
                </a:path>
                <a:path w="833120" h="215900">
                  <a:moveTo>
                    <a:pt x="6857" y="209550"/>
                  </a:moveTo>
                  <a:lnTo>
                    <a:pt x="3809" y="209550"/>
                  </a:lnTo>
                  <a:lnTo>
                    <a:pt x="6857" y="212598"/>
                  </a:lnTo>
                  <a:lnTo>
                    <a:pt x="6857" y="209550"/>
                  </a:lnTo>
                  <a:close/>
                </a:path>
                <a:path w="833120" h="215900">
                  <a:moveTo>
                    <a:pt x="826769" y="209550"/>
                  </a:moveTo>
                  <a:lnTo>
                    <a:pt x="6857" y="209550"/>
                  </a:lnTo>
                  <a:lnTo>
                    <a:pt x="6857" y="212598"/>
                  </a:lnTo>
                  <a:lnTo>
                    <a:pt x="826769" y="212598"/>
                  </a:lnTo>
                  <a:lnTo>
                    <a:pt x="826769" y="209550"/>
                  </a:lnTo>
                  <a:close/>
                </a:path>
                <a:path w="833120" h="215900">
                  <a:moveTo>
                    <a:pt x="826769" y="3048"/>
                  </a:moveTo>
                  <a:lnTo>
                    <a:pt x="826769" y="212598"/>
                  </a:lnTo>
                  <a:lnTo>
                    <a:pt x="829817" y="209550"/>
                  </a:lnTo>
                  <a:lnTo>
                    <a:pt x="832865" y="209550"/>
                  </a:lnTo>
                  <a:lnTo>
                    <a:pt x="832865" y="6096"/>
                  </a:lnTo>
                  <a:lnTo>
                    <a:pt x="829817" y="6096"/>
                  </a:lnTo>
                  <a:lnTo>
                    <a:pt x="826769" y="3048"/>
                  </a:lnTo>
                  <a:close/>
                </a:path>
                <a:path w="833120" h="215900">
                  <a:moveTo>
                    <a:pt x="832865" y="209550"/>
                  </a:moveTo>
                  <a:lnTo>
                    <a:pt x="829817" y="209550"/>
                  </a:lnTo>
                  <a:lnTo>
                    <a:pt x="826769" y="212598"/>
                  </a:lnTo>
                  <a:lnTo>
                    <a:pt x="832865" y="212598"/>
                  </a:lnTo>
                  <a:lnTo>
                    <a:pt x="832865" y="209550"/>
                  </a:lnTo>
                  <a:close/>
                </a:path>
                <a:path w="833120" h="215900">
                  <a:moveTo>
                    <a:pt x="6857" y="3048"/>
                  </a:moveTo>
                  <a:lnTo>
                    <a:pt x="3809" y="6096"/>
                  </a:lnTo>
                  <a:lnTo>
                    <a:pt x="6857" y="6096"/>
                  </a:lnTo>
                  <a:lnTo>
                    <a:pt x="6857" y="3048"/>
                  </a:lnTo>
                  <a:close/>
                </a:path>
                <a:path w="833120" h="215900">
                  <a:moveTo>
                    <a:pt x="826769" y="3048"/>
                  </a:moveTo>
                  <a:lnTo>
                    <a:pt x="6857" y="3048"/>
                  </a:lnTo>
                  <a:lnTo>
                    <a:pt x="6857" y="6096"/>
                  </a:lnTo>
                  <a:lnTo>
                    <a:pt x="826769" y="6096"/>
                  </a:lnTo>
                  <a:lnTo>
                    <a:pt x="826769" y="3048"/>
                  </a:lnTo>
                  <a:close/>
                </a:path>
                <a:path w="833120" h="215900">
                  <a:moveTo>
                    <a:pt x="832865" y="3048"/>
                  </a:moveTo>
                  <a:lnTo>
                    <a:pt x="826769" y="3048"/>
                  </a:lnTo>
                  <a:lnTo>
                    <a:pt x="829817" y="6096"/>
                  </a:lnTo>
                  <a:lnTo>
                    <a:pt x="832865" y="6096"/>
                  </a:lnTo>
                  <a:lnTo>
                    <a:pt x="832865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56303" y="7994142"/>
              <a:ext cx="812800" cy="209550"/>
            </a:xfrm>
            <a:custGeom>
              <a:avLst/>
              <a:gdLst/>
              <a:ahLst/>
              <a:cxnLst/>
              <a:rect l="l" t="t" r="r" b="b"/>
              <a:pathLst>
                <a:path w="812800" h="209550">
                  <a:moveTo>
                    <a:pt x="812291" y="0"/>
                  </a:moveTo>
                  <a:lnTo>
                    <a:pt x="0" y="0"/>
                  </a:lnTo>
                  <a:lnTo>
                    <a:pt x="0" y="209549"/>
                  </a:lnTo>
                  <a:lnTo>
                    <a:pt x="812291" y="209549"/>
                  </a:lnTo>
                  <a:lnTo>
                    <a:pt x="812291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53255" y="7991094"/>
              <a:ext cx="819150" cy="216535"/>
            </a:xfrm>
            <a:custGeom>
              <a:avLst/>
              <a:gdLst/>
              <a:ahLst/>
              <a:cxnLst/>
              <a:rect l="l" t="t" r="r" b="b"/>
              <a:pathLst>
                <a:path w="819150" h="216534">
                  <a:moveTo>
                    <a:pt x="819150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819150" y="216407"/>
                  </a:lnTo>
                  <a:lnTo>
                    <a:pt x="819150" y="212597"/>
                  </a:lnTo>
                  <a:lnTo>
                    <a:pt x="6096" y="212597"/>
                  </a:lnTo>
                  <a:lnTo>
                    <a:pt x="3048" y="209549"/>
                  </a:lnTo>
                  <a:lnTo>
                    <a:pt x="6096" y="209549"/>
                  </a:lnTo>
                  <a:lnTo>
                    <a:pt x="6096" y="6857"/>
                  </a:lnTo>
                  <a:lnTo>
                    <a:pt x="3048" y="6857"/>
                  </a:lnTo>
                  <a:lnTo>
                    <a:pt x="6096" y="3047"/>
                  </a:lnTo>
                  <a:lnTo>
                    <a:pt x="819150" y="3047"/>
                  </a:lnTo>
                  <a:lnTo>
                    <a:pt x="819150" y="0"/>
                  </a:lnTo>
                  <a:close/>
                </a:path>
                <a:path w="819150" h="216534">
                  <a:moveTo>
                    <a:pt x="6096" y="209549"/>
                  </a:moveTo>
                  <a:lnTo>
                    <a:pt x="3048" y="209549"/>
                  </a:lnTo>
                  <a:lnTo>
                    <a:pt x="6096" y="212597"/>
                  </a:lnTo>
                  <a:lnTo>
                    <a:pt x="6096" y="209549"/>
                  </a:lnTo>
                  <a:close/>
                </a:path>
                <a:path w="819150" h="216534">
                  <a:moveTo>
                    <a:pt x="812292" y="209549"/>
                  </a:moveTo>
                  <a:lnTo>
                    <a:pt x="6096" y="209549"/>
                  </a:lnTo>
                  <a:lnTo>
                    <a:pt x="6096" y="212597"/>
                  </a:lnTo>
                  <a:lnTo>
                    <a:pt x="812292" y="212597"/>
                  </a:lnTo>
                  <a:lnTo>
                    <a:pt x="812292" y="209549"/>
                  </a:lnTo>
                  <a:close/>
                </a:path>
                <a:path w="819150" h="216534">
                  <a:moveTo>
                    <a:pt x="812292" y="3047"/>
                  </a:moveTo>
                  <a:lnTo>
                    <a:pt x="812292" y="212597"/>
                  </a:lnTo>
                  <a:lnTo>
                    <a:pt x="815340" y="209549"/>
                  </a:lnTo>
                  <a:lnTo>
                    <a:pt x="819150" y="209549"/>
                  </a:lnTo>
                  <a:lnTo>
                    <a:pt x="819150" y="6857"/>
                  </a:lnTo>
                  <a:lnTo>
                    <a:pt x="815340" y="6857"/>
                  </a:lnTo>
                  <a:lnTo>
                    <a:pt x="812292" y="3047"/>
                  </a:lnTo>
                  <a:close/>
                </a:path>
                <a:path w="819150" h="216534">
                  <a:moveTo>
                    <a:pt x="819150" y="209549"/>
                  </a:moveTo>
                  <a:lnTo>
                    <a:pt x="815340" y="209549"/>
                  </a:lnTo>
                  <a:lnTo>
                    <a:pt x="812292" y="212597"/>
                  </a:lnTo>
                  <a:lnTo>
                    <a:pt x="819150" y="212597"/>
                  </a:lnTo>
                  <a:lnTo>
                    <a:pt x="819150" y="209549"/>
                  </a:lnTo>
                  <a:close/>
                </a:path>
                <a:path w="819150" h="216534">
                  <a:moveTo>
                    <a:pt x="6096" y="3047"/>
                  </a:moveTo>
                  <a:lnTo>
                    <a:pt x="3048" y="6857"/>
                  </a:lnTo>
                  <a:lnTo>
                    <a:pt x="6096" y="6857"/>
                  </a:lnTo>
                  <a:lnTo>
                    <a:pt x="6096" y="3047"/>
                  </a:lnTo>
                  <a:close/>
                </a:path>
                <a:path w="819150" h="216534">
                  <a:moveTo>
                    <a:pt x="812292" y="3047"/>
                  </a:moveTo>
                  <a:lnTo>
                    <a:pt x="6096" y="3047"/>
                  </a:lnTo>
                  <a:lnTo>
                    <a:pt x="6096" y="6857"/>
                  </a:lnTo>
                  <a:lnTo>
                    <a:pt x="812292" y="6857"/>
                  </a:lnTo>
                  <a:lnTo>
                    <a:pt x="812292" y="3047"/>
                  </a:lnTo>
                  <a:close/>
                </a:path>
                <a:path w="819150" h="216534">
                  <a:moveTo>
                    <a:pt x="819150" y="3047"/>
                  </a:moveTo>
                  <a:lnTo>
                    <a:pt x="812292" y="3047"/>
                  </a:lnTo>
                  <a:lnTo>
                    <a:pt x="815340" y="6857"/>
                  </a:lnTo>
                  <a:lnTo>
                    <a:pt x="819150" y="6857"/>
                  </a:lnTo>
                  <a:lnTo>
                    <a:pt x="819150" y="3047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28110" y="7671816"/>
              <a:ext cx="845819" cy="509270"/>
            </a:xfrm>
            <a:custGeom>
              <a:avLst/>
              <a:gdLst/>
              <a:ahLst/>
              <a:cxnLst/>
              <a:rect l="l" t="t" r="r" b="b"/>
              <a:pathLst>
                <a:path w="845820" h="509270">
                  <a:moveTo>
                    <a:pt x="22860" y="491236"/>
                  </a:moveTo>
                  <a:lnTo>
                    <a:pt x="6096" y="463296"/>
                  </a:lnTo>
                  <a:lnTo>
                    <a:pt x="5334" y="461772"/>
                  </a:lnTo>
                  <a:lnTo>
                    <a:pt x="3810" y="461010"/>
                  </a:lnTo>
                  <a:lnTo>
                    <a:pt x="2286" y="462534"/>
                  </a:lnTo>
                  <a:lnTo>
                    <a:pt x="762" y="463296"/>
                  </a:lnTo>
                  <a:lnTo>
                    <a:pt x="0" y="464820"/>
                  </a:lnTo>
                  <a:lnTo>
                    <a:pt x="762" y="466344"/>
                  </a:lnTo>
                  <a:lnTo>
                    <a:pt x="22860" y="502742"/>
                  </a:lnTo>
                  <a:lnTo>
                    <a:pt x="22860" y="491236"/>
                  </a:lnTo>
                  <a:close/>
                </a:path>
                <a:path w="845820" h="509270">
                  <a:moveTo>
                    <a:pt x="22961" y="502920"/>
                  </a:moveTo>
                  <a:lnTo>
                    <a:pt x="22860" y="502742"/>
                  </a:lnTo>
                  <a:lnTo>
                    <a:pt x="22860" y="502920"/>
                  </a:lnTo>
                  <a:close/>
                </a:path>
                <a:path w="845820" h="509270">
                  <a:moveTo>
                    <a:pt x="24384" y="0"/>
                  </a:moveTo>
                  <a:lnTo>
                    <a:pt x="17526" y="762"/>
                  </a:lnTo>
                  <a:lnTo>
                    <a:pt x="18288" y="51054"/>
                  </a:lnTo>
                  <a:lnTo>
                    <a:pt x="24384" y="51054"/>
                  </a:lnTo>
                  <a:lnTo>
                    <a:pt x="24384" y="0"/>
                  </a:lnTo>
                  <a:close/>
                </a:path>
                <a:path w="845820" h="509270">
                  <a:moveTo>
                    <a:pt x="25146" y="70104"/>
                  </a:moveTo>
                  <a:lnTo>
                    <a:pt x="18288" y="70104"/>
                  </a:lnTo>
                  <a:lnTo>
                    <a:pt x="19050" y="121158"/>
                  </a:lnTo>
                  <a:lnTo>
                    <a:pt x="25146" y="121158"/>
                  </a:lnTo>
                  <a:lnTo>
                    <a:pt x="25146" y="70104"/>
                  </a:lnTo>
                  <a:close/>
                </a:path>
                <a:path w="845820" h="509270">
                  <a:moveTo>
                    <a:pt x="25908" y="140208"/>
                  </a:moveTo>
                  <a:lnTo>
                    <a:pt x="19050" y="140208"/>
                  </a:lnTo>
                  <a:lnTo>
                    <a:pt x="19812" y="191262"/>
                  </a:lnTo>
                  <a:lnTo>
                    <a:pt x="25908" y="190500"/>
                  </a:lnTo>
                  <a:lnTo>
                    <a:pt x="25908" y="140208"/>
                  </a:lnTo>
                  <a:close/>
                </a:path>
                <a:path w="845820" h="509270">
                  <a:moveTo>
                    <a:pt x="26670" y="209550"/>
                  </a:moveTo>
                  <a:lnTo>
                    <a:pt x="19812" y="210312"/>
                  </a:lnTo>
                  <a:lnTo>
                    <a:pt x="20574" y="260604"/>
                  </a:lnTo>
                  <a:lnTo>
                    <a:pt x="26670" y="260604"/>
                  </a:lnTo>
                  <a:lnTo>
                    <a:pt x="26670" y="209550"/>
                  </a:lnTo>
                  <a:close/>
                </a:path>
                <a:path w="845820" h="509270">
                  <a:moveTo>
                    <a:pt x="27432" y="279654"/>
                  </a:moveTo>
                  <a:lnTo>
                    <a:pt x="20574" y="279654"/>
                  </a:lnTo>
                  <a:lnTo>
                    <a:pt x="21336" y="330708"/>
                  </a:lnTo>
                  <a:lnTo>
                    <a:pt x="27432" y="330708"/>
                  </a:lnTo>
                  <a:lnTo>
                    <a:pt x="27432" y="279654"/>
                  </a:lnTo>
                  <a:close/>
                </a:path>
                <a:path w="845820" h="509270">
                  <a:moveTo>
                    <a:pt x="28194" y="349758"/>
                  </a:moveTo>
                  <a:lnTo>
                    <a:pt x="21336" y="349758"/>
                  </a:lnTo>
                  <a:lnTo>
                    <a:pt x="22098" y="400050"/>
                  </a:lnTo>
                  <a:lnTo>
                    <a:pt x="28194" y="400050"/>
                  </a:lnTo>
                  <a:lnTo>
                    <a:pt x="28194" y="349758"/>
                  </a:lnTo>
                  <a:close/>
                </a:path>
                <a:path w="845820" h="509270">
                  <a:moveTo>
                    <a:pt x="28956" y="419100"/>
                  </a:moveTo>
                  <a:lnTo>
                    <a:pt x="22098" y="419100"/>
                  </a:lnTo>
                  <a:lnTo>
                    <a:pt x="22860" y="470154"/>
                  </a:lnTo>
                  <a:lnTo>
                    <a:pt x="28956" y="470154"/>
                  </a:lnTo>
                  <a:lnTo>
                    <a:pt x="28956" y="419100"/>
                  </a:lnTo>
                  <a:close/>
                </a:path>
                <a:path w="845820" h="509270">
                  <a:moveTo>
                    <a:pt x="51816" y="464820"/>
                  </a:moveTo>
                  <a:lnTo>
                    <a:pt x="51054" y="462534"/>
                  </a:lnTo>
                  <a:lnTo>
                    <a:pt x="48006" y="461010"/>
                  </a:lnTo>
                  <a:lnTo>
                    <a:pt x="46482" y="461772"/>
                  </a:lnTo>
                  <a:lnTo>
                    <a:pt x="45720" y="463296"/>
                  </a:lnTo>
                  <a:lnTo>
                    <a:pt x="29718" y="490893"/>
                  </a:lnTo>
                  <a:lnTo>
                    <a:pt x="29718" y="489204"/>
                  </a:lnTo>
                  <a:lnTo>
                    <a:pt x="22860" y="489204"/>
                  </a:lnTo>
                  <a:lnTo>
                    <a:pt x="22860" y="491236"/>
                  </a:lnTo>
                  <a:lnTo>
                    <a:pt x="22961" y="502920"/>
                  </a:lnTo>
                  <a:lnTo>
                    <a:pt x="26670" y="509016"/>
                  </a:lnTo>
                  <a:lnTo>
                    <a:pt x="30149" y="502920"/>
                  </a:lnTo>
                  <a:lnTo>
                    <a:pt x="51054" y="466344"/>
                  </a:lnTo>
                  <a:lnTo>
                    <a:pt x="51816" y="464820"/>
                  </a:lnTo>
                  <a:close/>
                </a:path>
                <a:path w="845820" h="509270">
                  <a:moveTo>
                    <a:pt x="832866" y="76200"/>
                  </a:moveTo>
                  <a:lnTo>
                    <a:pt x="817118" y="67056"/>
                  </a:lnTo>
                  <a:lnTo>
                    <a:pt x="762000" y="35052"/>
                  </a:lnTo>
                  <a:lnTo>
                    <a:pt x="757428" y="32004"/>
                  </a:lnTo>
                  <a:lnTo>
                    <a:pt x="751332" y="33528"/>
                  </a:lnTo>
                  <a:lnTo>
                    <a:pt x="749046" y="38100"/>
                  </a:lnTo>
                  <a:lnTo>
                    <a:pt x="745998" y="42672"/>
                  </a:lnTo>
                  <a:lnTo>
                    <a:pt x="747522" y="48768"/>
                  </a:lnTo>
                  <a:lnTo>
                    <a:pt x="752094" y="51816"/>
                  </a:lnTo>
                  <a:lnTo>
                    <a:pt x="778662" y="67056"/>
                  </a:lnTo>
                  <a:lnTo>
                    <a:pt x="41910" y="67056"/>
                  </a:lnTo>
                  <a:lnTo>
                    <a:pt x="41910" y="86106"/>
                  </a:lnTo>
                  <a:lnTo>
                    <a:pt x="778662" y="86106"/>
                  </a:lnTo>
                  <a:lnTo>
                    <a:pt x="752094" y="101346"/>
                  </a:lnTo>
                  <a:lnTo>
                    <a:pt x="747522" y="104394"/>
                  </a:lnTo>
                  <a:lnTo>
                    <a:pt x="745998" y="110490"/>
                  </a:lnTo>
                  <a:lnTo>
                    <a:pt x="749046" y="115062"/>
                  </a:lnTo>
                  <a:lnTo>
                    <a:pt x="751332" y="118872"/>
                  </a:lnTo>
                  <a:lnTo>
                    <a:pt x="757428" y="121158"/>
                  </a:lnTo>
                  <a:lnTo>
                    <a:pt x="762000" y="118110"/>
                  </a:lnTo>
                  <a:lnTo>
                    <a:pt x="816114" y="86106"/>
                  </a:lnTo>
                  <a:lnTo>
                    <a:pt x="832866" y="76200"/>
                  </a:lnTo>
                  <a:close/>
                </a:path>
                <a:path w="845820" h="509270">
                  <a:moveTo>
                    <a:pt x="845820" y="432816"/>
                  </a:moveTo>
                  <a:lnTo>
                    <a:pt x="829894" y="423672"/>
                  </a:lnTo>
                  <a:lnTo>
                    <a:pt x="774192" y="391668"/>
                  </a:lnTo>
                  <a:lnTo>
                    <a:pt x="769620" y="388620"/>
                  </a:lnTo>
                  <a:lnTo>
                    <a:pt x="764286" y="390144"/>
                  </a:lnTo>
                  <a:lnTo>
                    <a:pt x="761238" y="394716"/>
                  </a:lnTo>
                  <a:lnTo>
                    <a:pt x="758952" y="399288"/>
                  </a:lnTo>
                  <a:lnTo>
                    <a:pt x="760476" y="405384"/>
                  </a:lnTo>
                  <a:lnTo>
                    <a:pt x="765048" y="407670"/>
                  </a:lnTo>
                  <a:lnTo>
                    <a:pt x="792314" y="423672"/>
                  </a:lnTo>
                  <a:lnTo>
                    <a:pt x="54864" y="423672"/>
                  </a:lnTo>
                  <a:lnTo>
                    <a:pt x="54864" y="442722"/>
                  </a:lnTo>
                  <a:lnTo>
                    <a:pt x="791019" y="442722"/>
                  </a:lnTo>
                  <a:lnTo>
                    <a:pt x="765048" y="457962"/>
                  </a:lnTo>
                  <a:lnTo>
                    <a:pt x="760476" y="461010"/>
                  </a:lnTo>
                  <a:lnTo>
                    <a:pt x="758952" y="466344"/>
                  </a:lnTo>
                  <a:lnTo>
                    <a:pt x="761238" y="470916"/>
                  </a:lnTo>
                  <a:lnTo>
                    <a:pt x="764286" y="475488"/>
                  </a:lnTo>
                  <a:lnTo>
                    <a:pt x="769620" y="477012"/>
                  </a:lnTo>
                  <a:lnTo>
                    <a:pt x="774192" y="474726"/>
                  </a:lnTo>
                  <a:lnTo>
                    <a:pt x="828878" y="442722"/>
                  </a:lnTo>
                  <a:lnTo>
                    <a:pt x="845820" y="4328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4955" y="7372350"/>
              <a:ext cx="390906" cy="2545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66593" y="7139178"/>
              <a:ext cx="88391" cy="2537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4961" y="7363968"/>
              <a:ext cx="391667" cy="25450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65247" y="7597140"/>
              <a:ext cx="2891790" cy="12700"/>
            </a:xfrm>
            <a:custGeom>
              <a:avLst/>
              <a:gdLst/>
              <a:ahLst/>
              <a:cxnLst/>
              <a:rect l="l" t="t" r="r" b="b"/>
              <a:pathLst>
                <a:path w="2891790" h="12700">
                  <a:moveTo>
                    <a:pt x="2891790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2891790" y="12191"/>
                  </a:lnTo>
                  <a:lnTo>
                    <a:pt x="2891790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8123" y="7138416"/>
              <a:ext cx="88391" cy="2392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09822" y="7309866"/>
              <a:ext cx="88391" cy="25374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5923" y="7324344"/>
              <a:ext cx="88391" cy="238505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2422" y="1749040"/>
            <a:ext cx="145034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Funktions</a:t>
            </a:r>
            <a:r>
              <a:rPr sz="1250" b="1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3100" y="2792979"/>
            <a:ext cx="1066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1576" y="3239512"/>
            <a:ext cx="1066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04041"/>
                </a:solidFill>
                <a:latin typeface="Arial"/>
                <a:cs typeface="Arial"/>
              </a:rPr>
              <a:t>S2</a:t>
            </a:r>
            <a:endParaRPr sz="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082" y="2543555"/>
            <a:ext cx="316991" cy="147599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22776" y="2675632"/>
            <a:ext cx="1066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0396" y="3052060"/>
            <a:ext cx="1066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04041"/>
                </a:solidFill>
                <a:latin typeface="Arial"/>
                <a:cs typeface="Arial"/>
              </a:rPr>
              <a:t>S2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3350" y="3385815"/>
            <a:ext cx="109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04041"/>
                </a:solidFill>
                <a:latin typeface="Arial"/>
                <a:cs typeface="Arial"/>
              </a:rPr>
              <a:t>K1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8590" y="3758434"/>
            <a:ext cx="109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9985" y="2678679"/>
            <a:ext cx="84899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Trykbetjent</a:t>
            </a:r>
            <a:r>
              <a:rPr sz="600" spc="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Sluttekontakt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9985" y="3041391"/>
            <a:ext cx="8534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Trykbetjent</a:t>
            </a:r>
            <a:r>
              <a:rPr sz="600" spc="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Brydekontakt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9797" y="3384291"/>
            <a:ext cx="194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0465" y="3747003"/>
            <a:ext cx="2476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Lampe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65198" y="2603754"/>
            <a:ext cx="1258570" cy="1348105"/>
            <a:chOff x="1965198" y="2603754"/>
            <a:chExt cx="1258570" cy="1348105"/>
          </a:xfrm>
        </p:grpSpPr>
        <p:sp>
          <p:nvSpPr>
            <p:cNvPr id="16" name="object 16"/>
            <p:cNvSpPr/>
            <p:nvPr/>
          </p:nvSpPr>
          <p:spPr>
            <a:xfrm>
              <a:off x="2192274" y="3456432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8552" y="3452710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3721"/>
                  </a:moveTo>
                  <a:lnTo>
                    <a:pt x="1089" y="1089"/>
                  </a:lnTo>
                  <a:lnTo>
                    <a:pt x="3721" y="0"/>
                  </a:lnTo>
                  <a:lnTo>
                    <a:pt x="6352" y="1089"/>
                  </a:lnTo>
                  <a:lnTo>
                    <a:pt x="7442" y="3721"/>
                  </a:lnTo>
                  <a:lnTo>
                    <a:pt x="6352" y="6352"/>
                  </a:lnTo>
                  <a:lnTo>
                    <a:pt x="3721" y="7442"/>
                  </a:lnTo>
                  <a:lnTo>
                    <a:pt x="1089" y="6352"/>
                  </a:lnTo>
                  <a:lnTo>
                    <a:pt x="0" y="3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2274" y="3412236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19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92274" y="3813810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69008" y="2607564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0" y="0"/>
                  </a:moveTo>
                  <a:lnTo>
                    <a:pt x="223265" y="0"/>
                  </a:lnTo>
                  <a:lnTo>
                    <a:pt x="223265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13204" y="3947922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70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09483" y="2737954"/>
              <a:ext cx="633095" cy="1214120"/>
            </a:xfrm>
            <a:custGeom>
              <a:avLst/>
              <a:gdLst/>
              <a:ahLst/>
              <a:cxnLst/>
              <a:rect l="l" t="t" r="r" b="b"/>
              <a:pathLst>
                <a:path w="633094" h="1214120">
                  <a:moveTo>
                    <a:pt x="7442" y="1209967"/>
                  </a:moveTo>
                  <a:lnTo>
                    <a:pt x="6350" y="1207338"/>
                  </a:lnTo>
                  <a:lnTo>
                    <a:pt x="3721" y="1206246"/>
                  </a:lnTo>
                  <a:lnTo>
                    <a:pt x="1079" y="1207338"/>
                  </a:lnTo>
                  <a:lnTo>
                    <a:pt x="0" y="1209967"/>
                  </a:lnTo>
                  <a:lnTo>
                    <a:pt x="1079" y="1212608"/>
                  </a:lnTo>
                  <a:lnTo>
                    <a:pt x="3721" y="1213688"/>
                  </a:lnTo>
                  <a:lnTo>
                    <a:pt x="6350" y="1212608"/>
                  </a:lnTo>
                  <a:lnTo>
                    <a:pt x="7442" y="1209967"/>
                  </a:lnTo>
                  <a:close/>
                </a:path>
                <a:path w="633094" h="1214120">
                  <a:moveTo>
                    <a:pt x="633044" y="3721"/>
                  </a:moveTo>
                  <a:lnTo>
                    <a:pt x="631952" y="1092"/>
                  </a:lnTo>
                  <a:lnTo>
                    <a:pt x="629323" y="0"/>
                  </a:lnTo>
                  <a:lnTo>
                    <a:pt x="626681" y="1092"/>
                  </a:lnTo>
                  <a:lnTo>
                    <a:pt x="625602" y="3721"/>
                  </a:lnTo>
                  <a:lnTo>
                    <a:pt x="626681" y="6362"/>
                  </a:lnTo>
                  <a:lnTo>
                    <a:pt x="629323" y="7442"/>
                  </a:lnTo>
                  <a:lnTo>
                    <a:pt x="631952" y="6362"/>
                  </a:lnTo>
                  <a:lnTo>
                    <a:pt x="633044" y="3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38806" y="2607564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8806" y="2964942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92274" y="3099054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39">
                  <a:moveTo>
                    <a:pt x="0" y="0"/>
                  </a:moveTo>
                  <a:lnTo>
                    <a:pt x="446531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88552" y="309533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0" y="3721"/>
                  </a:moveTo>
                  <a:lnTo>
                    <a:pt x="1089" y="1089"/>
                  </a:lnTo>
                  <a:lnTo>
                    <a:pt x="3721" y="0"/>
                  </a:lnTo>
                  <a:lnTo>
                    <a:pt x="6352" y="1089"/>
                  </a:lnTo>
                  <a:lnTo>
                    <a:pt x="7442" y="3721"/>
                  </a:lnTo>
                  <a:lnTo>
                    <a:pt x="6352" y="6352"/>
                  </a:lnTo>
                  <a:lnTo>
                    <a:pt x="3721" y="7442"/>
                  </a:lnTo>
                  <a:lnTo>
                    <a:pt x="1089" y="6352"/>
                  </a:lnTo>
                  <a:lnTo>
                    <a:pt x="0" y="3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92274" y="2607564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  <a:lnTo>
                    <a:pt x="0" y="134112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2274" y="309905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44958"/>
                  </a:lnTo>
                  <a:lnTo>
                    <a:pt x="0" y="89154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92274" y="2964942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88552" y="2961220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0" y="3721"/>
                  </a:moveTo>
                  <a:lnTo>
                    <a:pt x="1089" y="1089"/>
                  </a:lnTo>
                  <a:lnTo>
                    <a:pt x="3721" y="0"/>
                  </a:lnTo>
                  <a:lnTo>
                    <a:pt x="6352" y="1089"/>
                  </a:lnTo>
                  <a:lnTo>
                    <a:pt x="7442" y="3721"/>
                  </a:lnTo>
                  <a:lnTo>
                    <a:pt x="6352" y="6352"/>
                  </a:lnTo>
                  <a:lnTo>
                    <a:pt x="3721" y="7442"/>
                  </a:lnTo>
                  <a:lnTo>
                    <a:pt x="1089" y="6352"/>
                  </a:lnTo>
                  <a:lnTo>
                    <a:pt x="0" y="3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41142" y="260756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35085" y="2603842"/>
              <a:ext cx="410209" cy="7620"/>
            </a:xfrm>
            <a:custGeom>
              <a:avLst/>
              <a:gdLst/>
              <a:ahLst/>
              <a:cxnLst/>
              <a:rect l="l" t="t" r="r" b="b"/>
              <a:pathLst>
                <a:path w="410210" h="7619">
                  <a:moveTo>
                    <a:pt x="7442" y="3721"/>
                  </a:moveTo>
                  <a:lnTo>
                    <a:pt x="6350" y="1092"/>
                  </a:lnTo>
                  <a:lnTo>
                    <a:pt x="3721" y="0"/>
                  </a:lnTo>
                  <a:lnTo>
                    <a:pt x="1079" y="1092"/>
                  </a:lnTo>
                  <a:lnTo>
                    <a:pt x="0" y="3721"/>
                  </a:lnTo>
                  <a:lnTo>
                    <a:pt x="1079" y="6362"/>
                  </a:lnTo>
                  <a:lnTo>
                    <a:pt x="3721" y="7442"/>
                  </a:lnTo>
                  <a:lnTo>
                    <a:pt x="6350" y="6362"/>
                  </a:lnTo>
                  <a:lnTo>
                    <a:pt x="7442" y="3721"/>
                  </a:lnTo>
                  <a:close/>
                </a:path>
                <a:path w="410210" h="7619">
                  <a:moveTo>
                    <a:pt x="409778" y="3721"/>
                  </a:moveTo>
                  <a:lnTo>
                    <a:pt x="408686" y="1092"/>
                  </a:lnTo>
                  <a:lnTo>
                    <a:pt x="406057" y="0"/>
                  </a:lnTo>
                  <a:lnTo>
                    <a:pt x="403415" y="1092"/>
                  </a:lnTo>
                  <a:lnTo>
                    <a:pt x="402336" y="3721"/>
                  </a:lnTo>
                  <a:lnTo>
                    <a:pt x="403415" y="6362"/>
                  </a:lnTo>
                  <a:lnTo>
                    <a:pt x="406057" y="7442"/>
                  </a:lnTo>
                  <a:lnTo>
                    <a:pt x="408686" y="6362"/>
                  </a:lnTo>
                  <a:lnTo>
                    <a:pt x="409778" y="3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92274" y="2607564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39">
                  <a:moveTo>
                    <a:pt x="0" y="0"/>
                  </a:moveTo>
                  <a:lnTo>
                    <a:pt x="446531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7504" y="2603842"/>
              <a:ext cx="97358" cy="13783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638806" y="2607564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19">
                  <a:moveTo>
                    <a:pt x="0" y="0"/>
                  </a:moveTo>
                  <a:lnTo>
                    <a:pt x="312420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7420" y="3813810"/>
              <a:ext cx="182029" cy="13783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638806" y="3947922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0" y="0"/>
                  </a:moveTo>
                  <a:lnTo>
                    <a:pt x="402336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35084" y="3944200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3721"/>
                  </a:moveTo>
                  <a:lnTo>
                    <a:pt x="1089" y="1089"/>
                  </a:lnTo>
                  <a:lnTo>
                    <a:pt x="3721" y="0"/>
                  </a:lnTo>
                  <a:lnTo>
                    <a:pt x="6352" y="1089"/>
                  </a:lnTo>
                  <a:lnTo>
                    <a:pt x="7442" y="3721"/>
                  </a:lnTo>
                  <a:lnTo>
                    <a:pt x="6352" y="6352"/>
                  </a:lnTo>
                  <a:lnTo>
                    <a:pt x="3721" y="7442"/>
                  </a:lnTo>
                  <a:lnTo>
                    <a:pt x="1089" y="6352"/>
                  </a:lnTo>
                  <a:lnTo>
                    <a:pt x="0" y="3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92274" y="3947922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39">
                  <a:moveTo>
                    <a:pt x="0" y="0"/>
                  </a:moveTo>
                  <a:lnTo>
                    <a:pt x="446531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41142" y="2964942"/>
              <a:ext cx="0" cy="626110"/>
            </a:xfrm>
            <a:custGeom>
              <a:avLst/>
              <a:gdLst/>
              <a:ahLst/>
              <a:cxnLst/>
              <a:rect l="l" t="t" r="r" b="b"/>
              <a:pathLst>
                <a:path h="626110">
                  <a:moveTo>
                    <a:pt x="0" y="0"/>
                  </a:moveTo>
                  <a:lnTo>
                    <a:pt x="0" y="313182"/>
                  </a:lnTo>
                  <a:lnTo>
                    <a:pt x="0" y="625602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3120" y="374675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81428" y="37467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03120" y="3657600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81428" y="36576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92274" y="3746754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92274" y="38138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03120" y="3657600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54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03120" y="37467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92274" y="3590544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92274" y="36576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81428" y="3657600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54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81428" y="37467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786127" y="2474214"/>
            <a:ext cx="165735" cy="88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600" spc="-50" dirty="0">
                <a:latin typeface="Arial"/>
                <a:cs typeface="Arial"/>
              </a:rPr>
              <a:t>+24V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845564" y="2581655"/>
            <a:ext cx="135890" cy="1322070"/>
            <a:chOff x="1845564" y="2581655"/>
            <a:chExt cx="135890" cy="1322070"/>
          </a:xfrm>
        </p:grpSpPr>
        <p:sp>
          <p:nvSpPr>
            <p:cNvPr id="55" name="object 55"/>
            <p:cNvSpPr/>
            <p:nvPr/>
          </p:nvSpPr>
          <p:spPr>
            <a:xfrm>
              <a:off x="1856994" y="2585465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69">
                  <a:moveTo>
                    <a:pt x="51816" y="25907"/>
                  </a:moveTo>
                  <a:lnTo>
                    <a:pt x="49696" y="15751"/>
                  </a:lnTo>
                  <a:lnTo>
                    <a:pt x="44005" y="7524"/>
                  </a:lnTo>
                  <a:lnTo>
                    <a:pt x="35742" y="2012"/>
                  </a:lnTo>
                  <a:lnTo>
                    <a:pt x="25908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8" y="51815"/>
                  </a:lnTo>
                  <a:lnTo>
                    <a:pt x="35742" y="49696"/>
                  </a:lnTo>
                  <a:lnTo>
                    <a:pt x="44005" y="44005"/>
                  </a:lnTo>
                  <a:lnTo>
                    <a:pt x="49696" y="35742"/>
                  </a:lnTo>
                  <a:lnTo>
                    <a:pt x="51816" y="25907"/>
                  </a:lnTo>
                  <a:close/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01952" y="2607563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69008" y="26075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45564" y="3815333"/>
              <a:ext cx="135890" cy="88900"/>
            </a:xfrm>
            <a:custGeom>
              <a:avLst/>
              <a:gdLst/>
              <a:ahLst/>
              <a:cxnLst/>
              <a:rect l="l" t="t" r="r" b="b"/>
              <a:pathLst>
                <a:path w="135889" h="88900">
                  <a:moveTo>
                    <a:pt x="135636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35636" y="88392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852450" y="3589268"/>
            <a:ext cx="1159510" cy="3257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555"/>
              </a:spcBef>
              <a:tabLst>
                <a:tab pos="1010919" algn="l"/>
              </a:tabLst>
            </a:pPr>
            <a:r>
              <a:rPr sz="900" b="1" spc="-30" baseline="9259" dirty="0">
                <a:solidFill>
                  <a:srgbClr val="404041"/>
                </a:solidFill>
                <a:latin typeface="Arial"/>
                <a:cs typeface="Arial"/>
              </a:rPr>
              <a:t>K</a:t>
            </a:r>
            <a:r>
              <a:rPr sz="900" spc="-30" baseline="4629" dirty="0">
                <a:latin typeface="Arial"/>
                <a:cs typeface="Arial"/>
              </a:rPr>
              <a:t>K1</a:t>
            </a:r>
            <a:r>
              <a:rPr sz="900" b="1" spc="-30" baseline="9259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r>
              <a:rPr sz="900" b="1" baseline="9259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9"/>
              </a:spcBef>
              <a:tabLst>
                <a:tab pos="402590" algn="l"/>
              </a:tabLst>
            </a:pPr>
            <a:r>
              <a:rPr sz="600" spc="-25" dirty="0">
                <a:latin typeface="Arial"/>
                <a:cs typeface="Arial"/>
              </a:rPr>
              <a:t>0V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-25" dirty="0">
                <a:latin typeface="Arial"/>
                <a:cs typeface="Arial"/>
              </a:rPr>
              <a:t>A2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898142" y="3922014"/>
            <a:ext cx="1490980" cy="160020"/>
            <a:chOff x="1898142" y="3922014"/>
            <a:chExt cx="1490980" cy="160020"/>
          </a:xfrm>
        </p:grpSpPr>
        <p:sp>
          <p:nvSpPr>
            <p:cNvPr id="61" name="object 61"/>
            <p:cNvSpPr/>
            <p:nvPr/>
          </p:nvSpPr>
          <p:spPr>
            <a:xfrm>
              <a:off x="1901952" y="3925824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51816" y="25907"/>
                  </a:moveTo>
                  <a:lnTo>
                    <a:pt x="49696" y="15751"/>
                  </a:lnTo>
                  <a:lnTo>
                    <a:pt x="44005" y="7524"/>
                  </a:lnTo>
                  <a:lnTo>
                    <a:pt x="35742" y="2012"/>
                  </a:lnTo>
                  <a:lnTo>
                    <a:pt x="25908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8" y="51815"/>
                  </a:lnTo>
                  <a:lnTo>
                    <a:pt x="35742" y="49696"/>
                  </a:lnTo>
                  <a:lnTo>
                    <a:pt x="44005" y="44005"/>
                  </a:lnTo>
                  <a:lnTo>
                    <a:pt x="49696" y="35742"/>
                  </a:lnTo>
                  <a:lnTo>
                    <a:pt x="51816" y="25907"/>
                  </a:lnTo>
                  <a:close/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46148" y="394792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13204" y="394792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52978" y="3993642"/>
              <a:ext cx="135890" cy="88900"/>
            </a:xfrm>
            <a:custGeom>
              <a:avLst/>
              <a:gdLst/>
              <a:ahLst/>
              <a:cxnLst/>
              <a:rect l="l" t="t" r="r" b="b"/>
              <a:pathLst>
                <a:path w="135889" h="88900">
                  <a:moveTo>
                    <a:pt x="135636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35636" y="88392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297964" y="3971800"/>
            <a:ext cx="965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"/>
                <a:cs typeface="Arial"/>
              </a:rPr>
              <a:t>0V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168779" y="3922014"/>
            <a:ext cx="1174115" cy="59690"/>
            <a:chOff x="2168779" y="3922014"/>
            <a:chExt cx="1174115" cy="59690"/>
          </a:xfrm>
        </p:grpSpPr>
        <p:sp>
          <p:nvSpPr>
            <p:cNvPr id="67" name="object 67"/>
            <p:cNvSpPr/>
            <p:nvPr/>
          </p:nvSpPr>
          <p:spPr>
            <a:xfrm>
              <a:off x="3286506" y="3925824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4" h="52070">
                  <a:moveTo>
                    <a:pt x="52577" y="25907"/>
                  </a:move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close/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19450" y="394792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86506" y="394792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169414" y="3925824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70">
                  <a:moveTo>
                    <a:pt x="25907" y="0"/>
                  </a:move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69414" y="3925824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70">
                  <a:moveTo>
                    <a:pt x="52577" y="25907"/>
                  </a:move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463545" y="2787652"/>
            <a:ext cx="9398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"/>
                <a:cs typeface="Arial"/>
              </a:rPr>
              <a:t>K1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590038" y="2737866"/>
            <a:ext cx="52705" cy="231140"/>
            <a:chOff x="2590038" y="2737866"/>
            <a:chExt cx="52705" cy="231140"/>
          </a:xfrm>
        </p:grpSpPr>
        <p:sp>
          <p:nvSpPr>
            <p:cNvPr id="74" name="object 74"/>
            <p:cNvSpPr/>
            <p:nvPr/>
          </p:nvSpPr>
          <p:spPr>
            <a:xfrm>
              <a:off x="2593848" y="2801112"/>
              <a:ext cx="45085" cy="97155"/>
            </a:xfrm>
            <a:custGeom>
              <a:avLst/>
              <a:gdLst/>
              <a:ahLst/>
              <a:cxnLst/>
              <a:rect l="l" t="t" r="r" b="b"/>
              <a:pathLst>
                <a:path w="45085" h="97155">
                  <a:moveTo>
                    <a:pt x="0" y="0"/>
                  </a:moveTo>
                  <a:lnTo>
                    <a:pt x="44958" y="96774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38806" y="289788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38806" y="2897886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38806" y="29649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38806" y="2741676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38806" y="28087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2683764" y="2631442"/>
            <a:ext cx="863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"/>
                <a:cs typeface="Arial"/>
              </a:rPr>
              <a:t>13</a:t>
            </a:r>
            <a:endParaRPr sz="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83764" y="2943864"/>
            <a:ext cx="863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2076450" y="2737866"/>
            <a:ext cx="120014" cy="231140"/>
            <a:chOff x="2076450" y="2737866"/>
            <a:chExt cx="120014" cy="231140"/>
          </a:xfrm>
        </p:grpSpPr>
        <p:sp>
          <p:nvSpPr>
            <p:cNvPr id="83" name="object 83"/>
            <p:cNvSpPr/>
            <p:nvPr/>
          </p:nvSpPr>
          <p:spPr>
            <a:xfrm>
              <a:off x="2192273" y="2741676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92273" y="28087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47315" y="2801112"/>
              <a:ext cx="45085" cy="97155"/>
            </a:xfrm>
            <a:custGeom>
              <a:avLst/>
              <a:gdLst/>
              <a:ahLst/>
              <a:cxnLst/>
              <a:rect l="l" t="t" r="r" b="b"/>
              <a:pathLst>
                <a:path w="45085" h="97155">
                  <a:moveTo>
                    <a:pt x="0" y="0"/>
                  </a:moveTo>
                  <a:lnTo>
                    <a:pt x="44958" y="96774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92273" y="289788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80260" y="2816352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80260" y="28834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92273" y="2897886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92273" y="29649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080260" y="2883408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03119" y="28834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80260" y="2852928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33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54935" y="2852928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>
                  <a:moveTo>
                    <a:pt x="0" y="0"/>
                  </a:moveTo>
                  <a:lnTo>
                    <a:pt x="1447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47315" y="285292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209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80260" y="2816352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03119" y="28163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2255520" y="2631442"/>
            <a:ext cx="5778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2168779" y="2584830"/>
            <a:ext cx="53975" cy="544830"/>
            <a:chOff x="2168779" y="2584830"/>
            <a:chExt cx="53975" cy="544830"/>
          </a:xfrm>
        </p:grpSpPr>
        <p:sp>
          <p:nvSpPr>
            <p:cNvPr id="100" name="object 100"/>
            <p:cNvSpPr/>
            <p:nvPr/>
          </p:nvSpPr>
          <p:spPr>
            <a:xfrm>
              <a:off x="2169414" y="258546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69">
                  <a:moveTo>
                    <a:pt x="25907" y="0"/>
                  </a:move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69414" y="258546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69">
                  <a:moveTo>
                    <a:pt x="52577" y="25907"/>
                  </a:move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69414" y="307695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69">
                  <a:moveTo>
                    <a:pt x="25907" y="0"/>
                  </a:move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69414" y="307695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69">
                  <a:moveTo>
                    <a:pt x="52577" y="25907"/>
                  </a:move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3237738" y="2653283"/>
            <a:ext cx="178435" cy="88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600" spc="-30" dirty="0">
                <a:latin typeface="Arial"/>
                <a:cs typeface="Arial"/>
              </a:rPr>
              <a:t>+24V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2616073" y="2581655"/>
            <a:ext cx="727075" cy="59690"/>
            <a:chOff x="2616073" y="2581655"/>
            <a:chExt cx="727075" cy="59690"/>
          </a:xfrm>
        </p:grpSpPr>
        <p:sp>
          <p:nvSpPr>
            <p:cNvPr id="106" name="object 106"/>
            <p:cNvSpPr/>
            <p:nvPr/>
          </p:nvSpPr>
          <p:spPr>
            <a:xfrm>
              <a:off x="3286506" y="258546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4" h="52069">
                  <a:moveTo>
                    <a:pt x="52577" y="25907"/>
                  </a:move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close/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219450" y="2607563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86506" y="26075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16708" y="2585465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69">
                  <a:moveTo>
                    <a:pt x="25908" y="0"/>
                  </a:move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8" y="51815"/>
                  </a:lnTo>
                  <a:lnTo>
                    <a:pt x="35742" y="49696"/>
                  </a:lnTo>
                  <a:lnTo>
                    <a:pt x="44005" y="44005"/>
                  </a:lnTo>
                  <a:lnTo>
                    <a:pt x="49696" y="35742"/>
                  </a:lnTo>
                  <a:lnTo>
                    <a:pt x="51816" y="25907"/>
                  </a:lnTo>
                  <a:lnTo>
                    <a:pt x="49696" y="15751"/>
                  </a:lnTo>
                  <a:lnTo>
                    <a:pt x="44005" y="7524"/>
                  </a:lnTo>
                  <a:lnTo>
                    <a:pt x="35742" y="2012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16708" y="2585465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69">
                  <a:moveTo>
                    <a:pt x="51816" y="25907"/>
                  </a:moveTo>
                  <a:lnTo>
                    <a:pt x="49696" y="15751"/>
                  </a:lnTo>
                  <a:lnTo>
                    <a:pt x="44005" y="7524"/>
                  </a:lnTo>
                  <a:lnTo>
                    <a:pt x="35742" y="2012"/>
                  </a:lnTo>
                  <a:lnTo>
                    <a:pt x="25908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8" y="51815"/>
                  </a:lnTo>
                  <a:lnTo>
                    <a:pt x="35742" y="49696"/>
                  </a:lnTo>
                  <a:lnTo>
                    <a:pt x="44005" y="44005"/>
                  </a:lnTo>
                  <a:lnTo>
                    <a:pt x="49696" y="35742"/>
                  </a:lnTo>
                  <a:lnTo>
                    <a:pt x="51816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865882" y="2787652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35" dirty="0">
                <a:latin typeface="Arial"/>
                <a:cs typeface="Arial"/>
              </a:rPr>
              <a:t>K1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2992373" y="2737866"/>
            <a:ext cx="52705" cy="231140"/>
            <a:chOff x="2992373" y="2737866"/>
            <a:chExt cx="52705" cy="231140"/>
          </a:xfrm>
        </p:grpSpPr>
        <p:sp>
          <p:nvSpPr>
            <p:cNvPr id="113" name="object 113"/>
            <p:cNvSpPr/>
            <p:nvPr/>
          </p:nvSpPr>
          <p:spPr>
            <a:xfrm>
              <a:off x="2996183" y="2801112"/>
              <a:ext cx="45085" cy="97155"/>
            </a:xfrm>
            <a:custGeom>
              <a:avLst/>
              <a:gdLst/>
              <a:ahLst/>
              <a:cxnLst/>
              <a:rect l="l" t="t" r="r" b="b"/>
              <a:pathLst>
                <a:path w="45085" h="97155">
                  <a:moveTo>
                    <a:pt x="0" y="0"/>
                  </a:moveTo>
                  <a:lnTo>
                    <a:pt x="44958" y="96774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041141" y="289788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041141" y="2897886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41141" y="29649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041141" y="2741676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041141" y="28087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3085338" y="2631442"/>
            <a:ext cx="8763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"/>
                <a:cs typeface="Arial"/>
              </a:rPr>
              <a:t>23</a:t>
            </a:r>
            <a:endParaRPr sz="6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085338" y="2943864"/>
            <a:ext cx="8763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192273" y="334517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7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2099310" y="2584830"/>
            <a:ext cx="972185" cy="828675"/>
            <a:chOff x="2099310" y="2584830"/>
            <a:chExt cx="972185" cy="828675"/>
          </a:xfrm>
        </p:grpSpPr>
        <p:sp>
          <p:nvSpPr>
            <p:cNvPr id="123" name="object 123"/>
            <p:cNvSpPr/>
            <p:nvPr/>
          </p:nvSpPr>
          <p:spPr>
            <a:xfrm>
              <a:off x="3018282" y="258546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69">
                  <a:moveTo>
                    <a:pt x="25907" y="0"/>
                  </a:move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18282" y="258546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69">
                  <a:moveTo>
                    <a:pt x="52577" y="25907"/>
                  </a:move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192274" y="3248405"/>
              <a:ext cx="44450" cy="97155"/>
            </a:xfrm>
            <a:custGeom>
              <a:avLst/>
              <a:gdLst/>
              <a:ahLst/>
              <a:cxnLst/>
              <a:rect l="l" t="t" r="r" b="b"/>
              <a:pathLst>
                <a:path w="44450" h="97154">
                  <a:moveTo>
                    <a:pt x="44195" y="0"/>
                  </a:moveTo>
                  <a:lnTo>
                    <a:pt x="0" y="96774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192274" y="33451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103120" y="3262883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103120" y="33299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103120" y="330022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77034" y="330022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33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92274" y="330022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209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103120" y="3329939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209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125218" y="3329952"/>
              <a:ext cx="67945" cy="83185"/>
            </a:xfrm>
            <a:custGeom>
              <a:avLst/>
              <a:gdLst/>
              <a:ahLst/>
              <a:cxnLst/>
              <a:rect l="l" t="t" r="r" b="b"/>
              <a:pathLst>
                <a:path w="67944" h="83185">
                  <a:moveTo>
                    <a:pt x="762" y="0"/>
                  </a:moveTo>
                  <a:lnTo>
                    <a:pt x="0" y="0"/>
                  </a:lnTo>
                  <a:lnTo>
                    <a:pt x="0" y="749"/>
                  </a:lnTo>
                  <a:lnTo>
                    <a:pt x="762" y="749"/>
                  </a:lnTo>
                  <a:lnTo>
                    <a:pt x="762" y="0"/>
                  </a:lnTo>
                  <a:close/>
                </a:path>
                <a:path w="67944" h="83185">
                  <a:moveTo>
                    <a:pt x="67805" y="82296"/>
                  </a:moveTo>
                  <a:lnTo>
                    <a:pt x="67056" y="82296"/>
                  </a:lnTo>
                  <a:lnTo>
                    <a:pt x="67056" y="83045"/>
                  </a:lnTo>
                  <a:lnTo>
                    <a:pt x="67805" y="83045"/>
                  </a:lnTo>
                  <a:lnTo>
                    <a:pt x="67805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03120" y="326288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2098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25218" y="326288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2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92274" y="3188207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92274" y="32552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192274" y="3255263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0" y="0"/>
                  </a:moveTo>
                  <a:lnTo>
                    <a:pt x="51816" y="0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44090" y="32552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2255520" y="2905758"/>
            <a:ext cx="57785" cy="2940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600" spc="15" dirty="0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600" spc="15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255520" y="3398773"/>
            <a:ext cx="92710" cy="203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68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r>
              <a:rPr sz="600" spc="-35" dirty="0">
                <a:latin typeface="Arial"/>
                <a:cs typeface="Arial"/>
              </a:rPr>
              <a:t>A1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2992462" y="3590544"/>
            <a:ext cx="104775" cy="387985"/>
            <a:chOff x="2992462" y="3590544"/>
            <a:chExt cx="104775" cy="387985"/>
          </a:xfrm>
        </p:grpSpPr>
        <p:pic>
          <p:nvPicPr>
            <p:cNvPr id="143" name="object 1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2462" y="3590544"/>
              <a:ext cx="104216" cy="224027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3018281" y="3925824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70">
                  <a:moveTo>
                    <a:pt x="25907" y="0"/>
                  </a:move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018281" y="3925824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70">
                  <a:moveTo>
                    <a:pt x="52577" y="25907"/>
                  </a:moveTo>
                  <a:lnTo>
                    <a:pt x="50446" y="15751"/>
                  </a:lnTo>
                  <a:lnTo>
                    <a:pt x="44672" y="7524"/>
                  </a:lnTo>
                  <a:lnTo>
                    <a:pt x="36183" y="2012"/>
                  </a:lnTo>
                  <a:lnTo>
                    <a:pt x="25907" y="0"/>
                  </a:lnTo>
                  <a:lnTo>
                    <a:pt x="15751" y="2012"/>
                  </a:lnTo>
                  <a:lnTo>
                    <a:pt x="7524" y="7524"/>
                  </a:lnTo>
                  <a:lnTo>
                    <a:pt x="2012" y="15751"/>
                  </a:lnTo>
                  <a:lnTo>
                    <a:pt x="0" y="25907"/>
                  </a:lnTo>
                  <a:lnTo>
                    <a:pt x="2012" y="35742"/>
                  </a:lnTo>
                  <a:lnTo>
                    <a:pt x="7524" y="44005"/>
                  </a:lnTo>
                  <a:lnTo>
                    <a:pt x="15751" y="49696"/>
                  </a:lnTo>
                  <a:lnTo>
                    <a:pt x="25907" y="51815"/>
                  </a:lnTo>
                  <a:lnTo>
                    <a:pt x="36183" y="49696"/>
                  </a:lnTo>
                  <a:lnTo>
                    <a:pt x="44672" y="44005"/>
                  </a:lnTo>
                  <a:lnTo>
                    <a:pt x="50446" y="35742"/>
                  </a:lnTo>
                  <a:lnTo>
                    <a:pt x="52577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2173985" y="2437894"/>
            <a:ext cx="5778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620490" y="2437894"/>
            <a:ext cx="5778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022812" y="2437894"/>
            <a:ext cx="5778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49" name="object 1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72639" y="4014978"/>
            <a:ext cx="238506" cy="190411"/>
          </a:xfrm>
          <a:prstGeom prst="rect">
            <a:avLst/>
          </a:prstGeom>
        </p:spPr>
      </p:pic>
      <p:sp>
        <p:nvSpPr>
          <p:cNvPr id="150" name="object 150"/>
          <p:cNvSpPr txBox="1"/>
          <p:nvPr/>
        </p:nvSpPr>
        <p:spPr>
          <a:xfrm>
            <a:off x="2241042" y="4210306"/>
            <a:ext cx="57785" cy="210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71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  <a:p>
            <a:pPr>
              <a:lnSpc>
                <a:spcPts val="710"/>
              </a:lnSpc>
            </a:pPr>
            <a:r>
              <a:rPr sz="600" spc="15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1491614" y="1404747"/>
            <a:ext cx="4572000" cy="3429000"/>
            <a:chOff x="1491614" y="1404747"/>
            <a:chExt cx="4572000" cy="3429000"/>
          </a:xfrm>
        </p:grpSpPr>
        <p:sp>
          <p:nvSpPr>
            <p:cNvPr id="152" name="object 152"/>
            <p:cNvSpPr/>
            <p:nvPr/>
          </p:nvSpPr>
          <p:spPr>
            <a:xfrm>
              <a:off x="2192273" y="402259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1491996" y="5855970"/>
            <a:ext cx="3942588" cy="3429000"/>
            <a:chOff x="1491996" y="5855970"/>
            <a:chExt cx="3942588" cy="3429000"/>
          </a:xfrm>
        </p:grpSpPr>
        <p:pic>
          <p:nvPicPr>
            <p:cNvPr id="155" name="object 1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1996" y="5855970"/>
              <a:ext cx="3942588" cy="3429000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2307336" y="7131557"/>
              <a:ext cx="2899410" cy="1346200"/>
            </a:xfrm>
            <a:custGeom>
              <a:avLst/>
              <a:gdLst/>
              <a:ahLst/>
              <a:cxnLst/>
              <a:rect l="l" t="t" r="r" b="b"/>
              <a:pathLst>
                <a:path w="2899410" h="1346200">
                  <a:moveTo>
                    <a:pt x="2891790" y="255270"/>
                  </a:moveTo>
                  <a:lnTo>
                    <a:pt x="0" y="255270"/>
                  </a:lnTo>
                  <a:lnTo>
                    <a:pt x="0" y="267474"/>
                  </a:lnTo>
                  <a:lnTo>
                    <a:pt x="2891790" y="267474"/>
                  </a:lnTo>
                  <a:lnTo>
                    <a:pt x="2891790" y="255270"/>
                  </a:lnTo>
                  <a:close/>
                </a:path>
                <a:path w="2899410" h="1346200">
                  <a:moveTo>
                    <a:pt x="2893314" y="0"/>
                  </a:moveTo>
                  <a:lnTo>
                    <a:pt x="1524" y="0"/>
                  </a:lnTo>
                  <a:lnTo>
                    <a:pt x="1524" y="12954"/>
                  </a:lnTo>
                  <a:lnTo>
                    <a:pt x="2893314" y="12954"/>
                  </a:lnTo>
                  <a:lnTo>
                    <a:pt x="2893314" y="0"/>
                  </a:lnTo>
                  <a:close/>
                </a:path>
                <a:path w="2899410" h="1346200">
                  <a:moveTo>
                    <a:pt x="2896362" y="986790"/>
                  </a:moveTo>
                  <a:lnTo>
                    <a:pt x="4572" y="986790"/>
                  </a:lnTo>
                  <a:lnTo>
                    <a:pt x="4572" y="990600"/>
                  </a:lnTo>
                  <a:lnTo>
                    <a:pt x="4572" y="999744"/>
                  </a:lnTo>
                  <a:lnTo>
                    <a:pt x="2896362" y="999744"/>
                  </a:lnTo>
                  <a:lnTo>
                    <a:pt x="2896362" y="990600"/>
                  </a:lnTo>
                  <a:lnTo>
                    <a:pt x="2896362" y="986790"/>
                  </a:lnTo>
                  <a:close/>
                </a:path>
                <a:path w="2899410" h="1346200">
                  <a:moveTo>
                    <a:pt x="2897886" y="621792"/>
                  </a:moveTo>
                  <a:lnTo>
                    <a:pt x="6096" y="621792"/>
                  </a:lnTo>
                  <a:lnTo>
                    <a:pt x="6096" y="625602"/>
                  </a:lnTo>
                  <a:lnTo>
                    <a:pt x="6096" y="634746"/>
                  </a:lnTo>
                  <a:lnTo>
                    <a:pt x="2897886" y="634746"/>
                  </a:lnTo>
                  <a:lnTo>
                    <a:pt x="2897886" y="625602"/>
                  </a:lnTo>
                  <a:lnTo>
                    <a:pt x="2897886" y="621792"/>
                  </a:lnTo>
                  <a:close/>
                </a:path>
                <a:path w="2899410" h="1346200">
                  <a:moveTo>
                    <a:pt x="2899410" y="1332738"/>
                  </a:moveTo>
                  <a:lnTo>
                    <a:pt x="7620" y="1332738"/>
                  </a:lnTo>
                  <a:lnTo>
                    <a:pt x="7620" y="1336548"/>
                  </a:lnTo>
                  <a:lnTo>
                    <a:pt x="7620" y="1345692"/>
                  </a:lnTo>
                  <a:lnTo>
                    <a:pt x="2899410" y="1345692"/>
                  </a:lnTo>
                  <a:lnTo>
                    <a:pt x="2899410" y="1336548"/>
                  </a:lnTo>
                  <a:lnTo>
                    <a:pt x="2899410" y="133273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114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Funktions</a:t>
            </a:r>
            <a:r>
              <a:rPr sz="1250" b="1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558165">
              <a:lnSpc>
                <a:spcPct val="100000"/>
              </a:lnSpc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52450">
              <a:lnSpc>
                <a:spcPct val="100000"/>
              </a:lnSpc>
              <a:spcBef>
                <a:spcPts val="585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S2: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42925">
              <a:lnSpc>
                <a:spcPct val="100000"/>
              </a:lnSpc>
              <a:spcBef>
                <a:spcPts val="67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K1: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554990">
              <a:lnSpc>
                <a:spcPct val="100000"/>
              </a:lnSpc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H1: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1720595" y="6958583"/>
            <a:ext cx="3486150" cy="1603375"/>
            <a:chOff x="1720595" y="6958583"/>
            <a:chExt cx="3486150" cy="1603375"/>
          </a:xfrm>
        </p:grpSpPr>
        <p:sp>
          <p:nvSpPr>
            <p:cNvPr id="160" name="object 160"/>
            <p:cNvSpPr/>
            <p:nvPr/>
          </p:nvSpPr>
          <p:spPr>
            <a:xfrm>
              <a:off x="2433065" y="7176515"/>
              <a:ext cx="85725" cy="209550"/>
            </a:xfrm>
            <a:custGeom>
              <a:avLst/>
              <a:gdLst/>
              <a:ahLst/>
              <a:cxnLst/>
              <a:rect l="l" t="t" r="r" b="b"/>
              <a:pathLst>
                <a:path w="85725" h="209550">
                  <a:moveTo>
                    <a:pt x="85343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5343" y="209550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430017" y="7172705"/>
              <a:ext cx="91440" cy="216535"/>
            </a:xfrm>
            <a:custGeom>
              <a:avLst/>
              <a:gdLst/>
              <a:ahLst/>
              <a:cxnLst/>
              <a:rect l="l" t="t" r="r" b="b"/>
              <a:pathLst>
                <a:path w="91439" h="216534">
                  <a:moveTo>
                    <a:pt x="91439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39" y="216408"/>
                  </a:lnTo>
                  <a:lnTo>
                    <a:pt x="91439" y="213360"/>
                  </a:lnTo>
                  <a:lnTo>
                    <a:pt x="6857" y="213360"/>
                  </a:lnTo>
                  <a:lnTo>
                    <a:pt x="3048" y="209550"/>
                  </a:lnTo>
                  <a:lnTo>
                    <a:pt x="6857" y="209550"/>
                  </a:lnTo>
                  <a:lnTo>
                    <a:pt x="6857" y="6858"/>
                  </a:lnTo>
                  <a:lnTo>
                    <a:pt x="3048" y="6858"/>
                  </a:lnTo>
                  <a:lnTo>
                    <a:pt x="6857" y="3810"/>
                  </a:lnTo>
                  <a:lnTo>
                    <a:pt x="91439" y="3810"/>
                  </a:lnTo>
                  <a:lnTo>
                    <a:pt x="91439" y="0"/>
                  </a:lnTo>
                  <a:close/>
                </a:path>
                <a:path w="91439" h="216534">
                  <a:moveTo>
                    <a:pt x="6857" y="209550"/>
                  </a:moveTo>
                  <a:lnTo>
                    <a:pt x="3048" y="209550"/>
                  </a:lnTo>
                  <a:lnTo>
                    <a:pt x="6857" y="213360"/>
                  </a:lnTo>
                  <a:lnTo>
                    <a:pt x="6857" y="209550"/>
                  </a:lnTo>
                  <a:close/>
                </a:path>
                <a:path w="91439" h="216534">
                  <a:moveTo>
                    <a:pt x="85343" y="209550"/>
                  </a:moveTo>
                  <a:lnTo>
                    <a:pt x="6857" y="209550"/>
                  </a:lnTo>
                  <a:lnTo>
                    <a:pt x="6857" y="213360"/>
                  </a:lnTo>
                  <a:lnTo>
                    <a:pt x="85343" y="213360"/>
                  </a:lnTo>
                  <a:lnTo>
                    <a:pt x="85343" y="209550"/>
                  </a:lnTo>
                  <a:close/>
                </a:path>
                <a:path w="91439" h="216534">
                  <a:moveTo>
                    <a:pt x="85343" y="3810"/>
                  </a:moveTo>
                  <a:lnTo>
                    <a:pt x="85343" y="213360"/>
                  </a:lnTo>
                  <a:lnTo>
                    <a:pt x="88392" y="209550"/>
                  </a:lnTo>
                  <a:lnTo>
                    <a:pt x="91439" y="209550"/>
                  </a:lnTo>
                  <a:lnTo>
                    <a:pt x="91439" y="6858"/>
                  </a:lnTo>
                  <a:lnTo>
                    <a:pt x="88392" y="6858"/>
                  </a:lnTo>
                  <a:lnTo>
                    <a:pt x="85343" y="3810"/>
                  </a:lnTo>
                  <a:close/>
                </a:path>
                <a:path w="91439" h="216534">
                  <a:moveTo>
                    <a:pt x="91439" y="209550"/>
                  </a:moveTo>
                  <a:lnTo>
                    <a:pt x="88392" y="209550"/>
                  </a:lnTo>
                  <a:lnTo>
                    <a:pt x="85343" y="213360"/>
                  </a:lnTo>
                  <a:lnTo>
                    <a:pt x="91439" y="213360"/>
                  </a:lnTo>
                  <a:lnTo>
                    <a:pt x="91439" y="209550"/>
                  </a:lnTo>
                  <a:close/>
                </a:path>
                <a:path w="91439" h="216534">
                  <a:moveTo>
                    <a:pt x="6857" y="3810"/>
                  </a:moveTo>
                  <a:lnTo>
                    <a:pt x="3048" y="6858"/>
                  </a:lnTo>
                  <a:lnTo>
                    <a:pt x="6857" y="6858"/>
                  </a:lnTo>
                  <a:lnTo>
                    <a:pt x="6857" y="3810"/>
                  </a:lnTo>
                  <a:close/>
                </a:path>
                <a:path w="91439" h="216534">
                  <a:moveTo>
                    <a:pt x="85343" y="3810"/>
                  </a:moveTo>
                  <a:lnTo>
                    <a:pt x="6857" y="3810"/>
                  </a:lnTo>
                  <a:lnTo>
                    <a:pt x="6857" y="6858"/>
                  </a:lnTo>
                  <a:lnTo>
                    <a:pt x="85343" y="6858"/>
                  </a:lnTo>
                  <a:lnTo>
                    <a:pt x="85343" y="3810"/>
                  </a:lnTo>
                  <a:close/>
                </a:path>
                <a:path w="91439" h="216534">
                  <a:moveTo>
                    <a:pt x="91439" y="3810"/>
                  </a:moveTo>
                  <a:lnTo>
                    <a:pt x="85343" y="3810"/>
                  </a:lnTo>
                  <a:lnTo>
                    <a:pt x="88392" y="6858"/>
                  </a:lnTo>
                  <a:lnTo>
                    <a:pt x="91439" y="6858"/>
                  </a:lnTo>
                  <a:lnTo>
                    <a:pt x="91439" y="381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442971" y="7912607"/>
              <a:ext cx="1950085" cy="209550"/>
            </a:xfrm>
            <a:custGeom>
              <a:avLst/>
              <a:gdLst/>
              <a:ahLst/>
              <a:cxnLst/>
              <a:rect l="l" t="t" r="r" b="b"/>
              <a:pathLst>
                <a:path w="1950085" h="209550">
                  <a:moveTo>
                    <a:pt x="1949957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949957" y="209550"/>
                  </a:lnTo>
                  <a:lnTo>
                    <a:pt x="1949957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439923" y="7909559"/>
              <a:ext cx="1956435" cy="215900"/>
            </a:xfrm>
            <a:custGeom>
              <a:avLst/>
              <a:gdLst/>
              <a:ahLst/>
              <a:cxnLst/>
              <a:rect l="l" t="t" r="r" b="b"/>
              <a:pathLst>
                <a:path w="1956435" h="215900">
                  <a:moveTo>
                    <a:pt x="1956053" y="0"/>
                  </a:moveTo>
                  <a:lnTo>
                    <a:pt x="0" y="0"/>
                  </a:lnTo>
                  <a:lnTo>
                    <a:pt x="0" y="215646"/>
                  </a:lnTo>
                  <a:lnTo>
                    <a:pt x="1956053" y="215646"/>
                  </a:lnTo>
                  <a:lnTo>
                    <a:pt x="1956053" y="212598"/>
                  </a:lnTo>
                  <a:lnTo>
                    <a:pt x="6095" y="212598"/>
                  </a:lnTo>
                  <a:lnTo>
                    <a:pt x="3048" y="209550"/>
                  </a:lnTo>
                  <a:lnTo>
                    <a:pt x="6095" y="209550"/>
                  </a:lnTo>
                  <a:lnTo>
                    <a:pt x="6095" y="6096"/>
                  </a:lnTo>
                  <a:lnTo>
                    <a:pt x="3048" y="6096"/>
                  </a:lnTo>
                  <a:lnTo>
                    <a:pt x="6095" y="3048"/>
                  </a:lnTo>
                  <a:lnTo>
                    <a:pt x="1956053" y="3048"/>
                  </a:lnTo>
                  <a:lnTo>
                    <a:pt x="1956053" y="0"/>
                  </a:lnTo>
                  <a:close/>
                </a:path>
                <a:path w="1956435" h="215900">
                  <a:moveTo>
                    <a:pt x="6095" y="209550"/>
                  </a:moveTo>
                  <a:lnTo>
                    <a:pt x="3048" y="209550"/>
                  </a:lnTo>
                  <a:lnTo>
                    <a:pt x="6095" y="212598"/>
                  </a:lnTo>
                  <a:lnTo>
                    <a:pt x="6095" y="209550"/>
                  </a:lnTo>
                  <a:close/>
                </a:path>
                <a:path w="1956435" h="215900">
                  <a:moveTo>
                    <a:pt x="1949958" y="209550"/>
                  </a:moveTo>
                  <a:lnTo>
                    <a:pt x="6095" y="209550"/>
                  </a:lnTo>
                  <a:lnTo>
                    <a:pt x="6095" y="212598"/>
                  </a:lnTo>
                  <a:lnTo>
                    <a:pt x="1949958" y="212598"/>
                  </a:lnTo>
                  <a:lnTo>
                    <a:pt x="1949958" y="209550"/>
                  </a:lnTo>
                  <a:close/>
                </a:path>
                <a:path w="1956435" h="215900">
                  <a:moveTo>
                    <a:pt x="1949958" y="3048"/>
                  </a:moveTo>
                  <a:lnTo>
                    <a:pt x="1949958" y="212598"/>
                  </a:lnTo>
                  <a:lnTo>
                    <a:pt x="1953005" y="209550"/>
                  </a:lnTo>
                  <a:lnTo>
                    <a:pt x="1956053" y="209550"/>
                  </a:lnTo>
                  <a:lnTo>
                    <a:pt x="1956053" y="6096"/>
                  </a:lnTo>
                  <a:lnTo>
                    <a:pt x="1953005" y="6096"/>
                  </a:lnTo>
                  <a:lnTo>
                    <a:pt x="1949958" y="3048"/>
                  </a:lnTo>
                  <a:close/>
                </a:path>
                <a:path w="1956435" h="215900">
                  <a:moveTo>
                    <a:pt x="1956053" y="209550"/>
                  </a:moveTo>
                  <a:lnTo>
                    <a:pt x="1953005" y="209550"/>
                  </a:lnTo>
                  <a:lnTo>
                    <a:pt x="1949958" y="212598"/>
                  </a:lnTo>
                  <a:lnTo>
                    <a:pt x="1956053" y="212598"/>
                  </a:lnTo>
                  <a:lnTo>
                    <a:pt x="1956053" y="209550"/>
                  </a:lnTo>
                  <a:close/>
                </a:path>
                <a:path w="1956435" h="215900">
                  <a:moveTo>
                    <a:pt x="6095" y="3048"/>
                  </a:moveTo>
                  <a:lnTo>
                    <a:pt x="3048" y="6096"/>
                  </a:lnTo>
                  <a:lnTo>
                    <a:pt x="6095" y="6096"/>
                  </a:lnTo>
                  <a:lnTo>
                    <a:pt x="6095" y="3048"/>
                  </a:lnTo>
                  <a:close/>
                </a:path>
                <a:path w="1956435" h="215900">
                  <a:moveTo>
                    <a:pt x="1949958" y="3048"/>
                  </a:moveTo>
                  <a:lnTo>
                    <a:pt x="6095" y="3048"/>
                  </a:lnTo>
                  <a:lnTo>
                    <a:pt x="6095" y="6096"/>
                  </a:lnTo>
                  <a:lnTo>
                    <a:pt x="1949958" y="6096"/>
                  </a:lnTo>
                  <a:lnTo>
                    <a:pt x="1949958" y="3048"/>
                  </a:lnTo>
                  <a:close/>
                </a:path>
                <a:path w="1956435" h="215900">
                  <a:moveTo>
                    <a:pt x="1956053" y="3048"/>
                  </a:moveTo>
                  <a:lnTo>
                    <a:pt x="1949958" y="3048"/>
                  </a:lnTo>
                  <a:lnTo>
                    <a:pt x="1953005" y="6096"/>
                  </a:lnTo>
                  <a:lnTo>
                    <a:pt x="1956053" y="6096"/>
                  </a:lnTo>
                  <a:lnTo>
                    <a:pt x="1956053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387595" y="7547609"/>
              <a:ext cx="85090" cy="209550"/>
            </a:xfrm>
            <a:custGeom>
              <a:avLst/>
              <a:gdLst/>
              <a:ahLst/>
              <a:cxnLst/>
              <a:rect l="l" t="t" r="r" b="b"/>
              <a:pathLst>
                <a:path w="85089" h="209550">
                  <a:moveTo>
                    <a:pt x="84582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4582" y="209550"/>
                  </a:lnTo>
                  <a:lnTo>
                    <a:pt x="84582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310384" y="7494269"/>
              <a:ext cx="2896870" cy="733425"/>
            </a:xfrm>
            <a:custGeom>
              <a:avLst/>
              <a:gdLst/>
              <a:ahLst/>
              <a:cxnLst/>
              <a:rect l="l" t="t" r="r" b="b"/>
              <a:pathLst>
                <a:path w="2896870" h="733425">
                  <a:moveTo>
                    <a:pt x="2165604" y="50292"/>
                  </a:moveTo>
                  <a:lnTo>
                    <a:pt x="2158746" y="50292"/>
                  </a:lnTo>
                  <a:lnTo>
                    <a:pt x="2158746" y="56388"/>
                  </a:lnTo>
                  <a:lnTo>
                    <a:pt x="2158746" y="259842"/>
                  </a:lnTo>
                  <a:lnTo>
                    <a:pt x="2080260" y="259842"/>
                  </a:lnTo>
                  <a:lnTo>
                    <a:pt x="2080260" y="56388"/>
                  </a:lnTo>
                  <a:lnTo>
                    <a:pt x="2158746" y="56388"/>
                  </a:lnTo>
                  <a:lnTo>
                    <a:pt x="2158746" y="50292"/>
                  </a:lnTo>
                  <a:lnTo>
                    <a:pt x="2074164" y="50292"/>
                  </a:lnTo>
                  <a:lnTo>
                    <a:pt x="2074164" y="265938"/>
                  </a:lnTo>
                  <a:lnTo>
                    <a:pt x="2165604" y="265938"/>
                  </a:lnTo>
                  <a:lnTo>
                    <a:pt x="2165604" y="262890"/>
                  </a:lnTo>
                  <a:lnTo>
                    <a:pt x="2165604" y="259842"/>
                  </a:lnTo>
                  <a:lnTo>
                    <a:pt x="2165604" y="56388"/>
                  </a:lnTo>
                  <a:lnTo>
                    <a:pt x="2165604" y="53340"/>
                  </a:lnTo>
                  <a:lnTo>
                    <a:pt x="2165604" y="50292"/>
                  </a:lnTo>
                  <a:close/>
                </a:path>
                <a:path w="2896870" h="733425">
                  <a:moveTo>
                    <a:pt x="2891790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2891790" y="12954"/>
                  </a:lnTo>
                  <a:lnTo>
                    <a:pt x="2891790" y="0"/>
                  </a:lnTo>
                  <a:close/>
                </a:path>
                <a:path w="2896870" h="733425">
                  <a:moveTo>
                    <a:pt x="2894838" y="366522"/>
                  </a:moveTo>
                  <a:lnTo>
                    <a:pt x="3048" y="366522"/>
                  </a:lnTo>
                  <a:lnTo>
                    <a:pt x="3048" y="378714"/>
                  </a:lnTo>
                  <a:lnTo>
                    <a:pt x="2894838" y="378714"/>
                  </a:lnTo>
                  <a:lnTo>
                    <a:pt x="2894838" y="366522"/>
                  </a:lnTo>
                  <a:close/>
                </a:path>
                <a:path w="2896870" h="733425">
                  <a:moveTo>
                    <a:pt x="2896362" y="720090"/>
                  </a:moveTo>
                  <a:lnTo>
                    <a:pt x="4572" y="720090"/>
                  </a:lnTo>
                  <a:lnTo>
                    <a:pt x="4572" y="733044"/>
                  </a:lnTo>
                  <a:lnTo>
                    <a:pt x="2896362" y="733044"/>
                  </a:lnTo>
                  <a:lnTo>
                    <a:pt x="2896362" y="72009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436875" y="8258555"/>
              <a:ext cx="1950085" cy="209550"/>
            </a:xfrm>
            <a:custGeom>
              <a:avLst/>
              <a:gdLst/>
              <a:ahLst/>
              <a:cxnLst/>
              <a:rect l="l" t="t" r="r" b="b"/>
              <a:pathLst>
                <a:path w="1950085" h="209550">
                  <a:moveTo>
                    <a:pt x="1949957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949957" y="209550"/>
                  </a:lnTo>
                  <a:lnTo>
                    <a:pt x="1949957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433065" y="8255507"/>
              <a:ext cx="1957070" cy="216535"/>
            </a:xfrm>
            <a:custGeom>
              <a:avLst/>
              <a:gdLst/>
              <a:ahLst/>
              <a:cxnLst/>
              <a:rect l="l" t="t" r="r" b="b"/>
              <a:pathLst>
                <a:path w="1957070" h="216534">
                  <a:moveTo>
                    <a:pt x="195681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956816" y="216408"/>
                  </a:lnTo>
                  <a:lnTo>
                    <a:pt x="1956816" y="212598"/>
                  </a:lnTo>
                  <a:lnTo>
                    <a:pt x="6857" y="212598"/>
                  </a:lnTo>
                  <a:lnTo>
                    <a:pt x="3809" y="209550"/>
                  </a:lnTo>
                  <a:lnTo>
                    <a:pt x="6857" y="209550"/>
                  </a:lnTo>
                  <a:lnTo>
                    <a:pt x="6857" y="6858"/>
                  </a:lnTo>
                  <a:lnTo>
                    <a:pt x="3809" y="6858"/>
                  </a:lnTo>
                  <a:lnTo>
                    <a:pt x="6857" y="3048"/>
                  </a:lnTo>
                  <a:lnTo>
                    <a:pt x="1956816" y="3048"/>
                  </a:lnTo>
                  <a:lnTo>
                    <a:pt x="1956816" y="0"/>
                  </a:lnTo>
                  <a:close/>
                </a:path>
                <a:path w="1957070" h="216534">
                  <a:moveTo>
                    <a:pt x="6857" y="209550"/>
                  </a:moveTo>
                  <a:lnTo>
                    <a:pt x="3809" y="209550"/>
                  </a:lnTo>
                  <a:lnTo>
                    <a:pt x="6857" y="212598"/>
                  </a:lnTo>
                  <a:lnTo>
                    <a:pt x="6857" y="209550"/>
                  </a:lnTo>
                  <a:close/>
                </a:path>
                <a:path w="1957070" h="216534">
                  <a:moveTo>
                    <a:pt x="1950720" y="209550"/>
                  </a:moveTo>
                  <a:lnTo>
                    <a:pt x="6857" y="209550"/>
                  </a:lnTo>
                  <a:lnTo>
                    <a:pt x="6857" y="212598"/>
                  </a:lnTo>
                  <a:lnTo>
                    <a:pt x="1950720" y="212598"/>
                  </a:lnTo>
                  <a:lnTo>
                    <a:pt x="1950720" y="209550"/>
                  </a:lnTo>
                  <a:close/>
                </a:path>
                <a:path w="1957070" h="216534">
                  <a:moveTo>
                    <a:pt x="1950720" y="3048"/>
                  </a:moveTo>
                  <a:lnTo>
                    <a:pt x="1950720" y="212598"/>
                  </a:lnTo>
                  <a:lnTo>
                    <a:pt x="1953768" y="209550"/>
                  </a:lnTo>
                  <a:lnTo>
                    <a:pt x="1956816" y="209550"/>
                  </a:lnTo>
                  <a:lnTo>
                    <a:pt x="1956816" y="6858"/>
                  </a:lnTo>
                  <a:lnTo>
                    <a:pt x="1953768" y="6858"/>
                  </a:lnTo>
                  <a:lnTo>
                    <a:pt x="1950720" y="3048"/>
                  </a:lnTo>
                  <a:close/>
                </a:path>
                <a:path w="1957070" h="216534">
                  <a:moveTo>
                    <a:pt x="1956816" y="209550"/>
                  </a:moveTo>
                  <a:lnTo>
                    <a:pt x="1953768" y="209550"/>
                  </a:lnTo>
                  <a:lnTo>
                    <a:pt x="1950720" y="212598"/>
                  </a:lnTo>
                  <a:lnTo>
                    <a:pt x="1956816" y="212598"/>
                  </a:lnTo>
                  <a:lnTo>
                    <a:pt x="1956816" y="209550"/>
                  </a:lnTo>
                  <a:close/>
                </a:path>
                <a:path w="1957070" h="216534">
                  <a:moveTo>
                    <a:pt x="6857" y="3048"/>
                  </a:moveTo>
                  <a:lnTo>
                    <a:pt x="3809" y="6858"/>
                  </a:lnTo>
                  <a:lnTo>
                    <a:pt x="6857" y="6858"/>
                  </a:lnTo>
                  <a:lnTo>
                    <a:pt x="6857" y="3048"/>
                  </a:lnTo>
                  <a:close/>
                </a:path>
                <a:path w="1957070" h="216534">
                  <a:moveTo>
                    <a:pt x="1950720" y="3048"/>
                  </a:moveTo>
                  <a:lnTo>
                    <a:pt x="6857" y="3048"/>
                  </a:lnTo>
                  <a:lnTo>
                    <a:pt x="6857" y="6858"/>
                  </a:lnTo>
                  <a:lnTo>
                    <a:pt x="1950720" y="6858"/>
                  </a:lnTo>
                  <a:lnTo>
                    <a:pt x="1950720" y="3048"/>
                  </a:lnTo>
                  <a:close/>
                </a:path>
                <a:path w="1957070" h="216534">
                  <a:moveTo>
                    <a:pt x="1956816" y="3048"/>
                  </a:moveTo>
                  <a:lnTo>
                    <a:pt x="1950720" y="3048"/>
                  </a:lnTo>
                  <a:lnTo>
                    <a:pt x="1953768" y="6858"/>
                  </a:lnTo>
                  <a:lnTo>
                    <a:pt x="1956816" y="6858"/>
                  </a:lnTo>
                  <a:lnTo>
                    <a:pt x="1956816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1" y="6958583"/>
              <a:ext cx="88391" cy="172212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1019" y="7319009"/>
              <a:ext cx="88391" cy="172212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2413254" y="7399794"/>
              <a:ext cx="1998980" cy="1000125"/>
            </a:xfrm>
            <a:custGeom>
              <a:avLst/>
              <a:gdLst/>
              <a:ahLst/>
              <a:cxnLst/>
              <a:rect l="l" t="t" r="r" b="b"/>
              <a:pathLst>
                <a:path w="1998979" h="1000125">
                  <a:moveTo>
                    <a:pt x="22860" y="491236"/>
                  </a:moveTo>
                  <a:lnTo>
                    <a:pt x="6096" y="463296"/>
                  </a:lnTo>
                  <a:lnTo>
                    <a:pt x="5334" y="461772"/>
                  </a:lnTo>
                  <a:lnTo>
                    <a:pt x="3810" y="461010"/>
                  </a:lnTo>
                  <a:lnTo>
                    <a:pt x="2286" y="462534"/>
                  </a:lnTo>
                  <a:lnTo>
                    <a:pt x="762" y="463296"/>
                  </a:lnTo>
                  <a:lnTo>
                    <a:pt x="0" y="464820"/>
                  </a:lnTo>
                  <a:lnTo>
                    <a:pt x="762" y="466344"/>
                  </a:lnTo>
                  <a:lnTo>
                    <a:pt x="22860" y="502729"/>
                  </a:lnTo>
                  <a:lnTo>
                    <a:pt x="22860" y="491236"/>
                  </a:lnTo>
                  <a:close/>
                </a:path>
                <a:path w="1998979" h="1000125">
                  <a:moveTo>
                    <a:pt x="22961" y="502920"/>
                  </a:moveTo>
                  <a:lnTo>
                    <a:pt x="22860" y="502729"/>
                  </a:lnTo>
                  <a:lnTo>
                    <a:pt x="22860" y="502920"/>
                  </a:lnTo>
                  <a:close/>
                </a:path>
                <a:path w="1998979" h="1000125">
                  <a:moveTo>
                    <a:pt x="24384" y="0"/>
                  </a:moveTo>
                  <a:lnTo>
                    <a:pt x="17526" y="0"/>
                  </a:lnTo>
                  <a:lnTo>
                    <a:pt x="18288" y="51054"/>
                  </a:lnTo>
                  <a:lnTo>
                    <a:pt x="24384" y="51054"/>
                  </a:lnTo>
                  <a:lnTo>
                    <a:pt x="24384" y="0"/>
                  </a:lnTo>
                  <a:close/>
                </a:path>
                <a:path w="1998979" h="1000125">
                  <a:moveTo>
                    <a:pt x="25146" y="70104"/>
                  </a:moveTo>
                  <a:lnTo>
                    <a:pt x="18288" y="70104"/>
                  </a:lnTo>
                  <a:lnTo>
                    <a:pt x="19050" y="121158"/>
                  </a:lnTo>
                  <a:lnTo>
                    <a:pt x="25146" y="121158"/>
                  </a:lnTo>
                  <a:lnTo>
                    <a:pt x="25146" y="70104"/>
                  </a:lnTo>
                  <a:close/>
                </a:path>
                <a:path w="1998979" h="1000125">
                  <a:moveTo>
                    <a:pt x="25908" y="140208"/>
                  </a:moveTo>
                  <a:lnTo>
                    <a:pt x="19050" y="140208"/>
                  </a:lnTo>
                  <a:lnTo>
                    <a:pt x="19812" y="190500"/>
                  </a:lnTo>
                  <a:lnTo>
                    <a:pt x="25908" y="190500"/>
                  </a:lnTo>
                  <a:lnTo>
                    <a:pt x="25908" y="140208"/>
                  </a:lnTo>
                  <a:close/>
                </a:path>
                <a:path w="1998979" h="1000125">
                  <a:moveTo>
                    <a:pt x="26670" y="209550"/>
                  </a:moveTo>
                  <a:lnTo>
                    <a:pt x="19812" y="209550"/>
                  </a:lnTo>
                  <a:lnTo>
                    <a:pt x="20574" y="260604"/>
                  </a:lnTo>
                  <a:lnTo>
                    <a:pt x="26670" y="260604"/>
                  </a:lnTo>
                  <a:lnTo>
                    <a:pt x="26670" y="209550"/>
                  </a:lnTo>
                  <a:close/>
                </a:path>
                <a:path w="1998979" h="1000125">
                  <a:moveTo>
                    <a:pt x="27432" y="279654"/>
                  </a:moveTo>
                  <a:lnTo>
                    <a:pt x="20574" y="279654"/>
                  </a:lnTo>
                  <a:lnTo>
                    <a:pt x="21336" y="330708"/>
                  </a:lnTo>
                  <a:lnTo>
                    <a:pt x="27432" y="330708"/>
                  </a:lnTo>
                  <a:lnTo>
                    <a:pt x="27432" y="279654"/>
                  </a:lnTo>
                  <a:close/>
                </a:path>
                <a:path w="1998979" h="1000125">
                  <a:moveTo>
                    <a:pt x="28194" y="349758"/>
                  </a:moveTo>
                  <a:lnTo>
                    <a:pt x="21336" y="349758"/>
                  </a:lnTo>
                  <a:lnTo>
                    <a:pt x="22098" y="400050"/>
                  </a:lnTo>
                  <a:lnTo>
                    <a:pt x="28194" y="400050"/>
                  </a:lnTo>
                  <a:lnTo>
                    <a:pt x="28194" y="349758"/>
                  </a:lnTo>
                  <a:close/>
                </a:path>
                <a:path w="1998979" h="1000125">
                  <a:moveTo>
                    <a:pt x="28956" y="419100"/>
                  </a:moveTo>
                  <a:lnTo>
                    <a:pt x="22098" y="419100"/>
                  </a:lnTo>
                  <a:lnTo>
                    <a:pt x="22860" y="470154"/>
                  </a:lnTo>
                  <a:lnTo>
                    <a:pt x="28956" y="470154"/>
                  </a:lnTo>
                  <a:lnTo>
                    <a:pt x="28956" y="419100"/>
                  </a:lnTo>
                  <a:close/>
                </a:path>
                <a:path w="1998979" h="1000125">
                  <a:moveTo>
                    <a:pt x="29718" y="784847"/>
                  </a:moveTo>
                  <a:lnTo>
                    <a:pt x="23622" y="784847"/>
                  </a:lnTo>
                  <a:lnTo>
                    <a:pt x="23622" y="835139"/>
                  </a:lnTo>
                  <a:lnTo>
                    <a:pt x="29718" y="835139"/>
                  </a:lnTo>
                  <a:lnTo>
                    <a:pt x="29718" y="784847"/>
                  </a:lnTo>
                  <a:close/>
                </a:path>
                <a:path w="1998979" h="1000125">
                  <a:moveTo>
                    <a:pt x="30480" y="714743"/>
                  </a:moveTo>
                  <a:lnTo>
                    <a:pt x="24384" y="714743"/>
                  </a:lnTo>
                  <a:lnTo>
                    <a:pt x="23622" y="765797"/>
                  </a:lnTo>
                  <a:lnTo>
                    <a:pt x="30480" y="765797"/>
                  </a:lnTo>
                  <a:lnTo>
                    <a:pt x="30480" y="714743"/>
                  </a:lnTo>
                  <a:close/>
                </a:path>
                <a:path w="1998979" h="1000125">
                  <a:moveTo>
                    <a:pt x="51816" y="464820"/>
                  </a:moveTo>
                  <a:lnTo>
                    <a:pt x="51054" y="462534"/>
                  </a:lnTo>
                  <a:lnTo>
                    <a:pt x="48006" y="461010"/>
                  </a:lnTo>
                  <a:lnTo>
                    <a:pt x="46482" y="461010"/>
                  </a:lnTo>
                  <a:lnTo>
                    <a:pt x="45720" y="462534"/>
                  </a:lnTo>
                  <a:lnTo>
                    <a:pt x="29718" y="490664"/>
                  </a:lnTo>
                  <a:lnTo>
                    <a:pt x="29718" y="489204"/>
                  </a:lnTo>
                  <a:lnTo>
                    <a:pt x="22860" y="489204"/>
                  </a:lnTo>
                  <a:lnTo>
                    <a:pt x="22860" y="491236"/>
                  </a:lnTo>
                  <a:lnTo>
                    <a:pt x="22961" y="502920"/>
                  </a:lnTo>
                  <a:lnTo>
                    <a:pt x="26670" y="509016"/>
                  </a:lnTo>
                  <a:lnTo>
                    <a:pt x="30149" y="502920"/>
                  </a:lnTo>
                  <a:lnTo>
                    <a:pt x="51054" y="466344"/>
                  </a:lnTo>
                  <a:lnTo>
                    <a:pt x="51816" y="464820"/>
                  </a:lnTo>
                  <a:close/>
                </a:path>
                <a:path w="1998979" h="1000125">
                  <a:moveTo>
                    <a:pt x="52578" y="831329"/>
                  </a:moveTo>
                  <a:lnTo>
                    <a:pt x="51816" y="829805"/>
                  </a:lnTo>
                  <a:lnTo>
                    <a:pt x="50292" y="829043"/>
                  </a:lnTo>
                  <a:lnTo>
                    <a:pt x="48768" y="827519"/>
                  </a:lnTo>
                  <a:lnTo>
                    <a:pt x="47244" y="828281"/>
                  </a:lnTo>
                  <a:lnTo>
                    <a:pt x="46482" y="829805"/>
                  </a:lnTo>
                  <a:lnTo>
                    <a:pt x="29718" y="857745"/>
                  </a:lnTo>
                  <a:lnTo>
                    <a:pt x="29718" y="863396"/>
                  </a:lnTo>
                  <a:lnTo>
                    <a:pt x="29718" y="867905"/>
                  </a:lnTo>
                  <a:lnTo>
                    <a:pt x="28956" y="867905"/>
                  </a:lnTo>
                  <a:lnTo>
                    <a:pt x="23622" y="867905"/>
                  </a:lnTo>
                  <a:lnTo>
                    <a:pt x="26327" y="863396"/>
                  </a:lnTo>
                  <a:lnTo>
                    <a:pt x="29718" y="863396"/>
                  </a:lnTo>
                  <a:lnTo>
                    <a:pt x="29718" y="857745"/>
                  </a:lnTo>
                  <a:lnTo>
                    <a:pt x="29718" y="854189"/>
                  </a:lnTo>
                  <a:lnTo>
                    <a:pt x="23622" y="854189"/>
                  </a:lnTo>
                  <a:lnTo>
                    <a:pt x="23622" y="858710"/>
                  </a:lnTo>
                  <a:lnTo>
                    <a:pt x="6858" y="829805"/>
                  </a:lnTo>
                  <a:lnTo>
                    <a:pt x="6096" y="828281"/>
                  </a:lnTo>
                  <a:lnTo>
                    <a:pt x="4572" y="827519"/>
                  </a:lnTo>
                  <a:lnTo>
                    <a:pt x="3048" y="828281"/>
                  </a:lnTo>
                  <a:lnTo>
                    <a:pt x="1524" y="829805"/>
                  </a:lnTo>
                  <a:lnTo>
                    <a:pt x="762" y="831329"/>
                  </a:lnTo>
                  <a:lnTo>
                    <a:pt x="1524" y="832853"/>
                  </a:lnTo>
                  <a:lnTo>
                    <a:pt x="26670" y="875525"/>
                  </a:lnTo>
                  <a:lnTo>
                    <a:pt x="30251" y="869429"/>
                  </a:lnTo>
                  <a:lnTo>
                    <a:pt x="51816" y="832853"/>
                  </a:lnTo>
                  <a:lnTo>
                    <a:pt x="52578" y="831329"/>
                  </a:lnTo>
                  <a:close/>
                </a:path>
                <a:path w="1998979" h="1000125">
                  <a:moveTo>
                    <a:pt x="1959864" y="955535"/>
                  </a:moveTo>
                  <a:lnTo>
                    <a:pt x="1888998" y="913625"/>
                  </a:lnTo>
                  <a:lnTo>
                    <a:pt x="1884426" y="910577"/>
                  </a:lnTo>
                  <a:lnTo>
                    <a:pt x="1878330" y="912101"/>
                  </a:lnTo>
                  <a:lnTo>
                    <a:pt x="1876044" y="916673"/>
                  </a:lnTo>
                  <a:lnTo>
                    <a:pt x="1872996" y="921245"/>
                  </a:lnTo>
                  <a:lnTo>
                    <a:pt x="1874520" y="927341"/>
                  </a:lnTo>
                  <a:lnTo>
                    <a:pt x="1879092" y="930389"/>
                  </a:lnTo>
                  <a:lnTo>
                    <a:pt x="1905647" y="945616"/>
                  </a:lnTo>
                  <a:lnTo>
                    <a:pt x="30480" y="944867"/>
                  </a:lnTo>
                  <a:lnTo>
                    <a:pt x="30480" y="963917"/>
                  </a:lnTo>
                  <a:lnTo>
                    <a:pt x="1905685" y="964666"/>
                  </a:lnTo>
                  <a:lnTo>
                    <a:pt x="1940814" y="964679"/>
                  </a:lnTo>
                  <a:lnTo>
                    <a:pt x="1905673" y="964679"/>
                  </a:lnTo>
                  <a:lnTo>
                    <a:pt x="1879092" y="979919"/>
                  </a:lnTo>
                  <a:lnTo>
                    <a:pt x="1874520" y="982967"/>
                  </a:lnTo>
                  <a:lnTo>
                    <a:pt x="1872996" y="989063"/>
                  </a:lnTo>
                  <a:lnTo>
                    <a:pt x="1876044" y="993635"/>
                  </a:lnTo>
                  <a:lnTo>
                    <a:pt x="1878330" y="997445"/>
                  </a:lnTo>
                  <a:lnTo>
                    <a:pt x="1884426" y="999731"/>
                  </a:lnTo>
                  <a:lnTo>
                    <a:pt x="1888998" y="996683"/>
                  </a:lnTo>
                  <a:lnTo>
                    <a:pt x="1944116" y="964679"/>
                  </a:lnTo>
                  <a:lnTo>
                    <a:pt x="1959864" y="955535"/>
                  </a:lnTo>
                  <a:close/>
                </a:path>
                <a:path w="1998979" h="1000125">
                  <a:moveTo>
                    <a:pt x="1972818" y="615683"/>
                  </a:moveTo>
                  <a:lnTo>
                    <a:pt x="1901190" y="573773"/>
                  </a:lnTo>
                  <a:lnTo>
                    <a:pt x="1896618" y="571487"/>
                  </a:lnTo>
                  <a:lnTo>
                    <a:pt x="1891284" y="573011"/>
                  </a:lnTo>
                  <a:lnTo>
                    <a:pt x="1888236" y="577583"/>
                  </a:lnTo>
                  <a:lnTo>
                    <a:pt x="1885950" y="582155"/>
                  </a:lnTo>
                  <a:lnTo>
                    <a:pt x="1887474" y="587489"/>
                  </a:lnTo>
                  <a:lnTo>
                    <a:pt x="1892046" y="590537"/>
                  </a:lnTo>
                  <a:lnTo>
                    <a:pt x="1918601" y="605764"/>
                  </a:lnTo>
                  <a:lnTo>
                    <a:pt x="43434" y="605015"/>
                  </a:lnTo>
                  <a:lnTo>
                    <a:pt x="43434" y="624065"/>
                  </a:lnTo>
                  <a:lnTo>
                    <a:pt x="1919338" y="624814"/>
                  </a:lnTo>
                  <a:lnTo>
                    <a:pt x="1953768" y="624827"/>
                  </a:lnTo>
                  <a:lnTo>
                    <a:pt x="1919312" y="624827"/>
                  </a:lnTo>
                  <a:lnTo>
                    <a:pt x="1892046" y="640829"/>
                  </a:lnTo>
                  <a:lnTo>
                    <a:pt x="1887474" y="643115"/>
                  </a:lnTo>
                  <a:lnTo>
                    <a:pt x="1885950" y="649211"/>
                  </a:lnTo>
                  <a:lnTo>
                    <a:pt x="1888236" y="653783"/>
                  </a:lnTo>
                  <a:lnTo>
                    <a:pt x="1891284" y="658355"/>
                  </a:lnTo>
                  <a:lnTo>
                    <a:pt x="1896618" y="659879"/>
                  </a:lnTo>
                  <a:lnTo>
                    <a:pt x="1901190" y="656831"/>
                  </a:lnTo>
                  <a:lnTo>
                    <a:pt x="1956892" y="624827"/>
                  </a:lnTo>
                  <a:lnTo>
                    <a:pt x="1972818" y="615683"/>
                  </a:lnTo>
                  <a:close/>
                </a:path>
                <a:path w="1998979" h="1000125">
                  <a:moveTo>
                    <a:pt x="1975104" y="346697"/>
                  </a:moveTo>
                  <a:lnTo>
                    <a:pt x="1969008" y="346697"/>
                  </a:lnTo>
                  <a:lnTo>
                    <a:pt x="1969008" y="397002"/>
                  </a:lnTo>
                  <a:lnTo>
                    <a:pt x="1975104" y="397002"/>
                  </a:lnTo>
                  <a:lnTo>
                    <a:pt x="1975104" y="346697"/>
                  </a:lnTo>
                  <a:close/>
                </a:path>
                <a:path w="1998979" h="1000125">
                  <a:moveTo>
                    <a:pt x="1975866" y="467093"/>
                  </a:moveTo>
                  <a:lnTo>
                    <a:pt x="1975104" y="416039"/>
                  </a:lnTo>
                  <a:lnTo>
                    <a:pt x="1969008" y="416039"/>
                  </a:lnTo>
                  <a:lnTo>
                    <a:pt x="1969008" y="467093"/>
                  </a:lnTo>
                  <a:lnTo>
                    <a:pt x="1975866" y="467093"/>
                  </a:lnTo>
                  <a:close/>
                </a:path>
                <a:path w="1998979" h="1000125">
                  <a:moveTo>
                    <a:pt x="1998726" y="467855"/>
                  </a:moveTo>
                  <a:lnTo>
                    <a:pt x="1997964" y="465569"/>
                  </a:lnTo>
                  <a:lnTo>
                    <a:pt x="1994916" y="464045"/>
                  </a:lnTo>
                  <a:lnTo>
                    <a:pt x="1992630" y="464807"/>
                  </a:lnTo>
                  <a:lnTo>
                    <a:pt x="1991868" y="466331"/>
                  </a:lnTo>
                  <a:lnTo>
                    <a:pt x="1975853" y="493928"/>
                  </a:lnTo>
                  <a:lnTo>
                    <a:pt x="1975853" y="499833"/>
                  </a:lnTo>
                  <a:lnTo>
                    <a:pt x="1975853" y="504431"/>
                  </a:lnTo>
                  <a:lnTo>
                    <a:pt x="1975104" y="504431"/>
                  </a:lnTo>
                  <a:lnTo>
                    <a:pt x="1969770" y="504431"/>
                  </a:lnTo>
                  <a:lnTo>
                    <a:pt x="1972437" y="499833"/>
                  </a:lnTo>
                  <a:lnTo>
                    <a:pt x="1975853" y="499833"/>
                  </a:lnTo>
                  <a:lnTo>
                    <a:pt x="1975853" y="493928"/>
                  </a:lnTo>
                  <a:lnTo>
                    <a:pt x="1975853" y="486143"/>
                  </a:lnTo>
                  <a:lnTo>
                    <a:pt x="1969770" y="486143"/>
                  </a:lnTo>
                  <a:lnTo>
                    <a:pt x="1969770" y="495236"/>
                  </a:lnTo>
                  <a:lnTo>
                    <a:pt x="1953006" y="466331"/>
                  </a:lnTo>
                  <a:lnTo>
                    <a:pt x="1952244" y="464807"/>
                  </a:lnTo>
                  <a:lnTo>
                    <a:pt x="1949958" y="464045"/>
                  </a:lnTo>
                  <a:lnTo>
                    <a:pt x="1948434" y="465569"/>
                  </a:lnTo>
                  <a:lnTo>
                    <a:pt x="1946910" y="466331"/>
                  </a:lnTo>
                  <a:lnTo>
                    <a:pt x="1946910" y="467855"/>
                  </a:lnTo>
                  <a:lnTo>
                    <a:pt x="1947672" y="469379"/>
                  </a:lnTo>
                  <a:lnTo>
                    <a:pt x="1972818" y="512051"/>
                  </a:lnTo>
                  <a:lnTo>
                    <a:pt x="1976297" y="505955"/>
                  </a:lnTo>
                  <a:lnTo>
                    <a:pt x="1997202" y="469379"/>
                  </a:lnTo>
                  <a:lnTo>
                    <a:pt x="1998726" y="4678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0595" y="7085837"/>
              <a:ext cx="320039" cy="1475994"/>
            </a:xfrm>
            <a:prstGeom prst="rect">
              <a:avLst/>
            </a:prstGeom>
          </p:spPr>
        </p:pic>
      </p:grpSp>
      <p:sp>
        <p:nvSpPr>
          <p:cNvPr id="172" name="object 1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892175" marR="1459230" indent="120014">
              <a:lnSpc>
                <a:spcPct val="150000"/>
              </a:lnSpc>
            </a:pP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Effektkredsskema (Hovedstrømskema)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52422" y="6199882"/>
            <a:ext cx="294068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Hovedstrømskema</a:t>
            </a:r>
            <a:r>
              <a:rPr sz="1250" b="1" spc="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(Effektkredsskema)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3277" y="6917435"/>
            <a:ext cx="3475990" cy="323215"/>
          </a:xfrm>
          <a:custGeom>
            <a:avLst/>
            <a:gdLst/>
            <a:ahLst/>
            <a:cxnLst/>
            <a:rect l="l" t="t" r="r" b="b"/>
            <a:pathLst>
              <a:path w="3475990" h="323215">
                <a:moveTo>
                  <a:pt x="3475482" y="310908"/>
                </a:moveTo>
                <a:lnTo>
                  <a:pt x="8382" y="310908"/>
                </a:lnTo>
                <a:lnTo>
                  <a:pt x="8382" y="323088"/>
                </a:lnTo>
                <a:lnTo>
                  <a:pt x="3475482" y="323088"/>
                </a:lnTo>
                <a:lnTo>
                  <a:pt x="3475482" y="310908"/>
                </a:lnTo>
                <a:close/>
              </a:path>
              <a:path w="3475990" h="323215">
                <a:moveTo>
                  <a:pt x="3475482" y="147828"/>
                </a:moveTo>
                <a:lnTo>
                  <a:pt x="6858" y="147828"/>
                </a:lnTo>
                <a:lnTo>
                  <a:pt x="6858" y="160782"/>
                </a:lnTo>
                <a:lnTo>
                  <a:pt x="3475482" y="160782"/>
                </a:lnTo>
                <a:lnTo>
                  <a:pt x="3475482" y="147828"/>
                </a:lnTo>
                <a:close/>
              </a:path>
              <a:path w="3475990" h="323215">
                <a:moveTo>
                  <a:pt x="3475482" y="0"/>
                </a:moveTo>
                <a:lnTo>
                  <a:pt x="0" y="762"/>
                </a:lnTo>
                <a:lnTo>
                  <a:pt x="0" y="13716"/>
                </a:lnTo>
                <a:lnTo>
                  <a:pt x="3475482" y="12954"/>
                </a:lnTo>
                <a:lnTo>
                  <a:pt x="3475482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4205" y="6819083"/>
            <a:ext cx="133985" cy="4972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080" indent="2540" algn="just">
              <a:lnSpc>
                <a:spcPct val="131900"/>
              </a:lnSpc>
              <a:spcBef>
                <a:spcPts val="15"/>
              </a:spcBef>
            </a:pPr>
            <a:r>
              <a:rPr sz="800" b="1" spc="-25" dirty="0">
                <a:solidFill>
                  <a:srgbClr val="404041"/>
                </a:solidFill>
                <a:latin typeface="Arial"/>
                <a:cs typeface="Arial"/>
              </a:rPr>
              <a:t>L1</a:t>
            </a:r>
            <a:r>
              <a:rPr sz="800" b="1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04041"/>
                </a:solidFill>
                <a:latin typeface="Arial"/>
                <a:cs typeface="Arial"/>
              </a:rPr>
              <a:t>L2</a:t>
            </a:r>
            <a:r>
              <a:rPr sz="800" b="1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04041"/>
                </a:solidFill>
                <a:latin typeface="Arial"/>
                <a:cs typeface="Arial"/>
              </a:rPr>
              <a:t>L3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86861" y="6899909"/>
            <a:ext cx="437515" cy="1787525"/>
            <a:chOff x="3086861" y="6899909"/>
            <a:chExt cx="437515" cy="1787525"/>
          </a:xfrm>
        </p:grpSpPr>
        <p:sp>
          <p:nvSpPr>
            <p:cNvPr id="11" name="object 11"/>
            <p:cNvSpPr/>
            <p:nvPr/>
          </p:nvSpPr>
          <p:spPr>
            <a:xfrm>
              <a:off x="3137915" y="8308847"/>
              <a:ext cx="334010" cy="372745"/>
            </a:xfrm>
            <a:custGeom>
              <a:avLst/>
              <a:gdLst/>
              <a:ahLst/>
              <a:cxnLst/>
              <a:rect l="l" t="t" r="r" b="b"/>
              <a:pathLst>
                <a:path w="334010" h="372745">
                  <a:moveTo>
                    <a:pt x="166878" y="0"/>
                  </a:moveTo>
                  <a:lnTo>
                    <a:pt x="122502" y="6685"/>
                  </a:lnTo>
                  <a:lnTo>
                    <a:pt x="82634" y="25541"/>
                  </a:lnTo>
                  <a:lnTo>
                    <a:pt x="48863" y="54768"/>
                  </a:lnTo>
                  <a:lnTo>
                    <a:pt x="22775" y="92568"/>
                  </a:lnTo>
                  <a:lnTo>
                    <a:pt x="5958" y="137142"/>
                  </a:lnTo>
                  <a:lnTo>
                    <a:pt x="0" y="186689"/>
                  </a:lnTo>
                  <a:lnTo>
                    <a:pt x="5958" y="236181"/>
                  </a:lnTo>
                  <a:lnTo>
                    <a:pt x="22775" y="280613"/>
                  </a:lnTo>
                  <a:lnTo>
                    <a:pt x="48863" y="318230"/>
                  </a:lnTo>
                  <a:lnTo>
                    <a:pt x="82634" y="347274"/>
                  </a:lnTo>
                  <a:lnTo>
                    <a:pt x="122502" y="365989"/>
                  </a:lnTo>
                  <a:lnTo>
                    <a:pt x="166878" y="372617"/>
                  </a:lnTo>
                  <a:lnTo>
                    <a:pt x="211253" y="365989"/>
                  </a:lnTo>
                  <a:lnTo>
                    <a:pt x="251121" y="347274"/>
                  </a:lnTo>
                  <a:lnTo>
                    <a:pt x="284892" y="318230"/>
                  </a:lnTo>
                  <a:lnTo>
                    <a:pt x="310980" y="280613"/>
                  </a:lnTo>
                  <a:lnTo>
                    <a:pt x="327797" y="236181"/>
                  </a:lnTo>
                  <a:lnTo>
                    <a:pt x="333756" y="186689"/>
                  </a:lnTo>
                  <a:lnTo>
                    <a:pt x="327797" y="137142"/>
                  </a:lnTo>
                  <a:lnTo>
                    <a:pt x="310980" y="92568"/>
                  </a:lnTo>
                  <a:lnTo>
                    <a:pt x="284892" y="54768"/>
                  </a:lnTo>
                  <a:lnTo>
                    <a:pt x="251121" y="25541"/>
                  </a:lnTo>
                  <a:lnTo>
                    <a:pt x="211253" y="6685"/>
                  </a:lnTo>
                  <a:lnTo>
                    <a:pt x="166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1820" y="7058405"/>
              <a:ext cx="346075" cy="1629410"/>
            </a:xfrm>
            <a:custGeom>
              <a:avLst/>
              <a:gdLst/>
              <a:ahLst/>
              <a:cxnLst/>
              <a:rect l="l" t="t" r="r" b="b"/>
              <a:pathLst>
                <a:path w="346075" h="1629409">
                  <a:moveTo>
                    <a:pt x="192773" y="6858"/>
                  </a:moveTo>
                  <a:lnTo>
                    <a:pt x="184391" y="0"/>
                  </a:lnTo>
                  <a:lnTo>
                    <a:pt x="164579" y="0"/>
                  </a:lnTo>
                  <a:lnTo>
                    <a:pt x="156197" y="6858"/>
                  </a:lnTo>
                  <a:lnTo>
                    <a:pt x="156197" y="16002"/>
                  </a:lnTo>
                  <a:lnTo>
                    <a:pt x="156197" y="25146"/>
                  </a:lnTo>
                  <a:lnTo>
                    <a:pt x="164579" y="32004"/>
                  </a:lnTo>
                  <a:lnTo>
                    <a:pt x="184391" y="32004"/>
                  </a:lnTo>
                  <a:lnTo>
                    <a:pt x="192773" y="25146"/>
                  </a:lnTo>
                  <a:lnTo>
                    <a:pt x="192773" y="6858"/>
                  </a:lnTo>
                  <a:close/>
                </a:path>
                <a:path w="346075" h="1629409">
                  <a:moveTo>
                    <a:pt x="345948" y="1427226"/>
                  </a:moveTo>
                  <a:lnTo>
                    <a:pt x="345186" y="1417320"/>
                  </a:lnTo>
                  <a:lnTo>
                    <a:pt x="336042" y="1374343"/>
                  </a:lnTo>
                  <a:lnTo>
                    <a:pt x="332867" y="1366583"/>
                  </a:lnTo>
                  <a:lnTo>
                    <a:pt x="332867" y="1427226"/>
                  </a:lnTo>
                  <a:lnTo>
                    <a:pt x="332867" y="1447038"/>
                  </a:lnTo>
                  <a:lnTo>
                    <a:pt x="325932" y="1489151"/>
                  </a:lnTo>
                  <a:lnTo>
                    <a:pt x="312293" y="1525955"/>
                  </a:lnTo>
                  <a:lnTo>
                    <a:pt x="269417" y="1580997"/>
                  </a:lnTo>
                  <a:lnTo>
                    <a:pt x="212712" y="1610791"/>
                  </a:lnTo>
                  <a:lnTo>
                    <a:pt x="181775" y="1616024"/>
                  </a:lnTo>
                  <a:lnTo>
                    <a:pt x="150520" y="1614690"/>
                  </a:lnTo>
                  <a:lnTo>
                    <a:pt x="91173" y="1592046"/>
                  </a:lnTo>
                  <a:lnTo>
                    <a:pt x="43053" y="1542224"/>
                  </a:lnTo>
                  <a:lnTo>
                    <a:pt x="25793" y="1506918"/>
                  </a:lnTo>
                  <a:lnTo>
                    <a:pt x="14478" y="1464564"/>
                  </a:lnTo>
                  <a:lnTo>
                    <a:pt x="12954" y="1427226"/>
                  </a:lnTo>
                  <a:lnTo>
                    <a:pt x="13716" y="1418082"/>
                  </a:lnTo>
                  <a:lnTo>
                    <a:pt x="23253" y="1374343"/>
                  </a:lnTo>
                  <a:lnTo>
                    <a:pt x="39268" y="1337640"/>
                  </a:lnTo>
                  <a:lnTo>
                    <a:pt x="86347" y="1285100"/>
                  </a:lnTo>
                  <a:lnTo>
                    <a:pt x="146024" y="1260106"/>
                  </a:lnTo>
                  <a:lnTo>
                    <a:pt x="177812" y="1257820"/>
                  </a:lnTo>
                  <a:lnTo>
                    <a:pt x="209423" y="1262265"/>
                  </a:lnTo>
                  <a:lnTo>
                    <a:pt x="267639" y="1291221"/>
                  </a:lnTo>
                  <a:lnTo>
                    <a:pt x="311797" y="1346593"/>
                  </a:lnTo>
                  <a:lnTo>
                    <a:pt x="325818" y="1384058"/>
                  </a:lnTo>
                  <a:lnTo>
                    <a:pt x="332867" y="1427226"/>
                  </a:lnTo>
                  <a:lnTo>
                    <a:pt x="332867" y="1366583"/>
                  </a:lnTo>
                  <a:lnTo>
                    <a:pt x="300939" y="1306855"/>
                  </a:lnTo>
                  <a:lnTo>
                    <a:pt x="249402" y="1263904"/>
                  </a:lnTo>
                  <a:lnTo>
                    <a:pt x="234708" y="1257820"/>
                  </a:lnTo>
                  <a:lnTo>
                    <a:pt x="219773" y="1251635"/>
                  </a:lnTo>
                  <a:lnTo>
                    <a:pt x="188760" y="1245501"/>
                  </a:lnTo>
                  <a:lnTo>
                    <a:pt x="179819" y="1245501"/>
                  </a:lnTo>
                  <a:lnTo>
                    <a:pt x="178308" y="693420"/>
                  </a:lnTo>
                  <a:lnTo>
                    <a:pt x="166116" y="693420"/>
                  </a:lnTo>
                  <a:lnTo>
                    <a:pt x="167627" y="1245501"/>
                  </a:lnTo>
                  <a:lnTo>
                    <a:pt x="157302" y="1245501"/>
                  </a:lnTo>
                  <a:lnTo>
                    <a:pt x="96634" y="1263929"/>
                  </a:lnTo>
                  <a:lnTo>
                    <a:pt x="45085" y="1306880"/>
                  </a:lnTo>
                  <a:lnTo>
                    <a:pt x="9918" y="1374381"/>
                  </a:lnTo>
                  <a:lnTo>
                    <a:pt x="762" y="1417320"/>
                  </a:lnTo>
                  <a:lnTo>
                    <a:pt x="0" y="1427226"/>
                  </a:lnTo>
                  <a:lnTo>
                    <a:pt x="0" y="1447038"/>
                  </a:lnTo>
                  <a:lnTo>
                    <a:pt x="13627" y="1509737"/>
                  </a:lnTo>
                  <a:lnTo>
                    <a:pt x="30861" y="1546402"/>
                  </a:lnTo>
                  <a:lnTo>
                    <a:pt x="79019" y="1599222"/>
                  </a:lnTo>
                  <a:lnTo>
                    <a:pt x="138988" y="1625409"/>
                  </a:lnTo>
                  <a:lnTo>
                    <a:pt x="170967" y="1628787"/>
                  </a:lnTo>
                  <a:lnTo>
                    <a:pt x="202958" y="1625841"/>
                  </a:lnTo>
                  <a:lnTo>
                    <a:pt x="234022" y="1616671"/>
                  </a:lnTo>
                  <a:lnTo>
                    <a:pt x="235254" y="1616024"/>
                  </a:lnTo>
                  <a:lnTo>
                    <a:pt x="263156" y="1601393"/>
                  </a:lnTo>
                  <a:lnTo>
                    <a:pt x="311772" y="1552930"/>
                  </a:lnTo>
                  <a:lnTo>
                    <a:pt x="341020" y="1481340"/>
                  </a:lnTo>
                  <a:lnTo>
                    <a:pt x="345948" y="1437132"/>
                  </a:lnTo>
                  <a:lnTo>
                    <a:pt x="345948" y="1427226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1933" y="7051547"/>
              <a:ext cx="48895" cy="45720"/>
            </a:xfrm>
            <a:custGeom>
              <a:avLst/>
              <a:gdLst/>
              <a:ahLst/>
              <a:cxnLst/>
              <a:rect l="l" t="t" r="r" b="b"/>
              <a:pathLst>
                <a:path w="48895" h="45720">
                  <a:moveTo>
                    <a:pt x="28956" y="44958"/>
                  </a:moveTo>
                  <a:lnTo>
                    <a:pt x="20574" y="44958"/>
                  </a:lnTo>
                  <a:lnTo>
                    <a:pt x="23622" y="45720"/>
                  </a:lnTo>
                  <a:lnTo>
                    <a:pt x="25146" y="45720"/>
                  </a:lnTo>
                  <a:lnTo>
                    <a:pt x="28956" y="44958"/>
                  </a:lnTo>
                  <a:close/>
                </a:path>
                <a:path w="48895" h="45720">
                  <a:moveTo>
                    <a:pt x="33528" y="44196"/>
                  </a:moveTo>
                  <a:lnTo>
                    <a:pt x="16002" y="44196"/>
                  </a:lnTo>
                  <a:lnTo>
                    <a:pt x="19050" y="44958"/>
                  </a:lnTo>
                  <a:lnTo>
                    <a:pt x="29718" y="44958"/>
                  </a:lnTo>
                  <a:lnTo>
                    <a:pt x="33528" y="44196"/>
                  </a:lnTo>
                  <a:close/>
                </a:path>
                <a:path w="48895" h="45720">
                  <a:moveTo>
                    <a:pt x="37338" y="41910"/>
                  </a:moveTo>
                  <a:lnTo>
                    <a:pt x="11430" y="41910"/>
                  </a:lnTo>
                  <a:lnTo>
                    <a:pt x="14478" y="43434"/>
                  </a:lnTo>
                  <a:lnTo>
                    <a:pt x="15240" y="44196"/>
                  </a:lnTo>
                  <a:lnTo>
                    <a:pt x="34290" y="44196"/>
                  </a:lnTo>
                  <a:lnTo>
                    <a:pt x="34290" y="43434"/>
                  </a:lnTo>
                  <a:lnTo>
                    <a:pt x="37338" y="41910"/>
                  </a:lnTo>
                  <a:close/>
                </a:path>
                <a:path w="48895" h="45720">
                  <a:moveTo>
                    <a:pt x="19050" y="32004"/>
                  </a:moveTo>
                  <a:lnTo>
                    <a:pt x="2286" y="32004"/>
                  </a:lnTo>
                  <a:lnTo>
                    <a:pt x="2286" y="32766"/>
                  </a:lnTo>
                  <a:lnTo>
                    <a:pt x="3810" y="35052"/>
                  </a:lnTo>
                  <a:lnTo>
                    <a:pt x="3810" y="35814"/>
                  </a:lnTo>
                  <a:lnTo>
                    <a:pt x="4572" y="35814"/>
                  </a:lnTo>
                  <a:lnTo>
                    <a:pt x="4572" y="36576"/>
                  </a:lnTo>
                  <a:lnTo>
                    <a:pt x="7620" y="39624"/>
                  </a:lnTo>
                  <a:lnTo>
                    <a:pt x="10668" y="41910"/>
                  </a:lnTo>
                  <a:lnTo>
                    <a:pt x="38100" y="41910"/>
                  </a:lnTo>
                  <a:lnTo>
                    <a:pt x="41148" y="39624"/>
                  </a:lnTo>
                  <a:lnTo>
                    <a:pt x="44958" y="35814"/>
                  </a:lnTo>
                  <a:lnTo>
                    <a:pt x="44958" y="35052"/>
                  </a:lnTo>
                  <a:lnTo>
                    <a:pt x="46482" y="32766"/>
                  </a:lnTo>
                  <a:lnTo>
                    <a:pt x="22860" y="32766"/>
                  </a:lnTo>
                  <a:lnTo>
                    <a:pt x="19050" y="32004"/>
                  </a:lnTo>
                  <a:close/>
                </a:path>
                <a:path w="48895" h="45720">
                  <a:moveTo>
                    <a:pt x="32004" y="30480"/>
                  </a:moveTo>
                  <a:lnTo>
                    <a:pt x="28956" y="32004"/>
                  </a:lnTo>
                  <a:lnTo>
                    <a:pt x="29718" y="32004"/>
                  </a:lnTo>
                  <a:lnTo>
                    <a:pt x="26670" y="32766"/>
                  </a:lnTo>
                  <a:lnTo>
                    <a:pt x="46482" y="32766"/>
                  </a:lnTo>
                  <a:lnTo>
                    <a:pt x="47244" y="32004"/>
                  </a:lnTo>
                  <a:lnTo>
                    <a:pt x="47244" y="31242"/>
                  </a:lnTo>
                  <a:lnTo>
                    <a:pt x="31242" y="31242"/>
                  </a:lnTo>
                  <a:lnTo>
                    <a:pt x="32004" y="30480"/>
                  </a:lnTo>
                  <a:close/>
                </a:path>
                <a:path w="48895" h="45720">
                  <a:moveTo>
                    <a:pt x="14477" y="17526"/>
                  </a:moveTo>
                  <a:lnTo>
                    <a:pt x="13716" y="18288"/>
                  </a:lnTo>
                  <a:lnTo>
                    <a:pt x="0" y="18288"/>
                  </a:lnTo>
                  <a:lnTo>
                    <a:pt x="0" y="27432"/>
                  </a:lnTo>
                  <a:lnTo>
                    <a:pt x="762" y="28194"/>
                  </a:lnTo>
                  <a:lnTo>
                    <a:pt x="1524" y="31242"/>
                  </a:lnTo>
                  <a:lnTo>
                    <a:pt x="1524" y="32004"/>
                  </a:lnTo>
                  <a:lnTo>
                    <a:pt x="19812" y="32004"/>
                  </a:lnTo>
                  <a:lnTo>
                    <a:pt x="16764" y="30480"/>
                  </a:lnTo>
                  <a:lnTo>
                    <a:pt x="16002" y="30480"/>
                  </a:lnTo>
                  <a:lnTo>
                    <a:pt x="15240" y="29718"/>
                  </a:lnTo>
                  <a:lnTo>
                    <a:pt x="15430" y="29718"/>
                  </a:lnTo>
                  <a:lnTo>
                    <a:pt x="14859" y="28956"/>
                  </a:lnTo>
                  <a:lnTo>
                    <a:pt x="14478" y="28956"/>
                  </a:lnTo>
                  <a:lnTo>
                    <a:pt x="12954" y="25908"/>
                  </a:lnTo>
                  <a:lnTo>
                    <a:pt x="12496" y="23622"/>
                  </a:lnTo>
                  <a:lnTo>
                    <a:pt x="12192" y="23622"/>
                  </a:lnTo>
                  <a:lnTo>
                    <a:pt x="12192" y="22098"/>
                  </a:lnTo>
                  <a:lnTo>
                    <a:pt x="12573" y="22098"/>
                  </a:lnTo>
                  <a:lnTo>
                    <a:pt x="12954" y="20574"/>
                  </a:lnTo>
                  <a:lnTo>
                    <a:pt x="13335" y="20574"/>
                  </a:lnTo>
                  <a:lnTo>
                    <a:pt x="13525" y="19812"/>
                  </a:lnTo>
                  <a:lnTo>
                    <a:pt x="12954" y="19812"/>
                  </a:lnTo>
                  <a:lnTo>
                    <a:pt x="14477" y="17526"/>
                  </a:lnTo>
                  <a:close/>
                </a:path>
                <a:path w="48895" h="45720">
                  <a:moveTo>
                    <a:pt x="33147" y="29972"/>
                  </a:moveTo>
                  <a:lnTo>
                    <a:pt x="31242" y="31242"/>
                  </a:lnTo>
                  <a:lnTo>
                    <a:pt x="47244" y="31242"/>
                  </a:lnTo>
                  <a:lnTo>
                    <a:pt x="47434" y="30480"/>
                  </a:lnTo>
                  <a:lnTo>
                    <a:pt x="32766" y="30480"/>
                  </a:lnTo>
                  <a:lnTo>
                    <a:pt x="33147" y="29972"/>
                  </a:lnTo>
                  <a:close/>
                </a:path>
                <a:path w="48895" h="45720">
                  <a:moveTo>
                    <a:pt x="15240" y="29718"/>
                  </a:moveTo>
                  <a:lnTo>
                    <a:pt x="16002" y="30480"/>
                  </a:lnTo>
                  <a:lnTo>
                    <a:pt x="15544" y="29870"/>
                  </a:lnTo>
                  <a:lnTo>
                    <a:pt x="15240" y="29718"/>
                  </a:lnTo>
                  <a:close/>
                </a:path>
                <a:path w="48895" h="45720">
                  <a:moveTo>
                    <a:pt x="15544" y="29870"/>
                  </a:moveTo>
                  <a:lnTo>
                    <a:pt x="16002" y="30480"/>
                  </a:lnTo>
                  <a:lnTo>
                    <a:pt x="16764" y="30480"/>
                  </a:lnTo>
                  <a:lnTo>
                    <a:pt x="15544" y="29870"/>
                  </a:lnTo>
                  <a:close/>
                </a:path>
                <a:path w="48895" h="45720">
                  <a:moveTo>
                    <a:pt x="33528" y="29718"/>
                  </a:moveTo>
                  <a:lnTo>
                    <a:pt x="33147" y="29972"/>
                  </a:lnTo>
                  <a:lnTo>
                    <a:pt x="32766" y="30480"/>
                  </a:lnTo>
                  <a:lnTo>
                    <a:pt x="33528" y="29718"/>
                  </a:lnTo>
                  <a:close/>
                </a:path>
                <a:path w="48895" h="45720">
                  <a:moveTo>
                    <a:pt x="47625" y="29718"/>
                  </a:moveTo>
                  <a:lnTo>
                    <a:pt x="33528" y="29718"/>
                  </a:lnTo>
                  <a:lnTo>
                    <a:pt x="32766" y="30480"/>
                  </a:lnTo>
                  <a:lnTo>
                    <a:pt x="47434" y="30480"/>
                  </a:lnTo>
                  <a:lnTo>
                    <a:pt x="47625" y="29718"/>
                  </a:lnTo>
                  <a:close/>
                </a:path>
                <a:path w="48895" h="45720">
                  <a:moveTo>
                    <a:pt x="35052" y="27432"/>
                  </a:moveTo>
                  <a:lnTo>
                    <a:pt x="33147" y="29972"/>
                  </a:lnTo>
                  <a:lnTo>
                    <a:pt x="33528" y="29718"/>
                  </a:lnTo>
                  <a:lnTo>
                    <a:pt x="47625" y="29718"/>
                  </a:lnTo>
                  <a:lnTo>
                    <a:pt x="47815" y="28956"/>
                  </a:lnTo>
                  <a:lnTo>
                    <a:pt x="34290" y="28956"/>
                  </a:lnTo>
                  <a:lnTo>
                    <a:pt x="35052" y="27432"/>
                  </a:lnTo>
                  <a:close/>
                </a:path>
                <a:path w="48895" h="45720">
                  <a:moveTo>
                    <a:pt x="15430" y="29718"/>
                  </a:moveTo>
                  <a:lnTo>
                    <a:pt x="15240" y="29718"/>
                  </a:lnTo>
                  <a:lnTo>
                    <a:pt x="15544" y="29870"/>
                  </a:lnTo>
                  <a:lnTo>
                    <a:pt x="15430" y="29718"/>
                  </a:lnTo>
                  <a:close/>
                </a:path>
                <a:path w="48895" h="45720">
                  <a:moveTo>
                    <a:pt x="13716" y="27432"/>
                  </a:moveTo>
                  <a:lnTo>
                    <a:pt x="14478" y="28956"/>
                  </a:lnTo>
                  <a:lnTo>
                    <a:pt x="14859" y="28956"/>
                  </a:lnTo>
                  <a:lnTo>
                    <a:pt x="13716" y="27432"/>
                  </a:lnTo>
                  <a:close/>
                </a:path>
                <a:path w="48895" h="45720">
                  <a:moveTo>
                    <a:pt x="48768" y="24384"/>
                  </a:moveTo>
                  <a:lnTo>
                    <a:pt x="36576" y="24384"/>
                  </a:lnTo>
                  <a:lnTo>
                    <a:pt x="34290" y="28956"/>
                  </a:lnTo>
                  <a:lnTo>
                    <a:pt x="47815" y="28956"/>
                  </a:lnTo>
                  <a:lnTo>
                    <a:pt x="48006" y="28194"/>
                  </a:lnTo>
                  <a:lnTo>
                    <a:pt x="48768" y="28194"/>
                  </a:lnTo>
                  <a:lnTo>
                    <a:pt x="48768" y="24384"/>
                  </a:lnTo>
                  <a:close/>
                </a:path>
                <a:path w="48895" h="45720">
                  <a:moveTo>
                    <a:pt x="12954" y="24384"/>
                  </a:moveTo>
                  <a:lnTo>
                    <a:pt x="12954" y="25908"/>
                  </a:lnTo>
                  <a:lnTo>
                    <a:pt x="13716" y="27432"/>
                  </a:lnTo>
                  <a:lnTo>
                    <a:pt x="12954" y="24384"/>
                  </a:lnTo>
                  <a:close/>
                </a:path>
                <a:path w="48895" h="45720">
                  <a:moveTo>
                    <a:pt x="36406" y="22944"/>
                  </a:moveTo>
                  <a:lnTo>
                    <a:pt x="35814" y="25908"/>
                  </a:lnTo>
                  <a:lnTo>
                    <a:pt x="36576" y="24384"/>
                  </a:lnTo>
                  <a:lnTo>
                    <a:pt x="48768" y="24384"/>
                  </a:lnTo>
                  <a:lnTo>
                    <a:pt x="48768" y="23622"/>
                  </a:lnTo>
                  <a:lnTo>
                    <a:pt x="36576" y="23622"/>
                  </a:lnTo>
                  <a:lnTo>
                    <a:pt x="36406" y="22944"/>
                  </a:lnTo>
                  <a:close/>
                </a:path>
                <a:path w="48895" h="45720">
                  <a:moveTo>
                    <a:pt x="12192" y="22098"/>
                  </a:moveTo>
                  <a:lnTo>
                    <a:pt x="12192" y="23622"/>
                  </a:lnTo>
                  <a:lnTo>
                    <a:pt x="12361" y="22944"/>
                  </a:lnTo>
                  <a:lnTo>
                    <a:pt x="12192" y="22098"/>
                  </a:lnTo>
                  <a:close/>
                </a:path>
                <a:path w="48895" h="45720">
                  <a:moveTo>
                    <a:pt x="12361" y="22944"/>
                  </a:moveTo>
                  <a:lnTo>
                    <a:pt x="12192" y="23622"/>
                  </a:lnTo>
                  <a:lnTo>
                    <a:pt x="12496" y="23622"/>
                  </a:lnTo>
                  <a:lnTo>
                    <a:pt x="12361" y="22944"/>
                  </a:lnTo>
                  <a:close/>
                </a:path>
                <a:path w="48895" h="45720">
                  <a:moveTo>
                    <a:pt x="36576" y="22098"/>
                  </a:moveTo>
                  <a:lnTo>
                    <a:pt x="36406" y="22944"/>
                  </a:lnTo>
                  <a:lnTo>
                    <a:pt x="36576" y="23622"/>
                  </a:lnTo>
                  <a:lnTo>
                    <a:pt x="36576" y="22098"/>
                  </a:lnTo>
                  <a:close/>
                </a:path>
                <a:path w="48895" h="45720">
                  <a:moveTo>
                    <a:pt x="35052" y="19050"/>
                  </a:moveTo>
                  <a:lnTo>
                    <a:pt x="36576" y="22098"/>
                  </a:lnTo>
                  <a:lnTo>
                    <a:pt x="36576" y="23622"/>
                  </a:lnTo>
                  <a:lnTo>
                    <a:pt x="48768" y="23622"/>
                  </a:lnTo>
                  <a:lnTo>
                    <a:pt x="48768" y="19812"/>
                  </a:lnTo>
                  <a:lnTo>
                    <a:pt x="35814" y="19812"/>
                  </a:lnTo>
                  <a:lnTo>
                    <a:pt x="35052" y="19050"/>
                  </a:lnTo>
                  <a:close/>
                </a:path>
                <a:path w="48895" h="45720">
                  <a:moveTo>
                    <a:pt x="12573" y="22098"/>
                  </a:moveTo>
                  <a:lnTo>
                    <a:pt x="12192" y="22098"/>
                  </a:lnTo>
                  <a:lnTo>
                    <a:pt x="12361" y="22944"/>
                  </a:lnTo>
                  <a:lnTo>
                    <a:pt x="12573" y="22098"/>
                  </a:lnTo>
                  <a:close/>
                </a:path>
                <a:path w="48895" h="45720">
                  <a:moveTo>
                    <a:pt x="35814" y="20574"/>
                  </a:moveTo>
                  <a:lnTo>
                    <a:pt x="36406" y="22944"/>
                  </a:lnTo>
                  <a:lnTo>
                    <a:pt x="36576" y="22098"/>
                  </a:lnTo>
                  <a:lnTo>
                    <a:pt x="35814" y="20574"/>
                  </a:lnTo>
                  <a:close/>
                </a:path>
                <a:path w="48895" h="45720">
                  <a:moveTo>
                    <a:pt x="13335" y="20574"/>
                  </a:moveTo>
                  <a:lnTo>
                    <a:pt x="12954" y="20574"/>
                  </a:lnTo>
                  <a:lnTo>
                    <a:pt x="12954" y="22098"/>
                  </a:lnTo>
                  <a:lnTo>
                    <a:pt x="13335" y="20574"/>
                  </a:lnTo>
                  <a:close/>
                </a:path>
                <a:path w="48895" h="45720">
                  <a:moveTo>
                    <a:pt x="13716" y="19050"/>
                  </a:moveTo>
                  <a:lnTo>
                    <a:pt x="12954" y="19812"/>
                  </a:lnTo>
                  <a:lnTo>
                    <a:pt x="13525" y="19812"/>
                  </a:lnTo>
                  <a:lnTo>
                    <a:pt x="13716" y="19050"/>
                  </a:lnTo>
                  <a:close/>
                </a:path>
                <a:path w="48895" h="45720">
                  <a:moveTo>
                    <a:pt x="34290" y="17526"/>
                  </a:moveTo>
                  <a:lnTo>
                    <a:pt x="35814" y="19812"/>
                  </a:lnTo>
                  <a:lnTo>
                    <a:pt x="48768" y="19812"/>
                  </a:lnTo>
                  <a:lnTo>
                    <a:pt x="48768" y="18288"/>
                  </a:lnTo>
                  <a:lnTo>
                    <a:pt x="35052" y="18288"/>
                  </a:lnTo>
                  <a:lnTo>
                    <a:pt x="34290" y="17526"/>
                  </a:lnTo>
                  <a:close/>
                </a:path>
                <a:path w="48895" h="45720">
                  <a:moveTo>
                    <a:pt x="44958" y="9906"/>
                  </a:moveTo>
                  <a:lnTo>
                    <a:pt x="3810" y="9906"/>
                  </a:lnTo>
                  <a:lnTo>
                    <a:pt x="3810" y="10668"/>
                  </a:lnTo>
                  <a:lnTo>
                    <a:pt x="2286" y="12954"/>
                  </a:lnTo>
                  <a:lnTo>
                    <a:pt x="2286" y="13716"/>
                  </a:lnTo>
                  <a:lnTo>
                    <a:pt x="1524" y="14478"/>
                  </a:lnTo>
                  <a:lnTo>
                    <a:pt x="762" y="17526"/>
                  </a:lnTo>
                  <a:lnTo>
                    <a:pt x="762" y="18288"/>
                  </a:lnTo>
                  <a:lnTo>
                    <a:pt x="13716" y="18288"/>
                  </a:lnTo>
                  <a:lnTo>
                    <a:pt x="16002" y="16002"/>
                  </a:lnTo>
                  <a:lnTo>
                    <a:pt x="16255" y="16002"/>
                  </a:lnTo>
                  <a:lnTo>
                    <a:pt x="17272" y="15240"/>
                  </a:lnTo>
                  <a:lnTo>
                    <a:pt x="16764" y="15240"/>
                  </a:lnTo>
                  <a:lnTo>
                    <a:pt x="19812" y="13716"/>
                  </a:lnTo>
                  <a:lnTo>
                    <a:pt x="19050" y="13716"/>
                  </a:lnTo>
                  <a:lnTo>
                    <a:pt x="22860" y="12954"/>
                  </a:lnTo>
                  <a:lnTo>
                    <a:pt x="46101" y="12954"/>
                  </a:lnTo>
                  <a:lnTo>
                    <a:pt x="44958" y="10668"/>
                  </a:lnTo>
                  <a:lnTo>
                    <a:pt x="44958" y="9906"/>
                  </a:lnTo>
                  <a:close/>
                </a:path>
                <a:path w="48895" h="45720">
                  <a:moveTo>
                    <a:pt x="47244" y="14478"/>
                  </a:moveTo>
                  <a:lnTo>
                    <a:pt x="31242" y="14478"/>
                  </a:lnTo>
                  <a:lnTo>
                    <a:pt x="35052" y="18288"/>
                  </a:lnTo>
                  <a:lnTo>
                    <a:pt x="48768" y="18288"/>
                  </a:lnTo>
                  <a:lnTo>
                    <a:pt x="48006" y="17526"/>
                  </a:lnTo>
                  <a:lnTo>
                    <a:pt x="47244" y="14478"/>
                  </a:lnTo>
                  <a:close/>
                </a:path>
                <a:path w="48895" h="45720">
                  <a:moveTo>
                    <a:pt x="16255" y="16002"/>
                  </a:moveTo>
                  <a:lnTo>
                    <a:pt x="16002" y="16002"/>
                  </a:lnTo>
                  <a:lnTo>
                    <a:pt x="15240" y="16764"/>
                  </a:lnTo>
                  <a:lnTo>
                    <a:pt x="16255" y="16002"/>
                  </a:lnTo>
                  <a:close/>
                </a:path>
                <a:path w="48895" h="45720">
                  <a:moveTo>
                    <a:pt x="18288" y="14478"/>
                  </a:moveTo>
                  <a:lnTo>
                    <a:pt x="16764" y="15240"/>
                  </a:lnTo>
                  <a:lnTo>
                    <a:pt x="17272" y="15240"/>
                  </a:lnTo>
                  <a:lnTo>
                    <a:pt x="18288" y="14478"/>
                  </a:lnTo>
                  <a:close/>
                </a:path>
                <a:path w="48895" h="45720">
                  <a:moveTo>
                    <a:pt x="47244" y="13716"/>
                  </a:moveTo>
                  <a:lnTo>
                    <a:pt x="28956" y="13716"/>
                  </a:lnTo>
                  <a:lnTo>
                    <a:pt x="32004" y="15240"/>
                  </a:lnTo>
                  <a:lnTo>
                    <a:pt x="31242" y="14478"/>
                  </a:lnTo>
                  <a:lnTo>
                    <a:pt x="47244" y="14478"/>
                  </a:lnTo>
                  <a:lnTo>
                    <a:pt x="47244" y="13716"/>
                  </a:lnTo>
                  <a:close/>
                </a:path>
                <a:path w="48895" h="45720">
                  <a:moveTo>
                    <a:pt x="23622" y="12954"/>
                  </a:moveTo>
                  <a:lnTo>
                    <a:pt x="22860" y="12954"/>
                  </a:lnTo>
                  <a:lnTo>
                    <a:pt x="21336" y="13716"/>
                  </a:lnTo>
                  <a:lnTo>
                    <a:pt x="24384" y="13106"/>
                  </a:lnTo>
                  <a:lnTo>
                    <a:pt x="23622" y="12954"/>
                  </a:lnTo>
                  <a:close/>
                </a:path>
                <a:path w="48895" h="45720">
                  <a:moveTo>
                    <a:pt x="26670" y="12954"/>
                  </a:moveTo>
                  <a:lnTo>
                    <a:pt x="25146" y="12954"/>
                  </a:lnTo>
                  <a:lnTo>
                    <a:pt x="24384" y="13106"/>
                  </a:lnTo>
                  <a:lnTo>
                    <a:pt x="27432" y="13716"/>
                  </a:lnTo>
                  <a:lnTo>
                    <a:pt x="26670" y="12954"/>
                  </a:lnTo>
                  <a:close/>
                </a:path>
                <a:path w="48895" h="45720">
                  <a:moveTo>
                    <a:pt x="46101" y="12954"/>
                  </a:moveTo>
                  <a:lnTo>
                    <a:pt x="26670" y="12954"/>
                  </a:lnTo>
                  <a:lnTo>
                    <a:pt x="29718" y="13716"/>
                  </a:lnTo>
                  <a:lnTo>
                    <a:pt x="46482" y="13716"/>
                  </a:lnTo>
                  <a:lnTo>
                    <a:pt x="46101" y="12954"/>
                  </a:lnTo>
                  <a:close/>
                </a:path>
                <a:path w="48895" h="45720">
                  <a:moveTo>
                    <a:pt x="25146" y="12954"/>
                  </a:moveTo>
                  <a:lnTo>
                    <a:pt x="23622" y="12954"/>
                  </a:lnTo>
                  <a:lnTo>
                    <a:pt x="24384" y="13106"/>
                  </a:lnTo>
                  <a:lnTo>
                    <a:pt x="25146" y="12954"/>
                  </a:lnTo>
                  <a:close/>
                </a:path>
                <a:path w="48895" h="45720">
                  <a:moveTo>
                    <a:pt x="41910" y="6858"/>
                  </a:moveTo>
                  <a:lnTo>
                    <a:pt x="6858" y="6858"/>
                  </a:lnTo>
                  <a:lnTo>
                    <a:pt x="4572" y="9906"/>
                  </a:lnTo>
                  <a:lnTo>
                    <a:pt x="44196" y="9906"/>
                  </a:lnTo>
                  <a:lnTo>
                    <a:pt x="41910" y="6858"/>
                  </a:lnTo>
                  <a:close/>
                </a:path>
                <a:path w="48895" h="45720">
                  <a:moveTo>
                    <a:pt x="38100" y="3810"/>
                  </a:moveTo>
                  <a:lnTo>
                    <a:pt x="10668" y="3810"/>
                  </a:lnTo>
                  <a:lnTo>
                    <a:pt x="10668" y="4572"/>
                  </a:lnTo>
                  <a:lnTo>
                    <a:pt x="7620" y="6096"/>
                  </a:lnTo>
                  <a:lnTo>
                    <a:pt x="7620" y="6858"/>
                  </a:lnTo>
                  <a:lnTo>
                    <a:pt x="41148" y="6858"/>
                  </a:lnTo>
                  <a:lnTo>
                    <a:pt x="41148" y="6096"/>
                  </a:lnTo>
                  <a:lnTo>
                    <a:pt x="38100" y="4572"/>
                  </a:lnTo>
                  <a:lnTo>
                    <a:pt x="38100" y="3810"/>
                  </a:lnTo>
                  <a:close/>
                </a:path>
                <a:path w="48895" h="45720">
                  <a:moveTo>
                    <a:pt x="34290" y="2286"/>
                  </a:moveTo>
                  <a:lnTo>
                    <a:pt x="14478" y="2286"/>
                  </a:lnTo>
                  <a:lnTo>
                    <a:pt x="11430" y="3810"/>
                  </a:lnTo>
                  <a:lnTo>
                    <a:pt x="37338" y="3810"/>
                  </a:lnTo>
                  <a:lnTo>
                    <a:pt x="34290" y="2286"/>
                  </a:lnTo>
                  <a:close/>
                </a:path>
                <a:path w="48895" h="45720">
                  <a:moveTo>
                    <a:pt x="29718" y="762"/>
                  </a:moveTo>
                  <a:lnTo>
                    <a:pt x="19050" y="762"/>
                  </a:lnTo>
                  <a:lnTo>
                    <a:pt x="16002" y="1524"/>
                  </a:lnTo>
                  <a:lnTo>
                    <a:pt x="15240" y="2286"/>
                  </a:lnTo>
                  <a:lnTo>
                    <a:pt x="33528" y="2286"/>
                  </a:lnTo>
                  <a:lnTo>
                    <a:pt x="33528" y="1524"/>
                  </a:lnTo>
                  <a:lnTo>
                    <a:pt x="29718" y="762"/>
                  </a:lnTo>
                  <a:close/>
                </a:path>
                <a:path w="48895" h="45720">
                  <a:moveTo>
                    <a:pt x="25146" y="0"/>
                  </a:moveTo>
                  <a:lnTo>
                    <a:pt x="23622" y="0"/>
                  </a:lnTo>
                  <a:lnTo>
                    <a:pt x="20574" y="762"/>
                  </a:lnTo>
                  <a:lnTo>
                    <a:pt x="28956" y="76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2C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0815" y="7214615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28194" y="0"/>
                  </a:moveTo>
                  <a:lnTo>
                    <a:pt x="8382" y="0"/>
                  </a:lnTo>
                  <a:lnTo>
                    <a:pt x="0" y="7620"/>
                  </a:lnTo>
                  <a:lnTo>
                    <a:pt x="0" y="16002"/>
                  </a:lnTo>
                  <a:lnTo>
                    <a:pt x="0" y="25146"/>
                  </a:lnTo>
                  <a:lnTo>
                    <a:pt x="8382" y="32766"/>
                  </a:lnTo>
                  <a:lnTo>
                    <a:pt x="28194" y="32766"/>
                  </a:lnTo>
                  <a:lnTo>
                    <a:pt x="36576" y="25146"/>
                  </a:lnTo>
                  <a:lnTo>
                    <a:pt x="36576" y="7620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74719" y="7208519"/>
              <a:ext cx="49530" cy="45085"/>
            </a:xfrm>
            <a:custGeom>
              <a:avLst/>
              <a:gdLst/>
              <a:ahLst/>
              <a:cxnLst/>
              <a:rect l="l" t="t" r="r" b="b"/>
              <a:pathLst>
                <a:path w="49529" h="45084">
                  <a:moveTo>
                    <a:pt x="33528" y="43434"/>
                  </a:moveTo>
                  <a:lnTo>
                    <a:pt x="16002" y="43434"/>
                  </a:lnTo>
                  <a:lnTo>
                    <a:pt x="19050" y="44196"/>
                  </a:lnTo>
                  <a:lnTo>
                    <a:pt x="19812" y="44196"/>
                  </a:lnTo>
                  <a:lnTo>
                    <a:pt x="19812" y="44958"/>
                  </a:lnTo>
                  <a:lnTo>
                    <a:pt x="28956" y="44958"/>
                  </a:lnTo>
                  <a:lnTo>
                    <a:pt x="29718" y="44196"/>
                  </a:lnTo>
                  <a:lnTo>
                    <a:pt x="33528" y="43434"/>
                  </a:lnTo>
                  <a:close/>
                </a:path>
                <a:path w="49529" h="45084">
                  <a:moveTo>
                    <a:pt x="38100" y="41148"/>
                  </a:moveTo>
                  <a:lnTo>
                    <a:pt x="11430" y="41148"/>
                  </a:lnTo>
                  <a:lnTo>
                    <a:pt x="11430" y="41910"/>
                  </a:lnTo>
                  <a:lnTo>
                    <a:pt x="14478" y="43434"/>
                  </a:lnTo>
                  <a:lnTo>
                    <a:pt x="34290" y="43434"/>
                  </a:lnTo>
                  <a:lnTo>
                    <a:pt x="37338" y="41910"/>
                  </a:lnTo>
                  <a:lnTo>
                    <a:pt x="38100" y="41148"/>
                  </a:lnTo>
                  <a:close/>
                </a:path>
                <a:path w="49529" h="45084">
                  <a:moveTo>
                    <a:pt x="34290" y="1524"/>
                  </a:moveTo>
                  <a:lnTo>
                    <a:pt x="14478" y="1524"/>
                  </a:lnTo>
                  <a:lnTo>
                    <a:pt x="11430" y="3048"/>
                  </a:lnTo>
                  <a:lnTo>
                    <a:pt x="10668" y="3810"/>
                  </a:lnTo>
                  <a:lnTo>
                    <a:pt x="7620" y="6096"/>
                  </a:lnTo>
                  <a:lnTo>
                    <a:pt x="4572" y="9144"/>
                  </a:lnTo>
                  <a:lnTo>
                    <a:pt x="4572" y="9906"/>
                  </a:lnTo>
                  <a:lnTo>
                    <a:pt x="3810" y="9906"/>
                  </a:lnTo>
                  <a:lnTo>
                    <a:pt x="2286" y="12954"/>
                  </a:lnTo>
                  <a:lnTo>
                    <a:pt x="1524" y="13716"/>
                  </a:lnTo>
                  <a:lnTo>
                    <a:pt x="762" y="16764"/>
                  </a:lnTo>
                  <a:lnTo>
                    <a:pt x="762" y="18288"/>
                  </a:lnTo>
                  <a:lnTo>
                    <a:pt x="0" y="21336"/>
                  </a:lnTo>
                  <a:lnTo>
                    <a:pt x="0" y="22860"/>
                  </a:lnTo>
                  <a:lnTo>
                    <a:pt x="762" y="26670"/>
                  </a:lnTo>
                  <a:lnTo>
                    <a:pt x="762" y="27432"/>
                  </a:lnTo>
                  <a:lnTo>
                    <a:pt x="1524" y="30480"/>
                  </a:lnTo>
                  <a:lnTo>
                    <a:pt x="1524" y="31242"/>
                  </a:lnTo>
                  <a:lnTo>
                    <a:pt x="2286" y="32004"/>
                  </a:lnTo>
                  <a:lnTo>
                    <a:pt x="3810" y="35052"/>
                  </a:lnTo>
                  <a:lnTo>
                    <a:pt x="4572" y="35052"/>
                  </a:lnTo>
                  <a:lnTo>
                    <a:pt x="4572" y="35814"/>
                  </a:lnTo>
                  <a:lnTo>
                    <a:pt x="7620" y="38862"/>
                  </a:lnTo>
                  <a:lnTo>
                    <a:pt x="10668" y="41148"/>
                  </a:lnTo>
                  <a:lnTo>
                    <a:pt x="38862" y="41148"/>
                  </a:lnTo>
                  <a:lnTo>
                    <a:pt x="41148" y="38862"/>
                  </a:lnTo>
                  <a:lnTo>
                    <a:pt x="41910" y="38862"/>
                  </a:lnTo>
                  <a:lnTo>
                    <a:pt x="41910" y="38100"/>
                  </a:lnTo>
                  <a:lnTo>
                    <a:pt x="44196" y="35814"/>
                  </a:lnTo>
                  <a:lnTo>
                    <a:pt x="44958" y="35814"/>
                  </a:lnTo>
                  <a:lnTo>
                    <a:pt x="44958" y="35052"/>
                  </a:lnTo>
                  <a:lnTo>
                    <a:pt x="46482" y="32004"/>
                  </a:lnTo>
                  <a:lnTo>
                    <a:pt x="20574" y="32004"/>
                  </a:lnTo>
                  <a:lnTo>
                    <a:pt x="16764" y="30480"/>
                  </a:lnTo>
                  <a:lnTo>
                    <a:pt x="18288" y="30480"/>
                  </a:lnTo>
                  <a:lnTo>
                    <a:pt x="16764" y="29718"/>
                  </a:lnTo>
                  <a:lnTo>
                    <a:pt x="16002" y="29718"/>
                  </a:lnTo>
                  <a:lnTo>
                    <a:pt x="15240" y="28956"/>
                  </a:lnTo>
                  <a:lnTo>
                    <a:pt x="15494" y="28956"/>
                  </a:lnTo>
                  <a:lnTo>
                    <a:pt x="14478" y="27432"/>
                  </a:lnTo>
                  <a:lnTo>
                    <a:pt x="14668" y="27432"/>
                  </a:lnTo>
                  <a:lnTo>
                    <a:pt x="14097" y="26670"/>
                  </a:lnTo>
                  <a:lnTo>
                    <a:pt x="13716" y="26670"/>
                  </a:lnTo>
                  <a:lnTo>
                    <a:pt x="12954" y="25146"/>
                  </a:lnTo>
                  <a:lnTo>
                    <a:pt x="12954" y="19812"/>
                  </a:lnTo>
                  <a:lnTo>
                    <a:pt x="13335" y="19812"/>
                  </a:lnTo>
                  <a:lnTo>
                    <a:pt x="13525" y="19050"/>
                  </a:lnTo>
                  <a:lnTo>
                    <a:pt x="12954" y="19050"/>
                  </a:lnTo>
                  <a:lnTo>
                    <a:pt x="14477" y="17526"/>
                  </a:lnTo>
                  <a:lnTo>
                    <a:pt x="15494" y="16002"/>
                  </a:lnTo>
                  <a:lnTo>
                    <a:pt x="15240" y="16002"/>
                  </a:lnTo>
                  <a:lnTo>
                    <a:pt x="16002" y="15240"/>
                  </a:lnTo>
                  <a:lnTo>
                    <a:pt x="16256" y="15240"/>
                  </a:lnTo>
                  <a:lnTo>
                    <a:pt x="17272" y="14478"/>
                  </a:lnTo>
                  <a:lnTo>
                    <a:pt x="16764" y="14478"/>
                  </a:lnTo>
                  <a:lnTo>
                    <a:pt x="18288" y="13716"/>
                  </a:lnTo>
                  <a:lnTo>
                    <a:pt x="18669" y="13716"/>
                  </a:lnTo>
                  <a:lnTo>
                    <a:pt x="20574" y="12954"/>
                  </a:lnTo>
                  <a:lnTo>
                    <a:pt x="20955" y="12954"/>
                  </a:lnTo>
                  <a:lnTo>
                    <a:pt x="22860" y="12192"/>
                  </a:lnTo>
                  <a:lnTo>
                    <a:pt x="46101" y="12192"/>
                  </a:lnTo>
                  <a:lnTo>
                    <a:pt x="44958" y="9906"/>
                  </a:lnTo>
                  <a:lnTo>
                    <a:pt x="44958" y="9144"/>
                  </a:lnTo>
                  <a:lnTo>
                    <a:pt x="44196" y="9144"/>
                  </a:lnTo>
                  <a:lnTo>
                    <a:pt x="41910" y="6858"/>
                  </a:lnTo>
                  <a:lnTo>
                    <a:pt x="41910" y="6096"/>
                  </a:lnTo>
                  <a:lnTo>
                    <a:pt x="41148" y="6096"/>
                  </a:lnTo>
                  <a:lnTo>
                    <a:pt x="38862" y="3810"/>
                  </a:lnTo>
                  <a:lnTo>
                    <a:pt x="38100" y="3810"/>
                  </a:lnTo>
                  <a:lnTo>
                    <a:pt x="38100" y="3048"/>
                  </a:lnTo>
                  <a:lnTo>
                    <a:pt x="37338" y="3048"/>
                  </a:lnTo>
                  <a:lnTo>
                    <a:pt x="34290" y="1524"/>
                  </a:lnTo>
                  <a:close/>
                </a:path>
                <a:path w="49529" h="45084">
                  <a:moveTo>
                    <a:pt x="19050" y="31242"/>
                  </a:moveTo>
                  <a:lnTo>
                    <a:pt x="20574" y="32004"/>
                  </a:lnTo>
                  <a:lnTo>
                    <a:pt x="22860" y="32004"/>
                  </a:lnTo>
                  <a:lnTo>
                    <a:pt x="19050" y="31242"/>
                  </a:lnTo>
                  <a:close/>
                </a:path>
                <a:path w="49529" h="45084">
                  <a:moveTo>
                    <a:pt x="29718" y="31242"/>
                  </a:moveTo>
                  <a:lnTo>
                    <a:pt x="26670" y="32004"/>
                  </a:lnTo>
                  <a:lnTo>
                    <a:pt x="28956" y="32004"/>
                  </a:lnTo>
                  <a:lnTo>
                    <a:pt x="29718" y="31242"/>
                  </a:lnTo>
                  <a:close/>
                </a:path>
                <a:path w="49529" h="45084">
                  <a:moveTo>
                    <a:pt x="33527" y="28956"/>
                  </a:moveTo>
                  <a:lnTo>
                    <a:pt x="31242" y="30480"/>
                  </a:lnTo>
                  <a:lnTo>
                    <a:pt x="32004" y="30480"/>
                  </a:lnTo>
                  <a:lnTo>
                    <a:pt x="28956" y="32004"/>
                  </a:lnTo>
                  <a:lnTo>
                    <a:pt x="46482" y="32004"/>
                  </a:lnTo>
                  <a:lnTo>
                    <a:pt x="47244" y="31242"/>
                  </a:lnTo>
                  <a:lnTo>
                    <a:pt x="47244" y="30480"/>
                  </a:lnTo>
                  <a:lnTo>
                    <a:pt x="47624" y="29718"/>
                  </a:lnTo>
                  <a:lnTo>
                    <a:pt x="32766" y="29718"/>
                  </a:lnTo>
                  <a:lnTo>
                    <a:pt x="33527" y="28956"/>
                  </a:lnTo>
                  <a:close/>
                </a:path>
                <a:path w="49529" h="45084">
                  <a:moveTo>
                    <a:pt x="15240" y="28956"/>
                  </a:moveTo>
                  <a:lnTo>
                    <a:pt x="16002" y="29718"/>
                  </a:lnTo>
                  <a:lnTo>
                    <a:pt x="15621" y="29146"/>
                  </a:lnTo>
                  <a:lnTo>
                    <a:pt x="15240" y="28956"/>
                  </a:lnTo>
                  <a:close/>
                </a:path>
                <a:path w="49529" h="45084">
                  <a:moveTo>
                    <a:pt x="15621" y="29146"/>
                  </a:moveTo>
                  <a:lnTo>
                    <a:pt x="16002" y="29718"/>
                  </a:lnTo>
                  <a:lnTo>
                    <a:pt x="16764" y="29718"/>
                  </a:lnTo>
                  <a:lnTo>
                    <a:pt x="15621" y="29146"/>
                  </a:lnTo>
                  <a:close/>
                </a:path>
                <a:path w="49529" h="45084">
                  <a:moveTo>
                    <a:pt x="48768" y="27432"/>
                  </a:moveTo>
                  <a:lnTo>
                    <a:pt x="35052" y="27432"/>
                  </a:lnTo>
                  <a:lnTo>
                    <a:pt x="32766" y="29718"/>
                  </a:lnTo>
                  <a:lnTo>
                    <a:pt x="47624" y="29718"/>
                  </a:lnTo>
                  <a:lnTo>
                    <a:pt x="48768" y="27432"/>
                  </a:lnTo>
                  <a:close/>
                </a:path>
                <a:path w="49529" h="45084">
                  <a:moveTo>
                    <a:pt x="15494" y="28956"/>
                  </a:moveTo>
                  <a:lnTo>
                    <a:pt x="15240" y="28956"/>
                  </a:lnTo>
                  <a:lnTo>
                    <a:pt x="15621" y="29146"/>
                  </a:lnTo>
                  <a:lnTo>
                    <a:pt x="15494" y="28956"/>
                  </a:lnTo>
                  <a:close/>
                </a:path>
                <a:path w="49529" h="45084">
                  <a:moveTo>
                    <a:pt x="14668" y="27432"/>
                  </a:moveTo>
                  <a:lnTo>
                    <a:pt x="14478" y="27432"/>
                  </a:lnTo>
                  <a:lnTo>
                    <a:pt x="15240" y="28194"/>
                  </a:lnTo>
                  <a:lnTo>
                    <a:pt x="14668" y="27432"/>
                  </a:lnTo>
                  <a:close/>
                </a:path>
                <a:path w="49529" h="45084">
                  <a:moveTo>
                    <a:pt x="49377" y="23622"/>
                  </a:moveTo>
                  <a:lnTo>
                    <a:pt x="36576" y="23622"/>
                  </a:lnTo>
                  <a:lnTo>
                    <a:pt x="34290" y="28194"/>
                  </a:lnTo>
                  <a:lnTo>
                    <a:pt x="35052" y="27432"/>
                  </a:lnTo>
                  <a:lnTo>
                    <a:pt x="48768" y="27432"/>
                  </a:lnTo>
                  <a:lnTo>
                    <a:pt x="48768" y="26670"/>
                  </a:lnTo>
                  <a:lnTo>
                    <a:pt x="49377" y="23622"/>
                  </a:lnTo>
                  <a:close/>
                </a:path>
                <a:path w="49529" h="45084">
                  <a:moveTo>
                    <a:pt x="12954" y="25146"/>
                  </a:moveTo>
                  <a:lnTo>
                    <a:pt x="13716" y="26670"/>
                  </a:lnTo>
                  <a:lnTo>
                    <a:pt x="13525" y="25908"/>
                  </a:lnTo>
                  <a:lnTo>
                    <a:pt x="12954" y="25146"/>
                  </a:lnTo>
                  <a:close/>
                </a:path>
                <a:path w="49529" h="45084">
                  <a:moveTo>
                    <a:pt x="13525" y="25908"/>
                  </a:moveTo>
                  <a:lnTo>
                    <a:pt x="13716" y="26670"/>
                  </a:lnTo>
                  <a:lnTo>
                    <a:pt x="14097" y="26670"/>
                  </a:lnTo>
                  <a:lnTo>
                    <a:pt x="13525" y="25908"/>
                  </a:lnTo>
                  <a:close/>
                </a:path>
                <a:path w="49529" h="45084">
                  <a:moveTo>
                    <a:pt x="12954" y="23622"/>
                  </a:moveTo>
                  <a:lnTo>
                    <a:pt x="12954" y="25146"/>
                  </a:lnTo>
                  <a:lnTo>
                    <a:pt x="13525" y="25908"/>
                  </a:lnTo>
                  <a:lnTo>
                    <a:pt x="12954" y="23622"/>
                  </a:lnTo>
                  <a:close/>
                </a:path>
                <a:path w="49529" h="45084">
                  <a:moveTo>
                    <a:pt x="36406" y="22182"/>
                  </a:moveTo>
                  <a:lnTo>
                    <a:pt x="35814" y="25146"/>
                  </a:lnTo>
                  <a:lnTo>
                    <a:pt x="36576" y="23622"/>
                  </a:lnTo>
                  <a:lnTo>
                    <a:pt x="49377" y="23622"/>
                  </a:lnTo>
                  <a:lnTo>
                    <a:pt x="49530" y="22860"/>
                  </a:lnTo>
                  <a:lnTo>
                    <a:pt x="36576" y="22860"/>
                  </a:lnTo>
                  <a:lnTo>
                    <a:pt x="36406" y="22182"/>
                  </a:lnTo>
                  <a:close/>
                </a:path>
                <a:path w="49529" h="45084">
                  <a:moveTo>
                    <a:pt x="36576" y="21336"/>
                  </a:moveTo>
                  <a:lnTo>
                    <a:pt x="36406" y="22182"/>
                  </a:lnTo>
                  <a:lnTo>
                    <a:pt x="36576" y="22860"/>
                  </a:lnTo>
                  <a:lnTo>
                    <a:pt x="36576" y="21336"/>
                  </a:lnTo>
                  <a:close/>
                </a:path>
                <a:path w="49529" h="45084">
                  <a:moveTo>
                    <a:pt x="35052" y="18288"/>
                  </a:moveTo>
                  <a:lnTo>
                    <a:pt x="36576" y="21336"/>
                  </a:lnTo>
                  <a:lnTo>
                    <a:pt x="36576" y="22860"/>
                  </a:lnTo>
                  <a:lnTo>
                    <a:pt x="49530" y="22860"/>
                  </a:lnTo>
                  <a:lnTo>
                    <a:pt x="49530" y="21336"/>
                  </a:lnTo>
                  <a:lnTo>
                    <a:pt x="48958" y="19050"/>
                  </a:lnTo>
                  <a:lnTo>
                    <a:pt x="35814" y="19050"/>
                  </a:lnTo>
                  <a:lnTo>
                    <a:pt x="35052" y="18288"/>
                  </a:lnTo>
                  <a:close/>
                </a:path>
                <a:path w="49529" h="45084">
                  <a:moveTo>
                    <a:pt x="35814" y="19812"/>
                  </a:moveTo>
                  <a:lnTo>
                    <a:pt x="36406" y="22182"/>
                  </a:lnTo>
                  <a:lnTo>
                    <a:pt x="36576" y="21336"/>
                  </a:lnTo>
                  <a:lnTo>
                    <a:pt x="35814" y="19812"/>
                  </a:lnTo>
                  <a:close/>
                </a:path>
                <a:path w="49529" h="45084">
                  <a:moveTo>
                    <a:pt x="13335" y="19812"/>
                  </a:moveTo>
                  <a:lnTo>
                    <a:pt x="12954" y="19812"/>
                  </a:lnTo>
                  <a:lnTo>
                    <a:pt x="12954" y="21336"/>
                  </a:lnTo>
                  <a:lnTo>
                    <a:pt x="13335" y="19812"/>
                  </a:lnTo>
                  <a:close/>
                </a:path>
                <a:path w="49529" h="45084">
                  <a:moveTo>
                    <a:pt x="13716" y="18288"/>
                  </a:moveTo>
                  <a:lnTo>
                    <a:pt x="12954" y="19050"/>
                  </a:lnTo>
                  <a:lnTo>
                    <a:pt x="13525" y="19050"/>
                  </a:lnTo>
                  <a:lnTo>
                    <a:pt x="13716" y="18288"/>
                  </a:lnTo>
                  <a:close/>
                </a:path>
                <a:path w="49529" h="45084">
                  <a:moveTo>
                    <a:pt x="34290" y="16764"/>
                  </a:moveTo>
                  <a:lnTo>
                    <a:pt x="35814" y="19050"/>
                  </a:lnTo>
                  <a:lnTo>
                    <a:pt x="48958" y="19050"/>
                  </a:lnTo>
                  <a:lnTo>
                    <a:pt x="48768" y="18288"/>
                  </a:lnTo>
                  <a:lnTo>
                    <a:pt x="48768" y="17526"/>
                  </a:lnTo>
                  <a:lnTo>
                    <a:pt x="35052" y="17526"/>
                  </a:lnTo>
                  <a:lnTo>
                    <a:pt x="34290" y="16764"/>
                  </a:lnTo>
                  <a:close/>
                </a:path>
                <a:path w="49529" h="45084">
                  <a:moveTo>
                    <a:pt x="47244" y="13716"/>
                  </a:moveTo>
                  <a:lnTo>
                    <a:pt x="31242" y="13716"/>
                  </a:lnTo>
                  <a:lnTo>
                    <a:pt x="35052" y="17526"/>
                  </a:lnTo>
                  <a:lnTo>
                    <a:pt x="48768" y="17526"/>
                  </a:lnTo>
                  <a:lnTo>
                    <a:pt x="48768" y="16764"/>
                  </a:lnTo>
                  <a:lnTo>
                    <a:pt x="47244" y="13716"/>
                  </a:lnTo>
                  <a:close/>
                </a:path>
                <a:path w="49529" h="45084">
                  <a:moveTo>
                    <a:pt x="16002" y="15240"/>
                  </a:moveTo>
                  <a:lnTo>
                    <a:pt x="15240" y="16002"/>
                  </a:lnTo>
                  <a:lnTo>
                    <a:pt x="15748" y="15621"/>
                  </a:lnTo>
                  <a:lnTo>
                    <a:pt x="16002" y="15240"/>
                  </a:lnTo>
                  <a:close/>
                </a:path>
                <a:path w="49529" h="45084">
                  <a:moveTo>
                    <a:pt x="15748" y="15621"/>
                  </a:moveTo>
                  <a:lnTo>
                    <a:pt x="15240" y="16002"/>
                  </a:lnTo>
                  <a:lnTo>
                    <a:pt x="15494" y="16002"/>
                  </a:lnTo>
                  <a:lnTo>
                    <a:pt x="15748" y="15621"/>
                  </a:lnTo>
                  <a:close/>
                </a:path>
                <a:path w="49529" h="45084">
                  <a:moveTo>
                    <a:pt x="16256" y="15240"/>
                  </a:moveTo>
                  <a:lnTo>
                    <a:pt x="16002" y="15240"/>
                  </a:lnTo>
                  <a:lnTo>
                    <a:pt x="15748" y="15621"/>
                  </a:lnTo>
                  <a:lnTo>
                    <a:pt x="16256" y="15240"/>
                  </a:lnTo>
                  <a:close/>
                </a:path>
                <a:path w="49529" h="45084">
                  <a:moveTo>
                    <a:pt x="18288" y="13716"/>
                  </a:moveTo>
                  <a:lnTo>
                    <a:pt x="16764" y="14478"/>
                  </a:lnTo>
                  <a:lnTo>
                    <a:pt x="17852" y="14042"/>
                  </a:lnTo>
                  <a:lnTo>
                    <a:pt x="18288" y="13716"/>
                  </a:lnTo>
                  <a:close/>
                </a:path>
                <a:path w="49529" h="45084">
                  <a:moveTo>
                    <a:pt x="17852" y="14042"/>
                  </a:moveTo>
                  <a:lnTo>
                    <a:pt x="16764" y="14478"/>
                  </a:lnTo>
                  <a:lnTo>
                    <a:pt x="17272" y="14478"/>
                  </a:lnTo>
                  <a:lnTo>
                    <a:pt x="17852" y="14042"/>
                  </a:lnTo>
                  <a:close/>
                </a:path>
                <a:path w="49529" h="45084">
                  <a:moveTo>
                    <a:pt x="47244" y="12954"/>
                  </a:moveTo>
                  <a:lnTo>
                    <a:pt x="28956" y="12954"/>
                  </a:lnTo>
                  <a:lnTo>
                    <a:pt x="32004" y="14478"/>
                  </a:lnTo>
                  <a:lnTo>
                    <a:pt x="31242" y="13716"/>
                  </a:lnTo>
                  <a:lnTo>
                    <a:pt x="47244" y="13716"/>
                  </a:lnTo>
                  <a:lnTo>
                    <a:pt x="47244" y="12954"/>
                  </a:lnTo>
                  <a:close/>
                </a:path>
                <a:path w="49529" h="45084">
                  <a:moveTo>
                    <a:pt x="18669" y="13716"/>
                  </a:moveTo>
                  <a:lnTo>
                    <a:pt x="18288" y="13716"/>
                  </a:lnTo>
                  <a:lnTo>
                    <a:pt x="17852" y="14042"/>
                  </a:lnTo>
                  <a:lnTo>
                    <a:pt x="18669" y="13716"/>
                  </a:lnTo>
                  <a:close/>
                </a:path>
                <a:path w="49529" h="45084">
                  <a:moveTo>
                    <a:pt x="20955" y="12954"/>
                  </a:moveTo>
                  <a:lnTo>
                    <a:pt x="20574" y="12954"/>
                  </a:lnTo>
                  <a:lnTo>
                    <a:pt x="19050" y="13716"/>
                  </a:lnTo>
                  <a:lnTo>
                    <a:pt x="20955" y="12954"/>
                  </a:lnTo>
                  <a:close/>
                </a:path>
                <a:path w="49529" h="45084">
                  <a:moveTo>
                    <a:pt x="46101" y="12192"/>
                  </a:moveTo>
                  <a:lnTo>
                    <a:pt x="26670" y="12192"/>
                  </a:lnTo>
                  <a:lnTo>
                    <a:pt x="29718" y="13716"/>
                  </a:lnTo>
                  <a:lnTo>
                    <a:pt x="28956" y="12954"/>
                  </a:lnTo>
                  <a:lnTo>
                    <a:pt x="46482" y="12954"/>
                  </a:lnTo>
                  <a:lnTo>
                    <a:pt x="46101" y="12192"/>
                  </a:lnTo>
                  <a:close/>
                </a:path>
                <a:path w="49529" h="45084">
                  <a:moveTo>
                    <a:pt x="24384" y="12192"/>
                  </a:moveTo>
                  <a:lnTo>
                    <a:pt x="22860" y="12192"/>
                  </a:lnTo>
                  <a:lnTo>
                    <a:pt x="21336" y="12954"/>
                  </a:lnTo>
                  <a:lnTo>
                    <a:pt x="24722" y="12276"/>
                  </a:lnTo>
                  <a:lnTo>
                    <a:pt x="24384" y="12192"/>
                  </a:lnTo>
                  <a:close/>
                </a:path>
                <a:path w="49529" h="45084">
                  <a:moveTo>
                    <a:pt x="26670" y="12192"/>
                  </a:moveTo>
                  <a:lnTo>
                    <a:pt x="25146" y="12192"/>
                  </a:lnTo>
                  <a:lnTo>
                    <a:pt x="24722" y="12276"/>
                  </a:lnTo>
                  <a:lnTo>
                    <a:pt x="27432" y="12954"/>
                  </a:lnTo>
                  <a:lnTo>
                    <a:pt x="26670" y="12192"/>
                  </a:lnTo>
                  <a:close/>
                </a:path>
                <a:path w="49529" h="45084">
                  <a:moveTo>
                    <a:pt x="25146" y="12192"/>
                  </a:moveTo>
                  <a:lnTo>
                    <a:pt x="24384" y="12192"/>
                  </a:lnTo>
                  <a:lnTo>
                    <a:pt x="24722" y="12276"/>
                  </a:lnTo>
                  <a:lnTo>
                    <a:pt x="25146" y="12192"/>
                  </a:lnTo>
                  <a:close/>
                </a:path>
                <a:path w="49529" h="45084">
                  <a:moveTo>
                    <a:pt x="29718" y="0"/>
                  </a:moveTo>
                  <a:lnTo>
                    <a:pt x="19050" y="0"/>
                  </a:lnTo>
                  <a:lnTo>
                    <a:pt x="16002" y="1524"/>
                  </a:lnTo>
                  <a:lnTo>
                    <a:pt x="33528" y="1524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2C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92957" y="6906767"/>
              <a:ext cx="36830" cy="33655"/>
            </a:xfrm>
            <a:custGeom>
              <a:avLst/>
              <a:gdLst/>
              <a:ahLst/>
              <a:cxnLst/>
              <a:rect l="l" t="t" r="r" b="b"/>
              <a:pathLst>
                <a:path w="36830" h="33654">
                  <a:moveTo>
                    <a:pt x="28194" y="0"/>
                  </a:moveTo>
                  <a:lnTo>
                    <a:pt x="8382" y="0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0" y="25907"/>
                  </a:lnTo>
                  <a:lnTo>
                    <a:pt x="8382" y="33527"/>
                  </a:lnTo>
                  <a:lnTo>
                    <a:pt x="28194" y="33527"/>
                  </a:lnTo>
                  <a:lnTo>
                    <a:pt x="36576" y="25907"/>
                  </a:lnTo>
                  <a:lnTo>
                    <a:pt x="36576" y="7619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86861" y="6899909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4" h="46990">
                  <a:moveTo>
                    <a:pt x="28194" y="45720"/>
                  </a:moveTo>
                  <a:lnTo>
                    <a:pt x="19812" y="45720"/>
                  </a:lnTo>
                  <a:lnTo>
                    <a:pt x="23622" y="46482"/>
                  </a:lnTo>
                  <a:lnTo>
                    <a:pt x="25146" y="46482"/>
                  </a:lnTo>
                  <a:lnTo>
                    <a:pt x="28194" y="45720"/>
                  </a:lnTo>
                  <a:close/>
                </a:path>
                <a:path w="48894" h="46990">
                  <a:moveTo>
                    <a:pt x="32766" y="44958"/>
                  </a:moveTo>
                  <a:lnTo>
                    <a:pt x="15240" y="44958"/>
                  </a:lnTo>
                  <a:lnTo>
                    <a:pt x="19050" y="45720"/>
                  </a:lnTo>
                  <a:lnTo>
                    <a:pt x="29718" y="45720"/>
                  </a:lnTo>
                  <a:lnTo>
                    <a:pt x="32766" y="44958"/>
                  </a:lnTo>
                  <a:close/>
                </a:path>
                <a:path w="48894" h="46990">
                  <a:moveTo>
                    <a:pt x="37338" y="42672"/>
                  </a:moveTo>
                  <a:lnTo>
                    <a:pt x="11430" y="42672"/>
                  </a:lnTo>
                  <a:lnTo>
                    <a:pt x="14478" y="44196"/>
                  </a:lnTo>
                  <a:lnTo>
                    <a:pt x="14478" y="44958"/>
                  </a:lnTo>
                  <a:lnTo>
                    <a:pt x="34290" y="44958"/>
                  </a:lnTo>
                  <a:lnTo>
                    <a:pt x="34290" y="44196"/>
                  </a:lnTo>
                  <a:lnTo>
                    <a:pt x="37338" y="42672"/>
                  </a:lnTo>
                  <a:close/>
                </a:path>
                <a:path w="48894" h="46990">
                  <a:moveTo>
                    <a:pt x="44196" y="36576"/>
                  </a:moveTo>
                  <a:lnTo>
                    <a:pt x="4572" y="36576"/>
                  </a:lnTo>
                  <a:lnTo>
                    <a:pt x="4572" y="37338"/>
                  </a:lnTo>
                  <a:lnTo>
                    <a:pt x="7620" y="40386"/>
                  </a:lnTo>
                  <a:lnTo>
                    <a:pt x="9906" y="41910"/>
                  </a:lnTo>
                  <a:lnTo>
                    <a:pt x="10668" y="42672"/>
                  </a:lnTo>
                  <a:lnTo>
                    <a:pt x="38100" y="42672"/>
                  </a:lnTo>
                  <a:lnTo>
                    <a:pt x="41148" y="40386"/>
                  </a:lnTo>
                  <a:lnTo>
                    <a:pt x="44196" y="37338"/>
                  </a:lnTo>
                  <a:lnTo>
                    <a:pt x="44196" y="36576"/>
                  </a:lnTo>
                  <a:close/>
                </a:path>
                <a:path w="48894" h="46990">
                  <a:moveTo>
                    <a:pt x="14477" y="17526"/>
                  </a:moveTo>
                  <a:lnTo>
                    <a:pt x="13716" y="18288"/>
                  </a:lnTo>
                  <a:lnTo>
                    <a:pt x="0" y="18288"/>
                  </a:lnTo>
                  <a:lnTo>
                    <a:pt x="0" y="28194"/>
                  </a:lnTo>
                  <a:lnTo>
                    <a:pt x="762" y="28956"/>
                  </a:lnTo>
                  <a:lnTo>
                    <a:pt x="1442" y="31677"/>
                  </a:lnTo>
                  <a:lnTo>
                    <a:pt x="1524" y="32766"/>
                  </a:lnTo>
                  <a:lnTo>
                    <a:pt x="2286" y="33528"/>
                  </a:lnTo>
                  <a:lnTo>
                    <a:pt x="3810" y="35814"/>
                  </a:lnTo>
                  <a:lnTo>
                    <a:pt x="3810" y="36576"/>
                  </a:lnTo>
                  <a:lnTo>
                    <a:pt x="44958" y="36576"/>
                  </a:lnTo>
                  <a:lnTo>
                    <a:pt x="44958" y="35814"/>
                  </a:lnTo>
                  <a:lnTo>
                    <a:pt x="46482" y="33528"/>
                  </a:lnTo>
                  <a:lnTo>
                    <a:pt x="22098" y="33528"/>
                  </a:lnTo>
                  <a:lnTo>
                    <a:pt x="19050" y="32766"/>
                  </a:lnTo>
                  <a:lnTo>
                    <a:pt x="19812" y="32766"/>
                  </a:lnTo>
                  <a:lnTo>
                    <a:pt x="18288" y="32004"/>
                  </a:lnTo>
                  <a:lnTo>
                    <a:pt x="17526" y="32004"/>
                  </a:lnTo>
                  <a:lnTo>
                    <a:pt x="16383" y="31242"/>
                  </a:lnTo>
                  <a:lnTo>
                    <a:pt x="16002" y="31242"/>
                  </a:lnTo>
                  <a:lnTo>
                    <a:pt x="15240" y="30480"/>
                  </a:lnTo>
                  <a:lnTo>
                    <a:pt x="15430" y="30480"/>
                  </a:lnTo>
                  <a:lnTo>
                    <a:pt x="14859" y="29718"/>
                  </a:lnTo>
                  <a:lnTo>
                    <a:pt x="14478" y="29718"/>
                  </a:lnTo>
                  <a:lnTo>
                    <a:pt x="12954" y="26670"/>
                  </a:lnTo>
                  <a:lnTo>
                    <a:pt x="13106" y="26670"/>
                  </a:lnTo>
                  <a:lnTo>
                    <a:pt x="12192" y="24384"/>
                  </a:lnTo>
                  <a:lnTo>
                    <a:pt x="12192" y="22860"/>
                  </a:lnTo>
                  <a:lnTo>
                    <a:pt x="12496" y="22860"/>
                  </a:lnTo>
                  <a:lnTo>
                    <a:pt x="12649" y="22098"/>
                  </a:lnTo>
                  <a:lnTo>
                    <a:pt x="12192" y="22098"/>
                  </a:lnTo>
                  <a:lnTo>
                    <a:pt x="13335" y="19812"/>
                  </a:lnTo>
                  <a:lnTo>
                    <a:pt x="12954" y="19812"/>
                  </a:lnTo>
                  <a:lnTo>
                    <a:pt x="14477" y="17526"/>
                  </a:lnTo>
                  <a:close/>
                </a:path>
                <a:path w="48894" h="46990">
                  <a:moveTo>
                    <a:pt x="30915" y="31677"/>
                  </a:moveTo>
                  <a:lnTo>
                    <a:pt x="28194" y="32766"/>
                  </a:lnTo>
                  <a:lnTo>
                    <a:pt x="29718" y="32766"/>
                  </a:lnTo>
                  <a:lnTo>
                    <a:pt x="26670" y="33528"/>
                  </a:lnTo>
                  <a:lnTo>
                    <a:pt x="46482" y="33528"/>
                  </a:lnTo>
                  <a:lnTo>
                    <a:pt x="46482" y="32766"/>
                  </a:lnTo>
                  <a:lnTo>
                    <a:pt x="47244" y="32004"/>
                  </a:lnTo>
                  <a:lnTo>
                    <a:pt x="30480" y="32004"/>
                  </a:lnTo>
                  <a:lnTo>
                    <a:pt x="30915" y="31677"/>
                  </a:lnTo>
                  <a:close/>
                </a:path>
                <a:path w="48894" h="46990">
                  <a:moveTo>
                    <a:pt x="16764" y="31242"/>
                  </a:moveTo>
                  <a:lnTo>
                    <a:pt x="17526" y="32004"/>
                  </a:lnTo>
                  <a:lnTo>
                    <a:pt x="18288" y="32004"/>
                  </a:lnTo>
                  <a:lnTo>
                    <a:pt x="16764" y="31242"/>
                  </a:lnTo>
                  <a:close/>
                </a:path>
                <a:path w="48894" h="46990">
                  <a:moveTo>
                    <a:pt x="32004" y="31242"/>
                  </a:moveTo>
                  <a:lnTo>
                    <a:pt x="30915" y="31677"/>
                  </a:lnTo>
                  <a:lnTo>
                    <a:pt x="30480" y="32004"/>
                  </a:lnTo>
                  <a:lnTo>
                    <a:pt x="32004" y="31242"/>
                  </a:lnTo>
                  <a:close/>
                </a:path>
                <a:path w="48894" h="46990">
                  <a:moveTo>
                    <a:pt x="35052" y="28194"/>
                  </a:moveTo>
                  <a:lnTo>
                    <a:pt x="32766" y="31242"/>
                  </a:lnTo>
                  <a:lnTo>
                    <a:pt x="32004" y="31242"/>
                  </a:lnTo>
                  <a:lnTo>
                    <a:pt x="30480" y="32004"/>
                  </a:lnTo>
                  <a:lnTo>
                    <a:pt x="47244" y="32004"/>
                  </a:lnTo>
                  <a:lnTo>
                    <a:pt x="47815" y="29718"/>
                  </a:lnTo>
                  <a:lnTo>
                    <a:pt x="34290" y="29718"/>
                  </a:lnTo>
                  <a:lnTo>
                    <a:pt x="35052" y="28194"/>
                  </a:lnTo>
                  <a:close/>
                </a:path>
                <a:path w="48894" h="46990">
                  <a:moveTo>
                    <a:pt x="33528" y="29718"/>
                  </a:moveTo>
                  <a:lnTo>
                    <a:pt x="30915" y="31677"/>
                  </a:lnTo>
                  <a:lnTo>
                    <a:pt x="32004" y="31242"/>
                  </a:lnTo>
                  <a:lnTo>
                    <a:pt x="32766" y="31242"/>
                  </a:lnTo>
                  <a:lnTo>
                    <a:pt x="33528" y="29718"/>
                  </a:lnTo>
                  <a:close/>
                </a:path>
                <a:path w="48894" h="46990">
                  <a:moveTo>
                    <a:pt x="15240" y="30480"/>
                  </a:moveTo>
                  <a:lnTo>
                    <a:pt x="16002" y="31242"/>
                  </a:lnTo>
                  <a:lnTo>
                    <a:pt x="15621" y="30734"/>
                  </a:lnTo>
                  <a:lnTo>
                    <a:pt x="15240" y="30480"/>
                  </a:lnTo>
                  <a:close/>
                </a:path>
                <a:path w="48894" h="46990">
                  <a:moveTo>
                    <a:pt x="15621" y="30734"/>
                  </a:moveTo>
                  <a:lnTo>
                    <a:pt x="16002" y="31242"/>
                  </a:lnTo>
                  <a:lnTo>
                    <a:pt x="16383" y="31242"/>
                  </a:lnTo>
                  <a:lnTo>
                    <a:pt x="15621" y="30734"/>
                  </a:lnTo>
                  <a:close/>
                </a:path>
                <a:path w="48894" h="46990">
                  <a:moveTo>
                    <a:pt x="15430" y="30480"/>
                  </a:moveTo>
                  <a:lnTo>
                    <a:pt x="15240" y="30480"/>
                  </a:lnTo>
                  <a:lnTo>
                    <a:pt x="15621" y="30734"/>
                  </a:lnTo>
                  <a:lnTo>
                    <a:pt x="15430" y="30480"/>
                  </a:lnTo>
                  <a:close/>
                </a:path>
                <a:path w="48894" h="46990">
                  <a:moveTo>
                    <a:pt x="13716" y="28194"/>
                  </a:moveTo>
                  <a:lnTo>
                    <a:pt x="14478" y="29718"/>
                  </a:lnTo>
                  <a:lnTo>
                    <a:pt x="14859" y="29718"/>
                  </a:lnTo>
                  <a:lnTo>
                    <a:pt x="13716" y="28194"/>
                  </a:lnTo>
                  <a:close/>
                </a:path>
                <a:path w="48894" h="46990">
                  <a:moveTo>
                    <a:pt x="48768" y="26670"/>
                  </a:moveTo>
                  <a:lnTo>
                    <a:pt x="35814" y="26670"/>
                  </a:lnTo>
                  <a:lnTo>
                    <a:pt x="34290" y="29718"/>
                  </a:lnTo>
                  <a:lnTo>
                    <a:pt x="47815" y="29718"/>
                  </a:lnTo>
                  <a:lnTo>
                    <a:pt x="48006" y="28956"/>
                  </a:lnTo>
                  <a:lnTo>
                    <a:pt x="48006" y="28194"/>
                  </a:lnTo>
                  <a:lnTo>
                    <a:pt x="48768" y="28194"/>
                  </a:lnTo>
                  <a:lnTo>
                    <a:pt x="48768" y="26670"/>
                  </a:lnTo>
                  <a:close/>
                </a:path>
                <a:path w="48894" h="46990">
                  <a:moveTo>
                    <a:pt x="13106" y="26670"/>
                  </a:moveTo>
                  <a:lnTo>
                    <a:pt x="12954" y="26670"/>
                  </a:lnTo>
                  <a:lnTo>
                    <a:pt x="13716" y="28194"/>
                  </a:lnTo>
                  <a:lnTo>
                    <a:pt x="13106" y="26670"/>
                  </a:lnTo>
                  <a:close/>
                </a:path>
                <a:path w="48894" h="46990">
                  <a:moveTo>
                    <a:pt x="35814" y="24384"/>
                  </a:moveTo>
                  <a:lnTo>
                    <a:pt x="35052" y="28194"/>
                  </a:lnTo>
                  <a:lnTo>
                    <a:pt x="35814" y="26670"/>
                  </a:lnTo>
                  <a:lnTo>
                    <a:pt x="48768" y="26670"/>
                  </a:lnTo>
                  <a:lnTo>
                    <a:pt x="48768" y="25908"/>
                  </a:lnTo>
                  <a:lnTo>
                    <a:pt x="35814" y="25908"/>
                  </a:lnTo>
                  <a:lnTo>
                    <a:pt x="35814" y="24384"/>
                  </a:lnTo>
                  <a:close/>
                </a:path>
                <a:path w="48894" h="46990">
                  <a:moveTo>
                    <a:pt x="12361" y="23537"/>
                  </a:moveTo>
                  <a:lnTo>
                    <a:pt x="12192" y="24384"/>
                  </a:lnTo>
                  <a:lnTo>
                    <a:pt x="12954" y="25908"/>
                  </a:lnTo>
                  <a:lnTo>
                    <a:pt x="12361" y="23537"/>
                  </a:lnTo>
                  <a:close/>
                </a:path>
                <a:path w="48894" h="46990">
                  <a:moveTo>
                    <a:pt x="36406" y="23537"/>
                  </a:moveTo>
                  <a:lnTo>
                    <a:pt x="35814" y="25908"/>
                  </a:lnTo>
                  <a:lnTo>
                    <a:pt x="48768" y="25908"/>
                  </a:lnTo>
                  <a:lnTo>
                    <a:pt x="48768" y="24384"/>
                  </a:lnTo>
                  <a:lnTo>
                    <a:pt x="36576" y="24384"/>
                  </a:lnTo>
                  <a:lnTo>
                    <a:pt x="36406" y="23537"/>
                  </a:lnTo>
                  <a:close/>
                </a:path>
                <a:path w="48894" h="46990">
                  <a:moveTo>
                    <a:pt x="12192" y="22860"/>
                  </a:moveTo>
                  <a:lnTo>
                    <a:pt x="12192" y="24384"/>
                  </a:lnTo>
                  <a:lnTo>
                    <a:pt x="12361" y="23537"/>
                  </a:lnTo>
                  <a:lnTo>
                    <a:pt x="12192" y="22860"/>
                  </a:lnTo>
                  <a:close/>
                </a:path>
                <a:path w="48894" h="46990">
                  <a:moveTo>
                    <a:pt x="36576" y="22860"/>
                  </a:moveTo>
                  <a:lnTo>
                    <a:pt x="36406" y="23537"/>
                  </a:lnTo>
                  <a:lnTo>
                    <a:pt x="36576" y="24384"/>
                  </a:lnTo>
                  <a:lnTo>
                    <a:pt x="36576" y="22860"/>
                  </a:lnTo>
                  <a:close/>
                </a:path>
                <a:path w="48894" h="46990">
                  <a:moveTo>
                    <a:pt x="48768" y="22860"/>
                  </a:moveTo>
                  <a:lnTo>
                    <a:pt x="36576" y="22860"/>
                  </a:lnTo>
                  <a:lnTo>
                    <a:pt x="36576" y="24384"/>
                  </a:lnTo>
                  <a:lnTo>
                    <a:pt x="48768" y="24384"/>
                  </a:lnTo>
                  <a:lnTo>
                    <a:pt x="48768" y="22860"/>
                  </a:lnTo>
                  <a:close/>
                </a:path>
                <a:path w="48894" h="46990">
                  <a:moveTo>
                    <a:pt x="12496" y="22860"/>
                  </a:moveTo>
                  <a:lnTo>
                    <a:pt x="12192" y="22860"/>
                  </a:lnTo>
                  <a:lnTo>
                    <a:pt x="12361" y="23537"/>
                  </a:lnTo>
                  <a:lnTo>
                    <a:pt x="12496" y="22860"/>
                  </a:lnTo>
                  <a:close/>
                </a:path>
                <a:path w="48894" h="46990">
                  <a:moveTo>
                    <a:pt x="48768" y="20574"/>
                  </a:moveTo>
                  <a:lnTo>
                    <a:pt x="35814" y="20574"/>
                  </a:lnTo>
                  <a:lnTo>
                    <a:pt x="36406" y="23537"/>
                  </a:lnTo>
                  <a:lnTo>
                    <a:pt x="36576" y="22860"/>
                  </a:lnTo>
                  <a:lnTo>
                    <a:pt x="48768" y="22860"/>
                  </a:lnTo>
                  <a:lnTo>
                    <a:pt x="48768" y="20574"/>
                  </a:lnTo>
                  <a:close/>
                </a:path>
                <a:path w="48894" h="46990">
                  <a:moveTo>
                    <a:pt x="12954" y="20574"/>
                  </a:moveTo>
                  <a:lnTo>
                    <a:pt x="12192" y="22098"/>
                  </a:lnTo>
                  <a:lnTo>
                    <a:pt x="12649" y="22098"/>
                  </a:lnTo>
                  <a:lnTo>
                    <a:pt x="12954" y="20574"/>
                  </a:lnTo>
                  <a:close/>
                </a:path>
                <a:path w="48894" h="46990">
                  <a:moveTo>
                    <a:pt x="35052" y="19050"/>
                  </a:moveTo>
                  <a:lnTo>
                    <a:pt x="35814" y="22098"/>
                  </a:lnTo>
                  <a:lnTo>
                    <a:pt x="35814" y="20574"/>
                  </a:lnTo>
                  <a:lnTo>
                    <a:pt x="48768" y="20574"/>
                  </a:lnTo>
                  <a:lnTo>
                    <a:pt x="48768" y="19812"/>
                  </a:lnTo>
                  <a:lnTo>
                    <a:pt x="35814" y="19812"/>
                  </a:lnTo>
                  <a:lnTo>
                    <a:pt x="35052" y="19050"/>
                  </a:lnTo>
                  <a:close/>
                </a:path>
                <a:path w="48894" h="46990">
                  <a:moveTo>
                    <a:pt x="13716" y="19050"/>
                  </a:moveTo>
                  <a:lnTo>
                    <a:pt x="12954" y="19812"/>
                  </a:lnTo>
                  <a:lnTo>
                    <a:pt x="13335" y="19812"/>
                  </a:lnTo>
                  <a:lnTo>
                    <a:pt x="13716" y="19050"/>
                  </a:lnTo>
                  <a:close/>
                </a:path>
                <a:path w="48894" h="46990">
                  <a:moveTo>
                    <a:pt x="34290" y="17526"/>
                  </a:moveTo>
                  <a:lnTo>
                    <a:pt x="35814" y="19812"/>
                  </a:lnTo>
                  <a:lnTo>
                    <a:pt x="48768" y="19812"/>
                  </a:lnTo>
                  <a:lnTo>
                    <a:pt x="48768" y="19050"/>
                  </a:lnTo>
                  <a:lnTo>
                    <a:pt x="48006" y="18288"/>
                  </a:lnTo>
                  <a:lnTo>
                    <a:pt x="35052" y="18288"/>
                  </a:lnTo>
                  <a:lnTo>
                    <a:pt x="34290" y="17526"/>
                  </a:lnTo>
                  <a:close/>
                </a:path>
                <a:path w="48894" h="46990">
                  <a:moveTo>
                    <a:pt x="19812" y="13716"/>
                  </a:moveTo>
                  <a:lnTo>
                    <a:pt x="1524" y="13716"/>
                  </a:lnTo>
                  <a:lnTo>
                    <a:pt x="1524" y="15240"/>
                  </a:lnTo>
                  <a:lnTo>
                    <a:pt x="762" y="18288"/>
                  </a:lnTo>
                  <a:lnTo>
                    <a:pt x="13716" y="18288"/>
                  </a:lnTo>
                  <a:lnTo>
                    <a:pt x="16002" y="16002"/>
                  </a:lnTo>
                  <a:lnTo>
                    <a:pt x="16256" y="16002"/>
                  </a:lnTo>
                  <a:lnTo>
                    <a:pt x="17272" y="15240"/>
                  </a:lnTo>
                  <a:lnTo>
                    <a:pt x="16764" y="15240"/>
                  </a:lnTo>
                  <a:lnTo>
                    <a:pt x="19812" y="13716"/>
                  </a:lnTo>
                  <a:close/>
                </a:path>
                <a:path w="48894" h="46990">
                  <a:moveTo>
                    <a:pt x="47434" y="16002"/>
                  </a:moveTo>
                  <a:lnTo>
                    <a:pt x="32766" y="16002"/>
                  </a:lnTo>
                  <a:lnTo>
                    <a:pt x="35052" y="18288"/>
                  </a:lnTo>
                  <a:lnTo>
                    <a:pt x="48006" y="18288"/>
                  </a:lnTo>
                  <a:lnTo>
                    <a:pt x="47434" y="16002"/>
                  </a:lnTo>
                  <a:close/>
                </a:path>
                <a:path w="48894" h="46990">
                  <a:moveTo>
                    <a:pt x="16256" y="16002"/>
                  </a:moveTo>
                  <a:lnTo>
                    <a:pt x="16002" y="16002"/>
                  </a:lnTo>
                  <a:lnTo>
                    <a:pt x="15240" y="16764"/>
                  </a:lnTo>
                  <a:lnTo>
                    <a:pt x="16256" y="16002"/>
                  </a:lnTo>
                  <a:close/>
                </a:path>
                <a:path w="48894" h="46990">
                  <a:moveTo>
                    <a:pt x="30480" y="14478"/>
                  </a:moveTo>
                  <a:lnTo>
                    <a:pt x="33528" y="16764"/>
                  </a:lnTo>
                  <a:lnTo>
                    <a:pt x="32766" y="16002"/>
                  </a:lnTo>
                  <a:lnTo>
                    <a:pt x="47434" y="16002"/>
                  </a:lnTo>
                  <a:lnTo>
                    <a:pt x="47244" y="15240"/>
                  </a:lnTo>
                  <a:lnTo>
                    <a:pt x="32004" y="15240"/>
                  </a:lnTo>
                  <a:lnTo>
                    <a:pt x="30480" y="14478"/>
                  </a:lnTo>
                  <a:close/>
                </a:path>
                <a:path w="48894" h="46990">
                  <a:moveTo>
                    <a:pt x="18287" y="14478"/>
                  </a:moveTo>
                  <a:lnTo>
                    <a:pt x="16764" y="15240"/>
                  </a:lnTo>
                  <a:lnTo>
                    <a:pt x="17272" y="15240"/>
                  </a:lnTo>
                  <a:lnTo>
                    <a:pt x="18287" y="14478"/>
                  </a:lnTo>
                  <a:close/>
                </a:path>
                <a:path w="48894" h="46990">
                  <a:moveTo>
                    <a:pt x="46482" y="13716"/>
                  </a:moveTo>
                  <a:lnTo>
                    <a:pt x="28956" y="13716"/>
                  </a:lnTo>
                  <a:lnTo>
                    <a:pt x="32004" y="15240"/>
                  </a:lnTo>
                  <a:lnTo>
                    <a:pt x="47244" y="15240"/>
                  </a:lnTo>
                  <a:lnTo>
                    <a:pt x="47244" y="14478"/>
                  </a:lnTo>
                  <a:lnTo>
                    <a:pt x="46482" y="13716"/>
                  </a:lnTo>
                  <a:close/>
                </a:path>
                <a:path w="48894" h="46990">
                  <a:moveTo>
                    <a:pt x="41910" y="6858"/>
                  </a:moveTo>
                  <a:lnTo>
                    <a:pt x="6858" y="6858"/>
                  </a:lnTo>
                  <a:lnTo>
                    <a:pt x="6858" y="7620"/>
                  </a:lnTo>
                  <a:lnTo>
                    <a:pt x="3810" y="10668"/>
                  </a:lnTo>
                  <a:lnTo>
                    <a:pt x="2286" y="13716"/>
                  </a:lnTo>
                  <a:lnTo>
                    <a:pt x="19812" y="13716"/>
                  </a:lnTo>
                  <a:lnTo>
                    <a:pt x="19049" y="14478"/>
                  </a:lnTo>
                  <a:lnTo>
                    <a:pt x="22098" y="12954"/>
                  </a:lnTo>
                  <a:lnTo>
                    <a:pt x="46101" y="12954"/>
                  </a:lnTo>
                  <a:lnTo>
                    <a:pt x="44958" y="10668"/>
                  </a:lnTo>
                  <a:lnTo>
                    <a:pt x="41910" y="7620"/>
                  </a:lnTo>
                  <a:lnTo>
                    <a:pt x="41910" y="6858"/>
                  </a:lnTo>
                  <a:close/>
                </a:path>
                <a:path w="48894" h="46990">
                  <a:moveTo>
                    <a:pt x="46101" y="12954"/>
                  </a:moveTo>
                  <a:lnTo>
                    <a:pt x="25908" y="12954"/>
                  </a:lnTo>
                  <a:lnTo>
                    <a:pt x="29718" y="14478"/>
                  </a:lnTo>
                  <a:lnTo>
                    <a:pt x="28956" y="13716"/>
                  </a:lnTo>
                  <a:lnTo>
                    <a:pt x="46482" y="13716"/>
                  </a:lnTo>
                  <a:lnTo>
                    <a:pt x="46101" y="12954"/>
                  </a:lnTo>
                  <a:close/>
                </a:path>
                <a:path w="48894" h="46990">
                  <a:moveTo>
                    <a:pt x="23622" y="12954"/>
                  </a:moveTo>
                  <a:lnTo>
                    <a:pt x="22098" y="12954"/>
                  </a:lnTo>
                  <a:lnTo>
                    <a:pt x="21336" y="13716"/>
                  </a:lnTo>
                  <a:lnTo>
                    <a:pt x="24384" y="13106"/>
                  </a:lnTo>
                  <a:lnTo>
                    <a:pt x="23622" y="12954"/>
                  </a:lnTo>
                  <a:close/>
                </a:path>
                <a:path w="48894" h="46990">
                  <a:moveTo>
                    <a:pt x="25908" y="12954"/>
                  </a:moveTo>
                  <a:lnTo>
                    <a:pt x="25146" y="12954"/>
                  </a:lnTo>
                  <a:lnTo>
                    <a:pt x="24384" y="13106"/>
                  </a:lnTo>
                  <a:lnTo>
                    <a:pt x="27432" y="13716"/>
                  </a:lnTo>
                  <a:lnTo>
                    <a:pt x="25908" y="12954"/>
                  </a:lnTo>
                  <a:close/>
                </a:path>
                <a:path w="48894" h="46990">
                  <a:moveTo>
                    <a:pt x="25146" y="12954"/>
                  </a:moveTo>
                  <a:lnTo>
                    <a:pt x="23622" y="12954"/>
                  </a:lnTo>
                  <a:lnTo>
                    <a:pt x="24384" y="13106"/>
                  </a:lnTo>
                  <a:lnTo>
                    <a:pt x="25146" y="12954"/>
                  </a:lnTo>
                  <a:close/>
                </a:path>
                <a:path w="48894" h="46990">
                  <a:moveTo>
                    <a:pt x="34290" y="2286"/>
                  </a:moveTo>
                  <a:lnTo>
                    <a:pt x="14478" y="2286"/>
                  </a:lnTo>
                  <a:lnTo>
                    <a:pt x="11430" y="3810"/>
                  </a:lnTo>
                  <a:lnTo>
                    <a:pt x="10668" y="3810"/>
                  </a:lnTo>
                  <a:lnTo>
                    <a:pt x="10668" y="4572"/>
                  </a:lnTo>
                  <a:lnTo>
                    <a:pt x="9906" y="4572"/>
                  </a:lnTo>
                  <a:lnTo>
                    <a:pt x="7620" y="6858"/>
                  </a:lnTo>
                  <a:lnTo>
                    <a:pt x="41148" y="6858"/>
                  </a:lnTo>
                  <a:lnTo>
                    <a:pt x="38100" y="4572"/>
                  </a:lnTo>
                  <a:lnTo>
                    <a:pt x="37338" y="3810"/>
                  </a:lnTo>
                  <a:lnTo>
                    <a:pt x="34290" y="2286"/>
                  </a:lnTo>
                  <a:close/>
                </a:path>
                <a:path w="48894" h="46990">
                  <a:moveTo>
                    <a:pt x="29718" y="762"/>
                  </a:moveTo>
                  <a:lnTo>
                    <a:pt x="19050" y="762"/>
                  </a:lnTo>
                  <a:lnTo>
                    <a:pt x="15240" y="2286"/>
                  </a:lnTo>
                  <a:lnTo>
                    <a:pt x="33528" y="2286"/>
                  </a:lnTo>
                  <a:lnTo>
                    <a:pt x="29718" y="762"/>
                  </a:lnTo>
                  <a:close/>
                </a:path>
                <a:path w="48894" h="46990">
                  <a:moveTo>
                    <a:pt x="24384" y="0"/>
                  </a:moveTo>
                  <a:lnTo>
                    <a:pt x="23622" y="762"/>
                  </a:lnTo>
                  <a:lnTo>
                    <a:pt x="25146" y="762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2C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5912" y="7741157"/>
              <a:ext cx="401320" cy="666115"/>
            </a:xfrm>
            <a:custGeom>
              <a:avLst/>
              <a:gdLst/>
              <a:ahLst/>
              <a:cxnLst/>
              <a:rect l="l" t="t" r="r" b="b"/>
              <a:pathLst>
                <a:path w="401320" h="666115">
                  <a:moveTo>
                    <a:pt x="76200" y="643890"/>
                  </a:moveTo>
                  <a:lnTo>
                    <a:pt x="13728" y="571487"/>
                  </a:lnTo>
                  <a:lnTo>
                    <a:pt x="16002" y="0"/>
                  </a:lnTo>
                  <a:lnTo>
                    <a:pt x="3810" y="0"/>
                  </a:lnTo>
                  <a:lnTo>
                    <a:pt x="1524" y="573151"/>
                  </a:lnTo>
                  <a:lnTo>
                    <a:pt x="0" y="574548"/>
                  </a:lnTo>
                  <a:lnTo>
                    <a:pt x="66294" y="652272"/>
                  </a:lnTo>
                  <a:lnTo>
                    <a:pt x="76200" y="643890"/>
                  </a:lnTo>
                  <a:close/>
                </a:path>
                <a:path w="401320" h="666115">
                  <a:moveTo>
                    <a:pt x="400812" y="582168"/>
                  </a:moveTo>
                  <a:lnTo>
                    <a:pt x="400050" y="3048"/>
                  </a:lnTo>
                  <a:lnTo>
                    <a:pt x="387096" y="3048"/>
                  </a:lnTo>
                  <a:lnTo>
                    <a:pt x="387845" y="578142"/>
                  </a:lnTo>
                  <a:lnTo>
                    <a:pt x="336042" y="659130"/>
                  </a:lnTo>
                  <a:lnTo>
                    <a:pt x="345948" y="665988"/>
                  </a:lnTo>
                  <a:lnTo>
                    <a:pt x="400812" y="58216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52978" y="840815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76855" y="6922769"/>
            <a:ext cx="1232535" cy="1266825"/>
            <a:chOff x="2276855" y="6922769"/>
            <a:chExt cx="1232535" cy="1266825"/>
          </a:xfrm>
        </p:grpSpPr>
        <p:sp>
          <p:nvSpPr>
            <p:cNvPr id="21" name="object 21"/>
            <p:cNvSpPr/>
            <p:nvPr/>
          </p:nvSpPr>
          <p:spPr>
            <a:xfrm>
              <a:off x="3044190" y="6922769"/>
              <a:ext cx="464820" cy="845185"/>
            </a:xfrm>
            <a:custGeom>
              <a:avLst/>
              <a:gdLst/>
              <a:ahLst/>
              <a:cxnLst/>
              <a:rect l="l" t="t" r="r" b="b"/>
              <a:pathLst>
                <a:path w="464820" h="845184">
                  <a:moveTo>
                    <a:pt x="77724" y="838200"/>
                  </a:moveTo>
                  <a:lnTo>
                    <a:pt x="76200" y="689610"/>
                  </a:lnTo>
                  <a:lnTo>
                    <a:pt x="73914" y="0"/>
                  </a:lnTo>
                  <a:lnTo>
                    <a:pt x="60198" y="0"/>
                  </a:lnTo>
                  <a:lnTo>
                    <a:pt x="62484" y="722376"/>
                  </a:lnTo>
                  <a:lnTo>
                    <a:pt x="62814" y="722376"/>
                  </a:lnTo>
                  <a:lnTo>
                    <a:pt x="63652" y="804037"/>
                  </a:lnTo>
                  <a:lnTo>
                    <a:pt x="12954" y="709422"/>
                  </a:lnTo>
                  <a:lnTo>
                    <a:pt x="0" y="716280"/>
                  </a:lnTo>
                  <a:lnTo>
                    <a:pt x="63246" y="832866"/>
                  </a:lnTo>
                  <a:lnTo>
                    <a:pt x="63944" y="832472"/>
                  </a:lnTo>
                  <a:lnTo>
                    <a:pt x="64008" y="838200"/>
                  </a:lnTo>
                  <a:lnTo>
                    <a:pt x="77724" y="838200"/>
                  </a:lnTo>
                  <a:close/>
                </a:path>
                <a:path w="464820" h="845184">
                  <a:moveTo>
                    <a:pt x="270510" y="160020"/>
                  </a:moveTo>
                  <a:lnTo>
                    <a:pt x="256032" y="160020"/>
                  </a:lnTo>
                  <a:lnTo>
                    <a:pt x="253834" y="696468"/>
                  </a:lnTo>
                  <a:lnTo>
                    <a:pt x="251460" y="696468"/>
                  </a:lnTo>
                  <a:lnTo>
                    <a:pt x="251993" y="802665"/>
                  </a:lnTo>
                  <a:lnTo>
                    <a:pt x="212598" y="714756"/>
                  </a:lnTo>
                  <a:lnTo>
                    <a:pt x="199644" y="720852"/>
                  </a:lnTo>
                  <a:lnTo>
                    <a:pt x="249174" y="831342"/>
                  </a:lnTo>
                  <a:lnTo>
                    <a:pt x="252133" y="829945"/>
                  </a:lnTo>
                  <a:lnTo>
                    <a:pt x="252222" y="845058"/>
                  </a:lnTo>
                  <a:lnTo>
                    <a:pt x="265938" y="845058"/>
                  </a:lnTo>
                  <a:lnTo>
                    <a:pt x="265290" y="719328"/>
                  </a:lnTo>
                  <a:lnTo>
                    <a:pt x="267462" y="719328"/>
                  </a:lnTo>
                  <a:lnTo>
                    <a:pt x="270510" y="160020"/>
                  </a:lnTo>
                  <a:close/>
                </a:path>
                <a:path w="464820" h="845184">
                  <a:moveTo>
                    <a:pt x="464820" y="314706"/>
                  </a:moveTo>
                  <a:lnTo>
                    <a:pt x="450342" y="314706"/>
                  </a:lnTo>
                  <a:lnTo>
                    <a:pt x="447522" y="687324"/>
                  </a:lnTo>
                  <a:lnTo>
                    <a:pt x="447294" y="687324"/>
                  </a:lnTo>
                  <a:lnTo>
                    <a:pt x="447421" y="700570"/>
                  </a:lnTo>
                  <a:lnTo>
                    <a:pt x="447294" y="718566"/>
                  </a:lnTo>
                  <a:lnTo>
                    <a:pt x="447611" y="718566"/>
                  </a:lnTo>
                  <a:lnTo>
                    <a:pt x="448335" y="789025"/>
                  </a:lnTo>
                  <a:lnTo>
                    <a:pt x="410718" y="706374"/>
                  </a:lnTo>
                  <a:lnTo>
                    <a:pt x="397764" y="712470"/>
                  </a:lnTo>
                  <a:lnTo>
                    <a:pt x="448056" y="822960"/>
                  </a:lnTo>
                  <a:lnTo>
                    <a:pt x="448678" y="822667"/>
                  </a:lnTo>
                  <a:lnTo>
                    <a:pt x="448818" y="835914"/>
                  </a:lnTo>
                  <a:lnTo>
                    <a:pt x="463296" y="835152"/>
                  </a:lnTo>
                  <a:lnTo>
                    <a:pt x="461899" y="700532"/>
                  </a:lnTo>
                  <a:lnTo>
                    <a:pt x="464820" y="314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9087" y="7521701"/>
              <a:ext cx="217169" cy="33756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76856" y="7499603"/>
              <a:ext cx="445134" cy="380365"/>
            </a:xfrm>
            <a:custGeom>
              <a:avLst/>
              <a:gdLst/>
              <a:ahLst/>
              <a:cxnLst/>
              <a:rect l="l" t="t" r="r" b="b"/>
              <a:pathLst>
                <a:path w="445135" h="380365">
                  <a:moveTo>
                    <a:pt x="440436" y="347472"/>
                  </a:moveTo>
                  <a:lnTo>
                    <a:pt x="52197" y="344462"/>
                  </a:lnTo>
                  <a:lnTo>
                    <a:pt x="51943" y="342900"/>
                  </a:lnTo>
                  <a:lnTo>
                    <a:pt x="51816" y="342138"/>
                  </a:lnTo>
                  <a:lnTo>
                    <a:pt x="51054" y="341376"/>
                  </a:lnTo>
                  <a:lnTo>
                    <a:pt x="50749" y="340614"/>
                  </a:lnTo>
                  <a:lnTo>
                    <a:pt x="50139" y="339090"/>
                  </a:lnTo>
                  <a:lnTo>
                    <a:pt x="49530" y="337566"/>
                  </a:lnTo>
                  <a:lnTo>
                    <a:pt x="49530" y="336804"/>
                  </a:lnTo>
                  <a:lnTo>
                    <a:pt x="48768" y="336804"/>
                  </a:lnTo>
                  <a:lnTo>
                    <a:pt x="46482" y="333756"/>
                  </a:lnTo>
                  <a:lnTo>
                    <a:pt x="46482" y="332994"/>
                  </a:lnTo>
                  <a:lnTo>
                    <a:pt x="45720" y="332994"/>
                  </a:lnTo>
                  <a:lnTo>
                    <a:pt x="43434" y="329946"/>
                  </a:lnTo>
                  <a:lnTo>
                    <a:pt x="42672" y="329946"/>
                  </a:lnTo>
                  <a:lnTo>
                    <a:pt x="42672" y="329184"/>
                  </a:lnTo>
                  <a:lnTo>
                    <a:pt x="40386" y="328269"/>
                  </a:lnTo>
                  <a:lnTo>
                    <a:pt x="40386" y="349758"/>
                  </a:lnTo>
                  <a:lnTo>
                    <a:pt x="40386" y="355092"/>
                  </a:lnTo>
                  <a:lnTo>
                    <a:pt x="39624" y="358902"/>
                  </a:lnTo>
                  <a:lnTo>
                    <a:pt x="39624" y="358140"/>
                  </a:lnTo>
                  <a:lnTo>
                    <a:pt x="38531" y="360870"/>
                  </a:lnTo>
                  <a:lnTo>
                    <a:pt x="36576" y="363474"/>
                  </a:lnTo>
                  <a:lnTo>
                    <a:pt x="35052" y="364998"/>
                  </a:lnTo>
                  <a:lnTo>
                    <a:pt x="32004" y="366522"/>
                  </a:lnTo>
                  <a:lnTo>
                    <a:pt x="33528" y="366522"/>
                  </a:lnTo>
                  <a:lnTo>
                    <a:pt x="30480" y="367284"/>
                  </a:lnTo>
                  <a:lnTo>
                    <a:pt x="27432" y="367284"/>
                  </a:lnTo>
                  <a:lnTo>
                    <a:pt x="23622" y="366522"/>
                  </a:lnTo>
                  <a:lnTo>
                    <a:pt x="25146" y="366522"/>
                  </a:lnTo>
                  <a:lnTo>
                    <a:pt x="23622" y="365760"/>
                  </a:lnTo>
                  <a:lnTo>
                    <a:pt x="22402" y="365150"/>
                  </a:lnTo>
                  <a:lnTo>
                    <a:pt x="22288" y="364998"/>
                  </a:lnTo>
                  <a:lnTo>
                    <a:pt x="21145" y="363474"/>
                  </a:lnTo>
                  <a:lnTo>
                    <a:pt x="20574" y="362712"/>
                  </a:lnTo>
                  <a:lnTo>
                    <a:pt x="20574" y="363474"/>
                  </a:lnTo>
                  <a:lnTo>
                    <a:pt x="19812" y="361950"/>
                  </a:lnTo>
                  <a:lnTo>
                    <a:pt x="19050" y="360426"/>
                  </a:lnTo>
                  <a:lnTo>
                    <a:pt x="19050" y="361950"/>
                  </a:lnTo>
                  <a:lnTo>
                    <a:pt x="17526" y="358140"/>
                  </a:lnTo>
                  <a:lnTo>
                    <a:pt x="18288" y="358902"/>
                  </a:lnTo>
                  <a:lnTo>
                    <a:pt x="17983" y="358140"/>
                  </a:lnTo>
                  <a:lnTo>
                    <a:pt x="17068" y="355854"/>
                  </a:lnTo>
                  <a:lnTo>
                    <a:pt x="16764" y="355092"/>
                  </a:lnTo>
                  <a:lnTo>
                    <a:pt x="16764" y="349758"/>
                  </a:lnTo>
                  <a:lnTo>
                    <a:pt x="17373" y="348234"/>
                  </a:lnTo>
                  <a:lnTo>
                    <a:pt x="17983" y="346710"/>
                  </a:lnTo>
                  <a:lnTo>
                    <a:pt x="18288" y="345948"/>
                  </a:lnTo>
                  <a:lnTo>
                    <a:pt x="17526" y="346710"/>
                  </a:lnTo>
                  <a:lnTo>
                    <a:pt x="19050" y="342900"/>
                  </a:lnTo>
                  <a:lnTo>
                    <a:pt x="19050" y="344424"/>
                  </a:lnTo>
                  <a:lnTo>
                    <a:pt x="19964" y="342900"/>
                  </a:lnTo>
                  <a:lnTo>
                    <a:pt x="21336" y="340614"/>
                  </a:lnTo>
                  <a:lnTo>
                    <a:pt x="20574" y="342138"/>
                  </a:lnTo>
                  <a:lnTo>
                    <a:pt x="21717" y="340614"/>
                  </a:lnTo>
                  <a:lnTo>
                    <a:pt x="22288" y="339852"/>
                  </a:lnTo>
                  <a:lnTo>
                    <a:pt x="22402" y="339699"/>
                  </a:lnTo>
                  <a:lnTo>
                    <a:pt x="23622" y="339090"/>
                  </a:lnTo>
                  <a:lnTo>
                    <a:pt x="25146" y="338328"/>
                  </a:lnTo>
                  <a:lnTo>
                    <a:pt x="23622" y="338328"/>
                  </a:lnTo>
                  <a:lnTo>
                    <a:pt x="27432" y="337566"/>
                  </a:lnTo>
                  <a:lnTo>
                    <a:pt x="30480" y="337566"/>
                  </a:lnTo>
                  <a:lnTo>
                    <a:pt x="33528" y="338328"/>
                  </a:lnTo>
                  <a:lnTo>
                    <a:pt x="32004" y="338328"/>
                  </a:lnTo>
                  <a:lnTo>
                    <a:pt x="35052" y="339852"/>
                  </a:lnTo>
                  <a:lnTo>
                    <a:pt x="37338" y="342138"/>
                  </a:lnTo>
                  <a:lnTo>
                    <a:pt x="36576" y="340614"/>
                  </a:lnTo>
                  <a:lnTo>
                    <a:pt x="38404" y="343662"/>
                  </a:lnTo>
                  <a:lnTo>
                    <a:pt x="39624" y="346710"/>
                  </a:lnTo>
                  <a:lnTo>
                    <a:pt x="39624" y="345948"/>
                  </a:lnTo>
                  <a:lnTo>
                    <a:pt x="40386" y="349758"/>
                  </a:lnTo>
                  <a:lnTo>
                    <a:pt x="40386" y="328269"/>
                  </a:lnTo>
                  <a:lnTo>
                    <a:pt x="38862" y="327660"/>
                  </a:lnTo>
                  <a:lnTo>
                    <a:pt x="38862" y="326898"/>
                  </a:lnTo>
                  <a:lnTo>
                    <a:pt x="38100" y="326898"/>
                  </a:lnTo>
                  <a:lnTo>
                    <a:pt x="34290" y="325374"/>
                  </a:lnTo>
                  <a:lnTo>
                    <a:pt x="32766" y="325374"/>
                  </a:lnTo>
                  <a:lnTo>
                    <a:pt x="29718" y="324612"/>
                  </a:lnTo>
                  <a:lnTo>
                    <a:pt x="28194" y="324612"/>
                  </a:lnTo>
                  <a:lnTo>
                    <a:pt x="24384" y="325374"/>
                  </a:lnTo>
                  <a:lnTo>
                    <a:pt x="22860" y="325374"/>
                  </a:lnTo>
                  <a:lnTo>
                    <a:pt x="19050" y="326898"/>
                  </a:lnTo>
                  <a:lnTo>
                    <a:pt x="18288" y="326898"/>
                  </a:lnTo>
                  <a:lnTo>
                    <a:pt x="15240" y="329184"/>
                  </a:lnTo>
                  <a:lnTo>
                    <a:pt x="14478" y="329184"/>
                  </a:lnTo>
                  <a:lnTo>
                    <a:pt x="14478" y="329946"/>
                  </a:lnTo>
                  <a:lnTo>
                    <a:pt x="13716" y="329946"/>
                  </a:lnTo>
                  <a:lnTo>
                    <a:pt x="11430" y="332994"/>
                  </a:lnTo>
                  <a:lnTo>
                    <a:pt x="10668" y="332994"/>
                  </a:lnTo>
                  <a:lnTo>
                    <a:pt x="10668" y="333756"/>
                  </a:lnTo>
                  <a:lnTo>
                    <a:pt x="8382" y="336804"/>
                  </a:lnTo>
                  <a:lnTo>
                    <a:pt x="7620" y="337566"/>
                  </a:lnTo>
                  <a:lnTo>
                    <a:pt x="6096" y="341376"/>
                  </a:lnTo>
                  <a:lnTo>
                    <a:pt x="6096" y="342138"/>
                  </a:lnTo>
                  <a:lnTo>
                    <a:pt x="5334" y="342138"/>
                  </a:lnTo>
                  <a:lnTo>
                    <a:pt x="4572" y="346710"/>
                  </a:lnTo>
                  <a:lnTo>
                    <a:pt x="4572" y="347472"/>
                  </a:lnTo>
                  <a:lnTo>
                    <a:pt x="3810" y="352044"/>
                  </a:lnTo>
                  <a:lnTo>
                    <a:pt x="3810" y="352806"/>
                  </a:lnTo>
                  <a:lnTo>
                    <a:pt x="4572" y="357378"/>
                  </a:lnTo>
                  <a:lnTo>
                    <a:pt x="4572" y="358140"/>
                  </a:lnTo>
                  <a:lnTo>
                    <a:pt x="5334" y="361950"/>
                  </a:lnTo>
                  <a:lnTo>
                    <a:pt x="6096" y="362712"/>
                  </a:lnTo>
                  <a:lnTo>
                    <a:pt x="6096" y="363474"/>
                  </a:lnTo>
                  <a:lnTo>
                    <a:pt x="7620" y="367284"/>
                  </a:lnTo>
                  <a:lnTo>
                    <a:pt x="8382" y="368046"/>
                  </a:lnTo>
                  <a:lnTo>
                    <a:pt x="10668" y="371094"/>
                  </a:lnTo>
                  <a:lnTo>
                    <a:pt x="10668" y="371856"/>
                  </a:lnTo>
                  <a:lnTo>
                    <a:pt x="11430" y="371856"/>
                  </a:lnTo>
                  <a:lnTo>
                    <a:pt x="13716" y="374904"/>
                  </a:lnTo>
                  <a:lnTo>
                    <a:pt x="14478" y="374904"/>
                  </a:lnTo>
                  <a:lnTo>
                    <a:pt x="15240" y="375666"/>
                  </a:lnTo>
                  <a:lnTo>
                    <a:pt x="18288" y="377190"/>
                  </a:lnTo>
                  <a:lnTo>
                    <a:pt x="18288" y="377952"/>
                  </a:lnTo>
                  <a:lnTo>
                    <a:pt x="19050" y="377952"/>
                  </a:lnTo>
                  <a:lnTo>
                    <a:pt x="22860" y="379476"/>
                  </a:lnTo>
                  <a:lnTo>
                    <a:pt x="24384" y="379476"/>
                  </a:lnTo>
                  <a:lnTo>
                    <a:pt x="28194" y="380238"/>
                  </a:lnTo>
                  <a:lnTo>
                    <a:pt x="29718" y="380238"/>
                  </a:lnTo>
                  <a:lnTo>
                    <a:pt x="32766" y="379476"/>
                  </a:lnTo>
                  <a:lnTo>
                    <a:pt x="34290" y="379476"/>
                  </a:lnTo>
                  <a:lnTo>
                    <a:pt x="38100" y="377952"/>
                  </a:lnTo>
                  <a:lnTo>
                    <a:pt x="38862" y="377952"/>
                  </a:lnTo>
                  <a:lnTo>
                    <a:pt x="38862" y="377190"/>
                  </a:lnTo>
                  <a:lnTo>
                    <a:pt x="42672" y="375666"/>
                  </a:lnTo>
                  <a:lnTo>
                    <a:pt x="42672" y="374904"/>
                  </a:lnTo>
                  <a:lnTo>
                    <a:pt x="43434" y="374904"/>
                  </a:lnTo>
                  <a:lnTo>
                    <a:pt x="45720" y="371856"/>
                  </a:lnTo>
                  <a:lnTo>
                    <a:pt x="46482" y="371856"/>
                  </a:lnTo>
                  <a:lnTo>
                    <a:pt x="46482" y="371094"/>
                  </a:lnTo>
                  <a:lnTo>
                    <a:pt x="48768" y="368046"/>
                  </a:lnTo>
                  <a:lnTo>
                    <a:pt x="49530" y="368046"/>
                  </a:lnTo>
                  <a:lnTo>
                    <a:pt x="49530" y="367284"/>
                  </a:lnTo>
                  <a:lnTo>
                    <a:pt x="50139" y="365760"/>
                  </a:lnTo>
                  <a:lnTo>
                    <a:pt x="51054" y="363474"/>
                  </a:lnTo>
                  <a:lnTo>
                    <a:pt x="51054" y="362712"/>
                  </a:lnTo>
                  <a:lnTo>
                    <a:pt x="51816" y="362712"/>
                  </a:lnTo>
                  <a:lnTo>
                    <a:pt x="51816" y="361950"/>
                  </a:lnTo>
                  <a:lnTo>
                    <a:pt x="52120" y="360426"/>
                  </a:lnTo>
                  <a:lnTo>
                    <a:pt x="52412" y="358940"/>
                  </a:lnTo>
                  <a:lnTo>
                    <a:pt x="440436" y="361188"/>
                  </a:lnTo>
                  <a:lnTo>
                    <a:pt x="440436" y="347472"/>
                  </a:lnTo>
                  <a:close/>
                </a:path>
                <a:path w="445135" h="380365">
                  <a:moveTo>
                    <a:pt x="445008" y="22098"/>
                  </a:moveTo>
                  <a:lnTo>
                    <a:pt x="48514" y="20612"/>
                  </a:lnTo>
                  <a:lnTo>
                    <a:pt x="48133" y="18288"/>
                  </a:lnTo>
                  <a:lnTo>
                    <a:pt x="48006" y="17526"/>
                  </a:lnTo>
                  <a:lnTo>
                    <a:pt x="47244" y="17526"/>
                  </a:lnTo>
                  <a:lnTo>
                    <a:pt x="47244" y="16764"/>
                  </a:lnTo>
                  <a:lnTo>
                    <a:pt x="46939" y="16002"/>
                  </a:lnTo>
                  <a:lnTo>
                    <a:pt x="46329" y="14478"/>
                  </a:lnTo>
                  <a:lnTo>
                    <a:pt x="46024" y="13716"/>
                  </a:lnTo>
                  <a:lnTo>
                    <a:pt x="45720" y="12954"/>
                  </a:lnTo>
                  <a:lnTo>
                    <a:pt x="44958" y="12192"/>
                  </a:lnTo>
                  <a:lnTo>
                    <a:pt x="42672" y="9144"/>
                  </a:lnTo>
                  <a:lnTo>
                    <a:pt x="42672" y="8382"/>
                  </a:lnTo>
                  <a:lnTo>
                    <a:pt x="41910" y="8382"/>
                  </a:lnTo>
                  <a:lnTo>
                    <a:pt x="39624" y="5334"/>
                  </a:lnTo>
                  <a:lnTo>
                    <a:pt x="38862" y="5334"/>
                  </a:lnTo>
                  <a:lnTo>
                    <a:pt x="38862" y="4572"/>
                  </a:lnTo>
                  <a:lnTo>
                    <a:pt x="38100" y="4572"/>
                  </a:lnTo>
                  <a:lnTo>
                    <a:pt x="36576" y="3429"/>
                  </a:lnTo>
                  <a:lnTo>
                    <a:pt x="36576" y="25146"/>
                  </a:lnTo>
                  <a:lnTo>
                    <a:pt x="36576" y="30480"/>
                  </a:lnTo>
                  <a:lnTo>
                    <a:pt x="35052" y="34290"/>
                  </a:lnTo>
                  <a:lnTo>
                    <a:pt x="35814" y="33528"/>
                  </a:lnTo>
                  <a:lnTo>
                    <a:pt x="34721" y="36258"/>
                  </a:lnTo>
                  <a:lnTo>
                    <a:pt x="32766" y="38862"/>
                  </a:lnTo>
                  <a:lnTo>
                    <a:pt x="31242" y="40386"/>
                  </a:lnTo>
                  <a:lnTo>
                    <a:pt x="28194" y="41910"/>
                  </a:lnTo>
                  <a:lnTo>
                    <a:pt x="29718" y="41910"/>
                  </a:lnTo>
                  <a:lnTo>
                    <a:pt x="25908" y="42672"/>
                  </a:lnTo>
                  <a:lnTo>
                    <a:pt x="22860" y="42672"/>
                  </a:lnTo>
                  <a:lnTo>
                    <a:pt x="19812" y="41910"/>
                  </a:lnTo>
                  <a:lnTo>
                    <a:pt x="21336" y="41910"/>
                  </a:lnTo>
                  <a:lnTo>
                    <a:pt x="19431" y="41148"/>
                  </a:lnTo>
                  <a:lnTo>
                    <a:pt x="18796" y="40894"/>
                  </a:lnTo>
                  <a:lnTo>
                    <a:pt x="18288" y="40386"/>
                  </a:lnTo>
                  <a:lnTo>
                    <a:pt x="16764" y="38862"/>
                  </a:lnTo>
                  <a:lnTo>
                    <a:pt x="15621" y="37338"/>
                  </a:lnTo>
                  <a:lnTo>
                    <a:pt x="14795" y="36258"/>
                  </a:lnTo>
                  <a:lnTo>
                    <a:pt x="14630" y="35814"/>
                  </a:lnTo>
                  <a:lnTo>
                    <a:pt x="14020" y="34290"/>
                  </a:lnTo>
                  <a:lnTo>
                    <a:pt x="13716" y="33528"/>
                  </a:lnTo>
                  <a:lnTo>
                    <a:pt x="13716" y="34290"/>
                  </a:lnTo>
                  <a:lnTo>
                    <a:pt x="13106" y="31242"/>
                  </a:lnTo>
                  <a:lnTo>
                    <a:pt x="12954" y="30480"/>
                  </a:lnTo>
                  <a:lnTo>
                    <a:pt x="12954" y="25146"/>
                  </a:lnTo>
                  <a:lnTo>
                    <a:pt x="13258" y="23622"/>
                  </a:lnTo>
                  <a:lnTo>
                    <a:pt x="13716" y="21336"/>
                  </a:lnTo>
                  <a:lnTo>
                    <a:pt x="13716" y="22098"/>
                  </a:lnTo>
                  <a:lnTo>
                    <a:pt x="14020" y="21336"/>
                  </a:lnTo>
                  <a:lnTo>
                    <a:pt x="14630" y="19812"/>
                  </a:lnTo>
                  <a:lnTo>
                    <a:pt x="14935" y="19050"/>
                  </a:lnTo>
                  <a:lnTo>
                    <a:pt x="15392" y="18288"/>
                  </a:lnTo>
                  <a:lnTo>
                    <a:pt x="16306" y="16764"/>
                  </a:lnTo>
                  <a:lnTo>
                    <a:pt x="16548" y="16357"/>
                  </a:lnTo>
                  <a:lnTo>
                    <a:pt x="17018" y="16002"/>
                  </a:lnTo>
                  <a:lnTo>
                    <a:pt x="18034" y="15240"/>
                  </a:lnTo>
                  <a:lnTo>
                    <a:pt x="19050" y="14478"/>
                  </a:lnTo>
                  <a:lnTo>
                    <a:pt x="17526" y="15240"/>
                  </a:lnTo>
                  <a:lnTo>
                    <a:pt x="20066" y="13716"/>
                  </a:lnTo>
                  <a:lnTo>
                    <a:pt x="20243" y="13614"/>
                  </a:lnTo>
                  <a:lnTo>
                    <a:pt x="22860" y="12954"/>
                  </a:lnTo>
                  <a:lnTo>
                    <a:pt x="25908" y="12954"/>
                  </a:lnTo>
                  <a:lnTo>
                    <a:pt x="29019" y="13589"/>
                  </a:lnTo>
                  <a:lnTo>
                    <a:pt x="31242" y="15240"/>
                  </a:lnTo>
                  <a:lnTo>
                    <a:pt x="33274" y="17272"/>
                  </a:lnTo>
                  <a:lnTo>
                    <a:pt x="34290" y="19812"/>
                  </a:lnTo>
                  <a:lnTo>
                    <a:pt x="34290" y="18288"/>
                  </a:lnTo>
                  <a:lnTo>
                    <a:pt x="35814" y="22098"/>
                  </a:lnTo>
                  <a:lnTo>
                    <a:pt x="35052" y="21336"/>
                  </a:lnTo>
                  <a:lnTo>
                    <a:pt x="36576" y="25146"/>
                  </a:lnTo>
                  <a:lnTo>
                    <a:pt x="36576" y="3429"/>
                  </a:lnTo>
                  <a:lnTo>
                    <a:pt x="35052" y="2286"/>
                  </a:lnTo>
                  <a:lnTo>
                    <a:pt x="34290" y="2286"/>
                  </a:lnTo>
                  <a:lnTo>
                    <a:pt x="30480" y="762"/>
                  </a:lnTo>
                  <a:lnTo>
                    <a:pt x="28956" y="762"/>
                  </a:lnTo>
                  <a:lnTo>
                    <a:pt x="25146" y="0"/>
                  </a:lnTo>
                  <a:lnTo>
                    <a:pt x="23622" y="0"/>
                  </a:lnTo>
                  <a:lnTo>
                    <a:pt x="20574" y="762"/>
                  </a:lnTo>
                  <a:lnTo>
                    <a:pt x="19050" y="762"/>
                  </a:lnTo>
                  <a:lnTo>
                    <a:pt x="15240" y="2286"/>
                  </a:lnTo>
                  <a:lnTo>
                    <a:pt x="14478" y="2286"/>
                  </a:lnTo>
                  <a:lnTo>
                    <a:pt x="11430" y="4572"/>
                  </a:lnTo>
                  <a:lnTo>
                    <a:pt x="10668" y="4572"/>
                  </a:lnTo>
                  <a:lnTo>
                    <a:pt x="10668" y="5334"/>
                  </a:lnTo>
                  <a:lnTo>
                    <a:pt x="9906" y="5334"/>
                  </a:lnTo>
                  <a:lnTo>
                    <a:pt x="7620" y="8382"/>
                  </a:lnTo>
                  <a:lnTo>
                    <a:pt x="6858" y="8382"/>
                  </a:lnTo>
                  <a:lnTo>
                    <a:pt x="6858" y="9144"/>
                  </a:lnTo>
                  <a:lnTo>
                    <a:pt x="4572" y="12192"/>
                  </a:lnTo>
                  <a:lnTo>
                    <a:pt x="3810" y="12192"/>
                  </a:lnTo>
                  <a:lnTo>
                    <a:pt x="3810" y="12954"/>
                  </a:lnTo>
                  <a:lnTo>
                    <a:pt x="2286" y="16764"/>
                  </a:lnTo>
                  <a:lnTo>
                    <a:pt x="1524" y="17526"/>
                  </a:lnTo>
                  <a:lnTo>
                    <a:pt x="762" y="22098"/>
                  </a:lnTo>
                  <a:lnTo>
                    <a:pt x="762" y="22860"/>
                  </a:lnTo>
                  <a:lnTo>
                    <a:pt x="0" y="27432"/>
                  </a:lnTo>
                  <a:lnTo>
                    <a:pt x="0" y="28194"/>
                  </a:lnTo>
                  <a:lnTo>
                    <a:pt x="762" y="32766"/>
                  </a:lnTo>
                  <a:lnTo>
                    <a:pt x="762" y="33528"/>
                  </a:lnTo>
                  <a:lnTo>
                    <a:pt x="1524" y="37338"/>
                  </a:lnTo>
                  <a:lnTo>
                    <a:pt x="1524" y="38100"/>
                  </a:lnTo>
                  <a:lnTo>
                    <a:pt x="2286" y="38100"/>
                  </a:lnTo>
                  <a:lnTo>
                    <a:pt x="2286" y="38862"/>
                  </a:lnTo>
                  <a:lnTo>
                    <a:pt x="3810" y="42672"/>
                  </a:lnTo>
                  <a:lnTo>
                    <a:pt x="3810" y="43434"/>
                  </a:lnTo>
                  <a:lnTo>
                    <a:pt x="4572" y="43434"/>
                  </a:lnTo>
                  <a:lnTo>
                    <a:pt x="6858" y="46482"/>
                  </a:lnTo>
                  <a:lnTo>
                    <a:pt x="6858" y="47244"/>
                  </a:lnTo>
                  <a:lnTo>
                    <a:pt x="7620" y="47244"/>
                  </a:lnTo>
                  <a:lnTo>
                    <a:pt x="9906" y="50292"/>
                  </a:lnTo>
                  <a:lnTo>
                    <a:pt x="10668" y="50292"/>
                  </a:lnTo>
                  <a:lnTo>
                    <a:pt x="11430" y="51054"/>
                  </a:lnTo>
                  <a:lnTo>
                    <a:pt x="14478" y="52578"/>
                  </a:lnTo>
                  <a:lnTo>
                    <a:pt x="14478" y="53340"/>
                  </a:lnTo>
                  <a:lnTo>
                    <a:pt x="15240" y="53340"/>
                  </a:lnTo>
                  <a:lnTo>
                    <a:pt x="19050" y="54864"/>
                  </a:lnTo>
                  <a:lnTo>
                    <a:pt x="20574" y="54864"/>
                  </a:lnTo>
                  <a:lnTo>
                    <a:pt x="23622" y="55626"/>
                  </a:lnTo>
                  <a:lnTo>
                    <a:pt x="25146" y="55626"/>
                  </a:lnTo>
                  <a:lnTo>
                    <a:pt x="28956" y="54864"/>
                  </a:lnTo>
                  <a:lnTo>
                    <a:pt x="30480" y="54864"/>
                  </a:lnTo>
                  <a:lnTo>
                    <a:pt x="34290" y="53340"/>
                  </a:lnTo>
                  <a:lnTo>
                    <a:pt x="35052" y="53340"/>
                  </a:lnTo>
                  <a:lnTo>
                    <a:pt x="35052" y="52578"/>
                  </a:lnTo>
                  <a:lnTo>
                    <a:pt x="38100" y="51054"/>
                  </a:lnTo>
                  <a:lnTo>
                    <a:pt x="38862" y="50292"/>
                  </a:lnTo>
                  <a:lnTo>
                    <a:pt x="39624" y="50292"/>
                  </a:lnTo>
                  <a:lnTo>
                    <a:pt x="41910" y="47244"/>
                  </a:lnTo>
                  <a:lnTo>
                    <a:pt x="42672" y="47244"/>
                  </a:lnTo>
                  <a:lnTo>
                    <a:pt x="42672" y="46482"/>
                  </a:lnTo>
                  <a:lnTo>
                    <a:pt x="44958" y="43434"/>
                  </a:lnTo>
                  <a:lnTo>
                    <a:pt x="45720" y="42672"/>
                  </a:lnTo>
                  <a:lnTo>
                    <a:pt x="46329" y="41148"/>
                  </a:lnTo>
                  <a:lnTo>
                    <a:pt x="47244" y="38862"/>
                  </a:lnTo>
                  <a:lnTo>
                    <a:pt x="47244" y="38100"/>
                  </a:lnTo>
                  <a:lnTo>
                    <a:pt x="48006" y="37338"/>
                  </a:lnTo>
                  <a:lnTo>
                    <a:pt x="48310" y="35814"/>
                  </a:lnTo>
                  <a:lnTo>
                    <a:pt x="48450" y="35077"/>
                  </a:lnTo>
                  <a:lnTo>
                    <a:pt x="445008" y="35814"/>
                  </a:lnTo>
                  <a:lnTo>
                    <a:pt x="445008" y="22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98191" y="8033765"/>
              <a:ext cx="529590" cy="148590"/>
            </a:xfrm>
            <a:custGeom>
              <a:avLst/>
              <a:gdLst/>
              <a:ahLst/>
              <a:cxnLst/>
              <a:rect l="l" t="t" r="r" b="b"/>
              <a:pathLst>
                <a:path w="529589" h="148590">
                  <a:moveTo>
                    <a:pt x="529590" y="0"/>
                  </a:moveTo>
                  <a:lnTo>
                    <a:pt x="0" y="0"/>
                  </a:lnTo>
                  <a:lnTo>
                    <a:pt x="0" y="148589"/>
                  </a:lnTo>
                  <a:lnTo>
                    <a:pt x="529590" y="148589"/>
                  </a:lnTo>
                  <a:lnTo>
                    <a:pt x="529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92096" y="7682483"/>
              <a:ext cx="1161415" cy="506730"/>
            </a:xfrm>
            <a:custGeom>
              <a:avLst/>
              <a:gdLst/>
              <a:ahLst/>
              <a:cxnLst/>
              <a:rect l="l" t="t" r="r" b="b"/>
              <a:pathLst>
                <a:path w="1161414" h="506729">
                  <a:moveTo>
                    <a:pt x="541782" y="347472"/>
                  </a:moveTo>
                  <a:lnTo>
                    <a:pt x="539496" y="345186"/>
                  </a:lnTo>
                  <a:lnTo>
                    <a:pt x="529590" y="345186"/>
                  </a:lnTo>
                  <a:lnTo>
                    <a:pt x="529590" y="357378"/>
                  </a:lnTo>
                  <a:lnTo>
                    <a:pt x="529590" y="493014"/>
                  </a:lnTo>
                  <a:lnTo>
                    <a:pt x="466344" y="493014"/>
                  </a:lnTo>
                  <a:lnTo>
                    <a:pt x="466344" y="469938"/>
                  </a:lnTo>
                  <a:lnTo>
                    <a:pt x="502158" y="469392"/>
                  </a:lnTo>
                  <a:lnTo>
                    <a:pt x="503682" y="469392"/>
                  </a:lnTo>
                  <a:lnTo>
                    <a:pt x="502920" y="379476"/>
                  </a:lnTo>
                  <a:lnTo>
                    <a:pt x="499872" y="379476"/>
                  </a:lnTo>
                  <a:lnTo>
                    <a:pt x="499872" y="376428"/>
                  </a:lnTo>
                  <a:lnTo>
                    <a:pt x="489204" y="376593"/>
                  </a:lnTo>
                  <a:lnTo>
                    <a:pt x="489204" y="390906"/>
                  </a:lnTo>
                  <a:lnTo>
                    <a:pt x="489204" y="455117"/>
                  </a:lnTo>
                  <a:lnTo>
                    <a:pt x="451866" y="455676"/>
                  </a:lnTo>
                  <a:lnTo>
                    <a:pt x="451866" y="467868"/>
                  </a:lnTo>
                  <a:lnTo>
                    <a:pt x="451866" y="470154"/>
                  </a:lnTo>
                  <a:lnTo>
                    <a:pt x="451866" y="493014"/>
                  </a:lnTo>
                  <a:lnTo>
                    <a:pt x="268363" y="493014"/>
                  </a:lnTo>
                  <a:lnTo>
                    <a:pt x="268897" y="470700"/>
                  </a:lnTo>
                  <a:lnTo>
                    <a:pt x="298704" y="470255"/>
                  </a:lnTo>
                  <a:lnTo>
                    <a:pt x="298704" y="471678"/>
                  </a:lnTo>
                  <a:lnTo>
                    <a:pt x="313182" y="471678"/>
                  </a:lnTo>
                  <a:lnTo>
                    <a:pt x="313182" y="381012"/>
                  </a:lnTo>
                  <a:lnTo>
                    <a:pt x="302514" y="381012"/>
                  </a:lnTo>
                  <a:lnTo>
                    <a:pt x="301675" y="381012"/>
                  </a:lnTo>
                  <a:lnTo>
                    <a:pt x="298704" y="381012"/>
                  </a:lnTo>
                  <a:lnTo>
                    <a:pt x="298704" y="395541"/>
                  </a:lnTo>
                  <a:lnTo>
                    <a:pt x="298704" y="455777"/>
                  </a:lnTo>
                  <a:lnTo>
                    <a:pt x="254508" y="456438"/>
                  </a:lnTo>
                  <a:lnTo>
                    <a:pt x="254508" y="467106"/>
                  </a:lnTo>
                  <a:lnTo>
                    <a:pt x="253885" y="493014"/>
                  </a:lnTo>
                  <a:lnTo>
                    <a:pt x="75234" y="493014"/>
                  </a:lnTo>
                  <a:lnTo>
                    <a:pt x="74688" y="469938"/>
                  </a:lnTo>
                  <a:lnTo>
                    <a:pt x="110490" y="469392"/>
                  </a:lnTo>
                  <a:lnTo>
                    <a:pt x="124206" y="469392"/>
                  </a:lnTo>
                  <a:lnTo>
                    <a:pt x="124206" y="379476"/>
                  </a:lnTo>
                  <a:lnTo>
                    <a:pt x="111290" y="379476"/>
                  </a:lnTo>
                  <a:lnTo>
                    <a:pt x="111252" y="378714"/>
                  </a:lnTo>
                  <a:lnTo>
                    <a:pt x="110363" y="378714"/>
                  </a:lnTo>
                  <a:lnTo>
                    <a:pt x="110363" y="454926"/>
                  </a:lnTo>
                  <a:lnTo>
                    <a:pt x="60198" y="455676"/>
                  </a:lnTo>
                  <a:lnTo>
                    <a:pt x="60198" y="469392"/>
                  </a:lnTo>
                  <a:lnTo>
                    <a:pt x="60198" y="470154"/>
                  </a:lnTo>
                  <a:lnTo>
                    <a:pt x="60744" y="493014"/>
                  </a:lnTo>
                  <a:lnTo>
                    <a:pt x="12954" y="493014"/>
                  </a:lnTo>
                  <a:lnTo>
                    <a:pt x="12954" y="357378"/>
                  </a:lnTo>
                  <a:lnTo>
                    <a:pt x="61493" y="357378"/>
                  </a:lnTo>
                  <a:lnTo>
                    <a:pt x="60960" y="380238"/>
                  </a:lnTo>
                  <a:lnTo>
                    <a:pt x="61722" y="380288"/>
                  </a:lnTo>
                  <a:lnTo>
                    <a:pt x="61722" y="393192"/>
                  </a:lnTo>
                  <a:lnTo>
                    <a:pt x="109829" y="392468"/>
                  </a:lnTo>
                  <a:lnTo>
                    <a:pt x="110363" y="454926"/>
                  </a:lnTo>
                  <a:lnTo>
                    <a:pt x="110363" y="378714"/>
                  </a:lnTo>
                  <a:lnTo>
                    <a:pt x="75488" y="378714"/>
                  </a:lnTo>
                  <a:lnTo>
                    <a:pt x="75996" y="357378"/>
                  </a:lnTo>
                  <a:lnTo>
                    <a:pt x="253619" y="357378"/>
                  </a:lnTo>
                  <a:lnTo>
                    <a:pt x="253034" y="381762"/>
                  </a:lnTo>
                  <a:lnTo>
                    <a:pt x="252222" y="381762"/>
                  </a:lnTo>
                  <a:lnTo>
                    <a:pt x="252222" y="396240"/>
                  </a:lnTo>
                  <a:lnTo>
                    <a:pt x="298704" y="395541"/>
                  </a:lnTo>
                  <a:lnTo>
                    <a:pt x="298704" y="381063"/>
                  </a:lnTo>
                  <a:lnTo>
                    <a:pt x="266750" y="381546"/>
                  </a:lnTo>
                  <a:lnTo>
                    <a:pt x="267347" y="357378"/>
                  </a:lnTo>
                  <a:lnTo>
                    <a:pt x="449338" y="357378"/>
                  </a:lnTo>
                  <a:lnTo>
                    <a:pt x="448818" y="379476"/>
                  </a:lnTo>
                  <a:lnTo>
                    <a:pt x="449580" y="379476"/>
                  </a:lnTo>
                  <a:lnTo>
                    <a:pt x="449580" y="390906"/>
                  </a:lnTo>
                  <a:lnTo>
                    <a:pt x="489204" y="390906"/>
                  </a:lnTo>
                  <a:lnTo>
                    <a:pt x="489204" y="376593"/>
                  </a:lnTo>
                  <a:lnTo>
                    <a:pt x="462584" y="376999"/>
                  </a:lnTo>
                  <a:lnTo>
                    <a:pt x="463054" y="357378"/>
                  </a:lnTo>
                  <a:lnTo>
                    <a:pt x="529590" y="357378"/>
                  </a:lnTo>
                  <a:lnTo>
                    <a:pt x="529590" y="345186"/>
                  </a:lnTo>
                  <a:lnTo>
                    <a:pt x="3048" y="345186"/>
                  </a:lnTo>
                  <a:lnTo>
                    <a:pt x="0" y="347472"/>
                  </a:lnTo>
                  <a:lnTo>
                    <a:pt x="0" y="502920"/>
                  </a:lnTo>
                  <a:lnTo>
                    <a:pt x="3048" y="505968"/>
                  </a:lnTo>
                  <a:lnTo>
                    <a:pt x="451866" y="505968"/>
                  </a:lnTo>
                  <a:lnTo>
                    <a:pt x="451866" y="506730"/>
                  </a:lnTo>
                  <a:lnTo>
                    <a:pt x="466344" y="506730"/>
                  </a:lnTo>
                  <a:lnTo>
                    <a:pt x="466344" y="505968"/>
                  </a:lnTo>
                  <a:lnTo>
                    <a:pt x="539496" y="505968"/>
                  </a:lnTo>
                  <a:lnTo>
                    <a:pt x="541782" y="502920"/>
                  </a:lnTo>
                  <a:lnTo>
                    <a:pt x="541782" y="499872"/>
                  </a:lnTo>
                  <a:lnTo>
                    <a:pt x="541782" y="493014"/>
                  </a:lnTo>
                  <a:lnTo>
                    <a:pt x="541782" y="357378"/>
                  </a:lnTo>
                  <a:lnTo>
                    <a:pt x="541782" y="351282"/>
                  </a:lnTo>
                  <a:lnTo>
                    <a:pt x="541782" y="347472"/>
                  </a:lnTo>
                  <a:close/>
                </a:path>
                <a:path w="1161414" h="506729">
                  <a:moveTo>
                    <a:pt x="1161288" y="0"/>
                  </a:moveTo>
                  <a:lnTo>
                    <a:pt x="1129284" y="0"/>
                  </a:lnTo>
                  <a:lnTo>
                    <a:pt x="1129284" y="7620"/>
                  </a:lnTo>
                  <a:lnTo>
                    <a:pt x="1161288" y="7620"/>
                  </a:lnTo>
                  <a:lnTo>
                    <a:pt x="1161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16351" y="7687055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60">
                  <a:moveTo>
                    <a:pt x="0" y="0"/>
                  </a:moveTo>
                  <a:lnTo>
                    <a:pt x="581406" y="0"/>
                  </a:lnTo>
                </a:path>
              </a:pathLst>
            </a:custGeom>
            <a:ln w="761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280666" y="7598914"/>
            <a:ext cx="285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6928" y="8429497"/>
            <a:ext cx="304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Motor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27120" y="8028682"/>
            <a:ext cx="565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Motorværn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491614" y="5855589"/>
            <a:ext cx="4572000" cy="3429000"/>
            <a:chOff x="1491614" y="5855589"/>
            <a:chExt cx="4572000" cy="342900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9579" y="7913370"/>
              <a:ext cx="886205" cy="8854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6023" y="7376922"/>
              <a:ext cx="524256" cy="5242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653" y="8058150"/>
              <a:ext cx="395478" cy="5791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1660" y="1748278"/>
            <a:ext cx="84074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Motorværn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69948" y="2543555"/>
            <a:ext cx="2655570" cy="1283335"/>
            <a:chOff x="1869948" y="2543555"/>
            <a:chExt cx="2655570" cy="1283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948" y="2543555"/>
              <a:ext cx="894778" cy="12832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66110" y="3140201"/>
              <a:ext cx="1007744" cy="281940"/>
            </a:xfrm>
            <a:custGeom>
              <a:avLst/>
              <a:gdLst/>
              <a:ahLst/>
              <a:cxnLst/>
              <a:rect l="l" t="t" r="r" b="b"/>
              <a:pathLst>
                <a:path w="1007745" h="281939">
                  <a:moveTo>
                    <a:pt x="1007363" y="0"/>
                  </a:moveTo>
                  <a:lnTo>
                    <a:pt x="0" y="0"/>
                  </a:lnTo>
                  <a:lnTo>
                    <a:pt x="0" y="281940"/>
                  </a:lnTo>
                  <a:lnTo>
                    <a:pt x="1007363" y="281940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0014" y="3079241"/>
              <a:ext cx="1019810" cy="421640"/>
            </a:xfrm>
            <a:custGeom>
              <a:avLst/>
              <a:gdLst/>
              <a:ahLst/>
              <a:cxnLst/>
              <a:rect l="l" t="t" r="r" b="b"/>
              <a:pathLst>
                <a:path w="1019810" h="421639">
                  <a:moveTo>
                    <a:pt x="204216" y="265176"/>
                  </a:moveTo>
                  <a:lnTo>
                    <a:pt x="108966" y="265938"/>
                  </a:lnTo>
                  <a:lnTo>
                    <a:pt x="108966" y="280416"/>
                  </a:lnTo>
                  <a:lnTo>
                    <a:pt x="204216" y="278892"/>
                  </a:lnTo>
                  <a:lnTo>
                    <a:pt x="204216" y="265176"/>
                  </a:lnTo>
                  <a:close/>
                </a:path>
                <a:path w="1019810" h="421639">
                  <a:moveTo>
                    <a:pt x="224790" y="285750"/>
                  </a:moveTo>
                  <a:lnTo>
                    <a:pt x="224028" y="113538"/>
                  </a:lnTo>
                  <a:lnTo>
                    <a:pt x="210312" y="113538"/>
                  </a:lnTo>
                  <a:lnTo>
                    <a:pt x="210312" y="285750"/>
                  </a:lnTo>
                  <a:lnTo>
                    <a:pt x="224790" y="285750"/>
                  </a:lnTo>
                  <a:close/>
                </a:path>
                <a:path w="1019810" h="421639">
                  <a:moveTo>
                    <a:pt x="1019556" y="57150"/>
                  </a:moveTo>
                  <a:lnTo>
                    <a:pt x="1017270" y="54864"/>
                  </a:lnTo>
                  <a:lnTo>
                    <a:pt x="1007364" y="54864"/>
                  </a:lnTo>
                  <a:lnTo>
                    <a:pt x="1007364" y="67056"/>
                  </a:lnTo>
                  <a:lnTo>
                    <a:pt x="1007364" y="336042"/>
                  </a:lnTo>
                  <a:lnTo>
                    <a:pt x="876160" y="336042"/>
                  </a:lnTo>
                  <a:lnTo>
                    <a:pt x="875538" y="281178"/>
                  </a:lnTo>
                  <a:lnTo>
                    <a:pt x="861060" y="281178"/>
                  </a:lnTo>
                  <a:lnTo>
                    <a:pt x="861999" y="336042"/>
                  </a:lnTo>
                  <a:lnTo>
                    <a:pt x="733793" y="336042"/>
                  </a:lnTo>
                  <a:lnTo>
                    <a:pt x="733793" y="67056"/>
                  </a:lnTo>
                  <a:lnTo>
                    <a:pt x="854887" y="67056"/>
                  </a:lnTo>
                  <a:lnTo>
                    <a:pt x="854290" y="115798"/>
                  </a:lnTo>
                  <a:lnTo>
                    <a:pt x="849630" y="115824"/>
                  </a:lnTo>
                  <a:lnTo>
                    <a:pt x="850392" y="130302"/>
                  </a:lnTo>
                  <a:lnTo>
                    <a:pt x="931164" y="129019"/>
                  </a:lnTo>
                  <a:lnTo>
                    <a:pt x="931164" y="265328"/>
                  </a:lnTo>
                  <a:lnTo>
                    <a:pt x="854202" y="265938"/>
                  </a:lnTo>
                  <a:lnTo>
                    <a:pt x="854202" y="280416"/>
                  </a:lnTo>
                  <a:lnTo>
                    <a:pt x="931164" y="279196"/>
                  </a:lnTo>
                  <a:lnTo>
                    <a:pt x="931164" y="285750"/>
                  </a:lnTo>
                  <a:lnTo>
                    <a:pt x="945642" y="285750"/>
                  </a:lnTo>
                  <a:lnTo>
                    <a:pt x="945603" y="278955"/>
                  </a:lnTo>
                  <a:lnTo>
                    <a:pt x="949452" y="278892"/>
                  </a:lnTo>
                  <a:lnTo>
                    <a:pt x="949452" y="265176"/>
                  </a:lnTo>
                  <a:lnTo>
                    <a:pt x="945540" y="265214"/>
                  </a:lnTo>
                  <a:lnTo>
                    <a:pt x="944943" y="128790"/>
                  </a:lnTo>
                  <a:lnTo>
                    <a:pt x="945642" y="128778"/>
                  </a:lnTo>
                  <a:lnTo>
                    <a:pt x="944880" y="115201"/>
                  </a:lnTo>
                  <a:lnTo>
                    <a:pt x="944880" y="115062"/>
                  </a:lnTo>
                  <a:lnTo>
                    <a:pt x="944880" y="113538"/>
                  </a:lnTo>
                  <a:lnTo>
                    <a:pt x="931164" y="113538"/>
                  </a:lnTo>
                  <a:lnTo>
                    <a:pt x="931164" y="115176"/>
                  </a:lnTo>
                  <a:lnTo>
                    <a:pt x="868718" y="115671"/>
                  </a:lnTo>
                  <a:lnTo>
                    <a:pt x="869022" y="67056"/>
                  </a:lnTo>
                  <a:lnTo>
                    <a:pt x="1007364" y="67056"/>
                  </a:lnTo>
                  <a:lnTo>
                    <a:pt x="1007364" y="54864"/>
                  </a:lnTo>
                  <a:lnTo>
                    <a:pt x="869099" y="54864"/>
                  </a:lnTo>
                  <a:lnTo>
                    <a:pt x="869442" y="0"/>
                  </a:lnTo>
                  <a:lnTo>
                    <a:pt x="855726" y="0"/>
                  </a:lnTo>
                  <a:lnTo>
                    <a:pt x="855040" y="54864"/>
                  </a:lnTo>
                  <a:lnTo>
                    <a:pt x="733793" y="54864"/>
                  </a:lnTo>
                  <a:lnTo>
                    <a:pt x="733793" y="53352"/>
                  </a:lnTo>
                  <a:lnTo>
                    <a:pt x="719328" y="53352"/>
                  </a:lnTo>
                  <a:lnTo>
                    <a:pt x="719328" y="54864"/>
                  </a:lnTo>
                  <a:lnTo>
                    <a:pt x="719328" y="67056"/>
                  </a:lnTo>
                  <a:lnTo>
                    <a:pt x="719328" y="336042"/>
                  </a:lnTo>
                  <a:lnTo>
                    <a:pt x="499262" y="336042"/>
                  </a:lnTo>
                  <a:lnTo>
                    <a:pt x="499859" y="281609"/>
                  </a:lnTo>
                  <a:lnTo>
                    <a:pt x="569925" y="280479"/>
                  </a:lnTo>
                  <a:lnTo>
                    <a:pt x="569976" y="289560"/>
                  </a:lnTo>
                  <a:lnTo>
                    <a:pt x="583692" y="289560"/>
                  </a:lnTo>
                  <a:lnTo>
                    <a:pt x="583692" y="117348"/>
                  </a:lnTo>
                  <a:lnTo>
                    <a:pt x="569214" y="117348"/>
                  </a:lnTo>
                  <a:lnTo>
                    <a:pt x="569239" y="124218"/>
                  </a:lnTo>
                  <a:lnTo>
                    <a:pt x="474726" y="125730"/>
                  </a:lnTo>
                  <a:lnTo>
                    <a:pt x="474726" y="139446"/>
                  </a:lnTo>
                  <a:lnTo>
                    <a:pt x="569302" y="138696"/>
                  </a:lnTo>
                  <a:lnTo>
                    <a:pt x="569861" y="266001"/>
                  </a:lnTo>
                  <a:lnTo>
                    <a:pt x="478536" y="267462"/>
                  </a:lnTo>
                  <a:lnTo>
                    <a:pt x="478536" y="281940"/>
                  </a:lnTo>
                  <a:lnTo>
                    <a:pt x="485381" y="281838"/>
                  </a:lnTo>
                  <a:lnTo>
                    <a:pt x="484784" y="336042"/>
                  </a:lnTo>
                  <a:lnTo>
                    <a:pt x="337566" y="336042"/>
                  </a:lnTo>
                  <a:lnTo>
                    <a:pt x="337566" y="67056"/>
                  </a:lnTo>
                  <a:lnTo>
                    <a:pt x="482269" y="67056"/>
                  </a:lnTo>
                  <a:lnTo>
                    <a:pt x="481584" y="123444"/>
                  </a:lnTo>
                  <a:lnTo>
                    <a:pt x="496062" y="123444"/>
                  </a:lnTo>
                  <a:lnTo>
                    <a:pt x="496404" y="67056"/>
                  </a:lnTo>
                  <a:lnTo>
                    <a:pt x="719328" y="67056"/>
                  </a:lnTo>
                  <a:lnTo>
                    <a:pt x="719328" y="54864"/>
                  </a:lnTo>
                  <a:lnTo>
                    <a:pt x="496481" y="54864"/>
                  </a:lnTo>
                  <a:lnTo>
                    <a:pt x="496824" y="0"/>
                  </a:lnTo>
                  <a:lnTo>
                    <a:pt x="483108" y="0"/>
                  </a:lnTo>
                  <a:lnTo>
                    <a:pt x="482422" y="54864"/>
                  </a:lnTo>
                  <a:lnTo>
                    <a:pt x="337566" y="54864"/>
                  </a:lnTo>
                  <a:lnTo>
                    <a:pt x="337566" y="53352"/>
                  </a:lnTo>
                  <a:lnTo>
                    <a:pt x="323088" y="53352"/>
                  </a:lnTo>
                  <a:lnTo>
                    <a:pt x="323088" y="54864"/>
                  </a:lnTo>
                  <a:lnTo>
                    <a:pt x="323088" y="67056"/>
                  </a:lnTo>
                  <a:lnTo>
                    <a:pt x="323088" y="336042"/>
                  </a:lnTo>
                  <a:lnTo>
                    <a:pt x="130594" y="336042"/>
                  </a:lnTo>
                  <a:lnTo>
                    <a:pt x="130302" y="281178"/>
                  </a:lnTo>
                  <a:lnTo>
                    <a:pt x="115824" y="281178"/>
                  </a:lnTo>
                  <a:lnTo>
                    <a:pt x="116408" y="336042"/>
                  </a:lnTo>
                  <a:lnTo>
                    <a:pt x="12954" y="336042"/>
                  </a:lnTo>
                  <a:lnTo>
                    <a:pt x="12954" y="67056"/>
                  </a:lnTo>
                  <a:lnTo>
                    <a:pt x="117690" y="67056"/>
                  </a:lnTo>
                  <a:lnTo>
                    <a:pt x="117360" y="120307"/>
                  </a:lnTo>
                  <a:lnTo>
                    <a:pt x="111252" y="120396"/>
                  </a:lnTo>
                  <a:lnTo>
                    <a:pt x="111252" y="134112"/>
                  </a:lnTo>
                  <a:lnTo>
                    <a:pt x="207264" y="133350"/>
                  </a:lnTo>
                  <a:lnTo>
                    <a:pt x="206502" y="118872"/>
                  </a:lnTo>
                  <a:lnTo>
                    <a:pt x="131102" y="120078"/>
                  </a:lnTo>
                  <a:lnTo>
                    <a:pt x="131749" y="67056"/>
                  </a:lnTo>
                  <a:lnTo>
                    <a:pt x="323088" y="67056"/>
                  </a:lnTo>
                  <a:lnTo>
                    <a:pt x="323088" y="54864"/>
                  </a:lnTo>
                  <a:lnTo>
                    <a:pt x="131902" y="54864"/>
                  </a:lnTo>
                  <a:lnTo>
                    <a:pt x="132588" y="0"/>
                  </a:lnTo>
                  <a:lnTo>
                    <a:pt x="118110" y="0"/>
                  </a:lnTo>
                  <a:lnTo>
                    <a:pt x="117767" y="54864"/>
                  </a:lnTo>
                  <a:lnTo>
                    <a:pt x="3048" y="54864"/>
                  </a:lnTo>
                  <a:lnTo>
                    <a:pt x="0" y="57150"/>
                  </a:lnTo>
                  <a:lnTo>
                    <a:pt x="0" y="345948"/>
                  </a:lnTo>
                  <a:lnTo>
                    <a:pt x="3048" y="348996"/>
                  </a:lnTo>
                  <a:lnTo>
                    <a:pt x="116560" y="348996"/>
                  </a:lnTo>
                  <a:lnTo>
                    <a:pt x="117348" y="421386"/>
                  </a:lnTo>
                  <a:lnTo>
                    <a:pt x="131064" y="421386"/>
                  </a:lnTo>
                  <a:lnTo>
                    <a:pt x="130670" y="348996"/>
                  </a:lnTo>
                  <a:lnTo>
                    <a:pt x="484632" y="348996"/>
                  </a:lnTo>
                  <a:lnTo>
                    <a:pt x="483870" y="419100"/>
                  </a:lnTo>
                  <a:lnTo>
                    <a:pt x="498348" y="419862"/>
                  </a:lnTo>
                  <a:lnTo>
                    <a:pt x="499122" y="348996"/>
                  </a:lnTo>
                  <a:lnTo>
                    <a:pt x="862228" y="348996"/>
                  </a:lnTo>
                  <a:lnTo>
                    <a:pt x="863346" y="413004"/>
                  </a:lnTo>
                  <a:lnTo>
                    <a:pt x="877062" y="413004"/>
                  </a:lnTo>
                  <a:lnTo>
                    <a:pt x="876312" y="348996"/>
                  </a:lnTo>
                  <a:lnTo>
                    <a:pt x="1017270" y="348996"/>
                  </a:lnTo>
                  <a:lnTo>
                    <a:pt x="1019556" y="345948"/>
                  </a:lnTo>
                  <a:lnTo>
                    <a:pt x="1019556" y="342900"/>
                  </a:lnTo>
                  <a:lnTo>
                    <a:pt x="1019556" y="336042"/>
                  </a:lnTo>
                  <a:lnTo>
                    <a:pt x="1019556" y="67056"/>
                  </a:lnTo>
                  <a:lnTo>
                    <a:pt x="1019556" y="60960"/>
                  </a:lnTo>
                  <a:lnTo>
                    <a:pt x="1019556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31770" y="3201521"/>
              <a:ext cx="74930" cy="161925"/>
            </a:xfrm>
            <a:custGeom>
              <a:avLst/>
              <a:gdLst/>
              <a:ahLst/>
              <a:cxnLst/>
              <a:rect l="l" t="t" r="r" b="b"/>
              <a:pathLst>
                <a:path w="74929" h="161925">
                  <a:moveTo>
                    <a:pt x="74681" y="0"/>
                  </a:moveTo>
                  <a:lnTo>
                    <a:pt x="0" y="161541"/>
                  </a:lnTo>
                </a:path>
              </a:pathLst>
            </a:custGeom>
            <a:ln w="123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1792" y="33627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1770" y="3363049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086"/>
                  </a:lnTo>
                </a:path>
              </a:pathLst>
            </a:custGeom>
            <a:ln w="12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1792" y="34739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1770" y="3102462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086"/>
                  </a:lnTo>
                </a:path>
              </a:pathLst>
            </a:custGeom>
            <a:ln w="12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1792" y="32133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1770" y="3213704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995" y="0"/>
                  </a:lnTo>
                </a:path>
              </a:pathLst>
            </a:custGeom>
            <a:ln w="12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18660" y="32133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761" y="0"/>
                  </a:moveTo>
                  <a:lnTo>
                    <a:pt x="0" y="0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36947" y="2941184"/>
            <a:ext cx="7429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50" spc="-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6947" y="3473821"/>
            <a:ext cx="7429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50" spc="-5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62705" y="2696717"/>
            <a:ext cx="1322070" cy="909955"/>
            <a:chOff x="3362705" y="2696717"/>
            <a:chExt cx="1322070" cy="909955"/>
          </a:xfrm>
        </p:grpSpPr>
        <p:sp>
          <p:nvSpPr>
            <p:cNvPr id="19" name="object 19"/>
            <p:cNvSpPr/>
            <p:nvPr/>
          </p:nvSpPr>
          <p:spPr>
            <a:xfrm>
              <a:off x="4491990" y="2945891"/>
              <a:ext cx="193040" cy="661035"/>
            </a:xfrm>
            <a:custGeom>
              <a:avLst/>
              <a:gdLst/>
              <a:ahLst/>
              <a:cxnLst/>
              <a:rect l="l" t="t" r="r" b="b"/>
              <a:pathLst>
                <a:path w="193039" h="661035">
                  <a:moveTo>
                    <a:pt x="192786" y="543306"/>
                  </a:moveTo>
                  <a:lnTo>
                    <a:pt x="189738" y="540258"/>
                  </a:lnTo>
                  <a:lnTo>
                    <a:pt x="3048" y="540258"/>
                  </a:lnTo>
                  <a:lnTo>
                    <a:pt x="0" y="543306"/>
                  </a:lnTo>
                  <a:lnTo>
                    <a:pt x="0" y="658368"/>
                  </a:lnTo>
                  <a:lnTo>
                    <a:pt x="3048" y="660654"/>
                  </a:lnTo>
                  <a:lnTo>
                    <a:pt x="189738" y="660654"/>
                  </a:lnTo>
                  <a:lnTo>
                    <a:pt x="192786" y="658368"/>
                  </a:lnTo>
                  <a:lnTo>
                    <a:pt x="192786" y="654558"/>
                  </a:lnTo>
                  <a:lnTo>
                    <a:pt x="192786" y="648462"/>
                  </a:lnTo>
                  <a:lnTo>
                    <a:pt x="192786" y="553212"/>
                  </a:lnTo>
                  <a:lnTo>
                    <a:pt x="192786" y="546354"/>
                  </a:lnTo>
                  <a:lnTo>
                    <a:pt x="192786" y="543306"/>
                  </a:lnTo>
                  <a:close/>
                </a:path>
                <a:path w="193039" h="661035">
                  <a:moveTo>
                    <a:pt x="192786" y="2286"/>
                  </a:moveTo>
                  <a:lnTo>
                    <a:pt x="189738" y="0"/>
                  </a:lnTo>
                  <a:lnTo>
                    <a:pt x="3048" y="0"/>
                  </a:lnTo>
                  <a:lnTo>
                    <a:pt x="0" y="2286"/>
                  </a:lnTo>
                  <a:lnTo>
                    <a:pt x="0" y="117348"/>
                  </a:lnTo>
                  <a:lnTo>
                    <a:pt x="3048" y="120396"/>
                  </a:lnTo>
                  <a:lnTo>
                    <a:pt x="189738" y="120396"/>
                  </a:lnTo>
                  <a:lnTo>
                    <a:pt x="192786" y="117348"/>
                  </a:lnTo>
                  <a:lnTo>
                    <a:pt x="192786" y="114300"/>
                  </a:lnTo>
                  <a:lnTo>
                    <a:pt x="192786" y="107442"/>
                  </a:lnTo>
                  <a:lnTo>
                    <a:pt x="192786" y="12192"/>
                  </a:lnTo>
                  <a:lnTo>
                    <a:pt x="192786" y="6096"/>
                  </a:lnTo>
                  <a:lnTo>
                    <a:pt x="192786" y="2286"/>
                  </a:lnTo>
                  <a:close/>
                </a:path>
              </a:pathLst>
            </a:custGeom>
            <a:solidFill>
              <a:srgbClr val="DB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06901" y="3276218"/>
              <a:ext cx="1055370" cy="0"/>
            </a:xfrm>
            <a:custGeom>
              <a:avLst/>
              <a:gdLst/>
              <a:ahLst/>
              <a:cxnLst/>
              <a:rect l="l" t="t" r="r" b="b"/>
              <a:pathLst>
                <a:path w="1055370">
                  <a:moveTo>
                    <a:pt x="0" y="0"/>
                  </a:moveTo>
                  <a:lnTo>
                    <a:pt x="1055370" y="0"/>
                  </a:lnTo>
                </a:path>
              </a:pathLst>
            </a:custGeom>
            <a:ln w="11430">
              <a:solidFill>
                <a:srgbClr val="40404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62706" y="2696717"/>
              <a:ext cx="368300" cy="585470"/>
            </a:xfrm>
            <a:custGeom>
              <a:avLst/>
              <a:gdLst/>
              <a:ahLst/>
              <a:cxnLst/>
              <a:rect l="l" t="t" r="r" b="b"/>
              <a:pathLst>
                <a:path w="368300" h="585470">
                  <a:moveTo>
                    <a:pt x="10668" y="573786"/>
                  </a:moveTo>
                  <a:lnTo>
                    <a:pt x="0" y="573786"/>
                  </a:lnTo>
                  <a:lnTo>
                    <a:pt x="0" y="585216"/>
                  </a:lnTo>
                  <a:lnTo>
                    <a:pt x="10668" y="585216"/>
                  </a:lnTo>
                  <a:lnTo>
                    <a:pt x="10668" y="573786"/>
                  </a:lnTo>
                  <a:close/>
                </a:path>
                <a:path w="368300" h="585470">
                  <a:moveTo>
                    <a:pt x="368046" y="258318"/>
                  </a:moveTo>
                  <a:lnTo>
                    <a:pt x="366522" y="252222"/>
                  </a:lnTo>
                  <a:lnTo>
                    <a:pt x="361950" y="249936"/>
                  </a:lnTo>
                  <a:lnTo>
                    <a:pt x="357378" y="246888"/>
                  </a:lnTo>
                  <a:lnTo>
                    <a:pt x="352044" y="248412"/>
                  </a:lnTo>
                  <a:lnTo>
                    <a:pt x="348996" y="252984"/>
                  </a:lnTo>
                  <a:lnTo>
                    <a:pt x="333667" y="279717"/>
                  </a:lnTo>
                  <a:lnTo>
                    <a:pt x="332994" y="0"/>
                  </a:lnTo>
                  <a:lnTo>
                    <a:pt x="313944" y="0"/>
                  </a:lnTo>
                  <a:lnTo>
                    <a:pt x="314617" y="280123"/>
                  </a:lnTo>
                  <a:lnTo>
                    <a:pt x="298704" y="252984"/>
                  </a:lnTo>
                  <a:lnTo>
                    <a:pt x="296418" y="248412"/>
                  </a:lnTo>
                  <a:lnTo>
                    <a:pt x="290322" y="246888"/>
                  </a:lnTo>
                  <a:lnTo>
                    <a:pt x="285750" y="249936"/>
                  </a:lnTo>
                  <a:lnTo>
                    <a:pt x="281178" y="252222"/>
                  </a:lnTo>
                  <a:lnTo>
                    <a:pt x="279654" y="258318"/>
                  </a:lnTo>
                  <a:lnTo>
                    <a:pt x="282702" y="262890"/>
                  </a:lnTo>
                  <a:lnTo>
                    <a:pt x="324612" y="333756"/>
                  </a:lnTo>
                  <a:lnTo>
                    <a:pt x="335661" y="314706"/>
                  </a:lnTo>
                  <a:lnTo>
                    <a:pt x="365760" y="262890"/>
                  </a:lnTo>
                  <a:lnTo>
                    <a:pt x="368046" y="25831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99865" y="2527803"/>
            <a:ext cx="361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3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faser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7079" y="3002530"/>
            <a:ext cx="628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9027" y="3012434"/>
            <a:ext cx="628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04041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39332" y="3012434"/>
            <a:ext cx="628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04041"/>
                </a:solidFill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07079" y="3407913"/>
            <a:ext cx="628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04041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69027" y="3418585"/>
            <a:ext cx="628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04041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39332" y="3418585"/>
            <a:ext cx="628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04041"/>
                </a:solidFill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34840" y="2696717"/>
            <a:ext cx="88900" cy="334010"/>
          </a:xfrm>
          <a:custGeom>
            <a:avLst/>
            <a:gdLst/>
            <a:ahLst/>
            <a:cxnLst/>
            <a:rect l="l" t="t" r="r" b="b"/>
            <a:pathLst>
              <a:path w="88900" h="334010">
                <a:moveTo>
                  <a:pt x="88392" y="258318"/>
                </a:moveTo>
                <a:lnTo>
                  <a:pt x="86868" y="252222"/>
                </a:lnTo>
                <a:lnTo>
                  <a:pt x="82296" y="249936"/>
                </a:lnTo>
                <a:lnTo>
                  <a:pt x="77724" y="246888"/>
                </a:lnTo>
                <a:lnTo>
                  <a:pt x="71628" y="248412"/>
                </a:lnTo>
                <a:lnTo>
                  <a:pt x="69342" y="252984"/>
                </a:lnTo>
                <a:lnTo>
                  <a:pt x="54013" y="279120"/>
                </a:lnTo>
                <a:lnTo>
                  <a:pt x="53340" y="0"/>
                </a:lnTo>
                <a:lnTo>
                  <a:pt x="34290" y="0"/>
                </a:lnTo>
                <a:lnTo>
                  <a:pt x="34963" y="280123"/>
                </a:lnTo>
                <a:lnTo>
                  <a:pt x="19050" y="252984"/>
                </a:lnTo>
                <a:lnTo>
                  <a:pt x="16002" y="248412"/>
                </a:lnTo>
                <a:lnTo>
                  <a:pt x="10668" y="246888"/>
                </a:lnTo>
                <a:lnTo>
                  <a:pt x="6096" y="249936"/>
                </a:lnTo>
                <a:lnTo>
                  <a:pt x="1524" y="252222"/>
                </a:lnTo>
                <a:lnTo>
                  <a:pt x="0" y="258318"/>
                </a:lnTo>
                <a:lnTo>
                  <a:pt x="2286" y="262890"/>
                </a:lnTo>
                <a:lnTo>
                  <a:pt x="44196" y="333756"/>
                </a:lnTo>
                <a:lnTo>
                  <a:pt x="55245" y="314706"/>
                </a:lnTo>
                <a:lnTo>
                  <a:pt x="85344" y="262890"/>
                </a:lnTo>
                <a:lnTo>
                  <a:pt x="88392" y="258318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91584" y="2527803"/>
            <a:ext cx="570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Styrestrøm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60747" y="3012436"/>
            <a:ext cx="11176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04041"/>
                </a:solidFill>
                <a:latin typeface="Arial"/>
                <a:cs typeface="Arial"/>
              </a:rPr>
              <a:t>95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60747" y="3418586"/>
            <a:ext cx="11176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04041"/>
                </a:solidFill>
                <a:latin typeface="Arial"/>
                <a:cs typeface="Arial"/>
              </a:rPr>
              <a:t>96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98091" y="1411224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91996" y="5855970"/>
            <a:ext cx="3942588" cy="3429000"/>
            <a:chOff x="1491996" y="5855970"/>
            <a:chExt cx="3942588" cy="342900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996" y="5855970"/>
              <a:ext cx="3942588" cy="34290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930" y="6706362"/>
              <a:ext cx="993711" cy="13098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802" y="7319010"/>
              <a:ext cx="1078649" cy="131825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253" y="7858505"/>
              <a:ext cx="1048854" cy="131902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1140"/>
              </a:spcBef>
            </a:pP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Motorværn</a:t>
            </a:r>
            <a:endParaRPr sz="1250">
              <a:latin typeface="Arial"/>
              <a:cs typeface="Arial"/>
            </a:endParaRPr>
          </a:p>
          <a:p>
            <a:pPr marL="273050">
              <a:lnSpc>
                <a:spcPct val="100000"/>
              </a:lnSpc>
              <a:spcBef>
                <a:spcPts val="1135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Kold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 tilstand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R="626745" algn="ctr">
              <a:lnSpc>
                <a:spcPct val="100000"/>
              </a:lnSpc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Driftvarm</a:t>
            </a:r>
            <a:r>
              <a:rPr sz="9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tilstand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2865755">
              <a:lnSpc>
                <a:spcPct val="100000"/>
              </a:lnSpc>
              <a:spcBef>
                <a:spcPts val="875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Udkoblet</a:t>
            </a:r>
            <a:r>
              <a:rPr sz="9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tilstand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1071880">
              <a:lnSpc>
                <a:spcPct val="100000"/>
              </a:lnSpc>
            </a:pPr>
            <a:r>
              <a:rPr sz="1800" b="1" dirty="0">
                <a:solidFill>
                  <a:srgbClr val="404041"/>
                </a:solidFill>
                <a:latin typeface="Arial"/>
                <a:cs typeface="Arial"/>
              </a:rPr>
              <a:t>Tidsrelæ</a:t>
            </a:r>
            <a:r>
              <a:rPr sz="1800" b="1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(Timere)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52422" y="6199882"/>
            <a:ext cx="200152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Tidsrelæ</a:t>
            </a:r>
            <a:r>
              <a:rPr sz="1250" b="1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1250" b="1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Tiltræk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49373" y="7119366"/>
            <a:ext cx="2303145" cy="753745"/>
            <a:chOff x="1849373" y="7119366"/>
            <a:chExt cx="2303145" cy="7537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9373" y="7139940"/>
              <a:ext cx="752856" cy="574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8925" y="7119366"/>
              <a:ext cx="553212" cy="6073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0463" y="7152132"/>
              <a:ext cx="495300" cy="5539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84832" y="7675626"/>
              <a:ext cx="592455" cy="197485"/>
            </a:xfrm>
            <a:custGeom>
              <a:avLst/>
              <a:gdLst/>
              <a:ahLst/>
              <a:cxnLst/>
              <a:rect l="l" t="t" r="r" b="b"/>
              <a:pathLst>
                <a:path w="592455" h="197484">
                  <a:moveTo>
                    <a:pt x="592074" y="3048"/>
                  </a:moveTo>
                  <a:lnTo>
                    <a:pt x="589026" y="0"/>
                  </a:lnTo>
                  <a:lnTo>
                    <a:pt x="2286" y="0"/>
                  </a:lnTo>
                  <a:lnTo>
                    <a:pt x="0" y="3048"/>
                  </a:lnTo>
                  <a:lnTo>
                    <a:pt x="0" y="195072"/>
                  </a:lnTo>
                  <a:lnTo>
                    <a:pt x="2286" y="197358"/>
                  </a:lnTo>
                  <a:lnTo>
                    <a:pt x="589026" y="197358"/>
                  </a:lnTo>
                  <a:lnTo>
                    <a:pt x="592074" y="195072"/>
                  </a:lnTo>
                  <a:lnTo>
                    <a:pt x="592074" y="191262"/>
                  </a:lnTo>
                  <a:lnTo>
                    <a:pt x="592074" y="185166"/>
                  </a:lnTo>
                  <a:lnTo>
                    <a:pt x="592074" y="12954"/>
                  </a:lnTo>
                  <a:lnTo>
                    <a:pt x="592074" y="6096"/>
                  </a:lnTo>
                  <a:lnTo>
                    <a:pt x="592074" y="3048"/>
                  </a:lnTo>
                  <a:close/>
                </a:path>
              </a:pathLst>
            </a:custGeom>
            <a:solidFill>
              <a:srgbClr val="DB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53411" y="8146029"/>
            <a:ext cx="111188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404041"/>
                </a:solidFill>
                <a:latin typeface="Arial"/>
                <a:cs typeface="Arial"/>
              </a:rPr>
              <a:t>tiltræk:</a:t>
            </a:r>
            <a:endParaRPr sz="9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</a:pP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tiltæk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vil</a:t>
            </a:r>
            <a:r>
              <a:rPr sz="6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sige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at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kontaktfunktionerne</a:t>
            </a:r>
            <a:r>
              <a:rPr sz="600" spc="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er</a:t>
            </a:r>
            <a:r>
              <a:rPr sz="600" spc="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404041"/>
                </a:solidFill>
                <a:latin typeface="Arial"/>
                <a:cs typeface="Arial"/>
              </a:rPr>
              <a:t>i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forhold</a:t>
            </a:r>
            <a:r>
              <a:rPr sz="6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til,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hvornår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at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spolen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får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spænding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44011" y="6788146"/>
            <a:ext cx="1103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Sluttekontakt</a:t>
            </a:r>
            <a:r>
              <a:rPr sz="600" spc="330" dirty="0">
                <a:solidFill>
                  <a:srgbClr val="404041"/>
                </a:solidFill>
                <a:latin typeface="Arial"/>
                <a:cs typeface="Arial"/>
              </a:rPr>
              <a:t>  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Brydekontakt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med</a:t>
            </a:r>
            <a:r>
              <a:rPr sz="6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285" dirty="0">
                <a:solidFill>
                  <a:srgbClr val="404041"/>
                </a:solidFill>
                <a:latin typeface="Arial"/>
                <a:cs typeface="Arial"/>
              </a:rPr>
              <a:t>  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med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tiltræk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tiltræk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026" y="6790432"/>
            <a:ext cx="47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Tidsrelæ</a:t>
            </a:r>
            <a:r>
              <a:rPr sz="600" spc="4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med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tiltræk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8864" y="2292095"/>
            <a:ext cx="3655822" cy="1935480"/>
            <a:chOff x="1578864" y="2292095"/>
            <a:chExt cx="3655822" cy="1935480"/>
          </a:xfrm>
        </p:grpSpPr>
        <p:sp>
          <p:nvSpPr>
            <p:cNvPr id="4" name="object 4"/>
            <p:cNvSpPr/>
            <p:nvPr/>
          </p:nvSpPr>
          <p:spPr>
            <a:xfrm>
              <a:off x="2473452" y="3934967"/>
              <a:ext cx="1085215" cy="209550"/>
            </a:xfrm>
            <a:custGeom>
              <a:avLst/>
              <a:gdLst/>
              <a:ahLst/>
              <a:cxnLst/>
              <a:rect l="l" t="t" r="r" b="b"/>
              <a:pathLst>
                <a:path w="1085214" h="209550">
                  <a:moveTo>
                    <a:pt x="1085088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085088" y="209550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4768" y="2455163"/>
              <a:ext cx="2899410" cy="1692910"/>
            </a:xfrm>
            <a:custGeom>
              <a:avLst/>
              <a:gdLst/>
              <a:ahLst/>
              <a:cxnLst/>
              <a:rect l="l" t="t" r="r" b="b"/>
              <a:pathLst>
                <a:path w="2899410" h="1692910">
                  <a:moveTo>
                    <a:pt x="1226820" y="1476756"/>
                  </a:moveTo>
                  <a:lnTo>
                    <a:pt x="1220724" y="1476756"/>
                  </a:lnTo>
                  <a:lnTo>
                    <a:pt x="1220724" y="1482852"/>
                  </a:lnTo>
                  <a:lnTo>
                    <a:pt x="1220724" y="1686306"/>
                  </a:lnTo>
                  <a:lnTo>
                    <a:pt x="141732" y="1686306"/>
                  </a:lnTo>
                  <a:lnTo>
                    <a:pt x="141732" y="1482852"/>
                  </a:lnTo>
                  <a:lnTo>
                    <a:pt x="1220724" y="1482852"/>
                  </a:lnTo>
                  <a:lnTo>
                    <a:pt x="1220724" y="1476756"/>
                  </a:lnTo>
                  <a:lnTo>
                    <a:pt x="135636" y="1476756"/>
                  </a:lnTo>
                  <a:lnTo>
                    <a:pt x="135636" y="1692414"/>
                  </a:lnTo>
                  <a:lnTo>
                    <a:pt x="1226820" y="1692414"/>
                  </a:lnTo>
                  <a:lnTo>
                    <a:pt x="1226820" y="1689366"/>
                  </a:lnTo>
                  <a:lnTo>
                    <a:pt x="1226820" y="1686306"/>
                  </a:lnTo>
                  <a:lnTo>
                    <a:pt x="1226820" y="1482852"/>
                  </a:lnTo>
                  <a:lnTo>
                    <a:pt x="1226820" y="1479804"/>
                  </a:lnTo>
                  <a:lnTo>
                    <a:pt x="1226820" y="1476756"/>
                  </a:lnTo>
                  <a:close/>
                </a:path>
                <a:path w="2899410" h="1692910">
                  <a:moveTo>
                    <a:pt x="2891777" y="255270"/>
                  </a:moveTo>
                  <a:lnTo>
                    <a:pt x="0" y="255270"/>
                  </a:lnTo>
                  <a:lnTo>
                    <a:pt x="0" y="259080"/>
                  </a:lnTo>
                  <a:lnTo>
                    <a:pt x="0" y="267462"/>
                  </a:lnTo>
                  <a:lnTo>
                    <a:pt x="2891777" y="267462"/>
                  </a:lnTo>
                  <a:lnTo>
                    <a:pt x="2891777" y="259080"/>
                  </a:lnTo>
                  <a:lnTo>
                    <a:pt x="2891777" y="255270"/>
                  </a:lnTo>
                  <a:close/>
                </a:path>
                <a:path w="2899410" h="1692910">
                  <a:moveTo>
                    <a:pt x="2893301" y="0"/>
                  </a:moveTo>
                  <a:lnTo>
                    <a:pt x="1524" y="0"/>
                  </a:lnTo>
                  <a:lnTo>
                    <a:pt x="1524" y="12954"/>
                  </a:lnTo>
                  <a:lnTo>
                    <a:pt x="2893301" y="12954"/>
                  </a:lnTo>
                  <a:lnTo>
                    <a:pt x="2893301" y="0"/>
                  </a:lnTo>
                  <a:close/>
                </a:path>
                <a:path w="2899410" h="1692910">
                  <a:moveTo>
                    <a:pt x="2896362" y="986790"/>
                  </a:moveTo>
                  <a:lnTo>
                    <a:pt x="4572" y="986790"/>
                  </a:lnTo>
                  <a:lnTo>
                    <a:pt x="4572" y="991362"/>
                  </a:lnTo>
                  <a:lnTo>
                    <a:pt x="4572" y="999744"/>
                  </a:lnTo>
                  <a:lnTo>
                    <a:pt x="2896362" y="999744"/>
                  </a:lnTo>
                  <a:lnTo>
                    <a:pt x="2896362" y="991362"/>
                  </a:lnTo>
                  <a:lnTo>
                    <a:pt x="2896362" y="986790"/>
                  </a:lnTo>
                  <a:close/>
                </a:path>
                <a:path w="2899410" h="1692910">
                  <a:moveTo>
                    <a:pt x="2897886" y="621792"/>
                  </a:moveTo>
                  <a:lnTo>
                    <a:pt x="6096" y="621792"/>
                  </a:lnTo>
                  <a:lnTo>
                    <a:pt x="6096" y="625602"/>
                  </a:lnTo>
                  <a:lnTo>
                    <a:pt x="6096" y="634746"/>
                  </a:lnTo>
                  <a:lnTo>
                    <a:pt x="2897886" y="634746"/>
                  </a:lnTo>
                  <a:lnTo>
                    <a:pt x="2897886" y="625602"/>
                  </a:lnTo>
                  <a:lnTo>
                    <a:pt x="2897886" y="621792"/>
                  </a:lnTo>
                  <a:close/>
                </a:path>
                <a:path w="2899410" h="1692910">
                  <a:moveTo>
                    <a:pt x="2899410" y="1332738"/>
                  </a:moveTo>
                  <a:lnTo>
                    <a:pt x="7620" y="1332738"/>
                  </a:lnTo>
                  <a:lnTo>
                    <a:pt x="7620" y="1336548"/>
                  </a:lnTo>
                  <a:lnTo>
                    <a:pt x="7620" y="1345692"/>
                  </a:lnTo>
                  <a:lnTo>
                    <a:pt x="2899410" y="1345692"/>
                  </a:lnTo>
                  <a:lnTo>
                    <a:pt x="2899410" y="1336548"/>
                  </a:lnTo>
                  <a:lnTo>
                    <a:pt x="2899410" y="133273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4754" y="2504694"/>
              <a:ext cx="85090" cy="209550"/>
            </a:xfrm>
            <a:custGeom>
              <a:avLst/>
              <a:gdLst/>
              <a:ahLst/>
              <a:cxnLst/>
              <a:rect l="l" t="t" r="r" b="b"/>
              <a:pathLst>
                <a:path w="85089" h="209550">
                  <a:moveTo>
                    <a:pt x="84581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4581" y="209550"/>
                  </a:lnTo>
                  <a:lnTo>
                    <a:pt x="84581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1706" y="2501645"/>
              <a:ext cx="91440" cy="215900"/>
            </a:xfrm>
            <a:custGeom>
              <a:avLst/>
              <a:gdLst/>
              <a:ahLst/>
              <a:cxnLst/>
              <a:rect l="l" t="t" r="r" b="b"/>
              <a:pathLst>
                <a:path w="91439" h="215900">
                  <a:moveTo>
                    <a:pt x="91439" y="0"/>
                  </a:moveTo>
                  <a:lnTo>
                    <a:pt x="0" y="0"/>
                  </a:lnTo>
                  <a:lnTo>
                    <a:pt x="0" y="215646"/>
                  </a:lnTo>
                  <a:lnTo>
                    <a:pt x="91439" y="215646"/>
                  </a:lnTo>
                  <a:lnTo>
                    <a:pt x="91439" y="212598"/>
                  </a:lnTo>
                  <a:lnTo>
                    <a:pt x="6095" y="212598"/>
                  </a:lnTo>
                  <a:lnTo>
                    <a:pt x="3048" y="209550"/>
                  </a:lnTo>
                  <a:lnTo>
                    <a:pt x="6095" y="209550"/>
                  </a:lnTo>
                  <a:lnTo>
                    <a:pt x="6095" y="6096"/>
                  </a:lnTo>
                  <a:lnTo>
                    <a:pt x="3048" y="6096"/>
                  </a:lnTo>
                  <a:lnTo>
                    <a:pt x="6095" y="3048"/>
                  </a:lnTo>
                  <a:lnTo>
                    <a:pt x="91439" y="3048"/>
                  </a:lnTo>
                  <a:lnTo>
                    <a:pt x="91439" y="0"/>
                  </a:lnTo>
                  <a:close/>
                </a:path>
                <a:path w="91439" h="215900">
                  <a:moveTo>
                    <a:pt x="6095" y="209550"/>
                  </a:moveTo>
                  <a:lnTo>
                    <a:pt x="3048" y="209550"/>
                  </a:lnTo>
                  <a:lnTo>
                    <a:pt x="6095" y="212598"/>
                  </a:lnTo>
                  <a:lnTo>
                    <a:pt x="6095" y="209550"/>
                  </a:lnTo>
                  <a:close/>
                </a:path>
                <a:path w="91439" h="215900">
                  <a:moveTo>
                    <a:pt x="84581" y="209550"/>
                  </a:moveTo>
                  <a:lnTo>
                    <a:pt x="6095" y="209550"/>
                  </a:lnTo>
                  <a:lnTo>
                    <a:pt x="6095" y="212598"/>
                  </a:lnTo>
                  <a:lnTo>
                    <a:pt x="84581" y="212598"/>
                  </a:lnTo>
                  <a:lnTo>
                    <a:pt x="84581" y="209550"/>
                  </a:lnTo>
                  <a:close/>
                </a:path>
                <a:path w="91439" h="215900">
                  <a:moveTo>
                    <a:pt x="84581" y="3048"/>
                  </a:moveTo>
                  <a:lnTo>
                    <a:pt x="84581" y="212598"/>
                  </a:lnTo>
                  <a:lnTo>
                    <a:pt x="87630" y="209550"/>
                  </a:lnTo>
                  <a:lnTo>
                    <a:pt x="91439" y="209550"/>
                  </a:lnTo>
                  <a:lnTo>
                    <a:pt x="91439" y="6096"/>
                  </a:lnTo>
                  <a:lnTo>
                    <a:pt x="87630" y="6096"/>
                  </a:lnTo>
                  <a:lnTo>
                    <a:pt x="84581" y="3048"/>
                  </a:lnTo>
                  <a:close/>
                </a:path>
                <a:path w="91439" h="215900">
                  <a:moveTo>
                    <a:pt x="91439" y="209550"/>
                  </a:moveTo>
                  <a:lnTo>
                    <a:pt x="87630" y="209550"/>
                  </a:lnTo>
                  <a:lnTo>
                    <a:pt x="84581" y="212598"/>
                  </a:lnTo>
                  <a:lnTo>
                    <a:pt x="91439" y="212598"/>
                  </a:lnTo>
                  <a:lnTo>
                    <a:pt x="91439" y="209550"/>
                  </a:lnTo>
                  <a:close/>
                </a:path>
                <a:path w="91439" h="215900">
                  <a:moveTo>
                    <a:pt x="6095" y="3048"/>
                  </a:moveTo>
                  <a:lnTo>
                    <a:pt x="3048" y="6096"/>
                  </a:lnTo>
                  <a:lnTo>
                    <a:pt x="6095" y="6096"/>
                  </a:lnTo>
                  <a:lnTo>
                    <a:pt x="6095" y="3048"/>
                  </a:lnTo>
                  <a:close/>
                </a:path>
                <a:path w="91439" h="215900">
                  <a:moveTo>
                    <a:pt x="84581" y="3048"/>
                  </a:moveTo>
                  <a:lnTo>
                    <a:pt x="6095" y="3048"/>
                  </a:lnTo>
                  <a:lnTo>
                    <a:pt x="6095" y="6096"/>
                  </a:lnTo>
                  <a:lnTo>
                    <a:pt x="84581" y="6096"/>
                  </a:lnTo>
                  <a:lnTo>
                    <a:pt x="84581" y="3048"/>
                  </a:lnTo>
                  <a:close/>
                </a:path>
                <a:path w="91439" h="215900">
                  <a:moveTo>
                    <a:pt x="91439" y="3048"/>
                  </a:moveTo>
                  <a:lnTo>
                    <a:pt x="84581" y="3048"/>
                  </a:lnTo>
                  <a:lnTo>
                    <a:pt x="87630" y="6096"/>
                  </a:lnTo>
                  <a:lnTo>
                    <a:pt x="91439" y="6096"/>
                  </a:lnTo>
                  <a:lnTo>
                    <a:pt x="91439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96946" y="3236976"/>
              <a:ext cx="1152525" cy="209550"/>
            </a:xfrm>
            <a:custGeom>
              <a:avLst/>
              <a:gdLst/>
              <a:ahLst/>
              <a:cxnLst/>
              <a:rect l="l" t="t" r="r" b="b"/>
              <a:pathLst>
                <a:path w="1152525" h="209550">
                  <a:moveTo>
                    <a:pt x="1152144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152144" y="209550"/>
                  </a:lnTo>
                  <a:lnTo>
                    <a:pt x="1152144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3136" y="3233927"/>
              <a:ext cx="1159510" cy="216535"/>
            </a:xfrm>
            <a:custGeom>
              <a:avLst/>
              <a:gdLst/>
              <a:ahLst/>
              <a:cxnLst/>
              <a:rect l="l" t="t" r="r" b="b"/>
              <a:pathLst>
                <a:path w="1159510" h="216535">
                  <a:moveTo>
                    <a:pt x="115900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1159002" y="216407"/>
                  </a:lnTo>
                  <a:lnTo>
                    <a:pt x="1159002" y="212598"/>
                  </a:lnTo>
                  <a:lnTo>
                    <a:pt x="6857" y="212598"/>
                  </a:lnTo>
                  <a:lnTo>
                    <a:pt x="3809" y="209550"/>
                  </a:lnTo>
                  <a:lnTo>
                    <a:pt x="6857" y="209550"/>
                  </a:lnTo>
                  <a:lnTo>
                    <a:pt x="6857" y="6857"/>
                  </a:lnTo>
                  <a:lnTo>
                    <a:pt x="3809" y="6857"/>
                  </a:lnTo>
                  <a:lnTo>
                    <a:pt x="6857" y="3048"/>
                  </a:lnTo>
                  <a:lnTo>
                    <a:pt x="1159002" y="3048"/>
                  </a:lnTo>
                  <a:lnTo>
                    <a:pt x="1159002" y="0"/>
                  </a:lnTo>
                  <a:close/>
                </a:path>
                <a:path w="1159510" h="216535">
                  <a:moveTo>
                    <a:pt x="6857" y="209550"/>
                  </a:moveTo>
                  <a:lnTo>
                    <a:pt x="3809" y="209550"/>
                  </a:lnTo>
                  <a:lnTo>
                    <a:pt x="6857" y="212598"/>
                  </a:lnTo>
                  <a:lnTo>
                    <a:pt x="6857" y="209550"/>
                  </a:lnTo>
                  <a:close/>
                </a:path>
                <a:path w="1159510" h="216535">
                  <a:moveTo>
                    <a:pt x="1152905" y="209550"/>
                  </a:moveTo>
                  <a:lnTo>
                    <a:pt x="6857" y="209550"/>
                  </a:lnTo>
                  <a:lnTo>
                    <a:pt x="6857" y="212598"/>
                  </a:lnTo>
                  <a:lnTo>
                    <a:pt x="1152905" y="212598"/>
                  </a:lnTo>
                  <a:lnTo>
                    <a:pt x="1152905" y="209550"/>
                  </a:lnTo>
                  <a:close/>
                </a:path>
                <a:path w="1159510" h="216535">
                  <a:moveTo>
                    <a:pt x="1152905" y="3048"/>
                  </a:moveTo>
                  <a:lnTo>
                    <a:pt x="1152905" y="212598"/>
                  </a:lnTo>
                  <a:lnTo>
                    <a:pt x="1155953" y="209550"/>
                  </a:lnTo>
                  <a:lnTo>
                    <a:pt x="1159002" y="209550"/>
                  </a:lnTo>
                  <a:lnTo>
                    <a:pt x="1159002" y="6857"/>
                  </a:lnTo>
                  <a:lnTo>
                    <a:pt x="1155953" y="6857"/>
                  </a:lnTo>
                  <a:lnTo>
                    <a:pt x="1152905" y="3048"/>
                  </a:lnTo>
                  <a:close/>
                </a:path>
                <a:path w="1159510" h="216535">
                  <a:moveTo>
                    <a:pt x="1159002" y="209550"/>
                  </a:moveTo>
                  <a:lnTo>
                    <a:pt x="1155953" y="209550"/>
                  </a:lnTo>
                  <a:lnTo>
                    <a:pt x="1152905" y="212598"/>
                  </a:lnTo>
                  <a:lnTo>
                    <a:pt x="1159002" y="212598"/>
                  </a:lnTo>
                  <a:lnTo>
                    <a:pt x="1159002" y="209550"/>
                  </a:lnTo>
                  <a:close/>
                </a:path>
                <a:path w="1159510" h="216535">
                  <a:moveTo>
                    <a:pt x="6857" y="3048"/>
                  </a:moveTo>
                  <a:lnTo>
                    <a:pt x="3809" y="6857"/>
                  </a:lnTo>
                  <a:lnTo>
                    <a:pt x="6857" y="6857"/>
                  </a:lnTo>
                  <a:lnTo>
                    <a:pt x="6857" y="3048"/>
                  </a:lnTo>
                  <a:close/>
                </a:path>
                <a:path w="1159510" h="216535">
                  <a:moveTo>
                    <a:pt x="1152905" y="3048"/>
                  </a:moveTo>
                  <a:lnTo>
                    <a:pt x="6857" y="3048"/>
                  </a:lnTo>
                  <a:lnTo>
                    <a:pt x="6857" y="6857"/>
                  </a:lnTo>
                  <a:lnTo>
                    <a:pt x="1152905" y="6857"/>
                  </a:lnTo>
                  <a:lnTo>
                    <a:pt x="1152905" y="3048"/>
                  </a:lnTo>
                  <a:close/>
                </a:path>
                <a:path w="1159510" h="216535">
                  <a:moveTo>
                    <a:pt x="1159002" y="3048"/>
                  </a:moveTo>
                  <a:lnTo>
                    <a:pt x="1152905" y="3048"/>
                  </a:lnTo>
                  <a:lnTo>
                    <a:pt x="1155953" y="6857"/>
                  </a:lnTo>
                  <a:lnTo>
                    <a:pt x="1159002" y="6857"/>
                  </a:lnTo>
                  <a:lnTo>
                    <a:pt x="1159002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8328" y="2871216"/>
              <a:ext cx="85090" cy="209550"/>
            </a:xfrm>
            <a:custGeom>
              <a:avLst/>
              <a:gdLst/>
              <a:ahLst/>
              <a:cxnLst/>
              <a:rect l="l" t="t" r="r" b="b"/>
              <a:pathLst>
                <a:path w="85089" h="209550">
                  <a:moveTo>
                    <a:pt x="84582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4582" y="209550"/>
                  </a:lnTo>
                  <a:lnTo>
                    <a:pt x="84582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7816" y="2817875"/>
              <a:ext cx="2896870" cy="733425"/>
            </a:xfrm>
            <a:custGeom>
              <a:avLst/>
              <a:gdLst/>
              <a:ahLst/>
              <a:cxnLst/>
              <a:rect l="l" t="t" r="r" b="b"/>
              <a:pathLst>
                <a:path w="2896870" h="733425">
                  <a:moveTo>
                    <a:pt x="1898891" y="50292"/>
                  </a:moveTo>
                  <a:lnTo>
                    <a:pt x="1892046" y="50292"/>
                  </a:lnTo>
                  <a:lnTo>
                    <a:pt x="1892046" y="56388"/>
                  </a:lnTo>
                  <a:lnTo>
                    <a:pt x="1892046" y="259842"/>
                  </a:lnTo>
                  <a:lnTo>
                    <a:pt x="1813560" y="259842"/>
                  </a:lnTo>
                  <a:lnTo>
                    <a:pt x="1813560" y="56388"/>
                  </a:lnTo>
                  <a:lnTo>
                    <a:pt x="1892046" y="56388"/>
                  </a:lnTo>
                  <a:lnTo>
                    <a:pt x="1892046" y="50292"/>
                  </a:lnTo>
                  <a:lnTo>
                    <a:pt x="1807464" y="50292"/>
                  </a:lnTo>
                  <a:lnTo>
                    <a:pt x="1807464" y="265938"/>
                  </a:lnTo>
                  <a:lnTo>
                    <a:pt x="1898891" y="265938"/>
                  </a:lnTo>
                  <a:lnTo>
                    <a:pt x="1898891" y="262890"/>
                  </a:lnTo>
                  <a:lnTo>
                    <a:pt x="1898891" y="259842"/>
                  </a:lnTo>
                  <a:lnTo>
                    <a:pt x="1898891" y="56388"/>
                  </a:lnTo>
                  <a:lnTo>
                    <a:pt x="1898891" y="53340"/>
                  </a:lnTo>
                  <a:lnTo>
                    <a:pt x="1898891" y="50292"/>
                  </a:lnTo>
                  <a:close/>
                </a:path>
                <a:path w="2896870" h="733425">
                  <a:moveTo>
                    <a:pt x="2891790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2891790" y="12954"/>
                  </a:lnTo>
                  <a:lnTo>
                    <a:pt x="2891790" y="0"/>
                  </a:lnTo>
                  <a:close/>
                </a:path>
                <a:path w="2896870" h="733425">
                  <a:moveTo>
                    <a:pt x="2894838" y="366522"/>
                  </a:moveTo>
                  <a:lnTo>
                    <a:pt x="3048" y="366522"/>
                  </a:lnTo>
                  <a:lnTo>
                    <a:pt x="3048" y="378714"/>
                  </a:lnTo>
                  <a:lnTo>
                    <a:pt x="2894838" y="378714"/>
                  </a:lnTo>
                  <a:lnTo>
                    <a:pt x="2894838" y="366522"/>
                  </a:lnTo>
                  <a:close/>
                </a:path>
                <a:path w="2896870" h="733425">
                  <a:moveTo>
                    <a:pt x="2896362" y="720090"/>
                  </a:moveTo>
                  <a:lnTo>
                    <a:pt x="4572" y="720090"/>
                  </a:lnTo>
                  <a:lnTo>
                    <a:pt x="4572" y="733044"/>
                  </a:lnTo>
                  <a:lnTo>
                    <a:pt x="2896362" y="733044"/>
                  </a:lnTo>
                  <a:lnTo>
                    <a:pt x="2896362" y="72009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8540" y="3582161"/>
              <a:ext cx="595630" cy="209550"/>
            </a:xfrm>
            <a:custGeom>
              <a:avLst/>
              <a:gdLst/>
              <a:ahLst/>
              <a:cxnLst/>
              <a:rect l="l" t="t" r="r" b="b"/>
              <a:pathLst>
                <a:path w="595629" h="209550">
                  <a:moveTo>
                    <a:pt x="595122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595122" y="209550"/>
                  </a:lnTo>
                  <a:lnTo>
                    <a:pt x="595122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5491" y="3579113"/>
              <a:ext cx="601345" cy="216535"/>
            </a:xfrm>
            <a:custGeom>
              <a:avLst/>
              <a:gdLst/>
              <a:ahLst/>
              <a:cxnLst/>
              <a:rect l="l" t="t" r="r" b="b"/>
              <a:pathLst>
                <a:path w="601345" h="216535">
                  <a:moveTo>
                    <a:pt x="601217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601217" y="216407"/>
                  </a:lnTo>
                  <a:lnTo>
                    <a:pt x="601217" y="212597"/>
                  </a:lnTo>
                  <a:lnTo>
                    <a:pt x="6096" y="212597"/>
                  </a:lnTo>
                  <a:lnTo>
                    <a:pt x="3048" y="209550"/>
                  </a:lnTo>
                  <a:lnTo>
                    <a:pt x="6096" y="209550"/>
                  </a:lnTo>
                  <a:lnTo>
                    <a:pt x="6096" y="6857"/>
                  </a:lnTo>
                  <a:lnTo>
                    <a:pt x="3048" y="6857"/>
                  </a:lnTo>
                  <a:lnTo>
                    <a:pt x="6096" y="3047"/>
                  </a:lnTo>
                  <a:lnTo>
                    <a:pt x="601217" y="3047"/>
                  </a:lnTo>
                  <a:lnTo>
                    <a:pt x="601217" y="0"/>
                  </a:lnTo>
                  <a:close/>
                </a:path>
                <a:path w="601345" h="216535">
                  <a:moveTo>
                    <a:pt x="6096" y="209550"/>
                  </a:moveTo>
                  <a:lnTo>
                    <a:pt x="3048" y="209550"/>
                  </a:lnTo>
                  <a:lnTo>
                    <a:pt x="6096" y="212597"/>
                  </a:lnTo>
                  <a:lnTo>
                    <a:pt x="6096" y="209550"/>
                  </a:lnTo>
                  <a:close/>
                </a:path>
                <a:path w="601345" h="216535">
                  <a:moveTo>
                    <a:pt x="595122" y="209550"/>
                  </a:moveTo>
                  <a:lnTo>
                    <a:pt x="6096" y="209550"/>
                  </a:lnTo>
                  <a:lnTo>
                    <a:pt x="6096" y="212597"/>
                  </a:lnTo>
                  <a:lnTo>
                    <a:pt x="595122" y="212597"/>
                  </a:lnTo>
                  <a:lnTo>
                    <a:pt x="595122" y="209550"/>
                  </a:lnTo>
                  <a:close/>
                </a:path>
                <a:path w="601345" h="216535">
                  <a:moveTo>
                    <a:pt x="595122" y="3047"/>
                  </a:moveTo>
                  <a:lnTo>
                    <a:pt x="595122" y="212597"/>
                  </a:lnTo>
                  <a:lnTo>
                    <a:pt x="598170" y="209550"/>
                  </a:lnTo>
                  <a:lnTo>
                    <a:pt x="601217" y="209550"/>
                  </a:lnTo>
                  <a:lnTo>
                    <a:pt x="601217" y="6857"/>
                  </a:lnTo>
                  <a:lnTo>
                    <a:pt x="598170" y="6857"/>
                  </a:lnTo>
                  <a:lnTo>
                    <a:pt x="595122" y="3047"/>
                  </a:lnTo>
                  <a:close/>
                </a:path>
                <a:path w="601345" h="216535">
                  <a:moveTo>
                    <a:pt x="601217" y="209550"/>
                  </a:moveTo>
                  <a:lnTo>
                    <a:pt x="598170" y="209550"/>
                  </a:lnTo>
                  <a:lnTo>
                    <a:pt x="595122" y="212597"/>
                  </a:lnTo>
                  <a:lnTo>
                    <a:pt x="601217" y="212597"/>
                  </a:lnTo>
                  <a:lnTo>
                    <a:pt x="601217" y="209550"/>
                  </a:lnTo>
                  <a:close/>
                </a:path>
                <a:path w="601345" h="216535">
                  <a:moveTo>
                    <a:pt x="6096" y="3047"/>
                  </a:moveTo>
                  <a:lnTo>
                    <a:pt x="3048" y="6857"/>
                  </a:lnTo>
                  <a:lnTo>
                    <a:pt x="6096" y="6857"/>
                  </a:lnTo>
                  <a:lnTo>
                    <a:pt x="6096" y="3047"/>
                  </a:lnTo>
                  <a:close/>
                </a:path>
                <a:path w="601345" h="216535">
                  <a:moveTo>
                    <a:pt x="595122" y="3047"/>
                  </a:moveTo>
                  <a:lnTo>
                    <a:pt x="6096" y="3047"/>
                  </a:lnTo>
                  <a:lnTo>
                    <a:pt x="6096" y="6857"/>
                  </a:lnTo>
                  <a:lnTo>
                    <a:pt x="595122" y="6857"/>
                  </a:lnTo>
                  <a:lnTo>
                    <a:pt x="595122" y="3047"/>
                  </a:lnTo>
                  <a:close/>
                </a:path>
                <a:path w="601345" h="216535">
                  <a:moveTo>
                    <a:pt x="601217" y="3047"/>
                  </a:moveTo>
                  <a:lnTo>
                    <a:pt x="595122" y="3047"/>
                  </a:lnTo>
                  <a:lnTo>
                    <a:pt x="598170" y="6857"/>
                  </a:lnTo>
                  <a:lnTo>
                    <a:pt x="601217" y="6857"/>
                  </a:lnTo>
                  <a:lnTo>
                    <a:pt x="601217" y="3047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1706" y="2292095"/>
              <a:ext cx="88392" cy="1722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9090" y="2642616"/>
              <a:ext cx="88391" cy="1722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72562" y="2718815"/>
              <a:ext cx="1214755" cy="1502410"/>
            </a:xfrm>
            <a:custGeom>
              <a:avLst/>
              <a:gdLst/>
              <a:ahLst/>
              <a:cxnLst/>
              <a:rect l="l" t="t" r="r" b="b"/>
              <a:pathLst>
                <a:path w="1214754" h="1502410">
                  <a:moveTo>
                    <a:pt x="21336" y="70104"/>
                  </a:moveTo>
                  <a:lnTo>
                    <a:pt x="15240" y="70104"/>
                  </a:lnTo>
                  <a:lnTo>
                    <a:pt x="15240" y="121158"/>
                  </a:lnTo>
                  <a:lnTo>
                    <a:pt x="21336" y="120396"/>
                  </a:lnTo>
                  <a:lnTo>
                    <a:pt x="21336" y="70104"/>
                  </a:lnTo>
                  <a:close/>
                </a:path>
                <a:path w="1214754" h="1502410">
                  <a:moveTo>
                    <a:pt x="21336" y="51054"/>
                  </a:moveTo>
                  <a:lnTo>
                    <a:pt x="20574" y="0"/>
                  </a:lnTo>
                  <a:lnTo>
                    <a:pt x="14478" y="0"/>
                  </a:lnTo>
                  <a:lnTo>
                    <a:pt x="14478" y="51054"/>
                  </a:lnTo>
                  <a:lnTo>
                    <a:pt x="21336" y="51054"/>
                  </a:lnTo>
                  <a:close/>
                </a:path>
                <a:path w="1214754" h="1502410">
                  <a:moveTo>
                    <a:pt x="22098" y="209550"/>
                  </a:moveTo>
                  <a:lnTo>
                    <a:pt x="16002" y="209550"/>
                  </a:lnTo>
                  <a:lnTo>
                    <a:pt x="16002" y="260604"/>
                  </a:lnTo>
                  <a:lnTo>
                    <a:pt x="22098" y="260604"/>
                  </a:lnTo>
                  <a:lnTo>
                    <a:pt x="22098" y="209550"/>
                  </a:lnTo>
                  <a:close/>
                </a:path>
                <a:path w="1214754" h="1502410">
                  <a:moveTo>
                    <a:pt x="22098" y="190500"/>
                  </a:moveTo>
                  <a:lnTo>
                    <a:pt x="21336" y="139446"/>
                  </a:lnTo>
                  <a:lnTo>
                    <a:pt x="15240" y="140208"/>
                  </a:lnTo>
                  <a:lnTo>
                    <a:pt x="15240" y="190500"/>
                  </a:lnTo>
                  <a:lnTo>
                    <a:pt x="22098" y="190500"/>
                  </a:lnTo>
                  <a:close/>
                </a:path>
                <a:path w="1214754" h="1502410">
                  <a:moveTo>
                    <a:pt x="22860" y="348996"/>
                  </a:moveTo>
                  <a:lnTo>
                    <a:pt x="16764" y="348996"/>
                  </a:lnTo>
                  <a:lnTo>
                    <a:pt x="16764" y="400050"/>
                  </a:lnTo>
                  <a:lnTo>
                    <a:pt x="22860" y="400050"/>
                  </a:lnTo>
                  <a:lnTo>
                    <a:pt x="22860" y="348996"/>
                  </a:lnTo>
                  <a:close/>
                </a:path>
                <a:path w="1214754" h="1502410">
                  <a:moveTo>
                    <a:pt x="22860" y="329946"/>
                  </a:moveTo>
                  <a:lnTo>
                    <a:pt x="22098" y="279654"/>
                  </a:lnTo>
                  <a:lnTo>
                    <a:pt x="16002" y="279654"/>
                  </a:lnTo>
                  <a:lnTo>
                    <a:pt x="16764" y="330708"/>
                  </a:lnTo>
                  <a:lnTo>
                    <a:pt x="22860" y="329946"/>
                  </a:lnTo>
                  <a:close/>
                </a:path>
                <a:path w="1214754" h="1502410">
                  <a:moveTo>
                    <a:pt x="23622" y="489204"/>
                  </a:moveTo>
                  <a:lnTo>
                    <a:pt x="17526" y="489204"/>
                  </a:lnTo>
                  <a:lnTo>
                    <a:pt x="17526" y="539496"/>
                  </a:lnTo>
                  <a:lnTo>
                    <a:pt x="23622" y="539496"/>
                  </a:lnTo>
                  <a:lnTo>
                    <a:pt x="23622" y="489204"/>
                  </a:lnTo>
                  <a:close/>
                </a:path>
                <a:path w="1214754" h="1502410">
                  <a:moveTo>
                    <a:pt x="23622" y="419100"/>
                  </a:moveTo>
                  <a:lnTo>
                    <a:pt x="16764" y="419100"/>
                  </a:lnTo>
                  <a:lnTo>
                    <a:pt x="17526" y="470154"/>
                  </a:lnTo>
                  <a:lnTo>
                    <a:pt x="23622" y="470154"/>
                  </a:lnTo>
                  <a:lnTo>
                    <a:pt x="23622" y="419100"/>
                  </a:lnTo>
                  <a:close/>
                </a:path>
                <a:path w="1214754" h="1502410">
                  <a:moveTo>
                    <a:pt x="24384" y="558546"/>
                  </a:moveTo>
                  <a:lnTo>
                    <a:pt x="17526" y="558546"/>
                  </a:lnTo>
                  <a:lnTo>
                    <a:pt x="18288" y="609600"/>
                  </a:lnTo>
                  <a:lnTo>
                    <a:pt x="24384" y="609600"/>
                  </a:lnTo>
                  <a:lnTo>
                    <a:pt x="24384" y="558546"/>
                  </a:lnTo>
                  <a:close/>
                </a:path>
                <a:path w="1214754" h="1502410">
                  <a:moveTo>
                    <a:pt x="25146" y="698754"/>
                  </a:moveTo>
                  <a:lnTo>
                    <a:pt x="18288" y="698754"/>
                  </a:lnTo>
                  <a:lnTo>
                    <a:pt x="19050" y="749046"/>
                  </a:lnTo>
                  <a:lnTo>
                    <a:pt x="25146" y="749046"/>
                  </a:lnTo>
                  <a:lnTo>
                    <a:pt x="25146" y="698754"/>
                  </a:lnTo>
                  <a:close/>
                </a:path>
                <a:path w="1214754" h="1502410">
                  <a:moveTo>
                    <a:pt x="25146" y="679704"/>
                  </a:moveTo>
                  <a:lnTo>
                    <a:pt x="24384" y="628650"/>
                  </a:lnTo>
                  <a:lnTo>
                    <a:pt x="18288" y="628650"/>
                  </a:lnTo>
                  <a:lnTo>
                    <a:pt x="18288" y="679704"/>
                  </a:lnTo>
                  <a:lnTo>
                    <a:pt x="25146" y="679704"/>
                  </a:lnTo>
                  <a:close/>
                </a:path>
                <a:path w="1214754" h="1502410">
                  <a:moveTo>
                    <a:pt x="25908" y="838200"/>
                  </a:moveTo>
                  <a:lnTo>
                    <a:pt x="19050" y="838200"/>
                  </a:lnTo>
                  <a:lnTo>
                    <a:pt x="19812" y="889254"/>
                  </a:lnTo>
                  <a:lnTo>
                    <a:pt x="25908" y="889254"/>
                  </a:lnTo>
                  <a:lnTo>
                    <a:pt x="25908" y="838200"/>
                  </a:lnTo>
                  <a:close/>
                </a:path>
                <a:path w="1214754" h="1502410">
                  <a:moveTo>
                    <a:pt x="25908" y="819150"/>
                  </a:moveTo>
                  <a:lnTo>
                    <a:pt x="25146" y="768096"/>
                  </a:lnTo>
                  <a:lnTo>
                    <a:pt x="19050" y="768096"/>
                  </a:lnTo>
                  <a:lnTo>
                    <a:pt x="19050" y="819150"/>
                  </a:lnTo>
                  <a:lnTo>
                    <a:pt x="25908" y="819150"/>
                  </a:lnTo>
                  <a:close/>
                </a:path>
                <a:path w="1214754" h="1502410">
                  <a:moveTo>
                    <a:pt x="26670" y="977646"/>
                  </a:moveTo>
                  <a:lnTo>
                    <a:pt x="20574" y="977646"/>
                  </a:lnTo>
                  <a:lnTo>
                    <a:pt x="20574" y="1028700"/>
                  </a:lnTo>
                  <a:lnTo>
                    <a:pt x="26670" y="1028700"/>
                  </a:lnTo>
                  <a:lnTo>
                    <a:pt x="26670" y="977646"/>
                  </a:lnTo>
                  <a:close/>
                </a:path>
                <a:path w="1214754" h="1502410">
                  <a:moveTo>
                    <a:pt x="26670" y="958596"/>
                  </a:moveTo>
                  <a:lnTo>
                    <a:pt x="25908" y="908304"/>
                  </a:lnTo>
                  <a:lnTo>
                    <a:pt x="19812" y="908304"/>
                  </a:lnTo>
                  <a:lnTo>
                    <a:pt x="19812" y="958596"/>
                  </a:lnTo>
                  <a:lnTo>
                    <a:pt x="26670" y="958596"/>
                  </a:lnTo>
                  <a:close/>
                </a:path>
                <a:path w="1214754" h="1502410">
                  <a:moveTo>
                    <a:pt x="27432" y="1117854"/>
                  </a:moveTo>
                  <a:lnTo>
                    <a:pt x="21336" y="1117854"/>
                  </a:lnTo>
                  <a:lnTo>
                    <a:pt x="21336" y="1168146"/>
                  </a:lnTo>
                  <a:lnTo>
                    <a:pt x="27432" y="1168146"/>
                  </a:lnTo>
                  <a:lnTo>
                    <a:pt x="27432" y="1117854"/>
                  </a:lnTo>
                  <a:close/>
                </a:path>
                <a:path w="1214754" h="1502410">
                  <a:moveTo>
                    <a:pt x="27432" y="1098804"/>
                  </a:moveTo>
                  <a:lnTo>
                    <a:pt x="26670" y="1047750"/>
                  </a:lnTo>
                  <a:lnTo>
                    <a:pt x="20574" y="1047750"/>
                  </a:lnTo>
                  <a:lnTo>
                    <a:pt x="20574" y="1098804"/>
                  </a:lnTo>
                  <a:lnTo>
                    <a:pt x="27432" y="1098804"/>
                  </a:lnTo>
                  <a:close/>
                </a:path>
                <a:path w="1214754" h="1502410">
                  <a:moveTo>
                    <a:pt x="28194" y="1257300"/>
                  </a:moveTo>
                  <a:lnTo>
                    <a:pt x="22098" y="1257300"/>
                  </a:lnTo>
                  <a:lnTo>
                    <a:pt x="22098" y="1308354"/>
                  </a:lnTo>
                  <a:lnTo>
                    <a:pt x="28194" y="1308354"/>
                  </a:lnTo>
                  <a:lnTo>
                    <a:pt x="28194" y="1257300"/>
                  </a:lnTo>
                  <a:close/>
                </a:path>
                <a:path w="1214754" h="1502410">
                  <a:moveTo>
                    <a:pt x="28194" y="1238250"/>
                  </a:moveTo>
                  <a:lnTo>
                    <a:pt x="27432" y="1187196"/>
                  </a:lnTo>
                  <a:lnTo>
                    <a:pt x="21336" y="1187196"/>
                  </a:lnTo>
                  <a:lnTo>
                    <a:pt x="22098" y="1238250"/>
                  </a:lnTo>
                  <a:lnTo>
                    <a:pt x="28194" y="1238250"/>
                  </a:lnTo>
                  <a:close/>
                </a:path>
                <a:path w="1214754" h="1502410">
                  <a:moveTo>
                    <a:pt x="28956" y="1396746"/>
                  </a:moveTo>
                  <a:lnTo>
                    <a:pt x="22847" y="1396746"/>
                  </a:lnTo>
                  <a:lnTo>
                    <a:pt x="22847" y="1447800"/>
                  </a:lnTo>
                  <a:lnTo>
                    <a:pt x="28956" y="1447800"/>
                  </a:lnTo>
                  <a:lnTo>
                    <a:pt x="28956" y="1396746"/>
                  </a:lnTo>
                  <a:close/>
                </a:path>
                <a:path w="1214754" h="1502410">
                  <a:moveTo>
                    <a:pt x="28956" y="1327404"/>
                  </a:moveTo>
                  <a:lnTo>
                    <a:pt x="22098" y="1327404"/>
                  </a:lnTo>
                  <a:lnTo>
                    <a:pt x="22860" y="1377696"/>
                  </a:lnTo>
                  <a:lnTo>
                    <a:pt x="28956" y="1377696"/>
                  </a:lnTo>
                  <a:lnTo>
                    <a:pt x="28956" y="1327404"/>
                  </a:lnTo>
                  <a:close/>
                </a:path>
                <a:path w="1214754" h="1502410">
                  <a:moveTo>
                    <a:pt x="51816" y="1446276"/>
                  </a:moveTo>
                  <a:lnTo>
                    <a:pt x="50292" y="1444752"/>
                  </a:lnTo>
                  <a:lnTo>
                    <a:pt x="48768" y="1443990"/>
                  </a:lnTo>
                  <a:lnTo>
                    <a:pt x="46482" y="1444752"/>
                  </a:lnTo>
                  <a:lnTo>
                    <a:pt x="45720" y="1446276"/>
                  </a:lnTo>
                  <a:lnTo>
                    <a:pt x="29718" y="1473873"/>
                  </a:lnTo>
                  <a:lnTo>
                    <a:pt x="29718" y="1466850"/>
                  </a:lnTo>
                  <a:lnTo>
                    <a:pt x="22847" y="1466850"/>
                  </a:lnTo>
                  <a:lnTo>
                    <a:pt x="22847" y="1473873"/>
                  </a:lnTo>
                  <a:lnTo>
                    <a:pt x="26289" y="1479778"/>
                  </a:lnTo>
                  <a:lnTo>
                    <a:pt x="22847" y="1473873"/>
                  </a:lnTo>
                  <a:lnTo>
                    <a:pt x="6858" y="1446276"/>
                  </a:lnTo>
                  <a:lnTo>
                    <a:pt x="6096" y="1444752"/>
                  </a:lnTo>
                  <a:lnTo>
                    <a:pt x="3810" y="1444752"/>
                  </a:lnTo>
                  <a:lnTo>
                    <a:pt x="762" y="1446276"/>
                  </a:lnTo>
                  <a:lnTo>
                    <a:pt x="0" y="1448562"/>
                  </a:lnTo>
                  <a:lnTo>
                    <a:pt x="1524" y="1450086"/>
                  </a:lnTo>
                  <a:lnTo>
                    <a:pt x="26670" y="1492758"/>
                  </a:lnTo>
                  <a:lnTo>
                    <a:pt x="30518" y="1485900"/>
                  </a:lnTo>
                  <a:lnTo>
                    <a:pt x="51054" y="1449324"/>
                  </a:lnTo>
                  <a:lnTo>
                    <a:pt x="51816" y="1447800"/>
                  </a:lnTo>
                  <a:lnTo>
                    <a:pt x="51816" y="1446276"/>
                  </a:lnTo>
                  <a:close/>
                </a:path>
                <a:path w="1214754" h="1502410">
                  <a:moveTo>
                    <a:pt x="1176528" y="401574"/>
                  </a:moveTo>
                  <a:lnTo>
                    <a:pt x="1175766" y="351282"/>
                  </a:lnTo>
                  <a:lnTo>
                    <a:pt x="1169670" y="351282"/>
                  </a:lnTo>
                  <a:lnTo>
                    <a:pt x="1170432" y="401574"/>
                  </a:lnTo>
                  <a:lnTo>
                    <a:pt x="1176528" y="401574"/>
                  </a:lnTo>
                  <a:close/>
                </a:path>
                <a:path w="1214754" h="1502410">
                  <a:moveTo>
                    <a:pt x="1177290" y="471678"/>
                  </a:moveTo>
                  <a:lnTo>
                    <a:pt x="1176528" y="420624"/>
                  </a:lnTo>
                  <a:lnTo>
                    <a:pt x="1170432" y="420624"/>
                  </a:lnTo>
                  <a:lnTo>
                    <a:pt x="1171194" y="471678"/>
                  </a:lnTo>
                  <a:lnTo>
                    <a:pt x="1177290" y="471678"/>
                  </a:lnTo>
                  <a:close/>
                </a:path>
                <a:path w="1214754" h="1502410">
                  <a:moveTo>
                    <a:pt x="1178814" y="541020"/>
                  </a:moveTo>
                  <a:lnTo>
                    <a:pt x="1178052" y="490728"/>
                  </a:lnTo>
                  <a:lnTo>
                    <a:pt x="1171194" y="490728"/>
                  </a:lnTo>
                  <a:lnTo>
                    <a:pt x="1171956" y="541782"/>
                  </a:lnTo>
                  <a:lnTo>
                    <a:pt x="1178814" y="541020"/>
                  </a:lnTo>
                  <a:close/>
                </a:path>
                <a:path w="1214754" h="1502410">
                  <a:moveTo>
                    <a:pt x="1179576" y="611124"/>
                  </a:moveTo>
                  <a:lnTo>
                    <a:pt x="1178814" y="560070"/>
                  </a:lnTo>
                  <a:lnTo>
                    <a:pt x="1172718" y="560832"/>
                  </a:lnTo>
                  <a:lnTo>
                    <a:pt x="1173480" y="611124"/>
                  </a:lnTo>
                  <a:lnTo>
                    <a:pt x="1179576" y="611124"/>
                  </a:lnTo>
                  <a:close/>
                </a:path>
                <a:path w="1214754" h="1502410">
                  <a:moveTo>
                    <a:pt x="1180338" y="681228"/>
                  </a:moveTo>
                  <a:lnTo>
                    <a:pt x="1179576" y="630174"/>
                  </a:lnTo>
                  <a:lnTo>
                    <a:pt x="1173480" y="630174"/>
                  </a:lnTo>
                  <a:lnTo>
                    <a:pt x="1174242" y="681228"/>
                  </a:lnTo>
                  <a:lnTo>
                    <a:pt x="1180338" y="681228"/>
                  </a:lnTo>
                  <a:close/>
                </a:path>
                <a:path w="1214754" h="1502410">
                  <a:moveTo>
                    <a:pt x="1181862" y="750570"/>
                  </a:moveTo>
                  <a:lnTo>
                    <a:pt x="1181100" y="700278"/>
                  </a:lnTo>
                  <a:lnTo>
                    <a:pt x="1174242" y="700278"/>
                  </a:lnTo>
                  <a:lnTo>
                    <a:pt x="1175004" y="751332"/>
                  </a:lnTo>
                  <a:lnTo>
                    <a:pt x="1181862" y="750570"/>
                  </a:lnTo>
                  <a:close/>
                </a:path>
                <a:path w="1214754" h="1502410">
                  <a:moveTo>
                    <a:pt x="1182624" y="820674"/>
                  </a:moveTo>
                  <a:lnTo>
                    <a:pt x="1181862" y="769620"/>
                  </a:lnTo>
                  <a:lnTo>
                    <a:pt x="1175766" y="770382"/>
                  </a:lnTo>
                  <a:lnTo>
                    <a:pt x="1176528" y="820674"/>
                  </a:lnTo>
                  <a:lnTo>
                    <a:pt x="1182624" y="820674"/>
                  </a:lnTo>
                  <a:close/>
                </a:path>
                <a:path w="1214754" h="1502410">
                  <a:moveTo>
                    <a:pt x="1183386" y="890778"/>
                  </a:moveTo>
                  <a:lnTo>
                    <a:pt x="1182624" y="839724"/>
                  </a:lnTo>
                  <a:lnTo>
                    <a:pt x="1176528" y="839724"/>
                  </a:lnTo>
                  <a:lnTo>
                    <a:pt x="1177290" y="890778"/>
                  </a:lnTo>
                  <a:lnTo>
                    <a:pt x="1183386" y="890778"/>
                  </a:lnTo>
                  <a:close/>
                </a:path>
                <a:path w="1214754" h="1502410">
                  <a:moveTo>
                    <a:pt x="1184910" y="960120"/>
                  </a:moveTo>
                  <a:lnTo>
                    <a:pt x="1184148" y="909828"/>
                  </a:lnTo>
                  <a:lnTo>
                    <a:pt x="1177290" y="909828"/>
                  </a:lnTo>
                  <a:lnTo>
                    <a:pt x="1178052" y="960882"/>
                  </a:lnTo>
                  <a:lnTo>
                    <a:pt x="1184910" y="960120"/>
                  </a:lnTo>
                  <a:close/>
                </a:path>
                <a:path w="1214754" h="1502410">
                  <a:moveTo>
                    <a:pt x="1185672" y="1484122"/>
                  </a:moveTo>
                  <a:lnTo>
                    <a:pt x="1168908" y="1456182"/>
                  </a:lnTo>
                  <a:lnTo>
                    <a:pt x="1168146" y="1454658"/>
                  </a:lnTo>
                  <a:lnTo>
                    <a:pt x="1165860" y="1453896"/>
                  </a:lnTo>
                  <a:lnTo>
                    <a:pt x="1165098" y="1455420"/>
                  </a:lnTo>
                  <a:lnTo>
                    <a:pt x="1163574" y="1456182"/>
                  </a:lnTo>
                  <a:lnTo>
                    <a:pt x="1162812" y="1457706"/>
                  </a:lnTo>
                  <a:lnTo>
                    <a:pt x="1163574" y="1459230"/>
                  </a:lnTo>
                  <a:lnTo>
                    <a:pt x="1185672" y="1495628"/>
                  </a:lnTo>
                  <a:lnTo>
                    <a:pt x="1185672" y="1484122"/>
                  </a:lnTo>
                  <a:close/>
                </a:path>
                <a:path w="1214754" h="1502410">
                  <a:moveTo>
                    <a:pt x="1185672" y="1030224"/>
                  </a:moveTo>
                  <a:lnTo>
                    <a:pt x="1184910" y="979170"/>
                  </a:lnTo>
                  <a:lnTo>
                    <a:pt x="1178814" y="979932"/>
                  </a:lnTo>
                  <a:lnTo>
                    <a:pt x="1179576" y="1030224"/>
                  </a:lnTo>
                  <a:lnTo>
                    <a:pt x="1185672" y="1030224"/>
                  </a:lnTo>
                  <a:close/>
                </a:path>
                <a:path w="1214754" h="1502410">
                  <a:moveTo>
                    <a:pt x="1185773" y="1495806"/>
                  </a:moveTo>
                  <a:lnTo>
                    <a:pt x="1185672" y="1495628"/>
                  </a:lnTo>
                  <a:lnTo>
                    <a:pt x="1185672" y="1495806"/>
                  </a:lnTo>
                  <a:close/>
                </a:path>
                <a:path w="1214754" h="1502410">
                  <a:moveTo>
                    <a:pt x="1186434" y="1100328"/>
                  </a:moveTo>
                  <a:lnTo>
                    <a:pt x="1185672" y="1049274"/>
                  </a:lnTo>
                  <a:lnTo>
                    <a:pt x="1179576" y="1049274"/>
                  </a:lnTo>
                  <a:lnTo>
                    <a:pt x="1180338" y="1100328"/>
                  </a:lnTo>
                  <a:lnTo>
                    <a:pt x="1186434" y="1100328"/>
                  </a:lnTo>
                  <a:close/>
                </a:path>
                <a:path w="1214754" h="1502410">
                  <a:moveTo>
                    <a:pt x="1187958" y="1169670"/>
                  </a:moveTo>
                  <a:lnTo>
                    <a:pt x="1187196" y="1119378"/>
                  </a:lnTo>
                  <a:lnTo>
                    <a:pt x="1180338" y="1119378"/>
                  </a:lnTo>
                  <a:lnTo>
                    <a:pt x="1181100" y="1170432"/>
                  </a:lnTo>
                  <a:lnTo>
                    <a:pt x="1187958" y="1169670"/>
                  </a:lnTo>
                  <a:close/>
                </a:path>
                <a:path w="1214754" h="1502410">
                  <a:moveTo>
                    <a:pt x="1188720" y="1239774"/>
                  </a:moveTo>
                  <a:lnTo>
                    <a:pt x="1187958" y="1188720"/>
                  </a:lnTo>
                  <a:lnTo>
                    <a:pt x="1181862" y="1189482"/>
                  </a:lnTo>
                  <a:lnTo>
                    <a:pt x="1182624" y="1239774"/>
                  </a:lnTo>
                  <a:lnTo>
                    <a:pt x="1188720" y="1239774"/>
                  </a:lnTo>
                  <a:close/>
                </a:path>
                <a:path w="1214754" h="1502410">
                  <a:moveTo>
                    <a:pt x="1189482" y="1309878"/>
                  </a:moveTo>
                  <a:lnTo>
                    <a:pt x="1188720" y="1258824"/>
                  </a:lnTo>
                  <a:lnTo>
                    <a:pt x="1182624" y="1258824"/>
                  </a:lnTo>
                  <a:lnTo>
                    <a:pt x="1183386" y="1309878"/>
                  </a:lnTo>
                  <a:lnTo>
                    <a:pt x="1189482" y="1309878"/>
                  </a:lnTo>
                  <a:close/>
                </a:path>
                <a:path w="1214754" h="1502410">
                  <a:moveTo>
                    <a:pt x="1191006" y="1379220"/>
                  </a:moveTo>
                  <a:lnTo>
                    <a:pt x="1190244" y="1328928"/>
                  </a:lnTo>
                  <a:lnTo>
                    <a:pt x="1183386" y="1328928"/>
                  </a:lnTo>
                  <a:lnTo>
                    <a:pt x="1184148" y="1379220"/>
                  </a:lnTo>
                  <a:lnTo>
                    <a:pt x="1191006" y="1379220"/>
                  </a:lnTo>
                  <a:close/>
                </a:path>
                <a:path w="1214754" h="1502410">
                  <a:moveTo>
                    <a:pt x="1191768" y="1449324"/>
                  </a:moveTo>
                  <a:lnTo>
                    <a:pt x="1191006" y="1398270"/>
                  </a:lnTo>
                  <a:lnTo>
                    <a:pt x="1184910" y="1398270"/>
                  </a:lnTo>
                  <a:lnTo>
                    <a:pt x="1185672" y="1449324"/>
                  </a:lnTo>
                  <a:lnTo>
                    <a:pt x="1191768" y="1449324"/>
                  </a:lnTo>
                  <a:close/>
                </a:path>
                <a:path w="1214754" h="1502410">
                  <a:moveTo>
                    <a:pt x="1214628" y="1456944"/>
                  </a:moveTo>
                  <a:lnTo>
                    <a:pt x="1213866" y="1455420"/>
                  </a:lnTo>
                  <a:lnTo>
                    <a:pt x="1210818" y="1453896"/>
                  </a:lnTo>
                  <a:lnTo>
                    <a:pt x="1208532" y="1453896"/>
                  </a:lnTo>
                  <a:lnTo>
                    <a:pt x="1207770" y="1455420"/>
                  </a:lnTo>
                  <a:lnTo>
                    <a:pt x="1192187" y="1483791"/>
                  </a:lnTo>
                  <a:lnTo>
                    <a:pt x="1191768" y="1468374"/>
                  </a:lnTo>
                  <a:lnTo>
                    <a:pt x="1185672" y="1468374"/>
                  </a:lnTo>
                  <a:lnTo>
                    <a:pt x="1185672" y="1484122"/>
                  </a:lnTo>
                  <a:lnTo>
                    <a:pt x="1185773" y="1495806"/>
                  </a:lnTo>
                  <a:lnTo>
                    <a:pt x="1189482" y="1501902"/>
                  </a:lnTo>
                  <a:lnTo>
                    <a:pt x="1192898" y="1495806"/>
                  </a:lnTo>
                  <a:lnTo>
                    <a:pt x="1213866" y="1458468"/>
                  </a:lnTo>
                  <a:lnTo>
                    <a:pt x="1214628" y="14569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170" y="2398013"/>
              <a:ext cx="246125" cy="3710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9552" y="2772155"/>
              <a:ext cx="245363" cy="3703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42388" y="3890771"/>
              <a:ext cx="2891790" cy="262255"/>
            </a:xfrm>
            <a:custGeom>
              <a:avLst/>
              <a:gdLst/>
              <a:ahLst/>
              <a:cxnLst/>
              <a:rect l="l" t="t" r="r" b="b"/>
              <a:pathLst>
                <a:path w="2891790" h="262254">
                  <a:moveTo>
                    <a:pt x="2891790" y="249936"/>
                  </a:moveTo>
                  <a:lnTo>
                    <a:pt x="0" y="249936"/>
                  </a:lnTo>
                  <a:lnTo>
                    <a:pt x="0" y="262128"/>
                  </a:lnTo>
                  <a:lnTo>
                    <a:pt x="2891790" y="262128"/>
                  </a:lnTo>
                  <a:lnTo>
                    <a:pt x="2891790" y="249936"/>
                  </a:lnTo>
                  <a:close/>
                </a:path>
                <a:path w="2891790" h="262254">
                  <a:moveTo>
                    <a:pt x="289179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891790" y="12192"/>
                  </a:lnTo>
                  <a:lnTo>
                    <a:pt x="2891790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8864" y="3150107"/>
              <a:ext cx="466344" cy="10774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30346" y="3574542"/>
              <a:ext cx="51435" cy="619125"/>
            </a:xfrm>
            <a:custGeom>
              <a:avLst/>
              <a:gdLst/>
              <a:ahLst/>
              <a:cxnLst/>
              <a:rect l="l" t="t" r="r" b="b"/>
              <a:pathLst>
                <a:path w="51435" h="619125">
                  <a:moveTo>
                    <a:pt x="35051" y="567689"/>
                  </a:moveTo>
                  <a:lnTo>
                    <a:pt x="28193" y="567689"/>
                  </a:lnTo>
                  <a:lnTo>
                    <a:pt x="28955" y="618743"/>
                  </a:lnTo>
                  <a:lnTo>
                    <a:pt x="35051" y="617981"/>
                  </a:lnTo>
                  <a:lnTo>
                    <a:pt x="35051" y="567689"/>
                  </a:lnTo>
                  <a:close/>
                </a:path>
                <a:path w="51435" h="619125">
                  <a:moveTo>
                    <a:pt x="34289" y="497585"/>
                  </a:moveTo>
                  <a:lnTo>
                    <a:pt x="27431" y="497585"/>
                  </a:lnTo>
                  <a:lnTo>
                    <a:pt x="28193" y="548639"/>
                  </a:lnTo>
                  <a:lnTo>
                    <a:pt x="34289" y="548639"/>
                  </a:lnTo>
                  <a:lnTo>
                    <a:pt x="34289" y="497585"/>
                  </a:lnTo>
                  <a:close/>
                </a:path>
                <a:path w="51435" h="619125">
                  <a:moveTo>
                    <a:pt x="32765" y="427481"/>
                  </a:moveTo>
                  <a:lnTo>
                    <a:pt x="26669" y="428243"/>
                  </a:lnTo>
                  <a:lnTo>
                    <a:pt x="27431" y="478535"/>
                  </a:lnTo>
                  <a:lnTo>
                    <a:pt x="33527" y="478535"/>
                  </a:lnTo>
                  <a:lnTo>
                    <a:pt x="32765" y="427481"/>
                  </a:lnTo>
                  <a:close/>
                </a:path>
                <a:path w="51435" h="619125">
                  <a:moveTo>
                    <a:pt x="32003" y="358139"/>
                  </a:moveTo>
                  <a:lnTo>
                    <a:pt x="25907" y="358139"/>
                  </a:lnTo>
                  <a:lnTo>
                    <a:pt x="26669" y="409193"/>
                  </a:lnTo>
                  <a:lnTo>
                    <a:pt x="32765" y="408431"/>
                  </a:lnTo>
                  <a:lnTo>
                    <a:pt x="32003" y="358139"/>
                  </a:lnTo>
                  <a:close/>
                </a:path>
                <a:path w="51435" h="619125">
                  <a:moveTo>
                    <a:pt x="31241" y="288035"/>
                  </a:moveTo>
                  <a:lnTo>
                    <a:pt x="25145" y="288035"/>
                  </a:lnTo>
                  <a:lnTo>
                    <a:pt x="25907" y="339089"/>
                  </a:lnTo>
                  <a:lnTo>
                    <a:pt x="32003" y="339089"/>
                  </a:lnTo>
                  <a:lnTo>
                    <a:pt x="31241" y="288035"/>
                  </a:lnTo>
                  <a:close/>
                </a:path>
                <a:path w="51435" h="619125">
                  <a:moveTo>
                    <a:pt x="30479" y="218693"/>
                  </a:moveTo>
                  <a:lnTo>
                    <a:pt x="24383" y="218693"/>
                  </a:lnTo>
                  <a:lnTo>
                    <a:pt x="25145" y="268985"/>
                  </a:lnTo>
                  <a:lnTo>
                    <a:pt x="31241" y="268985"/>
                  </a:lnTo>
                  <a:lnTo>
                    <a:pt x="30479" y="218693"/>
                  </a:lnTo>
                  <a:close/>
                </a:path>
                <a:path w="51435" h="619125">
                  <a:moveTo>
                    <a:pt x="29717" y="148589"/>
                  </a:moveTo>
                  <a:lnTo>
                    <a:pt x="23621" y="148589"/>
                  </a:lnTo>
                  <a:lnTo>
                    <a:pt x="24383" y="199643"/>
                  </a:lnTo>
                  <a:lnTo>
                    <a:pt x="30479" y="199643"/>
                  </a:lnTo>
                  <a:lnTo>
                    <a:pt x="29717" y="148589"/>
                  </a:lnTo>
                  <a:close/>
                </a:path>
                <a:path w="51435" h="619125">
                  <a:moveTo>
                    <a:pt x="28955" y="78485"/>
                  </a:moveTo>
                  <a:lnTo>
                    <a:pt x="22859" y="78485"/>
                  </a:lnTo>
                  <a:lnTo>
                    <a:pt x="23621" y="129539"/>
                  </a:lnTo>
                  <a:lnTo>
                    <a:pt x="29717" y="129539"/>
                  </a:lnTo>
                  <a:lnTo>
                    <a:pt x="28955" y="78485"/>
                  </a:lnTo>
                  <a:close/>
                </a:path>
                <a:path w="51435" h="619125">
                  <a:moveTo>
                    <a:pt x="25227" y="12836"/>
                  </a:moveTo>
                  <a:lnTo>
                    <a:pt x="22233" y="18101"/>
                  </a:lnTo>
                  <a:lnTo>
                    <a:pt x="22859" y="59435"/>
                  </a:lnTo>
                  <a:lnTo>
                    <a:pt x="28955" y="59435"/>
                  </a:lnTo>
                  <a:lnTo>
                    <a:pt x="28328" y="18003"/>
                  </a:lnTo>
                  <a:lnTo>
                    <a:pt x="25227" y="12836"/>
                  </a:lnTo>
                  <a:close/>
                </a:path>
                <a:path w="51435" h="619125">
                  <a:moveTo>
                    <a:pt x="25145" y="0"/>
                  </a:moveTo>
                  <a:lnTo>
                    <a:pt x="761" y="43433"/>
                  </a:lnTo>
                  <a:lnTo>
                    <a:pt x="0" y="44957"/>
                  </a:lnTo>
                  <a:lnTo>
                    <a:pt x="0" y="46481"/>
                  </a:lnTo>
                  <a:lnTo>
                    <a:pt x="3047" y="48005"/>
                  </a:lnTo>
                  <a:lnTo>
                    <a:pt x="5333" y="48005"/>
                  </a:lnTo>
                  <a:lnTo>
                    <a:pt x="6095" y="46481"/>
                  </a:lnTo>
                  <a:lnTo>
                    <a:pt x="22233" y="18101"/>
                  </a:lnTo>
                  <a:lnTo>
                    <a:pt x="22097" y="9143"/>
                  </a:lnTo>
                  <a:lnTo>
                    <a:pt x="23012" y="9143"/>
                  </a:lnTo>
                  <a:lnTo>
                    <a:pt x="22097" y="7619"/>
                  </a:lnTo>
                  <a:lnTo>
                    <a:pt x="29636" y="7619"/>
                  </a:lnTo>
                  <a:lnTo>
                    <a:pt x="25145" y="0"/>
                  </a:lnTo>
                  <a:close/>
                </a:path>
                <a:path w="51435" h="619125">
                  <a:moveTo>
                    <a:pt x="30534" y="9143"/>
                  </a:moveTo>
                  <a:lnTo>
                    <a:pt x="28193" y="9143"/>
                  </a:lnTo>
                  <a:lnTo>
                    <a:pt x="28328" y="18003"/>
                  </a:lnTo>
                  <a:lnTo>
                    <a:pt x="44957" y="45719"/>
                  </a:lnTo>
                  <a:lnTo>
                    <a:pt x="45719" y="47243"/>
                  </a:lnTo>
                  <a:lnTo>
                    <a:pt x="48005" y="48005"/>
                  </a:lnTo>
                  <a:lnTo>
                    <a:pt x="49529" y="47243"/>
                  </a:lnTo>
                  <a:lnTo>
                    <a:pt x="51053" y="45719"/>
                  </a:lnTo>
                  <a:lnTo>
                    <a:pt x="51053" y="44195"/>
                  </a:lnTo>
                  <a:lnTo>
                    <a:pt x="50291" y="42671"/>
                  </a:lnTo>
                  <a:lnTo>
                    <a:pt x="30534" y="9143"/>
                  </a:lnTo>
                  <a:close/>
                </a:path>
                <a:path w="51435" h="619125">
                  <a:moveTo>
                    <a:pt x="23012" y="9143"/>
                  </a:moveTo>
                  <a:lnTo>
                    <a:pt x="22097" y="9143"/>
                  </a:lnTo>
                  <a:lnTo>
                    <a:pt x="22233" y="18101"/>
                  </a:lnTo>
                  <a:lnTo>
                    <a:pt x="25227" y="12836"/>
                  </a:lnTo>
                  <a:lnTo>
                    <a:pt x="23012" y="9143"/>
                  </a:lnTo>
                  <a:close/>
                </a:path>
                <a:path w="51435" h="619125">
                  <a:moveTo>
                    <a:pt x="29636" y="7619"/>
                  </a:moveTo>
                  <a:lnTo>
                    <a:pt x="28193" y="7619"/>
                  </a:lnTo>
                  <a:lnTo>
                    <a:pt x="25227" y="12836"/>
                  </a:lnTo>
                  <a:lnTo>
                    <a:pt x="28328" y="18003"/>
                  </a:lnTo>
                  <a:lnTo>
                    <a:pt x="28193" y="9143"/>
                  </a:lnTo>
                  <a:lnTo>
                    <a:pt x="30534" y="9143"/>
                  </a:lnTo>
                  <a:lnTo>
                    <a:pt x="29636" y="7619"/>
                  </a:lnTo>
                  <a:close/>
                </a:path>
                <a:path w="51435" h="619125">
                  <a:moveTo>
                    <a:pt x="28193" y="7619"/>
                  </a:moveTo>
                  <a:lnTo>
                    <a:pt x="22097" y="7619"/>
                  </a:lnTo>
                  <a:lnTo>
                    <a:pt x="25227" y="12836"/>
                  </a:lnTo>
                  <a:lnTo>
                    <a:pt x="28193" y="76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66616" y="3927348"/>
              <a:ext cx="595630" cy="209550"/>
            </a:xfrm>
            <a:custGeom>
              <a:avLst/>
              <a:gdLst/>
              <a:ahLst/>
              <a:cxnLst/>
              <a:rect l="l" t="t" r="r" b="b"/>
              <a:pathLst>
                <a:path w="595629" h="209550">
                  <a:moveTo>
                    <a:pt x="595122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595122" y="209550"/>
                  </a:lnTo>
                  <a:lnTo>
                    <a:pt x="595122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63568" y="3923538"/>
              <a:ext cx="601345" cy="216535"/>
            </a:xfrm>
            <a:custGeom>
              <a:avLst/>
              <a:gdLst/>
              <a:ahLst/>
              <a:cxnLst/>
              <a:rect l="l" t="t" r="r" b="b"/>
              <a:pathLst>
                <a:path w="601345" h="216535">
                  <a:moveTo>
                    <a:pt x="601217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601217" y="216407"/>
                  </a:lnTo>
                  <a:lnTo>
                    <a:pt x="601217" y="213359"/>
                  </a:lnTo>
                  <a:lnTo>
                    <a:pt x="6096" y="213359"/>
                  </a:lnTo>
                  <a:lnTo>
                    <a:pt x="3048" y="209550"/>
                  </a:lnTo>
                  <a:lnTo>
                    <a:pt x="6096" y="209550"/>
                  </a:lnTo>
                  <a:lnTo>
                    <a:pt x="6096" y="6857"/>
                  </a:lnTo>
                  <a:lnTo>
                    <a:pt x="3048" y="6857"/>
                  </a:lnTo>
                  <a:lnTo>
                    <a:pt x="6096" y="3809"/>
                  </a:lnTo>
                  <a:lnTo>
                    <a:pt x="601217" y="3809"/>
                  </a:lnTo>
                  <a:lnTo>
                    <a:pt x="601217" y="0"/>
                  </a:lnTo>
                  <a:close/>
                </a:path>
                <a:path w="601345" h="216535">
                  <a:moveTo>
                    <a:pt x="6096" y="209550"/>
                  </a:moveTo>
                  <a:lnTo>
                    <a:pt x="3048" y="209550"/>
                  </a:lnTo>
                  <a:lnTo>
                    <a:pt x="6096" y="213359"/>
                  </a:lnTo>
                  <a:lnTo>
                    <a:pt x="6096" y="209550"/>
                  </a:lnTo>
                  <a:close/>
                </a:path>
                <a:path w="601345" h="216535">
                  <a:moveTo>
                    <a:pt x="595122" y="209550"/>
                  </a:moveTo>
                  <a:lnTo>
                    <a:pt x="6096" y="209550"/>
                  </a:lnTo>
                  <a:lnTo>
                    <a:pt x="6096" y="213359"/>
                  </a:lnTo>
                  <a:lnTo>
                    <a:pt x="595122" y="213359"/>
                  </a:lnTo>
                  <a:lnTo>
                    <a:pt x="595122" y="209550"/>
                  </a:lnTo>
                  <a:close/>
                </a:path>
                <a:path w="601345" h="216535">
                  <a:moveTo>
                    <a:pt x="595122" y="3809"/>
                  </a:moveTo>
                  <a:lnTo>
                    <a:pt x="595122" y="213359"/>
                  </a:lnTo>
                  <a:lnTo>
                    <a:pt x="598170" y="209550"/>
                  </a:lnTo>
                  <a:lnTo>
                    <a:pt x="601217" y="209550"/>
                  </a:lnTo>
                  <a:lnTo>
                    <a:pt x="601217" y="6857"/>
                  </a:lnTo>
                  <a:lnTo>
                    <a:pt x="598170" y="6857"/>
                  </a:lnTo>
                  <a:lnTo>
                    <a:pt x="595122" y="3809"/>
                  </a:lnTo>
                  <a:close/>
                </a:path>
                <a:path w="601345" h="216535">
                  <a:moveTo>
                    <a:pt x="601217" y="209550"/>
                  </a:moveTo>
                  <a:lnTo>
                    <a:pt x="598170" y="209550"/>
                  </a:lnTo>
                  <a:lnTo>
                    <a:pt x="595122" y="213359"/>
                  </a:lnTo>
                  <a:lnTo>
                    <a:pt x="601217" y="213359"/>
                  </a:lnTo>
                  <a:lnTo>
                    <a:pt x="601217" y="209550"/>
                  </a:lnTo>
                  <a:close/>
                </a:path>
                <a:path w="601345" h="216535">
                  <a:moveTo>
                    <a:pt x="6096" y="3809"/>
                  </a:moveTo>
                  <a:lnTo>
                    <a:pt x="3048" y="6857"/>
                  </a:lnTo>
                  <a:lnTo>
                    <a:pt x="6096" y="6857"/>
                  </a:lnTo>
                  <a:lnTo>
                    <a:pt x="6096" y="3809"/>
                  </a:lnTo>
                  <a:close/>
                </a:path>
                <a:path w="601345" h="216535">
                  <a:moveTo>
                    <a:pt x="595122" y="3809"/>
                  </a:moveTo>
                  <a:lnTo>
                    <a:pt x="6096" y="3809"/>
                  </a:lnTo>
                  <a:lnTo>
                    <a:pt x="6096" y="6857"/>
                  </a:lnTo>
                  <a:lnTo>
                    <a:pt x="595122" y="6857"/>
                  </a:lnTo>
                  <a:lnTo>
                    <a:pt x="595122" y="3809"/>
                  </a:lnTo>
                  <a:close/>
                </a:path>
                <a:path w="601345" h="216535">
                  <a:moveTo>
                    <a:pt x="601217" y="3809"/>
                  </a:moveTo>
                  <a:lnTo>
                    <a:pt x="595122" y="3809"/>
                  </a:lnTo>
                  <a:lnTo>
                    <a:pt x="598170" y="6857"/>
                  </a:lnTo>
                  <a:lnTo>
                    <a:pt x="601217" y="6857"/>
                  </a:lnTo>
                  <a:lnTo>
                    <a:pt x="601217" y="3809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114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Tidsrelæ</a:t>
            </a:r>
            <a:r>
              <a:rPr sz="1250" b="1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1250" b="1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Tiltræk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585470">
              <a:lnSpc>
                <a:spcPct val="100000"/>
              </a:lnSpc>
              <a:spcBef>
                <a:spcPts val="123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79755">
              <a:lnSpc>
                <a:spcPct val="100000"/>
              </a:lnSpc>
              <a:spcBef>
                <a:spcPts val="58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S2: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  <a:spcBef>
                <a:spcPts val="67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T1: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  <a:spcBef>
                <a:spcPts val="5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T1: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T1: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"/>
              <a:cs typeface="Arial"/>
            </a:endParaRPr>
          </a:p>
          <a:p>
            <a:pPr marR="973455" algn="ctr">
              <a:lnSpc>
                <a:spcPct val="100000"/>
              </a:lnSpc>
            </a:pP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Tidsforsinkelse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08376" y="4171949"/>
            <a:ext cx="551815" cy="89535"/>
          </a:xfrm>
          <a:custGeom>
            <a:avLst/>
            <a:gdLst/>
            <a:ahLst/>
            <a:cxnLst/>
            <a:rect l="l" t="t" r="r" b="b"/>
            <a:pathLst>
              <a:path w="551814" h="89535">
                <a:moveTo>
                  <a:pt x="535940" y="54102"/>
                </a:moveTo>
                <a:lnTo>
                  <a:pt x="532638" y="54102"/>
                </a:lnTo>
                <a:lnTo>
                  <a:pt x="498182" y="54102"/>
                </a:lnTo>
                <a:lnTo>
                  <a:pt x="470916" y="70104"/>
                </a:lnTo>
                <a:lnTo>
                  <a:pt x="466344" y="72390"/>
                </a:lnTo>
                <a:lnTo>
                  <a:pt x="464820" y="78486"/>
                </a:lnTo>
                <a:lnTo>
                  <a:pt x="467106" y="83058"/>
                </a:lnTo>
                <a:lnTo>
                  <a:pt x="470154" y="87630"/>
                </a:lnTo>
                <a:lnTo>
                  <a:pt x="476250" y="89154"/>
                </a:lnTo>
                <a:lnTo>
                  <a:pt x="480822" y="86106"/>
                </a:lnTo>
                <a:lnTo>
                  <a:pt x="535940" y="54102"/>
                </a:lnTo>
                <a:close/>
              </a:path>
              <a:path w="551814" h="89535">
                <a:moveTo>
                  <a:pt x="551688" y="44958"/>
                </a:moveTo>
                <a:lnTo>
                  <a:pt x="480822" y="3048"/>
                </a:lnTo>
                <a:lnTo>
                  <a:pt x="476250" y="762"/>
                </a:lnTo>
                <a:lnTo>
                  <a:pt x="470154" y="2286"/>
                </a:lnTo>
                <a:lnTo>
                  <a:pt x="467868" y="6858"/>
                </a:lnTo>
                <a:lnTo>
                  <a:pt x="464820" y="11430"/>
                </a:lnTo>
                <a:lnTo>
                  <a:pt x="466344" y="16764"/>
                </a:lnTo>
                <a:lnTo>
                  <a:pt x="470916" y="19812"/>
                </a:lnTo>
                <a:lnTo>
                  <a:pt x="496798" y="35001"/>
                </a:lnTo>
                <a:lnTo>
                  <a:pt x="54698" y="34353"/>
                </a:lnTo>
                <a:lnTo>
                  <a:pt x="80772" y="19050"/>
                </a:lnTo>
                <a:lnTo>
                  <a:pt x="85344" y="16002"/>
                </a:lnTo>
                <a:lnTo>
                  <a:pt x="86868" y="10668"/>
                </a:lnTo>
                <a:lnTo>
                  <a:pt x="84582" y="6096"/>
                </a:lnTo>
                <a:lnTo>
                  <a:pt x="81534" y="1524"/>
                </a:lnTo>
                <a:lnTo>
                  <a:pt x="76200" y="0"/>
                </a:lnTo>
                <a:lnTo>
                  <a:pt x="71628" y="2286"/>
                </a:lnTo>
                <a:lnTo>
                  <a:pt x="0" y="44196"/>
                </a:lnTo>
                <a:lnTo>
                  <a:pt x="71628" y="85344"/>
                </a:lnTo>
                <a:lnTo>
                  <a:pt x="75438" y="88392"/>
                </a:lnTo>
                <a:lnTo>
                  <a:pt x="81534" y="86868"/>
                </a:lnTo>
                <a:lnTo>
                  <a:pt x="84582" y="82296"/>
                </a:lnTo>
                <a:lnTo>
                  <a:pt x="86868" y="77724"/>
                </a:lnTo>
                <a:lnTo>
                  <a:pt x="85344" y="71628"/>
                </a:lnTo>
                <a:lnTo>
                  <a:pt x="80772" y="69342"/>
                </a:lnTo>
                <a:lnTo>
                  <a:pt x="53581" y="53403"/>
                </a:lnTo>
                <a:lnTo>
                  <a:pt x="498271" y="54051"/>
                </a:lnTo>
                <a:lnTo>
                  <a:pt x="532638" y="54102"/>
                </a:lnTo>
                <a:lnTo>
                  <a:pt x="536016" y="54051"/>
                </a:lnTo>
                <a:lnTo>
                  <a:pt x="551688" y="4495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852422" y="6199882"/>
            <a:ext cx="200533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Tidsrelæ</a:t>
            </a:r>
            <a:r>
              <a:rPr sz="1250" b="1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1250" b="1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Frafald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853183" y="6927342"/>
            <a:ext cx="2220595" cy="906144"/>
            <a:chOff x="1853183" y="6927342"/>
            <a:chExt cx="2220595" cy="906144"/>
          </a:xfrm>
        </p:grpSpPr>
        <p:sp>
          <p:nvSpPr>
            <p:cNvPr id="31" name="object 31"/>
            <p:cNvSpPr/>
            <p:nvPr/>
          </p:nvSpPr>
          <p:spPr>
            <a:xfrm>
              <a:off x="2474976" y="6927342"/>
              <a:ext cx="142875" cy="906144"/>
            </a:xfrm>
            <a:custGeom>
              <a:avLst/>
              <a:gdLst/>
              <a:ahLst/>
              <a:cxnLst/>
              <a:rect l="l" t="t" r="r" b="b"/>
              <a:pathLst>
                <a:path w="142875" h="906145">
                  <a:moveTo>
                    <a:pt x="140970" y="710946"/>
                  </a:moveTo>
                  <a:lnTo>
                    <a:pt x="138684" y="707898"/>
                  </a:lnTo>
                  <a:lnTo>
                    <a:pt x="3048" y="707898"/>
                  </a:lnTo>
                  <a:lnTo>
                    <a:pt x="0" y="710946"/>
                  </a:lnTo>
                  <a:lnTo>
                    <a:pt x="0" y="902970"/>
                  </a:lnTo>
                  <a:lnTo>
                    <a:pt x="3048" y="906018"/>
                  </a:lnTo>
                  <a:lnTo>
                    <a:pt x="138684" y="906018"/>
                  </a:lnTo>
                  <a:lnTo>
                    <a:pt x="140970" y="902970"/>
                  </a:lnTo>
                  <a:lnTo>
                    <a:pt x="140970" y="899160"/>
                  </a:lnTo>
                  <a:lnTo>
                    <a:pt x="140970" y="893064"/>
                  </a:lnTo>
                  <a:lnTo>
                    <a:pt x="140970" y="720852"/>
                  </a:lnTo>
                  <a:lnTo>
                    <a:pt x="140970" y="714756"/>
                  </a:lnTo>
                  <a:lnTo>
                    <a:pt x="140970" y="710946"/>
                  </a:lnTo>
                  <a:close/>
                </a:path>
                <a:path w="142875" h="906145">
                  <a:moveTo>
                    <a:pt x="142494" y="3048"/>
                  </a:moveTo>
                  <a:lnTo>
                    <a:pt x="139446" y="0"/>
                  </a:lnTo>
                  <a:lnTo>
                    <a:pt x="3810" y="0"/>
                  </a:lnTo>
                  <a:lnTo>
                    <a:pt x="762" y="3048"/>
                  </a:lnTo>
                  <a:lnTo>
                    <a:pt x="762" y="195072"/>
                  </a:lnTo>
                  <a:lnTo>
                    <a:pt x="3810" y="198120"/>
                  </a:lnTo>
                  <a:lnTo>
                    <a:pt x="139446" y="198120"/>
                  </a:lnTo>
                  <a:lnTo>
                    <a:pt x="142494" y="195072"/>
                  </a:lnTo>
                  <a:lnTo>
                    <a:pt x="142494" y="191262"/>
                  </a:lnTo>
                  <a:lnTo>
                    <a:pt x="142494" y="185166"/>
                  </a:lnTo>
                  <a:lnTo>
                    <a:pt x="142494" y="12954"/>
                  </a:lnTo>
                  <a:lnTo>
                    <a:pt x="142494" y="6096"/>
                  </a:lnTo>
                  <a:lnTo>
                    <a:pt x="142494" y="3048"/>
                  </a:lnTo>
                  <a:close/>
                </a:path>
              </a:pathLst>
            </a:custGeom>
            <a:solidFill>
              <a:srgbClr val="DB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3183" y="7177278"/>
              <a:ext cx="607313" cy="53721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1111" y="7143750"/>
              <a:ext cx="549401" cy="59969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28060" y="7156704"/>
              <a:ext cx="545591" cy="59512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023872" y="8073640"/>
            <a:ext cx="111188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404041"/>
                </a:solidFill>
                <a:latin typeface="Arial"/>
                <a:cs typeface="Arial"/>
              </a:rPr>
              <a:t>frafald:</a:t>
            </a:r>
            <a:endParaRPr sz="9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</a:pP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frafald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vil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sige</a:t>
            </a:r>
            <a:r>
              <a:rPr sz="6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at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kontaktfunktionerne</a:t>
            </a:r>
            <a:r>
              <a:rPr sz="600" spc="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returgang</a:t>
            </a:r>
            <a:r>
              <a:rPr sz="600" spc="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er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i</a:t>
            </a:r>
            <a:r>
              <a:rPr sz="6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forhold</a:t>
            </a:r>
            <a:r>
              <a:rPr sz="6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til, hvornår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04041"/>
                </a:solidFill>
                <a:latin typeface="Arial"/>
                <a:cs typeface="Arial"/>
              </a:rPr>
              <a:t>at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spolen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mister</a:t>
            </a:r>
            <a:r>
              <a:rPr sz="6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sin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 spænding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34283" y="6824722"/>
            <a:ext cx="1104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Sluttekontakt</a:t>
            </a:r>
            <a:r>
              <a:rPr sz="600" spc="330" dirty="0">
                <a:solidFill>
                  <a:srgbClr val="404041"/>
                </a:solidFill>
                <a:latin typeface="Arial"/>
                <a:cs typeface="Arial"/>
              </a:rPr>
              <a:t>  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Brydekontakt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med</a:t>
            </a:r>
            <a:r>
              <a:rPr sz="6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285" dirty="0">
                <a:solidFill>
                  <a:srgbClr val="404041"/>
                </a:solidFill>
                <a:latin typeface="Arial"/>
                <a:cs typeface="Arial"/>
              </a:rPr>
              <a:t>  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med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frafald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frafald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03298" y="6826246"/>
            <a:ext cx="47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Tidsrelæ</a:t>
            </a:r>
            <a:r>
              <a:rPr sz="600" spc="4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04041"/>
                </a:solidFill>
                <a:latin typeface="Arial"/>
                <a:cs typeface="Arial"/>
              </a:rPr>
              <a:t>med</a:t>
            </a:r>
            <a:r>
              <a:rPr sz="6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600" spc="2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frafald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4406" y="2292095"/>
            <a:ext cx="3494278" cy="1929130"/>
            <a:chOff x="1724406" y="2292095"/>
            <a:chExt cx="3494278" cy="1929130"/>
          </a:xfrm>
        </p:grpSpPr>
        <p:sp>
          <p:nvSpPr>
            <p:cNvPr id="4" name="object 4"/>
            <p:cNvSpPr/>
            <p:nvPr/>
          </p:nvSpPr>
          <p:spPr>
            <a:xfrm>
              <a:off x="2318766" y="2455163"/>
              <a:ext cx="2899410" cy="1346200"/>
            </a:xfrm>
            <a:custGeom>
              <a:avLst/>
              <a:gdLst/>
              <a:ahLst/>
              <a:cxnLst/>
              <a:rect l="l" t="t" r="r" b="b"/>
              <a:pathLst>
                <a:path w="2899410" h="1346200">
                  <a:moveTo>
                    <a:pt x="2891790" y="255270"/>
                  </a:moveTo>
                  <a:lnTo>
                    <a:pt x="0" y="255270"/>
                  </a:lnTo>
                  <a:lnTo>
                    <a:pt x="0" y="267462"/>
                  </a:lnTo>
                  <a:lnTo>
                    <a:pt x="2891790" y="267462"/>
                  </a:lnTo>
                  <a:lnTo>
                    <a:pt x="2891790" y="255270"/>
                  </a:lnTo>
                  <a:close/>
                </a:path>
                <a:path w="2899410" h="1346200">
                  <a:moveTo>
                    <a:pt x="2893314" y="0"/>
                  </a:moveTo>
                  <a:lnTo>
                    <a:pt x="1524" y="0"/>
                  </a:lnTo>
                  <a:lnTo>
                    <a:pt x="1524" y="12954"/>
                  </a:lnTo>
                  <a:lnTo>
                    <a:pt x="2893314" y="12954"/>
                  </a:lnTo>
                  <a:lnTo>
                    <a:pt x="2893314" y="0"/>
                  </a:lnTo>
                  <a:close/>
                </a:path>
                <a:path w="2899410" h="1346200">
                  <a:moveTo>
                    <a:pt x="2896362" y="986790"/>
                  </a:moveTo>
                  <a:lnTo>
                    <a:pt x="4572" y="986790"/>
                  </a:lnTo>
                  <a:lnTo>
                    <a:pt x="4572" y="999744"/>
                  </a:lnTo>
                  <a:lnTo>
                    <a:pt x="2896362" y="999744"/>
                  </a:lnTo>
                  <a:lnTo>
                    <a:pt x="2896362" y="986790"/>
                  </a:lnTo>
                  <a:close/>
                </a:path>
                <a:path w="2899410" h="1346200">
                  <a:moveTo>
                    <a:pt x="2897886" y="621792"/>
                  </a:moveTo>
                  <a:lnTo>
                    <a:pt x="6858" y="621792"/>
                  </a:lnTo>
                  <a:lnTo>
                    <a:pt x="6858" y="634746"/>
                  </a:lnTo>
                  <a:lnTo>
                    <a:pt x="2897886" y="634746"/>
                  </a:lnTo>
                  <a:lnTo>
                    <a:pt x="2897886" y="621792"/>
                  </a:lnTo>
                  <a:close/>
                </a:path>
                <a:path w="2899410" h="1346200">
                  <a:moveTo>
                    <a:pt x="2899410" y="1332738"/>
                  </a:moveTo>
                  <a:lnTo>
                    <a:pt x="8382" y="1332738"/>
                  </a:lnTo>
                  <a:lnTo>
                    <a:pt x="8382" y="1334262"/>
                  </a:lnTo>
                  <a:lnTo>
                    <a:pt x="8382" y="1345692"/>
                  </a:lnTo>
                  <a:lnTo>
                    <a:pt x="2899410" y="1345692"/>
                  </a:lnTo>
                  <a:lnTo>
                    <a:pt x="2899410" y="1334262"/>
                  </a:lnTo>
                  <a:lnTo>
                    <a:pt x="2899410" y="133273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4086" y="2500122"/>
              <a:ext cx="85090" cy="209550"/>
            </a:xfrm>
            <a:custGeom>
              <a:avLst/>
              <a:gdLst/>
              <a:ahLst/>
              <a:cxnLst/>
              <a:rect l="l" t="t" r="r" b="b"/>
              <a:pathLst>
                <a:path w="85089" h="209550">
                  <a:moveTo>
                    <a:pt x="84581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4581" y="209550"/>
                  </a:lnTo>
                  <a:lnTo>
                    <a:pt x="84581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0276" y="2496311"/>
              <a:ext cx="91440" cy="216535"/>
            </a:xfrm>
            <a:custGeom>
              <a:avLst/>
              <a:gdLst/>
              <a:ahLst/>
              <a:cxnLst/>
              <a:rect l="l" t="t" r="r" b="b"/>
              <a:pathLst>
                <a:path w="91439" h="216535">
                  <a:moveTo>
                    <a:pt x="91439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91439" y="216407"/>
                  </a:lnTo>
                  <a:lnTo>
                    <a:pt x="91439" y="213360"/>
                  </a:lnTo>
                  <a:lnTo>
                    <a:pt x="6857" y="213360"/>
                  </a:lnTo>
                  <a:lnTo>
                    <a:pt x="3810" y="209550"/>
                  </a:lnTo>
                  <a:lnTo>
                    <a:pt x="6857" y="209550"/>
                  </a:lnTo>
                  <a:lnTo>
                    <a:pt x="6857" y="6858"/>
                  </a:lnTo>
                  <a:lnTo>
                    <a:pt x="3810" y="6858"/>
                  </a:lnTo>
                  <a:lnTo>
                    <a:pt x="6857" y="3810"/>
                  </a:lnTo>
                  <a:lnTo>
                    <a:pt x="91439" y="3810"/>
                  </a:lnTo>
                  <a:lnTo>
                    <a:pt x="91439" y="0"/>
                  </a:lnTo>
                  <a:close/>
                </a:path>
                <a:path w="91439" h="216535">
                  <a:moveTo>
                    <a:pt x="6857" y="209550"/>
                  </a:moveTo>
                  <a:lnTo>
                    <a:pt x="3810" y="209550"/>
                  </a:lnTo>
                  <a:lnTo>
                    <a:pt x="6857" y="213360"/>
                  </a:lnTo>
                  <a:lnTo>
                    <a:pt x="6857" y="209550"/>
                  </a:lnTo>
                  <a:close/>
                </a:path>
                <a:path w="91439" h="216535">
                  <a:moveTo>
                    <a:pt x="85343" y="209550"/>
                  </a:moveTo>
                  <a:lnTo>
                    <a:pt x="6857" y="209550"/>
                  </a:lnTo>
                  <a:lnTo>
                    <a:pt x="6857" y="213360"/>
                  </a:lnTo>
                  <a:lnTo>
                    <a:pt x="85343" y="213360"/>
                  </a:lnTo>
                  <a:lnTo>
                    <a:pt x="85343" y="209550"/>
                  </a:lnTo>
                  <a:close/>
                </a:path>
                <a:path w="91439" h="216535">
                  <a:moveTo>
                    <a:pt x="85343" y="3810"/>
                  </a:moveTo>
                  <a:lnTo>
                    <a:pt x="85343" y="213360"/>
                  </a:lnTo>
                  <a:lnTo>
                    <a:pt x="88392" y="209550"/>
                  </a:lnTo>
                  <a:lnTo>
                    <a:pt x="91439" y="209550"/>
                  </a:lnTo>
                  <a:lnTo>
                    <a:pt x="91439" y="6858"/>
                  </a:lnTo>
                  <a:lnTo>
                    <a:pt x="88392" y="6858"/>
                  </a:lnTo>
                  <a:lnTo>
                    <a:pt x="85343" y="3810"/>
                  </a:lnTo>
                  <a:close/>
                </a:path>
                <a:path w="91439" h="216535">
                  <a:moveTo>
                    <a:pt x="91439" y="209550"/>
                  </a:moveTo>
                  <a:lnTo>
                    <a:pt x="88392" y="209550"/>
                  </a:lnTo>
                  <a:lnTo>
                    <a:pt x="85343" y="213360"/>
                  </a:lnTo>
                  <a:lnTo>
                    <a:pt x="91439" y="213360"/>
                  </a:lnTo>
                  <a:lnTo>
                    <a:pt x="91439" y="209550"/>
                  </a:lnTo>
                  <a:close/>
                </a:path>
                <a:path w="91439" h="216535">
                  <a:moveTo>
                    <a:pt x="6857" y="3810"/>
                  </a:moveTo>
                  <a:lnTo>
                    <a:pt x="3810" y="6858"/>
                  </a:lnTo>
                  <a:lnTo>
                    <a:pt x="6857" y="6858"/>
                  </a:lnTo>
                  <a:lnTo>
                    <a:pt x="6857" y="3810"/>
                  </a:lnTo>
                  <a:close/>
                </a:path>
                <a:path w="91439" h="216535">
                  <a:moveTo>
                    <a:pt x="85343" y="3810"/>
                  </a:moveTo>
                  <a:lnTo>
                    <a:pt x="6857" y="3810"/>
                  </a:lnTo>
                  <a:lnTo>
                    <a:pt x="6857" y="6858"/>
                  </a:lnTo>
                  <a:lnTo>
                    <a:pt x="85343" y="6858"/>
                  </a:lnTo>
                  <a:lnTo>
                    <a:pt x="85343" y="3810"/>
                  </a:lnTo>
                  <a:close/>
                </a:path>
                <a:path w="91439" h="216535">
                  <a:moveTo>
                    <a:pt x="91439" y="3810"/>
                  </a:moveTo>
                  <a:lnTo>
                    <a:pt x="85343" y="3810"/>
                  </a:lnTo>
                  <a:lnTo>
                    <a:pt x="88392" y="6858"/>
                  </a:lnTo>
                  <a:lnTo>
                    <a:pt x="91439" y="6858"/>
                  </a:lnTo>
                  <a:lnTo>
                    <a:pt x="91439" y="381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0088" y="3579876"/>
              <a:ext cx="1153160" cy="209550"/>
            </a:xfrm>
            <a:custGeom>
              <a:avLst/>
              <a:gdLst/>
              <a:ahLst/>
              <a:cxnLst/>
              <a:rect l="l" t="t" r="r" b="b"/>
              <a:pathLst>
                <a:path w="1153160" h="209550">
                  <a:moveTo>
                    <a:pt x="1152906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152906" y="209550"/>
                  </a:lnTo>
                  <a:lnTo>
                    <a:pt x="1152906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7040" y="3576827"/>
              <a:ext cx="1159510" cy="216535"/>
            </a:xfrm>
            <a:custGeom>
              <a:avLst/>
              <a:gdLst/>
              <a:ahLst/>
              <a:cxnLst/>
              <a:rect l="l" t="t" r="r" b="b"/>
              <a:pathLst>
                <a:path w="1159510" h="216535">
                  <a:moveTo>
                    <a:pt x="115900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1159002" y="216407"/>
                  </a:lnTo>
                  <a:lnTo>
                    <a:pt x="1159002" y="212598"/>
                  </a:lnTo>
                  <a:lnTo>
                    <a:pt x="6858" y="212598"/>
                  </a:lnTo>
                  <a:lnTo>
                    <a:pt x="3048" y="209550"/>
                  </a:lnTo>
                  <a:lnTo>
                    <a:pt x="6858" y="209550"/>
                  </a:lnTo>
                  <a:lnTo>
                    <a:pt x="6858" y="6857"/>
                  </a:lnTo>
                  <a:lnTo>
                    <a:pt x="3048" y="6857"/>
                  </a:lnTo>
                  <a:lnTo>
                    <a:pt x="6858" y="3048"/>
                  </a:lnTo>
                  <a:lnTo>
                    <a:pt x="1159002" y="3048"/>
                  </a:lnTo>
                  <a:lnTo>
                    <a:pt x="1159002" y="0"/>
                  </a:lnTo>
                  <a:close/>
                </a:path>
                <a:path w="1159510" h="216535">
                  <a:moveTo>
                    <a:pt x="6858" y="209550"/>
                  </a:moveTo>
                  <a:lnTo>
                    <a:pt x="3048" y="209550"/>
                  </a:lnTo>
                  <a:lnTo>
                    <a:pt x="6858" y="212598"/>
                  </a:lnTo>
                  <a:lnTo>
                    <a:pt x="6858" y="209550"/>
                  </a:lnTo>
                  <a:close/>
                </a:path>
                <a:path w="1159510" h="216535">
                  <a:moveTo>
                    <a:pt x="1152906" y="209550"/>
                  </a:moveTo>
                  <a:lnTo>
                    <a:pt x="6858" y="209550"/>
                  </a:lnTo>
                  <a:lnTo>
                    <a:pt x="6858" y="212598"/>
                  </a:lnTo>
                  <a:lnTo>
                    <a:pt x="1152906" y="212598"/>
                  </a:lnTo>
                  <a:lnTo>
                    <a:pt x="1152906" y="209550"/>
                  </a:lnTo>
                  <a:close/>
                </a:path>
                <a:path w="1159510" h="216535">
                  <a:moveTo>
                    <a:pt x="1152906" y="3048"/>
                  </a:moveTo>
                  <a:lnTo>
                    <a:pt x="1152906" y="212598"/>
                  </a:lnTo>
                  <a:lnTo>
                    <a:pt x="1155954" y="209550"/>
                  </a:lnTo>
                  <a:lnTo>
                    <a:pt x="1159002" y="209550"/>
                  </a:lnTo>
                  <a:lnTo>
                    <a:pt x="1159002" y="6857"/>
                  </a:lnTo>
                  <a:lnTo>
                    <a:pt x="1155954" y="6857"/>
                  </a:lnTo>
                  <a:lnTo>
                    <a:pt x="1152906" y="3048"/>
                  </a:lnTo>
                  <a:close/>
                </a:path>
                <a:path w="1159510" h="216535">
                  <a:moveTo>
                    <a:pt x="1159002" y="209550"/>
                  </a:moveTo>
                  <a:lnTo>
                    <a:pt x="1155954" y="209550"/>
                  </a:lnTo>
                  <a:lnTo>
                    <a:pt x="1152906" y="212598"/>
                  </a:lnTo>
                  <a:lnTo>
                    <a:pt x="1159002" y="212598"/>
                  </a:lnTo>
                  <a:lnTo>
                    <a:pt x="1159002" y="209550"/>
                  </a:lnTo>
                  <a:close/>
                </a:path>
                <a:path w="1159510" h="216535">
                  <a:moveTo>
                    <a:pt x="6858" y="3048"/>
                  </a:moveTo>
                  <a:lnTo>
                    <a:pt x="3048" y="6857"/>
                  </a:lnTo>
                  <a:lnTo>
                    <a:pt x="6858" y="6857"/>
                  </a:lnTo>
                  <a:lnTo>
                    <a:pt x="6858" y="3048"/>
                  </a:lnTo>
                  <a:close/>
                </a:path>
                <a:path w="1159510" h="216535">
                  <a:moveTo>
                    <a:pt x="1152906" y="3048"/>
                  </a:moveTo>
                  <a:lnTo>
                    <a:pt x="6858" y="3048"/>
                  </a:lnTo>
                  <a:lnTo>
                    <a:pt x="6858" y="6857"/>
                  </a:lnTo>
                  <a:lnTo>
                    <a:pt x="1152906" y="6857"/>
                  </a:lnTo>
                  <a:lnTo>
                    <a:pt x="1152906" y="3048"/>
                  </a:lnTo>
                  <a:close/>
                </a:path>
                <a:path w="1159510" h="216535">
                  <a:moveTo>
                    <a:pt x="1159002" y="3048"/>
                  </a:moveTo>
                  <a:lnTo>
                    <a:pt x="1152906" y="3048"/>
                  </a:lnTo>
                  <a:lnTo>
                    <a:pt x="1155954" y="6857"/>
                  </a:lnTo>
                  <a:lnTo>
                    <a:pt x="1159002" y="6857"/>
                  </a:lnTo>
                  <a:lnTo>
                    <a:pt x="1159002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5680" y="2866644"/>
              <a:ext cx="85725" cy="209550"/>
            </a:xfrm>
            <a:custGeom>
              <a:avLst/>
              <a:gdLst/>
              <a:ahLst/>
              <a:cxnLst/>
              <a:rect l="l" t="t" r="r" b="b"/>
              <a:pathLst>
                <a:path w="85725" h="209550">
                  <a:moveTo>
                    <a:pt x="85344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5344" y="20955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1814" y="2817875"/>
              <a:ext cx="2896870" cy="733425"/>
            </a:xfrm>
            <a:custGeom>
              <a:avLst/>
              <a:gdLst/>
              <a:ahLst/>
              <a:cxnLst/>
              <a:rect l="l" t="t" r="r" b="b"/>
              <a:pathLst>
                <a:path w="2896870" h="733425">
                  <a:moveTo>
                    <a:pt x="1302258" y="45720"/>
                  </a:moveTo>
                  <a:lnTo>
                    <a:pt x="1295400" y="45720"/>
                  </a:lnTo>
                  <a:lnTo>
                    <a:pt x="1295400" y="51816"/>
                  </a:lnTo>
                  <a:lnTo>
                    <a:pt x="1295400" y="255270"/>
                  </a:lnTo>
                  <a:lnTo>
                    <a:pt x="1216914" y="255270"/>
                  </a:lnTo>
                  <a:lnTo>
                    <a:pt x="1216914" y="51816"/>
                  </a:lnTo>
                  <a:lnTo>
                    <a:pt x="1295400" y="51816"/>
                  </a:lnTo>
                  <a:lnTo>
                    <a:pt x="1295400" y="45720"/>
                  </a:lnTo>
                  <a:lnTo>
                    <a:pt x="1210818" y="45720"/>
                  </a:lnTo>
                  <a:lnTo>
                    <a:pt x="1210818" y="261366"/>
                  </a:lnTo>
                  <a:lnTo>
                    <a:pt x="1302258" y="261366"/>
                  </a:lnTo>
                  <a:lnTo>
                    <a:pt x="1302258" y="258318"/>
                  </a:lnTo>
                  <a:lnTo>
                    <a:pt x="1302258" y="255270"/>
                  </a:lnTo>
                  <a:lnTo>
                    <a:pt x="1302258" y="51816"/>
                  </a:lnTo>
                  <a:lnTo>
                    <a:pt x="1302258" y="48768"/>
                  </a:lnTo>
                  <a:lnTo>
                    <a:pt x="1302258" y="45720"/>
                  </a:lnTo>
                  <a:close/>
                </a:path>
                <a:path w="2896870" h="733425">
                  <a:moveTo>
                    <a:pt x="2891790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2891790" y="12954"/>
                  </a:lnTo>
                  <a:lnTo>
                    <a:pt x="2891790" y="0"/>
                  </a:lnTo>
                  <a:close/>
                </a:path>
                <a:path w="2896870" h="733425">
                  <a:moveTo>
                    <a:pt x="2894838" y="366522"/>
                  </a:moveTo>
                  <a:lnTo>
                    <a:pt x="3810" y="366522"/>
                  </a:lnTo>
                  <a:lnTo>
                    <a:pt x="3810" y="378714"/>
                  </a:lnTo>
                  <a:lnTo>
                    <a:pt x="2894838" y="378714"/>
                  </a:lnTo>
                  <a:lnTo>
                    <a:pt x="2894838" y="366522"/>
                  </a:lnTo>
                  <a:close/>
                </a:path>
                <a:path w="2896870" h="733425">
                  <a:moveTo>
                    <a:pt x="2896362" y="720090"/>
                  </a:moveTo>
                  <a:lnTo>
                    <a:pt x="5334" y="720090"/>
                  </a:lnTo>
                  <a:lnTo>
                    <a:pt x="5334" y="733044"/>
                  </a:lnTo>
                  <a:lnTo>
                    <a:pt x="2896362" y="733044"/>
                  </a:lnTo>
                  <a:lnTo>
                    <a:pt x="2896362" y="72009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9632" y="3930395"/>
              <a:ext cx="595630" cy="209550"/>
            </a:xfrm>
            <a:custGeom>
              <a:avLst/>
              <a:gdLst/>
              <a:ahLst/>
              <a:cxnLst/>
              <a:rect l="l" t="t" r="r" b="b"/>
              <a:pathLst>
                <a:path w="595630" h="209550">
                  <a:moveTo>
                    <a:pt x="595121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595121" y="209550"/>
                  </a:lnTo>
                  <a:lnTo>
                    <a:pt x="595121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6584" y="3927348"/>
              <a:ext cx="601345" cy="215900"/>
            </a:xfrm>
            <a:custGeom>
              <a:avLst/>
              <a:gdLst/>
              <a:ahLst/>
              <a:cxnLst/>
              <a:rect l="l" t="t" r="r" b="b"/>
              <a:pathLst>
                <a:path w="601344" h="215900">
                  <a:moveTo>
                    <a:pt x="601218" y="0"/>
                  </a:moveTo>
                  <a:lnTo>
                    <a:pt x="0" y="0"/>
                  </a:lnTo>
                  <a:lnTo>
                    <a:pt x="0" y="215646"/>
                  </a:lnTo>
                  <a:lnTo>
                    <a:pt x="601218" y="215646"/>
                  </a:lnTo>
                  <a:lnTo>
                    <a:pt x="601218" y="212598"/>
                  </a:lnTo>
                  <a:lnTo>
                    <a:pt x="6096" y="212598"/>
                  </a:lnTo>
                  <a:lnTo>
                    <a:pt x="3048" y="209550"/>
                  </a:lnTo>
                  <a:lnTo>
                    <a:pt x="6096" y="209550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601218" y="3048"/>
                  </a:lnTo>
                  <a:lnTo>
                    <a:pt x="601218" y="0"/>
                  </a:lnTo>
                  <a:close/>
                </a:path>
                <a:path w="601344" h="215900">
                  <a:moveTo>
                    <a:pt x="6096" y="209550"/>
                  </a:moveTo>
                  <a:lnTo>
                    <a:pt x="3048" y="209550"/>
                  </a:lnTo>
                  <a:lnTo>
                    <a:pt x="6096" y="212598"/>
                  </a:lnTo>
                  <a:lnTo>
                    <a:pt x="6096" y="209550"/>
                  </a:lnTo>
                  <a:close/>
                </a:path>
                <a:path w="601344" h="215900">
                  <a:moveTo>
                    <a:pt x="595122" y="209550"/>
                  </a:moveTo>
                  <a:lnTo>
                    <a:pt x="6096" y="209550"/>
                  </a:lnTo>
                  <a:lnTo>
                    <a:pt x="6096" y="212598"/>
                  </a:lnTo>
                  <a:lnTo>
                    <a:pt x="595122" y="212598"/>
                  </a:lnTo>
                  <a:lnTo>
                    <a:pt x="595122" y="209550"/>
                  </a:lnTo>
                  <a:close/>
                </a:path>
                <a:path w="601344" h="215900">
                  <a:moveTo>
                    <a:pt x="595122" y="3048"/>
                  </a:moveTo>
                  <a:lnTo>
                    <a:pt x="595122" y="212598"/>
                  </a:lnTo>
                  <a:lnTo>
                    <a:pt x="598170" y="209550"/>
                  </a:lnTo>
                  <a:lnTo>
                    <a:pt x="601218" y="209550"/>
                  </a:lnTo>
                  <a:lnTo>
                    <a:pt x="601218" y="6096"/>
                  </a:lnTo>
                  <a:lnTo>
                    <a:pt x="598170" y="6096"/>
                  </a:lnTo>
                  <a:lnTo>
                    <a:pt x="595122" y="3048"/>
                  </a:lnTo>
                  <a:close/>
                </a:path>
                <a:path w="601344" h="215900">
                  <a:moveTo>
                    <a:pt x="601218" y="209550"/>
                  </a:moveTo>
                  <a:lnTo>
                    <a:pt x="598170" y="209550"/>
                  </a:lnTo>
                  <a:lnTo>
                    <a:pt x="595122" y="212598"/>
                  </a:lnTo>
                  <a:lnTo>
                    <a:pt x="601218" y="212598"/>
                  </a:lnTo>
                  <a:lnTo>
                    <a:pt x="601218" y="209550"/>
                  </a:lnTo>
                  <a:close/>
                </a:path>
                <a:path w="601344" h="215900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601344" h="215900">
                  <a:moveTo>
                    <a:pt x="595122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595122" y="6096"/>
                  </a:lnTo>
                  <a:lnTo>
                    <a:pt x="595122" y="3048"/>
                  </a:lnTo>
                  <a:close/>
                </a:path>
                <a:path w="601344" h="215900">
                  <a:moveTo>
                    <a:pt x="601218" y="3048"/>
                  </a:moveTo>
                  <a:lnTo>
                    <a:pt x="595122" y="3048"/>
                  </a:lnTo>
                  <a:lnTo>
                    <a:pt x="598170" y="6096"/>
                  </a:lnTo>
                  <a:lnTo>
                    <a:pt x="601218" y="6096"/>
                  </a:lnTo>
                  <a:lnTo>
                    <a:pt x="601218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0276" y="2292095"/>
              <a:ext cx="88391" cy="1722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2631" y="2647188"/>
              <a:ext cx="88391" cy="1729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64180" y="2718815"/>
              <a:ext cx="1209040" cy="1502410"/>
            </a:xfrm>
            <a:custGeom>
              <a:avLst/>
              <a:gdLst/>
              <a:ahLst/>
              <a:cxnLst/>
              <a:rect l="l" t="t" r="r" b="b"/>
              <a:pathLst>
                <a:path w="1209039" h="1502410">
                  <a:moveTo>
                    <a:pt x="14478" y="51054"/>
                  </a:moveTo>
                  <a:lnTo>
                    <a:pt x="13716" y="0"/>
                  </a:lnTo>
                  <a:lnTo>
                    <a:pt x="6858" y="0"/>
                  </a:lnTo>
                  <a:lnTo>
                    <a:pt x="7620" y="51054"/>
                  </a:lnTo>
                  <a:lnTo>
                    <a:pt x="14478" y="51054"/>
                  </a:lnTo>
                  <a:close/>
                </a:path>
                <a:path w="1209039" h="1502410">
                  <a:moveTo>
                    <a:pt x="15240" y="139446"/>
                  </a:moveTo>
                  <a:lnTo>
                    <a:pt x="8382" y="140208"/>
                  </a:lnTo>
                  <a:lnTo>
                    <a:pt x="9144" y="190500"/>
                  </a:lnTo>
                  <a:lnTo>
                    <a:pt x="15240" y="190500"/>
                  </a:lnTo>
                  <a:lnTo>
                    <a:pt x="15240" y="139446"/>
                  </a:lnTo>
                  <a:close/>
                </a:path>
                <a:path w="1209039" h="1502410">
                  <a:moveTo>
                    <a:pt x="15240" y="120396"/>
                  </a:moveTo>
                  <a:lnTo>
                    <a:pt x="14478" y="70104"/>
                  </a:lnTo>
                  <a:lnTo>
                    <a:pt x="7620" y="70104"/>
                  </a:lnTo>
                  <a:lnTo>
                    <a:pt x="8382" y="121158"/>
                  </a:lnTo>
                  <a:lnTo>
                    <a:pt x="15240" y="120396"/>
                  </a:lnTo>
                  <a:close/>
                </a:path>
                <a:path w="1209039" h="1502410">
                  <a:moveTo>
                    <a:pt x="16002" y="209550"/>
                  </a:moveTo>
                  <a:lnTo>
                    <a:pt x="9144" y="209550"/>
                  </a:lnTo>
                  <a:lnTo>
                    <a:pt x="9906" y="260604"/>
                  </a:lnTo>
                  <a:lnTo>
                    <a:pt x="16002" y="260604"/>
                  </a:lnTo>
                  <a:lnTo>
                    <a:pt x="16002" y="209550"/>
                  </a:lnTo>
                  <a:close/>
                </a:path>
                <a:path w="1209039" h="1502410">
                  <a:moveTo>
                    <a:pt x="16764" y="279654"/>
                  </a:moveTo>
                  <a:lnTo>
                    <a:pt x="9906" y="279654"/>
                  </a:lnTo>
                  <a:lnTo>
                    <a:pt x="10668" y="330708"/>
                  </a:lnTo>
                  <a:lnTo>
                    <a:pt x="16764" y="329946"/>
                  </a:lnTo>
                  <a:lnTo>
                    <a:pt x="16764" y="279654"/>
                  </a:lnTo>
                  <a:close/>
                </a:path>
                <a:path w="1209039" h="1502410">
                  <a:moveTo>
                    <a:pt x="17526" y="348996"/>
                  </a:moveTo>
                  <a:lnTo>
                    <a:pt x="10668" y="349758"/>
                  </a:lnTo>
                  <a:lnTo>
                    <a:pt x="11430" y="400050"/>
                  </a:lnTo>
                  <a:lnTo>
                    <a:pt x="17526" y="400050"/>
                  </a:lnTo>
                  <a:lnTo>
                    <a:pt x="17526" y="348996"/>
                  </a:lnTo>
                  <a:close/>
                </a:path>
                <a:path w="1209039" h="1502410">
                  <a:moveTo>
                    <a:pt x="18288" y="419100"/>
                  </a:moveTo>
                  <a:lnTo>
                    <a:pt x="11430" y="419100"/>
                  </a:lnTo>
                  <a:lnTo>
                    <a:pt x="12192" y="470154"/>
                  </a:lnTo>
                  <a:lnTo>
                    <a:pt x="18288" y="470154"/>
                  </a:lnTo>
                  <a:lnTo>
                    <a:pt x="18288" y="419100"/>
                  </a:lnTo>
                  <a:close/>
                </a:path>
                <a:path w="1209039" h="1502410">
                  <a:moveTo>
                    <a:pt x="19050" y="489204"/>
                  </a:moveTo>
                  <a:lnTo>
                    <a:pt x="12192" y="489204"/>
                  </a:lnTo>
                  <a:lnTo>
                    <a:pt x="12954" y="539496"/>
                  </a:lnTo>
                  <a:lnTo>
                    <a:pt x="19050" y="539496"/>
                  </a:lnTo>
                  <a:lnTo>
                    <a:pt x="19050" y="489204"/>
                  </a:lnTo>
                  <a:close/>
                </a:path>
                <a:path w="1209039" h="1502410">
                  <a:moveTo>
                    <a:pt x="19812" y="558546"/>
                  </a:moveTo>
                  <a:lnTo>
                    <a:pt x="12954" y="558546"/>
                  </a:lnTo>
                  <a:lnTo>
                    <a:pt x="13716" y="609600"/>
                  </a:lnTo>
                  <a:lnTo>
                    <a:pt x="19812" y="609600"/>
                  </a:lnTo>
                  <a:lnTo>
                    <a:pt x="19812" y="558546"/>
                  </a:lnTo>
                  <a:close/>
                </a:path>
                <a:path w="1209039" h="1502410">
                  <a:moveTo>
                    <a:pt x="20574" y="628650"/>
                  </a:moveTo>
                  <a:lnTo>
                    <a:pt x="13716" y="628650"/>
                  </a:lnTo>
                  <a:lnTo>
                    <a:pt x="14478" y="679704"/>
                  </a:lnTo>
                  <a:lnTo>
                    <a:pt x="20574" y="679704"/>
                  </a:lnTo>
                  <a:lnTo>
                    <a:pt x="20574" y="628650"/>
                  </a:lnTo>
                  <a:close/>
                </a:path>
                <a:path w="1209039" h="1502410">
                  <a:moveTo>
                    <a:pt x="21336" y="698754"/>
                  </a:moveTo>
                  <a:lnTo>
                    <a:pt x="14478" y="698754"/>
                  </a:lnTo>
                  <a:lnTo>
                    <a:pt x="15240" y="749046"/>
                  </a:lnTo>
                  <a:lnTo>
                    <a:pt x="21336" y="749046"/>
                  </a:lnTo>
                  <a:lnTo>
                    <a:pt x="21336" y="698754"/>
                  </a:lnTo>
                  <a:close/>
                </a:path>
                <a:path w="1209039" h="1502410">
                  <a:moveTo>
                    <a:pt x="22098" y="768096"/>
                  </a:moveTo>
                  <a:lnTo>
                    <a:pt x="15240" y="768096"/>
                  </a:lnTo>
                  <a:lnTo>
                    <a:pt x="16002" y="819150"/>
                  </a:lnTo>
                  <a:lnTo>
                    <a:pt x="22098" y="819150"/>
                  </a:lnTo>
                  <a:lnTo>
                    <a:pt x="22098" y="768096"/>
                  </a:lnTo>
                  <a:close/>
                </a:path>
                <a:path w="1209039" h="1502410">
                  <a:moveTo>
                    <a:pt x="22860" y="838200"/>
                  </a:moveTo>
                  <a:lnTo>
                    <a:pt x="16002" y="838200"/>
                  </a:lnTo>
                  <a:lnTo>
                    <a:pt x="16764" y="889254"/>
                  </a:lnTo>
                  <a:lnTo>
                    <a:pt x="22860" y="889254"/>
                  </a:lnTo>
                  <a:lnTo>
                    <a:pt x="22860" y="838200"/>
                  </a:lnTo>
                  <a:close/>
                </a:path>
                <a:path w="1209039" h="1502410">
                  <a:moveTo>
                    <a:pt x="23622" y="908304"/>
                  </a:moveTo>
                  <a:lnTo>
                    <a:pt x="16764" y="908304"/>
                  </a:lnTo>
                  <a:lnTo>
                    <a:pt x="17526" y="958596"/>
                  </a:lnTo>
                  <a:lnTo>
                    <a:pt x="23622" y="958596"/>
                  </a:lnTo>
                  <a:lnTo>
                    <a:pt x="23622" y="908304"/>
                  </a:lnTo>
                  <a:close/>
                </a:path>
                <a:path w="1209039" h="1502410">
                  <a:moveTo>
                    <a:pt x="24384" y="977646"/>
                  </a:moveTo>
                  <a:lnTo>
                    <a:pt x="17526" y="977646"/>
                  </a:lnTo>
                  <a:lnTo>
                    <a:pt x="18288" y="1028700"/>
                  </a:lnTo>
                  <a:lnTo>
                    <a:pt x="24384" y="1028700"/>
                  </a:lnTo>
                  <a:lnTo>
                    <a:pt x="24384" y="977646"/>
                  </a:lnTo>
                  <a:close/>
                </a:path>
                <a:path w="1209039" h="1502410">
                  <a:moveTo>
                    <a:pt x="25146" y="1047750"/>
                  </a:moveTo>
                  <a:lnTo>
                    <a:pt x="18288" y="1047750"/>
                  </a:lnTo>
                  <a:lnTo>
                    <a:pt x="19050" y="1098804"/>
                  </a:lnTo>
                  <a:lnTo>
                    <a:pt x="25146" y="1098804"/>
                  </a:lnTo>
                  <a:lnTo>
                    <a:pt x="25146" y="1047750"/>
                  </a:lnTo>
                  <a:close/>
                </a:path>
                <a:path w="1209039" h="1502410">
                  <a:moveTo>
                    <a:pt x="25908" y="1117854"/>
                  </a:moveTo>
                  <a:lnTo>
                    <a:pt x="19050" y="1117854"/>
                  </a:lnTo>
                  <a:lnTo>
                    <a:pt x="19812" y="1168146"/>
                  </a:lnTo>
                  <a:lnTo>
                    <a:pt x="25908" y="1168146"/>
                  </a:lnTo>
                  <a:lnTo>
                    <a:pt x="25908" y="1117854"/>
                  </a:lnTo>
                  <a:close/>
                </a:path>
                <a:path w="1209039" h="1502410">
                  <a:moveTo>
                    <a:pt x="26670" y="1187196"/>
                  </a:moveTo>
                  <a:lnTo>
                    <a:pt x="19812" y="1187196"/>
                  </a:lnTo>
                  <a:lnTo>
                    <a:pt x="20574" y="1238250"/>
                  </a:lnTo>
                  <a:lnTo>
                    <a:pt x="26670" y="1238250"/>
                  </a:lnTo>
                  <a:lnTo>
                    <a:pt x="26670" y="1187196"/>
                  </a:lnTo>
                  <a:close/>
                </a:path>
                <a:path w="1209039" h="1502410">
                  <a:moveTo>
                    <a:pt x="27432" y="1308354"/>
                  </a:moveTo>
                  <a:lnTo>
                    <a:pt x="26670" y="1257300"/>
                  </a:lnTo>
                  <a:lnTo>
                    <a:pt x="20574" y="1257300"/>
                  </a:lnTo>
                  <a:lnTo>
                    <a:pt x="21336" y="1308354"/>
                  </a:lnTo>
                  <a:lnTo>
                    <a:pt x="27432" y="1308354"/>
                  </a:lnTo>
                  <a:close/>
                </a:path>
                <a:path w="1209039" h="1502410">
                  <a:moveTo>
                    <a:pt x="28194" y="1377696"/>
                  </a:moveTo>
                  <a:lnTo>
                    <a:pt x="27432" y="1327404"/>
                  </a:lnTo>
                  <a:lnTo>
                    <a:pt x="21336" y="1327404"/>
                  </a:lnTo>
                  <a:lnTo>
                    <a:pt x="22098" y="1377696"/>
                  </a:lnTo>
                  <a:lnTo>
                    <a:pt x="28194" y="1377696"/>
                  </a:lnTo>
                  <a:close/>
                </a:path>
                <a:path w="1209039" h="1502410">
                  <a:moveTo>
                    <a:pt x="28956" y="1447800"/>
                  </a:moveTo>
                  <a:lnTo>
                    <a:pt x="28194" y="1396746"/>
                  </a:lnTo>
                  <a:lnTo>
                    <a:pt x="22098" y="1396746"/>
                  </a:lnTo>
                  <a:lnTo>
                    <a:pt x="22860" y="1447800"/>
                  </a:lnTo>
                  <a:lnTo>
                    <a:pt x="28956" y="1447800"/>
                  </a:lnTo>
                  <a:close/>
                </a:path>
                <a:path w="1209039" h="1502410">
                  <a:moveTo>
                    <a:pt x="51816" y="1436370"/>
                  </a:moveTo>
                  <a:lnTo>
                    <a:pt x="51054" y="1434846"/>
                  </a:lnTo>
                  <a:lnTo>
                    <a:pt x="48006" y="1433322"/>
                  </a:lnTo>
                  <a:lnTo>
                    <a:pt x="46482" y="1433322"/>
                  </a:lnTo>
                  <a:lnTo>
                    <a:pt x="44958" y="1434846"/>
                  </a:lnTo>
                  <a:lnTo>
                    <a:pt x="27381" y="1466850"/>
                  </a:lnTo>
                  <a:lnTo>
                    <a:pt x="24841" y="1466850"/>
                  </a:lnTo>
                  <a:lnTo>
                    <a:pt x="6096" y="1435608"/>
                  </a:lnTo>
                  <a:lnTo>
                    <a:pt x="5334" y="1434084"/>
                  </a:lnTo>
                  <a:lnTo>
                    <a:pt x="3810" y="1433322"/>
                  </a:lnTo>
                  <a:lnTo>
                    <a:pt x="2286" y="1434084"/>
                  </a:lnTo>
                  <a:lnTo>
                    <a:pt x="762" y="1435608"/>
                  </a:lnTo>
                  <a:lnTo>
                    <a:pt x="0" y="1437132"/>
                  </a:lnTo>
                  <a:lnTo>
                    <a:pt x="762" y="1438656"/>
                  </a:lnTo>
                  <a:lnTo>
                    <a:pt x="25908" y="1481328"/>
                  </a:lnTo>
                  <a:lnTo>
                    <a:pt x="29425" y="1475232"/>
                  </a:lnTo>
                  <a:lnTo>
                    <a:pt x="29718" y="1475232"/>
                  </a:lnTo>
                  <a:lnTo>
                    <a:pt x="29679" y="1474812"/>
                  </a:lnTo>
                  <a:lnTo>
                    <a:pt x="34290" y="1466850"/>
                  </a:lnTo>
                  <a:lnTo>
                    <a:pt x="51054" y="1437894"/>
                  </a:lnTo>
                  <a:lnTo>
                    <a:pt x="51816" y="1436370"/>
                  </a:lnTo>
                  <a:close/>
                </a:path>
                <a:path w="1209039" h="1502410">
                  <a:moveTo>
                    <a:pt x="1185672" y="892302"/>
                  </a:moveTo>
                  <a:lnTo>
                    <a:pt x="1178814" y="892302"/>
                  </a:lnTo>
                  <a:lnTo>
                    <a:pt x="1179576" y="943356"/>
                  </a:lnTo>
                  <a:lnTo>
                    <a:pt x="1185672" y="943356"/>
                  </a:lnTo>
                  <a:lnTo>
                    <a:pt x="1185672" y="892302"/>
                  </a:lnTo>
                  <a:close/>
                </a:path>
                <a:path w="1209039" h="1502410">
                  <a:moveTo>
                    <a:pt x="1186434" y="1012698"/>
                  </a:moveTo>
                  <a:lnTo>
                    <a:pt x="1185672" y="962406"/>
                  </a:lnTo>
                  <a:lnTo>
                    <a:pt x="1179576" y="962406"/>
                  </a:lnTo>
                  <a:lnTo>
                    <a:pt x="1180338" y="1012698"/>
                  </a:lnTo>
                  <a:lnTo>
                    <a:pt x="1186434" y="1012698"/>
                  </a:lnTo>
                  <a:close/>
                </a:path>
                <a:path w="1209039" h="1502410">
                  <a:moveTo>
                    <a:pt x="1187196" y="1101852"/>
                  </a:moveTo>
                  <a:lnTo>
                    <a:pt x="1180338" y="1101852"/>
                  </a:lnTo>
                  <a:lnTo>
                    <a:pt x="1181100" y="1152906"/>
                  </a:lnTo>
                  <a:lnTo>
                    <a:pt x="1187196" y="1152906"/>
                  </a:lnTo>
                  <a:lnTo>
                    <a:pt x="1187196" y="1101852"/>
                  </a:lnTo>
                  <a:close/>
                </a:path>
                <a:path w="1209039" h="1502410">
                  <a:moveTo>
                    <a:pt x="1187196" y="1082802"/>
                  </a:moveTo>
                  <a:lnTo>
                    <a:pt x="1186434" y="1031748"/>
                  </a:lnTo>
                  <a:lnTo>
                    <a:pt x="1180338" y="1031748"/>
                  </a:lnTo>
                  <a:lnTo>
                    <a:pt x="1180338" y="1082802"/>
                  </a:lnTo>
                  <a:lnTo>
                    <a:pt x="1187196" y="1082802"/>
                  </a:lnTo>
                  <a:close/>
                </a:path>
                <a:path w="1209039" h="1502410">
                  <a:moveTo>
                    <a:pt x="1187958" y="1222248"/>
                  </a:moveTo>
                  <a:lnTo>
                    <a:pt x="1187196" y="1171956"/>
                  </a:lnTo>
                  <a:lnTo>
                    <a:pt x="1181100" y="1171956"/>
                  </a:lnTo>
                  <a:lnTo>
                    <a:pt x="1181862" y="1222248"/>
                  </a:lnTo>
                  <a:lnTo>
                    <a:pt x="1187958" y="1222248"/>
                  </a:lnTo>
                  <a:close/>
                </a:path>
                <a:path w="1209039" h="1502410">
                  <a:moveTo>
                    <a:pt x="1188720" y="1311402"/>
                  </a:moveTo>
                  <a:lnTo>
                    <a:pt x="1181862" y="1311402"/>
                  </a:lnTo>
                  <a:lnTo>
                    <a:pt x="1182624" y="1362456"/>
                  </a:lnTo>
                  <a:lnTo>
                    <a:pt x="1188720" y="1362456"/>
                  </a:lnTo>
                  <a:lnTo>
                    <a:pt x="1188720" y="1311402"/>
                  </a:lnTo>
                  <a:close/>
                </a:path>
                <a:path w="1209039" h="1502410">
                  <a:moveTo>
                    <a:pt x="1188720" y="1292352"/>
                  </a:moveTo>
                  <a:lnTo>
                    <a:pt x="1187958" y="1241298"/>
                  </a:lnTo>
                  <a:lnTo>
                    <a:pt x="1181862" y="1241298"/>
                  </a:lnTo>
                  <a:lnTo>
                    <a:pt x="1181862" y="1292352"/>
                  </a:lnTo>
                  <a:lnTo>
                    <a:pt x="1188720" y="1292352"/>
                  </a:lnTo>
                  <a:close/>
                </a:path>
                <a:path w="1209039" h="1502410">
                  <a:moveTo>
                    <a:pt x="1189482" y="1431798"/>
                  </a:moveTo>
                  <a:lnTo>
                    <a:pt x="1188720" y="1381506"/>
                  </a:lnTo>
                  <a:lnTo>
                    <a:pt x="1182624" y="1381506"/>
                  </a:lnTo>
                  <a:lnTo>
                    <a:pt x="1183386" y="1431798"/>
                  </a:lnTo>
                  <a:lnTo>
                    <a:pt x="1189482" y="1431798"/>
                  </a:lnTo>
                  <a:close/>
                </a:path>
                <a:path w="1209039" h="1502410">
                  <a:moveTo>
                    <a:pt x="1190244" y="1501902"/>
                  </a:moveTo>
                  <a:lnTo>
                    <a:pt x="1189482" y="1450848"/>
                  </a:lnTo>
                  <a:lnTo>
                    <a:pt x="1183386" y="1450848"/>
                  </a:lnTo>
                  <a:lnTo>
                    <a:pt x="1183386" y="1501902"/>
                  </a:lnTo>
                  <a:lnTo>
                    <a:pt x="1190244" y="1501902"/>
                  </a:lnTo>
                  <a:close/>
                </a:path>
                <a:path w="1209039" h="1502410">
                  <a:moveTo>
                    <a:pt x="1208532" y="899922"/>
                  </a:moveTo>
                  <a:lnTo>
                    <a:pt x="1207008" y="898398"/>
                  </a:lnTo>
                  <a:lnTo>
                    <a:pt x="1185443" y="861834"/>
                  </a:lnTo>
                  <a:lnTo>
                    <a:pt x="1181862" y="855726"/>
                  </a:lnTo>
                  <a:lnTo>
                    <a:pt x="1157478" y="898398"/>
                  </a:lnTo>
                  <a:lnTo>
                    <a:pt x="1156716" y="899922"/>
                  </a:lnTo>
                  <a:lnTo>
                    <a:pt x="1156716" y="902208"/>
                  </a:lnTo>
                  <a:lnTo>
                    <a:pt x="1159764" y="903732"/>
                  </a:lnTo>
                  <a:lnTo>
                    <a:pt x="1162050" y="903732"/>
                  </a:lnTo>
                  <a:lnTo>
                    <a:pt x="1162812" y="902208"/>
                  </a:lnTo>
                  <a:lnTo>
                    <a:pt x="1179271" y="873252"/>
                  </a:lnTo>
                  <a:lnTo>
                    <a:pt x="1184910" y="873252"/>
                  </a:lnTo>
                  <a:lnTo>
                    <a:pt x="1184910" y="872553"/>
                  </a:lnTo>
                  <a:lnTo>
                    <a:pt x="1201674" y="901446"/>
                  </a:lnTo>
                  <a:lnTo>
                    <a:pt x="1202436" y="902970"/>
                  </a:lnTo>
                  <a:lnTo>
                    <a:pt x="1204722" y="903732"/>
                  </a:lnTo>
                  <a:lnTo>
                    <a:pt x="1207770" y="902208"/>
                  </a:lnTo>
                  <a:lnTo>
                    <a:pt x="1208532" y="89992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4406" y="2398013"/>
              <a:ext cx="246125" cy="3710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2788" y="2772155"/>
              <a:ext cx="246125" cy="3703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27148" y="3890771"/>
              <a:ext cx="2891155" cy="262255"/>
            </a:xfrm>
            <a:custGeom>
              <a:avLst/>
              <a:gdLst/>
              <a:ahLst/>
              <a:cxnLst/>
              <a:rect l="l" t="t" r="r" b="b"/>
              <a:pathLst>
                <a:path w="2891154" h="262254">
                  <a:moveTo>
                    <a:pt x="2891028" y="249936"/>
                  </a:moveTo>
                  <a:lnTo>
                    <a:pt x="0" y="249936"/>
                  </a:lnTo>
                  <a:lnTo>
                    <a:pt x="0" y="250698"/>
                  </a:lnTo>
                  <a:lnTo>
                    <a:pt x="0" y="262128"/>
                  </a:lnTo>
                  <a:lnTo>
                    <a:pt x="2891028" y="262128"/>
                  </a:lnTo>
                  <a:lnTo>
                    <a:pt x="2891028" y="250698"/>
                  </a:lnTo>
                  <a:lnTo>
                    <a:pt x="2891028" y="249936"/>
                  </a:lnTo>
                  <a:close/>
                </a:path>
                <a:path w="2891154" h="262254">
                  <a:moveTo>
                    <a:pt x="289102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891028" y="12192"/>
                  </a:lnTo>
                  <a:lnTo>
                    <a:pt x="2891028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21202" y="3228594"/>
              <a:ext cx="52069" cy="990600"/>
            </a:xfrm>
            <a:custGeom>
              <a:avLst/>
              <a:gdLst/>
              <a:ahLst/>
              <a:cxnLst/>
              <a:rect l="l" t="t" r="r" b="b"/>
              <a:pathLst>
                <a:path w="52070" h="990600">
                  <a:moveTo>
                    <a:pt x="18287" y="0"/>
                  </a:moveTo>
                  <a:lnTo>
                    <a:pt x="12191" y="0"/>
                  </a:lnTo>
                  <a:lnTo>
                    <a:pt x="12953" y="51053"/>
                  </a:lnTo>
                  <a:lnTo>
                    <a:pt x="19049" y="51053"/>
                  </a:lnTo>
                  <a:lnTo>
                    <a:pt x="18287" y="0"/>
                  </a:lnTo>
                  <a:close/>
                </a:path>
                <a:path w="52070" h="990600">
                  <a:moveTo>
                    <a:pt x="19049" y="70104"/>
                  </a:moveTo>
                  <a:lnTo>
                    <a:pt x="12953" y="70104"/>
                  </a:lnTo>
                  <a:lnTo>
                    <a:pt x="13715" y="120396"/>
                  </a:lnTo>
                  <a:lnTo>
                    <a:pt x="19811" y="120396"/>
                  </a:lnTo>
                  <a:lnTo>
                    <a:pt x="19049" y="70104"/>
                  </a:lnTo>
                  <a:close/>
                </a:path>
                <a:path w="52070" h="990600">
                  <a:moveTo>
                    <a:pt x="19811" y="139446"/>
                  </a:moveTo>
                  <a:lnTo>
                    <a:pt x="13715" y="139446"/>
                  </a:lnTo>
                  <a:lnTo>
                    <a:pt x="14477" y="190500"/>
                  </a:lnTo>
                  <a:lnTo>
                    <a:pt x="20573" y="190500"/>
                  </a:lnTo>
                  <a:lnTo>
                    <a:pt x="19811" y="139446"/>
                  </a:lnTo>
                  <a:close/>
                </a:path>
                <a:path w="52070" h="990600">
                  <a:moveTo>
                    <a:pt x="20573" y="209550"/>
                  </a:moveTo>
                  <a:lnTo>
                    <a:pt x="14477" y="209550"/>
                  </a:lnTo>
                  <a:lnTo>
                    <a:pt x="15239" y="260604"/>
                  </a:lnTo>
                  <a:lnTo>
                    <a:pt x="21335" y="259842"/>
                  </a:lnTo>
                  <a:lnTo>
                    <a:pt x="20573" y="209550"/>
                  </a:lnTo>
                  <a:close/>
                </a:path>
                <a:path w="52070" h="990600">
                  <a:moveTo>
                    <a:pt x="21335" y="278892"/>
                  </a:moveTo>
                  <a:lnTo>
                    <a:pt x="15239" y="279654"/>
                  </a:lnTo>
                  <a:lnTo>
                    <a:pt x="16001" y="329946"/>
                  </a:lnTo>
                  <a:lnTo>
                    <a:pt x="22097" y="329946"/>
                  </a:lnTo>
                  <a:lnTo>
                    <a:pt x="21335" y="278892"/>
                  </a:lnTo>
                  <a:close/>
                </a:path>
                <a:path w="52070" h="990600">
                  <a:moveTo>
                    <a:pt x="22097" y="348996"/>
                  </a:moveTo>
                  <a:lnTo>
                    <a:pt x="16001" y="348996"/>
                  </a:lnTo>
                  <a:lnTo>
                    <a:pt x="16763" y="400050"/>
                  </a:lnTo>
                  <a:lnTo>
                    <a:pt x="22859" y="400050"/>
                  </a:lnTo>
                  <a:lnTo>
                    <a:pt x="22097" y="348996"/>
                  </a:lnTo>
                  <a:close/>
                </a:path>
                <a:path w="52070" h="990600">
                  <a:moveTo>
                    <a:pt x="22859" y="419100"/>
                  </a:moveTo>
                  <a:lnTo>
                    <a:pt x="16763" y="419100"/>
                  </a:lnTo>
                  <a:lnTo>
                    <a:pt x="17525" y="470154"/>
                  </a:lnTo>
                  <a:lnTo>
                    <a:pt x="23621" y="469392"/>
                  </a:lnTo>
                  <a:lnTo>
                    <a:pt x="22859" y="419100"/>
                  </a:lnTo>
                  <a:close/>
                </a:path>
                <a:path w="52070" h="990600">
                  <a:moveTo>
                    <a:pt x="24383" y="488442"/>
                  </a:moveTo>
                  <a:lnTo>
                    <a:pt x="17525" y="489204"/>
                  </a:lnTo>
                  <a:lnTo>
                    <a:pt x="18287" y="539496"/>
                  </a:lnTo>
                  <a:lnTo>
                    <a:pt x="24383" y="539496"/>
                  </a:lnTo>
                  <a:lnTo>
                    <a:pt x="24383" y="488442"/>
                  </a:lnTo>
                  <a:close/>
                </a:path>
                <a:path w="52070" h="990600">
                  <a:moveTo>
                    <a:pt x="25145" y="558546"/>
                  </a:moveTo>
                  <a:lnTo>
                    <a:pt x="18287" y="558546"/>
                  </a:lnTo>
                  <a:lnTo>
                    <a:pt x="19049" y="609600"/>
                  </a:lnTo>
                  <a:lnTo>
                    <a:pt x="25145" y="609600"/>
                  </a:lnTo>
                  <a:lnTo>
                    <a:pt x="25145" y="558546"/>
                  </a:lnTo>
                  <a:close/>
                </a:path>
                <a:path w="52070" h="990600">
                  <a:moveTo>
                    <a:pt x="25907" y="628650"/>
                  </a:moveTo>
                  <a:lnTo>
                    <a:pt x="19049" y="628650"/>
                  </a:lnTo>
                  <a:lnTo>
                    <a:pt x="19811" y="679704"/>
                  </a:lnTo>
                  <a:lnTo>
                    <a:pt x="25907" y="678942"/>
                  </a:lnTo>
                  <a:lnTo>
                    <a:pt x="25907" y="628650"/>
                  </a:lnTo>
                  <a:close/>
                </a:path>
                <a:path w="52070" h="990600">
                  <a:moveTo>
                    <a:pt x="26669" y="697992"/>
                  </a:moveTo>
                  <a:lnTo>
                    <a:pt x="19811" y="698754"/>
                  </a:lnTo>
                  <a:lnTo>
                    <a:pt x="20573" y="749046"/>
                  </a:lnTo>
                  <a:lnTo>
                    <a:pt x="26669" y="749046"/>
                  </a:lnTo>
                  <a:lnTo>
                    <a:pt x="26669" y="697992"/>
                  </a:lnTo>
                  <a:close/>
                </a:path>
                <a:path w="52070" h="990600">
                  <a:moveTo>
                    <a:pt x="27431" y="768096"/>
                  </a:moveTo>
                  <a:lnTo>
                    <a:pt x="20573" y="768096"/>
                  </a:lnTo>
                  <a:lnTo>
                    <a:pt x="21335" y="819150"/>
                  </a:lnTo>
                  <a:lnTo>
                    <a:pt x="27431" y="819150"/>
                  </a:lnTo>
                  <a:lnTo>
                    <a:pt x="27431" y="768096"/>
                  </a:lnTo>
                  <a:close/>
                </a:path>
                <a:path w="52070" h="990600">
                  <a:moveTo>
                    <a:pt x="28193" y="838200"/>
                  </a:moveTo>
                  <a:lnTo>
                    <a:pt x="21335" y="838200"/>
                  </a:lnTo>
                  <a:lnTo>
                    <a:pt x="22097" y="889254"/>
                  </a:lnTo>
                  <a:lnTo>
                    <a:pt x="28193" y="888491"/>
                  </a:lnTo>
                  <a:lnTo>
                    <a:pt x="28193" y="838200"/>
                  </a:lnTo>
                  <a:close/>
                </a:path>
                <a:path w="52070" h="990600">
                  <a:moveTo>
                    <a:pt x="25755" y="977646"/>
                  </a:moveTo>
                  <a:lnTo>
                    <a:pt x="22859" y="977646"/>
                  </a:lnTo>
                  <a:lnTo>
                    <a:pt x="22968" y="984504"/>
                  </a:lnTo>
                  <a:lnTo>
                    <a:pt x="26669" y="990600"/>
                  </a:lnTo>
                  <a:lnTo>
                    <a:pt x="30092" y="984504"/>
                  </a:lnTo>
                  <a:lnTo>
                    <a:pt x="29717" y="984504"/>
                  </a:lnTo>
                  <a:lnTo>
                    <a:pt x="29717" y="982980"/>
                  </a:lnTo>
                  <a:lnTo>
                    <a:pt x="23621" y="982980"/>
                  </a:lnTo>
                  <a:lnTo>
                    <a:pt x="26217" y="978415"/>
                  </a:lnTo>
                  <a:lnTo>
                    <a:pt x="25755" y="977646"/>
                  </a:lnTo>
                  <a:close/>
                </a:path>
                <a:path w="52070" h="990600">
                  <a:moveTo>
                    <a:pt x="22859" y="984324"/>
                  </a:moveTo>
                  <a:lnTo>
                    <a:pt x="22859" y="984504"/>
                  </a:lnTo>
                  <a:lnTo>
                    <a:pt x="22859" y="984324"/>
                  </a:lnTo>
                  <a:close/>
                </a:path>
                <a:path w="52070" h="990600">
                  <a:moveTo>
                    <a:pt x="33942" y="977646"/>
                  </a:moveTo>
                  <a:lnTo>
                    <a:pt x="29717" y="977646"/>
                  </a:lnTo>
                  <a:lnTo>
                    <a:pt x="29717" y="984504"/>
                  </a:lnTo>
                  <a:lnTo>
                    <a:pt x="30092" y="984504"/>
                  </a:lnTo>
                  <a:lnTo>
                    <a:pt x="33942" y="977646"/>
                  </a:lnTo>
                  <a:close/>
                </a:path>
                <a:path w="52070" h="990600">
                  <a:moveTo>
                    <a:pt x="3809" y="942594"/>
                  </a:moveTo>
                  <a:lnTo>
                    <a:pt x="2285" y="943356"/>
                  </a:lnTo>
                  <a:lnTo>
                    <a:pt x="761" y="944880"/>
                  </a:lnTo>
                  <a:lnTo>
                    <a:pt x="0" y="946404"/>
                  </a:lnTo>
                  <a:lnTo>
                    <a:pt x="761" y="947928"/>
                  </a:lnTo>
                  <a:lnTo>
                    <a:pt x="22859" y="984324"/>
                  </a:lnTo>
                  <a:lnTo>
                    <a:pt x="22859" y="977646"/>
                  </a:lnTo>
                  <a:lnTo>
                    <a:pt x="25755" y="977646"/>
                  </a:lnTo>
                  <a:lnTo>
                    <a:pt x="6095" y="944880"/>
                  </a:lnTo>
                  <a:lnTo>
                    <a:pt x="5333" y="943356"/>
                  </a:lnTo>
                  <a:lnTo>
                    <a:pt x="3809" y="942594"/>
                  </a:lnTo>
                  <a:close/>
                </a:path>
                <a:path w="52070" h="990600">
                  <a:moveTo>
                    <a:pt x="26217" y="978415"/>
                  </a:moveTo>
                  <a:lnTo>
                    <a:pt x="23621" y="982980"/>
                  </a:lnTo>
                  <a:lnTo>
                    <a:pt x="28955" y="982980"/>
                  </a:lnTo>
                  <a:lnTo>
                    <a:pt x="26217" y="978415"/>
                  </a:lnTo>
                  <a:close/>
                </a:path>
                <a:path w="52070" h="990600">
                  <a:moveTo>
                    <a:pt x="48005" y="942594"/>
                  </a:moveTo>
                  <a:lnTo>
                    <a:pt x="46481" y="942594"/>
                  </a:lnTo>
                  <a:lnTo>
                    <a:pt x="45719" y="944118"/>
                  </a:lnTo>
                  <a:lnTo>
                    <a:pt x="26217" y="978415"/>
                  </a:lnTo>
                  <a:lnTo>
                    <a:pt x="28955" y="982980"/>
                  </a:lnTo>
                  <a:lnTo>
                    <a:pt x="29717" y="982980"/>
                  </a:lnTo>
                  <a:lnTo>
                    <a:pt x="29717" y="977646"/>
                  </a:lnTo>
                  <a:lnTo>
                    <a:pt x="33942" y="977646"/>
                  </a:lnTo>
                  <a:lnTo>
                    <a:pt x="51053" y="947166"/>
                  </a:lnTo>
                  <a:lnTo>
                    <a:pt x="51815" y="945641"/>
                  </a:lnTo>
                  <a:lnTo>
                    <a:pt x="51053" y="944118"/>
                  </a:lnTo>
                  <a:lnTo>
                    <a:pt x="48005" y="942594"/>
                  </a:lnTo>
                  <a:close/>
                </a:path>
                <a:path w="52070" h="990600">
                  <a:moveTo>
                    <a:pt x="26655" y="977646"/>
                  </a:moveTo>
                  <a:lnTo>
                    <a:pt x="25755" y="977646"/>
                  </a:lnTo>
                  <a:lnTo>
                    <a:pt x="26217" y="978415"/>
                  </a:lnTo>
                  <a:lnTo>
                    <a:pt x="26655" y="977646"/>
                  </a:lnTo>
                  <a:close/>
                </a:path>
                <a:path w="52070" h="990600">
                  <a:moveTo>
                    <a:pt x="28955" y="907541"/>
                  </a:moveTo>
                  <a:lnTo>
                    <a:pt x="22097" y="908304"/>
                  </a:lnTo>
                  <a:lnTo>
                    <a:pt x="22859" y="958596"/>
                  </a:lnTo>
                  <a:lnTo>
                    <a:pt x="28955" y="958596"/>
                  </a:lnTo>
                  <a:lnTo>
                    <a:pt x="28955" y="90754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55947" y="3931920"/>
              <a:ext cx="595630" cy="209550"/>
            </a:xfrm>
            <a:custGeom>
              <a:avLst/>
              <a:gdLst/>
              <a:ahLst/>
              <a:cxnLst/>
              <a:rect l="l" t="t" r="r" b="b"/>
              <a:pathLst>
                <a:path w="595629" h="209550">
                  <a:moveTo>
                    <a:pt x="595122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595122" y="209550"/>
                  </a:lnTo>
                  <a:lnTo>
                    <a:pt x="595122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52138" y="3928872"/>
              <a:ext cx="601980" cy="215900"/>
            </a:xfrm>
            <a:custGeom>
              <a:avLst/>
              <a:gdLst/>
              <a:ahLst/>
              <a:cxnLst/>
              <a:rect l="l" t="t" r="r" b="b"/>
              <a:pathLst>
                <a:path w="601979" h="215900">
                  <a:moveTo>
                    <a:pt x="601979" y="0"/>
                  </a:moveTo>
                  <a:lnTo>
                    <a:pt x="0" y="0"/>
                  </a:lnTo>
                  <a:lnTo>
                    <a:pt x="0" y="215646"/>
                  </a:lnTo>
                  <a:lnTo>
                    <a:pt x="601979" y="215646"/>
                  </a:lnTo>
                  <a:lnTo>
                    <a:pt x="601979" y="212598"/>
                  </a:lnTo>
                  <a:lnTo>
                    <a:pt x="6858" y="212598"/>
                  </a:lnTo>
                  <a:lnTo>
                    <a:pt x="3810" y="209550"/>
                  </a:lnTo>
                  <a:lnTo>
                    <a:pt x="6858" y="209550"/>
                  </a:lnTo>
                  <a:lnTo>
                    <a:pt x="6858" y="6096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01979" y="3048"/>
                  </a:lnTo>
                  <a:lnTo>
                    <a:pt x="601979" y="0"/>
                  </a:lnTo>
                  <a:close/>
                </a:path>
                <a:path w="601979" h="215900">
                  <a:moveTo>
                    <a:pt x="6858" y="209550"/>
                  </a:moveTo>
                  <a:lnTo>
                    <a:pt x="3810" y="209550"/>
                  </a:lnTo>
                  <a:lnTo>
                    <a:pt x="6858" y="212598"/>
                  </a:lnTo>
                  <a:lnTo>
                    <a:pt x="6858" y="209550"/>
                  </a:lnTo>
                  <a:close/>
                </a:path>
                <a:path w="601979" h="215900">
                  <a:moveTo>
                    <a:pt x="595884" y="209550"/>
                  </a:moveTo>
                  <a:lnTo>
                    <a:pt x="6858" y="209550"/>
                  </a:lnTo>
                  <a:lnTo>
                    <a:pt x="6858" y="212598"/>
                  </a:lnTo>
                  <a:lnTo>
                    <a:pt x="595884" y="212598"/>
                  </a:lnTo>
                  <a:lnTo>
                    <a:pt x="595884" y="209550"/>
                  </a:lnTo>
                  <a:close/>
                </a:path>
                <a:path w="601979" h="215900">
                  <a:moveTo>
                    <a:pt x="595884" y="3048"/>
                  </a:moveTo>
                  <a:lnTo>
                    <a:pt x="595884" y="212598"/>
                  </a:lnTo>
                  <a:lnTo>
                    <a:pt x="598932" y="209550"/>
                  </a:lnTo>
                  <a:lnTo>
                    <a:pt x="601979" y="209550"/>
                  </a:lnTo>
                  <a:lnTo>
                    <a:pt x="601979" y="6096"/>
                  </a:lnTo>
                  <a:lnTo>
                    <a:pt x="598932" y="6096"/>
                  </a:lnTo>
                  <a:lnTo>
                    <a:pt x="595884" y="3048"/>
                  </a:lnTo>
                  <a:close/>
                </a:path>
                <a:path w="601979" h="215900">
                  <a:moveTo>
                    <a:pt x="601979" y="209550"/>
                  </a:moveTo>
                  <a:lnTo>
                    <a:pt x="598932" y="209550"/>
                  </a:lnTo>
                  <a:lnTo>
                    <a:pt x="595884" y="212598"/>
                  </a:lnTo>
                  <a:lnTo>
                    <a:pt x="601979" y="212598"/>
                  </a:lnTo>
                  <a:lnTo>
                    <a:pt x="601979" y="209550"/>
                  </a:lnTo>
                  <a:close/>
                </a:path>
                <a:path w="601979" h="215900">
                  <a:moveTo>
                    <a:pt x="6858" y="3048"/>
                  </a:moveTo>
                  <a:lnTo>
                    <a:pt x="3810" y="6096"/>
                  </a:lnTo>
                  <a:lnTo>
                    <a:pt x="6858" y="6096"/>
                  </a:lnTo>
                  <a:lnTo>
                    <a:pt x="6858" y="3048"/>
                  </a:lnTo>
                  <a:close/>
                </a:path>
                <a:path w="601979" h="215900">
                  <a:moveTo>
                    <a:pt x="595884" y="3048"/>
                  </a:moveTo>
                  <a:lnTo>
                    <a:pt x="6858" y="3048"/>
                  </a:lnTo>
                  <a:lnTo>
                    <a:pt x="6858" y="6096"/>
                  </a:lnTo>
                  <a:lnTo>
                    <a:pt x="595884" y="6096"/>
                  </a:lnTo>
                  <a:lnTo>
                    <a:pt x="595884" y="3048"/>
                  </a:lnTo>
                  <a:close/>
                </a:path>
                <a:path w="601979" h="215900">
                  <a:moveTo>
                    <a:pt x="601979" y="3048"/>
                  </a:moveTo>
                  <a:lnTo>
                    <a:pt x="595884" y="3048"/>
                  </a:lnTo>
                  <a:lnTo>
                    <a:pt x="598932" y="6096"/>
                  </a:lnTo>
                  <a:lnTo>
                    <a:pt x="601979" y="6096"/>
                  </a:lnTo>
                  <a:lnTo>
                    <a:pt x="601979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114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Tidsrelæ</a:t>
            </a:r>
            <a:r>
              <a:rPr sz="1250" b="1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Forsinket</a:t>
            </a:r>
            <a:r>
              <a:rPr sz="1250" b="1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Frafald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  <a:spcBef>
                <a:spcPts val="123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64515">
              <a:lnSpc>
                <a:spcPct val="100000"/>
              </a:lnSpc>
              <a:spcBef>
                <a:spcPts val="58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S2: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54355">
              <a:lnSpc>
                <a:spcPct val="100000"/>
              </a:lnSpc>
              <a:spcBef>
                <a:spcPts val="67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T1: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567055">
              <a:lnSpc>
                <a:spcPct val="100000"/>
              </a:lnSpc>
              <a:spcBef>
                <a:spcPts val="5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T1: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"/>
              <a:cs typeface="Arial"/>
            </a:endParaRPr>
          </a:p>
          <a:p>
            <a:pPr marL="567690">
              <a:lnSpc>
                <a:spcPct val="100000"/>
              </a:lnSpc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T1: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"/>
              <a:cs typeface="Arial"/>
            </a:endParaRPr>
          </a:p>
          <a:p>
            <a:pPr marL="151765" algn="ctr">
              <a:lnSpc>
                <a:spcPct val="100000"/>
              </a:lnSpc>
            </a:pPr>
            <a:r>
              <a:rPr sz="600" spc="-10" dirty="0">
                <a:solidFill>
                  <a:srgbClr val="404041"/>
                </a:solidFill>
                <a:latin typeface="Arial"/>
                <a:cs typeface="Arial"/>
              </a:rPr>
              <a:t>Tidsforsinkelse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91055" y="3134105"/>
            <a:ext cx="2540000" cy="1127125"/>
            <a:chOff x="1591055" y="3134105"/>
            <a:chExt cx="2540000" cy="1127125"/>
          </a:xfrm>
        </p:grpSpPr>
        <p:sp>
          <p:nvSpPr>
            <p:cNvPr id="24" name="object 24"/>
            <p:cNvSpPr/>
            <p:nvPr/>
          </p:nvSpPr>
          <p:spPr>
            <a:xfrm>
              <a:off x="3579114" y="4171949"/>
              <a:ext cx="551815" cy="89535"/>
            </a:xfrm>
            <a:custGeom>
              <a:avLst/>
              <a:gdLst/>
              <a:ahLst/>
              <a:cxnLst/>
              <a:rect l="l" t="t" r="r" b="b"/>
              <a:pathLst>
                <a:path w="551814" h="89535">
                  <a:moveTo>
                    <a:pt x="535940" y="54102"/>
                  </a:moveTo>
                  <a:lnTo>
                    <a:pt x="533400" y="54102"/>
                  </a:lnTo>
                  <a:lnTo>
                    <a:pt x="498182" y="54102"/>
                  </a:lnTo>
                  <a:lnTo>
                    <a:pt x="470916" y="70104"/>
                  </a:lnTo>
                  <a:lnTo>
                    <a:pt x="466344" y="72390"/>
                  </a:lnTo>
                  <a:lnTo>
                    <a:pt x="464820" y="78486"/>
                  </a:lnTo>
                  <a:lnTo>
                    <a:pt x="467868" y="83058"/>
                  </a:lnTo>
                  <a:lnTo>
                    <a:pt x="470154" y="87630"/>
                  </a:lnTo>
                  <a:lnTo>
                    <a:pt x="476250" y="89154"/>
                  </a:lnTo>
                  <a:lnTo>
                    <a:pt x="480822" y="86106"/>
                  </a:lnTo>
                  <a:lnTo>
                    <a:pt x="535940" y="54102"/>
                  </a:lnTo>
                  <a:close/>
                </a:path>
                <a:path w="551814" h="89535">
                  <a:moveTo>
                    <a:pt x="551688" y="44958"/>
                  </a:moveTo>
                  <a:lnTo>
                    <a:pt x="480822" y="3048"/>
                  </a:lnTo>
                  <a:lnTo>
                    <a:pt x="476250" y="762"/>
                  </a:lnTo>
                  <a:lnTo>
                    <a:pt x="470154" y="2286"/>
                  </a:lnTo>
                  <a:lnTo>
                    <a:pt x="467868" y="6858"/>
                  </a:lnTo>
                  <a:lnTo>
                    <a:pt x="464820" y="11430"/>
                  </a:lnTo>
                  <a:lnTo>
                    <a:pt x="466344" y="16764"/>
                  </a:lnTo>
                  <a:lnTo>
                    <a:pt x="470916" y="19812"/>
                  </a:lnTo>
                  <a:lnTo>
                    <a:pt x="496798" y="35001"/>
                  </a:lnTo>
                  <a:lnTo>
                    <a:pt x="54698" y="34353"/>
                  </a:lnTo>
                  <a:lnTo>
                    <a:pt x="80772" y="19050"/>
                  </a:lnTo>
                  <a:lnTo>
                    <a:pt x="85344" y="16002"/>
                  </a:lnTo>
                  <a:lnTo>
                    <a:pt x="86868" y="10668"/>
                  </a:lnTo>
                  <a:lnTo>
                    <a:pt x="82296" y="1524"/>
                  </a:lnTo>
                  <a:lnTo>
                    <a:pt x="76200" y="0"/>
                  </a:lnTo>
                  <a:lnTo>
                    <a:pt x="71628" y="2286"/>
                  </a:lnTo>
                  <a:lnTo>
                    <a:pt x="0" y="44196"/>
                  </a:lnTo>
                  <a:lnTo>
                    <a:pt x="71628" y="85344"/>
                  </a:lnTo>
                  <a:lnTo>
                    <a:pt x="76200" y="88392"/>
                  </a:lnTo>
                  <a:lnTo>
                    <a:pt x="81534" y="86868"/>
                  </a:lnTo>
                  <a:lnTo>
                    <a:pt x="84582" y="82296"/>
                  </a:lnTo>
                  <a:lnTo>
                    <a:pt x="86868" y="77724"/>
                  </a:lnTo>
                  <a:lnTo>
                    <a:pt x="85344" y="71628"/>
                  </a:lnTo>
                  <a:lnTo>
                    <a:pt x="80772" y="69342"/>
                  </a:lnTo>
                  <a:lnTo>
                    <a:pt x="53581" y="53403"/>
                  </a:lnTo>
                  <a:lnTo>
                    <a:pt x="498271" y="54051"/>
                  </a:lnTo>
                  <a:lnTo>
                    <a:pt x="533400" y="54102"/>
                  </a:lnTo>
                  <a:lnTo>
                    <a:pt x="536028" y="54051"/>
                  </a:lnTo>
                  <a:lnTo>
                    <a:pt x="551688" y="449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87802" y="3237737"/>
              <a:ext cx="542290" cy="209550"/>
            </a:xfrm>
            <a:custGeom>
              <a:avLst/>
              <a:gdLst/>
              <a:ahLst/>
              <a:cxnLst/>
              <a:rect l="l" t="t" r="r" b="b"/>
              <a:pathLst>
                <a:path w="542289" h="209550">
                  <a:moveTo>
                    <a:pt x="541781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541781" y="209550"/>
                  </a:lnTo>
                  <a:lnTo>
                    <a:pt x="541781" y="0"/>
                  </a:lnTo>
                  <a:close/>
                </a:path>
              </a:pathLst>
            </a:custGeom>
            <a:solidFill>
              <a:srgbClr val="B2B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4753" y="3234689"/>
              <a:ext cx="548005" cy="216535"/>
            </a:xfrm>
            <a:custGeom>
              <a:avLst/>
              <a:gdLst/>
              <a:ahLst/>
              <a:cxnLst/>
              <a:rect l="l" t="t" r="r" b="b"/>
              <a:pathLst>
                <a:path w="548004" h="216535">
                  <a:moveTo>
                    <a:pt x="547878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547878" y="216407"/>
                  </a:lnTo>
                  <a:lnTo>
                    <a:pt x="547878" y="212598"/>
                  </a:lnTo>
                  <a:lnTo>
                    <a:pt x="6857" y="212598"/>
                  </a:lnTo>
                  <a:lnTo>
                    <a:pt x="3047" y="209550"/>
                  </a:lnTo>
                  <a:lnTo>
                    <a:pt x="6857" y="209550"/>
                  </a:lnTo>
                  <a:lnTo>
                    <a:pt x="6857" y="6857"/>
                  </a:lnTo>
                  <a:lnTo>
                    <a:pt x="3047" y="6857"/>
                  </a:lnTo>
                  <a:lnTo>
                    <a:pt x="6857" y="3048"/>
                  </a:lnTo>
                  <a:lnTo>
                    <a:pt x="547878" y="3048"/>
                  </a:lnTo>
                  <a:lnTo>
                    <a:pt x="547878" y="0"/>
                  </a:lnTo>
                  <a:close/>
                </a:path>
                <a:path w="548004" h="216535">
                  <a:moveTo>
                    <a:pt x="6857" y="209550"/>
                  </a:moveTo>
                  <a:lnTo>
                    <a:pt x="3047" y="209550"/>
                  </a:lnTo>
                  <a:lnTo>
                    <a:pt x="6857" y="212598"/>
                  </a:lnTo>
                  <a:lnTo>
                    <a:pt x="6857" y="209550"/>
                  </a:lnTo>
                  <a:close/>
                </a:path>
                <a:path w="548004" h="216535">
                  <a:moveTo>
                    <a:pt x="541782" y="209550"/>
                  </a:moveTo>
                  <a:lnTo>
                    <a:pt x="6857" y="209550"/>
                  </a:lnTo>
                  <a:lnTo>
                    <a:pt x="6857" y="212598"/>
                  </a:lnTo>
                  <a:lnTo>
                    <a:pt x="541782" y="212598"/>
                  </a:lnTo>
                  <a:lnTo>
                    <a:pt x="541782" y="209550"/>
                  </a:lnTo>
                  <a:close/>
                </a:path>
                <a:path w="548004" h="216535">
                  <a:moveTo>
                    <a:pt x="541782" y="3048"/>
                  </a:moveTo>
                  <a:lnTo>
                    <a:pt x="541782" y="212598"/>
                  </a:lnTo>
                  <a:lnTo>
                    <a:pt x="544830" y="209550"/>
                  </a:lnTo>
                  <a:lnTo>
                    <a:pt x="547878" y="209550"/>
                  </a:lnTo>
                  <a:lnTo>
                    <a:pt x="547878" y="6857"/>
                  </a:lnTo>
                  <a:lnTo>
                    <a:pt x="544830" y="6857"/>
                  </a:lnTo>
                  <a:lnTo>
                    <a:pt x="541782" y="3048"/>
                  </a:lnTo>
                  <a:close/>
                </a:path>
                <a:path w="548004" h="216535">
                  <a:moveTo>
                    <a:pt x="547878" y="209550"/>
                  </a:moveTo>
                  <a:lnTo>
                    <a:pt x="544830" y="209550"/>
                  </a:lnTo>
                  <a:lnTo>
                    <a:pt x="541782" y="212598"/>
                  </a:lnTo>
                  <a:lnTo>
                    <a:pt x="547878" y="212598"/>
                  </a:lnTo>
                  <a:lnTo>
                    <a:pt x="547878" y="209550"/>
                  </a:lnTo>
                  <a:close/>
                </a:path>
                <a:path w="548004" h="216535">
                  <a:moveTo>
                    <a:pt x="6857" y="3048"/>
                  </a:moveTo>
                  <a:lnTo>
                    <a:pt x="3047" y="6857"/>
                  </a:lnTo>
                  <a:lnTo>
                    <a:pt x="6857" y="6857"/>
                  </a:lnTo>
                  <a:lnTo>
                    <a:pt x="6857" y="3048"/>
                  </a:lnTo>
                  <a:close/>
                </a:path>
                <a:path w="548004" h="216535">
                  <a:moveTo>
                    <a:pt x="541782" y="3048"/>
                  </a:moveTo>
                  <a:lnTo>
                    <a:pt x="6857" y="3048"/>
                  </a:lnTo>
                  <a:lnTo>
                    <a:pt x="6857" y="6857"/>
                  </a:lnTo>
                  <a:lnTo>
                    <a:pt x="541782" y="6857"/>
                  </a:lnTo>
                  <a:lnTo>
                    <a:pt x="541782" y="3048"/>
                  </a:lnTo>
                  <a:close/>
                </a:path>
                <a:path w="548004" h="216535">
                  <a:moveTo>
                    <a:pt x="547878" y="3048"/>
                  </a:moveTo>
                  <a:lnTo>
                    <a:pt x="541782" y="3048"/>
                  </a:lnTo>
                  <a:lnTo>
                    <a:pt x="544830" y="6857"/>
                  </a:lnTo>
                  <a:lnTo>
                    <a:pt x="547878" y="6857"/>
                  </a:lnTo>
                  <a:lnTo>
                    <a:pt x="547878" y="3048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55" y="3134105"/>
              <a:ext cx="429006" cy="109347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491996" y="5855970"/>
            <a:ext cx="3942588" cy="3429000"/>
            <a:chOff x="1491996" y="5855970"/>
            <a:chExt cx="3942588" cy="342900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1996" y="5855970"/>
              <a:ext cx="3942588" cy="34290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4392" y="7060692"/>
              <a:ext cx="1115568" cy="9982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9831" y="7331202"/>
              <a:ext cx="715517" cy="69494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1145"/>
              </a:spcBef>
            </a:pP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Endestop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1130300" algn="ctr">
              <a:lnSpc>
                <a:spcPct val="100000"/>
              </a:lnSpc>
              <a:spcBef>
                <a:spcPts val="1125"/>
              </a:spcBef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Symbol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2274" y="2754630"/>
            <a:ext cx="2708148" cy="857250"/>
            <a:chOff x="2192274" y="2754630"/>
            <a:chExt cx="2708148" cy="857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2274" y="2754630"/>
              <a:ext cx="1287729" cy="857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8610" y="2780538"/>
              <a:ext cx="781812" cy="8031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114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Optisk</a:t>
            </a:r>
            <a:r>
              <a:rPr sz="125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404041"/>
                </a:solidFill>
                <a:latin typeface="Arial"/>
                <a:cs typeface="Arial"/>
              </a:rPr>
              <a:t>Føler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Arial"/>
              <a:cs typeface="Arial"/>
            </a:endParaRPr>
          </a:p>
          <a:p>
            <a:pPr marL="2701290">
              <a:lnSpc>
                <a:spcPct val="100000"/>
              </a:lnSpc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Symbol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064895">
              <a:lnSpc>
                <a:spcPct val="100000"/>
              </a:lnSpc>
              <a:spcBef>
                <a:spcPts val="1585"/>
              </a:spcBef>
            </a:pPr>
            <a:r>
              <a:rPr sz="1800" b="1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r>
              <a:rPr sz="1800" b="1" spc="-9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læsning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1140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El</a:t>
            </a:r>
            <a:r>
              <a:rPr sz="125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Symboler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2075688"/>
            <a:ext cx="2010117" cy="26281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1140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El</a:t>
            </a:r>
            <a:r>
              <a:rPr sz="125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Symboler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4223" y="6526530"/>
            <a:ext cx="2044814" cy="26281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1140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r>
              <a:rPr sz="1250" b="1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læsning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2422" y="2020061"/>
            <a:ext cx="2218944" cy="281406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91996" y="5855970"/>
            <a:ext cx="4364990" cy="3429000"/>
            <a:chOff x="1491996" y="5855970"/>
            <a:chExt cx="4364990" cy="3429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996" y="5855970"/>
              <a:ext cx="3942588" cy="3429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9824" y="8494776"/>
              <a:ext cx="406908" cy="4069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1140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r>
              <a:rPr sz="1250" b="1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læsning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6097" y="6392417"/>
            <a:ext cx="4358640" cy="289255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1140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Diagram</a:t>
            </a:r>
            <a:r>
              <a:rPr sz="1250" b="1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læsning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097" y="2119883"/>
            <a:ext cx="3851148" cy="25481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91996" y="5855970"/>
            <a:ext cx="3942588" cy="3429000"/>
            <a:chOff x="1491996" y="5855970"/>
            <a:chExt cx="3942588" cy="3429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996" y="5855970"/>
              <a:ext cx="3942588" cy="3429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3624" y="6557010"/>
              <a:ext cx="3798570" cy="24307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52422" y="6620256"/>
              <a:ext cx="306705" cy="52705"/>
            </a:xfrm>
            <a:custGeom>
              <a:avLst/>
              <a:gdLst/>
              <a:ahLst/>
              <a:cxnLst/>
              <a:rect l="l" t="t" r="r" b="b"/>
              <a:pathLst>
                <a:path w="306705" h="52704">
                  <a:moveTo>
                    <a:pt x="37954" y="16696"/>
                  </a:moveTo>
                  <a:lnTo>
                    <a:pt x="37493" y="21303"/>
                  </a:lnTo>
                  <a:lnTo>
                    <a:pt x="305562" y="52578"/>
                  </a:lnTo>
                  <a:lnTo>
                    <a:pt x="306324" y="48006"/>
                  </a:lnTo>
                  <a:lnTo>
                    <a:pt x="37954" y="16696"/>
                  </a:lnTo>
                  <a:close/>
                </a:path>
                <a:path w="306705" h="52704">
                  <a:moveTo>
                    <a:pt x="39624" y="0"/>
                  </a:moveTo>
                  <a:lnTo>
                    <a:pt x="0" y="14478"/>
                  </a:lnTo>
                  <a:lnTo>
                    <a:pt x="35814" y="38100"/>
                  </a:lnTo>
                  <a:lnTo>
                    <a:pt x="37493" y="21303"/>
                  </a:lnTo>
                  <a:lnTo>
                    <a:pt x="31242" y="20574"/>
                  </a:lnTo>
                  <a:lnTo>
                    <a:pt x="32004" y="16002"/>
                  </a:lnTo>
                  <a:lnTo>
                    <a:pt x="38023" y="16002"/>
                  </a:lnTo>
                  <a:lnTo>
                    <a:pt x="39624" y="0"/>
                  </a:lnTo>
                  <a:close/>
                </a:path>
                <a:path w="306705" h="52704">
                  <a:moveTo>
                    <a:pt x="32004" y="16002"/>
                  </a:moveTo>
                  <a:lnTo>
                    <a:pt x="31242" y="20574"/>
                  </a:lnTo>
                  <a:lnTo>
                    <a:pt x="37493" y="21303"/>
                  </a:lnTo>
                  <a:lnTo>
                    <a:pt x="37954" y="16696"/>
                  </a:lnTo>
                  <a:lnTo>
                    <a:pt x="32004" y="16002"/>
                  </a:lnTo>
                  <a:close/>
                </a:path>
                <a:path w="306705" h="52704">
                  <a:moveTo>
                    <a:pt x="38023" y="16002"/>
                  </a:moveTo>
                  <a:lnTo>
                    <a:pt x="32004" y="16002"/>
                  </a:lnTo>
                  <a:lnTo>
                    <a:pt x="37954" y="16696"/>
                  </a:lnTo>
                  <a:lnTo>
                    <a:pt x="38023" y="160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0542" y="6733032"/>
              <a:ext cx="216408" cy="640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86356" y="7011924"/>
              <a:ext cx="215900" cy="38100"/>
            </a:xfrm>
            <a:custGeom>
              <a:avLst/>
              <a:gdLst/>
              <a:ahLst/>
              <a:cxnLst/>
              <a:rect l="l" t="t" r="r" b="b"/>
              <a:pathLst>
                <a:path w="215900" h="38100">
                  <a:moveTo>
                    <a:pt x="38100" y="0"/>
                  </a:moveTo>
                  <a:lnTo>
                    <a:pt x="0" y="19050"/>
                  </a:lnTo>
                  <a:lnTo>
                    <a:pt x="38100" y="38100"/>
                  </a:lnTo>
                  <a:lnTo>
                    <a:pt x="38100" y="21336"/>
                  </a:lnTo>
                  <a:lnTo>
                    <a:pt x="31241" y="21336"/>
                  </a:lnTo>
                  <a:lnTo>
                    <a:pt x="31241" y="16763"/>
                  </a:lnTo>
                  <a:lnTo>
                    <a:pt x="38100" y="16763"/>
                  </a:lnTo>
                  <a:lnTo>
                    <a:pt x="38100" y="0"/>
                  </a:lnTo>
                  <a:close/>
                </a:path>
                <a:path w="215900" h="38100">
                  <a:moveTo>
                    <a:pt x="38100" y="16763"/>
                  </a:moveTo>
                  <a:lnTo>
                    <a:pt x="31241" y="16763"/>
                  </a:lnTo>
                  <a:lnTo>
                    <a:pt x="31241" y="21336"/>
                  </a:lnTo>
                  <a:lnTo>
                    <a:pt x="38100" y="21336"/>
                  </a:lnTo>
                  <a:lnTo>
                    <a:pt x="38100" y="16763"/>
                  </a:lnTo>
                  <a:close/>
                </a:path>
                <a:path w="215900" h="38100">
                  <a:moveTo>
                    <a:pt x="215645" y="16763"/>
                  </a:moveTo>
                  <a:lnTo>
                    <a:pt x="38100" y="16763"/>
                  </a:lnTo>
                  <a:lnTo>
                    <a:pt x="38100" y="21336"/>
                  </a:lnTo>
                  <a:lnTo>
                    <a:pt x="215645" y="21336"/>
                  </a:lnTo>
                  <a:lnTo>
                    <a:pt x="215645" y="167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6356" y="7214616"/>
              <a:ext cx="207264" cy="1501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50542" y="7230617"/>
              <a:ext cx="1137920" cy="436880"/>
            </a:xfrm>
            <a:custGeom>
              <a:avLst/>
              <a:gdLst/>
              <a:ahLst/>
              <a:cxnLst/>
              <a:rect l="l" t="t" r="r" b="b"/>
              <a:pathLst>
                <a:path w="1137920" h="436879">
                  <a:moveTo>
                    <a:pt x="777240" y="3810"/>
                  </a:moveTo>
                  <a:lnTo>
                    <a:pt x="774954" y="0"/>
                  </a:lnTo>
                  <a:lnTo>
                    <a:pt x="31470" y="415988"/>
                  </a:lnTo>
                  <a:lnTo>
                    <a:pt x="23622" y="401574"/>
                  </a:lnTo>
                  <a:lnTo>
                    <a:pt x="0" y="436626"/>
                  </a:lnTo>
                  <a:lnTo>
                    <a:pt x="41910" y="435102"/>
                  </a:lnTo>
                  <a:lnTo>
                    <a:pt x="35674" y="423672"/>
                  </a:lnTo>
                  <a:lnTo>
                    <a:pt x="33921" y="420471"/>
                  </a:lnTo>
                  <a:lnTo>
                    <a:pt x="777240" y="3810"/>
                  </a:lnTo>
                  <a:close/>
                </a:path>
                <a:path w="1137920" h="436879">
                  <a:moveTo>
                    <a:pt x="1137666" y="3810"/>
                  </a:moveTo>
                  <a:lnTo>
                    <a:pt x="1135380" y="0"/>
                  </a:lnTo>
                  <a:lnTo>
                    <a:pt x="363169" y="417156"/>
                  </a:lnTo>
                  <a:lnTo>
                    <a:pt x="355092" y="402336"/>
                  </a:lnTo>
                  <a:lnTo>
                    <a:pt x="330708" y="436626"/>
                  </a:lnTo>
                  <a:lnTo>
                    <a:pt x="373380" y="435864"/>
                  </a:lnTo>
                  <a:lnTo>
                    <a:pt x="366725" y="423672"/>
                  </a:lnTo>
                  <a:lnTo>
                    <a:pt x="365290" y="421043"/>
                  </a:lnTo>
                  <a:lnTo>
                    <a:pt x="1137666" y="38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0542" y="8174736"/>
              <a:ext cx="243078" cy="2194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1140"/>
              </a:spcBef>
            </a:pPr>
            <a:r>
              <a:rPr sz="1300" dirty="0">
                <a:solidFill>
                  <a:srgbClr val="404041"/>
                </a:solidFill>
                <a:latin typeface="Arial"/>
                <a:cs typeface="Arial"/>
              </a:rPr>
              <a:t>Regler</a:t>
            </a:r>
            <a:r>
              <a:rPr sz="13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1"/>
                </a:solidFill>
                <a:latin typeface="Arial"/>
                <a:cs typeface="Arial"/>
              </a:rPr>
              <a:t>for</a:t>
            </a:r>
            <a:r>
              <a:rPr sz="13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1"/>
                </a:solidFill>
                <a:latin typeface="Arial"/>
                <a:cs typeface="Arial"/>
              </a:rPr>
              <a:t>opsætning</a:t>
            </a:r>
            <a:r>
              <a:rPr sz="13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1"/>
                </a:solidFill>
                <a:latin typeface="Arial"/>
                <a:cs typeface="Arial"/>
              </a:rPr>
              <a:t>af</a:t>
            </a:r>
            <a:r>
              <a:rPr sz="1300" spc="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041"/>
                </a:solidFill>
                <a:latin typeface="Arial"/>
                <a:cs typeface="Arial"/>
              </a:rPr>
              <a:t>styrekreds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Arial"/>
              <a:cs typeface="Arial"/>
            </a:endParaRPr>
          </a:p>
          <a:p>
            <a:pPr marL="789305" marR="3329940" indent="-83820">
              <a:lnSpc>
                <a:spcPts val="1010"/>
              </a:lnSpc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Sikring Nødstop</a:t>
            </a:r>
            <a:endParaRPr sz="900">
              <a:latin typeface="Arial"/>
              <a:cs typeface="Arial"/>
            </a:endParaRPr>
          </a:p>
          <a:p>
            <a:pPr marL="839469" marR="2397760" indent="9525">
              <a:lnSpc>
                <a:spcPct val="135600"/>
              </a:lnSpc>
              <a:spcBef>
                <a:spcPts val="335"/>
              </a:spcBef>
              <a:tabLst>
                <a:tab pos="1356995" algn="l"/>
              </a:tabLst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Termorelæ</a:t>
            </a:r>
            <a:r>
              <a:rPr sz="9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(Motorværn) </a:t>
            </a:r>
            <a:r>
              <a:rPr sz="900" spc="-20" dirty="0">
                <a:solidFill>
                  <a:srgbClr val="404041"/>
                </a:solidFill>
                <a:latin typeface="Arial"/>
                <a:cs typeface="Arial"/>
              </a:rPr>
              <a:t>Stop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	Start</a:t>
            </a:r>
            <a:r>
              <a:rPr sz="900" spc="195" dirty="0">
                <a:solidFill>
                  <a:srgbClr val="404041"/>
                </a:solidFill>
                <a:latin typeface="Arial"/>
                <a:cs typeface="Arial"/>
              </a:rPr>
              <a:t> 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Selvhold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596900" marR="3503929">
              <a:lnSpc>
                <a:spcPct val="100000"/>
              </a:lnSpc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Gensidig spærring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78964" y="8174735"/>
            <a:ext cx="224028" cy="21945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1660" y="1748278"/>
            <a:ext cx="92836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El</a:t>
            </a:r>
            <a:r>
              <a:rPr sz="125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Symboler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5310" y="2558288"/>
            <a:ext cx="3434079" cy="29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240">
              <a:lnSpc>
                <a:spcPts val="1060"/>
              </a:lnSpc>
              <a:spcBef>
                <a:spcPts val="100"/>
              </a:spcBef>
              <a:tabLst>
                <a:tab pos="2731770" algn="l"/>
              </a:tabLst>
            </a:pPr>
            <a:r>
              <a:rPr sz="1350" spc="-15" baseline="3086" dirty="0">
                <a:solidFill>
                  <a:srgbClr val="404041"/>
                </a:solidFill>
                <a:latin typeface="Arial"/>
                <a:cs typeface="Arial"/>
              </a:rPr>
              <a:t>Trykbetjent</a:t>
            </a:r>
            <a:r>
              <a:rPr sz="1350" baseline="3086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Trykbetjent</a:t>
            </a:r>
            <a:endParaRPr sz="900">
              <a:latin typeface="Arial"/>
              <a:cs typeface="Arial"/>
            </a:endParaRPr>
          </a:p>
          <a:p>
            <a:pPr marL="25400">
              <a:lnSpc>
                <a:spcPts val="1060"/>
              </a:lnSpc>
              <a:tabLst>
                <a:tab pos="904240" algn="l"/>
                <a:tab pos="1816735" algn="l"/>
                <a:tab pos="2731770" algn="l"/>
              </a:tabLst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Sluttekontakt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Sluttekontakt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1350" spc="-15" baseline="-6172" dirty="0">
                <a:solidFill>
                  <a:srgbClr val="404041"/>
                </a:solidFill>
                <a:latin typeface="Arial"/>
                <a:cs typeface="Arial"/>
              </a:rPr>
              <a:t>Brydekontakt</a:t>
            </a:r>
            <a:r>
              <a:rPr sz="1350" baseline="-6172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1350" spc="-15" baseline="-3086" dirty="0">
                <a:solidFill>
                  <a:srgbClr val="404041"/>
                </a:solidFill>
                <a:latin typeface="Arial"/>
                <a:cs typeface="Arial"/>
              </a:rPr>
              <a:t>Brydekontakt</a:t>
            </a:r>
            <a:endParaRPr sz="1350" baseline="-3086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5396" y="3141281"/>
            <a:ext cx="2897505" cy="446405"/>
            <a:chOff x="2135396" y="3141281"/>
            <a:chExt cx="2897505" cy="4464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5396" y="3187446"/>
              <a:ext cx="92417" cy="3947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5571" y="3163062"/>
              <a:ext cx="98748" cy="3947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6767" y="3167634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7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6767" y="328879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15995" y="3275076"/>
              <a:ext cx="81280" cy="175260"/>
            </a:xfrm>
            <a:custGeom>
              <a:avLst/>
              <a:gdLst/>
              <a:ahLst/>
              <a:cxnLst/>
              <a:rect l="l" t="t" r="r" b="b"/>
              <a:pathLst>
                <a:path w="81280" h="175260">
                  <a:moveTo>
                    <a:pt x="0" y="0"/>
                  </a:moveTo>
                  <a:lnTo>
                    <a:pt x="80772" y="17526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6767" y="345033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4837" y="33025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6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4837" y="342290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96767" y="345033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6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6767" y="35707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94837" y="342290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5223" y="342290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4837" y="3369564"/>
              <a:ext cx="6794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818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29711" y="3369564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670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15995" y="336956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4837" y="330250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5223" y="33025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24805" y="3263646"/>
              <a:ext cx="86360" cy="186690"/>
            </a:xfrm>
            <a:custGeom>
              <a:avLst/>
              <a:gdLst/>
              <a:ahLst/>
              <a:cxnLst/>
              <a:rect l="l" t="t" r="r" b="b"/>
              <a:pathLst>
                <a:path w="86360" h="186689">
                  <a:moveTo>
                    <a:pt x="86105" y="0"/>
                  </a:moveTo>
                  <a:lnTo>
                    <a:pt x="0" y="18669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24805" y="345033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52594" y="3292602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2594" y="342214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52594" y="3364230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5850" y="336423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24805" y="3364230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>
                  <a:moveTo>
                    <a:pt x="0" y="0"/>
                  </a:moveTo>
                  <a:lnTo>
                    <a:pt x="43434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52594" y="342214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95266" y="342214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24805" y="3450336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24805" y="357987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52594" y="329260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95266" y="32926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24805" y="3148584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24805" y="32781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4805" y="3278124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25389" y="32781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326385" y="3823965"/>
            <a:ext cx="69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Normal</a:t>
            </a:r>
            <a:r>
              <a:rPr sz="900" spc="-20" dirty="0">
                <a:solidFill>
                  <a:srgbClr val="404041"/>
                </a:solidFill>
                <a:latin typeface="Arial"/>
                <a:cs typeface="Arial"/>
              </a:rPr>
              <a:t> Open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82799" y="3793482"/>
            <a:ext cx="76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NC</a:t>
            </a:r>
            <a:endParaRPr sz="9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Normal</a:t>
            </a:r>
            <a:r>
              <a:rPr sz="9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Closed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14955" y="3057390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89728" y="3050532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11904" y="3501628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76777" y="3509252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99556" y="3026906"/>
            <a:ext cx="970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93444" algn="l"/>
              </a:tabLst>
            </a:pPr>
            <a:r>
              <a:rPr sz="900" spc="-5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17078" y="3478014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16996" y="3482586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98091" y="1411224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852422" y="6199882"/>
            <a:ext cx="19983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El</a:t>
            </a:r>
            <a:r>
              <a:rPr sz="125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Symboler</a:t>
            </a:r>
            <a:r>
              <a:rPr sz="125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og</a:t>
            </a:r>
            <a:r>
              <a:rPr sz="1250" b="1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virkemåde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45310" y="6974078"/>
            <a:ext cx="3434079" cy="29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240">
              <a:lnSpc>
                <a:spcPts val="1060"/>
              </a:lnSpc>
              <a:spcBef>
                <a:spcPts val="100"/>
              </a:spcBef>
              <a:tabLst>
                <a:tab pos="2731770" algn="l"/>
              </a:tabLst>
            </a:pPr>
            <a:r>
              <a:rPr sz="1350" spc="-15" baseline="3086" dirty="0">
                <a:solidFill>
                  <a:srgbClr val="404041"/>
                </a:solidFill>
                <a:latin typeface="Arial"/>
                <a:cs typeface="Arial"/>
              </a:rPr>
              <a:t>Trykbetjent</a:t>
            </a:r>
            <a:r>
              <a:rPr sz="1350" baseline="3086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Trykbetjent</a:t>
            </a:r>
            <a:endParaRPr sz="900">
              <a:latin typeface="Arial"/>
              <a:cs typeface="Arial"/>
            </a:endParaRPr>
          </a:p>
          <a:p>
            <a:pPr marL="25400">
              <a:lnSpc>
                <a:spcPts val="1060"/>
              </a:lnSpc>
              <a:tabLst>
                <a:tab pos="904240" algn="l"/>
                <a:tab pos="1816735" algn="l"/>
                <a:tab pos="2731770" algn="l"/>
              </a:tabLst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Sluttekontakt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Sluttekontakt</a:t>
            </a: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1350" spc="-15" baseline="-6172" dirty="0">
                <a:solidFill>
                  <a:srgbClr val="404041"/>
                </a:solidFill>
                <a:latin typeface="Arial"/>
                <a:cs typeface="Arial"/>
              </a:rPr>
              <a:t>Brydekontakt</a:t>
            </a:r>
            <a:r>
              <a:rPr sz="1350" baseline="-6172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1350" spc="-15" baseline="-3086" dirty="0">
                <a:solidFill>
                  <a:srgbClr val="404041"/>
                </a:solidFill>
                <a:latin typeface="Arial"/>
                <a:cs typeface="Arial"/>
              </a:rPr>
              <a:t>Brydekontakt</a:t>
            </a:r>
            <a:endParaRPr sz="1350" baseline="-3086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882139" y="7379969"/>
            <a:ext cx="3150870" cy="706755"/>
            <a:chOff x="1882139" y="7379969"/>
            <a:chExt cx="3150870" cy="706755"/>
          </a:xfrm>
        </p:grpSpPr>
        <p:sp>
          <p:nvSpPr>
            <p:cNvPr id="56" name="object 56"/>
            <p:cNvSpPr/>
            <p:nvPr/>
          </p:nvSpPr>
          <p:spPr>
            <a:xfrm>
              <a:off x="3105911" y="7530083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4">
                  <a:moveTo>
                    <a:pt x="0" y="0"/>
                  </a:moveTo>
                  <a:lnTo>
                    <a:pt x="0" y="121158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05911" y="76512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25901" y="7637525"/>
              <a:ext cx="80010" cy="175260"/>
            </a:xfrm>
            <a:custGeom>
              <a:avLst/>
              <a:gdLst/>
              <a:ahLst/>
              <a:cxnLst/>
              <a:rect l="l" t="t" r="r" b="b"/>
              <a:pathLst>
                <a:path w="80010" h="175259">
                  <a:moveTo>
                    <a:pt x="0" y="0"/>
                  </a:moveTo>
                  <a:lnTo>
                    <a:pt x="80010" y="17526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05911" y="781278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04743" y="766495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6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04743" y="77853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05911" y="781278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5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05911" y="79331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04743" y="778535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45129" y="77853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04743" y="7732013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38855" y="7732013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25901" y="773201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04743" y="766495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3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45129" y="766495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24805" y="7621523"/>
              <a:ext cx="86360" cy="186690"/>
            </a:xfrm>
            <a:custGeom>
              <a:avLst/>
              <a:gdLst/>
              <a:ahLst/>
              <a:cxnLst/>
              <a:rect l="l" t="t" r="r" b="b"/>
              <a:pathLst>
                <a:path w="86360" h="186690">
                  <a:moveTo>
                    <a:pt x="86105" y="0"/>
                  </a:moveTo>
                  <a:lnTo>
                    <a:pt x="0" y="18669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24805" y="78082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752594" y="7649717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40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52594" y="777925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52594" y="772210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95850" y="772210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24805" y="7722107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>
                  <a:moveTo>
                    <a:pt x="0" y="0"/>
                  </a:moveTo>
                  <a:lnTo>
                    <a:pt x="43434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52594" y="777925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95266" y="777925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24805" y="7808213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40">
                  <a:moveTo>
                    <a:pt x="0" y="0"/>
                  </a:moveTo>
                  <a:lnTo>
                    <a:pt x="0" y="12954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24805" y="79377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52594" y="764971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95266" y="76497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924805" y="7506461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40">
                  <a:moveTo>
                    <a:pt x="0" y="0"/>
                  </a:moveTo>
                  <a:lnTo>
                    <a:pt x="0" y="12954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24805" y="76360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924805" y="7636001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1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25389" y="76360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7785" y="7507223"/>
              <a:ext cx="89916" cy="44424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222754" y="7379982"/>
              <a:ext cx="88900" cy="272415"/>
            </a:xfrm>
            <a:custGeom>
              <a:avLst/>
              <a:gdLst/>
              <a:ahLst/>
              <a:cxnLst/>
              <a:rect l="l" t="t" r="r" b="b"/>
              <a:pathLst>
                <a:path w="88900" h="272415">
                  <a:moveTo>
                    <a:pt x="88392" y="196596"/>
                  </a:moveTo>
                  <a:lnTo>
                    <a:pt x="86868" y="190500"/>
                  </a:lnTo>
                  <a:lnTo>
                    <a:pt x="82296" y="188214"/>
                  </a:lnTo>
                  <a:lnTo>
                    <a:pt x="77724" y="185166"/>
                  </a:lnTo>
                  <a:lnTo>
                    <a:pt x="71628" y="186690"/>
                  </a:lnTo>
                  <a:lnTo>
                    <a:pt x="69342" y="191262"/>
                  </a:lnTo>
                  <a:lnTo>
                    <a:pt x="53098" y="217957"/>
                  </a:lnTo>
                  <a:lnTo>
                    <a:pt x="56388" y="762"/>
                  </a:lnTo>
                  <a:lnTo>
                    <a:pt x="37338" y="0"/>
                  </a:lnTo>
                  <a:lnTo>
                    <a:pt x="34048" y="217652"/>
                  </a:lnTo>
                  <a:lnTo>
                    <a:pt x="19050" y="190500"/>
                  </a:lnTo>
                  <a:lnTo>
                    <a:pt x="16002" y="185928"/>
                  </a:lnTo>
                  <a:lnTo>
                    <a:pt x="10668" y="184404"/>
                  </a:lnTo>
                  <a:lnTo>
                    <a:pt x="6096" y="186690"/>
                  </a:lnTo>
                  <a:lnTo>
                    <a:pt x="1524" y="189738"/>
                  </a:lnTo>
                  <a:lnTo>
                    <a:pt x="0" y="195072"/>
                  </a:lnTo>
                  <a:lnTo>
                    <a:pt x="2286" y="199644"/>
                  </a:lnTo>
                  <a:lnTo>
                    <a:pt x="42672" y="272034"/>
                  </a:lnTo>
                  <a:lnTo>
                    <a:pt x="54140" y="252984"/>
                  </a:lnTo>
                  <a:lnTo>
                    <a:pt x="85344" y="201168"/>
                  </a:lnTo>
                  <a:lnTo>
                    <a:pt x="88392" y="1965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2139" y="7662671"/>
              <a:ext cx="195834" cy="8915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214372" y="7662671"/>
              <a:ext cx="88900" cy="424180"/>
            </a:xfrm>
            <a:custGeom>
              <a:avLst/>
              <a:gdLst/>
              <a:ahLst/>
              <a:cxnLst/>
              <a:rect l="l" t="t" r="r" b="b"/>
              <a:pathLst>
                <a:path w="88900" h="424179">
                  <a:moveTo>
                    <a:pt x="88392" y="348996"/>
                  </a:moveTo>
                  <a:lnTo>
                    <a:pt x="86868" y="342900"/>
                  </a:lnTo>
                  <a:lnTo>
                    <a:pt x="82296" y="339852"/>
                  </a:lnTo>
                  <a:lnTo>
                    <a:pt x="77724" y="337566"/>
                  </a:lnTo>
                  <a:lnTo>
                    <a:pt x="71628" y="339090"/>
                  </a:lnTo>
                  <a:lnTo>
                    <a:pt x="69342" y="343662"/>
                  </a:lnTo>
                  <a:lnTo>
                    <a:pt x="52895" y="370700"/>
                  </a:lnTo>
                  <a:lnTo>
                    <a:pt x="56388" y="0"/>
                  </a:lnTo>
                  <a:lnTo>
                    <a:pt x="37338" y="0"/>
                  </a:lnTo>
                  <a:lnTo>
                    <a:pt x="33870" y="368757"/>
                  </a:lnTo>
                  <a:lnTo>
                    <a:pt x="19050" y="342900"/>
                  </a:lnTo>
                  <a:lnTo>
                    <a:pt x="16002" y="338328"/>
                  </a:lnTo>
                  <a:lnTo>
                    <a:pt x="10668" y="336804"/>
                  </a:lnTo>
                  <a:lnTo>
                    <a:pt x="6096" y="339090"/>
                  </a:lnTo>
                  <a:lnTo>
                    <a:pt x="1524" y="342138"/>
                  </a:lnTo>
                  <a:lnTo>
                    <a:pt x="0" y="347472"/>
                  </a:lnTo>
                  <a:lnTo>
                    <a:pt x="2286" y="352044"/>
                  </a:lnTo>
                  <a:lnTo>
                    <a:pt x="43434" y="423672"/>
                  </a:lnTo>
                  <a:lnTo>
                    <a:pt x="54241" y="405384"/>
                  </a:lnTo>
                  <a:lnTo>
                    <a:pt x="85344" y="352806"/>
                  </a:lnTo>
                  <a:lnTo>
                    <a:pt x="88392" y="3489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58745" y="7643621"/>
              <a:ext cx="28575" cy="163830"/>
            </a:xfrm>
            <a:custGeom>
              <a:avLst/>
              <a:gdLst/>
              <a:ahLst/>
              <a:cxnLst/>
              <a:rect l="l" t="t" r="r" b="b"/>
              <a:pathLst>
                <a:path w="28575" h="163829">
                  <a:moveTo>
                    <a:pt x="13716" y="0"/>
                  </a:moveTo>
                  <a:lnTo>
                    <a:pt x="0" y="1524"/>
                  </a:lnTo>
                  <a:lnTo>
                    <a:pt x="13716" y="163830"/>
                  </a:lnTo>
                  <a:lnTo>
                    <a:pt x="28194" y="162306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95572" y="7402829"/>
              <a:ext cx="88900" cy="262255"/>
            </a:xfrm>
            <a:custGeom>
              <a:avLst/>
              <a:gdLst/>
              <a:ahLst/>
              <a:cxnLst/>
              <a:rect l="l" t="t" r="r" b="b"/>
              <a:pathLst>
                <a:path w="88900" h="262254">
                  <a:moveTo>
                    <a:pt x="88392" y="186690"/>
                  </a:moveTo>
                  <a:lnTo>
                    <a:pt x="86868" y="180594"/>
                  </a:lnTo>
                  <a:lnTo>
                    <a:pt x="82296" y="178308"/>
                  </a:lnTo>
                  <a:lnTo>
                    <a:pt x="77724" y="175260"/>
                  </a:lnTo>
                  <a:lnTo>
                    <a:pt x="71628" y="176784"/>
                  </a:lnTo>
                  <a:lnTo>
                    <a:pt x="69342" y="181356"/>
                  </a:lnTo>
                  <a:lnTo>
                    <a:pt x="53340" y="208635"/>
                  </a:lnTo>
                  <a:lnTo>
                    <a:pt x="53340" y="0"/>
                  </a:lnTo>
                  <a:lnTo>
                    <a:pt x="34290" y="0"/>
                  </a:lnTo>
                  <a:lnTo>
                    <a:pt x="34290" y="207340"/>
                  </a:lnTo>
                  <a:lnTo>
                    <a:pt x="19050" y="181356"/>
                  </a:lnTo>
                  <a:lnTo>
                    <a:pt x="16002" y="176784"/>
                  </a:lnTo>
                  <a:lnTo>
                    <a:pt x="10668" y="175260"/>
                  </a:lnTo>
                  <a:lnTo>
                    <a:pt x="6096" y="178308"/>
                  </a:lnTo>
                  <a:lnTo>
                    <a:pt x="1524" y="180594"/>
                  </a:lnTo>
                  <a:lnTo>
                    <a:pt x="0" y="186690"/>
                  </a:lnTo>
                  <a:lnTo>
                    <a:pt x="2286" y="191262"/>
                  </a:lnTo>
                  <a:lnTo>
                    <a:pt x="44196" y="262128"/>
                  </a:lnTo>
                  <a:lnTo>
                    <a:pt x="54813" y="243840"/>
                  </a:lnTo>
                  <a:lnTo>
                    <a:pt x="85344" y="191262"/>
                  </a:lnTo>
                  <a:lnTo>
                    <a:pt x="88392" y="1866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5551" y="7505699"/>
              <a:ext cx="104394" cy="43967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5616" y="7661147"/>
              <a:ext cx="195834" cy="8839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194048" y="7691627"/>
              <a:ext cx="89535" cy="358140"/>
            </a:xfrm>
            <a:custGeom>
              <a:avLst/>
              <a:gdLst/>
              <a:ahLst/>
              <a:cxnLst/>
              <a:rect l="l" t="t" r="r" b="b"/>
              <a:pathLst>
                <a:path w="89535" h="358140">
                  <a:moveTo>
                    <a:pt x="89154" y="281940"/>
                  </a:moveTo>
                  <a:lnTo>
                    <a:pt x="87630" y="275844"/>
                  </a:lnTo>
                  <a:lnTo>
                    <a:pt x="83058" y="273558"/>
                  </a:lnTo>
                  <a:lnTo>
                    <a:pt x="78486" y="270510"/>
                  </a:lnTo>
                  <a:lnTo>
                    <a:pt x="72390" y="272034"/>
                  </a:lnTo>
                  <a:lnTo>
                    <a:pt x="69342" y="276606"/>
                  </a:lnTo>
                  <a:lnTo>
                    <a:pt x="54013" y="303339"/>
                  </a:lnTo>
                  <a:lnTo>
                    <a:pt x="53936" y="303466"/>
                  </a:lnTo>
                  <a:lnTo>
                    <a:pt x="53936" y="270510"/>
                  </a:lnTo>
                  <a:lnTo>
                    <a:pt x="53340" y="0"/>
                  </a:lnTo>
                  <a:lnTo>
                    <a:pt x="34290" y="0"/>
                  </a:lnTo>
                  <a:lnTo>
                    <a:pt x="34963" y="303466"/>
                  </a:lnTo>
                  <a:lnTo>
                    <a:pt x="19812" y="277368"/>
                  </a:lnTo>
                  <a:lnTo>
                    <a:pt x="16764" y="272796"/>
                  </a:lnTo>
                  <a:lnTo>
                    <a:pt x="10668" y="271272"/>
                  </a:lnTo>
                  <a:lnTo>
                    <a:pt x="6096" y="273558"/>
                  </a:lnTo>
                  <a:lnTo>
                    <a:pt x="1524" y="276606"/>
                  </a:lnTo>
                  <a:lnTo>
                    <a:pt x="0" y="281940"/>
                  </a:lnTo>
                  <a:lnTo>
                    <a:pt x="3048" y="286512"/>
                  </a:lnTo>
                  <a:lnTo>
                    <a:pt x="44958" y="358140"/>
                  </a:lnTo>
                  <a:lnTo>
                    <a:pt x="55892" y="339090"/>
                  </a:lnTo>
                  <a:lnTo>
                    <a:pt x="86106" y="286512"/>
                  </a:lnTo>
                  <a:lnTo>
                    <a:pt x="89154" y="2819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33266" y="7663433"/>
              <a:ext cx="147955" cy="130810"/>
            </a:xfrm>
            <a:custGeom>
              <a:avLst/>
              <a:gdLst/>
              <a:ahLst/>
              <a:cxnLst/>
              <a:rect l="l" t="t" r="r" b="b"/>
              <a:pathLst>
                <a:path w="147954" h="130809">
                  <a:moveTo>
                    <a:pt x="137922" y="0"/>
                  </a:moveTo>
                  <a:lnTo>
                    <a:pt x="0" y="119634"/>
                  </a:lnTo>
                  <a:lnTo>
                    <a:pt x="9144" y="130302"/>
                  </a:lnTo>
                  <a:lnTo>
                    <a:pt x="147828" y="11430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879092" y="8168127"/>
            <a:ext cx="69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Normal</a:t>
            </a:r>
            <a:r>
              <a:rPr sz="900" spc="-20" dirty="0">
                <a:solidFill>
                  <a:srgbClr val="404041"/>
                </a:solidFill>
                <a:latin typeface="Arial"/>
                <a:cs typeface="Arial"/>
              </a:rPr>
              <a:t> Open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02554" y="8185650"/>
            <a:ext cx="76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NC</a:t>
            </a:r>
            <a:endParaRPr sz="9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Normal</a:t>
            </a:r>
            <a:r>
              <a:rPr sz="9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Closed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491614" y="5855589"/>
            <a:ext cx="4572000" cy="3429000"/>
            <a:chOff x="1491614" y="5855589"/>
            <a:chExt cx="4572000" cy="3429000"/>
          </a:xfrm>
        </p:grpSpPr>
        <p:pic>
          <p:nvPicPr>
            <p:cNvPr id="101" name="object 1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2677" y="8108442"/>
              <a:ext cx="549401" cy="47015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9493" y="8000238"/>
              <a:ext cx="681990" cy="81153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9824" y="4043933"/>
            <a:ext cx="406908" cy="4069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L="1277620" marR="1575435" indent="-197485">
              <a:lnSpc>
                <a:spcPct val="15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Styrekredsskema (Nøgleskema)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1996" y="5855970"/>
            <a:ext cx="4364990" cy="3429000"/>
            <a:chOff x="1491996" y="5855970"/>
            <a:chExt cx="4364990" cy="3429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996" y="5855970"/>
              <a:ext cx="3942588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9824" y="8494776"/>
              <a:ext cx="406908" cy="4069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51660" y="6199120"/>
            <a:ext cx="239141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Nøgleskema</a:t>
            </a:r>
            <a:r>
              <a:rPr sz="1250" b="1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(styrekredsskema)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84832" y="7248906"/>
            <a:ext cx="2908300" cy="1240155"/>
            <a:chOff x="2084832" y="7248906"/>
            <a:chExt cx="2908300" cy="1240155"/>
          </a:xfrm>
        </p:grpSpPr>
        <p:sp>
          <p:nvSpPr>
            <p:cNvPr id="9" name="object 9"/>
            <p:cNvSpPr/>
            <p:nvPr/>
          </p:nvSpPr>
          <p:spPr>
            <a:xfrm>
              <a:off x="2084832" y="7275576"/>
              <a:ext cx="320040" cy="88900"/>
            </a:xfrm>
            <a:custGeom>
              <a:avLst/>
              <a:gdLst/>
              <a:ahLst/>
              <a:cxnLst/>
              <a:rect l="l" t="t" r="r" b="b"/>
              <a:pathLst>
                <a:path w="320039" h="88900">
                  <a:moveTo>
                    <a:pt x="320040" y="43434"/>
                  </a:moveTo>
                  <a:lnTo>
                    <a:pt x="304114" y="34290"/>
                  </a:lnTo>
                  <a:lnTo>
                    <a:pt x="248412" y="2286"/>
                  </a:lnTo>
                  <a:lnTo>
                    <a:pt x="243840" y="0"/>
                  </a:lnTo>
                  <a:lnTo>
                    <a:pt x="237744" y="1524"/>
                  </a:lnTo>
                  <a:lnTo>
                    <a:pt x="235458" y="6096"/>
                  </a:lnTo>
                  <a:lnTo>
                    <a:pt x="232410" y="10668"/>
                  </a:lnTo>
                  <a:lnTo>
                    <a:pt x="233934" y="16764"/>
                  </a:lnTo>
                  <a:lnTo>
                    <a:pt x="238506" y="19050"/>
                  </a:lnTo>
                  <a:lnTo>
                    <a:pt x="265912" y="34556"/>
                  </a:lnTo>
                  <a:lnTo>
                    <a:pt x="0" y="36576"/>
                  </a:lnTo>
                  <a:lnTo>
                    <a:pt x="0" y="55626"/>
                  </a:lnTo>
                  <a:lnTo>
                    <a:pt x="266090" y="53606"/>
                  </a:lnTo>
                  <a:lnTo>
                    <a:pt x="239268" y="69342"/>
                  </a:lnTo>
                  <a:lnTo>
                    <a:pt x="234696" y="71628"/>
                  </a:lnTo>
                  <a:lnTo>
                    <a:pt x="233172" y="77724"/>
                  </a:lnTo>
                  <a:lnTo>
                    <a:pt x="235458" y="82296"/>
                  </a:lnTo>
                  <a:lnTo>
                    <a:pt x="238506" y="86868"/>
                  </a:lnTo>
                  <a:lnTo>
                    <a:pt x="244602" y="88392"/>
                  </a:lnTo>
                  <a:lnTo>
                    <a:pt x="249174" y="85344"/>
                  </a:lnTo>
                  <a:lnTo>
                    <a:pt x="320040" y="4343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9310" y="7248918"/>
              <a:ext cx="2893695" cy="1240155"/>
            </a:xfrm>
            <a:custGeom>
              <a:avLst/>
              <a:gdLst/>
              <a:ahLst/>
              <a:cxnLst/>
              <a:rect l="l" t="t" r="r" b="b"/>
              <a:pathLst>
                <a:path w="2893695" h="1240154">
                  <a:moveTo>
                    <a:pt x="2891028" y="1226807"/>
                  </a:moveTo>
                  <a:lnTo>
                    <a:pt x="0" y="1226807"/>
                  </a:lnTo>
                  <a:lnTo>
                    <a:pt x="0" y="1239761"/>
                  </a:lnTo>
                  <a:lnTo>
                    <a:pt x="2891028" y="1239761"/>
                  </a:lnTo>
                  <a:lnTo>
                    <a:pt x="2891028" y="1226807"/>
                  </a:lnTo>
                  <a:close/>
                </a:path>
                <a:path w="2893695" h="1240154">
                  <a:moveTo>
                    <a:pt x="2893314" y="0"/>
                  </a:moveTo>
                  <a:lnTo>
                    <a:pt x="1524" y="0"/>
                  </a:lnTo>
                  <a:lnTo>
                    <a:pt x="1524" y="12941"/>
                  </a:lnTo>
                  <a:lnTo>
                    <a:pt x="2893314" y="12941"/>
                  </a:lnTo>
                  <a:lnTo>
                    <a:pt x="2893314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51482" y="7163050"/>
            <a:ext cx="8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1391" y="8383774"/>
            <a:ext cx="50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5207" y="7018781"/>
            <a:ext cx="1017269" cy="148970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446020" y="8382250"/>
            <a:ext cx="81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8305" y="7166864"/>
            <a:ext cx="69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57400" y="7225283"/>
            <a:ext cx="57912" cy="571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633472" y="8086594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4495" y="6965692"/>
            <a:ext cx="64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7623" y="6974834"/>
            <a:ext cx="469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Strømvej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1660" y="1748278"/>
            <a:ext cx="241109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Styrekredsskema</a:t>
            </a:r>
            <a:r>
              <a:rPr sz="1250" b="1" spc="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(Nøgleskema)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4456" y="2740913"/>
            <a:ext cx="2893695" cy="1240155"/>
          </a:xfrm>
          <a:custGeom>
            <a:avLst/>
            <a:gdLst/>
            <a:ahLst/>
            <a:cxnLst/>
            <a:rect l="l" t="t" r="r" b="b"/>
            <a:pathLst>
              <a:path w="2893695" h="1240154">
                <a:moveTo>
                  <a:pt x="2891790" y="1226832"/>
                </a:moveTo>
                <a:lnTo>
                  <a:pt x="0" y="1226832"/>
                </a:lnTo>
                <a:lnTo>
                  <a:pt x="0" y="1239774"/>
                </a:lnTo>
                <a:lnTo>
                  <a:pt x="2891790" y="1239774"/>
                </a:lnTo>
                <a:lnTo>
                  <a:pt x="2891790" y="1226832"/>
                </a:lnTo>
                <a:close/>
              </a:path>
              <a:path w="2893695" h="1240154">
                <a:moveTo>
                  <a:pt x="2893314" y="0"/>
                </a:moveTo>
                <a:lnTo>
                  <a:pt x="1524" y="0"/>
                </a:lnTo>
                <a:lnTo>
                  <a:pt x="1524" y="12954"/>
                </a:lnTo>
                <a:lnTo>
                  <a:pt x="2893314" y="12954"/>
                </a:lnTo>
                <a:lnTo>
                  <a:pt x="2893314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7389" y="2655058"/>
            <a:ext cx="8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533" y="3875782"/>
            <a:ext cx="50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0354" y="2717292"/>
            <a:ext cx="534923" cy="12832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71166" y="3874258"/>
            <a:ext cx="81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4217" y="2658871"/>
            <a:ext cx="69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8805" y="294537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8488" y="2995422"/>
            <a:ext cx="534670" cy="323850"/>
            <a:chOff x="1618488" y="2995422"/>
            <a:chExt cx="534670" cy="3238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8488" y="2995422"/>
              <a:ext cx="534162" cy="3238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78508" y="331546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58617" y="3578602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9544" y="2514846"/>
            <a:ext cx="64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8091" y="1411224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969010" marR="1492885" indent="-44450">
              <a:lnSpc>
                <a:spcPct val="100000"/>
              </a:lnSpc>
            </a:pPr>
            <a:r>
              <a:rPr sz="1800" b="1" dirty="0">
                <a:solidFill>
                  <a:srgbClr val="404041"/>
                </a:solidFill>
                <a:latin typeface="Arial"/>
                <a:cs typeface="Arial"/>
              </a:rPr>
              <a:t>Serieforbindelse</a:t>
            </a:r>
            <a:r>
              <a:rPr sz="1800" b="1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404041"/>
                </a:solidFill>
                <a:latin typeface="Arial"/>
                <a:cs typeface="Arial"/>
              </a:rPr>
              <a:t>og </a:t>
            </a: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Parallelforbindelse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1660" y="1748278"/>
            <a:ext cx="23247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Serieforbindelse</a:t>
            </a:r>
            <a:r>
              <a:rPr sz="1250" b="1" spc="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(OG</a:t>
            </a:r>
            <a:r>
              <a:rPr sz="1250" b="1" spc="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funktion)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8454" y="2740913"/>
            <a:ext cx="2893695" cy="1240155"/>
          </a:xfrm>
          <a:custGeom>
            <a:avLst/>
            <a:gdLst/>
            <a:ahLst/>
            <a:cxnLst/>
            <a:rect l="l" t="t" r="r" b="b"/>
            <a:pathLst>
              <a:path w="2893695" h="1240154">
                <a:moveTo>
                  <a:pt x="2891015" y="1226832"/>
                </a:moveTo>
                <a:lnTo>
                  <a:pt x="0" y="1226832"/>
                </a:lnTo>
                <a:lnTo>
                  <a:pt x="0" y="1239774"/>
                </a:lnTo>
                <a:lnTo>
                  <a:pt x="2891015" y="1239774"/>
                </a:lnTo>
                <a:lnTo>
                  <a:pt x="2891015" y="1226832"/>
                </a:lnTo>
                <a:close/>
              </a:path>
              <a:path w="2893695" h="1240154">
                <a:moveTo>
                  <a:pt x="2893314" y="0"/>
                </a:moveTo>
                <a:lnTo>
                  <a:pt x="1524" y="0"/>
                </a:lnTo>
                <a:lnTo>
                  <a:pt x="1524" y="12954"/>
                </a:lnTo>
                <a:lnTo>
                  <a:pt x="2893314" y="12954"/>
                </a:lnTo>
                <a:lnTo>
                  <a:pt x="2893314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0626" y="2655058"/>
            <a:ext cx="8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0535" y="3875782"/>
            <a:ext cx="50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351" y="2717292"/>
            <a:ext cx="534924" cy="12832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55164" y="3874258"/>
            <a:ext cx="81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7450" y="2658871"/>
            <a:ext cx="69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2783" y="2514850"/>
            <a:ext cx="64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2898" y="2945379"/>
            <a:ext cx="161290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8255">
              <a:lnSpc>
                <a:spcPct val="100000"/>
              </a:lnSpc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S2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9429" y="3091684"/>
            <a:ext cx="7258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r>
              <a:rPr sz="90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OG</a:t>
            </a:r>
            <a:r>
              <a:rPr sz="90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S2</a:t>
            </a:r>
            <a:r>
              <a:rPr sz="90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får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lampen</a:t>
            </a:r>
            <a:r>
              <a:rPr sz="900" b="1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r>
              <a:rPr sz="900" b="1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til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at</a:t>
            </a:r>
            <a:r>
              <a:rPr sz="900" b="1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404041"/>
                </a:solidFill>
                <a:latin typeface="Arial"/>
                <a:cs typeface="Arial"/>
              </a:rPr>
              <a:t>Lyse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2616" y="3578602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91614" y="1404747"/>
            <a:ext cx="4572000" cy="3429000"/>
            <a:chOff x="1491614" y="1404747"/>
            <a:chExt cx="4572000" cy="34290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173" y="3009900"/>
              <a:ext cx="338327" cy="2042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2505" y="3341370"/>
              <a:ext cx="337566" cy="2049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63851" y="354291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852422" y="6199882"/>
            <a:ext cx="277241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Parallelforbindelse</a:t>
            </a:r>
            <a:r>
              <a:rPr sz="1250" b="1" spc="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(ELLER</a:t>
            </a:r>
            <a:r>
              <a:rPr sz="1250" b="1" spc="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funktion)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7024" y="7191768"/>
            <a:ext cx="2893695" cy="1240155"/>
          </a:xfrm>
          <a:custGeom>
            <a:avLst/>
            <a:gdLst/>
            <a:ahLst/>
            <a:cxnLst/>
            <a:rect l="l" t="t" r="r" b="b"/>
            <a:pathLst>
              <a:path w="2893695" h="1240154">
                <a:moveTo>
                  <a:pt x="2891790" y="1226807"/>
                </a:moveTo>
                <a:lnTo>
                  <a:pt x="0" y="1226807"/>
                </a:lnTo>
                <a:lnTo>
                  <a:pt x="0" y="1239761"/>
                </a:lnTo>
                <a:lnTo>
                  <a:pt x="2891790" y="1239761"/>
                </a:lnTo>
                <a:lnTo>
                  <a:pt x="2891790" y="1226807"/>
                </a:lnTo>
                <a:close/>
              </a:path>
              <a:path w="2893695" h="1240154">
                <a:moveTo>
                  <a:pt x="2893314" y="0"/>
                </a:moveTo>
                <a:lnTo>
                  <a:pt x="1524" y="0"/>
                </a:lnTo>
                <a:lnTo>
                  <a:pt x="1524" y="12941"/>
                </a:lnTo>
                <a:lnTo>
                  <a:pt x="2893314" y="12941"/>
                </a:lnTo>
                <a:lnTo>
                  <a:pt x="2893314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49957" y="7106662"/>
            <a:ext cx="8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59867" y="8327386"/>
            <a:ext cx="50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2922" y="7168133"/>
            <a:ext cx="925068" cy="128320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444495" y="8325862"/>
            <a:ext cx="81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46782" y="7110476"/>
            <a:ext cx="69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02229" y="7396984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2877" y="6966453"/>
            <a:ext cx="64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53333" y="7390888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S2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31944" y="8029447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24200" y="7661398"/>
            <a:ext cx="7683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r>
              <a:rPr sz="900" b="1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ELLER</a:t>
            </a: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 S2</a:t>
            </a:r>
            <a:endParaRPr sz="9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får</a:t>
            </a:r>
            <a:r>
              <a:rPr sz="900" b="1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lampen</a:t>
            </a:r>
            <a:r>
              <a:rPr sz="90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H1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til</a:t>
            </a:r>
            <a:r>
              <a:rPr sz="900" b="1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at </a:t>
            </a:r>
            <a:r>
              <a:rPr sz="900" b="1" spc="-20" dirty="0">
                <a:solidFill>
                  <a:srgbClr val="404041"/>
                </a:solidFill>
                <a:latin typeface="Arial"/>
                <a:cs typeface="Arial"/>
              </a:rPr>
              <a:t>lyse.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45742" y="7443978"/>
            <a:ext cx="375666" cy="236981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8091" y="1411224"/>
            <a:ext cx="4559300" cy="366126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3724" y="2849118"/>
            <a:ext cx="2503208" cy="15613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781050">
              <a:lnSpc>
                <a:spcPct val="100000"/>
              </a:lnSpc>
            </a:pPr>
            <a:r>
              <a:rPr sz="1800" b="1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r>
              <a:rPr sz="1800" b="1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1"/>
                </a:solidFill>
                <a:latin typeface="Arial"/>
                <a:cs typeface="Arial"/>
              </a:rPr>
              <a:t>og</a:t>
            </a:r>
            <a:r>
              <a:rPr sz="1800" b="1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Kontaktorer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86355" y="7149845"/>
            <a:ext cx="2706370" cy="1286510"/>
            <a:chOff x="2086355" y="7149845"/>
            <a:chExt cx="2706370" cy="12865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4447" y="7149845"/>
              <a:ext cx="1207808" cy="12641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6355" y="7229855"/>
              <a:ext cx="1211922" cy="120624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1145"/>
              </a:spcBef>
            </a:pPr>
            <a:r>
              <a:rPr sz="1250" b="1" spc="-20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"/>
              <a:cs typeface="Arial"/>
            </a:endParaRPr>
          </a:p>
          <a:p>
            <a:pPr marL="2969260">
              <a:lnSpc>
                <a:spcPct val="100000"/>
              </a:lnSpc>
            </a:pPr>
            <a:r>
              <a:rPr sz="900" spc="-20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309880">
              <a:lnSpc>
                <a:spcPts val="1075"/>
              </a:lnSpc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  <a:p>
            <a:pPr marL="2372360">
              <a:lnSpc>
                <a:spcPts val="1075"/>
              </a:lnSpc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Spole</a:t>
            </a:r>
            <a:endParaRPr sz="90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  <a:spcBef>
                <a:spcPts val="204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996" y="5855970"/>
            <a:ext cx="3942588" cy="34290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851660" y="6199120"/>
            <a:ext cx="125349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r>
              <a:rPr sz="1250" b="1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opbygning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17725" y="6916673"/>
            <a:ext cx="2372360" cy="1750060"/>
            <a:chOff x="1617725" y="6916673"/>
            <a:chExt cx="2372360" cy="175006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1501" y="7179563"/>
              <a:ext cx="1239012" cy="10523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058" y="7131557"/>
              <a:ext cx="237743" cy="3855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33977" y="7520177"/>
              <a:ext cx="13335" cy="904875"/>
            </a:xfrm>
            <a:custGeom>
              <a:avLst/>
              <a:gdLst/>
              <a:ahLst/>
              <a:cxnLst/>
              <a:rect l="l" t="t" r="r" b="b"/>
              <a:pathLst>
                <a:path w="13335" h="904875">
                  <a:moveTo>
                    <a:pt x="12953" y="0"/>
                  </a:moveTo>
                  <a:lnTo>
                    <a:pt x="0" y="0"/>
                  </a:lnTo>
                  <a:lnTo>
                    <a:pt x="0" y="904494"/>
                  </a:lnTo>
                  <a:lnTo>
                    <a:pt x="12953" y="904494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4853" y="7565897"/>
              <a:ext cx="13335" cy="1081405"/>
            </a:xfrm>
            <a:custGeom>
              <a:avLst/>
              <a:gdLst/>
              <a:ahLst/>
              <a:cxnLst/>
              <a:rect l="l" t="t" r="r" b="b"/>
              <a:pathLst>
                <a:path w="13335" h="1081404">
                  <a:moveTo>
                    <a:pt x="12953" y="0"/>
                  </a:moveTo>
                  <a:lnTo>
                    <a:pt x="0" y="0"/>
                  </a:lnTo>
                  <a:lnTo>
                    <a:pt x="0" y="1081277"/>
                  </a:lnTo>
                  <a:lnTo>
                    <a:pt x="12953" y="1081277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7726" y="6916673"/>
              <a:ext cx="2340610" cy="1507490"/>
            </a:xfrm>
            <a:custGeom>
              <a:avLst/>
              <a:gdLst/>
              <a:ahLst/>
              <a:cxnLst/>
              <a:rect l="l" t="t" r="r" b="b"/>
              <a:pathLst>
                <a:path w="2340610" h="1507490">
                  <a:moveTo>
                    <a:pt x="406908" y="514350"/>
                  </a:moveTo>
                  <a:lnTo>
                    <a:pt x="393954" y="514350"/>
                  </a:lnTo>
                  <a:lnTo>
                    <a:pt x="393954" y="1352550"/>
                  </a:lnTo>
                  <a:lnTo>
                    <a:pt x="406908" y="1352550"/>
                  </a:lnTo>
                  <a:lnTo>
                    <a:pt x="406908" y="514350"/>
                  </a:lnTo>
                  <a:close/>
                </a:path>
                <a:path w="2340610" h="1507490">
                  <a:moveTo>
                    <a:pt x="2029968" y="1494282"/>
                  </a:moveTo>
                  <a:lnTo>
                    <a:pt x="1568196" y="1494282"/>
                  </a:lnTo>
                  <a:lnTo>
                    <a:pt x="1568196" y="1507236"/>
                  </a:lnTo>
                  <a:lnTo>
                    <a:pt x="2029968" y="1507236"/>
                  </a:lnTo>
                  <a:lnTo>
                    <a:pt x="2029968" y="1494282"/>
                  </a:lnTo>
                  <a:close/>
                </a:path>
                <a:path w="2340610" h="1507490">
                  <a:moveTo>
                    <a:pt x="2340102" y="0"/>
                  </a:moveTo>
                  <a:lnTo>
                    <a:pt x="0" y="4572"/>
                  </a:lnTo>
                  <a:lnTo>
                    <a:pt x="762" y="17526"/>
                  </a:lnTo>
                  <a:lnTo>
                    <a:pt x="2340102" y="12954"/>
                  </a:lnTo>
                  <a:lnTo>
                    <a:pt x="23401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6776" y="7491983"/>
              <a:ext cx="2353310" cy="1174750"/>
            </a:xfrm>
            <a:custGeom>
              <a:avLst/>
              <a:gdLst/>
              <a:ahLst/>
              <a:cxnLst/>
              <a:rect l="l" t="t" r="r" b="b"/>
              <a:pathLst>
                <a:path w="2353310" h="1174750">
                  <a:moveTo>
                    <a:pt x="2156460" y="71628"/>
                  </a:moveTo>
                  <a:lnTo>
                    <a:pt x="2042160" y="0"/>
                  </a:lnTo>
                  <a:lnTo>
                    <a:pt x="2035302" y="10668"/>
                  </a:lnTo>
                  <a:lnTo>
                    <a:pt x="2149602" y="82296"/>
                  </a:lnTo>
                  <a:lnTo>
                    <a:pt x="2156460" y="71628"/>
                  </a:lnTo>
                  <a:close/>
                </a:path>
                <a:path w="2353310" h="1174750">
                  <a:moveTo>
                    <a:pt x="2353056" y="1156716"/>
                  </a:moveTo>
                  <a:lnTo>
                    <a:pt x="835139" y="1159675"/>
                  </a:lnTo>
                  <a:lnTo>
                    <a:pt x="835139" y="557784"/>
                  </a:lnTo>
                  <a:lnTo>
                    <a:pt x="822960" y="557784"/>
                  </a:lnTo>
                  <a:lnTo>
                    <a:pt x="822960" y="1159700"/>
                  </a:lnTo>
                  <a:lnTo>
                    <a:pt x="0" y="1161288"/>
                  </a:lnTo>
                  <a:lnTo>
                    <a:pt x="762" y="1174242"/>
                  </a:lnTo>
                  <a:lnTo>
                    <a:pt x="822960" y="1172387"/>
                  </a:lnTo>
                  <a:lnTo>
                    <a:pt x="822960" y="1172718"/>
                  </a:lnTo>
                  <a:lnTo>
                    <a:pt x="835139" y="1172718"/>
                  </a:lnTo>
                  <a:lnTo>
                    <a:pt x="835139" y="1172362"/>
                  </a:lnTo>
                  <a:lnTo>
                    <a:pt x="2353056" y="1168908"/>
                  </a:lnTo>
                  <a:lnTo>
                    <a:pt x="2353056" y="1156716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6984" y="7374635"/>
              <a:ext cx="1419860" cy="1050290"/>
            </a:xfrm>
            <a:custGeom>
              <a:avLst/>
              <a:gdLst/>
              <a:ahLst/>
              <a:cxnLst/>
              <a:rect l="l" t="t" r="r" b="b"/>
              <a:pathLst>
                <a:path w="1419860" h="1050290">
                  <a:moveTo>
                    <a:pt x="490728" y="661416"/>
                  </a:moveTo>
                  <a:lnTo>
                    <a:pt x="477774" y="661416"/>
                  </a:lnTo>
                  <a:lnTo>
                    <a:pt x="477774" y="899160"/>
                  </a:lnTo>
                  <a:lnTo>
                    <a:pt x="490728" y="899160"/>
                  </a:lnTo>
                  <a:lnTo>
                    <a:pt x="490728" y="661416"/>
                  </a:lnTo>
                  <a:close/>
                </a:path>
                <a:path w="1419860" h="1050290">
                  <a:moveTo>
                    <a:pt x="1280909" y="1037082"/>
                  </a:moveTo>
                  <a:lnTo>
                    <a:pt x="0" y="1037082"/>
                  </a:lnTo>
                  <a:lnTo>
                    <a:pt x="0" y="1050036"/>
                  </a:lnTo>
                  <a:lnTo>
                    <a:pt x="1280909" y="1050036"/>
                  </a:lnTo>
                  <a:lnTo>
                    <a:pt x="1280909" y="1037082"/>
                  </a:lnTo>
                  <a:close/>
                </a:path>
                <a:path w="1419860" h="1050290">
                  <a:moveTo>
                    <a:pt x="1419606" y="0"/>
                  </a:moveTo>
                  <a:lnTo>
                    <a:pt x="1407414" y="0"/>
                  </a:lnTo>
                  <a:lnTo>
                    <a:pt x="1407414" y="1040892"/>
                  </a:lnTo>
                  <a:lnTo>
                    <a:pt x="1419606" y="1040892"/>
                  </a:lnTo>
                  <a:lnTo>
                    <a:pt x="14196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8809" y="7334249"/>
              <a:ext cx="118109" cy="1173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12441" y="6929627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5" h="390525">
                  <a:moveTo>
                    <a:pt x="12954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12954" y="390144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19300" y="7304780"/>
            <a:ext cx="1219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38404" y="7025888"/>
            <a:ext cx="126364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404041"/>
                </a:solidFill>
                <a:latin typeface="Arial"/>
                <a:cs typeface="Arial"/>
              </a:rPr>
              <a:t>K1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89025" y="7023606"/>
            <a:ext cx="126364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48762" y="7322057"/>
            <a:ext cx="146050" cy="1093470"/>
          </a:xfrm>
          <a:custGeom>
            <a:avLst/>
            <a:gdLst/>
            <a:ahLst/>
            <a:cxnLst/>
            <a:rect l="l" t="t" r="r" b="b"/>
            <a:pathLst>
              <a:path w="146050" h="1093470">
                <a:moveTo>
                  <a:pt x="14465" y="60198"/>
                </a:moveTo>
                <a:lnTo>
                  <a:pt x="2286" y="60198"/>
                </a:lnTo>
                <a:lnTo>
                  <a:pt x="2286" y="1093470"/>
                </a:lnTo>
                <a:lnTo>
                  <a:pt x="14465" y="1093470"/>
                </a:lnTo>
                <a:lnTo>
                  <a:pt x="14465" y="60198"/>
                </a:lnTo>
                <a:close/>
              </a:path>
              <a:path w="146050" h="1093470">
                <a:moveTo>
                  <a:pt x="105156" y="9906"/>
                </a:moveTo>
                <a:lnTo>
                  <a:pt x="97536" y="0"/>
                </a:lnTo>
                <a:lnTo>
                  <a:pt x="43434" y="44196"/>
                </a:lnTo>
                <a:lnTo>
                  <a:pt x="45770" y="47244"/>
                </a:lnTo>
                <a:lnTo>
                  <a:pt x="0" y="47244"/>
                </a:lnTo>
                <a:lnTo>
                  <a:pt x="0" y="59448"/>
                </a:lnTo>
                <a:lnTo>
                  <a:pt x="50292" y="59448"/>
                </a:lnTo>
                <a:lnTo>
                  <a:pt x="50292" y="53111"/>
                </a:lnTo>
                <a:lnTo>
                  <a:pt x="51054" y="54102"/>
                </a:lnTo>
                <a:lnTo>
                  <a:pt x="105156" y="9906"/>
                </a:lnTo>
                <a:close/>
              </a:path>
              <a:path w="146050" h="1093470">
                <a:moveTo>
                  <a:pt x="145542" y="42684"/>
                </a:moveTo>
                <a:lnTo>
                  <a:pt x="94488" y="42684"/>
                </a:lnTo>
                <a:lnTo>
                  <a:pt x="94488" y="55638"/>
                </a:lnTo>
                <a:lnTo>
                  <a:pt x="145542" y="55638"/>
                </a:lnTo>
                <a:lnTo>
                  <a:pt x="145542" y="426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391572" y="7428988"/>
            <a:ext cx="153670" cy="316865"/>
          </a:xfrm>
          <a:prstGeom prst="rect">
            <a:avLst/>
          </a:prstGeom>
        </p:spPr>
        <p:txBody>
          <a:bodyPr vert="vert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Spole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0370" y="7177527"/>
            <a:ext cx="305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Slutte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491614" y="5855589"/>
            <a:ext cx="4572000" cy="3429000"/>
            <a:chOff x="1491614" y="5855589"/>
            <a:chExt cx="4572000" cy="3429000"/>
          </a:xfrm>
        </p:grpSpPr>
        <p:sp>
          <p:nvSpPr>
            <p:cNvPr id="31" name="object 31"/>
            <p:cNvSpPr/>
            <p:nvPr/>
          </p:nvSpPr>
          <p:spPr>
            <a:xfrm>
              <a:off x="1778508" y="6929627"/>
              <a:ext cx="478155" cy="1485900"/>
            </a:xfrm>
            <a:custGeom>
              <a:avLst/>
              <a:gdLst/>
              <a:ahLst/>
              <a:cxnLst/>
              <a:rect l="l" t="t" r="r" b="b"/>
              <a:pathLst>
                <a:path w="478155" h="1485900">
                  <a:moveTo>
                    <a:pt x="12954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12954" y="1485900"/>
                  </a:lnTo>
                  <a:lnTo>
                    <a:pt x="12954" y="0"/>
                  </a:lnTo>
                  <a:close/>
                </a:path>
                <a:path w="478155" h="1485900">
                  <a:moveTo>
                    <a:pt x="477774" y="1333512"/>
                  </a:moveTo>
                  <a:lnTo>
                    <a:pt x="244602" y="1333512"/>
                  </a:lnTo>
                  <a:lnTo>
                    <a:pt x="244602" y="1345692"/>
                  </a:lnTo>
                  <a:lnTo>
                    <a:pt x="477774" y="1345692"/>
                  </a:lnTo>
                  <a:lnTo>
                    <a:pt x="477774" y="13335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0133" y="6742938"/>
              <a:ext cx="1180503" cy="20391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1660" y="1748278"/>
            <a:ext cx="9277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404041"/>
                </a:solidFill>
                <a:latin typeface="Arial"/>
                <a:cs typeface="Arial"/>
              </a:rPr>
              <a:t>Relæstyring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8642" y="2753867"/>
            <a:ext cx="2893695" cy="1239520"/>
          </a:xfrm>
          <a:custGeom>
            <a:avLst/>
            <a:gdLst/>
            <a:ahLst/>
            <a:cxnLst/>
            <a:rect l="l" t="t" r="r" b="b"/>
            <a:pathLst>
              <a:path w="2893695" h="1239520">
                <a:moveTo>
                  <a:pt x="2891777" y="1226832"/>
                </a:moveTo>
                <a:lnTo>
                  <a:pt x="0" y="1226832"/>
                </a:lnTo>
                <a:lnTo>
                  <a:pt x="0" y="1239012"/>
                </a:lnTo>
                <a:lnTo>
                  <a:pt x="2891777" y="1239012"/>
                </a:lnTo>
                <a:lnTo>
                  <a:pt x="2891777" y="1226832"/>
                </a:lnTo>
                <a:close/>
              </a:path>
              <a:path w="2893695" h="1239520">
                <a:moveTo>
                  <a:pt x="2893314" y="0"/>
                </a:moveTo>
                <a:lnTo>
                  <a:pt x="1524" y="0"/>
                </a:lnTo>
                <a:lnTo>
                  <a:pt x="1524" y="12954"/>
                </a:lnTo>
                <a:lnTo>
                  <a:pt x="2893314" y="12954"/>
                </a:lnTo>
                <a:lnTo>
                  <a:pt x="2893314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0814" y="2668012"/>
            <a:ext cx="8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0723" y="3888736"/>
            <a:ext cx="50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539" y="2730245"/>
            <a:ext cx="598932" cy="1282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5351" y="3887212"/>
            <a:ext cx="81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7638" y="2671826"/>
            <a:ext cx="69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3848" y="2958334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S1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0904" y="3590794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K1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81911" y="3007614"/>
            <a:ext cx="1861185" cy="770255"/>
            <a:chOff x="1581911" y="3007614"/>
            <a:chExt cx="1861185" cy="77025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1911" y="3007614"/>
              <a:ext cx="534162" cy="3238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43455" y="332765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882" y="3597808"/>
              <a:ext cx="195833" cy="17980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443733" y="2527041"/>
            <a:ext cx="64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91074" y="2514846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9648" y="2766072"/>
            <a:ext cx="74930" cy="1221105"/>
          </a:xfrm>
          <a:custGeom>
            <a:avLst/>
            <a:gdLst/>
            <a:ahLst/>
            <a:cxnLst/>
            <a:rect l="l" t="t" r="r" b="b"/>
            <a:pathLst>
              <a:path w="74929" h="1221104">
                <a:moveTo>
                  <a:pt x="65532" y="0"/>
                </a:moveTo>
                <a:lnTo>
                  <a:pt x="52578" y="0"/>
                </a:lnTo>
                <a:lnTo>
                  <a:pt x="52578" y="214871"/>
                </a:lnTo>
                <a:lnTo>
                  <a:pt x="65532" y="214871"/>
                </a:lnTo>
                <a:lnTo>
                  <a:pt x="65532" y="0"/>
                </a:lnTo>
                <a:close/>
              </a:path>
              <a:path w="74929" h="1221104">
                <a:moveTo>
                  <a:pt x="70104" y="830567"/>
                </a:moveTo>
                <a:lnTo>
                  <a:pt x="67818" y="312407"/>
                </a:lnTo>
                <a:lnTo>
                  <a:pt x="11430" y="201155"/>
                </a:lnTo>
                <a:lnTo>
                  <a:pt x="0" y="206489"/>
                </a:lnTo>
                <a:lnTo>
                  <a:pt x="54864" y="314756"/>
                </a:lnTo>
                <a:lnTo>
                  <a:pt x="57150" y="830567"/>
                </a:lnTo>
                <a:lnTo>
                  <a:pt x="70104" y="830567"/>
                </a:lnTo>
                <a:close/>
              </a:path>
              <a:path w="74929" h="1221104">
                <a:moveTo>
                  <a:pt x="74663" y="1011161"/>
                </a:moveTo>
                <a:lnTo>
                  <a:pt x="62484" y="1011161"/>
                </a:lnTo>
                <a:lnTo>
                  <a:pt x="62484" y="1220711"/>
                </a:lnTo>
                <a:lnTo>
                  <a:pt x="74663" y="1220711"/>
                </a:lnTo>
                <a:lnTo>
                  <a:pt x="74663" y="1011161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66338" y="2932426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K1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6247" y="3599172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1"/>
                </a:solidFill>
                <a:latin typeface="Arial"/>
                <a:cs typeface="Arial"/>
              </a:rPr>
              <a:t>H1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91614" y="1404747"/>
            <a:ext cx="4572000" cy="3429000"/>
            <a:chOff x="1491614" y="1404747"/>
            <a:chExt cx="4572000" cy="3429000"/>
          </a:xfrm>
        </p:grpSpPr>
        <p:sp>
          <p:nvSpPr>
            <p:cNvPr id="22" name="object 22"/>
            <p:cNvSpPr/>
            <p:nvPr/>
          </p:nvSpPr>
          <p:spPr>
            <a:xfrm>
              <a:off x="3248406" y="3096005"/>
              <a:ext cx="89535" cy="855980"/>
            </a:xfrm>
            <a:custGeom>
              <a:avLst/>
              <a:gdLst/>
              <a:ahLst/>
              <a:cxnLst/>
              <a:rect l="l" t="t" r="r" b="b"/>
              <a:pathLst>
                <a:path w="89535" h="855979">
                  <a:moveTo>
                    <a:pt x="88392" y="396240"/>
                  </a:moveTo>
                  <a:lnTo>
                    <a:pt x="86868" y="390906"/>
                  </a:lnTo>
                  <a:lnTo>
                    <a:pt x="82296" y="387858"/>
                  </a:lnTo>
                  <a:lnTo>
                    <a:pt x="77724" y="385572"/>
                  </a:lnTo>
                  <a:lnTo>
                    <a:pt x="71628" y="387096"/>
                  </a:lnTo>
                  <a:lnTo>
                    <a:pt x="69342" y="391668"/>
                  </a:lnTo>
                  <a:lnTo>
                    <a:pt x="54038" y="417753"/>
                  </a:lnTo>
                  <a:lnTo>
                    <a:pt x="53340" y="0"/>
                  </a:lnTo>
                  <a:lnTo>
                    <a:pt x="34290" y="0"/>
                  </a:lnTo>
                  <a:lnTo>
                    <a:pt x="34988" y="418846"/>
                  </a:lnTo>
                  <a:lnTo>
                    <a:pt x="19050" y="391668"/>
                  </a:lnTo>
                  <a:lnTo>
                    <a:pt x="16002" y="387096"/>
                  </a:lnTo>
                  <a:lnTo>
                    <a:pt x="10668" y="385572"/>
                  </a:lnTo>
                  <a:lnTo>
                    <a:pt x="6096" y="387858"/>
                  </a:lnTo>
                  <a:lnTo>
                    <a:pt x="1524" y="390906"/>
                  </a:lnTo>
                  <a:lnTo>
                    <a:pt x="0" y="397002"/>
                  </a:lnTo>
                  <a:lnTo>
                    <a:pt x="2286" y="401574"/>
                  </a:lnTo>
                  <a:lnTo>
                    <a:pt x="44196" y="472440"/>
                  </a:lnTo>
                  <a:lnTo>
                    <a:pt x="55130" y="453390"/>
                  </a:lnTo>
                  <a:lnTo>
                    <a:pt x="85344" y="400812"/>
                  </a:lnTo>
                  <a:lnTo>
                    <a:pt x="88392" y="396240"/>
                  </a:lnTo>
                  <a:close/>
                </a:path>
                <a:path w="89535" h="855979">
                  <a:moveTo>
                    <a:pt x="89154" y="776478"/>
                  </a:moveTo>
                  <a:lnTo>
                    <a:pt x="86106" y="771906"/>
                  </a:lnTo>
                  <a:lnTo>
                    <a:pt x="55460" y="720090"/>
                  </a:lnTo>
                  <a:lnTo>
                    <a:pt x="44196" y="701040"/>
                  </a:lnTo>
                  <a:lnTo>
                    <a:pt x="3048" y="772668"/>
                  </a:lnTo>
                  <a:lnTo>
                    <a:pt x="762" y="777240"/>
                  </a:lnTo>
                  <a:lnTo>
                    <a:pt x="2286" y="782574"/>
                  </a:lnTo>
                  <a:lnTo>
                    <a:pt x="6858" y="785622"/>
                  </a:lnTo>
                  <a:lnTo>
                    <a:pt x="11430" y="787908"/>
                  </a:lnTo>
                  <a:lnTo>
                    <a:pt x="16764" y="786384"/>
                  </a:lnTo>
                  <a:lnTo>
                    <a:pt x="19812" y="781812"/>
                  </a:lnTo>
                  <a:lnTo>
                    <a:pt x="35242" y="754900"/>
                  </a:lnTo>
                  <a:lnTo>
                    <a:pt x="35814" y="855726"/>
                  </a:lnTo>
                  <a:lnTo>
                    <a:pt x="54864" y="855726"/>
                  </a:lnTo>
                  <a:lnTo>
                    <a:pt x="54292" y="755484"/>
                  </a:lnTo>
                  <a:lnTo>
                    <a:pt x="70104" y="781812"/>
                  </a:lnTo>
                  <a:lnTo>
                    <a:pt x="72390" y="786384"/>
                  </a:lnTo>
                  <a:lnTo>
                    <a:pt x="78486" y="787908"/>
                  </a:lnTo>
                  <a:lnTo>
                    <a:pt x="83058" y="784860"/>
                  </a:lnTo>
                  <a:lnTo>
                    <a:pt x="87630" y="782574"/>
                  </a:lnTo>
                  <a:lnTo>
                    <a:pt x="89154" y="7764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7644" y="2801874"/>
              <a:ext cx="88391" cy="13944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19934" y="2782823"/>
              <a:ext cx="730250" cy="1188720"/>
            </a:xfrm>
            <a:custGeom>
              <a:avLst/>
              <a:gdLst/>
              <a:ahLst/>
              <a:cxnLst/>
              <a:rect l="l" t="t" r="r" b="b"/>
              <a:pathLst>
                <a:path w="730250" h="1188720">
                  <a:moveTo>
                    <a:pt x="720090" y="44196"/>
                  </a:moveTo>
                  <a:lnTo>
                    <a:pt x="649224" y="2286"/>
                  </a:lnTo>
                  <a:lnTo>
                    <a:pt x="644652" y="0"/>
                  </a:lnTo>
                  <a:lnTo>
                    <a:pt x="638556" y="1524"/>
                  </a:lnTo>
                  <a:lnTo>
                    <a:pt x="636270" y="6096"/>
                  </a:lnTo>
                  <a:lnTo>
                    <a:pt x="633222" y="10668"/>
                  </a:lnTo>
                  <a:lnTo>
                    <a:pt x="634746" y="16002"/>
                  </a:lnTo>
                  <a:lnTo>
                    <a:pt x="639318" y="19050"/>
                  </a:lnTo>
                  <a:lnTo>
                    <a:pt x="665086" y="34175"/>
                  </a:lnTo>
                  <a:lnTo>
                    <a:pt x="9906" y="32004"/>
                  </a:lnTo>
                  <a:lnTo>
                    <a:pt x="9906" y="51054"/>
                  </a:lnTo>
                  <a:lnTo>
                    <a:pt x="666788" y="53225"/>
                  </a:lnTo>
                  <a:lnTo>
                    <a:pt x="639318" y="69342"/>
                  </a:lnTo>
                  <a:lnTo>
                    <a:pt x="634746" y="71628"/>
                  </a:lnTo>
                  <a:lnTo>
                    <a:pt x="633222" y="77724"/>
                  </a:lnTo>
                  <a:lnTo>
                    <a:pt x="636270" y="82296"/>
                  </a:lnTo>
                  <a:lnTo>
                    <a:pt x="638556" y="86868"/>
                  </a:lnTo>
                  <a:lnTo>
                    <a:pt x="644652" y="88392"/>
                  </a:lnTo>
                  <a:lnTo>
                    <a:pt x="649224" y="85344"/>
                  </a:lnTo>
                  <a:lnTo>
                    <a:pt x="704342" y="53340"/>
                  </a:lnTo>
                  <a:lnTo>
                    <a:pt x="720090" y="44196"/>
                  </a:lnTo>
                  <a:close/>
                </a:path>
                <a:path w="730250" h="1188720">
                  <a:moveTo>
                    <a:pt x="729996" y="1144524"/>
                  </a:moveTo>
                  <a:lnTo>
                    <a:pt x="713054" y="1134618"/>
                  </a:lnTo>
                  <a:lnTo>
                    <a:pt x="658368" y="1102614"/>
                  </a:lnTo>
                  <a:lnTo>
                    <a:pt x="653796" y="1100328"/>
                  </a:lnTo>
                  <a:lnTo>
                    <a:pt x="648462" y="1101852"/>
                  </a:lnTo>
                  <a:lnTo>
                    <a:pt x="645414" y="1106424"/>
                  </a:lnTo>
                  <a:lnTo>
                    <a:pt x="643128" y="1110996"/>
                  </a:lnTo>
                  <a:lnTo>
                    <a:pt x="644652" y="1117092"/>
                  </a:lnTo>
                  <a:lnTo>
                    <a:pt x="649224" y="1119378"/>
                  </a:lnTo>
                  <a:lnTo>
                    <a:pt x="675386" y="1134745"/>
                  </a:lnTo>
                  <a:lnTo>
                    <a:pt x="0" y="1136904"/>
                  </a:lnTo>
                  <a:lnTo>
                    <a:pt x="762" y="1155954"/>
                  </a:lnTo>
                  <a:lnTo>
                    <a:pt x="676300" y="1153782"/>
                  </a:lnTo>
                  <a:lnTo>
                    <a:pt x="649224" y="1169670"/>
                  </a:lnTo>
                  <a:lnTo>
                    <a:pt x="644652" y="1172718"/>
                  </a:lnTo>
                  <a:lnTo>
                    <a:pt x="643128" y="1178052"/>
                  </a:lnTo>
                  <a:lnTo>
                    <a:pt x="645414" y="1182624"/>
                  </a:lnTo>
                  <a:lnTo>
                    <a:pt x="648462" y="1187196"/>
                  </a:lnTo>
                  <a:lnTo>
                    <a:pt x="654558" y="1188720"/>
                  </a:lnTo>
                  <a:lnTo>
                    <a:pt x="659130" y="1186434"/>
                  </a:lnTo>
                  <a:lnTo>
                    <a:pt x="729996" y="11445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491996" y="5855970"/>
            <a:ext cx="3942588" cy="3429000"/>
            <a:chOff x="1491996" y="5855970"/>
            <a:chExt cx="3942588" cy="342900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1996" y="5855970"/>
              <a:ext cx="3942588" cy="34290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3838" y="7094220"/>
              <a:ext cx="1434846" cy="15011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7604" y="7786116"/>
              <a:ext cx="89916" cy="4465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11246" y="7785354"/>
              <a:ext cx="89154" cy="4373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2152" y="7789164"/>
              <a:ext cx="90677" cy="4465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0222" y="7787640"/>
              <a:ext cx="92201" cy="44729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959608" y="7785353"/>
              <a:ext cx="898525" cy="436245"/>
            </a:xfrm>
            <a:custGeom>
              <a:avLst/>
              <a:gdLst/>
              <a:ahLst/>
              <a:cxnLst/>
              <a:rect l="l" t="t" r="r" b="b"/>
              <a:pathLst>
                <a:path w="898525" h="436245">
                  <a:moveTo>
                    <a:pt x="44958" y="198120"/>
                  </a:moveTo>
                  <a:lnTo>
                    <a:pt x="0" y="198120"/>
                  </a:lnTo>
                  <a:lnTo>
                    <a:pt x="0" y="209550"/>
                  </a:lnTo>
                  <a:lnTo>
                    <a:pt x="44958" y="209550"/>
                  </a:lnTo>
                  <a:lnTo>
                    <a:pt x="44958" y="198120"/>
                  </a:lnTo>
                  <a:close/>
                </a:path>
                <a:path w="898525" h="436245">
                  <a:moveTo>
                    <a:pt x="122682" y="198120"/>
                  </a:moveTo>
                  <a:lnTo>
                    <a:pt x="78486" y="198120"/>
                  </a:lnTo>
                  <a:lnTo>
                    <a:pt x="78486" y="209550"/>
                  </a:lnTo>
                  <a:lnTo>
                    <a:pt x="122682" y="209550"/>
                  </a:lnTo>
                  <a:lnTo>
                    <a:pt x="122682" y="198120"/>
                  </a:lnTo>
                  <a:close/>
                </a:path>
                <a:path w="898525" h="436245">
                  <a:moveTo>
                    <a:pt x="200406" y="198120"/>
                  </a:moveTo>
                  <a:lnTo>
                    <a:pt x="156210" y="198120"/>
                  </a:lnTo>
                  <a:lnTo>
                    <a:pt x="156210" y="209550"/>
                  </a:lnTo>
                  <a:lnTo>
                    <a:pt x="200406" y="209550"/>
                  </a:lnTo>
                  <a:lnTo>
                    <a:pt x="200406" y="198120"/>
                  </a:lnTo>
                  <a:close/>
                </a:path>
                <a:path w="898525" h="436245">
                  <a:moveTo>
                    <a:pt x="278130" y="198120"/>
                  </a:moveTo>
                  <a:lnTo>
                    <a:pt x="233934" y="198120"/>
                  </a:lnTo>
                  <a:lnTo>
                    <a:pt x="233934" y="209550"/>
                  </a:lnTo>
                  <a:lnTo>
                    <a:pt x="278130" y="209550"/>
                  </a:lnTo>
                  <a:lnTo>
                    <a:pt x="278130" y="198120"/>
                  </a:lnTo>
                  <a:close/>
                </a:path>
                <a:path w="898525" h="436245">
                  <a:moveTo>
                    <a:pt x="355854" y="198120"/>
                  </a:moveTo>
                  <a:lnTo>
                    <a:pt x="311645" y="198120"/>
                  </a:lnTo>
                  <a:lnTo>
                    <a:pt x="311645" y="209550"/>
                  </a:lnTo>
                  <a:lnTo>
                    <a:pt x="355854" y="209550"/>
                  </a:lnTo>
                  <a:lnTo>
                    <a:pt x="355854" y="198120"/>
                  </a:lnTo>
                  <a:close/>
                </a:path>
                <a:path w="898525" h="436245">
                  <a:moveTo>
                    <a:pt x="433578" y="198120"/>
                  </a:moveTo>
                  <a:lnTo>
                    <a:pt x="389382" y="198120"/>
                  </a:lnTo>
                  <a:lnTo>
                    <a:pt x="389382" y="209550"/>
                  </a:lnTo>
                  <a:lnTo>
                    <a:pt x="433578" y="209550"/>
                  </a:lnTo>
                  <a:lnTo>
                    <a:pt x="433578" y="198120"/>
                  </a:lnTo>
                  <a:close/>
                </a:path>
                <a:path w="898525" h="436245">
                  <a:moveTo>
                    <a:pt x="511302" y="198120"/>
                  </a:moveTo>
                  <a:lnTo>
                    <a:pt x="467106" y="198120"/>
                  </a:lnTo>
                  <a:lnTo>
                    <a:pt x="467106" y="209550"/>
                  </a:lnTo>
                  <a:lnTo>
                    <a:pt x="511302" y="209550"/>
                  </a:lnTo>
                  <a:lnTo>
                    <a:pt x="511302" y="198120"/>
                  </a:lnTo>
                  <a:close/>
                </a:path>
                <a:path w="898525" h="436245">
                  <a:moveTo>
                    <a:pt x="589026" y="198120"/>
                  </a:moveTo>
                  <a:lnTo>
                    <a:pt x="544830" y="198120"/>
                  </a:lnTo>
                  <a:lnTo>
                    <a:pt x="544830" y="209550"/>
                  </a:lnTo>
                  <a:lnTo>
                    <a:pt x="589026" y="209550"/>
                  </a:lnTo>
                  <a:lnTo>
                    <a:pt x="589026" y="198120"/>
                  </a:lnTo>
                  <a:close/>
                </a:path>
                <a:path w="898525" h="436245">
                  <a:moveTo>
                    <a:pt x="666750" y="198120"/>
                  </a:moveTo>
                  <a:lnTo>
                    <a:pt x="622554" y="198120"/>
                  </a:lnTo>
                  <a:lnTo>
                    <a:pt x="622554" y="209550"/>
                  </a:lnTo>
                  <a:lnTo>
                    <a:pt x="666750" y="209550"/>
                  </a:lnTo>
                  <a:lnTo>
                    <a:pt x="666750" y="198120"/>
                  </a:lnTo>
                  <a:close/>
                </a:path>
                <a:path w="898525" h="436245">
                  <a:moveTo>
                    <a:pt x="797814" y="152400"/>
                  </a:moveTo>
                  <a:lnTo>
                    <a:pt x="797052" y="0"/>
                  </a:lnTo>
                  <a:lnTo>
                    <a:pt x="783336" y="0"/>
                  </a:lnTo>
                  <a:lnTo>
                    <a:pt x="784098" y="152400"/>
                  </a:lnTo>
                  <a:lnTo>
                    <a:pt x="797814" y="152400"/>
                  </a:lnTo>
                  <a:close/>
                </a:path>
                <a:path w="898525" h="436245">
                  <a:moveTo>
                    <a:pt x="898398" y="153162"/>
                  </a:moveTo>
                  <a:lnTo>
                    <a:pt x="883894" y="153162"/>
                  </a:lnTo>
                  <a:lnTo>
                    <a:pt x="883894" y="167640"/>
                  </a:lnTo>
                  <a:lnTo>
                    <a:pt x="883246" y="269760"/>
                  </a:lnTo>
                  <a:lnTo>
                    <a:pt x="703237" y="269760"/>
                  </a:lnTo>
                  <a:lnTo>
                    <a:pt x="702602" y="167640"/>
                  </a:lnTo>
                  <a:lnTo>
                    <a:pt x="883894" y="167640"/>
                  </a:lnTo>
                  <a:lnTo>
                    <a:pt x="883894" y="153162"/>
                  </a:lnTo>
                  <a:lnTo>
                    <a:pt x="690372" y="153162"/>
                  </a:lnTo>
                  <a:lnTo>
                    <a:pt x="690372" y="161544"/>
                  </a:lnTo>
                  <a:lnTo>
                    <a:pt x="688848" y="161544"/>
                  </a:lnTo>
                  <a:lnTo>
                    <a:pt x="689610" y="283464"/>
                  </a:lnTo>
                  <a:lnTo>
                    <a:pt x="690372" y="283464"/>
                  </a:lnTo>
                  <a:lnTo>
                    <a:pt x="690372" y="284226"/>
                  </a:lnTo>
                  <a:lnTo>
                    <a:pt x="783348" y="284226"/>
                  </a:lnTo>
                  <a:lnTo>
                    <a:pt x="784098" y="435864"/>
                  </a:lnTo>
                  <a:lnTo>
                    <a:pt x="797814" y="435864"/>
                  </a:lnTo>
                  <a:lnTo>
                    <a:pt x="797064" y="284226"/>
                  </a:lnTo>
                  <a:lnTo>
                    <a:pt x="883158" y="284226"/>
                  </a:lnTo>
                  <a:lnTo>
                    <a:pt x="883158" y="284988"/>
                  </a:lnTo>
                  <a:lnTo>
                    <a:pt x="897636" y="284988"/>
                  </a:lnTo>
                  <a:lnTo>
                    <a:pt x="898372" y="167640"/>
                  </a:lnTo>
                  <a:lnTo>
                    <a:pt x="898398" y="165354"/>
                  </a:lnTo>
                  <a:lnTo>
                    <a:pt x="898398" y="1531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967734" y="7881616"/>
            <a:ext cx="556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Relæspole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04844" y="6921245"/>
            <a:ext cx="89535" cy="1946275"/>
          </a:xfrm>
          <a:custGeom>
            <a:avLst/>
            <a:gdLst/>
            <a:ahLst/>
            <a:cxnLst/>
            <a:rect l="l" t="t" r="r" b="b"/>
            <a:pathLst>
              <a:path w="89535" h="1946275">
                <a:moveTo>
                  <a:pt x="88392" y="258318"/>
                </a:moveTo>
                <a:lnTo>
                  <a:pt x="86868" y="252984"/>
                </a:lnTo>
                <a:lnTo>
                  <a:pt x="82296" y="249936"/>
                </a:lnTo>
                <a:lnTo>
                  <a:pt x="77724" y="247650"/>
                </a:lnTo>
                <a:lnTo>
                  <a:pt x="71628" y="249174"/>
                </a:lnTo>
                <a:lnTo>
                  <a:pt x="69342" y="253746"/>
                </a:lnTo>
                <a:lnTo>
                  <a:pt x="53251" y="281165"/>
                </a:lnTo>
                <a:lnTo>
                  <a:pt x="52578" y="0"/>
                </a:lnTo>
                <a:lnTo>
                  <a:pt x="33528" y="762"/>
                </a:lnTo>
                <a:lnTo>
                  <a:pt x="34201" y="279577"/>
                </a:lnTo>
                <a:lnTo>
                  <a:pt x="19050" y="253746"/>
                </a:lnTo>
                <a:lnTo>
                  <a:pt x="16002" y="249174"/>
                </a:lnTo>
                <a:lnTo>
                  <a:pt x="9906" y="247650"/>
                </a:lnTo>
                <a:lnTo>
                  <a:pt x="6096" y="250698"/>
                </a:lnTo>
                <a:lnTo>
                  <a:pt x="1524" y="252984"/>
                </a:lnTo>
                <a:lnTo>
                  <a:pt x="0" y="259080"/>
                </a:lnTo>
                <a:lnTo>
                  <a:pt x="2286" y="263652"/>
                </a:lnTo>
                <a:lnTo>
                  <a:pt x="44196" y="334518"/>
                </a:lnTo>
                <a:lnTo>
                  <a:pt x="55130" y="315468"/>
                </a:lnTo>
                <a:lnTo>
                  <a:pt x="85344" y="262890"/>
                </a:lnTo>
                <a:lnTo>
                  <a:pt x="88392" y="258318"/>
                </a:lnTo>
                <a:close/>
              </a:path>
              <a:path w="89535" h="1946275">
                <a:moveTo>
                  <a:pt x="89154" y="1693926"/>
                </a:moveTo>
                <a:lnTo>
                  <a:pt x="86106" y="1690116"/>
                </a:lnTo>
                <a:lnTo>
                  <a:pt x="55892" y="1637538"/>
                </a:lnTo>
                <a:lnTo>
                  <a:pt x="44958" y="1618488"/>
                </a:lnTo>
                <a:lnTo>
                  <a:pt x="3048" y="1689354"/>
                </a:lnTo>
                <a:lnTo>
                  <a:pt x="762" y="1693926"/>
                </a:lnTo>
                <a:lnTo>
                  <a:pt x="2286" y="1700022"/>
                </a:lnTo>
                <a:lnTo>
                  <a:pt x="6858" y="1702308"/>
                </a:lnTo>
                <a:lnTo>
                  <a:pt x="11430" y="1705356"/>
                </a:lnTo>
                <a:lnTo>
                  <a:pt x="16764" y="1703832"/>
                </a:lnTo>
                <a:lnTo>
                  <a:pt x="19812" y="1699260"/>
                </a:lnTo>
                <a:lnTo>
                  <a:pt x="34963" y="1673440"/>
                </a:lnTo>
                <a:lnTo>
                  <a:pt x="34290" y="1946148"/>
                </a:lnTo>
                <a:lnTo>
                  <a:pt x="53340" y="1946148"/>
                </a:lnTo>
                <a:lnTo>
                  <a:pt x="54013" y="1671840"/>
                </a:lnTo>
                <a:lnTo>
                  <a:pt x="70104" y="1699260"/>
                </a:lnTo>
                <a:lnTo>
                  <a:pt x="72390" y="1703832"/>
                </a:lnTo>
                <a:lnTo>
                  <a:pt x="78486" y="1705356"/>
                </a:lnTo>
                <a:lnTo>
                  <a:pt x="83058" y="1703070"/>
                </a:lnTo>
                <a:lnTo>
                  <a:pt x="87630" y="1700022"/>
                </a:lnTo>
                <a:lnTo>
                  <a:pt x="89154" y="1693926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13226" y="6724900"/>
            <a:ext cx="8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37606" y="8858504"/>
            <a:ext cx="50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55620" y="6729983"/>
            <a:ext cx="88900" cy="334645"/>
          </a:xfrm>
          <a:custGeom>
            <a:avLst/>
            <a:gdLst/>
            <a:ahLst/>
            <a:cxnLst/>
            <a:rect l="l" t="t" r="r" b="b"/>
            <a:pathLst>
              <a:path w="88900" h="334645">
                <a:moveTo>
                  <a:pt x="88392" y="258318"/>
                </a:moveTo>
                <a:lnTo>
                  <a:pt x="86868" y="252984"/>
                </a:lnTo>
                <a:lnTo>
                  <a:pt x="82296" y="249936"/>
                </a:lnTo>
                <a:lnTo>
                  <a:pt x="77724" y="247650"/>
                </a:lnTo>
                <a:lnTo>
                  <a:pt x="71628" y="249174"/>
                </a:lnTo>
                <a:lnTo>
                  <a:pt x="69342" y="253746"/>
                </a:lnTo>
                <a:lnTo>
                  <a:pt x="53251" y="281165"/>
                </a:lnTo>
                <a:lnTo>
                  <a:pt x="52578" y="0"/>
                </a:lnTo>
                <a:lnTo>
                  <a:pt x="33528" y="0"/>
                </a:lnTo>
                <a:lnTo>
                  <a:pt x="34201" y="279577"/>
                </a:lnTo>
                <a:lnTo>
                  <a:pt x="19050" y="253746"/>
                </a:lnTo>
                <a:lnTo>
                  <a:pt x="16002" y="249174"/>
                </a:lnTo>
                <a:lnTo>
                  <a:pt x="10668" y="247650"/>
                </a:lnTo>
                <a:lnTo>
                  <a:pt x="6096" y="250698"/>
                </a:lnTo>
                <a:lnTo>
                  <a:pt x="1524" y="252984"/>
                </a:lnTo>
                <a:lnTo>
                  <a:pt x="0" y="259080"/>
                </a:lnTo>
                <a:lnTo>
                  <a:pt x="2286" y="263652"/>
                </a:lnTo>
                <a:lnTo>
                  <a:pt x="44196" y="334518"/>
                </a:lnTo>
                <a:lnTo>
                  <a:pt x="55130" y="315468"/>
                </a:lnTo>
                <a:lnTo>
                  <a:pt x="85344" y="262890"/>
                </a:lnTo>
                <a:lnTo>
                  <a:pt x="88392" y="258318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782823" y="6537447"/>
            <a:ext cx="608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1"/>
                </a:solidFill>
                <a:latin typeface="Arial"/>
                <a:cs typeface="Arial"/>
              </a:rPr>
              <a:t>4 </a:t>
            </a:r>
            <a:r>
              <a:rPr sz="900" spc="-10" dirty="0">
                <a:solidFill>
                  <a:srgbClr val="404041"/>
                </a:solidFill>
                <a:latin typeface="Arial"/>
                <a:cs typeface="Arial"/>
              </a:rPr>
              <a:t>funktioner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48615" y="6099075"/>
            <a:ext cx="508000" cy="52641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890"/>
              </a:spcBef>
            </a:pPr>
            <a:r>
              <a:rPr sz="1250" b="1" spc="-20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r>
              <a:rPr sz="900" b="1" dirty="0">
                <a:solidFill>
                  <a:srgbClr val="404041"/>
                </a:solidFill>
                <a:latin typeface="Arial"/>
                <a:cs typeface="Arial"/>
              </a:rPr>
              <a:t>Relæ</a:t>
            </a:r>
            <a:r>
              <a:rPr sz="900" b="1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404041"/>
                </a:solidFill>
                <a:latin typeface="Arial"/>
                <a:cs typeface="Arial"/>
              </a:rPr>
              <a:t>K1: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560</Words>
  <Application>Microsoft Office PowerPoint</Application>
  <PresentationFormat>Brugerdefineret</PresentationFormat>
  <Paragraphs>380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- 03 Slutte bryde kontakter PP undervisning</dc:title>
  <dc:creator>btp</dc:creator>
  <cp:lastModifiedBy>Michael Petersen</cp:lastModifiedBy>
  <cp:revision>1</cp:revision>
  <dcterms:created xsi:type="dcterms:W3CDTF">2022-09-20T08:28:48Z</dcterms:created>
  <dcterms:modified xsi:type="dcterms:W3CDTF">2022-09-20T08:37:08Z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2022-09-20T00:00:00Z</vt:filetime>
  </property>
</Properties>
</file>