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11"/>
  </p:notesMasterIdLst>
  <p:sldIdLst>
    <p:sldId id="735" r:id="rId2"/>
    <p:sldId id="737" r:id="rId3"/>
    <p:sldId id="738" r:id="rId4"/>
    <p:sldId id="739" r:id="rId5"/>
    <p:sldId id="740" r:id="rId6"/>
    <p:sldId id="741" r:id="rId7"/>
    <p:sldId id="742" r:id="rId8"/>
    <p:sldId id="743" r:id="rId9"/>
    <p:sldId id="74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329405-205F-427E-B75C-A7CD0F4C7F30}" v="200" dt="2025-08-22T18:37:24.4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 snapToGrid="0">
      <p:cViewPr>
        <p:scale>
          <a:sx n="75" d="100"/>
          <a:sy n="75" d="100"/>
        </p:scale>
        <p:origin x="11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Saltoft Søndergaard Malm" userId="e2f75136-f1d0-4e88-86c2-1dc5cc3fd740" providerId="ADAL" clId="{66329405-205F-427E-B75C-A7CD0F4C7F30}"/>
    <pc:docChg chg="undo custSel modSld">
      <pc:chgData name="Thomas Saltoft Søndergaard Malm" userId="e2f75136-f1d0-4e88-86c2-1dc5cc3fd740" providerId="ADAL" clId="{66329405-205F-427E-B75C-A7CD0F4C7F30}" dt="2025-08-22T18:37:20.035" v="1085" actId="20577"/>
      <pc:docMkLst>
        <pc:docMk/>
      </pc:docMkLst>
      <pc:sldChg chg="modSp mod">
        <pc:chgData name="Thomas Saltoft Søndergaard Malm" userId="e2f75136-f1d0-4e88-86c2-1dc5cc3fd740" providerId="ADAL" clId="{66329405-205F-427E-B75C-A7CD0F4C7F30}" dt="2025-08-22T17:59:41.310" v="143" actId="20577"/>
        <pc:sldMkLst>
          <pc:docMk/>
          <pc:sldMk cId="3858901997" sldId="737"/>
        </pc:sldMkLst>
        <pc:spChg chg="mod">
          <ac:chgData name="Thomas Saltoft Søndergaard Malm" userId="e2f75136-f1d0-4e88-86c2-1dc5cc3fd740" providerId="ADAL" clId="{66329405-205F-427E-B75C-A7CD0F4C7F30}" dt="2025-08-22T17:56:23.426" v="31" actId="20577"/>
          <ac:spMkLst>
            <pc:docMk/>
            <pc:sldMk cId="3858901997" sldId="737"/>
            <ac:spMk id="3" creationId="{016CB8BF-8574-8886-EB86-C47C33117682}"/>
          </ac:spMkLst>
        </pc:spChg>
        <pc:spChg chg="mod">
          <ac:chgData name="Thomas Saltoft Søndergaard Malm" userId="e2f75136-f1d0-4e88-86c2-1dc5cc3fd740" providerId="ADAL" clId="{66329405-205F-427E-B75C-A7CD0F4C7F30}" dt="2025-08-22T17:57:34.483" v="87" actId="20577"/>
          <ac:spMkLst>
            <pc:docMk/>
            <pc:sldMk cId="3858901997" sldId="737"/>
            <ac:spMk id="8" creationId="{9A3FD6D9-2605-A7B0-BABB-E4691FD79F38}"/>
          </ac:spMkLst>
        </pc:spChg>
        <pc:spChg chg="mod">
          <ac:chgData name="Thomas Saltoft Søndergaard Malm" userId="e2f75136-f1d0-4e88-86c2-1dc5cc3fd740" providerId="ADAL" clId="{66329405-205F-427E-B75C-A7CD0F4C7F30}" dt="2025-08-22T17:58:40.749" v="105" actId="20577"/>
          <ac:spMkLst>
            <pc:docMk/>
            <pc:sldMk cId="3858901997" sldId="737"/>
            <ac:spMk id="9" creationId="{2B2849B8-86FE-ABA3-62C0-C4AF1798319D}"/>
          </ac:spMkLst>
        </pc:spChg>
        <pc:spChg chg="mod">
          <ac:chgData name="Thomas Saltoft Søndergaard Malm" userId="e2f75136-f1d0-4e88-86c2-1dc5cc3fd740" providerId="ADAL" clId="{66329405-205F-427E-B75C-A7CD0F4C7F30}" dt="2025-08-22T17:59:41.310" v="143" actId="20577"/>
          <ac:spMkLst>
            <pc:docMk/>
            <pc:sldMk cId="3858901997" sldId="737"/>
            <ac:spMk id="10" creationId="{D8D4B0D3-FB45-7052-DB3B-0B6EE099AD60}"/>
          </ac:spMkLst>
        </pc:spChg>
      </pc:sldChg>
      <pc:sldChg chg="modSp mod">
        <pc:chgData name="Thomas Saltoft Søndergaard Malm" userId="e2f75136-f1d0-4e88-86c2-1dc5cc3fd740" providerId="ADAL" clId="{66329405-205F-427E-B75C-A7CD0F4C7F30}" dt="2025-08-22T18:07:15.141" v="247" actId="20577"/>
        <pc:sldMkLst>
          <pc:docMk/>
          <pc:sldMk cId="3119234216" sldId="738"/>
        </pc:sldMkLst>
        <pc:spChg chg="mod">
          <ac:chgData name="Thomas Saltoft Søndergaard Malm" userId="e2f75136-f1d0-4e88-86c2-1dc5cc3fd740" providerId="ADAL" clId="{66329405-205F-427E-B75C-A7CD0F4C7F30}" dt="2025-08-22T18:00:40.245" v="157" actId="207"/>
          <ac:spMkLst>
            <pc:docMk/>
            <pc:sldMk cId="3119234216" sldId="738"/>
            <ac:spMk id="3" creationId="{843DA9F2-0198-0833-1739-83FBB5694A58}"/>
          </ac:spMkLst>
        </pc:spChg>
        <pc:spChg chg="mod">
          <ac:chgData name="Thomas Saltoft Søndergaard Malm" userId="e2f75136-f1d0-4e88-86c2-1dc5cc3fd740" providerId="ADAL" clId="{66329405-205F-427E-B75C-A7CD0F4C7F30}" dt="2025-08-22T18:01:10.814" v="164" actId="207"/>
          <ac:spMkLst>
            <pc:docMk/>
            <pc:sldMk cId="3119234216" sldId="738"/>
            <ac:spMk id="8" creationId="{B7B68C63-FFC3-FB58-EF75-5D0D869E5022}"/>
          </ac:spMkLst>
        </pc:spChg>
        <pc:spChg chg="mod">
          <ac:chgData name="Thomas Saltoft Søndergaard Malm" userId="e2f75136-f1d0-4e88-86c2-1dc5cc3fd740" providerId="ADAL" clId="{66329405-205F-427E-B75C-A7CD0F4C7F30}" dt="2025-08-22T18:02:15.219" v="188" actId="20577"/>
          <ac:spMkLst>
            <pc:docMk/>
            <pc:sldMk cId="3119234216" sldId="738"/>
            <ac:spMk id="9" creationId="{079EE380-BB4C-0279-1729-F2735E54F62B}"/>
          </ac:spMkLst>
        </pc:spChg>
        <pc:spChg chg="mod">
          <ac:chgData name="Thomas Saltoft Søndergaard Malm" userId="e2f75136-f1d0-4e88-86c2-1dc5cc3fd740" providerId="ADAL" clId="{66329405-205F-427E-B75C-A7CD0F4C7F30}" dt="2025-08-22T18:07:15.141" v="247" actId="20577"/>
          <ac:spMkLst>
            <pc:docMk/>
            <pc:sldMk cId="3119234216" sldId="738"/>
            <ac:spMk id="10" creationId="{D87C3D15-6182-708D-BEA6-8114FB37C4C7}"/>
          </ac:spMkLst>
        </pc:spChg>
      </pc:sldChg>
      <pc:sldChg chg="modSp mod">
        <pc:chgData name="Thomas Saltoft Søndergaard Malm" userId="e2f75136-f1d0-4e88-86c2-1dc5cc3fd740" providerId="ADAL" clId="{66329405-205F-427E-B75C-A7CD0F4C7F30}" dt="2025-08-22T18:12:35.392" v="369" actId="20577"/>
        <pc:sldMkLst>
          <pc:docMk/>
          <pc:sldMk cId="1491246654" sldId="739"/>
        </pc:sldMkLst>
        <pc:spChg chg="mod">
          <ac:chgData name="Thomas Saltoft Søndergaard Malm" userId="e2f75136-f1d0-4e88-86c2-1dc5cc3fd740" providerId="ADAL" clId="{66329405-205F-427E-B75C-A7CD0F4C7F30}" dt="2025-08-22T18:10:18.373" v="336" actId="20577"/>
          <ac:spMkLst>
            <pc:docMk/>
            <pc:sldMk cId="1491246654" sldId="739"/>
            <ac:spMk id="3" creationId="{7A7A5919-523C-DE1D-8E9D-17C2D14CA429}"/>
          </ac:spMkLst>
        </pc:spChg>
        <pc:spChg chg="mod">
          <ac:chgData name="Thomas Saltoft Søndergaard Malm" userId="e2f75136-f1d0-4e88-86c2-1dc5cc3fd740" providerId="ADAL" clId="{66329405-205F-427E-B75C-A7CD0F4C7F30}" dt="2025-08-22T18:11:36.651" v="350" actId="1076"/>
          <ac:spMkLst>
            <pc:docMk/>
            <pc:sldMk cId="1491246654" sldId="739"/>
            <ac:spMk id="8" creationId="{8D872B68-CB75-E13E-A4E4-A1686A77E4D0}"/>
          </ac:spMkLst>
        </pc:spChg>
        <pc:spChg chg="mod">
          <ac:chgData name="Thomas Saltoft Søndergaard Malm" userId="e2f75136-f1d0-4e88-86c2-1dc5cc3fd740" providerId="ADAL" clId="{66329405-205F-427E-B75C-A7CD0F4C7F30}" dt="2025-08-22T18:12:09.956" v="361" actId="20577"/>
          <ac:spMkLst>
            <pc:docMk/>
            <pc:sldMk cId="1491246654" sldId="739"/>
            <ac:spMk id="9" creationId="{8BB529CD-7957-18A1-2277-17825A8188A3}"/>
          </ac:spMkLst>
        </pc:spChg>
        <pc:spChg chg="mod">
          <ac:chgData name="Thomas Saltoft Søndergaard Malm" userId="e2f75136-f1d0-4e88-86c2-1dc5cc3fd740" providerId="ADAL" clId="{66329405-205F-427E-B75C-A7CD0F4C7F30}" dt="2025-08-22T18:12:35.392" v="369" actId="20577"/>
          <ac:spMkLst>
            <pc:docMk/>
            <pc:sldMk cId="1491246654" sldId="739"/>
            <ac:spMk id="10" creationId="{E8C7F0F0-0543-A2C2-5AC2-162ED63C8C43}"/>
          </ac:spMkLst>
        </pc:spChg>
      </pc:sldChg>
      <pc:sldChg chg="modSp mod">
        <pc:chgData name="Thomas Saltoft Søndergaard Malm" userId="e2f75136-f1d0-4e88-86c2-1dc5cc3fd740" providerId="ADAL" clId="{66329405-205F-427E-B75C-A7CD0F4C7F30}" dt="2025-08-22T18:20:48.157" v="614" actId="207"/>
        <pc:sldMkLst>
          <pc:docMk/>
          <pc:sldMk cId="4114632272" sldId="740"/>
        </pc:sldMkLst>
        <pc:spChg chg="mod">
          <ac:chgData name="Thomas Saltoft Søndergaard Malm" userId="e2f75136-f1d0-4e88-86c2-1dc5cc3fd740" providerId="ADAL" clId="{66329405-205F-427E-B75C-A7CD0F4C7F30}" dt="2025-08-22T18:17:09.522" v="501" actId="20577"/>
          <ac:spMkLst>
            <pc:docMk/>
            <pc:sldMk cId="4114632272" sldId="740"/>
            <ac:spMk id="3" creationId="{8E1D9999-02D3-98B2-AA5A-355ACFA75A64}"/>
          </ac:spMkLst>
        </pc:spChg>
        <pc:spChg chg="mod">
          <ac:chgData name="Thomas Saltoft Søndergaard Malm" userId="e2f75136-f1d0-4e88-86c2-1dc5cc3fd740" providerId="ADAL" clId="{66329405-205F-427E-B75C-A7CD0F4C7F30}" dt="2025-08-22T18:18:10.860" v="523" actId="1076"/>
          <ac:spMkLst>
            <pc:docMk/>
            <pc:sldMk cId="4114632272" sldId="740"/>
            <ac:spMk id="8" creationId="{01F80536-A1F8-9E35-7F37-46F120DCA6ED}"/>
          </ac:spMkLst>
        </pc:spChg>
        <pc:spChg chg="mod">
          <ac:chgData name="Thomas Saltoft Søndergaard Malm" userId="e2f75136-f1d0-4e88-86c2-1dc5cc3fd740" providerId="ADAL" clId="{66329405-205F-427E-B75C-A7CD0F4C7F30}" dt="2025-08-22T18:18:52.217" v="563" actId="20577"/>
          <ac:spMkLst>
            <pc:docMk/>
            <pc:sldMk cId="4114632272" sldId="740"/>
            <ac:spMk id="9" creationId="{49E30BF8-1BC8-31A8-1CEA-CF6E7585DD15}"/>
          </ac:spMkLst>
        </pc:spChg>
        <pc:spChg chg="mod">
          <ac:chgData name="Thomas Saltoft Søndergaard Malm" userId="e2f75136-f1d0-4e88-86c2-1dc5cc3fd740" providerId="ADAL" clId="{66329405-205F-427E-B75C-A7CD0F4C7F30}" dt="2025-08-22T18:20:48.157" v="614" actId="207"/>
          <ac:spMkLst>
            <pc:docMk/>
            <pc:sldMk cId="4114632272" sldId="740"/>
            <ac:spMk id="10" creationId="{8244BED7-0F76-1FBE-17D8-DEDFA5D7CAE4}"/>
          </ac:spMkLst>
        </pc:spChg>
      </pc:sldChg>
      <pc:sldChg chg="delSp modSp mod">
        <pc:chgData name="Thomas Saltoft Søndergaard Malm" userId="e2f75136-f1d0-4e88-86c2-1dc5cc3fd740" providerId="ADAL" clId="{66329405-205F-427E-B75C-A7CD0F4C7F30}" dt="2025-08-22T18:24:41.499" v="803" actId="20577"/>
        <pc:sldMkLst>
          <pc:docMk/>
          <pc:sldMk cId="2258758907" sldId="741"/>
        </pc:sldMkLst>
        <pc:spChg chg="mod">
          <ac:chgData name="Thomas Saltoft Søndergaard Malm" userId="e2f75136-f1d0-4e88-86c2-1dc5cc3fd740" providerId="ADAL" clId="{66329405-205F-427E-B75C-A7CD0F4C7F30}" dt="2025-08-22T18:22:27.037" v="736" actId="20577"/>
          <ac:spMkLst>
            <pc:docMk/>
            <pc:sldMk cId="2258758907" sldId="741"/>
            <ac:spMk id="3" creationId="{57532F75-E96E-0039-256C-D44D9CB77491}"/>
          </ac:spMkLst>
        </pc:spChg>
        <pc:spChg chg="mod">
          <ac:chgData name="Thomas Saltoft Søndergaard Malm" userId="e2f75136-f1d0-4e88-86c2-1dc5cc3fd740" providerId="ADAL" clId="{66329405-205F-427E-B75C-A7CD0F4C7F30}" dt="2025-08-22T18:23:16.294" v="777" actId="20577"/>
          <ac:spMkLst>
            <pc:docMk/>
            <pc:sldMk cId="2258758907" sldId="741"/>
            <ac:spMk id="8" creationId="{3F783610-6B3C-DCF1-DBF4-24357404C282}"/>
          </ac:spMkLst>
        </pc:spChg>
        <pc:spChg chg="mod">
          <ac:chgData name="Thomas Saltoft Søndergaard Malm" userId="e2f75136-f1d0-4e88-86c2-1dc5cc3fd740" providerId="ADAL" clId="{66329405-205F-427E-B75C-A7CD0F4C7F30}" dt="2025-08-22T18:24:09.922" v="795" actId="20577"/>
          <ac:spMkLst>
            <pc:docMk/>
            <pc:sldMk cId="2258758907" sldId="741"/>
            <ac:spMk id="9" creationId="{359675FF-AAFA-9FC8-A8D8-1A6A639E804A}"/>
          </ac:spMkLst>
        </pc:spChg>
        <pc:spChg chg="mod">
          <ac:chgData name="Thomas Saltoft Søndergaard Malm" userId="e2f75136-f1d0-4e88-86c2-1dc5cc3fd740" providerId="ADAL" clId="{66329405-205F-427E-B75C-A7CD0F4C7F30}" dt="2025-08-22T18:24:41.499" v="803" actId="20577"/>
          <ac:spMkLst>
            <pc:docMk/>
            <pc:sldMk cId="2258758907" sldId="741"/>
            <ac:spMk id="10" creationId="{A6A121A1-5285-B015-2FA5-B3F9C8CCF75B}"/>
          </ac:spMkLst>
        </pc:spChg>
        <pc:picChg chg="del">
          <ac:chgData name="Thomas Saltoft Søndergaard Malm" userId="e2f75136-f1d0-4e88-86c2-1dc5cc3fd740" providerId="ADAL" clId="{66329405-205F-427E-B75C-A7CD0F4C7F30}" dt="2025-08-22T18:13:02.861" v="380" actId="478"/>
          <ac:picMkLst>
            <pc:docMk/>
            <pc:sldMk cId="2258758907" sldId="741"/>
            <ac:picMk id="4" creationId="{47570EF8-218B-5C4D-FB6A-3BCAB8E618CC}"/>
          </ac:picMkLst>
        </pc:picChg>
      </pc:sldChg>
      <pc:sldChg chg="modSp mod">
        <pc:chgData name="Thomas Saltoft Søndergaard Malm" userId="e2f75136-f1d0-4e88-86c2-1dc5cc3fd740" providerId="ADAL" clId="{66329405-205F-427E-B75C-A7CD0F4C7F30}" dt="2025-08-22T18:28:22.821" v="853" actId="207"/>
        <pc:sldMkLst>
          <pc:docMk/>
          <pc:sldMk cId="3104262345" sldId="742"/>
        </pc:sldMkLst>
        <pc:spChg chg="mod">
          <ac:chgData name="Thomas Saltoft Søndergaard Malm" userId="e2f75136-f1d0-4e88-86c2-1dc5cc3fd740" providerId="ADAL" clId="{66329405-205F-427E-B75C-A7CD0F4C7F30}" dt="2025-08-22T18:25:40.306" v="815" actId="207"/>
          <ac:spMkLst>
            <pc:docMk/>
            <pc:sldMk cId="3104262345" sldId="742"/>
            <ac:spMk id="3" creationId="{5175F4AF-3B6F-75B8-FF59-CF05FD3A8279}"/>
          </ac:spMkLst>
        </pc:spChg>
        <pc:spChg chg="mod">
          <ac:chgData name="Thomas Saltoft Søndergaard Malm" userId="e2f75136-f1d0-4e88-86c2-1dc5cc3fd740" providerId="ADAL" clId="{66329405-205F-427E-B75C-A7CD0F4C7F30}" dt="2025-08-22T18:26:07.650" v="828" actId="207"/>
          <ac:spMkLst>
            <pc:docMk/>
            <pc:sldMk cId="3104262345" sldId="742"/>
            <ac:spMk id="8" creationId="{446C2B15-D169-5956-0A56-DE4920AD0A59}"/>
          </ac:spMkLst>
        </pc:spChg>
        <pc:spChg chg="mod">
          <ac:chgData name="Thomas Saltoft Søndergaard Malm" userId="e2f75136-f1d0-4e88-86c2-1dc5cc3fd740" providerId="ADAL" clId="{66329405-205F-427E-B75C-A7CD0F4C7F30}" dt="2025-08-22T18:27:23.504" v="841" actId="207"/>
          <ac:spMkLst>
            <pc:docMk/>
            <pc:sldMk cId="3104262345" sldId="742"/>
            <ac:spMk id="9" creationId="{2B9031FA-0A72-5962-A3D8-B763529070BC}"/>
          </ac:spMkLst>
        </pc:spChg>
        <pc:spChg chg="mod">
          <ac:chgData name="Thomas Saltoft Søndergaard Malm" userId="e2f75136-f1d0-4e88-86c2-1dc5cc3fd740" providerId="ADAL" clId="{66329405-205F-427E-B75C-A7CD0F4C7F30}" dt="2025-08-22T18:28:22.821" v="853" actId="207"/>
          <ac:spMkLst>
            <pc:docMk/>
            <pc:sldMk cId="3104262345" sldId="742"/>
            <ac:spMk id="10" creationId="{69018DCB-B521-EF01-47EE-C85C6B86BA4F}"/>
          </ac:spMkLst>
        </pc:spChg>
      </pc:sldChg>
      <pc:sldChg chg="addSp modSp mod">
        <pc:chgData name="Thomas Saltoft Søndergaard Malm" userId="e2f75136-f1d0-4e88-86c2-1dc5cc3fd740" providerId="ADAL" clId="{66329405-205F-427E-B75C-A7CD0F4C7F30}" dt="2025-08-22T18:32:15.262" v="939" actId="20577"/>
        <pc:sldMkLst>
          <pc:docMk/>
          <pc:sldMk cId="4275354487" sldId="743"/>
        </pc:sldMkLst>
        <pc:spChg chg="add mod">
          <ac:chgData name="Thomas Saltoft Søndergaard Malm" userId="e2f75136-f1d0-4e88-86c2-1dc5cc3fd740" providerId="ADAL" clId="{66329405-205F-427E-B75C-A7CD0F4C7F30}" dt="2025-08-22T18:32:15.262" v="939" actId="20577"/>
          <ac:spMkLst>
            <pc:docMk/>
            <pc:sldMk cId="4275354487" sldId="743"/>
            <ac:spMk id="2" creationId="{3CCA57D9-3D60-2A7D-2941-A25EEA40A360}"/>
          </ac:spMkLst>
        </pc:spChg>
        <pc:spChg chg="mod">
          <ac:chgData name="Thomas Saltoft Søndergaard Malm" userId="e2f75136-f1d0-4e88-86c2-1dc5cc3fd740" providerId="ADAL" clId="{66329405-205F-427E-B75C-A7CD0F4C7F30}" dt="2025-08-22T18:31:32.859" v="929" actId="1076"/>
          <ac:spMkLst>
            <pc:docMk/>
            <pc:sldMk cId="4275354487" sldId="743"/>
            <ac:spMk id="3" creationId="{FC67999C-1B98-0091-94D1-7CE605F0FB66}"/>
          </ac:spMkLst>
        </pc:spChg>
        <pc:spChg chg="mod">
          <ac:chgData name="Thomas Saltoft Søndergaard Malm" userId="e2f75136-f1d0-4e88-86c2-1dc5cc3fd740" providerId="ADAL" clId="{66329405-205F-427E-B75C-A7CD0F4C7F30}" dt="2025-08-22T18:31:35.587" v="930" actId="1076"/>
          <ac:spMkLst>
            <pc:docMk/>
            <pc:sldMk cId="4275354487" sldId="743"/>
            <ac:spMk id="4" creationId="{0DE9083B-B478-F60C-1C77-59F2D84AC1FA}"/>
          </ac:spMkLst>
        </pc:spChg>
      </pc:sldChg>
      <pc:sldChg chg="addSp delSp modSp mod">
        <pc:chgData name="Thomas Saltoft Søndergaard Malm" userId="e2f75136-f1d0-4e88-86c2-1dc5cc3fd740" providerId="ADAL" clId="{66329405-205F-427E-B75C-A7CD0F4C7F30}" dt="2025-08-22T18:37:20.035" v="1085" actId="20577"/>
        <pc:sldMkLst>
          <pc:docMk/>
          <pc:sldMk cId="1226977306" sldId="744"/>
        </pc:sldMkLst>
        <pc:spChg chg="add mod">
          <ac:chgData name="Thomas Saltoft Søndergaard Malm" userId="e2f75136-f1d0-4e88-86c2-1dc5cc3fd740" providerId="ADAL" clId="{66329405-205F-427E-B75C-A7CD0F4C7F30}" dt="2025-08-22T18:33:57.561" v="987" actId="20577"/>
          <ac:spMkLst>
            <pc:docMk/>
            <pc:sldMk cId="1226977306" sldId="744"/>
            <ac:spMk id="2" creationId="{CFCC1CDE-EB42-D6AC-3A68-EB2B956D792C}"/>
          </ac:spMkLst>
        </pc:spChg>
        <pc:spChg chg="mod">
          <ac:chgData name="Thomas Saltoft Søndergaard Malm" userId="e2f75136-f1d0-4e88-86c2-1dc5cc3fd740" providerId="ADAL" clId="{66329405-205F-427E-B75C-A7CD0F4C7F30}" dt="2025-08-22T18:33:23.990" v="971" actId="207"/>
          <ac:spMkLst>
            <pc:docMk/>
            <pc:sldMk cId="1226977306" sldId="744"/>
            <ac:spMk id="3" creationId="{0F08CCB3-2851-9186-FEB0-76A98214AFB6}"/>
          </ac:spMkLst>
        </pc:spChg>
        <pc:spChg chg="add mod">
          <ac:chgData name="Thomas Saltoft Søndergaard Malm" userId="e2f75136-f1d0-4e88-86c2-1dc5cc3fd740" providerId="ADAL" clId="{66329405-205F-427E-B75C-A7CD0F4C7F30}" dt="2025-08-22T18:37:20.035" v="1085" actId="20577"/>
          <ac:spMkLst>
            <pc:docMk/>
            <pc:sldMk cId="1226977306" sldId="744"/>
            <ac:spMk id="4" creationId="{4CC869AD-B2C6-47DE-36EE-5F97783CCE18}"/>
          </ac:spMkLst>
        </pc:spChg>
        <pc:picChg chg="add del mod">
          <ac:chgData name="Thomas Saltoft Søndergaard Malm" userId="e2f75136-f1d0-4e88-86c2-1dc5cc3fd740" providerId="ADAL" clId="{66329405-205F-427E-B75C-A7CD0F4C7F30}" dt="2025-08-22T18:34:53.087" v="996" actId="478"/>
          <ac:picMkLst>
            <pc:docMk/>
            <pc:sldMk cId="1226977306" sldId="744"/>
            <ac:picMk id="5" creationId="{FD036A2D-3C9A-BD39-783C-901C86D8FC16}"/>
          </ac:picMkLst>
        </pc:picChg>
      </pc:sldChg>
    </pc:docChg>
  </pc:docChgLst>
  <pc:docChgLst>
    <pc:chgData name="Thomas Saltoft Søndergaard Malm" userId="e2f75136-f1d0-4e88-86c2-1dc5cc3fd740" providerId="ADAL" clId="{5F0DF095-E045-415C-A3E6-EA7F7148D488}"/>
    <pc:docChg chg="undo custSel addSld modSld">
      <pc:chgData name="Thomas Saltoft Søndergaard Malm" userId="e2f75136-f1d0-4e88-86c2-1dc5cc3fd740" providerId="ADAL" clId="{5F0DF095-E045-415C-A3E6-EA7F7148D488}" dt="2025-08-20T12:41:08.081" v="841" actId="20577"/>
      <pc:docMkLst>
        <pc:docMk/>
      </pc:docMkLst>
      <pc:sldChg chg="addSp modSp mod">
        <pc:chgData name="Thomas Saltoft Søndergaard Malm" userId="e2f75136-f1d0-4e88-86c2-1dc5cc3fd740" providerId="ADAL" clId="{5F0DF095-E045-415C-A3E6-EA7F7148D488}" dt="2025-08-20T12:39:46.205" v="746" actId="207"/>
        <pc:sldMkLst>
          <pc:docMk/>
          <pc:sldMk cId="4275354487" sldId="743"/>
        </pc:sldMkLst>
        <pc:spChg chg="mod">
          <ac:chgData name="Thomas Saltoft Søndergaard Malm" userId="e2f75136-f1d0-4e88-86c2-1dc5cc3fd740" providerId="ADAL" clId="{5F0DF095-E045-415C-A3E6-EA7F7148D488}" dt="2025-08-20T12:31:27.442" v="72" actId="207"/>
          <ac:spMkLst>
            <pc:docMk/>
            <pc:sldMk cId="4275354487" sldId="743"/>
            <ac:spMk id="3" creationId="{FC67999C-1B98-0091-94D1-7CE605F0FB66}"/>
          </ac:spMkLst>
        </pc:spChg>
        <pc:spChg chg="add mod">
          <ac:chgData name="Thomas Saltoft Søndergaard Malm" userId="e2f75136-f1d0-4e88-86c2-1dc5cc3fd740" providerId="ADAL" clId="{5F0DF095-E045-415C-A3E6-EA7F7148D488}" dt="2025-08-20T12:39:46.205" v="746" actId="207"/>
          <ac:spMkLst>
            <pc:docMk/>
            <pc:sldMk cId="4275354487" sldId="743"/>
            <ac:spMk id="4" creationId="{0DE9083B-B478-F60C-1C77-59F2D84AC1FA}"/>
          </ac:spMkLst>
        </pc:spChg>
      </pc:sldChg>
      <pc:sldChg chg="delSp modSp add mod">
        <pc:chgData name="Thomas Saltoft Søndergaard Malm" userId="e2f75136-f1d0-4e88-86c2-1dc5cc3fd740" providerId="ADAL" clId="{5F0DF095-E045-415C-A3E6-EA7F7148D488}" dt="2025-08-20T12:41:08.081" v="841" actId="20577"/>
        <pc:sldMkLst>
          <pc:docMk/>
          <pc:sldMk cId="1226977306" sldId="744"/>
        </pc:sldMkLst>
        <pc:spChg chg="mod">
          <ac:chgData name="Thomas Saltoft Søndergaard Malm" userId="e2f75136-f1d0-4e88-86c2-1dc5cc3fd740" providerId="ADAL" clId="{5F0DF095-E045-415C-A3E6-EA7F7148D488}" dt="2025-08-20T12:41:08.081" v="841" actId="20577"/>
          <ac:spMkLst>
            <pc:docMk/>
            <pc:sldMk cId="1226977306" sldId="744"/>
            <ac:spMk id="3" creationId="{0F08CCB3-2851-9186-FEB0-76A98214AFB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27479-2565-4AF3-8E6C-3B892E51C16E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9AF5A-1ADE-4990-81EF-4E68E008558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79495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88EBE4-18D4-4170-BB3C-6B88C20A0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44EE43C3-6533-3B25-9D05-FA1123337E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8001B56A-C225-8F6A-1F5F-378C7189BB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01EA18BB-DE17-55FD-3D60-58C75BE1E4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da-DK" noProof="0" smtClean="0"/>
              <a:t>1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30957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5144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0779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168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984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78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319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3685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1644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04962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9392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641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2A15822-E5C8-4BA0-A1E2-E3C8FBCBAF86}" type="datetimeFigureOut">
              <a:rPr lang="da-DK" smtClean="0"/>
              <a:t>22-08-2025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7827A6A-2557-471C-ADC8-114F3AA99FEE}" type="slidenum">
              <a:rPr lang="da-DK" smtClean="0"/>
              <a:t>‹nr.›</a:t>
            </a:fld>
            <a:endParaRPr lang="da-DK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670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DA90BD-559F-496B-4223-5AB12213B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5E1B50C-7830-7689-90DC-DD1330A901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40000"/>
          </a:blip>
          <a:srcRect/>
          <a:stretch>
            <a:fillRect/>
          </a:stretch>
        </p:blipFill>
        <p:spPr>
          <a:xfrm>
            <a:off x="20" y="10"/>
            <a:ext cx="12191980" cy="685799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19788D-510C-22CE-D2CA-27A5FFE91C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da-DK" dirty="0"/>
              <a:t>Fjernvarme service </a:t>
            </a:r>
          </a:p>
        </p:txBody>
      </p:sp>
    </p:spTree>
    <p:extLst>
      <p:ext uri="{BB962C8B-B14F-4D97-AF65-F5344CB8AC3E}">
        <p14:creationId xmlns:p14="http://schemas.microsoft.com/office/powerpoint/2010/main" val="5477009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016CB8BF-8574-8886-EB86-C47C33117682}"/>
              </a:ext>
            </a:extLst>
          </p:cNvPr>
          <p:cNvSpPr txBox="1"/>
          <p:nvPr/>
        </p:nvSpPr>
        <p:spPr>
          <a:xfrm>
            <a:off x="658761" y="1221346"/>
            <a:ext cx="108154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		</a:t>
            </a:r>
            <a:r>
              <a:rPr lang="da-DK" dirty="0"/>
              <a:t>I DS 439 er der anført, at brugsvand af hensyn til unødig bakterievækst bør kunne holdes opvarmet til? 			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55-60°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9A3FD6D9-2605-A7B0-BABB-E4691FD79F38}"/>
              </a:ext>
            </a:extLst>
          </p:cNvPr>
          <p:cNvSpPr txBox="1"/>
          <p:nvPr/>
        </p:nvSpPr>
        <p:spPr>
          <a:xfrm>
            <a:off x="688258" y="2307811"/>
            <a:ext cx="1081548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	</a:t>
            </a:r>
            <a:r>
              <a:rPr lang="da-DK" sz="2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dirty="0"/>
              <a:t>Beskriv en vejrkompenserings varmekurve?</a:t>
            </a:r>
          </a:p>
          <a:p>
            <a:r>
              <a:rPr lang="da-DK" sz="2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 forholdet mellem frem og ude temperatur.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B2849B8-86FE-ABA3-62C0-C4AF1798319D}"/>
              </a:ext>
            </a:extLst>
          </p:cNvPr>
          <p:cNvSpPr txBox="1"/>
          <p:nvPr/>
        </p:nvSpPr>
        <p:spPr>
          <a:xfrm>
            <a:off x="658761" y="3702052"/>
            <a:ext cx="108154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 startAt="3"/>
            </a:pPr>
            <a:r>
              <a:rPr lang="da-DK" dirty="0"/>
              <a:t> 		Hvilken norm omfatter teknisk Isolering? 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Svar= DS452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8D4B0D3-FB45-7052-DB3B-0B6EE099AD60}"/>
              </a:ext>
            </a:extLst>
          </p:cNvPr>
          <p:cNvSpPr txBox="1"/>
          <p:nvPr/>
        </p:nvSpPr>
        <p:spPr>
          <a:xfrm>
            <a:off x="688258" y="4788517"/>
            <a:ext cx="108154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		</a:t>
            </a:r>
            <a:r>
              <a:rPr lang="da-DK" dirty="0"/>
              <a:t>Det dimensionerende varmetab for et parcelhus benævnes som?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Svar= </a:t>
            </a:r>
            <a:r>
              <a:rPr lang="da-DK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Watt/W 	eller kilowatt/kW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901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DAD174-7B51-423A-98A5-E54E1F8C25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843DA9F2-0198-0833-1739-83FBB5694A58}"/>
              </a:ext>
            </a:extLst>
          </p:cNvPr>
          <p:cNvSpPr txBox="1"/>
          <p:nvPr/>
        </p:nvSpPr>
        <p:spPr>
          <a:xfrm>
            <a:off x="658761" y="1221346"/>
            <a:ext cx="108154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	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dirty="0"/>
              <a:t>Til brug for at lave en forbrugsvurdering kan man tage udgangspunkt i følgende værdi /værdier, som 			aflæses i skema i Fjernvarmens Serviceordnings kompendium!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C Varmeforbruget aflæses som kWh/ m²/ år inkl. varmt brugsvand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B7B68C63-FFC3-FB58-EF75-5D0D869E5022}"/>
              </a:ext>
            </a:extLst>
          </p:cNvPr>
          <p:cNvSpPr txBox="1"/>
          <p:nvPr/>
        </p:nvSpPr>
        <p:spPr>
          <a:xfrm>
            <a:off x="688258" y="2307811"/>
            <a:ext cx="11103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 		</a:t>
            </a:r>
            <a:r>
              <a:rPr lang="da-DK" dirty="0"/>
              <a:t>kW er udtryk for?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B: Effekt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079EE380-BB4C-0279-1729-F2735E54F62B}"/>
              </a:ext>
            </a:extLst>
          </p:cNvPr>
          <p:cNvSpPr txBox="1"/>
          <p:nvPr/>
        </p:nvSpPr>
        <p:spPr>
          <a:xfrm>
            <a:off x="658761" y="3231141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Anbefalet proportionalbånd (Xp): Brugsvandsveksler?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B 4 - 6 °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D87C3D15-6182-708D-BEA6-8114FB37C4C7}"/>
              </a:ext>
            </a:extLst>
          </p:cNvPr>
          <p:cNvSpPr txBox="1"/>
          <p:nvPr/>
        </p:nvSpPr>
        <p:spPr>
          <a:xfrm>
            <a:off x="688258" y="4788517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 		</a:t>
            </a:r>
            <a:r>
              <a:rPr lang="da-DK" dirty="0"/>
              <a:t>På en varmeveksler aflæses en fremløbstemperatur på 70 °C og en retur på 35 °C. Den cirkulerende 			vandmængde aflæses til 0,217 m3/h. 		Bestem ydelsen på veksleren i kW?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/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Svar= 217l/h * 35∆t * 0,0012kcal = 9,114 kW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234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D9E295-C8A0-B52E-D27B-D2C41166F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7A7A5919-523C-DE1D-8E9D-17C2D14CA429}"/>
                  </a:ext>
                </a:extLst>
              </p:cNvPr>
              <p:cNvSpPr txBox="1"/>
              <p:nvPr/>
            </p:nvSpPr>
            <p:spPr>
              <a:xfrm>
                <a:off x="658761" y="1221346"/>
                <a:ext cx="10815484" cy="106253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/>
                <a:r>
                  <a:rPr lang="da-DK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9</a:t>
                </a:r>
                <a:r>
                  <a:rPr lang="da-DK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da-DK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da-DK" dirty="0"/>
                  <a:t>En husstand med fjernvarme har haft et årsforbrug på 20.124 kW/h, den gennemsnitlige afkøling har 			været 45 °C.			Hvor mange m3 cirkulerer der igennem veksleren på et år?</a:t>
                </a:r>
                <a:br>
                  <a:rPr lang="da-DK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a-DK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da-DK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Svar=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a-DK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20124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𝑘𝑊h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∗0,86</m:t>
                        </m:r>
                      </m:num>
                      <m:den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45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∆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da-D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=384</m:t>
                    </m:r>
                    <m:r>
                      <a:rPr lang="da-D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𝑚</m:t>
                    </m:r>
                    <m:r>
                      <a:rPr lang="da-D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³</m:t>
                    </m:r>
                  </m:oMath>
                </a14:m>
                <a:endParaRPr lang="da-DK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7A7A5919-523C-DE1D-8E9D-17C2D14CA4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61" y="1221346"/>
                <a:ext cx="10815484" cy="1062535"/>
              </a:xfrm>
              <a:prstGeom prst="rect">
                <a:avLst/>
              </a:prstGeom>
              <a:blipFill>
                <a:blip r:embed="rId2"/>
                <a:stretch>
                  <a:fillRect l="-451" t="-2857" b="-1143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felt 7">
            <a:extLst>
              <a:ext uri="{FF2B5EF4-FFF2-40B4-BE49-F238E27FC236}">
                <a16:creationId xmlns:a16="http://schemas.microsoft.com/office/drawing/2014/main" id="{8D872B68-CB75-E13E-A4E4-A1686A77E4D0}"/>
              </a:ext>
            </a:extLst>
          </p:cNvPr>
          <p:cNvSpPr txBox="1"/>
          <p:nvPr/>
        </p:nvSpPr>
        <p:spPr>
          <a:xfrm>
            <a:off x="658761" y="2397819"/>
            <a:ext cx="1110369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  		</a:t>
            </a:r>
            <a:r>
              <a:rPr lang="da-DK" dirty="0"/>
              <a:t>Er følgende påstand rigtig? Det laveste differensetryk, der ca. må være ved brugerens fjernvarmetilslutning 		for, at anlægget kan fungere uden driftsproblemer er: 1 Bar.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sz="2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0,3Bar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8BB529CD-7957-18A1-2277-17825A8188A3}"/>
              </a:ext>
            </a:extLst>
          </p:cNvPr>
          <p:cNvSpPr txBox="1"/>
          <p:nvPr/>
        </p:nvSpPr>
        <p:spPr>
          <a:xfrm>
            <a:off x="658761" y="3702052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Er følgende påstand rigtig? En trykdifferensregulator er en regulator, der sikrer, at der strømmer den 			rigtige mængde vand igennem reguleringsventilen.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Ja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E8C7F0F0-0543-A2C2-5AC2-162ED63C8C43}"/>
              </a:ext>
            </a:extLst>
          </p:cNvPr>
          <p:cNvSpPr txBox="1"/>
          <p:nvPr/>
        </p:nvSpPr>
        <p:spPr>
          <a:xfrm>
            <a:off x="688258" y="4771636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 		</a:t>
            </a:r>
            <a:r>
              <a:rPr lang="da-DK" dirty="0"/>
              <a:t>Proportionalbåndet, P-båndet, angiver den afvigelse mellem indstillingstemperatur og følertemperatur, 		der netop får ventilen til at åbne/lukke, er det rigtigt?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Ja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2466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625E66-80F8-7330-2CFB-0E3C7023B9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8E1D9999-02D3-98B2-AA5A-355ACFA75A64}"/>
                  </a:ext>
                </a:extLst>
              </p:cNvPr>
              <p:cNvSpPr txBox="1"/>
              <p:nvPr/>
            </p:nvSpPr>
            <p:spPr>
              <a:xfrm>
                <a:off x="658761" y="703186"/>
                <a:ext cx="10815484" cy="16083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13"/>
                </a:pPr>
                <a:r>
                  <a:rPr lang="da-DK" dirty="0"/>
                  <a:t> 		Kundens energiforbrug er aflæst til 14367 kWh for dette år. Der bor 3 personer i husstanden, og 				graddagetallet for dette år var 2454 graddage. Hvad er kundens korrigerede energiforbrug? 					(</a:t>
                </a:r>
                <a:r>
                  <a:rPr lang="da-DK" i="1" dirty="0"/>
                  <a:t>Varmtvandsforbruget sættes til 1000 kWh pr. person pr. år</a:t>
                </a:r>
                <a:r>
                  <a:rPr lang="da-DK" dirty="0"/>
                  <a:t>.) Graddage i normalåret er 2552. </a:t>
                </a:r>
                <a:br>
                  <a:rPr lang="da-DK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da-DK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r>
                  <a:rPr lang="da-DK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Svar=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a-DK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2552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𝐺𝐷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𝑛𝑜𝑟𝑚𝑎𝑙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å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num>
                      <m:den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2454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𝐺𝐷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𝑎𝑘𝑡𝑢𝑒𝑙𝑡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å</m:t>
                        </m:r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r>
                      <a:rPr lang="da-D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∗</m:t>
                    </m:r>
                    <m:d>
                      <m:dPr>
                        <m:ctrlP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a-DK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14367−3000</m:t>
                        </m:r>
                      </m:e>
                    </m:d>
                    <m:r>
                      <a:rPr lang="da-D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+3000=14820</m:t>
                    </m:r>
                    <m:r>
                      <a:rPr lang="da-DK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𝑘𝑊h</m:t>
                    </m:r>
                  </m:oMath>
                </a14:m>
                <a:endParaRPr lang="da-DK" b="0" dirty="0">
                  <a:solidFill>
                    <a:srgbClr val="00B05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>
                  <a:buAutoNum type="arabicPeriod" startAt="13"/>
                </a:pPr>
                <a:endParaRPr lang="da-DK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3" name="Tekstfelt 2">
                <a:extLst>
                  <a:ext uri="{FF2B5EF4-FFF2-40B4-BE49-F238E27FC236}">
                    <a16:creationId xmlns:a16="http://schemas.microsoft.com/office/drawing/2014/main" id="{8E1D9999-02D3-98B2-AA5A-355ACFA75A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761" y="703186"/>
                <a:ext cx="10815484" cy="1608389"/>
              </a:xfrm>
              <a:prstGeom prst="rect">
                <a:avLst/>
              </a:prstGeom>
              <a:blipFill>
                <a:blip r:embed="rId2"/>
                <a:stretch>
                  <a:fillRect l="-451" t="-1894"/>
                </a:stretch>
              </a:blipFill>
            </p:spPr>
            <p:txBody>
              <a:bodyPr/>
              <a:lstStyle/>
              <a:p>
                <a:r>
                  <a:rPr lang="da-D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kstfelt 7">
            <a:extLst>
              <a:ext uri="{FF2B5EF4-FFF2-40B4-BE49-F238E27FC236}">
                <a16:creationId xmlns:a16="http://schemas.microsoft.com/office/drawing/2014/main" id="{01F80536-A1F8-9E35-7F37-46F120DCA6ED}"/>
              </a:ext>
            </a:extLst>
          </p:cNvPr>
          <p:cNvSpPr txBox="1"/>
          <p:nvPr/>
        </p:nvSpPr>
        <p:spPr>
          <a:xfrm>
            <a:off x="658761" y="2132392"/>
            <a:ext cx="11103692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14.  		</a:t>
            </a:r>
            <a:r>
              <a:rPr lang="da-DK" dirty="0"/>
              <a:t>Vurdering af teknisk isolering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A.: Den tekniske isolering vurderes som middel, blot den er intakt og pæn, uanset </a:t>
            </a:r>
          </a:p>
          <a:p>
            <a:r>
              <a:rPr lang="da-DK" dirty="0">
                <a:solidFill>
                  <a:srgbClr val="00B050"/>
                </a:solidFill>
              </a:rPr>
              <a:t>					isoleringstykkelsen.</a:t>
            </a:r>
          </a:p>
          <a:p>
            <a:endParaRPr lang="da-DK" dirty="0">
              <a:solidFill>
                <a:srgbClr val="00B050"/>
              </a:solidFill>
            </a:endParaRPr>
          </a:p>
          <a:p>
            <a:r>
              <a:rPr lang="da-DK" dirty="0">
                <a:solidFill>
                  <a:srgbClr val="00B050"/>
                </a:solidFill>
              </a:rPr>
              <a:t>				  B.: Den tekniske isolering vurderes som dårlig, hvis den er meget ringe eller ikke er eksisterende.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49E30BF8-1BC8-31A8-1CEA-CF6E7585DD15}"/>
              </a:ext>
            </a:extLst>
          </p:cNvPr>
          <p:cNvSpPr txBox="1"/>
          <p:nvPr/>
        </p:nvSpPr>
        <p:spPr>
          <a:xfrm>
            <a:off x="658761" y="3886718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Hvilken betydning har det for en radiators ydelse, at temperatursættet ændres fra 70/40/20 til 				50/35/20?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Svar= Radiatoren yder mindre.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244BED7-0F76-1FBE-17D8-DEDFA5D7CAE4}"/>
              </a:ext>
            </a:extLst>
          </p:cNvPr>
          <p:cNvSpPr txBox="1"/>
          <p:nvPr/>
        </p:nvSpPr>
        <p:spPr>
          <a:xfrm>
            <a:off x="658761" y="5157849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16. 		</a:t>
            </a:r>
            <a:r>
              <a:rPr lang="da-DK" dirty="0"/>
              <a:t>Ifølge DS 469 skal varmestrømmen/vandstrømmen afpasses til hver enkelt varme afgiver, hvad skal du 			sikre dig?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Svar= forindstilling </a:t>
            </a:r>
            <a:r>
              <a:rPr lang="da-DK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632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2C7F0E-C05D-2B32-CBB5-4FDA7EA2C2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57532F75-E96E-0039-256C-D44D9CB77491}"/>
              </a:ext>
            </a:extLst>
          </p:cNvPr>
          <p:cNvSpPr txBox="1"/>
          <p:nvPr/>
        </p:nvSpPr>
        <p:spPr>
          <a:xfrm>
            <a:off x="688258" y="825106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Hvad er årsagen til at fjernvarmeværkerne kræver en minimumsafkøling over lokal anlægget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Deres overordnet økonomi , pumpedrift, transmissions tab i rør strækninger 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3F783610-6B3C-DCF1-DBF4-24357404C282}"/>
              </a:ext>
            </a:extLst>
          </p:cNvPr>
          <p:cNvSpPr txBox="1"/>
          <p:nvPr/>
        </p:nvSpPr>
        <p:spPr>
          <a:xfrm>
            <a:off x="688258" y="1930030"/>
            <a:ext cx="11103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18.  		</a:t>
            </a:r>
            <a:r>
              <a:rPr lang="da-DK" dirty="0"/>
              <a:t>Hvad betyder det, når det lokale fjernvarmeværk skriver i deres tekniske bestemmelser? Hvis der er 			installeret vejrkompensering, skal rampefunktionen aktiveres.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At anlægget skal starte blødt op.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359675FF-AAFA-9FC8-A8D8-1A6A639E804A}"/>
              </a:ext>
            </a:extLst>
          </p:cNvPr>
          <p:cNvSpPr txBox="1"/>
          <p:nvPr/>
        </p:nvSpPr>
        <p:spPr>
          <a:xfrm>
            <a:off x="688258" y="3265977"/>
            <a:ext cx="1081548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19.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Har Fjernvarmens Serviceordning en kontrolfunktion i forhold til kvalitet og udførelse </a:t>
            </a:r>
          </a:p>
          <a:p>
            <a:r>
              <a:rPr lang="da-DK" dirty="0"/>
              <a:t>		af de rapporter der bliver indberette?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C Ja. Fjernvarmens Serviceordning har en stikprøvekontrol af de indberettede</a:t>
            </a:r>
          </a:p>
          <a:p>
            <a:r>
              <a:rPr lang="da-DK" dirty="0">
                <a:solidFill>
                  <a:srgbClr val="00B050"/>
                </a:solidFill>
              </a:rPr>
              <a:t>					rapporter i forhold til kvalitet og udførelse.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A6A121A1-5285-B015-2FA5-B3F9C8CCF75B}"/>
              </a:ext>
            </a:extLst>
          </p:cNvPr>
          <p:cNvSpPr txBox="1"/>
          <p:nvPr/>
        </p:nvSpPr>
        <p:spPr>
          <a:xfrm>
            <a:off x="688258" y="4834683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20. 		</a:t>
            </a:r>
            <a:r>
              <a:rPr lang="da-DK" dirty="0"/>
              <a:t>Hvilket P-bånd anbefales til rumregulering med selvvirkende radiatorventiler på et radiatoranlæg?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A 2 °C eller mindre, for at give en god varmekomfort.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58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44950-341F-EB98-E8A4-D5B4D5E13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5175F4AF-3B6F-75B8-FF59-CF05FD3A8279}"/>
              </a:ext>
            </a:extLst>
          </p:cNvPr>
          <p:cNvSpPr txBox="1"/>
          <p:nvPr/>
        </p:nvSpPr>
        <p:spPr>
          <a:xfrm>
            <a:off x="658761" y="1221346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Hvad anvendes blandesløjfe til? 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B Blandesløjfe bruges til at regulere fremløbstemperaturen til den ønskede temperatur</a:t>
            </a:r>
            <a:endParaRPr lang="da-DK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46C2B15-D169-5956-0A56-DE4920AD0A59}"/>
              </a:ext>
            </a:extLst>
          </p:cNvPr>
          <p:cNvSpPr txBox="1"/>
          <p:nvPr/>
        </p:nvSpPr>
        <p:spPr>
          <a:xfrm>
            <a:off x="658761" y="2400144"/>
            <a:ext cx="111036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  		</a:t>
            </a:r>
            <a:r>
              <a:rPr lang="da-DK" dirty="0"/>
              <a:t>Graddagetallet for det normal år som vi bruger i Fjernvarmens Serviceordning er?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B 2552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2B9031FA-0A72-5962-A3D8-B763529070BC}"/>
              </a:ext>
            </a:extLst>
          </p:cNvPr>
          <p:cNvSpPr txBox="1"/>
          <p:nvPr/>
        </p:nvSpPr>
        <p:spPr>
          <a:xfrm>
            <a:off x="658761" y="3702052"/>
            <a:ext cx="108154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Reguleringsventiler til varmtvandsvekslere:</a:t>
            </a:r>
          </a:p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</a:t>
            </a:r>
            <a:r>
              <a:rPr lang="da-DK" dirty="0">
                <a:solidFill>
                  <a:srgbClr val="00B050"/>
                </a:solidFill>
              </a:rPr>
              <a:t>C En trykstyret ventil uden bypass vil kunne være årsagen til lang ventetid på det </a:t>
            </a:r>
          </a:p>
          <a:p>
            <a:r>
              <a:rPr lang="da-DK" dirty="0">
                <a:solidFill>
                  <a:srgbClr val="00B050"/>
                </a:solidFill>
              </a:rPr>
              <a:t>					varme brugsvand om sommeren.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69018DCB-B521-EF01-47EE-C85C6B86BA4F}"/>
              </a:ext>
            </a:extLst>
          </p:cNvPr>
          <p:cNvSpPr txBox="1"/>
          <p:nvPr/>
        </p:nvSpPr>
        <p:spPr>
          <a:xfrm>
            <a:off x="688258" y="4834683"/>
            <a:ext cx="108154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 	</a:t>
            </a:r>
            <a:r>
              <a:rPr lang="da-DK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da-DK" dirty="0"/>
              <a:t>Under hovedeftersynet opdager du at kundens trykdifferensregulator er defekt.</a:t>
            </a:r>
          </a:p>
          <a:p>
            <a:r>
              <a:rPr lang="da-DK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r= </a:t>
            </a:r>
            <a:r>
              <a:rPr lang="da-DK" sz="18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a-DK" dirty="0">
                <a:solidFill>
                  <a:srgbClr val="00B050"/>
                </a:solidFill>
              </a:rPr>
              <a:t>C Du gør kunden opmærksom på, at ventilen er defekt og anbefaler kunden at få </a:t>
            </a:r>
          </a:p>
          <a:p>
            <a:r>
              <a:rPr lang="da-DK" dirty="0">
                <a:solidFill>
                  <a:srgbClr val="00B050"/>
                </a:solidFill>
              </a:rPr>
              <a:t>					den skiftet så hurtig som muligt.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262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D21ADC-5D2E-88E6-4E85-744A59F542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FC67999C-1B98-0091-94D1-7CE605F0FB66}"/>
              </a:ext>
            </a:extLst>
          </p:cNvPr>
          <p:cNvSpPr txBox="1"/>
          <p:nvPr/>
        </p:nvSpPr>
        <p:spPr>
          <a:xfrm>
            <a:off x="658761" y="713515"/>
            <a:ext cx="1081548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Jo koldere vand, varmeværket får retur fra dig og de øvrige kunder, jo billigere bliver den varme der 			producerer. Når den enkelte kunde udnytter energien optimalt i hjemmet, kan man, spare på 					omkostningerne og derved den samlede varmeregning.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Svar= </a:t>
            </a:r>
            <a:r>
              <a:rPr lang="da-DK" dirty="0">
                <a:solidFill>
                  <a:srgbClr val="00B050"/>
                </a:solidFill>
              </a:rPr>
              <a:t>A: Forbruget af brændsel </a:t>
            </a:r>
          </a:p>
          <a:p>
            <a:r>
              <a:rPr lang="da-DK" dirty="0">
                <a:solidFill>
                  <a:srgbClr val="00B050"/>
                </a:solidFill>
              </a:rPr>
              <a:t>				  B: El-forbrug til pumper </a:t>
            </a:r>
          </a:p>
          <a:p>
            <a:r>
              <a:rPr lang="da-DK" dirty="0">
                <a:solidFill>
                  <a:srgbClr val="00B050"/>
                </a:solidFill>
              </a:rPr>
              <a:t>				  C: Varmetab i rørene </a:t>
            </a:r>
          </a:p>
          <a:p>
            <a:r>
              <a:rPr lang="da-DK" dirty="0">
                <a:solidFill>
                  <a:srgbClr val="00B050"/>
                </a:solidFill>
              </a:rPr>
              <a:t>				  D: Omkostning til større rør</a:t>
            </a:r>
            <a:endParaRPr lang="da-DK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DE9083B-B478-F60C-1C77-59F2D84AC1FA}"/>
              </a:ext>
            </a:extLst>
          </p:cNvPr>
          <p:cNvSpPr txBox="1"/>
          <p:nvPr/>
        </p:nvSpPr>
        <p:spPr>
          <a:xfrm>
            <a:off x="658761" y="3235997"/>
            <a:ext cx="102225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 startAt="26"/>
            </a:pPr>
            <a:r>
              <a:rPr lang="da-DK" dirty="0"/>
              <a:t> 		FJVR-ventiler (returventil) må benyttes til følgende, jvf. gældende normer og regler?</a:t>
            </a:r>
          </a:p>
          <a:p>
            <a:r>
              <a:rPr lang="da-DK" dirty="0"/>
              <a:t>			</a:t>
            </a:r>
            <a:r>
              <a:rPr lang="da-DK" dirty="0">
                <a:solidFill>
                  <a:srgbClr val="00B050"/>
                </a:solidFill>
              </a:rPr>
              <a:t>Svar= C Som </a:t>
            </a:r>
            <a:r>
              <a:rPr lang="da-DK" dirty="0" err="1">
                <a:solidFill>
                  <a:srgbClr val="00B050"/>
                </a:solidFill>
              </a:rPr>
              <a:t>By-pass</a:t>
            </a:r>
            <a:r>
              <a:rPr lang="da-DK" dirty="0">
                <a:solidFill>
                  <a:srgbClr val="00B050"/>
                </a:solidFill>
              </a:rPr>
              <a:t> ventil (sommerventil) på en gennemstrømningsvandvarmer med 						trykstyret temperaturventil.</a:t>
            </a:r>
          </a:p>
          <a:p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3CCA57D9-3D60-2A7D-2941-A25EEA40A360}"/>
              </a:ext>
            </a:extLst>
          </p:cNvPr>
          <p:cNvSpPr txBox="1"/>
          <p:nvPr/>
        </p:nvSpPr>
        <p:spPr>
          <a:xfrm>
            <a:off x="658761" y="4980163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27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Forindstilling af en radiatorventil foretages på følgende måde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 </a:t>
            </a:r>
            <a:r>
              <a:rPr lang="da-DK" dirty="0">
                <a:solidFill>
                  <a:srgbClr val="00B050"/>
                </a:solidFill>
              </a:rPr>
              <a:t>B Forindstillingen foretages i forhold til differenstrykket og den ønskede vandmængde</a:t>
            </a:r>
            <a:endParaRPr lang="da-DK" dirty="0"/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354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4246B5-12F0-CB49-661B-BEAC0ADBC0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>
            <a:extLst>
              <a:ext uri="{FF2B5EF4-FFF2-40B4-BE49-F238E27FC236}">
                <a16:creationId xmlns:a16="http://schemas.microsoft.com/office/drawing/2014/main" id="{0F08CCB3-2851-9186-FEB0-76A98214AFB6}"/>
              </a:ext>
            </a:extLst>
          </p:cNvPr>
          <p:cNvSpPr txBox="1"/>
          <p:nvPr/>
        </p:nvSpPr>
        <p:spPr>
          <a:xfrm>
            <a:off x="688258" y="741147"/>
            <a:ext cx="1081548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Du skal lave forindstilling på termostatventilerne i et parcelhus, du konstaterer at der ikke er 					forindstilling på den sidste radiator, hvad gør du?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Svar= </a:t>
            </a:r>
            <a:r>
              <a:rPr lang="da-DK" dirty="0">
                <a:solidFill>
                  <a:srgbClr val="00B050"/>
                </a:solidFill>
              </a:rPr>
              <a:t>B Jeg vil forindstille ventilerne, for så er der styr på vandmængden på de fleste radiatorer, og 					det er jo bedre end ingen.</a:t>
            </a:r>
          </a:p>
          <a:p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CFCC1CDE-EB42-D6AC-3A68-EB2B956D792C}"/>
              </a:ext>
            </a:extLst>
          </p:cNvPr>
          <p:cNvSpPr txBox="1"/>
          <p:nvPr/>
        </p:nvSpPr>
        <p:spPr>
          <a:xfrm>
            <a:off x="688258" y="2460866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</a:t>
            </a:r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En gennemstrømningsvandvarmer kræver stor øjeblikseffekt, hvilket medfører, at denne effekt bliver 			dimensionsgivende ved beregning af stikledninger til en-familie huse.		Er det rigtigt? 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Ja	 </a:t>
            </a:r>
            <a:endParaRPr lang="da-DK" dirty="0">
              <a:solidFill>
                <a:srgbClr val="00B050"/>
              </a:solidFill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4CC869AD-B2C6-47DE-36EE-5F97783CCE18}"/>
              </a:ext>
            </a:extLst>
          </p:cNvPr>
          <p:cNvSpPr txBox="1"/>
          <p:nvPr/>
        </p:nvSpPr>
        <p:spPr>
          <a:xfrm>
            <a:off x="688258" y="3903586"/>
            <a:ext cx="108154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da-DK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30.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da-DK" dirty="0"/>
              <a:t>Du har monteret et vejrkompenserings anlæg hos en ny kunde. Hvor stor skal varmekurven være, hvis 			den maximale fremløbstemperatur er 50° og minimum er 25°.</a:t>
            </a:r>
            <a:br>
              <a:rPr lang="da-DK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da-DK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Svar= Max50°-minimum25°= 25/32  = 0,78 eller 0,8	 </a:t>
            </a:r>
            <a:endParaRPr lang="da-D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9773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">
  <a:themeElements>
    <a:clrScheme name="Retrospektiv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223</TotalTime>
  <Words>1281</Words>
  <Application>Microsoft Office PowerPoint</Application>
  <PresentationFormat>Widescreen</PresentationFormat>
  <Paragraphs>68</Paragraphs>
  <Slides>9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14" baseType="lpstr">
      <vt:lpstr>Aptos</vt:lpstr>
      <vt:lpstr>Calibri</vt:lpstr>
      <vt:lpstr>Calibri Light</vt:lpstr>
      <vt:lpstr>Cambria Math</vt:lpstr>
      <vt:lpstr>Retrospektiv</vt:lpstr>
      <vt:lpstr>Fjernvarme service 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 Saltoft Søndergaard Malm</dc:creator>
  <cp:lastModifiedBy>Thomas Saltoft Søndergaard Malm</cp:lastModifiedBy>
  <cp:revision>1</cp:revision>
  <dcterms:created xsi:type="dcterms:W3CDTF">2025-08-20T09:38:44Z</dcterms:created>
  <dcterms:modified xsi:type="dcterms:W3CDTF">2025-08-22T18:37:26Z</dcterms:modified>
</cp:coreProperties>
</file>