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3C3EB-C293-4CCC-818C-F04DE01FA4CE}" type="datetimeFigureOut">
              <a:rPr lang="da-DK" smtClean="0"/>
              <a:t>18-12-2019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7D1-57A1-4AB9-9D6D-86C869F3BE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7368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3C3EB-C293-4CCC-818C-F04DE01FA4CE}" type="datetimeFigureOut">
              <a:rPr lang="da-DK" smtClean="0"/>
              <a:t>18-12-2019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7D1-57A1-4AB9-9D6D-86C869F3BE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0752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3C3EB-C293-4CCC-818C-F04DE01FA4CE}" type="datetimeFigureOut">
              <a:rPr lang="da-DK" smtClean="0"/>
              <a:t>18-12-2019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7D1-57A1-4AB9-9D6D-86C869F3BE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7821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3C3EB-C293-4CCC-818C-F04DE01FA4CE}" type="datetimeFigureOut">
              <a:rPr lang="da-DK" smtClean="0"/>
              <a:t>18-12-2019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7D1-57A1-4AB9-9D6D-86C869F3BE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1170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3C3EB-C293-4CCC-818C-F04DE01FA4CE}" type="datetimeFigureOut">
              <a:rPr lang="da-DK" smtClean="0"/>
              <a:t>18-12-2019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7D1-57A1-4AB9-9D6D-86C869F3BE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8748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3C3EB-C293-4CCC-818C-F04DE01FA4CE}" type="datetimeFigureOut">
              <a:rPr lang="da-DK" smtClean="0"/>
              <a:t>18-12-2019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7D1-57A1-4AB9-9D6D-86C869F3BE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639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3C3EB-C293-4CCC-818C-F04DE01FA4CE}" type="datetimeFigureOut">
              <a:rPr lang="da-DK" smtClean="0"/>
              <a:t>18-12-2019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7D1-57A1-4AB9-9D6D-86C869F3BE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035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3C3EB-C293-4CCC-818C-F04DE01FA4CE}" type="datetimeFigureOut">
              <a:rPr lang="da-DK" smtClean="0"/>
              <a:t>18-12-2019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7D1-57A1-4AB9-9D6D-86C869F3BE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39040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3C3EB-C293-4CCC-818C-F04DE01FA4CE}" type="datetimeFigureOut">
              <a:rPr lang="da-DK" smtClean="0"/>
              <a:t>18-12-2019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7D1-57A1-4AB9-9D6D-86C869F3BE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975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3C3EB-C293-4CCC-818C-F04DE01FA4CE}" type="datetimeFigureOut">
              <a:rPr lang="da-DK" smtClean="0"/>
              <a:t>18-12-2019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7D1-57A1-4AB9-9D6D-86C869F3BE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035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3C3EB-C293-4CCC-818C-F04DE01FA4CE}" type="datetimeFigureOut">
              <a:rPr lang="da-DK" smtClean="0"/>
              <a:t>18-12-2019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7D1-57A1-4AB9-9D6D-86C869F3BE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4906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3C3EB-C293-4CCC-818C-F04DE01FA4CE}" type="datetimeFigureOut">
              <a:rPr lang="da-DK" smtClean="0"/>
              <a:t>18-12-2019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517D1-57A1-4AB9-9D6D-86C869F3BE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73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3.jpeg"/><Relationship Id="rId26" Type="http://schemas.openxmlformats.org/officeDocument/2006/relationships/image" Target="../media/image8.jpeg"/><Relationship Id="rId3" Type="http://schemas.openxmlformats.org/officeDocument/2006/relationships/tags" Target="../tags/tag3.xml"/><Relationship Id="rId21" Type="http://schemas.openxmlformats.org/officeDocument/2006/relationships/image" Target="../media/image5.jpe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2.jpeg"/><Relationship Id="rId25" Type="http://schemas.openxmlformats.org/officeDocument/2006/relationships/image" Target="../media/image7.jpeg"/><Relationship Id="rId2" Type="http://schemas.openxmlformats.org/officeDocument/2006/relationships/tags" Target="../tags/tag2.xml"/><Relationship Id="rId16" Type="http://schemas.openxmlformats.org/officeDocument/2006/relationships/image" Target="../media/image1.png"/><Relationship Id="rId20" Type="http://schemas.openxmlformats.org/officeDocument/2006/relationships/hyperlink" Target="http://80.209.150.104/struktor/images/bel&#230;gning3web.jpg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hyperlink" Target="http://80.209.150.104/struktor/images/modul1-1web.jpg" TargetMode="Externa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6.jpeg"/><Relationship Id="rId28" Type="http://schemas.openxmlformats.org/officeDocument/2006/relationships/image" Target="../media/image10.png"/><Relationship Id="rId10" Type="http://schemas.openxmlformats.org/officeDocument/2006/relationships/tags" Target="../tags/tag10.xml"/><Relationship Id="rId19" Type="http://schemas.openxmlformats.org/officeDocument/2006/relationships/image" Target="../media/image4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hyperlink" Target="http://80.209.150.104/struktor/images/aco1web.jpg" TargetMode="External"/><Relationship Id="rId27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10" Type="http://schemas.openxmlformats.org/officeDocument/2006/relationships/image" Target="../media/image19.png"/><Relationship Id="rId4" Type="http://schemas.openxmlformats.org/officeDocument/2006/relationships/tags" Target="../tags/tag77.xml"/><Relationship Id="rId9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13" Type="http://schemas.openxmlformats.org/officeDocument/2006/relationships/tags" Target="../tags/tag94.xml"/><Relationship Id="rId18" Type="http://schemas.openxmlformats.org/officeDocument/2006/relationships/tags" Target="../tags/tag99.xml"/><Relationship Id="rId26" Type="http://schemas.openxmlformats.org/officeDocument/2006/relationships/image" Target="../media/image20.jpeg"/><Relationship Id="rId3" Type="http://schemas.openxmlformats.org/officeDocument/2006/relationships/tags" Target="../tags/tag84.xml"/><Relationship Id="rId21" Type="http://schemas.openxmlformats.org/officeDocument/2006/relationships/tags" Target="../tags/tag102.xml"/><Relationship Id="rId7" Type="http://schemas.openxmlformats.org/officeDocument/2006/relationships/tags" Target="../tags/tag88.xml"/><Relationship Id="rId12" Type="http://schemas.openxmlformats.org/officeDocument/2006/relationships/tags" Target="../tags/tag93.xml"/><Relationship Id="rId17" Type="http://schemas.openxmlformats.org/officeDocument/2006/relationships/tags" Target="../tags/tag98.xml"/><Relationship Id="rId25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6" Type="http://schemas.openxmlformats.org/officeDocument/2006/relationships/tags" Target="../tags/tag97.xml"/><Relationship Id="rId20" Type="http://schemas.openxmlformats.org/officeDocument/2006/relationships/tags" Target="../tags/tag101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tags" Target="../tags/tag92.xml"/><Relationship Id="rId24" Type="http://schemas.openxmlformats.org/officeDocument/2006/relationships/tags" Target="../tags/tag105.xml"/><Relationship Id="rId5" Type="http://schemas.openxmlformats.org/officeDocument/2006/relationships/tags" Target="../tags/tag86.xml"/><Relationship Id="rId15" Type="http://schemas.openxmlformats.org/officeDocument/2006/relationships/tags" Target="../tags/tag96.xml"/><Relationship Id="rId23" Type="http://schemas.openxmlformats.org/officeDocument/2006/relationships/tags" Target="../tags/tag104.xml"/><Relationship Id="rId10" Type="http://schemas.openxmlformats.org/officeDocument/2006/relationships/tags" Target="../tags/tag91.xml"/><Relationship Id="rId19" Type="http://schemas.openxmlformats.org/officeDocument/2006/relationships/tags" Target="../tags/tag100.xml"/><Relationship Id="rId4" Type="http://schemas.openxmlformats.org/officeDocument/2006/relationships/tags" Target="../tags/tag85.xml"/><Relationship Id="rId9" Type="http://schemas.openxmlformats.org/officeDocument/2006/relationships/tags" Target="../tags/tag90.xml"/><Relationship Id="rId14" Type="http://schemas.openxmlformats.org/officeDocument/2006/relationships/tags" Target="../tags/tag95.xml"/><Relationship Id="rId22" Type="http://schemas.openxmlformats.org/officeDocument/2006/relationships/tags" Target="../tags/tag103.xml"/><Relationship Id="rId27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13" Type="http://schemas.openxmlformats.org/officeDocument/2006/relationships/tags" Target="../tags/tag118.xml"/><Relationship Id="rId18" Type="http://schemas.openxmlformats.org/officeDocument/2006/relationships/tags" Target="../tags/tag123.xml"/><Relationship Id="rId26" Type="http://schemas.openxmlformats.org/officeDocument/2006/relationships/tags" Target="../tags/tag131.xml"/><Relationship Id="rId3" Type="http://schemas.openxmlformats.org/officeDocument/2006/relationships/tags" Target="../tags/tag108.xml"/><Relationship Id="rId21" Type="http://schemas.openxmlformats.org/officeDocument/2006/relationships/tags" Target="../tags/tag126.xml"/><Relationship Id="rId7" Type="http://schemas.openxmlformats.org/officeDocument/2006/relationships/tags" Target="../tags/tag112.xml"/><Relationship Id="rId12" Type="http://schemas.openxmlformats.org/officeDocument/2006/relationships/tags" Target="../tags/tag117.xml"/><Relationship Id="rId17" Type="http://schemas.openxmlformats.org/officeDocument/2006/relationships/tags" Target="../tags/tag122.xml"/><Relationship Id="rId25" Type="http://schemas.openxmlformats.org/officeDocument/2006/relationships/tags" Target="../tags/tag130.xml"/><Relationship Id="rId2" Type="http://schemas.openxmlformats.org/officeDocument/2006/relationships/tags" Target="../tags/tag107.xml"/><Relationship Id="rId16" Type="http://schemas.openxmlformats.org/officeDocument/2006/relationships/tags" Target="../tags/tag121.xml"/><Relationship Id="rId20" Type="http://schemas.openxmlformats.org/officeDocument/2006/relationships/tags" Target="../tags/tag125.xml"/><Relationship Id="rId29" Type="http://schemas.openxmlformats.org/officeDocument/2006/relationships/image" Target="../media/image23.jpeg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tags" Target="../tags/tag116.xml"/><Relationship Id="rId24" Type="http://schemas.openxmlformats.org/officeDocument/2006/relationships/tags" Target="../tags/tag129.xml"/><Relationship Id="rId5" Type="http://schemas.openxmlformats.org/officeDocument/2006/relationships/tags" Target="../tags/tag110.xml"/><Relationship Id="rId15" Type="http://schemas.openxmlformats.org/officeDocument/2006/relationships/tags" Target="../tags/tag120.xml"/><Relationship Id="rId23" Type="http://schemas.openxmlformats.org/officeDocument/2006/relationships/tags" Target="../tags/tag128.xml"/><Relationship Id="rId28" Type="http://schemas.openxmlformats.org/officeDocument/2006/relationships/image" Target="../media/image22.jpeg"/><Relationship Id="rId10" Type="http://schemas.openxmlformats.org/officeDocument/2006/relationships/tags" Target="../tags/tag115.xml"/><Relationship Id="rId19" Type="http://schemas.openxmlformats.org/officeDocument/2006/relationships/tags" Target="../tags/tag124.xml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tags" Target="../tags/tag119.xml"/><Relationship Id="rId22" Type="http://schemas.openxmlformats.org/officeDocument/2006/relationships/tags" Target="../tags/tag127.xml"/><Relationship Id="rId27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39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7" Type="http://schemas.openxmlformats.org/officeDocument/2006/relationships/tags" Target="../tags/tag138.xml"/><Relationship Id="rId12" Type="http://schemas.openxmlformats.org/officeDocument/2006/relationships/tags" Target="../tags/tag143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tags" Target="../tags/tag142.xml"/><Relationship Id="rId5" Type="http://schemas.openxmlformats.org/officeDocument/2006/relationships/tags" Target="../tags/tag136.xml"/><Relationship Id="rId15" Type="http://schemas.openxmlformats.org/officeDocument/2006/relationships/image" Target="../media/image25.jpeg"/><Relationship Id="rId10" Type="http://schemas.openxmlformats.org/officeDocument/2006/relationships/tags" Target="../tags/tag141.xml"/><Relationship Id="rId4" Type="http://schemas.openxmlformats.org/officeDocument/2006/relationships/tags" Target="../tags/tag135.xml"/><Relationship Id="rId9" Type="http://schemas.openxmlformats.org/officeDocument/2006/relationships/tags" Target="../tags/tag140.xml"/><Relationship Id="rId1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12" Type="http://schemas.openxmlformats.org/officeDocument/2006/relationships/image" Target="../media/image27.wmf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image" Target="../media/image26.wmf"/><Relationship Id="rId5" Type="http://schemas.openxmlformats.org/officeDocument/2006/relationships/tags" Target="../tags/tag148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47.xml"/><Relationship Id="rId9" Type="http://schemas.openxmlformats.org/officeDocument/2006/relationships/tags" Target="../tags/tag15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11" Type="http://schemas.openxmlformats.org/officeDocument/2006/relationships/image" Target="../media/image29.wmf"/><Relationship Id="rId5" Type="http://schemas.openxmlformats.org/officeDocument/2006/relationships/tags" Target="../tags/tag157.xml"/><Relationship Id="rId10" Type="http://schemas.openxmlformats.org/officeDocument/2006/relationships/image" Target="../media/image28.png"/><Relationship Id="rId4" Type="http://schemas.openxmlformats.org/officeDocument/2006/relationships/tags" Target="../tags/tag156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3" Type="http://schemas.openxmlformats.org/officeDocument/2006/relationships/tags" Target="../tags/tag163.xml"/><Relationship Id="rId7" Type="http://schemas.openxmlformats.org/officeDocument/2006/relationships/tags" Target="../tags/tag167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10" Type="http://schemas.openxmlformats.org/officeDocument/2006/relationships/image" Target="../media/image30.wmf"/><Relationship Id="rId4" Type="http://schemas.openxmlformats.org/officeDocument/2006/relationships/tags" Target="../tags/tag164.xml"/><Relationship Id="rId9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181.xml"/><Relationship Id="rId18" Type="http://schemas.openxmlformats.org/officeDocument/2006/relationships/tags" Target="../tags/tag186.xml"/><Relationship Id="rId26" Type="http://schemas.openxmlformats.org/officeDocument/2006/relationships/tags" Target="../tags/tag194.xml"/><Relationship Id="rId39" Type="http://schemas.openxmlformats.org/officeDocument/2006/relationships/tags" Target="../tags/tag207.xml"/><Relationship Id="rId21" Type="http://schemas.openxmlformats.org/officeDocument/2006/relationships/tags" Target="../tags/tag189.xml"/><Relationship Id="rId34" Type="http://schemas.openxmlformats.org/officeDocument/2006/relationships/tags" Target="../tags/tag202.xml"/><Relationship Id="rId42" Type="http://schemas.openxmlformats.org/officeDocument/2006/relationships/tags" Target="../tags/tag210.xml"/><Relationship Id="rId47" Type="http://schemas.openxmlformats.org/officeDocument/2006/relationships/tags" Target="../tags/tag215.xml"/><Relationship Id="rId50" Type="http://schemas.openxmlformats.org/officeDocument/2006/relationships/tags" Target="../tags/tag218.xml"/><Relationship Id="rId55" Type="http://schemas.openxmlformats.org/officeDocument/2006/relationships/tags" Target="../tags/tag223.xml"/><Relationship Id="rId7" Type="http://schemas.openxmlformats.org/officeDocument/2006/relationships/tags" Target="../tags/tag175.xml"/><Relationship Id="rId2" Type="http://schemas.openxmlformats.org/officeDocument/2006/relationships/tags" Target="../tags/tag170.xml"/><Relationship Id="rId16" Type="http://schemas.openxmlformats.org/officeDocument/2006/relationships/tags" Target="../tags/tag184.xml"/><Relationship Id="rId29" Type="http://schemas.openxmlformats.org/officeDocument/2006/relationships/tags" Target="../tags/tag197.xml"/><Relationship Id="rId11" Type="http://schemas.openxmlformats.org/officeDocument/2006/relationships/tags" Target="../tags/tag179.xml"/><Relationship Id="rId24" Type="http://schemas.openxmlformats.org/officeDocument/2006/relationships/tags" Target="../tags/tag192.xml"/><Relationship Id="rId32" Type="http://schemas.openxmlformats.org/officeDocument/2006/relationships/tags" Target="../tags/tag200.xml"/><Relationship Id="rId37" Type="http://schemas.openxmlformats.org/officeDocument/2006/relationships/tags" Target="../tags/tag205.xml"/><Relationship Id="rId40" Type="http://schemas.openxmlformats.org/officeDocument/2006/relationships/tags" Target="../tags/tag208.xml"/><Relationship Id="rId45" Type="http://schemas.openxmlformats.org/officeDocument/2006/relationships/tags" Target="../tags/tag213.xml"/><Relationship Id="rId53" Type="http://schemas.openxmlformats.org/officeDocument/2006/relationships/tags" Target="../tags/tag221.xml"/><Relationship Id="rId58" Type="http://schemas.openxmlformats.org/officeDocument/2006/relationships/tags" Target="../tags/tag226.xml"/><Relationship Id="rId5" Type="http://schemas.openxmlformats.org/officeDocument/2006/relationships/tags" Target="../tags/tag173.xml"/><Relationship Id="rId19" Type="http://schemas.openxmlformats.org/officeDocument/2006/relationships/tags" Target="../tags/tag187.xml"/><Relationship Id="rId4" Type="http://schemas.openxmlformats.org/officeDocument/2006/relationships/tags" Target="../tags/tag172.xml"/><Relationship Id="rId9" Type="http://schemas.openxmlformats.org/officeDocument/2006/relationships/tags" Target="../tags/tag177.xml"/><Relationship Id="rId14" Type="http://schemas.openxmlformats.org/officeDocument/2006/relationships/tags" Target="../tags/tag182.xml"/><Relationship Id="rId22" Type="http://schemas.openxmlformats.org/officeDocument/2006/relationships/tags" Target="../tags/tag190.xml"/><Relationship Id="rId27" Type="http://schemas.openxmlformats.org/officeDocument/2006/relationships/tags" Target="../tags/tag195.xml"/><Relationship Id="rId30" Type="http://schemas.openxmlformats.org/officeDocument/2006/relationships/tags" Target="../tags/tag198.xml"/><Relationship Id="rId35" Type="http://schemas.openxmlformats.org/officeDocument/2006/relationships/tags" Target="../tags/tag203.xml"/><Relationship Id="rId43" Type="http://schemas.openxmlformats.org/officeDocument/2006/relationships/tags" Target="../tags/tag211.xml"/><Relationship Id="rId48" Type="http://schemas.openxmlformats.org/officeDocument/2006/relationships/tags" Target="../tags/tag216.xml"/><Relationship Id="rId56" Type="http://schemas.openxmlformats.org/officeDocument/2006/relationships/tags" Target="../tags/tag224.xml"/><Relationship Id="rId8" Type="http://schemas.openxmlformats.org/officeDocument/2006/relationships/tags" Target="../tags/tag176.xml"/><Relationship Id="rId51" Type="http://schemas.openxmlformats.org/officeDocument/2006/relationships/tags" Target="../tags/tag219.xml"/><Relationship Id="rId3" Type="http://schemas.openxmlformats.org/officeDocument/2006/relationships/tags" Target="../tags/tag171.xml"/><Relationship Id="rId12" Type="http://schemas.openxmlformats.org/officeDocument/2006/relationships/tags" Target="../tags/tag180.xml"/><Relationship Id="rId17" Type="http://schemas.openxmlformats.org/officeDocument/2006/relationships/tags" Target="../tags/tag185.xml"/><Relationship Id="rId25" Type="http://schemas.openxmlformats.org/officeDocument/2006/relationships/tags" Target="../tags/tag193.xml"/><Relationship Id="rId33" Type="http://schemas.openxmlformats.org/officeDocument/2006/relationships/tags" Target="../tags/tag201.xml"/><Relationship Id="rId38" Type="http://schemas.openxmlformats.org/officeDocument/2006/relationships/tags" Target="../tags/tag206.xml"/><Relationship Id="rId46" Type="http://schemas.openxmlformats.org/officeDocument/2006/relationships/tags" Target="../tags/tag214.xml"/><Relationship Id="rId59" Type="http://schemas.openxmlformats.org/officeDocument/2006/relationships/tags" Target="../tags/tag227.xml"/><Relationship Id="rId20" Type="http://schemas.openxmlformats.org/officeDocument/2006/relationships/tags" Target="../tags/tag188.xml"/><Relationship Id="rId41" Type="http://schemas.openxmlformats.org/officeDocument/2006/relationships/tags" Target="../tags/tag209.xml"/><Relationship Id="rId54" Type="http://schemas.openxmlformats.org/officeDocument/2006/relationships/tags" Target="../tags/tag222.xml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5" Type="http://schemas.openxmlformats.org/officeDocument/2006/relationships/tags" Target="../tags/tag183.xml"/><Relationship Id="rId23" Type="http://schemas.openxmlformats.org/officeDocument/2006/relationships/tags" Target="../tags/tag191.xml"/><Relationship Id="rId28" Type="http://schemas.openxmlformats.org/officeDocument/2006/relationships/tags" Target="../tags/tag196.xml"/><Relationship Id="rId36" Type="http://schemas.openxmlformats.org/officeDocument/2006/relationships/tags" Target="../tags/tag204.xml"/><Relationship Id="rId49" Type="http://schemas.openxmlformats.org/officeDocument/2006/relationships/tags" Target="../tags/tag217.xml"/><Relationship Id="rId57" Type="http://schemas.openxmlformats.org/officeDocument/2006/relationships/tags" Target="../tags/tag225.xml"/><Relationship Id="rId10" Type="http://schemas.openxmlformats.org/officeDocument/2006/relationships/tags" Target="../tags/tag178.xml"/><Relationship Id="rId31" Type="http://schemas.openxmlformats.org/officeDocument/2006/relationships/tags" Target="../tags/tag199.xml"/><Relationship Id="rId44" Type="http://schemas.openxmlformats.org/officeDocument/2006/relationships/tags" Target="../tags/tag212.xml"/><Relationship Id="rId52" Type="http://schemas.openxmlformats.org/officeDocument/2006/relationships/tags" Target="../tags/tag220.xml"/><Relationship Id="rId60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240.xml"/><Relationship Id="rId18" Type="http://schemas.openxmlformats.org/officeDocument/2006/relationships/tags" Target="../tags/tag245.xml"/><Relationship Id="rId26" Type="http://schemas.openxmlformats.org/officeDocument/2006/relationships/tags" Target="../tags/tag253.xml"/><Relationship Id="rId39" Type="http://schemas.openxmlformats.org/officeDocument/2006/relationships/tags" Target="../tags/tag266.xml"/><Relationship Id="rId21" Type="http://schemas.openxmlformats.org/officeDocument/2006/relationships/tags" Target="../tags/tag248.xml"/><Relationship Id="rId34" Type="http://schemas.openxmlformats.org/officeDocument/2006/relationships/tags" Target="../tags/tag261.xml"/><Relationship Id="rId42" Type="http://schemas.openxmlformats.org/officeDocument/2006/relationships/tags" Target="../tags/tag269.xml"/><Relationship Id="rId47" Type="http://schemas.openxmlformats.org/officeDocument/2006/relationships/tags" Target="../tags/tag274.xml"/><Relationship Id="rId50" Type="http://schemas.openxmlformats.org/officeDocument/2006/relationships/tags" Target="../tags/tag277.xml"/><Relationship Id="rId55" Type="http://schemas.openxmlformats.org/officeDocument/2006/relationships/tags" Target="../tags/tag282.xml"/><Relationship Id="rId7" Type="http://schemas.openxmlformats.org/officeDocument/2006/relationships/tags" Target="../tags/tag234.xml"/><Relationship Id="rId2" Type="http://schemas.openxmlformats.org/officeDocument/2006/relationships/tags" Target="../tags/tag229.xml"/><Relationship Id="rId16" Type="http://schemas.openxmlformats.org/officeDocument/2006/relationships/tags" Target="../tags/tag243.xml"/><Relationship Id="rId29" Type="http://schemas.openxmlformats.org/officeDocument/2006/relationships/tags" Target="../tags/tag256.xml"/><Relationship Id="rId11" Type="http://schemas.openxmlformats.org/officeDocument/2006/relationships/tags" Target="../tags/tag238.xml"/><Relationship Id="rId24" Type="http://schemas.openxmlformats.org/officeDocument/2006/relationships/tags" Target="../tags/tag251.xml"/><Relationship Id="rId32" Type="http://schemas.openxmlformats.org/officeDocument/2006/relationships/tags" Target="../tags/tag259.xml"/><Relationship Id="rId37" Type="http://schemas.openxmlformats.org/officeDocument/2006/relationships/tags" Target="../tags/tag264.xml"/><Relationship Id="rId40" Type="http://schemas.openxmlformats.org/officeDocument/2006/relationships/tags" Target="../tags/tag267.xml"/><Relationship Id="rId45" Type="http://schemas.openxmlformats.org/officeDocument/2006/relationships/tags" Target="../tags/tag272.xml"/><Relationship Id="rId53" Type="http://schemas.openxmlformats.org/officeDocument/2006/relationships/tags" Target="../tags/tag280.xml"/><Relationship Id="rId58" Type="http://schemas.openxmlformats.org/officeDocument/2006/relationships/tags" Target="../tags/tag285.xml"/><Relationship Id="rId5" Type="http://schemas.openxmlformats.org/officeDocument/2006/relationships/tags" Target="../tags/tag232.xml"/><Relationship Id="rId19" Type="http://schemas.openxmlformats.org/officeDocument/2006/relationships/tags" Target="../tags/tag246.xml"/><Relationship Id="rId4" Type="http://schemas.openxmlformats.org/officeDocument/2006/relationships/tags" Target="../tags/tag231.xml"/><Relationship Id="rId9" Type="http://schemas.openxmlformats.org/officeDocument/2006/relationships/tags" Target="../tags/tag236.xml"/><Relationship Id="rId14" Type="http://schemas.openxmlformats.org/officeDocument/2006/relationships/tags" Target="../tags/tag241.xml"/><Relationship Id="rId22" Type="http://schemas.openxmlformats.org/officeDocument/2006/relationships/tags" Target="../tags/tag249.xml"/><Relationship Id="rId27" Type="http://schemas.openxmlformats.org/officeDocument/2006/relationships/tags" Target="../tags/tag254.xml"/><Relationship Id="rId30" Type="http://schemas.openxmlformats.org/officeDocument/2006/relationships/tags" Target="../tags/tag257.xml"/><Relationship Id="rId35" Type="http://schemas.openxmlformats.org/officeDocument/2006/relationships/tags" Target="../tags/tag262.xml"/><Relationship Id="rId43" Type="http://schemas.openxmlformats.org/officeDocument/2006/relationships/tags" Target="../tags/tag270.xml"/><Relationship Id="rId48" Type="http://schemas.openxmlformats.org/officeDocument/2006/relationships/tags" Target="../tags/tag275.xml"/><Relationship Id="rId56" Type="http://schemas.openxmlformats.org/officeDocument/2006/relationships/tags" Target="../tags/tag283.xml"/><Relationship Id="rId8" Type="http://schemas.openxmlformats.org/officeDocument/2006/relationships/tags" Target="../tags/tag235.xml"/><Relationship Id="rId51" Type="http://schemas.openxmlformats.org/officeDocument/2006/relationships/tags" Target="../tags/tag278.xml"/><Relationship Id="rId3" Type="http://schemas.openxmlformats.org/officeDocument/2006/relationships/tags" Target="../tags/tag230.xml"/><Relationship Id="rId12" Type="http://schemas.openxmlformats.org/officeDocument/2006/relationships/tags" Target="../tags/tag239.xml"/><Relationship Id="rId17" Type="http://schemas.openxmlformats.org/officeDocument/2006/relationships/tags" Target="../tags/tag244.xml"/><Relationship Id="rId25" Type="http://schemas.openxmlformats.org/officeDocument/2006/relationships/tags" Target="../tags/tag252.xml"/><Relationship Id="rId33" Type="http://schemas.openxmlformats.org/officeDocument/2006/relationships/tags" Target="../tags/tag260.xml"/><Relationship Id="rId38" Type="http://schemas.openxmlformats.org/officeDocument/2006/relationships/tags" Target="../tags/tag265.xml"/><Relationship Id="rId46" Type="http://schemas.openxmlformats.org/officeDocument/2006/relationships/tags" Target="../tags/tag273.xml"/><Relationship Id="rId59" Type="http://schemas.openxmlformats.org/officeDocument/2006/relationships/tags" Target="../tags/tag286.xml"/><Relationship Id="rId20" Type="http://schemas.openxmlformats.org/officeDocument/2006/relationships/tags" Target="../tags/tag247.xml"/><Relationship Id="rId41" Type="http://schemas.openxmlformats.org/officeDocument/2006/relationships/tags" Target="../tags/tag268.xml"/><Relationship Id="rId54" Type="http://schemas.openxmlformats.org/officeDocument/2006/relationships/tags" Target="../tags/tag281.xml"/><Relationship Id="rId1" Type="http://schemas.openxmlformats.org/officeDocument/2006/relationships/tags" Target="../tags/tag228.xml"/><Relationship Id="rId6" Type="http://schemas.openxmlformats.org/officeDocument/2006/relationships/tags" Target="../tags/tag233.xml"/><Relationship Id="rId15" Type="http://schemas.openxmlformats.org/officeDocument/2006/relationships/tags" Target="../tags/tag242.xml"/><Relationship Id="rId23" Type="http://schemas.openxmlformats.org/officeDocument/2006/relationships/tags" Target="../tags/tag250.xml"/><Relationship Id="rId28" Type="http://schemas.openxmlformats.org/officeDocument/2006/relationships/tags" Target="../tags/tag255.xml"/><Relationship Id="rId36" Type="http://schemas.openxmlformats.org/officeDocument/2006/relationships/tags" Target="../tags/tag263.xml"/><Relationship Id="rId49" Type="http://schemas.openxmlformats.org/officeDocument/2006/relationships/tags" Target="../tags/tag276.xml"/><Relationship Id="rId57" Type="http://schemas.openxmlformats.org/officeDocument/2006/relationships/tags" Target="../tags/tag284.xml"/><Relationship Id="rId10" Type="http://schemas.openxmlformats.org/officeDocument/2006/relationships/tags" Target="../tags/tag237.xml"/><Relationship Id="rId31" Type="http://schemas.openxmlformats.org/officeDocument/2006/relationships/tags" Target="../tags/tag258.xml"/><Relationship Id="rId44" Type="http://schemas.openxmlformats.org/officeDocument/2006/relationships/tags" Target="../tags/tag271.xml"/><Relationship Id="rId52" Type="http://schemas.openxmlformats.org/officeDocument/2006/relationships/tags" Target="../tags/tag279.xml"/><Relationship Id="rId60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94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289.xml"/><Relationship Id="rId7" Type="http://schemas.openxmlformats.org/officeDocument/2006/relationships/tags" Target="../tags/tag293.xml"/><Relationship Id="rId12" Type="http://schemas.openxmlformats.org/officeDocument/2006/relationships/tags" Target="../tags/tag298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11" Type="http://schemas.openxmlformats.org/officeDocument/2006/relationships/tags" Target="../tags/tag297.xml"/><Relationship Id="rId5" Type="http://schemas.openxmlformats.org/officeDocument/2006/relationships/tags" Target="../tags/tag291.xml"/><Relationship Id="rId15" Type="http://schemas.openxmlformats.org/officeDocument/2006/relationships/image" Target="../media/image32.wmf"/><Relationship Id="rId10" Type="http://schemas.openxmlformats.org/officeDocument/2006/relationships/tags" Target="../tags/tag296.xml"/><Relationship Id="rId4" Type="http://schemas.openxmlformats.org/officeDocument/2006/relationships/tags" Target="../tags/tag290.xml"/><Relationship Id="rId9" Type="http://schemas.openxmlformats.org/officeDocument/2006/relationships/tags" Target="../tags/tag295.xml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11.jpe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06.xml"/><Relationship Id="rId3" Type="http://schemas.openxmlformats.org/officeDocument/2006/relationships/tags" Target="../tags/tag301.xml"/><Relationship Id="rId7" Type="http://schemas.openxmlformats.org/officeDocument/2006/relationships/tags" Target="../tags/tag305.xml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5" Type="http://schemas.openxmlformats.org/officeDocument/2006/relationships/tags" Target="../tags/tag303.xml"/><Relationship Id="rId10" Type="http://schemas.openxmlformats.org/officeDocument/2006/relationships/image" Target="../media/image33.png"/><Relationship Id="rId4" Type="http://schemas.openxmlformats.org/officeDocument/2006/relationships/tags" Target="../tags/tag302.xml"/><Relationship Id="rId9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14.xml"/><Relationship Id="rId13" Type="http://schemas.openxmlformats.org/officeDocument/2006/relationships/tags" Target="../tags/tag319.xml"/><Relationship Id="rId18" Type="http://schemas.openxmlformats.org/officeDocument/2006/relationships/image" Target="../media/image34.jpeg"/><Relationship Id="rId3" Type="http://schemas.openxmlformats.org/officeDocument/2006/relationships/tags" Target="../tags/tag309.xml"/><Relationship Id="rId7" Type="http://schemas.openxmlformats.org/officeDocument/2006/relationships/tags" Target="../tags/tag313.xml"/><Relationship Id="rId12" Type="http://schemas.openxmlformats.org/officeDocument/2006/relationships/tags" Target="../tags/tag318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308.xml"/><Relationship Id="rId16" Type="http://schemas.openxmlformats.org/officeDocument/2006/relationships/tags" Target="../tags/tag322.xml"/><Relationship Id="rId1" Type="http://schemas.openxmlformats.org/officeDocument/2006/relationships/tags" Target="../tags/tag307.xml"/><Relationship Id="rId6" Type="http://schemas.openxmlformats.org/officeDocument/2006/relationships/tags" Target="../tags/tag312.xml"/><Relationship Id="rId11" Type="http://schemas.openxmlformats.org/officeDocument/2006/relationships/tags" Target="../tags/tag317.xml"/><Relationship Id="rId5" Type="http://schemas.openxmlformats.org/officeDocument/2006/relationships/tags" Target="../tags/tag311.xml"/><Relationship Id="rId15" Type="http://schemas.openxmlformats.org/officeDocument/2006/relationships/tags" Target="../tags/tag321.xml"/><Relationship Id="rId10" Type="http://schemas.openxmlformats.org/officeDocument/2006/relationships/tags" Target="../tags/tag316.xml"/><Relationship Id="rId4" Type="http://schemas.openxmlformats.org/officeDocument/2006/relationships/tags" Target="../tags/tag310.xml"/><Relationship Id="rId9" Type="http://schemas.openxmlformats.org/officeDocument/2006/relationships/tags" Target="../tags/tag315.xml"/><Relationship Id="rId14" Type="http://schemas.openxmlformats.org/officeDocument/2006/relationships/tags" Target="../tags/tag3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25.xml"/><Relationship Id="rId7" Type="http://schemas.openxmlformats.org/officeDocument/2006/relationships/tags" Target="../tags/tag329.xml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5" Type="http://schemas.openxmlformats.org/officeDocument/2006/relationships/tags" Target="../tags/tag327.xml"/><Relationship Id="rId4" Type="http://schemas.openxmlformats.org/officeDocument/2006/relationships/tags" Target="../tags/tag326.xml"/><Relationship Id="rId9" Type="http://schemas.openxmlformats.org/officeDocument/2006/relationships/image" Target="../media/image35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37.xml"/><Relationship Id="rId13" Type="http://schemas.openxmlformats.org/officeDocument/2006/relationships/image" Target="../media/image37.wmf"/><Relationship Id="rId3" Type="http://schemas.openxmlformats.org/officeDocument/2006/relationships/tags" Target="../tags/tag332.xml"/><Relationship Id="rId7" Type="http://schemas.openxmlformats.org/officeDocument/2006/relationships/tags" Target="../tags/tag336.xml"/><Relationship Id="rId12" Type="http://schemas.openxmlformats.org/officeDocument/2006/relationships/image" Target="../media/image36.wmf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34.xml"/><Relationship Id="rId10" Type="http://schemas.openxmlformats.org/officeDocument/2006/relationships/tags" Target="../tags/tag339.xml"/><Relationship Id="rId4" Type="http://schemas.openxmlformats.org/officeDocument/2006/relationships/tags" Target="../tags/tag333.xml"/><Relationship Id="rId9" Type="http://schemas.openxmlformats.org/officeDocument/2006/relationships/tags" Target="../tags/tag33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tags" Target="../tags/tag34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6" Type="http://schemas.openxmlformats.org/officeDocument/2006/relationships/tags" Target="../tags/tag345.xml"/><Relationship Id="rId5" Type="http://schemas.openxmlformats.org/officeDocument/2006/relationships/tags" Target="../tags/tag344.xml"/><Relationship Id="rId4" Type="http://schemas.openxmlformats.org/officeDocument/2006/relationships/tags" Target="../tags/tag34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53.xml"/><Relationship Id="rId13" Type="http://schemas.openxmlformats.org/officeDocument/2006/relationships/tags" Target="../tags/tag358.xml"/><Relationship Id="rId18" Type="http://schemas.openxmlformats.org/officeDocument/2006/relationships/tags" Target="../tags/tag363.xml"/><Relationship Id="rId3" Type="http://schemas.openxmlformats.org/officeDocument/2006/relationships/tags" Target="../tags/tag348.xml"/><Relationship Id="rId21" Type="http://schemas.openxmlformats.org/officeDocument/2006/relationships/tags" Target="../tags/tag366.xml"/><Relationship Id="rId7" Type="http://schemas.openxmlformats.org/officeDocument/2006/relationships/tags" Target="../tags/tag352.xml"/><Relationship Id="rId12" Type="http://schemas.openxmlformats.org/officeDocument/2006/relationships/tags" Target="../tags/tag357.xml"/><Relationship Id="rId17" Type="http://schemas.openxmlformats.org/officeDocument/2006/relationships/tags" Target="../tags/tag362.xml"/><Relationship Id="rId2" Type="http://schemas.openxmlformats.org/officeDocument/2006/relationships/tags" Target="../tags/tag347.xml"/><Relationship Id="rId16" Type="http://schemas.openxmlformats.org/officeDocument/2006/relationships/tags" Target="../tags/tag361.xml"/><Relationship Id="rId20" Type="http://schemas.openxmlformats.org/officeDocument/2006/relationships/tags" Target="../tags/tag365.xml"/><Relationship Id="rId1" Type="http://schemas.openxmlformats.org/officeDocument/2006/relationships/tags" Target="../tags/tag346.xml"/><Relationship Id="rId6" Type="http://schemas.openxmlformats.org/officeDocument/2006/relationships/tags" Target="../tags/tag351.xml"/><Relationship Id="rId11" Type="http://schemas.openxmlformats.org/officeDocument/2006/relationships/tags" Target="../tags/tag356.xml"/><Relationship Id="rId5" Type="http://schemas.openxmlformats.org/officeDocument/2006/relationships/tags" Target="../tags/tag350.xml"/><Relationship Id="rId15" Type="http://schemas.openxmlformats.org/officeDocument/2006/relationships/tags" Target="../tags/tag360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355.xml"/><Relationship Id="rId19" Type="http://schemas.openxmlformats.org/officeDocument/2006/relationships/tags" Target="../tags/tag364.xml"/><Relationship Id="rId4" Type="http://schemas.openxmlformats.org/officeDocument/2006/relationships/tags" Target="../tags/tag349.xml"/><Relationship Id="rId9" Type="http://schemas.openxmlformats.org/officeDocument/2006/relationships/tags" Target="../tags/tag354.xml"/><Relationship Id="rId14" Type="http://schemas.openxmlformats.org/officeDocument/2006/relationships/tags" Target="../tags/tag359.xml"/><Relationship Id="rId22" Type="http://schemas.openxmlformats.org/officeDocument/2006/relationships/tags" Target="../tags/tag36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75.xml"/><Relationship Id="rId13" Type="http://schemas.openxmlformats.org/officeDocument/2006/relationships/tags" Target="../tags/tag380.xml"/><Relationship Id="rId18" Type="http://schemas.openxmlformats.org/officeDocument/2006/relationships/tags" Target="../tags/tag385.xml"/><Relationship Id="rId26" Type="http://schemas.openxmlformats.org/officeDocument/2006/relationships/tags" Target="../tags/tag393.xml"/><Relationship Id="rId3" Type="http://schemas.openxmlformats.org/officeDocument/2006/relationships/tags" Target="../tags/tag370.xml"/><Relationship Id="rId21" Type="http://schemas.openxmlformats.org/officeDocument/2006/relationships/tags" Target="../tags/tag388.xml"/><Relationship Id="rId7" Type="http://schemas.openxmlformats.org/officeDocument/2006/relationships/tags" Target="../tags/tag374.xml"/><Relationship Id="rId12" Type="http://schemas.openxmlformats.org/officeDocument/2006/relationships/tags" Target="../tags/tag379.xml"/><Relationship Id="rId17" Type="http://schemas.openxmlformats.org/officeDocument/2006/relationships/tags" Target="../tags/tag384.xml"/><Relationship Id="rId25" Type="http://schemas.openxmlformats.org/officeDocument/2006/relationships/tags" Target="../tags/tag392.xml"/><Relationship Id="rId2" Type="http://schemas.openxmlformats.org/officeDocument/2006/relationships/tags" Target="../tags/tag369.xml"/><Relationship Id="rId16" Type="http://schemas.openxmlformats.org/officeDocument/2006/relationships/tags" Target="../tags/tag383.xml"/><Relationship Id="rId20" Type="http://schemas.openxmlformats.org/officeDocument/2006/relationships/tags" Target="../tags/tag387.xml"/><Relationship Id="rId1" Type="http://schemas.openxmlformats.org/officeDocument/2006/relationships/tags" Target="../tags/tag368.xml"/><Relationship Id="rId6" Type="http://schemas.openxmlformats.org/officeDocument/2006/relationships/tags" Target="../tags/tag373.xml"/><Relationship Id="rId11" Type="http://schemas.openxmlformats.org/officeDocument/2006/relationships/tags" Target="../tags/tag378.xml"/><Relationship Id="rId24" Type="http://schemas.openxmlformats.org/officeDocument/2006/relationships/tags" Target="../tags/tag391.xml"/><Relationship Id="rId5" Type="http://schemas.openxmlformats.org/officeDocument/2006/relationships/tags" Target="../tags/tag372.xml"/><Relationship Id="rId15" Type="http://schemas.openxmlformats.org/officeDocument/2006/relationships/tags" Target="../tags/tag382.xml"/><Relationship Id="rId23" Type="http://schemas.openxmlformats.org/officeDocument/2006/relationships/tags" Target="../tags/tag390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377.xml"/><Relationship Id="rId19" Type="http://schemas.openxmlformats.org/officeDocument/2006/relationships/tags" Target="../tags/tag386.xml"/><Relationship Id="rId4" Type="http://schemas.openxmlformats.org/officeDocument/2006/relationships/tags" Target="../tags/tag371.xml"/><Relationship Id="rId9" Type="http://schemas.openxmlformats.org/officeDocument/2006/relationships/tags" Target="../tags/tag376.xml"/><Relationship Id="rId14" Type="http://schemas.openxmlformats.org/officeDocument/2006/relationships/tags" Target="../tags/tag381.xml"/><Relationship Id="rId22" Type="http://schemas.openxmlformats.org/officeDocument/2006/relationships/tags" Target="../tags/tag389.xml"/><Relationship Id="rId27" Type="http://schemas.openxmlformats.org/officeDocument/2006/relationships/tags" Target="../tags/tag39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402.xml"/><Relationship Id="rId13" Type="http://schemas.openxmlformats.org/officeDocument/2006/relationships/tags" Target="../tags/tag407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397.xml"/><Relationship Id="rId21" Type="http://schemas.openxmlformats.org/officeDocument/2006/relationships/image" Target="../media/image41.jpeg"/><Relationship Id="rId7" Type="http://schemas.openxmlformats.org/officeDocument/2006/relationships/tags" Target="../tags/tag401.xml"/><Relationship Id="rId12" Type="http://schemas.openxmlformats.org/officeDocument/2006/relationships/tags" Target="../tags/tag406.xml"/><Relationship Id="rId17" Type="http://schemas.openxmlformats.org/officeDocument/2006/relationships/tags" Target="../tags/tag411.xml"/><Relationship Id="rId2" Type="http://schemas.openxmlformats.org/officeDocument/2006/relationships/tags" Target="../tags/tag396.xml"/><Relationship Id="rId16" Type="http://schemas.openxmlformats.org/officeDocument/2006/relationships/tags" Target="../tags/tag410.xml"/><Relationship Id="rId20" Type="http://schemas.openxmlformats.org/officeDocument/2006/relationships/image" Target="../media/image40.jpeg"/><Relationship Id="rId1" Type="http://schemas.openxmlformats.org/officeDocument/2006/relationships/tags" Target="../tags/tag395.xml"/><Relationship Id="rId6" Type="http://schemas.openxmlformats.org/officeDocument/2006/relationships/tags" Target="../tags/tag400.xml"/><Relationship Id="rId11" Type="http://schemas.openxmlformats.org/officeDocument/2006/relationships/tags" Target="../tags/tag405.xml"/><Relationship Id="rId5" Type="http://schemas.openxmlformats.org/officeDocument/2006/relationships/tags" Target="../tags/tag399.xml"/><Relationship Id="rId15" Type="http://schemas.openxmlformats.org/officeDocument/2006/relationships/tags" Target="../tags/tag409.xml"/><Relationship Id="rId10" Type="http://schemas.openxmlformats.org/officeDocument/2006/relationships/tags" Target="../tags/tag404.xml"/><Relationship Id="rId19" Type="http://schemas.openxmlformats.org/officeDocument/2006/relationships/image" Target="../media/image39.jpeg"/><Relationship Id="rId4" Type="http://schemas.openxmlformats.org/officeDocument/2006/relationships/tags" Target="../tags/tag398.xml"/><Relationship Id="rId9" Type="http://schemas.openxmlformats.org/officeDocument/2006/relationships/tags" Target="../tags/tag403.xml"/><Relationship Id="rId14" Type="http://schemas.openxmlformats.org/officeDocument/2006/relationships/tags" Target="../tags/tag40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19.xml"/><Relationship Id="rId13" Type="http://schemas.openxmlformats.org/officeDocument/2006/relationships/tags" Target="../tags/tag424.xml"/><Relationship Id="rId18" Type="http://schemas.openxmlformats.org/officeDocument/2006/relationships/image" Target="../media/image42.jpeg"/><Relationship Id="rId3" Type="http://schemas.openxmlformats.org/officeDocument/2006/relationships/tags" Target="../tags/tag414.xml"/><Relationship Id="rId7" Type="http://schemas.openxmlformats.org/officeDocument/2006/relationships/tags" Target="../tags/tag418.xml"/><Relationship Id="rId12" Type="http://schemas.openxmlformats.org/officeDocument/2006/relationships/tags" Target="../tags/tag423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413.xml"/><Relationship Id="rId16" Type="http://schemas.openxmlformats.org/officeDocument/2006/relationships/tags" Target="../tags/tag427.xml"/><Relationship Id="rId1" Type="http://schemas.openxmlformats.org/officeDocument/2006/relationships/tags" Target="../tags/tag412.xml"/><Relationship Id="rId6" Type="http://schemas.openxmlformats.org/officeDocument/2006/relationships/tags" Target="../tags/tag417.xml"/><Relationship Id="rId11" Type="http://schemas.openxmlformats.org/officeDocument/2006/relationships/tags" Target="../tags/tag422.xml"/><Relationship Id="rId5" Type="http://schemas.openxmlformats.org/officeDocument/2006/relationships/tags" Target="../tags/tag416.xml"/><Relationship Id="rId15" Type="http://schemas.openxmlformats.org/officeDocument/2006/relationships/tags" Target="../tags/tag426.xml"/><Relationship Id="rId10" Type="http://schemas.openxmlformats.org/officeDocument/2006/relationships/tags" Target="../tags/tag421.xml"/><Relationship Id="rId4" Type="http://schemas.openxmlformats.org/officeDocument/2006/relationships/tags" Target="../tags/tag415.xml"/><Relationship Id="rId9" Type="http://schemas.openxmlformats.org/officeDocument/2006/relationships/tags" Target="../tags/tag420.xml"/><Relationship Id="rId14" Type="http://schemas.openxmlformats.org/officeDocument/2006/relationships/tags" Target="../tags/tag425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440.xml"/><Relationship Id="rId18" Type="http://schemas.openxmlformats.org/officeDocument/2006/relationships/tags" Target="../tags/tag445.xml"/><Relationship Id="rId26" Type="http://schemas.openxmlformats.org/officeDocument/2006/relationships/tags" Target="../tags/tag453.xml"/><Relationship Id="rId39" Type="http://schemas.openxmlformats.org/officeDocument/2006/relationships/tags" Target="../tags/tag466.xml"/><Relationship Id="rId21" Type="http://schemas.openxmlformats.org/officeDocument/2006/relationships/tags" Target="../tags/tag448.xml"/><Relationship Id="rId34" Type="http://schemas.openxmlformats.org/officeDocument/2006/relationships/tags" Target="../tags/tag461.xml"/><Relationship Id="rId7" Type="http://schemas.openxmlformats.org/officeDocument/2006/relationships/tags" Target="../tags/tag434.xml"/><Relationship Id="rId12" Type="http://schemas.openxmlformats.org/officeDocument/2006/relationships/tags" Target="../tags/tag439.xml"/><Relationship Id="rId17" Type="http://schemas.openxmlformats.org/officeDocument/2006/relationships/tags" Target="../tags/tag444.xml"/><Relationship Id="rId25" Type="http://schemas.openxmlformats.org/officeDocument/2006/relationships/tags" Target="../tags/tag452.xml"/><Relationship Id="rId33" Type="http://schemas.openxmlformats.org/officeDocument/2006/relationships/tags" Target="../tags/tag460.xml"/><Relationship Id="rId38" Type="http://schemas.openxmlformats.org/officeDocument/2006/relationships/tags" Target="../tags/tag465.xml"/><Relationship Id="rId2" Type="http://schemas.openxmlformats.org/officeDocument/2006/relationships/tags" Target="../tags/tag429.xml"/><Relationship Id="rId16" Type="http://schemas.openxmlformats.org/officeDocument/2006/relationships/tags" Target="../tags/tag443.xml"/><Relationship Id="rId20" Type="http://schemas.openxmlformats.org/officeDocument/2006/relationships/tags" Target="../tags/tag447.xml"/><Relationship Id="rId29" Type="http://schemas.openxmlformats.org/officeDocument/2006/relationships/tags" Target="../tags/tag456.xml"/><Relationship Id="rId1" Type="http://schemas.openxmlformats.org/officeDocument/2006/relationships/tags" Target="../tags/tag428.xml"/><Relationship Id="rId6" Type="http://schemas.openxmlformats.org/officeDocument/2006/relationships/tags" Target="../tags/tag433.xml"/><Relationship Id="rId11" Type="http://schemas.openxmlformats.org/officeDocument/2006/relationships/tags" Target="../tags/tag438.xml"/><Relationship Id="rId24" Type="http://schemas.openxmlformats.org/officeDocument/2006/relationships/tags" Target="../tags/tag451.xml"/><Relationship Id="rId32" Type="http://schemas.openxmlformats.org/officeDocument/2006/relationships/tags" Target="../tags/tag459.xml"/><Relationship Id="rId37" Type="http://schemas.openxmlformats.org/officeDocument/2006/relationships/tags" Target="../tags/tag464.xml"/><Relationship Id="rId40" Type="http://schemas.openxmlformats.org/officeDocument/2006/relationships/slideLayout" Target="../slideLayouts/slideLayout2.xml"/><Relationship Id="rId5" Type="http://schemas.openxmlformats.org/officeDocument/2006/relationships/tags" Target="../tags/tag432.xml"/><Relationship Id="rId15" Type="http://schemas.openxmlformats.org/officeDocument/2006/relationships/tags" Target="../tags/tag442.xml"/><Relationship Id="rId23" Type="http://schemas.openxmlformats.org/officeDocument/2006/relationships/tags" Target="../tags/tag450.xml"/><Relationship Id="rId28" Type="http://schemas.openxmlformats.org/officeDocument/2006/relationships/tags" Target="../tags/tag455.xml"/><Relationship Id="rId36" Type="http://schemas.openxmlformats.org/officeDocument/2006/relationships/tags" Target="../tags/tag463.xml"/><Relationship Id="rId10" Type="http://schemas.openxmlformats.org/officeDocument/2006/relationships/tags" Target="../tags/tag437.xml"/><Relationship Id="rId19" Type="http://schemas.openxmlformats.org/officeDocument/2006/relationships/tags" Target="../tags/tag446.xml"/><Relationship Id="rId31" Type="http://schemas.openxmlformats.org/officeDocument/2006/relationships/tags" Target="../tags/tag458.xml"/><Relationship Id="rId4" Type="http://schemas.openxmlformats.org/officeDocument/2006/relationships/tags" Target="../tags/tag431.xml"/><Relationship Id="rId9" Type="http://schemas.openxmlformats.org/officeDocument/2006/relationships/tags" Target="../tags/tag436.xml"/><Relationship Id="rId14" Type="http://schemas.openxmlformats.org/officeDocument/2006/relationships/tags" Target="../tags/tag441.xml"/><Relationship Id="rId22" Type="http://schemas.openxmlformats.org/officeDocument/2006/relationships/tags" Target="../tags/tag449.xml"/><Relationship Id="rId27" Type="http://schemas.openxmlformats.org/officeDocument/2006/relationships/tags" Target="../tags/tag454.xml"/><Relationship Id="rId30" Type="http://schemas.openxmlformats.org/officeDocument/2006/relationships/tags" Target="../tags/tag457.xml"/><Relationship Id="rId35" Type="http://schemas.openxmlformats.org/officeDocument/2006/relationships/tags" Target="../tags/tag462.xml"/><Relationship Id="rId8" Type="http://schemas.openxmlformats.org/officeDocument/2006/relationships/tags" Target="../tags/tag435.xml"/><Relationship Id="rId3" Type="http://schemas.openxmlformats.org/officeDocument/2006/relationships/tags" Target="../tags/tag4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image" Target="../media/image14.wmf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13.wmf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12.wmf"/><Relationship Id="rId5" Type="http://schemas.openxmlformats.org/officeDocument/2006/relationships/tags" Target="../tags/tag3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9.xml"/><Relationship Id="rId9" Type="http://schemas.openxmlformats.org/officeDocument/2006/relationships/tags" Target="../tags/tag3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474.xml"/><Relationship Id="rId13" Type="http://schemas.openxmlformats.org/officeDocument/2006/relationships/image" Target="../media/image44.jpeg"/><Relationship Id="rId3" Type="http://schemas.openxmlformats.org/officeDocument/2006/relationships/tags" Target="../tags/tag469.xml"/><Relationship Id="rId7" Type="http://schemas.openxmlformats.org/officeDocument/2006/relationships/tags" Target="../tags/tag473.xml"/><Relationship Id="rId12" Type="http://schemas.openxmlformats.org/officeDocument/2006/relationships/image" Target="../media/image43.jpeg"/><Relationship Id="rId2" Type="http://schemas.openxmlformats.org/officeDocument/2006/relationships/tags" Target="../tags/tag468.xml"/><Relationship Id="rId1" Type="http://schemas.openxmlformats.org/officeDocument/2006/relationships/tags" Target="../tags/tag467.xml"/><Relationship Id="rId6" Type="http://schemas.openxmlformats.org/officeDocument/2006/relationships/tags" Target="../tags/tag472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471.xml"/><Relationship Id="rId10" Type="http://schemas.openxmlformats.org/officeDocument/2006/relationships/tags" Target="../tags/tag476.xml"/><Relationship Id="rId4" Type="http://schemas.openxmlformats.org/officeDocument/2006/relationships/tags" Target="../tags/tag470.xml"/><Relationship Id="rId9" Type="http://schemas.openxmlformats.org/officeDocument/2006/relationships/tags" Target="../tags/tag47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479.xml"/><Relationship Id="rId7" Type="http://schemas.openxmlformats.org/officeDocument/2006/relationships/image" Target="../media/image45.wmf"/><Relationship Id="rId2" Type="http://schemas.openxmlformats.org/officeDocument/2006/relationships/tags" Target="../tags/tag478.xml"/><Relationship Id="rId1" Type="http://schemas.openxmlformats.org/officeDocument/2006/relationships/tags" Target="../tags/tag47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81.xml"/><Relationship Id="rId4" Type="http://schemas.openxmlformats.org/officeDocument/2006/relationships/tags" Target="../tags/tag48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484.xml"/><Relationship Id="rId7" Type="http://schemas.openxmlformats.org/officeDocument/2006/relationships/image" Target="../media/image46.wmf"/><Relationship Id="rId2" Type="http://schemas.openxmlformats.org/officeDocument/2006/relationships/tags" Target="../tags/tag483.xml"/><Relationship Id="rId1" Type="http://schemas.openxmlformats.org/officeDocument/2006/relationships/tags" Target="../tags/tag48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486.xml"/><Relationship Id="rId4" Type="http://schemas.openxmlformats.org/officeDocument/2006/relationships/tags" Target="../tags/tag48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94.xml"/><Relationship Id="rId13" Type="http://schemas.openxmlformats.org/officeDocument/2006/relationships/tags" Target="../tags/tag499.xml"/><Relationship Id="rId3" Type="http://schemas.openxmlformats.org/officeDocument/2006/relationships/tags" Target="../tags/tag489.xml"/><Relationship Id="rId7" Type="http://schemas.openxmlformats.org/officeDocument/2006/relationships/tags" Target="../tags/tag493.xml"/><Relationship Id="rId12" Type="http://schemas.openxmlformats.org/officeDocument/2006/relationships/tags" Target="../tags/tag498.xml"/><Relationship Id="rId2" Type="http://schemas.openxmlformats.org/officeDocument/2006/relationships/tags" Target="../tags/tag488.xml"/><Relationship Id="rId1" Type="http://schemas.openxmlformats.org/officeDocument/2006/relationships/tags" Target="../tags/tag487.xml"/><Relationship Id="rId6" Type="http://schemas.openxmlformats.org/officeDocument/2006/relationships/tags" Target="../tags/tag492.xml"/><Relationship Id="rId11" Type="http://schemas.openxmlformats.org/officeDocument/2006/relationships/tags" Target="../tags/tag497.xml"/><Relationship Id="rId5" Type="http://schemas.openxmlformats.org/officeDocument/2006/relationships/tags" Target="../tags/tag491.xml"/><Relationship Id="rId15" Type="http://schemas.openxmlformats.org/officeDocument/2006/relationships/image" Target="../media/image47.png"/><Relationship Id="rId10" Type="http://schemas.openxmlformats.org/officeDocument/2006/relationships/tags" Target="../tags/tag496.xml"/><Relationship Id="rId4" Type="http://schemas.openxmlformats.org/officeDocument/2006/relationships/tags" Target="../tags/tag490.xml"/><Relationship Id="rId9" Type="http://schemas.openxmlformats.org/officeDocument/2006/relationships/tags" Target="../tags/tag495.xml"/><Relationship Id="rId1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tags" Target="../tags/tag50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01.xml"/><Relationship Id="rId1" Type="http://schemas.openxmlformats.org/officeDocument/2006/relationships/tags" Target="../tags/tag500.xml"/><Relationship Id="rId6" Type="http://schemas.openxmlformats.org/officeDocument/2006/relationships/tags" Target="../tags/tag505.xml"/><Relationship Id="rId5" Type="http://schemas.openxmlformats.org/officeDocument/2006/relationships/tags" Target="../tags/tag504.xml"/><Relationship Id="rId4" Type="http://schemas.openxmlformats.org/officeDocument/2006/relationships/tags" Target="../tags/tag50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513.xml"/><Relationship Id="rId13" Type="http://schemas.openxmlformats.org/officeDocument/2006/relationships/tags" Target="../tags/tag518.xml"/><Relationship Id="rId18" Type="http://schemas.openxmlformats.org/officeDocument/2006/relationships/tags" Target="../tags/tag523.xml"/><Relationship Id="rId3" Type="http://schemas.openxmlformats.org/officeDocument/2006/relationships/tags" Target="../tags/tag508.xml"/><Relationship Id="rId21" Type="http://schemas.openxmlformats.org/officeDocument/2006/relationships/image" Target="../media/image50.jpeg"/><Relationship Id="rId7" Type="http://schemas.openxmlformats.org/officeDocument/2006/relationships/tags" Target="../tags/tag512.xml"/><Relationship Id="rId12" Type="http://schemas.openxmlformats.org/officeDocument/2006/relationships/tags" Target="../tags/tag517.xml"/><Relationship Id="rId17" Type="http://schemas.openxmlformats.org/officeDocument/2006/relationships/tags" Target="../tags/tag522.xml"/><Relationship Id="rId2" Type="http://schemas.openxmlformats.org/officeDocument/2006/relationships/tags" Target="../tags/tag507.xml"/><Relationship Id="rId16" Type="http://schemas.openxmlformats.org/officeDocument/2006/relationships/tags" Target="../tags/tag521.xml"/><Relationship Id="rId20" Type="http://schemas.openxmlformats.org/officeDocument/2006/relationships/image" Target="../media/image49.jpeg"/><Relationship Id="rId1" Type="http://schemas.openxmlformats.org/officeDocument/2006/relationships/tags" Target="../tags/tag506.xml"/><Relationship Id="rId6" Type="http://schemas.openxmlformats.org/officeDocument/2006/relationships/tags" Target="../tags/tag511.xml"/><Relationship Id="rId11" Type="http://schemas.openxmlformats.org/officeDocument/2006/relationships/tags" Target="../tags/tag516.xml"/><Relationship Id="rId5" Type="http://schemas.openxmlformats.org/officeDocument/2006/relationships/tags" Target="../tags/tag510.xml"/><Relationship Id="rId15" Type="http://schemas.openxmlformats.org/officeDocument/2006/relationships/tags" Target="../tags/tag520.xml"/><Relationship Id="rId23" Type="http://schemas.openxmlformats.org/officeDocument/2006/relationships/image" Target="../media/image52.jpeg"/><Relationship Id="rId10" Type="http://schemas.openxmlformats.org/officeDocument/2006/relationships/tags" Target="../tags/tag515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509.xml"/><Relationship Id="rId9" Type="http://schemas.openxmlformats.org/officeDocument/2006/relationships/tags" Target="../tags/tag514.xml"/><Relationship Id="rId14" Type="http://schemas.openxmlformats.org/officeDocument/2006/relationships/tags" Target="../tags/tag519.xml"/><Relationship Id="rId22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tags" Target="../tags/tag3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10" Type="http://schemas.openxmlformats.org/officeDocument/2006/relationships/image" Target="../media/image16.wmf"/><Relationship Id="rId4" Type="http://schemas.openxmlformats.org/officeDocument/2006/relationships/tags" Target="../tags/tag44.xml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10" Type="http://schemas.openxmlformats.org/officeDocument/2006/relationships/image" Target="../media/image17.wmf"/><Relationship Id="rId4" Type="http://schemas.openxmlformats.org/officeDocument/2006/relationships/tags" Target="../tags/tag52.xml"/><Relationship Id="rId9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17.wmf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7" Type="http://schemas.openxmlformats.org/officeDocument/2006/relationships/image" Target="../media/image18.wmf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10" Type="http://schemas.openxmlformats.org/officeDocument/2006/relationships/image" Target="../media/image19.png"/><Relationship Id="rId4" Type="http://schemas.openxmlformats.org/officeDocument/2006/relationships/tags" Target="../tags/tag69.xml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2051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45781F2B-4E56-4276-959B-7270057CF15A}" type="slidenum">
              <a:rPr lang="da-DK" smtClean="0"/>
              <a:pPr/>
              <a:t>1</a:t>
            </a:fld>
            <a:endParaRPr lang="da-DK"/>
          </a:p>
        </p:txBody>
      </p:sp>
      <p:sp>
        <p:nvSpPr>
          <p:cNvPr id="205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19739" y="692151"/>
            <a:ext cx="22826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Belægningsteori.</a:t>
            </a:r>
          </a:p>
        </p:txBody>
      </p:sp>
      <p:pic>
        <p:nvPicPr>
          <p:cNvPr id="2053" name="Picture 6" descr="logo(1)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315326" y="1"/>
            <a:ext cx="235267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8" descr="brolægning%20(17)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24001" y="1125539"/>
            <a:ext cx="147161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0" descr="telefon%20tømt%207%20maj%20316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927350" y="1196975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2" descr="PA2700555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175500" y="1196975"/>
            <a:ext cx="3492500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4" descr="belægning3web">
            <a:hlinkClick r:id="rId20"/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524001" y="4365625"/>
            <a:ext cx="30591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6" descr="aco1web">
            <a:hlinkClick r:id="rId22"/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175500" y="3789363"/>
            <a:ext cx="349250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8" descr="modul1-1web">
            <a:hlinkClick r:id="rId24"/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524000" y="-30163"/>
            <a:ext cx="18288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9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583114" y="4365625"/>
            <a:ext cx="266223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20" descr="DSC00009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248526" y="5461001"/>
            <a:ext cx="34194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21" descr="Logo-2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359150" y="188914"/>
            <a:ext cx="1879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8086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43011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47EFE765-FDF0-452C-9B58-B1F87AC703D5}" type="slidenum">
              <a:rPr lang="da-DK" smtClean="0"/>
              <a:pPr/>
              <a:t>10</a:t>
            </a:fld>
            <a:endParaRPr lang="da-DK"/>
          </a:p>
        </p:txBody>
      </p:sp>
      <p:sp>
        <p:nvSpPr>
          <p:cNvPr id="43012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88389" y="333376"/>
            <a:ext cx="145879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Betonsten</a:t>
            </a:r>
          </a:p>
        </p:txBody>
      </p:sp>
      <p:sp>
        <p:nvSpPr>
          <p:cNvPr id="43013" name="Text Box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47850" y="1125538"/>
            <a:ext cx="6807954" cy="212365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Læg mærke til at der er fald på råjords-planum.</a:t>
            </a:r>
          </a:p>
          <a:p>
            <a:r>
              <a:rPr lang="da-DK" sz="2400"/>
              <a:t>Dette fald er vigtigt til afvanding af vejkassen.</a:t>
            </a:r>
          </a:p>
          <a:p>
            <a:r>
              <a:rPr lang="da-DK" sz="2400"/>
              <a:t>Vandet løber enten til en grøft eller til et dræn.</a:t>
            </a:r>
          </a:p>
          <a:p>
            <a:endParaRPr lang="da-DK" sz="2000"/>
          </a:p>
          <a:p>
            <a:r>
              <a:rPr lang="da-DK" sz="2000"/>
              <a:t>Dette gælder også for indkørsler. En god afvanding er med til, at</a:t>
            </a:r>
          </a:p>
          <a:p>
            <a:r>
              <a:rPr lang="da-DK" sz="2000"/>
              <a:t>sikre en lang holdbarhed på belægninger.</a:t>
            </a:r>
          </a:p>
        </p:txBody>
      </p:sp>
      <p:pic>
        <p:nvPicPr>
          <p:cNvPr id="43014" name="Picture 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40013" y="4652963"/>
            <a:ext cx="45720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372351" y="5272088"/>
            <a:ext cx="23876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600"/>
              <a:t>Eksempel på vejopbygning</a:t>
            </a:r>
          </a:p>
        </p:txBody>
      </p:sp>
      <p:sp>
        <p:nvSpPr>
          <p:cNvPr id="43016" name="Text Box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120189" y="908050"/>
            <a:ext cx="128587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/>
              <a:t>Fliser</a:t>
            </a:r>
            <a:endParaRPr lang="da-DK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7209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45059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E738D25F-82FC-435B-8D36-5E6AEE7AD2F3}" type="slidenum">
              <a:rPr lang="da-DK" smtClean="0"/>
              <a:pPr/>
              <a:t>11</a:t>
            </a:fld>
            <a:endParaRPr lang="da-DK"/>
          </a:p>
        </p:txBody>
      </p:sp>
      <p:sp>
        <p:nvSpPr>
          <p:cNvPr id="45060" name="Rectangle 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248526" y="1989138"/>
            <a:ext cx="360363" cy="10795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5061" name="Rectangle 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92538" y="1916114"/>
            <a:ext cx="576262" cy="21748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5062" name="Rectangle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367213" y="1916114"/>
            <a:ext cx="576262" cy="21748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5063" name="Rectangl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943476" y="1916114"/>
            <a:ext cx="576263" cy="21748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5064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519738" y="1916114"/>
            <a:ext cx="576262" cy="21748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5065" name="Rectangle 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1" y="1916114"/>
            <a:ext cx="576263" cy="21748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5066" name="Rectangle 8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672263" y="1916114"/>
            <a:ext cx="576262" cy="21748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5067" name="Line 9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H="1">
            <a:off x="7319964" y="765176"/>
            <a:ext cx="936625" cy="1152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45068" name="Line 10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727576" y="1700213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45069" name="Rectangle 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792539" y="2133600"/>
            <a:ext cx="3455987" cy="71438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5070" name="Rectangle 12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872038" y="1268413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25 ‰</a:t>
            </a:r>
          </a:p>
        </p:txBody>
      </p:sp>
      <p:sp>
        <p:nvSpPr>
          <p:cNvPr id="45071" name="Text Box 1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751763" y="404813"/>
            <a:ext cx="1761380" cy="3693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Overhøjde</a:t>
            </a:r>
            <a:r>
              <a:rPr lang="da-DK">
                <a:solidFill>
                  <a:srgbClr val="FF0000"/>
                </a:solidFill>
              </a:rPr>
              <a:t> </a:t>
            </a:r>
            <a:r>
              <a:rPr lang="da-DK"/>
              <a:t>5 mm</a:t>
            </a:r>
          </a:p>
        </p:txBody>
      </p:sp>
      <p:sp>
        <p:nvSpPr>
          <p:cNvPr id="45072" name="Text Box 1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847850" y="250826"/>
            <a:ext cx="3689600" cy="584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3200"/>
              <a:t>Overhøjde uden bort</a:t>
            </a:r>
          </a:p>
        </p:txBody>
      </p:sp>
      <p:pic>
        <p:nvPicPr>
          <p:cNvPr id="45073" name="Picture 15" descr="November 2009 278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703388" y="3284538"/>
            <a:ext cx="2730500" cy="3429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5074" name="Rectangle 1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524001" y="3213100"/>
            <a:ext cx="2987675" cy="1511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5075" name="Text Box 17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495550" y="3789363"/>
            <a:ext cx="1761380" cy="3693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Overhøjde 5 mm</a:t>
            </a:r>
          </a:p>
        </p:txBody>
      </p:sp>
      <p:sp>
        <p:nvSpPr>
          <p:cNvPr id="45076" name="Line 18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flipH="1">
            <a:off x="2208214" y="4221164"/>
            <a:ext cx="936625" cy="1152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pic>
        <p:nvPicPr>
          <p:cNvPr id="45077" name="Picture 19" descr="November 2009 343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016500" y="3678238"/>
            <a:ext cx="4751388" cy="317976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5078" name="Line 20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4079875" y="4221163"/>
            <a:ext cx="2808288" cy="129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45079" name="Text Box 2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631951" y="6524625"/>
            <a:ext cx="1717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Foto: Kim Bülow</a:t>
            </a:r>
          </a:p>
        </p:txBody>
      </p:sp>
      <p:sp>
        <p:nvSpPr>
          <p:cNvPr id="45080" name="Text Box 22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016501" y="6643688"/>
            <a:ext cx="1717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Foto: Kim Bülow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9246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47107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EF888919-0F47-4878-83FA-14B98CC0896A}" type="slidenum">
              <a:rPr lang="da-DK" smtClean="0"/>
              <a:pPr/>
              <a:t>12</a:t>
            </a:fld>
            <a:endParaRPr lang="da-DK"/>
          </a:p>
        </p:txBody>
      </p:sp>
      <p:sp>
        <p:nvSpPr>
          <p:cNvPr id="47108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63750" y="404814"/>
            <a:ext cx="3689600" cy="584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3200"/>
              <a:t>Overhøjde uden bort</a:t>
            </a:r>
          </a:p>
        </p:txBody>
      </p:sp>
      <p:sp>
        <p:nvSpPr>
          <p:cNvPr id="47109" name="Rectangle 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16726" y="2636838"/>
            <a:ext cx="792163" cy="230505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7110" name="Rectangle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743701" y="2420938"/>
            <a:ext cx="936625" cy="2159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7111" name="Rectangl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591176" y="2349500"/>
            <a:ext cx="576263" cy="2174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7112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167438" y="2349500"/>
            <a:ext cx="576262" cy="2174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7113" name="Rectangle 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832851" y="2349500"/>
            <a:ext cx="576263" cy="2174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7114" name="Rectangle 8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256588" y="2349500"/>
            <a:ext cx="576262" cy="2174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7115" name="Rectangle 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680326" y="2349500"/>
            <a:ext cx="576263" cy="2174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7116" name="Rectangle 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409113" y="2349500"/>
            <a:ext cx="576262" cy="2174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7117" name="Rectangle 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863976" y="2349500"/>
            <a:ext cx="576263" cy="2174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7118" name="Rectangle 12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016501" y="2349500"/>
            <a:ext cx="576263" cy="2174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7119" name="Rectangle 1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440238" y="2349500"/>
            <a:ext cx="576262" cy="2174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7120" name="Line 14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H="1">
            <a:off x="6815138" y="1052514"/>
            <a:ext cx="1657350" cy="12969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47121" name="Text Box 15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8256588" y="620713"/>
            <a:ext cx="1761380" cy="3693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Overhøjde 5 mm</a:t>
            </a:r>
          </a:p>
        </p:txBody>
      </p:sp>
      <p:sp>
        <p:nvSpPr>
          <p:cNvPr id="47122" name="Text Box 16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 rot="2674536">
            <a:off x="6816726" y="3442108"/>
            <a:ext cx="720725" cy="2769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a-DK" sz="1200"/>
              <a:t>brønd</a:t>
            </a:r>
          </a:p>
        </p:txBody>
      </p:sp>
      <p:sp>
        <p:nvSpPr>
          <p:cNvPr id="47123" name="Rectangle 17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727575" y="6021389"/>
            <a:ext cx="2592388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pic>
        <p:nvPicPr>
          <p:cNvPr id="47124" name="Picture 18" descr="November 2009 307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703389" y="4076701"/>
            <a:ext cx="3951287" cy="26447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7125" name="Picture 19" descr="November 2009 308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824788" y="4292601"/>
            <a:ext cx="2728912" cy="18272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7126" name="Rectangle 2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5400000">
            <a:off x="6924675" y="4616450"/>
            <a:ext cx="2592388" cy="1081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7127" name="Rectangle 21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9011445" y="4509295"/>
            <a:ext cx="2592387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7128" name="Text Box 22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631951" y="6524625"/>
            <a:ext cx="1717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Foto: Kim Bülow</a:t>
            </a:r>
          </a:p>
        </p:txBody>
      </p:sp>
      <p:sp>
        <p:nvSpPr>
          <p:cNvPr id="47129" name="Text Box 23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759826" y="5876925"/>
            <a:ext cx="1717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Foto: Kim Bülow</a:t>
            </a:r>
          </a:p>
        </p:txBody>
      </p:sp>
      <p:sp>
        <p:nvSpPr>
          <p:cNvPr id="47130" name="Line 24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7319964" y="1989138"/>
            <a:ext cx="288925" cy="3603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8627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48131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96AD8629-B949-4D03-B074-420F0DC28A08}" type="slidenum">
              <a:rPr lang="da-DK" smtClean="0"/>
              <a:pPr/>
              <a:t>13</a:t>
            </a:fld>
            <a:endParaRPr lang="da-DK"/>
          </a:p>
        </p:txBody>
      </p:sp>
      <p:pic>
        <p:nvPicPr>
          <p:cNvPr id="48132" name="Picture 2" descr="November 2009 33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43576" y="3068638"/>
            <a:ext cx="4924425" cy="378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3" descr="November 2009 279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1" y="1674814"/>
            <a:ext cx="4284663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774826" y="16287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a-DK"/>
          </a:p>
        </p:txBody>
      </p:sp>
      <p:sp>
        <p:nvSpPr>
          <p:cNvPr id="48135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0" y="1125538"/>
            <a:ext cx="9144000" cy="25463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1600"/>
              <a:t>Hvis belægningen ikke lægges med overhøjde kan regn-vandet ikke kunne løbe ud over kantbegrænsningen, og bære-laget bliver opblødt. </a:t>
            </a:r>
          </a:p>
          <a:p>
            <a:endParaRPr lang="da-DK" sz="1600"/>
          </a:p>
          <a:p>
            <a:r>
              <a:rPr lang="da-DK" sz="1600"/>
              <a:t>Når bære-laget er opblødt, det vil sige driv vådt, har bære-laget ikke meget bære-evne tilbage. Og belægningen vil synke. </a:t>
            </a:r>
          </a:p>
          <a:p>
            <a:endParaRPr lang="da-DK" sz="1600"/>
          </a:p>
          <a:p>
            <a:r>
              <a:rPr lang="da-DK" sz="1600"/>
              <a:t>En alvorlig fejl der kun kan løses ved at lægge belægningen om.</a:t>
            </a:r>
          </a:p>
          <a:p>
            <a:endParaRPr lang="da-DK" sz="1600"/>
          </a:p>
          <a:p>
            <a:endParaRPr lang="da-DK" sz="1600"/>
          </a:p>
          <a:p>
            <a:endParaRPr lang="da-DK" sz="1600"/>
          </a:p>
        </p:txBody>
      </p:sp>
      <p:sp>
        <p:nvSpPr>
          <p:cNvPr id="48136" name="Oval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343025" y="5418138"/>
            <a:ext cx="2089150" cy="14398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8137" name="Oval 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-2972134">
            <a:off x="5095876" y="3997326"/>
            <a:ext cx="5383213" cy="16557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48138" name="Text Box 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625014" y="6643688"/>
            <a:ext cx="1717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Foto: Kim Bülow</a:t>
            </a:r>
          </a:p>
        </p:txBody>
      </p:sp>
      <p:sp>
        <p:nvSpPr>
          <p:cNvPr id="48139" name="Text Box 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727576" y="6524625"/>
            <a:ext cx="1717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Foto: Kim Bülow</a:t>
            </a:r>
          </a:p>
        </p:txBody>
      </p:sp>
      <p:sp>
        <p:nvSpPr>
          <p:cNvPr id="48140" name="Text Box 1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992313" y="188913"/>
            <a:ext cx="80645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a-DK" sz="2800"/>
              <a:t>Overhøjde på belægninger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6635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49155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482031ED-5B70-41E9-865C-5B128446D710}" type="slidenum">
              <a:rPr lang="da-DK" smtClean="0"/>
              <a:pPr/>
              <a:t>14</a:t>
            </a:fld>
            <a:endParaRPr lang="da-DK"/>
          </a:p>
        </p:txBody>
      </p:sp>
      <p:pic>
        <p:nvPicPr>
          <p:cNvPr id="49156" name="Picture 2"/>
          <p:cNvPicPr>
            <a:picLocks noGrp="1" noChangeAspect="1" noChangeArrowheads="1"/>
          </p:cNvPicPr>
          <p:nvPr>
            <p:ph type="body" idx="1"/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>
          <a:xfrm>
            <a:off x="1524001" y="1"/>
            <a:ext cx="5414963" cy="2289175"/>
          </a:xfrm>
          <a:noFill/>
          <a:ln w="38100">
            <a:solidFill>
              <a:schemeClr val="tx1"/>
            </a:solidFill>
          </a:ln>
        </p:spPr>
      </p:pic>
      <p:pic>
        <p:nvPicPr>
          <p:cNvPr id="49157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83113" y="2420938"/>
            <a:ext cx="5313362" cy="3733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9158" name="Line 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0272713" y="0"/>
            <a:ext cx="0" cy="68580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49159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759826" y="836614"/>
            <a:ext cx="145879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Betonsten</a:t>
            </a:r>
            <a:endParaRPr lang="da-DK" sz="3200"/>
          </a:p>
        </p:txBody>
      </p:sp>
      <p:sp>
        <p:nvSpPr>
          <p:cNvPr id="49160" name="Text Box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175500" y="115888"/>
            <a:ext cx="3240088" cy="3667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>
                <a:solidFill>
                  <a:schemeClr val="bg1"/>
                </a:solidFill>
              </a:rPr>
              <a:t>Lægningsmetode</a:t>
            </a:r>
            <a:endParaRPr lang="da-DK"/>
          </a:p>
        </p:txBody>
      </p:sp>
      <p:sp>
        <p:nvSpPr>
          <p:cNvPr id="49161" name="Text Box 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74826" y="2852739"/>
            <a:ext cx="26654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a-DK" sz="1400"/>
              <a:t>Lægning med maskine foregår oftest på store arealer, de mest brugte sten er SF sten eller Loc sten.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754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50179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6A79A1BD-A6E7-463C-A763-BE32235B0145}" type="slidenum">
              <a:rPr lang="da-DK" smtClean="0"/>
              <a:pPr/>
              <a:t>15</a:t>
            </a:fld>
            <a:endParaRPr lang="da-DK"/>
          </a:p>
        </p:txBody>
      </p:sp>
      <p:pic>
        <p:nvPicPr>
          <p:cNvPr id="50180" name="Picture 2"/>
          <p:cNvPicPr>
            <a:picLocks noGrp="1" noChangeAspect="1" noChangeArrowheads="1"/>
          </p:cNvPicPr>
          <p:nvPr>
            <p:ph type="body" idx="1"/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2135189" y="1557338"/>
            <a:ext cx="3679825" cy="4240212"/>
          </a:xfrm>
          <a:noFill/>
        </p:spPr>
      </p:pic>
      <p:pic>
        <p:nvPicPr>
          <p:cNvPr id="50181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94476" y="1557338"/>
            <a:ext cx="34385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759826" y="260350"/>
            <a:ext cx="128587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/>
              <a:t>Fliser</a:t>
            </a:r>
            <a:endParaRPr lang="da-DK" sz="3200"/>
          </a:p>
        </p:txBody>
      </p:sp>
      <p:sp>
        <p:nvSpPr>
          <p:cNvPr id="50183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759826" y="836614"/>
            <a:ext cx="145879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Betonsten</a:t>
            </a:r>
            <a:endParaRPr lang="da-DK" sz="3200"/>
          </a:p>
        </p:txBody>
      </p:sp>
      <p:sp>
        <p:nvSpPr>
          <p:cNvPr id="50184" name="Text Box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763838" y="423863"/>
            <a:ext cx="570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a-DK" sz="2400"/>
              <a:t>Håndlægning af betonsten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9464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51203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6D58A831-D6C1-4D65-9460-97EDF841CA2C}" type="slidenum">
              <a:rPr lang="da-DK" smtClean="0"/>
              <a:pPr/>
              <a:t>16</a:t>
            </a:fld>
            <a:endParaRPr lang="da-DK"/>
          </a:p>
        </p:txBody>
      </p:sp>
      <p:pic>
        <p:nvPicPr>
          <p:cNvPr id="51204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63750" y="2420939"/>
            <a:ext cx="7539038" cy="32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Line 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0272713" y="0"/>
            <a:ext cx="0" cy="68580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51206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759826" y="260350"/>
            <a:ext cx="128587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/>
              <a:t>Fliser</a:t>
            </a:r>
            <a:endParaRPr lang="da-DK" sz="3200"/>
          </a:p>
        </p:txBody>
      </p:sp>
      <p:sp>
        <p:nvSpPr>
          <p:cNvPr id="51207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759826" y="836614"/>
            <a:ext cx="145879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Betonsten</a:t>
            </a:r>
            <a:endParaRPr lang="da-DK" sz="3200"/>
          </a:p>
        </p:txBody>
      </p:sp>
      <p:sp>
        <p:nvSpPr>
          <p:cNvPr id="51208" name="Text Box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55913" y="260351"/>
            <a:ext cx="45475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Håndlægning af betonsten og fliser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479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52227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63FFB959-13E0-4982-9E46-AFAF0E04646A}" type="slidenum">
              <a:rPr lang="da-DK" smtClean="0"/>
              <a:pPr/>
              <a:t>17</a:t>
            </a:fld>
            <a:endParaRPr lang="da-DK"/>
          </a:p>
        </p:txBody>
      </p:sp>
      <p:sp>
        <p:nvSpPr>
          <p:cNvPr id="52228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88389" y="333376"/>
            <a:ext cx="145879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Betonsten</a:t>
            </a:r>
          </a:p>
        </p:txBody>
      </p:sp>
      <p:sp>
        <p:nvSpPr>
          <p:cNvPr id="52229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16364" y="179389"/>
            <a:ext cx="20104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3200" u="sng"/>
              <a:t>Modulmål:</a:t>
            </a:r>
          </a:p>
        </p:txBody>
      </p:sp>
      <p:sp>
        <p:nvSpPr>
          <p:cNvPr id="52230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774825" y="1628776"/>
            <a:ext cx="7033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Betonsten og fliser lægges på modulmål. Det vil sige at stenen lægges på </a:t>
            </a:r>
          </a:p>
          <a:p>
            <a:r>
              <a:rPr lang="da-DK"/>
              <a:t>Byggemålet. Normalt måler man det over 5 sten i længde og bredde.</a:t>
            </a:r>
          </a:p>
        </p:txBody>
      </p:sp>
      <p:sp>
        <p:nvSpPr>
          <p:cNvPr id="52231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48076" y="5734050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32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367214" y="5734050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33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087939" y="5734050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34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808664" y="5734050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35" name="Rectangle 1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527801" y="5734050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36" name="Rectangle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48526" y="5734050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a-DK" sz="3200"/>
          </a:p>
        </p:txBody>
      </p:sp>
      <p:sp>
        <p:nvSpPr>
          <p:cNvPr id="52237" name="Rectangle 14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967664" y="5734050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38" name="Text Box 1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24339" y="6308725"/>
            <a:ext cx="3763659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Ex. Beton-stenen måler 20 cm x 10 cm</a:t>
            </a:r>
          </a:p>
        </p:txBody>
      </p:sp>
      <p:sp>
        <p:nvSpPr>
          <p:cNvPr id="52239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08439" y="55165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40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727576" y="55165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41" name="Rectangle 18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448301" y="55165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42" name="Rectangle 19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888164" y="55165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43" name="Rectangle 20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167439" y="55165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44" name="Rectangle 2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248526" y="5300663"/>
            <a:ext cx="720725" cy="2159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45" name="Rectangle 22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7608889" y="55165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46" name="Rectangle 23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967664" y="53006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47" name="Rectangle 24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807076" y="5300663"/>
            <a:ext cx="720725" cy="2159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48" name="Rectangle 25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527801" y="5300663"/>
            <a:ext cx="720725" cy="2159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49" name="Rectangle 26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448301" y="50847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50" name="Rectangle 27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727576" y="50847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51" name="Rectangle 28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08439" y="50847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52" name="Rectangle 29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648076" y="53006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53" name="Rectangle 30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367214" y="5300663"/>
            <a:ext cx="720725" cy="2159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54" name="Rectangle 31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087939" y="5300663"/>
            <a:ext cx="720725" cy="21590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55" name="Rectangle 32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7248526" y="48688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56" name="Rectangle 33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6888164" y="50847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57" name="Rectangle 34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7608889" y="50847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58" name="Rectangle 35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167439" y="50847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59" name="Rectangle 36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5808664" y="48688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60" name="Rectangle 37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087939" y="48688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61" name="Rectangle 38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527801" y="48688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62" name="Rectangle 39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367214" y="48688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63" name="Rectangle 40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3648076" y="48688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64" name="Rectangle 41"/>
          <p:cNvSpPr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6816726" y="46529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65" name="Rectangle 42"/>
          <p:cNvSpPr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6096001" y="46529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66" name="Rectangle 43"/>
          <p:cNvSpPr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5375276" y="46529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67" name="Rectangle 44"/>
          <p:cNvSpPr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7535864" y="46529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68" name="Rectangle 45"/>
          <p:cNvSpPr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3935414" y="46529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69" name="Rectangle 46"/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7967664" y="48688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70" name="Rectangle 47"/>
          <p:cNvSpPr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654551" y="46529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71" name="Rectangle 48"/>
          <p:cNvSpPr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7175501" y="44370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72" name="Rectangle 49"/>
          <p:cNvSpPr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456364" y="44370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73" name="Rectangle 50"/>
          <p:cNvSpPr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7896226" y="44370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74" name="Rectangle 51"/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3575051" y="44370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75" name="Rectangle 52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5016501" y="44370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76" name="Rectangle 53"/>
          <p:cNvSpPr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4295776" y="44370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77" name="Rectangle 54"/>
          <p:cNvSpPr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5735639" y="44370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2278" name="Text Box 55"/>
          <p:cNvSpPr txBox="1"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3503614" y="2708276"/>
            <a:ext cx="4642105" cy="64633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Målet over 5 sten fra midt fuge til midt fuge er i</a:t>
            </a:r>
          </a:p>
          <a:p>
            <a:r>
              <a:rPr lang="da-DK"/>
              <a:t>Dette tilfælde -  ( 5 x 20 cm = 1 meter)</a:t>
            </a:r>
          </a:p>
        </p:txBody>
      </p:sp>
      <p:sp>
        <p:nvSpPr>
          <p:cNvPr id="52279" name="Line 56"/>
          <p:cNvSpPr>
            <a:spLocks noChangeShapeType="1"/>
          </p:cNvSpPr>
          <p:nvPr>
            <p:custDataLst>
              <p:tags r:id="rId55"/>
            </p:custDataLst>
          </p:nvPr>
        </p:nvSpPr>
        <p:spPr bwMode="auto">
          <a:xfrm>
            <a:off x="3935414" y="4076700"/>
            <a:ext cx="43211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52280" name="Line 57"/>
          <p:cNvSpPr>
            <a:spLocks noChangeShapeType="1"/>
          </p:cNvSpPr>
          <p:nvPr>
            <p:custDataLst>
              <p:tags r:id="rId56"/>
            </p:custDataLst>
          </p:nvPr>
        </p:nvSpPr>
        <p:spPr bwMode="auto">
          <a:xfrm>
            <a:off x="7896225" y="4005264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52281" name="Line 58"/>
          <p:cNvSpPr>
            <a:spLocks noChangeShapeType="1"/>
          </p:cNvSpPr>
          <p:nvPr>
            <p:custDataLst>
              <p:tags r:id="rId57"/>
            </p:custDataLst>
          </p:nvPr>
        </p:nvSpPr>
        <p:spPr bwMode="auto">
          <a:xfrm>
            <a:off x="4295775" y="4005264"/>
            <a:ext cx="0" cy="142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52282" name="Text Box 59"/>
          <p:cNvSpPr txBox="1"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5211763" y="3736975"/>
            <a:ext cx="9231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1 meter</a:t>
            </a:r>
          </a:p>
        </p:txBody>
      </p:sp>
      <p:sp>
        <p:nvSpPr>
          <p:cNvPr id="52283" name="Text Box 60"/>
          <p:cNvSpPr txBox="1"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9120189" y="908050"/>
            <a:ext cx="128587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/>
              <a:t>Fliser</a:t>
            </a:r>
            <a:endParaRPr lang="da-DK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038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53251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DD1B4C92-BB6B-4F09-BE1F-7A23CA493461}" type="slidenum">
              <a:rPr lang="da-DK" smtClean="0"/>
              <a:pPr/>
              <a:t>18</a:t>
            </a:fld>
            <a:endParaRPr lang="da-DK"/>
          </a:p>
        </p:txBody>
      </p:sp>
      <p:sp>
        <p:nvSpPr>
          <p:cNvPr id="53252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88389" y="333376"/>
            <a:ext cx="145879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Betonsten</a:t>
            </a:r>
          </a:p>
        </p:txBody>
      </p:sp>
      <p:sp>
        <p:nvSpPr>
          <p:cNvPr id="53253" name="Text Box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16364" y="179389"/>
            <a:ext cx="20104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3200" u="sng"/>
              <a:t>Modulmål:</a:t>
            </a:r>
          </a:p>
        </p:txBody>
      </p:sp>
      <p:sp>
        <p:nvSpPr>
          <p:cNvPr id="53254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847850" y="1844676"/>
            <a:ext cx="7033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Betonsten og fliser lægges på modulmål. Det vil sige at stenen lægges på </a:t>
            </a:r>
          </a:p>
          <a:p>
            <a:r>
              <a:rPr lang="da-DK"/>
              <a:t>Byggemålet. Normalt måler man det over 5 sten i længde og bredde.</a:t>
            </a:r>
          </a:p>
        </p:txBody>
      </p:sp>
      <p:sp>
        <p:nvSpPr>
          <p:cNvPr id="53255" name="Rectangl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48076" y="5734050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56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367214" y="5734050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57" name="Rectangle 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087939" y="5734050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58" name="Rectangle 8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808664" y="5734050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59" name="Rectangle 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527801" y="5734050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60" name="Rectangle 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48526" y="5734050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a-DK" sz="3200"/>
          </a:p>
        </p:txBody>
      </p:sp>
      <p:sp>
        <p:nvSpPr>
          <p:cNvPr id="53261" name="Rectangle 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967664" y="5734050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62" name="Text Box 12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24338" y="6308725"/>
            <a:ext cx="3816558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Ex.  Beton-stenen måler 20 cm x 10 cm</a:t>
            </a:r>
          </a:p>
        </p:txBody>
      </p:sp>
      <p:sp>
        <p:nvSpPr>
          <p:cNvPr id="53263" name="Rectangle 1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08439" y="55165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64" name="Rectangle 1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727576" y="5516563"/>
            <a:ext cx="720725" cy="215900"/>
          </a:xfrm>
          <a:prstGeom prst="rect">
            <a:avLst/>
          </a:prstGeom>
          <a:solidFill>
            <a:srgbClr val="FF99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65" name="Rectangle 15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448301" y="55165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66" name="Rectangle 1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888164" y="55165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67" name="Rectangle 17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167439" y="55165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68" name="Rectangle 18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248526" y="53006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69" name="Rectangle 19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7608889" y="55165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70" name="Rectangle 2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967664" y="53006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71" name="Rectangle 21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807076" y="53006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72" name="Rectangle 22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527801" y="53006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73" name="Rectangle 23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448301" y="50847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74" name="Rectangle 24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727576" y="5084763"/>
            <a:ext cx="720725" cy="215900"/>
          </a:xfrm>
          <a:prstGeom prst="rect">
            <a:avLst/>
          </a:prstGeom>
          <a:solidFill>
            <a:srgbClr val="FF99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75" name="Rectangle 25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08439" y="50847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76" name="Rectangle 26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648076" y="53006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77" name="Rectangle 2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4367214" y="5300663"/>
            <a:ext cx="720725" cy="215900"/>
          </a:xfrm>
          <a:prstGeom prst="rect">
            <a:avLst/>
          </a:prstGeom>
          <a:solidFill>
            <a:srgbClr val="FF99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78" name="Rectangle 28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5087939" y="53006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79" name="Rectangle 29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7248526" y="48688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80" name="Rectangle 30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6888164" y="50847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81" name="Rectangle 31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7608889" y="50847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82" name="Rectangle 32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167439" y="50847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83" name="Rectangle 33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5808664" y="48688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84" name="Rectangle 34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087939" y="48688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85" name="Rectangle 35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527801" y="48688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86" name="Rectangle 36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4367214" y="4868863"/>
            <a:ext cx="720725" cy="215900"/>
          </a:xfrm>
          <a:prstGeom prst="rect">
            <a:avLst/>
          </a:prstGeom>
          <a:solidFill>
            <a:srgbClr val="FF99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87" name="Rectangle 37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3648076" y="48688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88" name="Rectangle 38"/>
          <p:cNvSpPr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6816726" y="46529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89" name="Rectangle 39"/>
          <p:cNvSpPr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6096001" y="46529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90" name="Rectangle 40"/>
          <p:cNvSpPr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5375276" y="46529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91" name="Rectangle 41"/>
          <p:cNvSpPr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7535864" y="46529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92" name="Rectangle 42"/>
          <p:cNvSpPr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3935414" y="46529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93" name="Rectangle 43"/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7967664" y="48688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94" name="Rectangle 44"/>
          <p:cNvSpPr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654551" y="4652963"/>
            <a:ext cx="720725" cy="215900"/>
          </a:xfrm>
          <a:prstGeom prst="rect">
            <a:avLst/>
          </a:prstGeom>
          <a:solidFill>
            <a:srgbClr val="FF99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95" name="Rectangle 45"/>
          <p:cNvSpPr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7175501" y="44370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96" name="Rectangle 46"/>
          <p:cNvSpPr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456364" y="44370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97" name="Rectangle 47"/>
          <p:cNvSpPr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7896226" y="44370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98" name="Rectangle 48"/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3575051" y="44370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299" name="Rectangle 49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5016501" y="44370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300" name="Rectangle 50"/>
          <p:cNvSpPr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4295776" y="44370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301" name="Rectangle 51"/>
          <p:cNvSpPr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5735639" y="4437063"/>
            <a:ext cx="720725" cy="2159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3302" name="Text Box 52"/>
          <p:cNvSpPr txBox="1"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3503614" y="3357564"/>
            <a:ext cx="4642105" cy="646331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Målet over 5 sten fra midt fuge til midt fuge er i</a:t>
            </a:r>
          </a:p>
          <a:p>
            <a:r>
              <a:rPr lang="da-DK"/>
              <a:t>Dette tilfælde -  ( 5 x 10cm = 50 cm)</a:t>
            </a:r>
          </a:p>
        </p:txBody>
      </p:sp>
      <p:sp>
        <p:nvSpPr>
          <p:cNvPr id="53303" name="Line 53"/>
          <p:cNvSpPr>
            <a:spLocks noChangeShapeType="1"/>
          </p:cNvSpPr>
          <p:nvPr>
            <p:custDataLst>
              <p:tags r:id="rId55"/>
            </p:custDataLst>
          </p:nvPr>
        </p:nvSpPr>
        <p:spPr bwMode="auto">
          <a:xfrm>
            <a:off x="3216275" y="4508500"/>
            <a:ext cx="0" cy="1441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53304" name="Line 54"/>
          <p:cNvSpPr>
            <a:spLocks noChangeShapeType="1"/>
          </p:cNvSpPr>
          <p:nvPr>
            <p:custDataLst>
              <p:tags r:id="rId56"/>
            </p:custDataLst>
          </p:nvPr>
        </p:nvSpPr>
        <p:spPr bwMode="auto">
          <a:xfrm>
            <a:off x="3071813" y="5734050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53305" name="Line 55"/>
          <p:cNvSpPr>
            <a:spLocks noChangeShapeType="1"/>
          </p:cNvSpPr>
          <p:nvPr>
            <p:custDataLst>
              <p:tags r:id="rId57"/>
            </p:custDataLst>
          </p:nvPr>
        </p:nvSpPr>
        <p:spPr bwMode="auto">
          <a:xfrm>
            <a:off x="3071813" y="4652963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53306" name="Text Box 56"/>
          <p:cNvSpPr txBox="1"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1971676" y="5006975"/>
            <a:ext cx="8162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000"/>
              <a:t>50 cm</a:t>
            </a:r>
          </a:p>
        </p:txBody>
      </p:sp>
      <p:sp>
        <p:nvSpPr>
          <p:cNvPr id="53307" name="Text Box 57"/>
          <p:cNvSpPr txBox="1"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9120189" y="908050"/>
            <a:ext cx="128587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/>
              <a:t>Fliser</a:t>
            </a:r>
            <a:endParaRPr lang="da-DK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4042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54275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BA546E13-8E37-4F2E-BD8F-6A7B4AB457CF}" type="slidenum">
              <a:rPr lang="da-DK" smtClean="0"/>
              <a:pPr/>
              <a:t>19</a:t>
            </a:fld>
            <a:endParaRPr lang="da-DK"/>
          </a:p>
        </p:txBody>
      </p:sp>
      <p:sp>
        <p:nvSpPr>
          <p:cNvPr id="54276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813801" y="260351"/>
            <a:ext cx="145879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Betonsten</a:t>
            </a:r>
          </a:p>
        </p:txBody>
      </p:sp>
      <p:sp>
        <p:nvSpPr>
          <p:cNvPr id="54277" name="Rectangle 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703389" y="456595"/>
            <a:ext cx="692933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a-DK" sz="3600"/>
              <a:t>Husk:</a:t>
            </a:r>
          </a:p>
          <a:p>
            <a:r>
              <a:rPr lang="da-DK" sz="2000"/>
              <a:t>Hvis belægningssten lægges uden kantbegrænsning, </a:t>
            </a:r>
          </a:p>
          <a:p>
            <a:r>
              <a:rPr lang="da-DK" sz="2000"/>
              <a:t>kan det være en god ide at støbe en kant rundt om belægningen </a:t>
            </a:r>
          </a:p>
          <a:p>
            <a:r>
              <a:rPr lang="da-DK" sz="2000"/>
              <a:t>- for at undgå at fliserne skrider ud.</a:t>
            </a:r>
          </a:p>
        </p:txBody>
      </p:sp>
      <p:pic>
        <p:nvPicPr>
          <p:cNvPr id="54278" name="Picture 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96001" y="1700213"/>
            <a:ext cx="3363913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9" name="Rectangl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656138" y="4652963"/>
            <a:ext cx="3384550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54280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24001" y="4361340"/>
            <a:ext cx="458599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a-DK" sz="2000"/>
              <a:t>Hvis belægningssten lægges mod jord</a:t>
            </a:r>
          </a:p>
          <a:p>
            <a:r>
              <a:rPr lang="da-DK" sz="2000"/>
              <a:t>bør ingen sten være under ½ stenstørrelse</a:t>
            </a:r>
          </a:p>
          <a:p>
            <a:pPr eaLnBrk="0" hangingPunct="0"/>
            <a:endParaRPr lang="da-DK"/>
          </a:p>
        </p:txBody>
      </p:sp>
      <p:pic>
        <p:nvPicPr>
          <p:cNvPr id="54281" name="Picture 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0" y="5834064"/>
            <a:ext cx="7575550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2" name="Text Box 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248525" y="5300663"/>
            <a:ext cx="2142574" cy="33855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600"/>
              <a:t>Mindst ½ sten-størrelse</a:t>
            </a:r>
          </a:p>
        </p:txBody>
      </p:sp>
      <p:sp>
        <p:nvSpPr>
          <p:cNvPr id="54283" name="Line 9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H="1">
            <a:off x="6096000" y="5661026"/>
            <a:ext cx="2305050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54284" name="Text Box 1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120189" y="765175"/>
            <a:ext cx="128587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/>
              <a:t>Fliser</a:t>
            </a:r>
            <a:endParaRPr lang="da-DK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631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30723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2C9A6782-403C-432D-BC66-909A3639CAB8}" type="slidenum">
              <a:rPr lang="da-DK" smtClean="0"/>
              <a:pPr/>
              <a:t>2</a:t>
            </a:fld>
            <a:endParaRPr lang="da-DK"/>
          </a:p>
        </p:txBody>
      </p:sp>
      <p:pic>
        <p:nvPicPr>
          <p:cNvPr id="30724" name="Picture 2" descr="Belægning 2009 04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24338" y="1773239"/>
            <a:ext cx="6443662" cy="43132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0725" name="Text Box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03839" y="1196975"/>
            <a:ext cx="2382127" cy="33855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600"/>
              <a:t>Klasse 1 sten./ 2. sortering</a:t>
            </a:r>
          </a:p>
        </p:txBody>
      </p:sp>
      <p:sp>
        <p:nvSpPr>
          <p:cNvPr id="30726" name="Line 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>
            <a:off x="6888163" y="1557338"/>
            <a:ext cx="792162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30727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16139" y="4192588"/>
            <a:ext cx="1250983" cy="33855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600"/>
              <a:t>Klasse 2 sten</a:t>
            </a:r>
          </a:p>
        </p:txBody>
      </p:sp>
      <p:sp>
        <p:nvSpPr>
          <p:cNvPr id="30728" name="Line 6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648075" y="4365626"/>
            <a:ext cx="2160588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30729" name="Text Box 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74826" y="188913"/>
            <a:ext cx="5076967" cy="33855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600"/>
              <a:t>Begge belægninger har samme alder og miljø-påvirkninger.</a:t>
            </a:r>
          </a:p>
        </p:txBody>
      </p:sp>
      <p:sp>
        <p:nvSpPr>
          <p:cNvPr id="30730" name="Text Box 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759826" y="836614"/>
            <a:ext cx="145879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Betonsten</a:t>
            </a:r>
            <a:endParaRPr lang="da-DK" sz="3200"/>
          </a:p>
        </p:txBody>
      </p:sp>
      <p:sp>
        <p:nvSpPr>
          <p:cNvPr id="30731" name="Text Box 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759826" y="260350"/>
            <a:ext cx="128587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/>
              <a:t>Fliser</a:t>
            </a:r>
            <a:endParaRPr lang="da-DK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818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65539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92EAB24C-CA2F-44B2-8911-5DF379B82458}" type="slidenum">
              <a:rPr lang="da-DK" smtClean="0"/>
              <a:pPr/>
              <a:t>20</a:t>
            </a:fld>
            <a:endParaRPr lang="da-DK"/>
          </a:p>
        </p:txBody>
      </p:sp>
      <p:pic>
        <p:nvPicPr>
          <p:cNvPr id="65540" name="Picture 2"/>
          <p:cNvPicPr>
            <a:picLocks noGrp="1" noChangeAspect="1" noChangeArrowheads="1"/>
          </p:cNvPicPr>
          <p:nvPr>
            <p:ph type="body" idx="1"/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1524001" y="1316038"/>
            <a:ext cx="7559675" cy="5541962"/>
          </a:xfrm>
          <a:noFill/>
        </p:spPr>
      </p:pic>
      <p:sp>
        <p:nvSpPr>
          <p:cNvPr id="65541" name="Line 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0272713" y="0"/>
            <a:ext cx="0" cy="68580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65542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759826" y="260350"/>
            <a:ext cx="128587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/>
              <a:t>Fliser</a:t>
            </a:r>
            <a:endParaRPr lang="da-DK" sz="3200"/>
          </a:p>
        </p:txBody>
      </p:sp>
      <p:sp>
        <p:nvSpPr>
          <p:cNvPr id="65543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759826" y="836614"/>
            <a:ext cx="145879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Betonsten</a:t>
            </a:r>
            <a:endParaRPr lang="da-DK" sz="3200"/>
          </a:p>
        </p:txBody>
      </p:sp>
      <p:sp>
        <p:nvSpPr>
          <p:cNvPr id="65544" name="Text Box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763839" y="323851"/>
            <a:ext cx="3571427" cy="5847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3200">
                <a:solidFill>
                  <a:schemeClr val="bg1"/>
                </a:solidFill>
              </a:rPr>
              <a:t>Fuger i belægningen</a:t>
            </a:r>
            <a:endParaRPr lang="da-DK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721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69635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BA864B93-E85C-419B-AA20-51DEDC5DEB71}" type="slidenum">
              <a:rPr lang="da-DK" smtClean="0"/>
              <a:pPr/>
              <a:t>21</a:t>
            </a:fld>
            <a:endParaRPr lang="da-DK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/>
            <a:endParaRPr lang="da-DK"/>
          </a:p>
        </p:txBody>
      </p:sp>
      <p:sp>
        <p:nvSpPr>
          <p:cNvPr id="69637" name="Rectangle 3"/>
          <p:cNvSpPr>
            <a:spLocks noGrp="1" noChangeArrowheads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eaLnBrk="1" hangingPunct="1"/>
            <a:endParaRPr lang="da-DK"/>
          </a:p>
        </p:txBody>
      </p:sp>
      <p:pic>
        <p:nvPicPr>
          <p:cNvPr id="69638" name="Picture 4" descr="juni 2009 053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9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703389" y="5445126"/>
            <a:ext cx="3780715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600"/>
              <a:t>Spor- køreing og skifter der for-skubber sig.</a:t>
            </a:r>
          </a:p>
          <a:p>
            <a:r>
              <a:rPr lang="da-DK" sz="1600"/>
              <a:t>                    </a:t>
            </a:r>
          </a:p>
          <a:p>
            <a:r>
              <a:rPr lang="da-DK" sz="1600"/>
              <a:t>                      - kig på fugen!</a:t>
            </a:r>
          </a:p>
        </p:txBody>
      </p:sp>
      <p:sp>
        <p:nvSpPr>
          <p:cNvPr id="69640" name="Line 6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6888163" y="908051"/>
            <a:ext cx="360362" cy="1800225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69641" name="Text Box 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435725" y="423864"/>
            <a:ext cx="1561646" cy="46166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Modul-mål</a:t>
            </a:r>
          </a:p>
        </p:txBody>
      </p:sp>
      <p:sp>
        <p:nvSpPr>
          <p:cNvPr id="69642" name="Oval 8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228138" y="1196976"/>
            <a:ext cx="1439862" cy="3744913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69643" name="Text Box 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759826" y="260350"/>
            <a:ext cx="128587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/>
              <a:t>Fliser</a:t>
            </a:r>
            <a:endParaRPr lang="da-DK" sz="3200"/>
          </a:p>
        </p:txBody>
      </p:sp>
      <p:sp>
        <p:nvSpPr>
          <p:cNvPr id="69644" name="Text Box 1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759826" y="836614"/>
            <a:ext cx="145879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Betonsten</a:t>
            </a:r>
            <a:endParaRPr lang="da-DK" sz="3200"/>
          </a:p>
        </p:txBody>
      </p:sp>
      <p:sp>
        <p:nvSpPr>
          <p:cNvPr id="69645" name="Text Box 1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703389" y="260351"/>
            <a:ext cx="3571427" cy="5847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3200">
                <a:solidFill>
                  <a:schemeClr val="bg1"/>
                </a:solidFill>
              </a:rPr>
              <a:t>Fuger i belægningen</a:t>
            </a:r>
            <a:endParaRPr lang="da-DK" sz="3200"/>
          </a:p>
        </p:txBody>
      </p:sp>
      <p:sp>
        <p:nvSpPr>
          <p:cNvPr id="69646" name="Line 12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8904289" y="4797426"/>
            <a:ext cx="720725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69647" name="Text Box 1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8451851" y="5608638"/>
            <a:ext cx="19549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Af-skalning på sten</a:t>
            </a:r>
          </a:p>
        </p:txBody>
      </p:sp>
      <p:sp>
        <p:nvSpPr>
          <p:cNvPr id="69648" name="Text Box 1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631951" y="6524625"/>
            <a:ext cx="1717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Foto: Kim Bülow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6229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73731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6AA6506C-ED63-4207-B7B5-C86CF2FAC448}" type="slidenum">
              <a:rPr lang="da-DK" smtClean="0"/>
              <a:pPr/>
              <a:t>22</a:t>
            </a:fld>
            <a:endParaRPr lang="da-DK"/>
          </a:p>
        </p:txBody>
      </p:sp>
      <p:pic>
        <p:nvPicPr>
          <p:cNvPr id="73732" name="Picture 2"/>
          <p:cNvPicPr>
            <a:picLocks noGrp="1" noChangeAspect="1" noChangeArrowheads="1"/>
          </p:cNvPicPr>
          <p:nvPr>
            <p:ph type="body" idx="1"/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2225676" y="2060576"/>
            <a:ext cx="7739063" cy="3603625"/>
          </a:xfrm>
          <a:noFill/>
        </p:spPr>
      </p:pic>
      <p:sp>
        <p:nvSpPr>
          <p:cNvPr id="73733" name="Text Box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759826" y="260350"/>
            <a:ext cx="128587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/>
              <a:t>Fliser</a:t>
            </a:r>
            <a:endParaRPr lang="da-DK" sz="3200"/>
          </a:p>
        </p:txBody>
      </p:sp>
      <p:sp>
        <p:nvSpPr>
          <p:cNvPr id="73734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759826" y="836614"/>
            <a:ext cx="145879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Betonsten</a:t>
            </a:r>
            <a:endParaRPr lang="da-DK" sz="3200"/>
          </a:p>
        </p:txBody>
      </p:sp>
      <p:sp>
        <p:nvSpPr>
          <p:cNvPr id="73735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63839" y="323851"/>
            <a:ext cx="3571427" cy="5847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3200">
                <a:solidFill>
                  <a:schemeClr val="bg1"/>
                </a:solidFill>
              </a:rPr>
              <a:t>Fuger i belægningen</a:t>
            </a:r>
            <a:endParaRPr lang="da-DK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4421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75779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33EEC3A0-797E-4FEF-AD20-8D999590C6B9}" type="slidenum">
              <a:rPr lang="da-DK" smtClean="0"/>
              <a:pPr/>
              <a:t>23</a:t>
            </a:fld>
            <a:endParaRPr lang="da-DK"/>
          </a:p>
        </p:txBody>
      </p:sp>
      <p:pic>
        <p:nvPicPr>
          <p:cNvPr id="75780" name="Picture 4"/>
          <p:cNvPicPr>
            <a:picLocks noGrp="1" noChangeAspect="1" noChangeArrowheads="1"/>
          </p:cNvPicPr>
          <p:nvPr>
            <p:ph type="body" idx="1"/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>
          <a:xfrm>
            <a:off x="1703388" y="476250"/>
            <a:ext cx="3236912" cy="2374900"/>
          </a:xfrm>
          <a:noFill/>
        </p:spPr>
      </p:pic>
      <p:sp>
        <p:nvSpPr>
          <p:cNvPr id="75781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688389" y="333376"/>
            <a:ext cx="145879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Betonsten</a:t>
            </a:r>
            <a:endParaRPr lang="da-DK" sz="1600"/>
          </a:p>
        </p:txBody>
      </p:sp>
      <p:sp>
        <p:nvSpPr>
          <p:cNvPr id="75782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575050" y="3860801"/>
            <a:ext cx="5249450" cy="206210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600"/>
              <a:t>Betonsten kan klippes eller skæres med vådskære.</a:t>
            </a:r>
          </a:p>
          <a:p>
            <a:endParaRPr lang="da-DK" sz="1600"/>
          </a:p>
          <a:p>
            <a:r>
              <a:rPr lang="da-DK" sz="1600">
                <a:solidFill>
                  <a:srgbClr val="FF0000"/>
                </a:solidFill>
              </a:rPr>
              <a:t>Her på skolen skal alle betonbelægningssten klippes. </a:t>
            </a:r>
          </a:p>
          <a:p>
            <a:endParaRPr lang="da-DK" sz="1600">
              <a:solidFill>
                <a:srgbClr val="FF0000"/>
              </a:solidFill>
            </a:endParaRPr>
          </a:p>
          <a:p>
            <a:r>
              <a:rPr lang="da-DK" sz="1600"/>
              <a:t>Ved smige og runde skæringer bruger vi våd-skære-maskiner.</a:t>
            </a:r>
          </a:p>
          <a:p>
            <a:r>
              <a:rPr lang="da-DK" sz="1600"/>
              <a:t>Fliser og kantsten skæres på våd-skære-maskiner</a:t>
            </a:r>
          </a:p>
          <a:p>
            <a:endParaRPr lang="da-DK" sz="1600"/>
          </a:p>
          <a:p>
            <a:endParaRPr lang="da-DK" sz="1600"/>
          </a:p>
        </p:txBody>
      </p:sp>
      <p:sp>
        <p:nvSpPr>
          <p:cNvPr id="75783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120189" y="765175"/>
            <a:ext cx="128587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/>
              <a:t>Fliser</a:t>
            </a:r>
            <a:endParaRPr lang="da-DK" sz="3200"/>
          </a:p>
        </p:txBody>
      </p:sp>
      <p:sp>
        <p:nvSpPr>
          <p:cNvPr id="75784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403476" y="-7938"/>
            <a:ext cx="43143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Tilpasninger af fliser &amp; betobsten</a:t>
            </a:r>
          </a:p>
        </p:txBody>
      </p:sp>
      <p:pic>
        <p:nvPicPr>
          <p:cNvPr id="75785" name="Picture 10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80100" y="476250"/>
            <a:ext cx="25209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6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527800" y="3068638"/>
            <a:ext cx="25923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a-DK" sz="1600"/>
              <a:t>Vådskæremaskine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022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76803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FC31B55A-A817-449A-B48A-E2544FC95264}" type="slidenum">
              <a:rPr lang="da-DK" smtClean="0"/>
              <a:pPr/>
              <a:t>24</a:t>
            </a:fld>
            <a:endParaRPr lang="da-DK"/>
          </a:p>
        </p:txBody>
      </p:sp>
      <p:pic>
        <p:nvPicPr>
          <p:cNvPr id="76804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1" y="-17463"/>
            <a:ext cx="7667625" cy="59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688389" y="333376"/>
            <a:ext cx="145879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Betonsten</a:t>
            </a:r>
            <a:endParaRPr lang="da-DK" sz="1600"/>
          </a:p>
        </p:txBody>
      </p:sp>
      <p:sp>
        <p:nvSpPr>
          <p:cNvPr id="76806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120189" y="908050"/>
            <a:ext cx="128587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/>
              <a:t>Fliser</a:t>
            </a:r>
            <a:endParaRPr lang="da-DK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2905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77827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4CFEA654-62EF-4DA5-957D-E3B5509673EB}" type="slidenum">
              <a:rPr lang="da-DK" smtClean="0"/>
              <a:pPr/>
              <a:t>25</a:t>
            </a:fld>
            <a:endParaRPr lang="da-DK"/>
          </a:p>
        </p:txBody>
      </p:sp>
      <p:sp>
        <p:nvSpPr>
          <p:cNvPr id="77828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88389" y="333376"/>
            <a:ext cx="145879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Betonsten</a:t>
            </a:r>
          </a:p>
        </p:txBody>
      </p:sp>
      <p:sp>
        <p:nvSpPr>
          <p:cNvPr id="77829" name="Text Box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92313" y="908050"/>
            <a:ext cx="723634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3200" u="sng"/>
              <a:t>Tilpasning:</a:t>
            </a:r>
          </a:p>
          <a:p>
            <a:endParaRPr lang="da-DK" u="sng"/>
          </a:p>
          <a:p>
            <a:r>
              <a:rPr lang="da-DK" sz="2000" u="sng"/>
              <a:t>Tilpassede betonsten må ikke være under 30 % af normal-størelsen</a:t>
            </a:r>
            <a:r>
              <a:rPr lang="da-DK" sz="2000"/>
              <a:t>.</a:t>
            </a:r>
          </a:p>
          <a:p>
            <a:endParaRPr lang="da-DK" sz="2000"/>
          </a:p>
          <a:p>
            <a:r>
              <a:rPr lang="da-DK" sz="2000"/>
              <a:t>Det er op til struktøren, at finde løsninger i forbandtet,</a:t>
            </a:r>
          </a:p>
          <a:p>
            <a:r>
              <a:rPr lang="da-DK" sz="2000"/>
              <a:t> så ”lus” i belægningen undgås.</a:t>
            </a:r>
          </a:p>
          <a:p>
            <a:endParaRPr lang="da-DK" sz="2000"/>
          </a:p>
          <a:p>
            <a:endParaRPr lang="da-DK" sz="2000"/>
          </a:p>
          <a:p>
            <a:endParaRPr lang="da-DK" sz="2000"/>
          </a:p>
          <a:p>
            <a:endParaRPr lang="da-DK" sz="2000"/>
          </a:p>
          <a:p>
            <a:endParaRPr lang="da-DK"/>
          </a:p>
        </p:txBody>
      </p:sp>
      <p:sp>
        <p:nvSpPr>
          <p:cNvPr id="77830" name="Rectangle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27575" y="5229225"/>
            <a:ext cx="1079500" cy="431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7831" name="Rectangl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016500" y="5661025"/>
            <a:ext cx="1079500" cy="431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7832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024563" y="5661025"/>
            <a:ext cx="1079500" cy="431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7833" name="Rectangle 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032625" y="5661025"/>
            <a:ext cx="1079500" cy="431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7834" name="Text Box 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311901" y="3429001"/>
            <a:ext cx="2263505" cy="5847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600"/>
              <a:t>Lus, Sten under 30 % af </a:t>
            </a:r>
          </a:p>
          <a:p>
            <a:r>
              <a:rPr lang="da-DK" sz="1600"/>
              <a:t>oprindelig sten- størrelse</a:t>
            </a:r>
          </a:p>
        </p:txBody>
      </p:sp>
      <p:sp>
        <p:nvSpPr>
          <p:cNvPr id="77835" name="Rectangle 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943475" y="4797425"/>
            <a:ext cx="1079500" cy="431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7836" name="Rectangle 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861301" y="5229225"/>
            <a:ext cx="250825" cy="431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7837" name="Rectangle 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735638" y="5229225"/>
            <a:ext cx="1079500" cy="431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7838" name="Rectangle 12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032625" y="4797425"/>
            <a:ext cx="1079500" cy="431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7839" name="Rectangle 1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16725" y="5229225"/>
            <a:ext cx="1079500" cy="431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7840" name="Rectangle 1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951538" y="4797425"/>
            <a:ext cx="1079500" cy="431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7841" name="Rectangle 15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63975" y="5229225"/>
            <a:ext cx="863600" cy="431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7842" name="Rectangle 1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863975" y="5661025"/>
            <a:ext cx="1150938" cy="431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7843" name="Rectangle 17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863975" y="4797425"/>
            <a:ext cx="1079500" cy="431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7844" name="Line 18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7032626" y="4076700"/>
            <a:ext cx="792163" cy="10810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77845" name="Rectangle 19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024563" y="5661025"/>
            <a:ext cx="215900" cy="431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7846" name="Line 20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H="1">
            <a:off x="6240463" y="4076700"/>
            <a:ext cx="792162" cy="15128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4096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78851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B9B1CD7E-6752-4DAD-8969-E15100C48F3D}" type="slidenum">
              <a:rPr lang="da-DK" smtClean="0"/>
              <a:pPr/>
              <a:t>26</a:t>
            </a:fld>
            <a:endParaRPr lang="da-DK"/>
          </a:p>
        </p:txBody>
      </p:sp>
      <p:sp>
        <p:nvSpPr>
          <p:cNvPr id="78852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20189" y="188913"/>
            <a:ext cx="128587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/>
              <a:t>Fliser</a:t>
            </a:r>
            <a:endParaRPr lang="da-DK" sz="3200"/>
          </a:p>
        </p:txBody>
      </p:sp>
      <p:sp>
        <p:nvSpPr>
          <p:cNvPr id="78853" name="Text Box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92539" y="620714"/>
            <a:ext cx="3306483" cy="5847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3200"/>
              <a:t>Tilpasning af fliser:</a:t>
            </a:r>
          </a:p>
        </p:txBody>
      </p:sp>
      <p:sp>
        <p:nvSpPr>
          <p:cNvPr id="78854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79651" y="2060576"/>
            <a:ext cx="6174767" cy="132343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000"/>
              <a:t>Fliser, der tilpasses må af hensyn til holdbarhed ikke være</a:t>
            </a:r>
          </a:p>
          <a:p>
            <a:r>
              <a:rPr lang="da-DK" sz="2000"/>
              <a:t>Under 30 % af normalstørrelsen.</a:t>
            </a:r>
          </a:p>
          <a:p>
            <a:endParaRPr lang="da-DK" sz="2000"/>
          </a:p>
          <a:p>
            <a:r>
              <a:rPr lang="da-DK" sz="2000"/>
              <a:t>Dette gælder dog ikke smige.</a:t>
            </a:r>
          </a:p>
        </p:txBody>
      </p:sp>
      <p:sp>
        <p:nvSpPr>
          <p:cNvPr id="78855" name="Rectangl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591176" y="4868864"/>
            <a:ext cx="576263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8856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016501" y="4868864"/>
            <a:ext cx="576263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8857" name="Rectangle 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727576" y="4365626"/>
            <a:ext cx="576263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8858" name="Rectangle 8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303838" y="4365626"/>
            <a:ext cx="576262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8859" name="Rectangle 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880101" y="4365626"/>
            <a:ext cx="576263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8860" name="Rectangle 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727576" y="5373689"/>
            <a:ext cx="576263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8861" name="Rectangle 1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-3843040">
            <a:off x="2387601" y="4689476"/>
            <a:ext cx="720725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8862" name="Rectangle 1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167438" y="4868864"/>
            <a:ext cx="576262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8863" name="Rectangle 15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456363" y="5373689"/>
            <a:ext cx="576262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8864" name="Rectangle 18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303838" y="5373689"/>
            <a:ext cx="576262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8865" name="Rectangle 19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743700" y="4868864"/>
            <a:ext cx="287338" cy="50482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8866" name="Line 22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H="1">
            <a:off x="6959601" y="5013326"/>
            <a:ext cx="720725" cy="1444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78867" name="Text Box 2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680325" y="4581526"/>
            <a:ext cx="1792670" cy="64633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Mindst 30% af</a:t>
            </a:r>
          </a:p>
          <a:p>
            <a:r>
              <a:rPr lang="da-DK"/>
              <a:t>normalstørrelsen</a:t>
            </a:r>
          </a:p>
        </p:txBody>
      </p:sp>
      <p:sp>
        <p:nvSpPr>
          <p:cNvPr id="78868" name="Rectangle 27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440238" y="4868864"/>
            <a:ext cx="576262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8869" name="Rectangle 30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151314" y="4868864"/>
            <a:ext cx="287337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8870" name="Rectangle 31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151313" y="4365626"/>
            <a:ext cx="576262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8871" name="Rectangle 35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880101" y="5373689"/>
            <a:ext cx="576263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8872" name="Rectangle 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456363" y="4365626"/>
            <a:ext cx="576262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8873" name="Line 38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4151313" y="4365625"/>
            <a:ext cx="0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8874" name="Rectangle 39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151313" y="5373689"/>
            <a:ext cx="576262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8875" name="Text Box 4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832851" y="908051"/>
            <a:ext cx="145879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Betonsten</a:t>
            </a:r>
            <a:endParaRPr lang="da-DK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6387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79875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ACC73668-C7AC-4C62-B888-13C2DA7A2CA3}" type="slidenum">
              <a:rPr lang="da-DK" smtClean="0"/>
              <a:pPr/>
              <a:t>27</a:t>
            </a:fld>
            <a:endParaRPr lang="da-DK"/>
          </a:p>
        </p:txBody>
      </p:sp>
      <p:pic>
        <p:nvPicPr>
          <p:cNvPr id="79876" name="Picture 2" descr="November 2009 28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24000" y="0"/>
            <a:ext cx="4572000" cy="3860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9877" name="Picture 3" descr="November 2009 28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132513" y="1"/>
            <a:ext cx="4572000" cy="20605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9878" name="Oval 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855914" y="2060576"/>
            <a:ext cx="1366837" cy="9366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9879" name="Oval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464425" y="1"/>
            <a:ext cx="863600" cy="18446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pic>
        <p:nvPicPr>
          <p:cNvPr id="79880" name="Picture 6" descr="November 2009 280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524000" y="3844926"/>
            <a:ext cx="4572000" cy="30130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9881" name="Oval 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-421840">
            <a:off x="4079875" y="5084764"/>
            <a:ext cx="755650" cy="100488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9882" name="Oval 8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-421840">
            <a:off x="2208214" y="5084764"/>
            <a:ext cx="828675" cy="100488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9883" name="Text Box 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061075" y="2133600"/>
            <a:ext cx="4572000" cy="531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/>
              <a:t>    For oven er der et billede af verdens </a:t>
            </a:r>
          </a:p>
          <a:p>
            <a:r>
              <a:rPr lang="da-DK"/>
              <a:t>    mindste ”lus”.</a:t>
            </a:r>
          </a:p>
          <a:p>
            <a:endParaRPr lang="da-DK"/>
          </a:p>
          <a:p>
            <a:endParaRPr lang="da-DK"/>
          </a:p>
          <a:p>
            <a:r>
              <a:rPr lang="da-DK"/>
              <a:t>   </a:t>
            </a:r>
          </a:p>
          <a:p>
            <a:r>
              <a:rPr lang="da-DK"/>
              <a:t>     En lang smal sten holder ikke længe.</a:t>
            </a:r>
          </a:p>
          <a:p>
            <a:endParaRPr lang="da-DK"/>
          </a:p>
          <a:p>
            <a:endParaRPr lang="da-DK"/>
          </a:p>
          <a:p>
            <a:endParaRPr lang="da-DK"/>
          </a:p>
          <a:p>
            <a:r>
              <a:rPr lang="da-DK"/>
              <a:t>       Fliser der er skæret i smig. </a:t>
            </a:r>
          </a:p>
          <a:p>
            <a:endParaRPr lang="da-DK"/>
          </a:p>
          <a:p>
            <a:r>
              <a:rPr lang="da-DK"/>
              <a:t>       Tilskæringerne er for lange </a:t>
            </a:r>
          </a:p>
          <a:p>
            <a:r>
              <a:rPr lang="da-DK"/>
              <a:t>       og for smalle</a:t>
            </a:r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</p:txBody>
      </p:sp>
      <p:sp>
        <p:nvSpPr>
          <p:cNvPr id="79884" name="Line 10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 flipV="1">
            <a:off x="4583113" y="2781300"/>
            <a:ext cx="1873250" cy="9350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79885" name="Line 11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H="1">
            <a:off x="5232401" y="5157789"/>
            <a:ext cx="1439863" cy="3587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79886" name="Rectangle 12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169026" y="6021388"/>
            <a:ext cx="1871663" cy="8366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79887" name="Text Box 1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524001" y="6643688"/>
            <a:ext cx="1717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Foto: Kim Bülow</a:t>
            </a:r>
          </a:p>
        </p:txBody>
      </p:sp>
      <p:sp>
        <p:nvSpPr>
          <p:cNvPr id="79888" name="Text Box 1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96001" y="1844675"/>
            <a:ext cx="1717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Foto: Kim Bülow</a:t>
            </a:r>
          </a:p>
        </p:txBody>
      </p:sp>
      <p:sp>
        <p:nvSpPr>
          <p:cNvPr id="79889" name="Text Box 15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524001" y="3500438"/>
            <a:ext cx="1717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Foto: Kim Bülow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86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80899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171C3016-2D16-4988-B3BB-B167502EDBF0}" type="slidenum">
              <a:rPr lang="da-DK" smtClean="0"/>
              <a:pPr/>
              <a:t>28</a:t>
            </a:fld>
            <a:endParaRPr lang="da-DK"/>
          </a:p>
        </p:txBody>
      </p:sp>
      <p:sp>
        <p:nvSpPr>
          <p:cNvPr id="80900" name="Text Box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88389" y="333376"/>
            <a:ext cx="145879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Betonsten</a:t>
            </a:r>
            <a:endParaRPr lang="da-DK" sz="1600"/>
          </a:p>
        </p:txBody>
      </p:sp>
      <p:sp>
        <p:nvSpPr>
          <p:cNvPr id="80901" name="Text 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120189" y="908050"/>
            <a:ext cx="128587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/>
              <a:t>Fliser</a:t>
            </a:r>
            <a:endParaRPr lang="da-DK" sz="3200"/>
          </a:p>
        </p:txBody>
      </p:sp>
      <p:pic>
        <p:nvPicPr>
          <p:cNvPr id="80902" name="Picture 5" descr="Malervænget november 2009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03388" y="1412876"/>
            <a:ext cx="7956550" cy="532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3" name="Rectangle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0" y="1052513"/>
            <a:ext cx="2051050" cy="568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0904" name="Text Box 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58925" y="3789364"/>
            <a:ext cx="196784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>
                <a:solidFill>
                  <a:srgbClr val="FF0000"/>
                </a:solidFill>
              </a:rPr>
              <a:t>Mindst 7 cm</a:t>
            </a:r>
          </a:p>
          <a:p>
            <a:r>
              <a:rPr lang="da-DK">
                <a:solidFill>
                  <a:srgbClr val="FF0000"/>
                </a:solidFill>
              </a:rPr>
              <a:t>mellem </a:t>
            </a:r>
            <a:r>
              <a:rPr lang="da-DK">
                <a:solidFill>
                  <a:srgbClr val="0000CC"/>
                </a:solidFill>
              </a:rPr>
              <a:t>studsfuger.</a:t>
            </a:r>
          </a:p>
          <a:p>
            <a:endParaRPr lang="da-DK">
              <a:solidFill>
                <a:srgbClr val="0000CC"/>
              </a:solidFill>
            </a:endParaRPr>
          </a:p>
          <a:p>
            <a:endParaRPr lang="da-DK"/>
          </a:p>
          <a:p>
            <a:r>
              <a:rPr lang="da-DK"/>
              <a:t>Det vil sige - aldrig</a:t>
            </a:r>
          </a:p>
          <a:p>
            <a:r>
              <a:rPr lang="da-DK"/>
              <a:t>mindre end</a:t>
            </a:r>
          </a:p>
          <a:p>
            <a:r>
              <a:rPr lang="da-DK"/>
              <a:t>1/3 dels forbandt</a:t>
            </a:r>
          </a:p>
        </p:txBody>
      </p:sp>
      <p:sp>
        <p:nvSpPr>
          <p:cNvPr id="80905" name="Line 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440238" y="4221163"/>
            <a:ext cx="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80906" name="Line 10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575050" y="4652963"/>
            <a:ext cx="865188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80907" name="Line 11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4440238" y="4149725"/>
            <a:ext cx="863600" cy="714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80908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859464" y="2060575"/>
            <a:ext cx="28007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600"/>
              <a:t>Bør mindst være 14 cm x 14 cm</a:t>
            </a:r>
          </a:p>
        </p:txBody>
      </p:sp>
      <p:sp>
        <p:nvSpPr>
          <p:cNvPr id="80909" name="Oval 1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735638" y="2420938"/>
            <a:ext cx="1295400" cy="100806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0910" name="Line 16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311900" y="5734050"/>
            <a:ext cx="2160588" cy="714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80911" name="Line 17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8759826" y="3933825"/>
            <a:ext cx="288925" cy="11509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80912" name="Text Box 18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924426" y="6019800"/>
            <a:ext cx="3724481" cy="52322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400"/>
              <a:t>Der er klippet i flere skifter for at undgå ”lus” og </a:t>
            </a:r>
          </a:p>
          <a:p>
            <a:r>
              <a:rPr lang="da-DK" sz="1400"/>
              <a:t>Små smige.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4387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81923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1EFC4C3E-2497-4303-9F92-756C871A4D76}" type="slidenum">
              <a:rPr lang="da-DK" smtClean="0"/>
              <a:pPr/>
              <a:t>29</a:t>
            </a:fld>
            <a:endParaRPr lang="da-DK"/>
          </a:p>
        </p:txBody>
      </p:sp>
      <p:sp>
        <p:nvSpPr>
          <p:cNvPr id="81924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20189" y="188913"/>
            <a:ext cx="128587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/>
              <a:t>Fliser</a:t>
            </a:r>
            <a:endParaRPr lang="da-DK" sz="3200"/>
          </a:p>
        </p:txBody>
      </p:sp>
      <p:sp>
        <p:nvSpPr>
          <p:cNvPr id="81925" name="Rectangle 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19289" y="836613"/>
            <a:ext cx="1584325" cy="158591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26" name="Rectangle 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824788" y="4437064"/>
            <a:ext cx="576262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27" name="Rectangle 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672263" y="1052514"/>
            <a:ext cx="1943100" cy="2160587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28" name="Rectangle 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959601" y="3933826"/>
            <a:ext cx="576263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29" name="Rectangle 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535863" y="3933826"/>
            <a:ext cx="576262" cy="504825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30" name="Rectangle 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112126" y="3933826"/>
            <a:ext cx="576263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31" name="Rectangle 1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-4038461">
            <a:off x="6580189" y="1216026"/>
            <a:ext cx="3062287" cy="18716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da-DK" sz="3200"/>
          </a:p>
        </p:txBody>
      </p:sp>
      <p:sp>
        <p:nvSpPr>
          <p:cNvPr id="81932" name="Rectangle 1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-2742076">
            <a:off x="1883569" y="1448594"/>
            <a:ext cx="2520950" cy="12969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33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112126" y="4941889"/>
            <a:ext cx="576263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34" name="Rectangle 1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535863" y="4941889"/>
            <a:ext cx="576262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35" name="Rectangle 14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959601" y="4941889"/>
            <a:ext cx="576263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36" name="Rectangle 15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248526" y="4437064"/>
            <a:ext cx="576263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37" name="Rectangle 1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8401050" y="4437064"/>
            <a:ext cx="287338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38" name="Rectangle 1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959600" y="4437064"/>
            <a:ext cx="287338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39" name="Rectangle 19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792538" y="5229226"/>
            <a:ext cx="576262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40" name="Rectangle 2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640013" y="5229226"/>
            <a:ext cx="576262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41" name="Rectangle 22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792538" y="4221164"/>
            <a:ext cx="576262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42" name="Rectangle 23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216276" y="4221164"/>
            <a:ext cx="576263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43" name="Rectangle 24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2640013" y="4221164"/>
            <a:ext cx="576262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44" name="Rectangle 25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27351" y="4724401"/>
            <a:ext cx="576263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45" name="Rectangle 26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503613" y="4724401"/>
            <a:ext cx="576262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46" name="Rectangle 27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216276" y="5229226"/>
            <a:ext cx="576263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47" name="Rectangle 3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79875" y="4724401"/>
            <a:ext cx="287338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48" name="Rectangle 32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2640014" y="4724401"/>
            <a:ext cx="287337" cy="504825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49" name="Oval 33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7319964" y="4005264"/>
            <a:ext cx="720725" cy="7191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50" name="Oval 35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000375" y="4076701"/>
            <a:ext cx="935038" cy="936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51" name="Oval 36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071814" y="4221164"/>
            <a:ext cx="720725" cy="7191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52" name="Rectangle 37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071814" y="4005263"/>
            <a:ext cx="719137" cy="215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1953" name="Line 38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5591175" y="260350"/>
            <a:ext cx="0" cy="59769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81954" name="Line 39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>
            <a:off x="1524000" y="620713"/>
            <a:ext cx="75247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81955" name="Text Box 40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2763839" y="39688"/>
            <a:ext cx="17631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000"/>
              <a:t>Gode løsninger</a:t>
            </a:r>
          </a:p>
        </p:txBody>
      </p:sp>
      <p:sp>
        <p:nvSpPr>
          <p:cNvPr id="81956" name="Text Box 41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6508751" y="111125"/>
            <a:ext cx="19389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000"/>
              <a:t>Dårlige løsninger</a:t>
            </a:r>
          </a:p>
        </p:txBody>
      </p:sp>
      <p:sp>
        <p:nvSpPr>
          <p:cNvPr id="81957" name="Text Box 43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7535863" y="2133600"/>
            <a:ext cx="2335960" cy="40011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000"/>
              <a:t>Undgå spidse vinkler</a:t>
            </a:r>
          </a:p>
        </p:txBody>
      </p:sp>
      <p:sp>
        <p:nvSpPr>
          <p:cNvPr id="81958" name="Text Box 44"/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2566989" y="1989138"/>
            <a:ext cx="2345835" cy="40011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000"/>
              <a:t>Brug stumme vinkler</a:t>
            </a:r>
          </a:p>
        </p:txBody>
      </p:sp>
      <p:sp>
        <p:nvSpPr>
          <p:cNvPr id="81959" name="Text Box 45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8832851" y="836613"/>
            <a:ext cx="1674813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/>
              <a:t>Betonsten</a:t>
            </a:r>
            <a:endParaRPr lang="da-DK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462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34819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4ED16721-CB6E-422A-BDAD-A11F51629CC5}" type="slidenum">
              <a:rPr lang="da-DK" smtClean="0"/>
              <a:pPr/>
              <a:t>3</a:t>
            </a:fld>
            <a:endParaRPr lang="da-DK"/>
          </a:p>
        </p:txBody>
      </p:sp>
      <p:pic>
        <p:nvPicPr>
          <p:cNvPr id="34820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0"/>
            <a:ext cx="62611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1" y="5013325"/>
            <a:ext cx="626427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72488" y="1773239"/>
            <a:ext cx="192405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Rectangle 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472489" y="2565400"/>
            <a:ext cx="719137" cy="935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a-DK"/>
              <a:t>SG</a:t>
            </a:r>
          </a:p>
        </p:txBody>
      </p:sp>
      <p:sp>
        <p:nvSpPr>
          <p:cNvPr id="34824" name="Text Box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751764" y="-26988"/>
            <a:ext cx="2916237" cy="64135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/>
              <a:t>Gælder kun for </a:t>
            </a:r>
          </a:p>
          <a:p>
            <a:r>
              <a:rPr lang="da-DK"/>
              <a:t>Beton-belægnings-sten</a:t>
            </a:r>
          </a:p>
        </p:txBody>
      </p:sp>
      <p:sp>
        <p:nvSpPr>
          <p:cNvPr id="34825" name="Ellipse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382000" y="6357939"/>
            <a:ext cx="1500188" cy="35718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9310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82947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D72F2C26-8E16-446C-82C1-479E4386FA71}" type="slidenum">
              <a:rPr lang="da-DK" smtClean="0"/>
              <a:pPr/>
              <a:t>30</a:t>
            </a:fld>
            <a:endParaRPr lang="da-DK"/>
          </a:p>
        </p:txBody>
      </p:sp>
      <p:pic>
        <p:nvPicPr>
          <p:cNvPr id="82948" name="Picture 4" descr="November 2009 28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74825" y="1557338"/>
            <a:ext cx="2825750" cy="422116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2949" name="Picture 5" descr="November 2009 32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67438" y="3736975"/>
            <a:ext cx="3086100" cy="206533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2950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774826" y="5516563"/>
            <a:ext cx="1717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Foto: Kim Bülow</a:t>
            </a:r>
          </a:p>
        </p:txBody>
      </p:sp>
      <p:sp>
        <p:nvSpPr>
          <p:cNvPr id="82951" name="Text Box 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67438" y="5589588"/>
            <a:ext cx="9271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/>
              <a:t>Foto: Kim Bülow</a:t>
            </a:r>
          </a:p>
        </p:txBody>
      </p:sp>
      <p:sp>
        <p:nvSpPr>
          <p:cNvPr id="82952" name="Text Box 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55913" y="333376"/>
            <a:ext cx="4817088" cy="64633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Eksempler på hvordan man undgår spidse vinkler.</a:t>
            </a:r>
          </a:p>
          <a:p>
            <a:r>
              <a:rPr lang="da-DK"/>
              <a:t>Sådanne løsninger skal aftales med bygherre. </a:t>
            </a:r>
          </a:p>
        </p:txBody>
      </p:sp>
      <p:sp>
        <p:nvSpPr>
          <p:cNvPr id="82953" name="Text Box 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120189" y="188913"/>
            <a:ext cx="128587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/>
              <a:t>Fliser</a:t>
            </a:r>
            <a:endParaRPr lang="da-DK" sz="3200"/>
          </a:p>
        </p:txBody>
      </p:sp>
      <p:sp>
        <p:nvSpPr>
          <p:cNvPr id="82954" name="Text Box 1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832851" y="836613"/>
            <a:ext cx="1674813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/>
              <a:t>Betonsten</a:t>
            </a:r>
            <a:endParaRPr lang="da-DK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3690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83971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4EB3C301-3A7C-42E0-9137-421C8E5682B8}" type="slidenum">
              <a:rPr lang="da-DK" smtClean="0"/>
              <a:pPr/>
              <a:t>31</a:t>
            </a:fld>
            <a:endParaRPr lang="da-DK"/>
          </a:p>
        </p:txBody>
      </p:sp>
      <p:pic>
        <p:nvPicPr>
          <p:cNvPr id="83972" name="Picture 4"/>
          <p:cNvPicPr>
            <a:picLocks noGrp="1" noChangeAspect="1" noChangeArrowheads="1"/>
          </p:cNvPicPr>
          <p:nvPr>
            <p:ph type="body" idx="1"/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495551" y="1052513"/>
            <a:ext cx="5853113" cy="3041650"/>
          </a:xfrm>
          <a:noFill/>
        </p:spPr>
      </p:pic>
      <p:sp>
        <p:nvSpPr>
          <p:cNvPr id="83973" name="Oval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759826" y="260351"/>
            <a:ext cx="1655763" cy="504825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a-DK" sz="1400"/>
              <a:t>Kantsten og</a:t>
            </a:r>
          </a:p>
          <a:p>
            <a:pPr algn="ctr"/>
            <a:r>
              <a:rPr lang="da-DK" sz="1400"/>
              <a:t>kanter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4004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84995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EA37D455-9A82-4F9E-A37E-831C453C8C9C}" type="slidenum">
              <a:rPr lang="da-DK" smtClean="0"/>
              <a:pPr/>
              <a:t>32</a:t>
            </a:fld>
            <a:endParaRPr lang="da-DK"/>
          </a:p>
        </p:txBody>
      </p:sp>
      <p:pic>
        <p:nvPicPr>
          <p:cNvPr id="84996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0"/>
            <a:ext cx="6788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Oval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759826" y="260351"/>
            <a:ext cx="1655763" cy="504825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a-DK" sz="1400"/>
              <a:t>Kantsten og</a:t>
            </a:r>
          </a:p>
          <a:p>
            <a:pPr algn="ctr"/>
            <a:r>
              <a:rPr lang="da-DK" sz="1400"/>
              <a:t>kanter</a:t>
            </a:r>
            <a:endParaRPr lang="da-DK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1701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86019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34BE033A-692E-42E3-9A08-F4C7924BBD9A}" type="slidenum">
              <a:rPr lang="da-DK" smtClean="0"/>
              <a:pPr/>
              <a:t>33</a:t>
            </a:fld>
            <a:endParaRPr lang="da-DK"/>
          </a:p>
        </p:txBody>
      </p:sp>
      <p:pic>
        <p:nvPicPr>
          <p:cNvPr id="86020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0" y="0"/>
            <a:ext cx="6967538" cy="632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Oval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759826" y="260351"/>
            <a:ext cx="1655763" cy="504825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a-DK" sz="1400"/>
              <a:t>Kantsten og</a:t>
            </a:r>
          </a:p>
          <a:p>
            <a:pPr algn="ctr"/>
            <a:r>
              <a:rPr lang="da-DK" sz="1400"/>
              <a:t>kanter</a:t>
            </a:r>
            <a:endParaRPr lang="da-DK" sz="3200"/>
          </a:p>
        </p:txBody>
      </p:sp>
      <p:sp>
        <p:nvSpPr>
          <p:cNvPr id="86022" name="Rectangle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016500" y="6308726"/>
            <a:ext cx="2159000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6023" name="Text Box 9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971675" y="619126"/>
            <a:ext cx="719492" cy="30777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400"/>
              <a:t>Lysning</a:t>
            </a:r>
          </a:p>
        </p:txBody>
      </p:sp>
      <p:sp>
        <p:nvSpPr>
          <p:cNvPr id="86024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855914" y="765175"/>
            <a:ext cx="9366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86025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3935413" y="333376"/>
            <a:ext cx="0" cy="14398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86026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863976" y="333375"/>
            <a:ext cx="1444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86027" name="Line 1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863976" y="1773238"/>
            <a:ext cx="1444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86028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 flipV="1">
            <a:off x="5664201" y="260351"/>
            <a:ext cx="792163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86029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456363" y="333375"/>
            <a:ext cx="15587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600"/>
              <a:t>5 mm overhøjde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8257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87043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008946A5-6AC5-4619-80CC-76418417BC0E}" type="slidenum">
              <a:rPr lang="da-DK" smtClean="0"/>
              <a:pPr/>
              <a:t>34</a:t>
            </a:fld>
            <a:endParaRPr lang="da-DK"/>
          </a:p>
        </p:txBody>
      </p:sp>
      <p:pic>
        <p:nvPicPr>
          <p:cNvPr id="87044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912814"/>
            <a:ext cx="8243888" cy="506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5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759826" y="260351"/>
            <a:ext cx="1655763" cy="504825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a-DK" sz="1400"/>
              <a:t>Kantsten og</a:t>
            </a:r>
          </a:p>
          <a:p>
            <a:pPr algn="ctr"/>
            <a:r>
              <a:rPr lang="da-DK" sz="1400"/>
              <a:t>kanter</a:t>
            </a:r>
            <a:endParaRPr lang="da-DK" sz="3200"/>
          </a:p>
        </p:txBody>
      </p:sp>
      <p:sp>
        <p:nvSpPr>
          <p:cNvPr id="87046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713538" y="2420938"/>
            <a:ext cx="1623650" cy="40011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000"/>
              <a:t>2-3 mm fuge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1600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88067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958DF5CF-79A5-4E0F-9EE2-7474D470B884}" type="slidenum">
              <a:rPr lang="da-DK" smtClean="0"/>
              <a:pPr/>
              <a:t>35</a:t>
            </a:fld>
            <a:endParaRPr lang="da-DK"/>
          </a:p>
        </p:txBody>
      </p:sp>
      <p:sp>
        <p:nvSpPr>
          <p:cNvPr id="88068" name="Oval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71813" y="4508500"/>
            <a:ext cx="1511300" cy="16573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8069" name="Oval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464425" y="4508500"/>
            <a:ext cx="1511300" cy="16573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8070" name="Rectangle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943475" y="6165850"/>
            <a:ext cx="2376488" cy="692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pic>
        <p:nvPicPr>
          <p:cNvPr id="88071" name="Picture 12" descr="November 2009 26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096000" y="3789364"/>
            <a:ext cx="4572000" cy="306863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8072" name="Picture 13" descr="November 2009 256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558926" y="3952876"/>
            <a:ext cx="4500563" cy="29051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8073" name="Oval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464425" y="4508501"/>
            <a:ext cx="1511300" cy="18002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sp>
        <p:nvSpPr>
          <p:cNvPr id="88074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855913" y="4652964"/>
            <a:ext cx="1511300" cy="18002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a-DK"/>
          </a:p>
        </p:txBody>
      </p:sp>
      <p:pic>
        <p:nvPicPr>
          <p:cNvPr id="88075" name="Picture 16" descr="November 2009 259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524000" y="1"/>
            <a:ext cx="3563938" cy="23860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8076" name="Picture 17" descr="November 2009 240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059364" y="0"/>
            <a:ext cx="5608637" cy="375443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8077" name="Oval 18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759826" y="260351"/>
            <a:ext cx="1655763" cy="504825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da-DK" sz="1400"/>
              <a:t>Kantsten og</a:t>
            </a:r>
          </a:p>
          <a:p>
            <a:pPr algn="ctr"/>
            <a:r>
              <a:rPr lang="da-DK" sz="1400"/>
              <a:t>kanter</a:t>
            </a:r>
            <a:endParaRPr lang="da-DK" sz="3200"/>
          </a:p>
        </p:txBody>
      </p:sp>
      <p:sp>
        <p:nvSpPr>
          <p:cNvPr id="88078" name="Text Box 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524000" y="2349500"/>
            <a:ext cx="6038850" cy="1778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/>
              <a:t>Hvis fugen ikke er 2-3 mm er skaden sket</a:t>
            </a:r>
          </a:p>
          <a:p>
            <a:r>
              <a:rPr lang="da-DK"/>
              <a:t>før du forlader bygge-pladsen.</a:t>
            </a:r>
          </a:p>
          <a:p>
            <a:endParaRPr lang="da-DK"/>
          </a:p>
          <a:p>
            <a:r>
              <a:rPr lang="da-DK"/>
              <a:t> I dette tilfælde kun nogle få hundrede meter kantsten</a:t>
            </a:r>
          </a:p>
          <a:p>
            <a:r>
              <a:rPr lang="da-DK"/>
              <a:t> med manglende fuge-afstand.</a:t>
            </a:r>
          </a:p>
          <a:p>
            <a:endParaRPr lang="da-DK"/>
          </a:p>
        </p:txBody>
      </p:sp>
      <p:sp>
        <p:nvSpPr>
          <p:cNvPr id="88079" name="Text Box 2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631951" y="6524625"/>
            <a:ext cx="1717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Foto: Kim Bülow</a:t>
            </a:r>
          </a:p>
        </p:txBody>
      </p:sp>
      <p:sp>
        <p:nvSpPr>
          <p:cNvPr id="88080" name="Text Box 21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167439" y="6643688"/>
            <a:ext cx="1717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Foto: Kim Bülow</a:t>
            </a:r>
          </a:p>
        </p:txBody>
      </p:sp>
      <p:sp>
        <p:nvSpPr>
          <p:cNvPr id="88081" name="Text Box 22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524001" y="2133600"/>
            <a:ext cx="1717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Foto: Kim Bülow</a:t>
            </a:r>
          </a:p>
        </p:txBody>
      </p:sp>
      <p:sp>
        <p:nvSpPr>
          <p:cNvPr id="88082" name="Text Box 23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535864" y="3500438"/>
            <a:ext cx="1717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/>
              <a:t>Foto: Kim Bülow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9075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35843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68955602-2D8F-4900-9482-D71C73C9A31B}" type="slidenum">
              <a:rPr lang="da-DK" smtClean="0"/>
              <a:pPr/>
              <a:t>4</a:t>
            </a:fld>
            <a:endParaRPr lang="da-DK"/>
          </a:p>
        </p:txBody>
      </p:sp>
      <p:pic>
        <p:nvPicPr>
          <p:cNvPr id="35844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5188" y="1700213"/>
            <a:ext cx="7308850" cy="454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08213" y="620713"/>
            <a:ext cx="7200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a-DK" sz="2400"/>
              <a:t>Forskellige typer beton-sten og fliser</a:t>
            </a:r>
            <a:endParaRPr lang="da-DK" sz="2400">
              <a:latin typeface="Times New Roman" pitchFamily="18" charset="0"/>
            </a:endParaRPr>
          </a:p>
        </p:txBody>
      </p:sp>
      <p:sp>
        <p:nvSpPr>
          <p:cNvPr id="35846" name="Ellipse 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382000" y="6357939"/>
            <a:ext cx="1500188" cy="35718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129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36867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24E46850-25D1-4F6F-A569-AD86984F6142}" type="slidenum">
              <a:rPr lang="da-DK" smtClean="0"/>
              <a:pPr/>
              <a:t>5</a:t>
            </a:fld>
            <a:endParaRPr lang="da-DK"/>
          </a:p>
        </p:txBody>
      </p:sp>
      <p:sp>
        <p:nvSpPr>
          <p:cNvPr id="36868" name="Line 2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10417175" y="0"/>
            <a:ext cx="0" cy="68580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pic>
        <p:nvPicPr>
          <p:cNvPr id="36869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1" y="1125538"/>
            <a:ext cx="6913563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759826" y="260350"/>
            <a:ext cx="128587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/>
              <a:t>Fliser</a:t>
            </a:r>
            <a:endParaRPr lang="da-DK" sz="3200"/>
          </a:p>
        </p:txBody>
      </p:sp>
      <p:sp>
        <p:nvSpPr>
          <p:cNvPr id="36871" name="Text Box 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759826" y="836614"/>
            <a:ext cx="145879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Betonsten</a:t>
            </a:r>
            <a:endParaRPr lang="da-DK" sz="3200"/>
          </a:p>
        </p:txBody>
      </p:sp>
      <p:sp>
        <p:nvSpPr>
          <p:cNvPr id="36872" name="Tekstboks 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738313" y="214313"/>
            <a:ext cx="52237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000"/>
              <a:t>Tolerancer på bærelag (BL) og afretningslag (AL).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4961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37891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2B134B32-31B9-4231-B8EA-E4F9026D3866}" type="slidenum">
              <a:rPr lang="da-DK" smtClean="0"/>
              <a:pPr/>
              <a:t>6</a:t>
            </a:fld>
            <a:endParaRPr lang="da-DK"/>
          </a:p>
        </p:txBody>
      </p:sp>
      <p:sp>
        <p:nvSpPr>
          <p:cNvPr id="37892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88389" y="333376"/>
            <a:ext cx="145879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Betonsten</a:t>
            </a:r>
          </a:p>
        </p:txBody>
      </p:sp>
      <p:sp>
        <p:nvSpPr>
          <p:cNvPr id="37893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919289" y="333376"/>
            <a:ext cx="6518275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800" u="sng"/>
              <a:t>Afretningslag forkortet AG eller AL</a:t>
            </a:r>
          </a:p>
          <a:p>
            <a:endParaRPr lang="da-DK" sz="2800"/>
          </a:p>
          <a:p>
            <a:r>
              <a:rPr lang="da-DK" sz="2800"/>
              <a:t>Under beton-belægnings-sten  :</a:t>
            </a:r>
          </a:p>
          <a:p>
            <a:endParaRPr lang="da-DK" sz="2000"/>
          </a:p>
          <a:p>
            <a:r>
              <a:rPr lang="da-DK" sz="2000"/>
              <a:t>AG skal mindst være 20 mm og højst 40 mm</a:t>
            </a:r>
          </a:p>
          <a:p>
            <a:endParaRPr lang="da-DK" sz="1600"/>
          </a:p>
          <a:p>
            <a:r>
              <a:rPr lang="da-DK" sz="1600"/>
              <a:t>AG er Grusgravsmateriale 0-8 mm.</a:t>
            </a:r>
            <a:r>
              <a:rPr lang="da-DK" sz="2000"/>
              <a:t> </a:t>
            </a:r>
          </a:p>
          <a:p>
            <a:endParaRPr lang="da-DK" sz="1600"/>
          </a:p>
          <a:p>
            <a:r>
              <a:rPr lang="da-DK" sz="1600"/>
              <a:t>Afretningsgrus kaldes også for brolæggergrus.</a:t>
            </a:r>
          </a:p>
          <a:p>
            <a:endParaRPr lang="da-DK" sz="1600"/>
          </a:p>
          <a:p>
            <a:r>
              <a:rPr lang="da-DK" sz="1600"/>
              <a:t>Målene er fast indbygget. (Når belægningen er færdig)</a:t>
            </a:r>
          </a:p>
          <a:p>
            <a:endParaRPr lang="da-DK" sz="2000"/>
          </a:p>
        </p:txBody>
      </p:sp>
      <p:pic>
        <p:nvPicPr>
          <p:cNvPr id="37894" name="Picture 7"/>
          <p:cNvPicPr>
            <a:picLocks noGrp="1" noChangeAspect="1" noChangeArrowheads="1"/>
          </p:cNvPicPr>
          <p:nvPr>
            <p:ph type="body" idx="1"/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2927350" y="4581526"/>
            <a:ext cx="4033838" cy="1743075"/>
          </a:xfrm>
          <a:noFill/>
        </p:spPr>
      </p:pic>
      <p:sp>
        <p:nvSpPr>
          <p:cNvPr id="37895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6743701" y="4941889"/>
            <a:ext cx="7921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37896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535863" y="4724401"/>
            <a:ext cx="1766830" cy="461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200"/>
              <a:t>Afretningslag – AG</a:t>
            </a:r>
          </a:p>
          <a:p>
            <a:r>
              <a:rPr lang="da-DK" sz="1200"/>
              <a:t>Mellem 20mm og 40 mm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4920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38915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6ABBCB71-A886-4555-A618-03897AD2DCDD}" type="slidenum">
              <a:rPr lang="da-DK" smtClean="0"/>
              <a:pPr/>
              <a:t>7</a:t>
            </a:fld>
            <a:endParaRPr lang="da-DK"/>
          </a:p>
        </p:txBody>
      </p:sp>
      <p:pic>
        <p:nvPicPr>
          <p:cNvPr id="38916" name="Picture 2"/>
          <p:cNvPicPr>
            <a:picLocks noGrp="1" noChangeAspect="1" noChangeArrowheads="1"/>
          </p:cNvPicPr>
          <p:nvPr>
            <p:ph type="body" idx="1"/>
            <p:custDataLst>
              <p:tags r:id="rId4"/>
            </p:custDataLst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847850" y="1700214"/>
            <a:ext cx="8612188" cy="3722687"/>
          </a:xfr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547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39939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1B189583-B1E3-4E18-AFDD-5FE6F5A1920E}" type="slidenum">
              <a:rPr lang="da-DK" smtClean="0"/>
              <a:pPr/>
              <a:t>8</a:t>
            </a:fld>
            <a:endParaRPr lang="da-DK"/>
          </a:p>
        </p:txBody>
      </p:sp>
      <p:pic>
        <p:nvPicPr>
          <p:cNvPr id="39940" name="Picture 2"/>
          <p:cNvPicPr>
            <a:picLocks noGrp="1" noChangeAspect="1" noChangeArrowheads="1"/>
          </p:cNvPicPr>
          <p:nvPr>
            <p:ph type="body" idx="1"/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351089" y="1557338"/>
            <a:ext cx="7820025" cy="3981450"/>
          </a:xfrm>
          <a:noFill/>
        </p:spPr>
      </p:pic>
      <p:sp>
        <p:nvSpPr>
          <p:cNvPr id="39941" name="Text Box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1" y="0"/>
            <a:ext cx="9109075" cy="52322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800"/>
              <a:t>Det er MEGET vigtigt at afretningslaget er ensartet.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095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Pladsholder til sidefod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r>
              <a:rPr lang="da-DK"/>
              <a:t>EUC-SJÆLLAND STRUKTØRTEAM KBAN</a:t>
            </a:r>
          </a:p>
        </p:txBody>
      </p:sp>
      <p:sp>
        <p:nvSpPr>
          <p:cNvPr id="41987" name="Pladsholder til diasnummer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noFill/>
        </p:spPr>
        <p:txBody>
          <a:bodyPr/>
          <a:lstStyle/>
          <a:p>
            <a:fld id="{9E9BFF80-1E95-4CDD-A044-08A50A4246CD}" type="slidenum">
              <a:rPr lang="da-DK" smtClean="0"/>
              <a:pPr/>
              <a:t>9</a:t>
            </a:fld>
            <a:endParaRPr lang="da-DK"/>
          </a:p>
        </p:txBody>
      </p:sp>
      <p:sp>
        <p:nvSpPr>
          <p:cNvPr id="41988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88389" y="333376"/>
            <a:ext cx="145879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2400"/>
              <a:t>Betonsten</a:t>
            </a:r>
          </a:p>
        </p:txBody>
      </p:sp>
      <p:sp>
        <p:nvSpPr>
          <p:cNvPr id="41989" name="Text Box 2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40013" y="981075"/>
            <a:ext cx="5908862" cy="230832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3600"/>
              <a:t>Fald:</a:t>
            </a:r>
          </a:p>
          <a:p>
            <a:endParaRPr lang="da-DK" sz="3600"/>
          </a:p>
          <a:p>
            <a:r>
              <a:rPr lang="da-DK" sz="2400"/>
              <a:t>Mindst 25 ‰ på fortove og vejbaner</a:t>
            </a:r>
          </a:p>
          <a:p>
            <a:endParaRPr lang="da-DK" sz="2400"/>
          </a:p>
          <a:p>
            <a:r>
              <a:rPr lang="da-DK" sz="2400"/>
              <a:t>Mindst 20 ‰ på gangarealer i parker og haver</a:t>
            </a:r>
          </a:p>
        </p:txBody>
      </p:sp>
      <p:pic>
        <p:nvPicPr>
          <p:cNvPr id="41990" name="Picture 2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40013" y="4652963"/>
            <a:ext cx="45720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Text Box 2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372351" y="5272088"/>
            <a:ext cx="23876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sz="1600"/>
              <a:t>Eksempel på vejopbygning</a:t>
            </a:r>
          </a:p>
        </p:txBody>
      </p:sp>
      <p:sp>
        <p:nvSpPr>
          <p:cNvPr id="41992" name="Text Box 2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120189" y="908050"/>
            <a:ext cx="1285875" cy="457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2400"/>
              <a:t>Fliser</a:t>
            </a:r>
            <a:endParaRPr lang="da-DK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01169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vB2BLU6YsM0h9sO41O5h3S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eKA4xMNFk0rq7j4KxbdSb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mYh4rwn4qsnIdnemxMmI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Y2M6LRWB3h0CqJzjwUE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Sf1XVQ9reawQFZfhlKv7P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5HAXuNdgr4FZ6ML9P0MaO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uMLJj2a980St9jmYmmdYI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bFTswcVvkFAYdOcLta5iV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VFtPwHuWNGFswOofwI9dt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g3nsrfu8dCIcLFEL4pvJc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UfFL9yyphjfkQ05CSHDSX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j7jAKYC4VLzN88MF6WzOk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M7PDDFCIemNZ3iVPAd2b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XqOEFrwO6jwaVysyNAMco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L3RWPdAGj8pU9TM6iax7F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gYdecx9Z170tFKMIBjdp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K0ozMHhBFgOvMSJB03xk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UGd1jzzdTffTecPDLrHqs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EaYTZZjaRGgs6HlLnI2rn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TExMmi5CGPa233qAzUJn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DM67h04Zo0m5U5frdWRM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CVFhIX7twDbFfSqE4h1Di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NW8Xa8lXRBw39ar0i6RUt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otThjSu2b076XsfT982CM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UfPm1yRALphN8J8KMY7z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8cIgd4ZUMnk31T8O7M5hP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Lm2IRxkSNUYl6CDLlNARC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s4HfBYRkttJ1qmevdrzT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GNwamriHYuSTX0BWm1sr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B5bgxQz8hJj2Y0s4NuTaL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ytguCvdS7YA5HkUPAJzH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yRZZ9RzwyhIQyDNglXD4R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nVKKSFiqc3L0ChvsDEly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Re9H6yfMVDTmNB3o7GQg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8gMPHBZQZ67JlKllKdca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MMDbZPuZpvCmvGA3M63Eg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SDPGr3wYuiRlsn3VzphWd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8RH7ltf9zNHdk3mhySvog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Kq5mN3UJdbflUZmjoqtr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vaedZQxDmkduToA4fs4K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66s3zf1QsMmqVV8A43czO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8q6XIjb0ngeP38KVhhCwR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7ttFWFo1ywQcX2XBxIFso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b5RZP8LUXi2HiDu3mvBmI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YRaHYGKUQp21hnNWPgfE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SXkszH3T8oSiQL1x2Mrca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9fKj7ulaQ2ns70P7a592s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Fgl6fpFl649qHVXEygyGy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EOgN7I6auv6vAtX0eVuvW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jGiT9vwSuL5GCxQriXfWz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KrgDHiW2HvqowB8pm1HD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jckuGy1Db33lvzudyADC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qURq9MDxfZJFn6zFOXQR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Ch1gX4oEiXBZLqCfofZEN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BPcoESMGLaKohApTPy8BH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3nk83yyBRVdyGb4zqvSCb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LkaC2B5zJ5pixkZREGuPk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fm92QvprvcmOLO3wPd7aj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bIUdOg7CI5BC8YY0I3bpq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RqfvUGEu17qbr8DG9jSu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KitlTe9gH4fv7fRHMWcx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d9F5xOv4YTnaw2NzKdW3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uIMxS5m25xwUEgzqmR9q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31V6P7o6WqHDFXi0WqHVN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DBnwZjR5U9wgFLCMfeDZB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d1BB8mUJJ7qdnjIj84eQw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7oixnabtiOdwnmVnbvaa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IZ7Gq5urZk2hUruI3gvKp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Prni3V5yKKAFUcjBYKyfP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NVwK99wuHDwSGX9loISqN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ZRWlnLTJGl7IzQ956fnJ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WIsI4AxpCazdswmIxkF1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bDsrSDiS5ywUeTFHicgJ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8loCJoH341oHag5B8EMji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FWC8PSCmPNvz3i3O9fBO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7c3Cz59yupFDFs0ByPqHc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bAdNykuwItt8Op4cixdgi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81uSxEeKqALyvyO95ZJdm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w7hNvnQDIYdrZ5HDO9a6n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UpCBNyGMnjjw1spMxP3YH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axEBwmwTuWi5GNaXwWPW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OhnCNw0ndkpIf5Xb1kfuO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VLBBAj68L5ZImeTyZT6I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GXx5ZkUuGBlq3sQbUq46b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DgmAX8MgBHFgfO4wAYcE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DhiL2n5t2CM2khJomMIq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Nc27oQ6Uxz8C4ib5oa7F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ucuMNbBpVEtZwvz0fHDWH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tbFE6aHjfSYIiZykBEuvB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1sLcC3BkcvL6s0pDz7BmB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FCyNC49tuJlfJi784qHCp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1NczsV5YscDzw26jyDaLo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m3gfdsA3NZu3AKA3Benwh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B9M42LS4rEdMr9idHDnoo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4ssmIu1WnRXdr6s8qOaIx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QNjrKowK8SKX5kCG2n3vg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PdHbKzdyeF7eBE2hJDqDJ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su18wKMMF2AvY5JzDXxz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QQIYDLEp5CCKKd9C2tMr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E6GXxaZs69qoDbpx608fX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4sro0qrlzje45P1jLN1oM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Tdkvp1U4Mc4LcCiFdtqCw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kmAYcvmMjK7HdsD1KYy2m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jSYNfqMEPkqqTXVrOpH0S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DvpP2cIr4u663IZofVZEU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gMzF6ja8kllZetoqoAWog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kNUdrpaM1eqQeCfn5phV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K3tw0PxoIvxksMLSRKYyk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yneLa1ux6kLz2QJVokeCw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jU9tCcxxWBpEv6heEwUbo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TKU9WlDjIAE4kCGphZz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rgf5i96qwBOj2fMQJPoaB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FTDGeaA3v1QYnjLd2bSQW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9olDEaGIIkv7lgJH3Abji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3Q1XCY7CbPOoJmyvibXB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8XYlXHepo4RskuBGyHB59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Xxn8yi0lHHOI4Yg1poMq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wh14TBDfZU6rE0OzyF6nJ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wMwIhGbHnfyrgl4EHn5H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gqYrrRIF30lwvhmTlzOc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c5zydu1pZDtWOv6JQfkZH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5JQMhN2wTAZ4kpSdnGf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zHLg9ujtd1ZxuPnHKBX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RnVzCglNldgmNyLkcgLvO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mOrMkX1Xir8ac9810Dxcp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X4MV3PFWD6gjdSkuPxiwV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RmhFeFJYpU9ZQmZpTbhmN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TVgHwO0UTrodpDnB0cFH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9e1XvpD6ezLPsoJYYc9o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s9zMwAh97kzJHeJ1pnN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CoXfDC1ZwikTGzNVD7wXq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uSE2KebJ1dBFQLBxSYf9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Q0FW5LghHsYT5ABSMOMh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h1J2k6exHg3sDO14i5YKV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e7rIyxLPvVLd1fLEyjIHG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dSRvWg5tkNL7yZWTLF1JZ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UrrLzNtJOwcnNQaO9YseW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wg18ojiJcU1Xq4bGhZAY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Uac5JXw3hLfEKUvyF4qwN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tLTKKYhaflgsB5P2FmMFU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MiF9F8CUasrUGqcYdxL6v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ijpICp4K75kYA4Ai9xlb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0HooQG8eUODTUnQgp0v5I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ZezTyqxuEForMvfhBSgXc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mrBUCfCzaIziC0jLIVvd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H1wcsHZB4qDF9O7TIN2vI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G5GHK2JxP55GR2XfMwZh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bk5ef6eMad7yFmUdSdT1k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tCKYmvVpvV2eUlCwMCi3V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yimBkzEMnc7yQsthJJQLH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wrryAlqgJhHB3rCLamLJx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7lv92vSzc9bmMU9MYil7t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fp1EYyuZYEHk53rjVn9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pGFHBontnqlhufJ1QT1H9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I5A3IxYqJjJjPJlXn96wA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2BNHi4t8oncXA6xGQuWH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BzxwyxIsN6wCpqcl53QTQ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xbq0FTwRADCvJxsUPGmfb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VDLLQPtg2DwjvqnHDbXgN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zsQz5L1NArQcfNeT2Gok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p22x73aiUya3jUhKIfe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iaAtJ8hSsaAurw2dTKq9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D4JUYLVF5lWTWJRXEj21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0tPtKHuluCVyF5QyKmlcn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EBvMageqn8Ty4g5v1dbJQ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Xn4M76zFFPIbPeYYxe74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E60Asfl71DYkE7Io97QIs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zm5XxEBUEaUmpWFV9sTCC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PTrRw3GWCM49JXLwDkkxN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duARg85Zdwlzh78BIir4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unKCCuwnUgKFWhFMxRDy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N9GDo2B16J41e5tvvtvH8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jxrck3vTcnDHHd3ZerUmN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FEIbbh1o8QpmQ9bcIywdw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nwofrwf3MMDLRNt8SeROf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iknUN1JmPA1XhbNVPv84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5hoIzGhlHrAe4SxJdjqX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KTvilWpmFaIGAiDojaFx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XWy9ajin2gMyDh4KFn2Jc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vGXJ2iLVLDFGknSpdJSZ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SxtAUlT9KpNrnPlCT6AKp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0UXfvTWVEfheNpfsnq2CS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TZ34BPLohSNxyCEPZcOK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992VmrJaHNbK13fsPk5SR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mZSGPJA2p3vkJQ18fo2dA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CMxzonaRJRGaM23FBZzFn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eHjprG5HPDphn59gkdSxk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Dz3Y4zM3DVHuxQfZVtM1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LvEYwlEmMPNA3KlsBwUMZ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8Zr5B29mvUnsoTWc4vHxM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Txj1lhpLjCAOyj63roh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WMuDtRg6f3hVLqckj4n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sVN8vstnIlHbAwwHOxvc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xxCyFQ65cLNdYkzPkmNDR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VdzPGOBgPzhBVobAPBmiw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UYCcXRubHzvcBoYQaitVV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WnoaEJwbgyOkjBdtQKMES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5IMNCZr3PAFH2eNMdKEvj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h5mCGrJ9glehGoR7xKcJ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FCzYG4x10mo8kvHfmKC6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QgLuLkBBItXujAwc0ip8Q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NX7nlD6K7d9BtNE0nc7g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P8lS9Rb0ADNggL1yGbnTB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VbTerHJeTi8mXOLvbMVKw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lkc1DsG0KnnycaYVpthlJ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UNcMbZBXRKmPz1q4gyTy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YpBBwgmrsbPQchdrFu18p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NQkpTZp0NQWmVoAbFJfwo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V77sBwfDTGAZw2fjD6NcWV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ZmJcCB3RqlsCLh6nm1so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TPmPQuPiTT6djk39MMpJY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UuDSpt5ifzey9bj6hPKTc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0sLPTylSuWbx5wnmM6dzx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orW3dAe3E0nPT31AgW0o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2MfwLq0iwpZy6nnXv8ifT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wIHuiKwWDw4blEGxs9eK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ogMGEDLOI9hvgxOg7fMzL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tV1IgXF818oVkqIC6TaPN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TPo9Ib2YYyPUNQEVmO8z8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6kdnyv8SoWFz1bk7fu629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pDRXbwmGeMKJ3WkCxP5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f2LWmKhx8mH8D9XL5WAmI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NNgqWrgHxEFdFdygqlR9c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UAmFRvo7DKLlgQSU7vpd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Q92j8jUfcWZXUXBbiwD66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UORtlKBNd510NFirwd0PL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XKQi3vj8EGeferEXaDpI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VTaWSRZp5gQhOTJvsyiUX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jzp4ZRgQcmU52RFmaDjIy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nYpyVrI47OWyzBwOR79f4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mJRRP5oEAfNTbrFrWP87f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v5BFMy0U8aKFiDKXdGfuo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9cBD7gCVD5ZsGsTuNMDqL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by0usL4V77q1w2612wPV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gKrlST0AnWSZYJi3OdNQr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oZ75OdPHPQsP03CCNQQIX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2FVQoMJ6APuZ91nmXQ6ph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yH13opIZ48dwXsaXP3YJf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k0TBfrSZByAs6dOlnjoBK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LD3Vc013rykVm19Mah65w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VvlW8uFEkESZefykeSYy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7aQNbA97uFP6HyzgRxnMd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3nMTeP2e6XzUnb5ki4uda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98yZLY0rbjOs6t1hmk4fy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wNaoaxeii0uQdDle43eFM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OnP3fpUDnMG7DPUkZCoxg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6U4Cj0Ia9VEhBKOmNscS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XffnW7f00T5hHgkyedA7Q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cW1ApHgLsTeiXOmV3AU8U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ej5CXyh9gjorMZFVAr2Qw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afAAtvBfIXmQ0E6uVAxCv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dg9MFo0Vx1bKCfN2hKsGY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GR0R7NZi4kN82kqHQdfMq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Ef1RGSjNaP3pAiLOgdWfX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XuctBAUfrcmlcLPg66Yga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4CJ8V1X1PbnNhwEdgITUn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Sli7zRjhCnWFW3vPDAGKy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8TMogsQyd2S8MHqzsVBDW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R5mNcjWMAJLg6N48oChSN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GXaN6kuYRkcrJcXEYlXnI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MQ89XMmhKfEmooDodBhCR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4E4RbKDWVqNiajFWnIBzz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nOz0A7l56wlMt45BCDOj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z5djJhey0hR7RH2CJ3OAk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PwbRh7ZWLCzOJlHQQ7w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tFCn2ZSzZJTSioMypWr1l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uiTjh1dYtNBylRyuf86m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R5t8teasUkZvtL8Q2k6a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0Okkgo4XrgiHfiAH45MPL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FWqWUirb54SnakuIIRm1f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gJ3VZUHjUZlACXTk7VxiI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GYGe0wqfZKDzFGSYiwuL9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2zHxPnJruXnI35fKUaTEZ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X3hcr8C1OWnNW6xsG2vyg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4wyXKNCtDaTITX4WbstfB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bXDNJyBjSuTrCDgCVBOt9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kf98drtQ8qkhRjyEo4pu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TutTc37UJNwKCnEBk9P1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IEzy9ldRG8IIX2tB54skI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6lLW3hcK3EnrmEEjfpJeG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6HbZNJgF1xqn88g0QIYJ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na1ZW1Upi7MzBEeSho1NZ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UVgwbYpSvIOSJw90QHlfJ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EOxt17zjXWS2g5JqQVZpC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KIVIJgykrJBvhrZIWijbK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ZGg3gqQpgjNA3OxjniLDu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qKOhq8YG6qjTIfrG07t2t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IGnabDV1q7nQfveZZIqzd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a6hRHiEasF828TgXlL4Z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aYSQPaYNRvfM2q15JP3rU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vR0Vr07KBU5lpc4TLdJMX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7t65JL5N8m5FehWfhwpQ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2HIGb3AxldeAGSskVnZw6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YkxQBPXrfx4p4LooyHvfM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Q5xotVm9pkF5In9lrKzTY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vhOGWwPi1QaPusidm2567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KY30fdfKGTa8zgAMYPk7j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VTTH2eowNSzLxPDVhB3ga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Q4r8YKRvQ6EBKNMjDgkYD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lS2Cz4gM0qV397xb0l9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kWy14vKDpsVZG6AhE4cE3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zOJK82xI42DEfxPZBOsx5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lBMuOJq2V1blM3jSr1I3V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hoUzIbowGydZt7XDeOh17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sTLLGJnqP1DXjoAe0fEok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8MAbUNNTMTgFV0OXuF9fJ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lvOz3ZN2nIhPLZavOzDVf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GDszq3KYe5UXq4mlKN6Jw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o6eOMZQACNVBOa7tyKhot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UOz68tOPOwd8fmlBgL8Es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2Ofbegelr74bbqfGQnMMZ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JIqk7Kju2Io8EWiN5s3d5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nGVL8XtvgPJOMKQWfxAt4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43aUlAVKSF7Dqzgs8hRWQ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snEvPT8ecwkhBRAeBTAwX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H9jhGMpiB8fQBNgQK1BDt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i9YoSUGYlkgoGvbydmPTU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1KgNXK8yUkz5QaihTuCCM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zc7KFcNfOAG67d85WVPMp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OAF0fWskghp6b3Fd5WLFv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pJ358OyGNZvCox5EWRMuj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H125pJQS1KrPbVWaOELAu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Q3KUvraYfgZvcPAKo0kVp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yF87q0TS1F02222oPPUY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bylaIL28IJUhqtqhCqR7S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aTU7LfWKzrQn6MXIfQKi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6KCyC7dp3QSLnbgNDhSMZ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QA6juFICg77f48hy88Jkw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OwpDD8UjlvNsGtwCOSB8j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XBJBGUBzSwVLU2sjCyHqz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E868w49K3EOfCvzTYO1Hf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jidf6OvbD50cXAuxnxq8t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WEpXJJzSpSv3PNUgXkeR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ME4ChCt7PJBEssORcEaP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AysEZQYJBPIWSnzdfRj4t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fqxZprquh772mzQ95LBKG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GTLGD7z5TBgepYpKk8sVB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WNrlqOftgg17KEdINjUb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M79RKkrtiLxhXYeiGKQpl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cieLwBk90paq0kbz4U1MX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sGfuvCalOaMVRCYNP99L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7xXU67GVoz1VIL4h7OxP3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feojW57bCOvsl9hzouuqp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KZ8QUwIkBV4KhIvNbAOcW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gpUZxq2lDWEtpa5aBtid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YN2y2NYkdS83dTzCaW9bz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nBSz3BjTCdFxzSq0waUzz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OCe6C5pcJDZQSO1quOIs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3hdhaSOcVCYIgUIl6IAxL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ZWPiEa4joD0XMgkXYetpu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yJ0CY6G5Q7p4Cihkqf8qf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PV2L6wPuYBfYn6i2bYCjN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xID1GENeh3LcT4Ac09fl8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PEVa1o3aNWyWnk84QbHKk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cbcdsYYt3rKJSY6vCoa6g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DXGf4Vi4DosErJXOV5bkS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99Jscl42SaoDtcrRskZv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bDr9YlyjAdUnyfwcU2aZO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dwnyOs5VWWwM3OUXXvkN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J4aIhJa99SiOmdCBNJQvi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r2ttoZ5ctty2uscPwJULN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dXGAhmaMtiWLD8eOlb4Wo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fkJ9oXd7BxbnOwNNHJ2H0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5IP3BIoIHQEoHlR7XdymH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fjI1xtkUHOZe1kllvISP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9Oh6iN1ssmuN1t8pmY2v8z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IqOrWzMO8DzG7AKSGQem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MgXdaaLtBlKrojUwDCEyX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zI6PNCR3DOzgwTTzBUy5y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pyTJBtOSDsoLQ6k6LaX5Z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7R3QZ7fkOQpoiyW30ofLb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RL2Mfu8o8sbEq2GKtGDiE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lsOMaI9yPez0ZhOcSKcpI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dD7UngVy8SskpAYtjqfzD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5q2pVgOS6eOpfaEgkSDh6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yEReeprMa8jgyHRXkEJgM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0kNO35mWlQoSnxH2pqk4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6YCXonxZxQUk9RTqAnGNc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eTnLnoZ4XuZmsvZbThpz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q9PuqCBjPr9PUmbREIPXN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txeGOBP3Dgt8ys7UWUnd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bjXwfIIYYf9qGhfJO0uLO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LNIJKLUzAY1lUJhl6lFh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Z7MQFd6nJfEiXbIxYYc4F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sEVk0wEnq8A7MGWT5yNbQ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m2XxyO7ntdypF7UkdAIlP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IQp2A5SEhtIJiSnsXQf3F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ym1OZKldtuTRk68wd2uPW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GVP1WLCS6MQki20M67j4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T1N8WVGmQ5ceIIjNpn4Bg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QqyhjrCdyQrtG6ZXOzAAo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00O5vrWmvS4s4otFrbfSd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TPmUM8jJtpPKqxsdVbgck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od2Au88olvT06ZJBEN2Mo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DkYVcdg4C0Fkq8ScEbA54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QprtukwsaxbJAHCyVV8gT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MyAIs9RciAjtyuJIVx9Q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9Gyaz6fFXNpY4EUTB4jil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9ge33cccJK2dDS2yS3Cwl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TvuPOPjtQxLgwhWw22sL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XpWr1ErKgyYulRzCrtjH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WR12R3bgGOxmnJzdonSfT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rnlLCm0A4AHezDOMXgizR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I9UcWOD5SPLrpEG6rOf6K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F99WpCpCXkCuEbRppcWYH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s7da5ROtkLcLuK30p1FgS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OVZve2o3aLgMG2IexyNt0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SG6mpMUiq00iiazCM4gA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uXdBTtMTyM0TsWaR4NKsg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vI30iau7torXD7P8GZhfs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GJp3XV1oJhRmX2l7BqbX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N7JMFnuUkXM64obuU2V5P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ylF3Ku55ZkXGWngS7wcs0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GMKR6lSFPhS97oK0crVjK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TG1E4fuTYuBQFTiToKdjv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NMfS76kLwGXKS4QrgDaWi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yhJRIj2a6qqdSepc7ozdY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SV0e3Xtz9ynqeY8fn0IlA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jFbB14vMn4pDoORug5Hwh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VfrAVJKx1DzEN84b7YFsW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QsZq3R0yvCjlBk2rVp4ma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1AAkoTKCE4grPJCB1DLPz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gemseNWBizFyBPHeY3gmd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j2cwsPaisUHyqoQIt7OTX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5aviPknqBlIehx7RrUrmC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00zFtb6XIn6TZ2Y9ix290L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JhjdKjaE0GP4X2090QU1j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Pb7jABFTrADJqeZBz4fWl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pcz5RiUBrA2os75rIzY6e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qeBL9ogQMmZMLVJvJnYP8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kN92NTFLNNxUeSVsyDAjf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G1MSw8lGYeObLlt58wlBO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FlaIcPA8p5nxzZhR8u6n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QVk2h3iYgRaiGLvBjqTlU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YA9n1EfstxeZD6wmp9Qn6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6oNT6REd6IiDHL1kbalFV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9xWSKvIlf0FztLz8yoOgq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0pKk4YF2qsyefXd68uLs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8hgL2CXRE7CQWtZaDnzX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6VwjbkhFMF3o2ht4jV35z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rCp0K7XQoTlJ1mKrRiFbS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ysUcw6kswRFiuTUazaHWh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3jf6kS3KpnWY3W6yARwVm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3JSQwHIvuWbopAWpLsoL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EOzyitp3isAr1BmjaDdqO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IeMbqWyhM1z9Rvqd9GYJF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LN661PrDjWfCfSk9j42Bj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vQY41zPplNzfweull2UT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NFwvBa64xB1MmnZyDHWEw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APlqbg63IxomHbrypoJlN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t9QuMIlXetX4GabYPXtS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0FO75hyVa2ohSglLkknA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r7Jhn5uvpr8R1lWGRQk9u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SJ7KndpTnjj459bGFD3pj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VFpiVD3D9vTe8VGnH481M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5dN795EHjaQzOrl5iLQK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rvMmMF3ROsqfw7F2mZ21N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bQ0f0iVZhiwdzbvOtYYrb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oy7f1CLma2xh1W6U4mLjT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3BR9AuiSMJCtsr7LgjdU7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FiayHzTBFSOQvwnS1h4ig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FyuENj6s5ZpzVzZ1MIYa3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FBWBnnhWPPdRDB43MzudM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qWANT0vlk5KVTSIbVIa99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l3VnXJWoFQXPbZ0zuhquu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7HIckADM2DFPBwSv2MoVp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3HIameTIE5cWdFLomKTO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ZsXcOLTznuluNho39SdUc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alotHZeE5zJdJEuCqhy9U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JoAEQhn2av5DTlkGEeE3z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tIu0gMWtlFp9B0T39Wh3o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75L8iJDjuQrdURaP1B6H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BZiy6kZGEqNwkoARiXf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U1koEiP9NSrTJmdwcNfoN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4ZK3Fz1VXX0MGXXas19xR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DB2nl5aZG9dWlDADf8RV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AUOA1sTwaxQkX7e0vU2fC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SWFfy1keefPwC7sCcFPMX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Ds0BxRnTpZDSLEm8M3PL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1K6ry8dZnjC0f3Ik0HMr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qJw803s28vyiceXutQk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SVcN6zDJhdJ0kpdH1P4K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JmNg4TLXcRJ4AR0JmQXX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mcm9TPzmU73xx09kKYygb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Gy8E5uJtuSTom9r6a4cAi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Gw3RQoCRoGj3wN1fJ5CqD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AWMOMOTdaSzfsQZHckPjU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SI5lvTCkgVOIzjO7kytoP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dkgcZhj0dEFGx9N6Lwxpr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53YmaokUb2i0uL4iTk1fI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31qdvTtwBCkIcxOc1RV4t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3SMEjdMXQpq1edeD7UGjs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nwE11sDdnbtV05zv467eb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zswR4fd6zoIqvf0hbkjD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yjc83BQzberuXcuanoZhC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4N1nkjOsKRfnPLRByw555u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AAkvMVNUxRkUdEWbCg0c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0iNM1WVEKCt6CxJ53Eok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DCihvrcn1CRJBA2HZTQYT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Hq71oswcmO95nFvvwvIgJ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Bm1XHn3Kyl0wVR9t2KRO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7pB7grjcJ2usXJFe3fJs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zwcmcunkfCnGPK0qL89Bf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5QKEl2tYpUKxNvKkbzne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SD476ENKdOAthBUNAODj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w2eTuCUqVaEXYkLCJein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rbwvFPtVg88cAR1I84R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bAW7v6zVSgoRANHX7fArf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OQ7aLHvaiE4pfBzn9JTZo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Kk03kK0Ph9MNM60llRpHX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Nay6nJ5Rxg0W5MaHnL9tn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DrOsnOn1zGU0xPuemhJp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hh2vU7ZQRmGQT1BoC1dpT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Q1dbDuExumSx6hUlhtv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5fkc8oSJXk6EYr9CJxV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DFhoWrVsV5PuOWYQrmfF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xqsjtbFJYLaCrz3OcWWg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haavbLibFsDf7QVDYJNc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jbuoNC9iJumj9i9X0TqN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ZcscTyYctP7cQY0MYG1mJ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SOGCt1JTLjYBciWAIAkx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XsaWdVKMJYPjEwg4Wsz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efMIQnXq1c8lCJaj5wY1w"/>
</p:tagLst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995</Words>
  <Application>Microsoft Office PowerPoint</Application>
  <PresentationFormat>Widescreen</PresentationFormat>
  <Paragraphs>285</Paragraphs>
  <Slides>35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EUC Sjælland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Kasper Kubert</dc:creator>
  <cp:lastModifiedBy>Kim Schou</cp:lastModifiedBy>
  <cp:revision>1</cp:revision>
  <dcterms:created xsi:type="dcterms:W3CDTF">2014-10-23T13:18:50Z</dcterms:created>
  <dcterms:modified xsi:type="dcterms:W3CDTF">2019-12-18T08:25:27Z</dcterms:modified>
</cp:coreProperties>
</file>