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3547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745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7437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897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170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158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448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758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009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940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627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6201A-DAEC-44DE-AC24-8EFD56779280}" type="datetimeFigureOut">
              <a:rPr lang="da-DK" smtClean="0"/>
              <a:t>24-04-2019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A83E-AF09-4A58-8AA0-ABB0C060B8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941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Projektering af kloak.</a:t>
            </a:r>
            <a:br>
              <a:rPr lang="da-DK" dirty="0" smtClean="0"/>
            </a:br>
            <a:r>
              <a:rPr lang="da-DK" dirty="0"/>
              <a:t/>
            </a:r>
            <a:br>
              <a:rPr lang="da-DK" dirty="0"/>
            </a:b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Renovering af kloak og indkørsel</a:t>
            </a:r>
          </a:p>
          <a:p>
            <a:r>
              <a:rPr lang="da-DK" dirty="0" smtClean="0"/>
              <a:t>På landejendom.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11712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731521"/>
            <a:ext cx="3932237" cy="590204"/>
          </a:xfrm>
        </p:spPr>
        <p:txBody>
          <a:bodyPr>
            <a:normAutofit/>
          </a:bodyPr>
          <a:lstStyle/>
          <a:p>
            <a:pPr algn="ctr"/>
            <a:r>
              <a:rPr lang="da-DK" sz="2000" dirty="0" smtClean="0"/>
              <a:t>oversigtsbillede af land ejendom</a:t>
            </a:r>
            <a:br>
              <a:rPr lang="da-DK" sz="2000" dirty="0" smtClean="0"/>
            </a:br>
            <a:endParaRPr lang="da-DK" sz="1600" dirty="0"/>
          </a:p>
        </p:txBody>
      </p:sp>
      <p:pic>
        <p:nvPicPr>
          <p:cNvPr id="5" name="Pladsholder til indhol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91522" y="457201"/>
            <a:ext cx="5938185" cy="5403850"/>
          </a:xfrm>
          <a:prstGeom prst="rect">
            <a:avLst/>
          </a:prstGeom>
        </p:spPr>
      </p:pic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1438102"/>
            <a:ext cx="3932237" cy="4430886"/>
          </a:xfrm>
        </p:spPr>
        <p:txBody>
          <a:bodyPr/>
          <a:lstStyle/>
          <a:p>
            <a:r>
              <a:rPr lang="da-DK" dirty="0" smtClean="0"/>
              <a:t>Husejer Anders Andersen her for nyligt købt en landejendom, Anders har efter han er flyttet ind fået problemer med at komme af med sit kloakvand.</a:t>
            </a:r>
          </a:p>
          <a:p>
            <a:r>
              <a:rPr lang="da-DK" dirty="0" smtClean="0"/>
              <a:t>Han har derfor kontaktet os for at få udbedret hans kloak installationer.</a:t>
            </a:r>
          </a:p>
          <a:p>
            <a:r>
              <a:rPr lang="da-DK" dirty="0" smtClean="0"/>
              <a:t>Det drejer sig om både spildevand og regnvand, desuden vil han gerne have lagt belægning i indkørsel, gårdsplads og ned langs med huset, han vil også have støbt 2 betonsøjle ved indkørslen, hvorpå han skal have monteret 2 smedejerns låger.</a:t>
            </a:r>
          </a:p>
          <a:p>
            <a:r>
              <a:rPr lang="da-DK" dirty="0" smtClean="0"/>
              <a:t>Du skal nu efter medfølgende tegning udarbejde et projekt som opfylder Anders ønsker.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5468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573579"/>
            <a:ext cx="5585950" cy="5561402"/>
          </a:xfrm>
        </p:spPr>
        <p:txBody>
          <a:bodyPr>
            <a:normAutofit/>
          </a:bodyPr>
          <a:lstStyle/>
          <a:p>
            <a:r>
              <a:rPr lang="da-DK" dirty="0" smtClean="0"/>
              <a:t>Projektet skal udføres efter gældende normer.</a:t>
            </a:r>
          </a:p>
          <a:p>
            <a:r>
              <a:rPr lang="da-DK" dirty="0" smtClean="0"/>
              <a:t>Spildevand føres fra de udføringer der er i fundament på hus og værksted, der skal placeres ø 315 rensebrønde efter gældende regler og føres frem til den kommunale stikledning, som er placeret i indkørslen (ø 1000 brønd med bundkote 8.400) alle stik der kommer ud fra huset og værkstedet har bundkote 9.050</a:t>
            </a:r>
          </a:p>
          <a:p>
            <a:r>
              <a:rPr lang="da-DK" dirty="0" smtClean="0"/>
              <a:t>Tagnedløb føres i enten tør løb til sandfang og videre til den kommunale stikledning som også er placeret i indkørsel (ø 1000 brønd med bundkote 8.750) eller der placeres tagnedløbsbrønde ved nedløb, jævnfør gældende regler. Afvanding fra indkørsel og gårdsplads ledes til vejbrønde ø 315 placeret efter udleveret tegningsmateriale (bemærk at den ene brønd er med sandfang)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da-DK" dirty="0" smtClean="0"/>
          </a:p>
          <a:p>
            <a:pPr marL="342900" indent="-342900">
              <a:buAutoNum type="arabicPeriod"/>
            </a:pPr>
            <a:endParaRPr lang="da-DK" dirty="0" smtClean="0"/>
          </a:p>
        </p:txBody>
      </p:sp>
      <p:graphicFrame>
        <p:nvGraphicFramePr>
          <p:cNvPr id="8" name="Pladsholder til billede 7"/>
          <p:cNvGraphicFramePr>
            <a:graphicFrameLocks noGrp="1" noChangeAspect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563322903"/>
              </p:ext>
            </p:extLst>
          </p:nvPr>
        </p:nvGraphicFramePr>
        <p:xfrm>
          <a:off x="6833061" y="573579"/>
          <a:ext cx="4671753" cy="5561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Acrobat Document" r:id="rId3" imgW="5667153" imgH="8019596" progId="AcroExch.Document.DC">
                  <p:embed/>
                </p:oleObj>
              </mc:Choice>
              <mc:Fallback>
                <p:oleObj name="Acrobat Document" r:id="rId3" imgW="5667153" imgH="8019596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3061" y="573579"/>
                        <a:ext cx="4671753" cy="5561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5537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457201"/>
            <a:ext cx="5295005" cy="541178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da-DK" sz="2000" dirty="0" smtClean="0"/>
              <a:t>Udførelse af belægning.</a:t>
            </a:r>
          </a:p>
          <a:p>
            <a:r>
              <a:rPr lang="da-DK" sz="1400" dirty="0" smtClean="0"/>
              <a:t>Al belægning udføres efter belægnings normen.</a:t>
            </a:r>
          </a:p>
          <a:p>
            <a:r>
              <a:rPr lang="da-DK" sz="1400" dirty="0" smtClean="0"/>
              <a:t>Gangareal langs med huset udføres med 20 ‰ væk fra huset, Indkørsel og gårdsplads udføres i 2 felter som konvolutfald med faldlinjer som vist på tegning over til ø 315 vejbrønde. Feltet ved vejen og de kommunale stikledninger skal udføres med 20 ‰ fald ud mod vejen.</a:t>
            </a:r>
          </a:p>
          <a:p>
            <a:r>
              <a:rPr lang="da-DK" sz="1400" dirty="0" smtClean="0"/>
              <a:t>Der er udlagt stabilgrus under al belægning så der skal kun lægges afretning lag ud.</a:t>
            </a:r>
          </a:p>
          <a:p>
            <a:r>
              <a:rPr lang="da-DK" sz="1400" dirty="0" smtClean="0"/>
              <a:t>De 2 betonsøjler som er placeret på begge side af indkørslen Støbes ovenpå 2 eksisterende fundamenter. Der er op til dig at komme med et forslag til Ander om hvordan de skal se ud, eneste krav er at de er mindst 300 mm i diameter (hvis det er en rund søjle) eller 300 x 300 mm (Hvis det er en firkantet søjle) også skal de have en højde på 1500 mm. Armeringen er y 8 pr 200 bs. br. Beton er 25 </a:t>
            </a:r>
            <a:r>
              <a:rPr lang="da-DK" sz="1400" dirty="0" err="1" smtClean="0"/>
              <a:t>mpa</a:t>
            </a:r>
            <a:r>
              <a:rPr lang="da-DK" sz="1400" dirty="0" smtClean="0"/>
              <a:t>. (altså en moderat betontype</a:t>
            </a:r>
            <a:r>
              <a:rPr lang="da-DK" sz="1400" smtClean="0"/>
              <a:t>) dæk lag </a:t>
            </a:r>
            <a:r>
              <a:rPr lang="da-DK" sz="1400" dirty="0" smtClean="0"/>
              <a:t>25 mm. </a:t>
            </a:r>
          </a:p>
          <a:p>
            <a:r>
              <a:rPr lang="da-DK" sz="1400" dirty="0" smtClean="0"/>
              <a:t>Når projektet er færdigtegnet skal der udarbejdes</a:t>
            </a:r>
          </a:p>
          <a:p>
            <a:pPr marL="342900" indent="-342900">
              <a:buAutoNum type="arabicPeriod"/>
            </a:pPr>
            <a:r>
              <a:rPr lang="da-DK" sz="1400" dirty="0" smtClean="0"/>
              <a:t>Mængdeberegning af materialer.</a:t>
            </a:r>
          </a:p>
          <a:p>
            <a:pPr marL="342900" indent="-342900">
              <a:buAutoNum type="arabicPeriod"/>
            </a:pPr>
            <a:r>
              <a:rPr lang="da-DK" sz="1400" dirty="0" smtClean="0"/>
              <a:t>Tidsberegning.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da-DK" sz="1400" dirty="0" smtClean="0"/>
              <a:t>Arbejdsbeskrivelse.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da-DK" sz="1400" dirty="0" smtClean="0"/>
              <a:t>Sikkerhedsbeskrivelse.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da-DK" sz="1400" dirty="0" smtClean="0"/>
              <a:t>Plan for affaldshåndtering.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da-DK" sz="1400" dirty="0" smtClean="0"/>
              <a:t>Værktøjsliste.</a:t>
            </a:r>
          </a:p>
          <a:p>
            <a:endParaRPr lang="da-DK" sz="1400" dirty="0" smtClean="0"/>
          </a:p>
        </p:txBody>
      </p:sp>
      <p:graphicFrame>
        <p:nvGraphicFramePr>
          <p:cNvPr id="5" name="Pladsholder til billede 4"/>
          <p:cNvGraphicFramePr>
            <a:graphicFrameLocks noGrp="1" noChangeAspect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3495946920"/>
              </p:ext>
            </p:extLst>
          </p:nvPr>
        </p:nvGraphicFramePr>
        <p:xfrm>
          <a:off x="6546850" y="457201"/>
          <a:ext cx="3817900" cy="540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Acrobat Document" r:id="rId3" imgW="5667153" imgH="8019596" progId="AcroExch.Document.DC">
                  <p:embed/>
                </p:oleObj>
              </mc:Choice>
              <mc:Fallback>
                <p:oleObj name="Acrobat Document" r:id="rId3" imgW="5667153" imgH="8019596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46850" y="457201"/>
                        <a:ext cx="3817900" cy="540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662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445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Adobe Acrobat Document</vt:lpstr>
      <vt:lpstr>Projektering af kloak.  </vt:lpstr>
      <vt:lpstr>oversigtsbillede af land ejendom 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Projektering af kloak.</dc:title>
  <dc:creator>Kim Schou</dc:creator>
  <cp:lastModifiedBy>Kim Schou</cp:lastModifiedBy>
  <cp:revision>15</cp:revision>
  <cp:lastPrinted>2019-04-24T09:11:11Z</cp:lastPrinted>
  <dcterms:created xsi:type="dcterms:W3CDTF">2019-04-24T06:24:06Z</dcterms:created>
  <dcterms:modified xsi:type="dcterms:W3CDTF">2019-04-24T12:37:20Z</dcterms:modified>
</cp:coreProperties>
</file>