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6858000" cy="12192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51" autoAdjust="0"/>
  </p:normalViewPr>
  <p:slideViewPr>
    <p:cSldViewPr snapToGrid="0">
      <p:cViewPr varScale="1">
        <p:scale>
          <a:sx n="62" d="100"/>
          <a:sy n="62" d="100"/>
        </p:scale>
        <p:origin x="3468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dk/url?sa=i&amp;rct=j&amp;q=&amp;esrc=s&amp;source=images&amp;cd=&amp;cad=rja&amp;uact=8&amp;ved=0CAcQjRw&amp;url=http://struktoer.unv.eucsj.dk/&amp;ei=ZlCBVOOXMoXkUvGygugP&amp;bvm=bv.80642063,d.d24&amp;psig=AFQjCNHYVcnbTGraVkRw4Q_2gMm630-oOg&amp;ust=1417847244686229" TargetMode="External"/><Relationship Id="rId2" Type="http://schemas.openxmlformats.org/officeDocument/2006/relationships/image" Target="../media/image1.jpeg"/><Relationship Id="rId1" Type="http://schemas.openxmlformats.org/officeDocument/2006/relationships/theme" Target="../theme/theme3.xml"/><Relationship Id="rId4" Type="http://schemas.openxmlformats.org/officeDocument/2006/relationships/image" Target="../media/image2.jpe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E27CD-86E7-4326-8388-8FB508B54A87}" type="datetimeFigureOut">
              <a:rPr lang="da-DK" smtClean="0"/>
              <a:t>07-10-2019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FDBFC-0F4D-4AA1-ABB9-8AF61DD5C12B}" type="slidenum">
              <a:rPr lang="da-DK" smtClean="0"/>
              <a:t>‹nr.›</a:t>
            </a:fld>
            <a:endParaRPr lang="da-DK"/>
          </a:p>
        </p:txBody>
      </p:sp>
      <p:pic>
        <p:nvPicPr>
          <p:cNvPr id="7" name="Billede 6" descr="https://encrypted-tbn1.gstatic.com/images?q=tbn:ANd9GcS4UOktkeJcs39d02AwIuUH4HLGvDNzfGfR-6Lu0J_mcRVUSQRz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Billede 7" descr="https://encrypted-tbn0.gstatic.com/images?q=tbn:ANd9GcSzJZnXmA5gJFReAJ1BNLmmiMSi-50M8I25I_-sJ1a_5yGPEGCM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23950"/>
            <a:ext cx="2964542" cy="60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46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BCF1B-0347-4A5D-A942-6397CA17357C}" type="datetimeFigureOut">
              <a:rPr lang="da-DK" smtClean="0"/>
              <a:t>07-10-2019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2457450" y="1241425"/>
            <a:ext cx="18827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3EADE-DB36-4A3C-8403-8806221DCE0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0457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2457450" y="1241425"/>
            <a:ext cx="1882775" cy="334962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3EADE-DB36-4A3C-8403-8806221DCE03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6067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smtClean="0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B32C-992A-437A-ACBD-2146E469689A}" type="datetimeFigureOut">
              <a:rPr lang="da-DK" smtClean="0"/>
              <a:t>07-10-2019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E6D9-D426-44BD-BE7D-F20282F25A3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7457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B32C-992A-437A-ACBD-2146E469689A}" type="datetimeFigureOut">
              <a:rPr lang="da-DK" smtClean="0"/>
              <a:t>07-10-2019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E6D9-D426-44BD-BE7D-F20282F25A3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2796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B32C-992A-437A-ACBD-2146E469689A}" type="datetimeFigureOut">
              <a:rPr lang="da-DK" smtClean="0"/>
              <a:t>07-10-2019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E6D9-D426-44BD-BE7D-F20282F25A3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1687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B32C-992A-437A-ACBD-2146E469689A}" type="datetimeFigureOut">
              <a:rPr lang="da-DK" smtClean="0"/>
              <a:t>07-10-2019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E6D9-D426-44BD-BE7D-F20282F25A3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147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B32C-992A-437A-ACBD-2146E469689A}" type="datetimeFigureOut">
              <a:rPr lang="da-DK" smtClean="0"/>
              <a:t>07-10-2019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E6D9-D426-44BD-BE7D-F20282F25A3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25268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B32C-992A-437A-ACBD-2146E469689A}" type="datetimeFigureOut">
              <a:rPr lang="da-DK" smtClean="0"/>
              <a:t>07-10-2019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E6D9-D426-44BD-BE7D-F20282F25A3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4995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B32C-992A-437A-ACBD-2146E469689A}" type="datetimeFigureOut">
              <a:rPr lang="da-DK" smtClean="0"/>
              <a:t>07-10-2019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E6D9-D426-44BD-BE7D-F20282F25A3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4519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B32C-992A-437A-ACBD-2146E469689A}" type="datetimeFigureOut">
              <a:rPr lang="da-DK" smtClean="0"/>
              <a:t>07-10-2019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E6D9-D426-44BD-BE7D-F20282F25A3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4073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B32C-992A-437A-ACBD-2146E469689A}" type="datetimeFigureOut">
              <a:rPr lang="da-DK" smtClean="0"/>
              <a:t>07-10-2019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E6D9-D426-44BD-BE7D-F20282F25A3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27154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B32C-992A-437A-ACBD-2146E469689A}" type="datetimeFigureOut">
              <a:rPr lang="da-DK" smtClean="0"/>
              <a:t>07-10-2019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E6D9-D426-44BD-BE7D-F20282F25A3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4096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B32C-992A-437A-ACBD-2146E469689A}" type="datetimeFigureOut">
              <a:rPr lang="da-DK" smtClean="0"/>
              <a:t>07-10-2019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E6D9-D426-44BD-BE7D-F20282F25A3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1308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EB32C-992A-437A-ACBD-2146E469689A}" type="datetimeFigureOut">
              <a:rPr lang="da-DK" smtClean="0"/>
              <a:t>07-10-2019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9E6D9-D426-44BD-BE7D-F20282F25A3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1108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838200"/>
            <a:ext cx="5829300" cy="1889501"/>
          </a:xfrm>
        </p:spPr>
        <p:txBody>
          <a:bodyPr>
            <a:normAutofit/>
          </a:bodyPr>
          <a:lstStyle/>
          <a:p>
            <a:r>
              <a:rPr lang="da-DK" dirty="0" smtClean="0"/>
              <a:t>Rund søjle</a:t>
            </a:r>
            <a:br>
              <a:rPr lang="da-DK" dirty="0" smtClean="0"/>
            </a:br>
            <a:r>
              <a:rPr lang="da-DK" dirty="0"/>
              <a:t>i </a:t>
            </a:r>
            <a:r>
              <a:rPr lang="da-DK" dirty="0" smtClean="0"/>
              <a:t>traditionel forskalling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-7821800" y="7873139"/>
            <a:ext cx="1421000" cy="1272583"/>
          </a:xfrm>
        </p:spPr>
        <p:txBody>
          <a:bodyPr/>
          <a:lstStyle/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821" y="4065723"/>
            <a:ext cx="3988228" cy="2991171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944" y="3567194"/>
            <a:ext cx="2665706" cy="199928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24615" y="6228166"/>
            <a:ext cx="3564611" cy="267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16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8564024" y="2803378"/>
            <a:ext cx="5915025" cy="2356556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1488" y="511444"/>
            <a:ext cx="5915025" cy="10469824"/>
          </a:xfrm>
        </p:spPr>
        <p:txBody>
          <a:bodyPr/>
          <a:lstStyle/>
          <a:p>
            <a:pPr algn="ctr"/>
            <a:r>
              <a:rPr lang="da-DK" dirty="0" smtClean="0"/>
              <a:t>Rund søjle</a:t>
            </a:r>
          </a:p>
          <a:p>
            <a:pPr algn="ctr"/>
            <a:endParaRPr lang="da-DK" dirty="0"/>
          </a:p>
          <a:p>
            <a:pPr algn="ctr"/>
            <a:r>
              <a:rPr lang="da-DK" dirty="0" smtClean="0"/>
              <a:t>Beskrivelse og kvalitetssikring</a:t>
            </a:r>
          </a:p>
          <a:p>
            <a:pPr algn="ctr"/>
            <a:endParaRPr lang="da-DK" sz="1800" dirty="0"/>
          </a:p>
          <a:p>
            <a:r>
              <a:rPr lang="da-DK" sz="1800" u="sng" dirty="0" smtClean="0"/>
              <a:t>Beskrivelse af opgaven:</a:t>
            </a:r>
            <a:r>
              <a:rPr lang="da-DK" sz="1800" dirty="0" smtClean="0"/>
              <a:t> opgaven er en lille rund søjle (se plantegning for mål) opgaven udføres i forskallingsbrædder, hvor formen består af trapez formede brædder 28 mm tyk og inderside ca. 29 mm og yderside ca. 35 mm.</a:t>
            </a:r>
          </a:p>
          <a:p>
            <a:endParaRPr lang="da-DK" sz="1800" u="sng" dirty="0" smtClean="0"/>
          </a:p>
          <a:p>
            <a:r>
              <a:rPr lang="da-DK" sz="1800" u="sng" dirty="0" smtClean="0"/>
              <a:t>Sværhedsgrad:</a:t>
            </a:r>
            <a:r>
              <a:rPr lang="da-DK" sz="1800" dirty="0" smtClean="0"/>
              <a:t> opgaven er svær.</a:t>
            </a:r>
          </a:p>
          <a:p>
            <a:endParaRPr lang="da-DK" sz="1800" u="sng" dirty="0"/>
          </a:p>
          <a:p>
            <a:r>
              <a:rPr lang="da-DK" sz="1800" u="sng" dirty="0" smtClean="0"/>
              <a:t>Følgende skal udføres:</a:t>
            </a:r>
          </a:p>
          <a:p>
            <a:r>
              <a:rPr lang="da-DK" sz="1800" u="sng" dirty="0" smtClean="0"/>
              <a:t>Praktisk. </a:t>
            </a:r>
            <a:r>
              <a:rPr lang="da-DK" sz="1800" dirty="0" smtClean="0"/>
              <a:t>Opgaven skal udføres praktisk med de mål der står på tegningen, du skal bruge brædder og krydsfinerplader til opgaven.</a:t>
            </a:r>
            <a:endParaRPr lang="da-DK" sz="1800" u="sng" dirty="0" smtClean="0"/>
          </a:p>
          <a:p>
            <a:r>
              <a:rPr lang="da-DK" sz="1800" dirty="0" smtClean="0"/>
              <a:t>Det er vigtigt at i har styr på målene på trapez listerne inden i skær dem, dette finder i ud af ved at tegne opgaven i </a:t>
            </a:r>
            <a:r>
              <a:rPr lang="da-DK" sz="1800" dirty="0" err="1" smtClean="0"/>
              <a:t>autoCAD</a:t>
            </a:r>
            <a:r>
              <a:rPr lang="da-DK" sz="1800" dirty="0" smtClean="0"/>
              <a:t>.</a:t>
            </a:r>
          </a:p>
          <a:p>
            <a:r>
              <a:rPr lang="da-DK" sz="1800" dirty="0" smtClean="0"/>
              <a:t>Der skal udføres armering til søjlen efter aftale med læren.</a:t>
            </a:r>
          </a:p>
          <a:p>
            <a:endParaRPr lang="da-DK" sz="1800" dirty="0"/>
          </a:p>
          <a:p>
            <a:r>
              <a:rPr lang="da-DK" sz="1800" u="sng" dirty="0" smtClean="0"/>
              <a:t>Teoretisk skal der udføres følgende.</a:t>
            </a:r>
          </a:p>
          <a:p>
            <a:r>
              <a:rPr lang="da-DK" sz="1800" dirty="0" smtClean="0"/>
              <a:t>Forskallingstegning af opgaven med alle relevante mål, noter </a:t>
            </a:r>
            <a:r>
              <a:rPr lang="da-DK" sz="1800" dirty="0" err="1" smtClean="0"/>
              <a:t>ovs</a:t>
            </a:r>
            <a:r>
              <a:rPr lang="da-DK" sz="1800" dirty="0" smtClean="0"/>
              <a:t>. Flageliste, materialeberegning, værktøjsliste.</a:t>
            </a:r>
          </a:p>
          <a:p>
            <a:r>
              <a:rPr lang="da-DK" sz="1800" dirty="0" smtClean="0"/>
              <a:t>Arbejdsplan og beskrivelse som indeholder tidsplan, arbejdsmiljø, kvalitetskontrol og sikkerhed beskrivelse.</a:t>
            </a:r>
          </a:p>
          <a:p>
            <a:endParaRPr lang="da-DK" sz="1800" dirty="0"/>
          </a:p>
          <a:p>
            <a:r>
              <a:rPr lang="da-DK" sz="1800" u="sng" dirty="0" smtClean="0"/>
              <a:t>Kvalitetskontrol:</a:t>
            </a:r>
          </a:p>
          <a:p>
            <a:endParaRPr lang="da-DK" sz="1800" u="sng" dirty="0"/>
          </a:p>
          <a:p>
            <a:r>
              <a:rPr lang="da-DK" sz="1800" dirty="0" smtClean="0"/>
              <a:t>Din egen kvalitetskontrol skal udføres efter vedlagte bedømmelsesskema, du bedømmer selv opgaven, inden du får en lærer til det.</a:t>
            </a:r>
          </a:p>
        </p:txBody>
      </p:sp>
    </p:spTree>
    <p:extLst>
      <p:ext uri="{BB962C8B-B14F-4D97-AF65-F5344CB8AC3E}">
        <p14:creationId xmlns:p14="http://schemas.microsoft.com/office/powerpoint/2010/main" val="17845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45" y="1127098"/>
            <a:ext cx="4844036" cy="4436794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45" y="5362413"/>
            <a:ext cx="4858177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7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68" y="644631"/>
            <a:ext cx="6127680" cy="6236616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68" y="6881247"/>
            <a:ext cx="5734920" cy="3996141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7523" y="980187"/>
            <a:ext cx="3300865" cy="253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1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2165890" y="2721326"/>
            <a:ext cx="11189778" cy="667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6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</TotalTime>
  <Words>186</Words>
  <Application>Microsoft Office PowerPoint</Application>
  <PresentationFormat>Widescreen</PresentationFormat>
  <Paragraphs>22</Paragraphs>
  <Slides>5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Office-tema</vt:lpstr>
      <vt:lpstr>Rund søjle i traditionel forskalling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Kim Schou</dc:creator>
  <cp:lastModifiedBy>Kim Schou</cp:lastModifiedBy>
  <cp:revision>7</cp:revision>
  <cp:lastPrinted>2019-10-07T10:42:50Z</cp:lastPrinted>
  <dcterms:created xsi:type="dcterms:W3CDTF">2019-10-07T09:34:46Z</dcterms:created>
  <dcterms:modified xsi:type="dcterms:W3CDTF">2019-10-07T10:50:46Z</dcterms:modified>
</cp:coreProperties>
</file>