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B1A22-1306-4AE6-A776-6FC7B52B8418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86677-C7E6-40DD-A685-02E2EA3A601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308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5.emf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6.emf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emf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emf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577697"/>
            <a:ext cx="5486400" cy="612125"/>
          </a:xfrm>
        </p:spPr>
        <p:txBody>
          <a:bodyPr/>
          <a:lstStyle/>
          <a:p>
            <a:pPr algn="ctr"/>
            <a:r>
              <a:rPr lang="da-DK" sz="1800" b="1" u="sng" dirty="0"/>
              <a:t>Halv konisk søjle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86677-C7E6-40DD-A685-02E2EA3A6016}" type="slidenum">
              <a:rPr lang="da-DK" smtClean="0"/>
              <a:t>1</a:t>
            </a:fld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4D2339C-6E1C-4101-8776-1C99D65DED5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345378"/>
            <a:ext cx="2238375" cy="386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4E762CF2-A5CD-4906-82D7-3FA77E57466B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4300" y="1345377"/>
            <a:ext cx="2247900" cy="386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F66B0C7A-36F7-4A79-AD8E-5988E64645F6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05050" y="5368082"/>
            <a:ext cx="22479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1680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771181"/>
            <a:ext cx="5486400" cy="7700790"/>
          </a:xfrm>
        </p:spPr>
        <p:txBody>
          <a:bodyPr/>
          <a:lstStyle/>
          <a:p>
            <a:pPr algn="ctr"/>
            <a:r>
              <a:rPr lang="da-DK" sz="1800" b="1" dirty="0"/>
              <a:t>Halv konisk søjle.</a:t>
            </a:r>
          </a:p>
          <a:p>
            <a:pPr algn="ctr"/>
            <a:endParaRPr lang="da-DK" sz="1800" b="1" dirty="0"/>
          </a:p>
          <a:p>
            <a:pPr algn="ctr"/>
            <a:r>
              <a:rPr lang="da-DK" sz="1800" b="1" dirty="0"/>
              <a:t>Beskrivelse og kvalitetssikring.</a:t>
            </a:r>
            <a:endParaRPr lang="da-DK" sz="1100" dirty="0"/>
          </a:p>
          <a:p>
            <a:pPr algn="ctr"/>
            <a:endParaRPr lang="da-DK" sz="1100" b="1" dirty="0"/>
          </a:p>
          <a:p>
            <a:r>
              <a:rPr lang="da-DK" b="1" u="sng" dirty="0"/>
              <a:t>Beskrivelse af opgaven: </a:t>
            </a:r>
            <a:r>
              <a:rPr lang="da-DK" dirty="0"/>
              <a:t>Opgaven er en lille søjle med armering ( se plantegning for mål ).</a:t>
            </a:r>
          </a:p>
          <a:p>
            <a:r>
              <a:rPr lang="da-DK" dirty="0"/>
              <a:t>Opgaven udføres i traditionel forskalling med ende skot og låse brædder i alm standart brædder ( 120 x 30 mm ).</a:t>
            </a:r>
          </a:p>
          <a:p>
            <a:endParaRPr lang="da-DK" dirty="0"/>
          </a:p>
          <a:p>
            <a:r>
              <a:rPr lang="da-DK" b="1" u="sng" dirty="0"/>
              <a:t>Sværhedsgrad: </a:t>
            </a:r>
            <a:r>
              <a:rPr lang="da-DK" dirty="0"/>
              <a:t>Opgaven er svær.</a:t>
            </a:r>
          </a:p>
          <a:p>
            <a:endParaRPr lang="da-DK" sz="1100" dirty="0"/>
          </a:p>
          <a:p>
            <a:endParaRPr lang="da-DK" sz="1100" dirty="0"/>
          </a:p>
          <a:p>
            <a:r>
              <a:rPr lang="da-DK" sz="1400" b="1" u="sng" dirty="0"/>
              <a:t>Følgende skal udføres:</a:t>
            </a:r>
          </a:p>
          <a:p>
            <a:endParaRPr lang="da-DK" sz="1400" b="1" u="sng" dirty="0"/>
          </a:p>
          <a:p>
            <a:r>
              <a:rPr lang="da-DK" sz="1400" b="1" u="sng" dirty="0"/>
              <a:t>Praktisk:</a:t>
            </a:r>
          </a:p>
          <a:p>
            <a:endParaRPr lang="da-DK" sz="1400" b="1" u="sng" dirty="0"/>
          </a:p>
          <a:p>
            <a:r>
              <a:rPr lang="da-DK" dirty="0"/>
              <a:t>Opgaven skal udføres praktisk med de mål der står på bygge tegningen. Du skal i denne opgave bruge traditionelform til de to store sider, og ende skot og låsebrædder er i alm forskallingstræ ( 120 x 30 mm )</a:t>
            </a:r>
          </a:p>
          <a:p>
            <a:endParaRPr lang="da-DK" dirty="0"/>
          </a:p>
          <a:p>
            <a:r>
              <a:rPr lang="da-DK" b="1" u="sng" dirty="0"/>
              <a:t>Teoretisk skal der udføres følgende: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Forskallingstegning af opgaven med alle relevante mål, noter osv.</a:t>
            </a:r>
          </a:p>
          <a:p>
            <a:r>
              <a:rPr lang="da-DK" dirty="0"/>
              <a:t>Flageliste</a:t>
            </a:r>
          </a:p>
          <a:p>
            <a:r>
              <a:rPr lang="da-DK" dirty="0"/>
              <a:t>Bukkeliste</a:t>
            </a:r>
          </a:p>
          <a:p>
            <a:r>
              <a:rPr lang="da-DK" dirty="0"/>
              <a:t>Materialeberegning (laves i enten Word eller Excel )</a:t>
            </a:r>
          </a:p>
          <a:p>
            <a:r>
              <a:rPr lang="da-DK" dirty="0"/>
              <a:t>Værktøjs liste (laves i enten Word eller Excel )</a:t>
            </a:r>
          </a:p>
          <a:p>
            <a:r>
              <a:rPr lang="da-DK" dirty="0"/>
              <a:t>Arbejdsplan og beskrivelse, som indeholder tidsplan, arbejdsmiljø kvalitetskontrol samt sikkerhedsbeskrivelse.</a:t>
            </a:r>
          </a:p>
          <a:p>
            <a:endParaRPr lang="da-DK" dirty="0"/>
          </a:p>
          <a:p>
            <a:r>
              <a:rPr lang="da-DK" b="1" u="sng" dirty="0"/>
              <a:t>Kvalitetskontrol:</a:t>
            </a:r>
            <a:endParaRPr lang="da-DK" dirty="0"/>
          </a:p>
          <a:p>
            <a:endParaRPr lang="da-DK" b="1" u="sng" dirty="0"/>
          </a:p>
          <a:p>
            <a:r>
              <a:rPr lang="da-DK" dirty="0"/>
              <a:t>Din egen kvalitetskontrol skal udføres efter det vedlagte bedømmelsesskema, til brug for det teoretiske materiale.</a:t>
            </a:r>
          </a:p>
          <a:p>
            <a:r>
              <a:rPr lang="da-DK" dirty="0"/>
              <a:t>Du bedømmer selv opgaven først, inden du får en lærer til det.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0255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86677-C7E6-40DD-A685-02E2EA3A6016}" type="slidenum">
              <a:rPr lang="da-DK" smtClean="0"/>
              <a:pPr/>
              <a:t>3</a:t>
            </a:fld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914C2B12-1A1F-4FA2-AA80-7042E9C159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89" y="2231644"/>
            <a:ext cx="4965222" cy="6453569"/>
          </a:xfrm>
          <a:prstGeom prst="rect">
            <a:avLst/>
          </a:prstGeom>
        </p:spPr>
      </p:pic>
      <p:sp>
        <p:nvSpPr>
          <p:cNvPr id="9" name="Pladsholder til noter 8">
            <a:extLst>
              <a:ext uri="{FF2B5EF4-FFF2-40B4-BE49-F238E27FC236}">
                <a16:creationId xmlns:a16="http://schemas.microsoft.com/office/drawing/2014/main" id="{9A70D824-DD8C-4921-A878-31C0EECC5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742949"/>
            <a:ext cx="5486400" cy="755345"/>
          </a:xfrm>
        </p:spPr>
        <p:txBody>
          <a:bodyPr/>
          <a:lstStyle/>
          <a:p>
            <a:pPr algn="ctr"/>
            <a:r>
              <a:rPr lang="da-DK" sz="1800" b="1" dirty="0"/>
              <a:t>Geometri på Søjle og armerings tegning</a:t>
            </a:r>
          </a:p>
        </p:txBody>
      </p:sp>
    </p:spTree>
    <p:extLst>
      <p:ext uri="{BB962C8B-B14F-4D97-AF65-F5344CB8AC3E}">
        <p14:creationId xmlns:p14="http://schemas.microsoft.com/office/powerpoint/2010/main" val="2395161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86677-C7E6-40DD-A685-02E2EA3A6016}" type="slidenum">
              <a:rPr lang="da-DK" smtClean="0"/>
              <a:pPr/>
              <a:t>4</a:t>
            </a:fld>
            <a:endParaRPr lang="da-DK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D0179B40-DB1C-4099-A4AB-0A2ABD2A16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598626"/>
              </p:ext>
            </p:extLst>
          </p:nvPr>
        </p:nvGraphicFramePr>
        <p:xfrm>
          <a:off x="514350" y="1654490"/>
          <a:ext cx="5829300" cy="7260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829300" imgH="7543622" progId="AcroExch.Document.DC">
                  <p:embed/>
                </p:oleObj>
              </mc:Choice>
              <mc:Fallback>
                <p:oleObj name="Acrobat Document" r:id="rId3" imgW="5829300" imgH="7543622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4350" y="1654490"/>
                        <a:ext cx="5829300" cy="7260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ladsholder til noter 9">
            <a:extLst>
              <a:ext uri="{FF2B5EF4-FFF2-40B4-BE49-F238E27FC236}">
                <a16:creationId xmlns:a16="http://schemas.microsoft.com/office/drawing/2014/main" id="{23719B9B-A198-4AB1-A2AD-1759BF8D6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704200"/>
            <a:ext cx="5486400" cy="1906798"/>
          </a:xfrm>
        </p:spPr>
        <p:txBody>
          <a:bodyPr/>
          <a:lstStyle/>
          <a:p>
            <a:pPr algn="ctr"/>
            <a:r>
              <a:rPr lang="da-DK" sz="1800" b="1" dirty="0"/>
              <a:t>Form tegning. Opstalt, plantegning og snittegning.</a:t>
            </a:r>
          </a:p>
        </p:txBody>
      </p:sp>
    </p:spTree>
    <p:extLst>
      <p:ext uri="{BB962C8B-B14F-4D97-AF65-F5344CB8AC3E}">
        <p14:creationId xmlns:p14="http://schemas.microsoft.com/office/powerpoint/2010/main" val="3235651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86677-C7E6-40DD-A685-02E2EA3A6016}" type="slidenum">
              <a:rPr lang="da-DK" smtClean="0"/>
              <a:t>5</a:t>
            </a:fld>
            <a:endParaRPr lang="da-DK"/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F33737E9-5468-4249-B96C-F43D44A55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706940"/>
              </p:ext>
            </p:extLst>
          </p:nvPr>
        </p:nvGraphicFramePr>
        <p:xfrm>
          <a:off x="315999" y="3055612"/>
          <a:ext cx="6226001" cy="4810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7543800" imgH="5828945" progId="AcroExch.Document.DC">
                  <p:embed/>
                </p:oleObj>
              </mc:Choice>
              <mc:Fallback>
                <p:oleObj name="Acrobat Document" r:id="rId3" imgW="7543800" imgH="5828945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5999" y="3055612"/>
                        <a:ext cx="6226001" cy="4810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Pladsholder til noter 5">
            <a:extLst>
              <a:ext uri="{FF2B5EF4-FFF2-40B4-BE49-F238E27FC236}">
                <a16:creationId xmlns:a16="http://schemas.microsoft.com/office/drawing/2014/main" id="{765AB336-C9D3-4BC8-B6DE-5921E5EBE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643798"/>
            <a:ext cx="5486400" cy="1989233"/>
          </a:xfrm>
        </p:spPr>
        <p:txBody>
          <a:bodyPr/>
          <a:lstStyle/>
          <a:p>
            <a:pPr algn="ctr"/>
            <a:r>
              <a:rPr lang="da-DK" sz="1800" b="1" dirty="0"/>
              <a:t>Flageliste på form og ende skot.</a:t>
            </a:r>
          </a:p>
        </p:txBody>
      </p:sp>
    </p:spTree>
    <p:extLst>
      <p:ext uri="{BB962C8B-B14F-4D97-AF65-F5344CB8AC3E}">
        <p14:creationId xmlns:p14="http://schemas.microsoft.com/office/powerpoint/2010/main" val="4220658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799" y="707146"/>
            <a:ext cx="5486400" cy="2531813"/>
          </a:xfrm>
        </p:spPr>
        <p:txBody>
          <a:bodyPr/>
          <a:lstStyle/>
          <a:p>
            <a:pPr algn="ctr"/>
            <a:r>
              <a:rPr lang="da-DK" sz="1800" b="1" u="sng" dirty="0"/>
              <a:t>Armeringstegning over bøjler til</a:t>
            </a:r>
          </a:p>
          <a:p>
            <a:pPr algn="ctr"/>
            <a:r>
              <a:rPr lang="da-DK" sz="1800" b="1" u="sng" dirty="0"/>
              <a:t>Klip og buk liste.</a:t>
            </a:r>
            <a:endParaRPr lang="da-DK" sz="1100" b="1" u="sng" dirty="0"/>
          </a:p>
          <a:p>
            <a:endParaRPr lang="da-DK" sz="1100" dirty="0"/>
          </a:p>
          <a:p>
            <a:r>
              <a:rPr lang="da-DK" sz="1100" dirty="0"/>
              <a:t>I skal i denne opgave selv regne klippelængder ud til jeres lukkede bøjler.</a:t>
            </a:r>
          </a:p>
          <a:p>
            <a:r>
              <a:rPr lang="da-DK" sz="1100" dirty="0"/>
              <a:t>For at regne klippelængden ud på en lukket bøjle, så ha vi en formel som heder</a:t>
            </a:r>
          </a:p>
          <a:p>
            <a:r>
              <a:rPr lang="da-DK" sz="1100" dirty="0"/>
              <a:t>De fire sider lagt sammen + 13 x jern diameter er li med klippelængde.</a:t>
            </a:r>
          </a:p>
          <a:p>
            <a:r>
              <a:rPr lang="da-DK" sz="1100" dirty="0"/>
              <a:t>Eks. (2 x 150) + (2 x 107) + (13 x 8) = 618 mm</a:t>
            </a:r>
          </a:p>
          <a:p>
            <a:r>
              <a:rPr lang="da-DK" sz="1100" dirty="0"/>
              <a:t>Da denne søjle er konisk, så skal vi bruge bøjler i forskellige størrelser, i dette tilfælde er der 7 forskellige størrelser.</a:t>
            </a:r>
          </a:p>
          <a:p>
            <a:r>
              <a:rPr lang="da-DK" sz="1100" dirty="0"/>
              <a:t>De 6 lige jern skal klippes i den længde som søjlen de høj, dog minus dæk lag som i dette tilfælde er 25 mm.</a:t>
            </a:r>
          </a:p>
          <a:p>
            <a:endParaRPr lang="da-DK" sz="1100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86677-C7E6-40DD-A685-02E2EA3A6016}" type="slidenum">
              <a:rPr lang="da-DK" smtClean="0"/>
              <a:t>6</a:t>
            </a:fld>
            <a:endParaRPr lang="da-DK"/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E0AC58B1-DA5C-47FE-BEB3-10E30BA343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91816"/>
              </p:ext>
            </p:extLst>
          </p:nvPr>
        </p:nvGraphicFramePr>
        <p:xfrm>
          <a:off x="909923" y="2919470"/>
          <a:ext cx="5038151" cy="5995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829300" imgH="7543622" progId="AcroExch.Document.DC">
                  <p:embed/>
                </p:oleObj>
              </mc:Choice>
              <mc:Fallback>
                <p:oleObj name="Acrobat Document" r:id="rId3" imgW="5829300" imgH="7543622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9923" y="2919470"/>
                        <a:ext cx="5038151" cy="5995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3218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86677-C7E6-40DD-A685-02E2EA3A6016}" type="slidenum">
              <a:rPr lang="da-DK" smtClean="0"/>
              <a:pPr/>
              <a:t>7</a:t>
            </a:fld>
            <a:endParaRPr lang="da-DK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58FB13EF-29C8-4A49-AEF6-99C2A8BA45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941108"/>
              </p:ext>
            </p:extLst>
          </p:nvPr>
        </p:nvGraphicFramePr>
        <p:xfrm>
          <a:off x="0" y="1413037"/>
          <a:ext cx="6856413" cy="4901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8019607" imgH="5666911" progId="AcroExch.Document.DC">
                  <p:embed/>
                </p:oleObj>
              </mc:Choice>
              <mc:Fallback>
                <p:oleObj name="Acrobat Document" r:id="rId3" imgW="8019607" imgH="5666911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413037"/>
                        <a:ext cx="6856413" cy="49015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0787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4E0A76-31CD-46E6-AFD5-2D48DDB49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C9E3162-5AA9-444B-A43F-525B78D16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721FCA-C76F-43EC-8569-DF67910AF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A8831BE-0BFC-48F3-883C-56B3AD1C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305C9C-9F17-4FF9-B8C8-07F1A2115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601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E28F7-6E7F-4838-963E-F5F8E99FA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F46AB41-78CF-4205-BD29-3F7CDCCA8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192DDC-286C-416E-B361-B36E6659A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3B1E017-23CB-4E73-8D7A-26BEBF342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A958ECE-BA5C-44E6-BEA3-F3AA5B01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24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952125F-7EF5-437F-939A-9EC5FE23B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0446A79-8735-48B0-ADAD-BABA185B0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D3BB45-4AEA-4EC4-9626-3D829EF34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8996F0-EF07-4750-838F-D033800C5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92B97C-1431-4E86-8615-65E22038A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325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748BF-805D-49B0-B340-C9E827CA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F259B2-EE72-499D-BFEA-529283F6B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47E2FD-62F3-494D-98F4-425DC8E24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240286-5548-4023-A5B2-BC8A7DA6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7935FA-4E47-4DD4-8458-9EA4B2B2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603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D934D-3694-4452-B891-0DC544927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0ECFA0-68F5-47CF-B5B7-25F3353CB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4536B3-04CB-4379-A3F0-5392ABC9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B802498-66D3-4702-AA29-B14351273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137A7D8-BF7A-4B8E-B08B-9CD056BB4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063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494CD2-E2DF-4CDE-BB32-0149A8548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4A4840-A720-4296-958E-D58B36372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E2CE064-7744-49B0-8C88-9FEE403C8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A864373-3801-475F-96AC-BEA7E927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7852875-14E7-47B3-874B-3F206DA4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10A486E-331F-4B9A-8B10-DD40A420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824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275192-650D-47EB-9A86-513846F8D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0BCFFED-6010-42A6-A500-2E810612A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F734EA-299C-43A3-B6E1-B640D3D7E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E341F6C-814F-4B21-9DD9-718027761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87DEF78-B8A1-4576-A93A-587BCA4F1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5B5C0C3-D882-496A-9147-BCD22BB4B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F326CCC-81A8-4CE1-917D-3A5A7D404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CBDD2C9-8CEB-4250-81DD-9491DF83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910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444A3A-C6E8-4579-8902-9A254EDFD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D84A41D-1409-43ED-8B77-82CAE4C38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23E74FC-D08C-4F3E-B515-6B4E635AD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B4027B6-B1B5-414A-B337-11799BBD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991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25DA035-FC1A-48F8-B063-AF4D73DF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147E4F6-6CFE-4DE8-90B6-6B6797C3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1372A5A-4F8B-4373-990C-55E279B88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616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840000-92D2-4E33-831F-7A6BF1426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F91B27-C91A-4173-8B9D-B82BFF97C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5129747-338F-4A04-A9E7-EEAE68E8A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1CE5841-29AE-4712-ABF2-C18F8E068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6A93FD-7EEE-49FA-8F5F-3DE0911BB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6BC0102-A3BB-4491-873D-0929C47D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514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C5F1E-95C3-47B3-9717-BBC9EA05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A9B1A77-C008-4B8C-9E01-43313CEF79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6834365-7533-47C0-8219-DEC04F52A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C225C96-E288-48B4-9003-D4690DF46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5BF259B-9EC8-45D4-BF1F-8C3ACA8E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82CCCB-5D5C-40BB-8C04-ECAD284E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996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589C4A3-A647-4CBE-AB40-A5F95CA13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C0A619C-EF76-4B58-B9A0-1C8EDEFD8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516795-C251-4AF9-8591-0FC8EB551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F271C-5A1C-43D2-A407-7B42161C1B3E}" type="datetimeFigureOut">
              <a:rPr lang="da-DK" smtClean="0"/>
              <a:t>27-01-2021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DBCBEF-28AE-4BFF-941C-7C765DDB8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6B624FA-D837-4392-A275-3B360708C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7A-4370-46A2-802F-64530EF87A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613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AFB6FC-6AB9-4321-B835-011E2F2FF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6134"/>
          </a:xfrm>
        </p:spPr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5464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5669D-51EB-4179-B4E4-64DDA094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86CA10-0EA1-4CBA-9B90-38E8F1452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961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50201B-F1CE-4C4B-A417-548A6DB04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6899C3-584F-42CF-A7B6-6247F28AB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7129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CDB025-FA3A-4341-AB00-64A906816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628F5E-3188-4133-9E97-70C93C205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752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233D94-A337-4464-869F-67168B3C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E5AED7-A74C-41B3-BDD7-27CDBE12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2033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1B62E-8CD7-4BBC-84C1-38E689F97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BF838BD-08C8-4C94-8007-AB2EBED8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5728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70AFC1-7C96-4E1A-8257-4D3591971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FA9FA4-BA99-462B-BE4A-04197869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3069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341</Words>
  <Application>Microsoft Office PowerPoint</Application>
  <PresentationFormat>Widescreen</PresentationFormat>
  <Paragraphs>65</Paragraphs>
  <Slides>7</Slides>
  <Notes>7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Acrobat Document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Kim Schou</dc:creator>
  <cp:lastModifiedBy>Kim Schou</cp:lastModifiedBy>
  <cp:revision>14</cp:revision>
  <dcterms:created xsi:type="dcterms:W3CDTF">2021-01-27T08:47:35Z</dcterms:created>
  <dcterms:modified xsi:type="dcterms:W3CDTF">2021-01-27T19:10:03Z</dcterms:modified>
</cp:coreProperties>
</file>