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6858000" cy="9906000" type="A4"/>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25" d="100"/>
          <a:sy n="25" d="100"/>
        </p:scale>
        <p:origin x="3528" y="11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9028A5-53C0-43D0-8B25-5EA227E4CC3D}"/>
              </a:ext>
            </a:extLst>
          </p:cNvPr>
          <p:cNvSpPr>
            <a:spLocks noGrp="1"/>
          </p:cNvSpPr>
          <p:nvPr>
            <p:ph type="ctrTitle"/>
          </p:nvPr>
        </p:nvSpPr>
        <p:spPr>
          <a:xfrm>
            <a:off x="857250" y="1621191"/>
            <a:ext cx="5143500" cy="3448755"/>
          </a:xfrm>
        </p:spPr>
        <p:txBody>
          <a:bodyPr anchor="b"/>
          <a:lstStyle>
            <a:lvl1pPr algn="ctr">
              <a:defRPr sz="2742"/>
            </a:lvl1pPr>
          </a:lstStyle>
          <a:p>
            <a:r>
              <a:rPr lang="da-DK"/>
              <a:t>Klik for at redigere titeltypografien i masteren</a:t>
            </a:r>
          </a:p>
        </p:txBody>
      </p:sp>
      <p:sp>
        <p:nvSpPr>
          <p:cNvPr id="3" name="Undertitel 2">
            <a:extLst>
              <a:ext uri="{FF2B5EF4-FFF2-40B4-BE49-F238E27FC236}">
                <a16:creationId xmlns:a16="http://schemas.microsoft.com/office/drawing/2014/main" id="{794B68E9-CC31-4AD1-8115-A110D9C2BDBB}"/>
              </a:ext>
            </a:extLst>
          </p:cNvPr>
          <p:cNvSpPr>
            <a:spLocks noGrp="1"/>
          </p:cNvSpPr>
          <p:nvPr>
            <p:ph type="subTitle" idx="1"/>
          </p:nvPr>
        </p:nvSpPr>
        <p:spPr>
          <a:xfrm>
            <a:off x="857250" y="5202944"/>
            <a:ext cx="5143500" cy="2391656"/>
          </a:xfrm>
        </p:spPr>
        <p:txBody>
          <a:bodyPr/>
          <a:lstStyle>
            <a:lvl1pPr marL="0" indent="0" algn="ctr">
              <a:buNone/>
              <a:defRPr sz="1097"/>
            </a:lvl1pPr>
            <a:lvl2pPr marL="208955" indent="0" algn="ctr">
              <a:buNone/>
              <a:defRPr sz="914"/>
            </a:lvl2pPr>
            <a:lvl3pPr marL="417909" indent="0" algn="ctr">
              <a:buNone/>
              <a:defRPr sz="823"/>
            </a:lvl3pPr>
            <a:lvl4pPr marL="626864" indent="0" algn="ctr">
              <a:buNone/>
              <a:defRPr sz="731"/>
            </a:lvl4pPr>
            <a:lvl5pPr marL="835819" indent="0" algn="ctr">
              <a:buNone/>
              <a:defRPr sz="731"/>
            </a:lvl5pPr>
            <a:lvl6pPr marL="1044773" indent="0" algn="ctr">
              <a:buNone/>
              <a:defRPr sz="731"/>
            </a:lvl6pPr>
            <a:lvl7pPr marL="1253728" indent="0" algn="ctr">
              <a:buNone/>
              <a:defRPr sz="731"/>
            </a:lvl7pPr>
            <a:lvl8pPr marL="1462683" indent="0" algn="ctr">
              <a:buNone/>
              <a:defRPr sz="731"/>
            </a:lvl8pPr>
            <a:lvl9pPr marL="1671638" indent="0" algn="ctr">
              <a:buNone/>
              <a:defRPr sz="731"/>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4E58B6B4-FEE2-4A70-A736-1EB599387EF8}"/>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5" name="Pladsholder til sidefod 4">
            <a:extLst>
              <a:ext uri="{FF2B5EF4-FFF2-40B4-BE49-F238E27FC236}">
                <a16:creationId xmlns:a16="http://schemas.microsoft.com/office/drawing/2014/main" id="{BCEB3C5B-3EA9-41D8-AF38-6C20C66C4F8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35E3BE7-6A9D-4C5E-9C5B-207ACD03396D}"/>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3655836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395623-A5D7-42A4-8190-344A764D5597}"/>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FC0BEAAC-F182-429E-9FA0-7BB4B0F39E65}"/>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4664C73-0702-4FA4-AD9E-35F61CB171D9}"/>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5" name="Pladsholder til sidefod 4">
            <a:extLst>
              <a:ext uri="{FF2B5EF4-FFF2-40B4-BE49-F238E27FC236}">
                <a16:creationId xmlns:a16="http://schemas.microsoft.com/office/drawing/2014/main" id="{345E645F-89CA-43DE-ACA3-2150BE83061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9BDF8B2-9F6A-4CEF-8673-AB5FCB39D8FE}"/>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237201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E03BB159-EEC6-4718-AA66-615B76A9B4B9}"/>
              </a:ext>
            </a:extLst>
          </p:cNvPr>
          <p:cNvSpPr>
            <a:spLocks noGrp="1"/>
          </p:cNvSpPr>
          <p:nvPr>
            <p:ph type="title" orient="vert"/>
          </p:nvPr>
        </p:nvSpPr>
        <p:spPr>
          <a:xfrm>
            <a:off x="4907756" y="527403"/>
            <a:ext cx="1478756" cy="8394877"/>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FC189E72-81D7-4508-9744-FBA8593FF7AE}"/>
              </a:ext>
            </a:extLst>
          </p:cNvPr>
          <p:cNvSpPr>
            <a:spLocks noGrp="1"/>
          </p:cNvSpPr>
          <p:nvPr>
            <p:ph type="body" orient="vert" idx="1"/>
          </p:nvPr>
        </p:nvSpPr>
        <p:spPr>
          <a:xfrm>
            <a:off x="471487" y="527403"/>
            <a:ext cx="4350544" cy="839487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1420BE3-B9B5-493F-B6CE-5CBB32D3FA6B}"/>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5" name="Pladsholder til sidefod 4">
            <a:extLst>
              <a:ext uri="{FF2B5EF4-FFF2-40B4-BE49-F238E27FC236}">
                <a16:creationId xmlns:a16="http://schemas.microsoft.com/office/drawing/2014/main" id="{D5487C41-1374-42DD-A4D5-CD828118D03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74E9BA3-1583-407C-8C40-403A90BD692B}"/>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333204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83F072-9C5C-4DBD-8E71-7B6DF3BFC46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B3687C67-3BA5-46F6-8B0C-F52EA43E4B57}"/>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B36EED3-6AC7-4E5A-A398-C1E82580447B}"/>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5" name="Pladsholder til sidefod 4">
            <a:extLst>
              <a:ext uri="{FF2B5EF4-FFF2-40B4-BE49-F238E27FC236}">
                <a16:creationId xmlns:a16="http://schemas.microsoft.com/office/drawing/2014/main" id="{FACAF46A-EBEB-46E5-B7A5-2BEE8B8EBC8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D3D9960-013F-4F3B-8E27-44C2AC0E37A2}"/>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278969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5C61BE-102A-43B6-B481-17CFC4EBEF23}"/>
              </a:ext>
            </a:extLst>
          </p:cNvPr>
          <p:cNvSpPr>
            <a:spLocks noGrp="1"/>
          </p:cNvSpPr>
          <p:nvPr>
            <p:ph type="title"/>
          </p:nvPr>
        </p:nvSpPr>
        <p:spPr>
          <a:xfrm>
            <a:off x="467917" y="2469622"/>
            <a:ext cx="5915025" cy="4120620"/>
          </a:xfrm>
        </p:spPr>
        <p:txBody>
          <a:bodyPr anchor="b"/>
          <a:lstStyle>
            <a:lvl1pPr>
              <a:defRPr sz="2742"/>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BAEB0170-532A-48D9-B18F-F808EDCE90F3}"/>
              </a:ext>
            </a:extLst>
          </p:cNvPr>
          <p:cNvSpPr>
            <a:spLocks noGrp="1"/>
          </p:cNvSpPr>
          <p:nvPr>
            <p:ph type="body" idx="1"/>
          </p:nvPr>
        </p:nvSpPr>
        <p:spPr>
          <a:xfrm>
            <a:off x="467917" y="6629225"/>
            <a:ext cx="5915025" cy="2166937"/>
          </a:xfrm>
        </p:spPr>
        <p:txBody>
          <a:bodyPr/>
          <a:lstStyle>
            <a:lvl1pPr marL="0" indent="0">
              <a:buNone/>
              <a:defRPr sz="1097">
                <a:solidFill>
                  <a:schemeClr val="tx1">
                    <a:tint val="75000"/>
                  </a:schemeClr>
                </a:solidFill>
              </a:defRPr>
            </a:lvl1pPr>
            <a:lvl2pPr marL="208955" indent="0">
              <a:buNone/>
              <a:defRPr sz="914">
                <a:solidFill>
                  <a:schemeClr val="tx1">
                    <a:tint val="75000"/>
                  </a:schemeClr>
                </a:solidFill>
              </a:defRPr>
            </a:lvl2pPr>
            <a:lvl3pPr marL="417909" indent="0">
              <a:buNone/>
              <a:defRPr sz="823">
                <a:solidFill>
                  <a:schemeClr val="tx1">
                    <a:tint val="75000"/>
                  </a:schemeClr>
                </a:solidFill>
              </a:defRPr>
            </a:lvl3pPr>
            <a:lvl4pPr marL="626864" indent="0">
              <a:buNone/>
              <a:defRPr sz="731">
                <a:solidFill>
                  <a:schemeClr val="tx1">
                    <a:tint val="75000"/>
                  </a:schemeClr>
                </a:solidFill>
              </a:defRPr>
            </a:lvl4pPr>
            <a:lvl5pPr marL="835819" indent="0">
              <a:buNone/>
              <a:defRPr sz="731">
                <a:solidFill>
                  <a:schemeClr val="tx1">
                    <a:tint val="75000"/>
                  </a:schemeClr>
                </a:solidFill>
              </a:defRPr>
            </a:lvl5pPr>
            <a:lvl6pPr marL="1044773" indent="0">
              <a:buNone/>
              <a:defRPr sz="731">
                <a:solidFill>
                  <a:schemeClr val="tx1">
                    <a:tint val="75000"/>
                  </a:schemeClr>
                </a:solidFill>
              </a:defRPr>
            </a:lvl6pPr>
            <a:lvl7pPr marL="1253728" indent="0">
              <a:buNone/>
              <a:defRPr sz="731">
                <a:solidFill>
                  <a:schemeClr val="tx1">
                    <a:tint val="75000"/>
                  </a:schemeClr>
                </a:solidFill>
              </a:defRPr>
            </a:lvl7pPr>
            <a:lvl8pPr marL="1462683" indent="0">
              <a:buNone/>
              <a:defRPr sz="731">
                <a:solidFill>
                  <a:schemeClr val="tx1">
                    <a:tint val="75000"/>
                  </a:schemeClr>
                </a:solidFill>
              </a:defRPr>
            </a:lvl8pPr>
            <a:lvl9pPr marL="1671638" indent="0">
              <a:buNone/>
              <a:defRPr sz="731">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27AE25A3-F810-4147-8BBE-D4CBCA815356}"/>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5" name="Pladsholder til sidefod 4">
            <a:extLst>
              <a:ext uri="{FF2B5EF4-FFF2-40B4-BE49-F238E27FC236}">
                <a16:creationId xmlns:a16="http://schemas.microsoft.com/office/drawing/2014/main" id="{3F33B544-8657-4057-ABB3-C55F27C5F81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60300A9-8EE8-4185-90F0-04A6E4DCEE06}"/>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2821044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658B30-3C79-4F77-A4ED-315B8999D31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F5FCD968-22AD-4C3C-B649-99C51B537442}"/>
              </a:ext>
            </a:extLst>
          </p:cNvPr>
          <p:cNvSpPr>
            <a:spLocks noGrp="1"/>
          </p:cNvSpPr>
          <p:nvPr>
            <p:ph sz="half" idx="1"/>
          </p:nvPr>
        </p:nvSpPr>
        <p:spPr>
          <a:xfrm>
            <a:off x="471488" y="2637014"/>
            <a:ext cx="2914650" cy="6285266"/>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69578B3-44C8-4387-A5D5-BE68999EE771}"/>
              </a:ext>
            </a:extLst>
          </p:cNvPr>
          <p:cNvSpPr>
            <a:spLocks noGrp="1"/>
          </p:cNvSpPr>
          <p:nvPr>
            <p:ph sz="half" idx="2"/>
          </p:nvPr>
        </p:nvSpPr>
        <p:spPr>
          <a:xfrm>
            <a:off x="3471863" y="2637014"/>
            <a:ext cx="2914650" cy="6285266"/>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B250B9E1-285A-4906-9CBF-F1141AA1F319}"/>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6" name="Pladsholder til sidefod 5">
            <a:extLst>
              <a:ext uri="{FF2B5EF4-FFF2-40B4-BE49-F238E27FC236}">
                <a16:creationId xmlns:a16="http://schemas.microsoft.com/office/drawing/2014/main" id="{DC610281-2922-437C-B0C4-08EEE185F31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457A3CB-579C-4190-B162-F836501CCE1C}"/>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2905631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9BA4DD-C5EF-477E-B9D3-13EAE58239E8}"/>
              </a:ext>
            </a:extLst>
          </p:cNvPr>
          <p:cNvSpPr>
            <a:spLocks noGrp="1"/>
          </p:cNvSpPr>
          <p:nvPr>
            <p:ph type="title"/>
          </p:nvPr>
        </p:nvSpPr>
        <p:spPr>
          <a:xfrm>
            <a:off x="472382" y="527403"/>
            <a:ext cx="5915025" cy="1914702"/>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6E28271-E4AD-4B3A-AB2B-B4EDC11BFDFE}"/>
              </a:ext>
            </a:extLst>
          </p:cNvPr>
          <p:cNvSpPr>
            <a:spLocks noGrp="1"/>
          </p:cNvSpPr>
          <p:nvPr>
            <p:ph type="body" idx="1"/>
          </p:nvPr>
        </p:nvSpPr>
        <p:spPr>
          <a:xfrm>
            <a:off x="472381" y="2428346"/>
            <a:ext cx="2901255" cy="1190095"/>
          </a:xfrm>
        </p:spPr>
        <p:txBody>
          <a:bodyPr anchor="b"/>
          <a:lstStyle>
            <a:lvl1pPr marL="0" indent="0">
              <a:buNone/>
              <a:defRPr sz="1097" b="1"/>
            </a:lvl1pPr>
            <a:lvl2pPr marL="208955" indent="0">
              <a:buNone/>
              <a:defRPr sz="914" b="1"/>
            </a:lvl2pPr>
            <a:lvl3pPr marL="417909" indent="0">
              <a:buNone/>
              <a:defRPr sz="823" b="1"/>
            </a:lvl3pPr>
            <a:lvl4pPr marL="626864" indent="0">
              <a:buNone/>
              <a:defRPr sz="731" b="1"/>
            </a:lvl4pPr>
            <a:lvl5pPr marL="835819" indent="0">
              <a:buNone/>
              <a:defRPr sz="731" b="1"/>
            </a:lvl5pPr>
            <a:lvl6pPr marL="1044773" indent="0">
              <a:buNone/>
              <a:defRPr sz="731" b="1"/>
            </a:lvl6pPr>
            <a:lvl7pPr marL="1253728" indent="0">
              <a:buNone/>
              <a:defRPr sz="731" b="1"/>
            </a:lvl7pPr>
            <a:lvl8pPr marL="1462683" indent="0">
              <a:buNone/>
              <a:defRPr sz="731" b="1"/>
            </a:lvl8pPr>
            <a:lvl9pPr marL="1671638" indent="0">
              <a:buNone/>
              <a:defRPr sz="731"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8508E957-B320-42C5-9ADD-A158A21A4E4D}"/>
              </a:ext>
            </a:extLst>
          </p:cNvPr>
          <p:cNvSpPr>
            <a:spLocks noGrp="1"/>
          </p:cNvSpPr>
          <p:nvPr>
            <p:ph sz="half" idx="2"/>
          </p:nvPr>
        </p:nvSpPr>
        <p:spPr>
          <a:xfrm>
            <a:off x="472381" y="3618442"/>
            <a:ext cx="2901255" cy="532218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7AF6CC6D-3BC5-4DC1-91B3-2E3F82E8611B}"/>
              </a:ext>
            </a:extLst>
          </p:cNvPr>
          <p:cNvSpPr>
            <a:spLocks noGrp="1"/>
          </p:cNvSpPr>
          <p:nvPr>
            <p:ph type="body" sz="quarter" idx="3"/>
          </p:nvPr>
        </p:nvSpPr>
        <p:spPr>
          <a:xfrm>
            <a:off x="3471864" y="2428346"/>
            <a:ext cx="2915543" cy="1190095"/>
          </a:xfrm>
        </p:spPr>
        <p:txBody>
          <a:bodyPr anchor="b"/>
          <a:lstStyle>
            <a:lvl1pPr marL="0" indent="0">
              <a:buNone/>
              <a:defRPr sz="1097" b="1"/>
            </a:lvl1pPr>
            <a:lvl2pPr marL="208955" indent="0">
              <a:buNone/>
              <a:defRPr sz="914" b="1"/>
            </a:lvl2pPr>
            <a:lvl3pPr marL="417909" indent="0">
              <a:buNone/>
              <a:defRPr sz="823" b="1"/>
            </a:lvl3pPr>
            <a:lvl4pPr marL="626864" indent="0">
              <a:buNone/>
              <a:defRPr sz="731" b="1"/>
            </a:lvl4pPr>
            <a:lvl5pPr marL="835819" indent="0">
              <a:buNone/>
              <a:defRPr sz="731" b="1"/>
            </a:lvl5pPr>
            <a:lvl6pPr marL="1044773" indent="0">
              <a:buNone/>
              <a:defRPr sz="731" b="1"/>
            </a:lvl6pPr>
            <a:lvl7pPr marL="1253728" indent="0">
              <a:buNone/>
              <a:defRPr sz="731" b="1"/>
            </a:lvl7pPr>
            <a:lvl8pPr marL="1462683" indent="0">
              <a:buNone/>
              <a:defRPr sz="731" b="1"/>
            </a:lvl8pPr>
            <a:lvl9pPr marL="1671638" indent="0">
              <a:buNone/>
              <a:defRPr sz="731"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B6B26E31-8A06-4799-9040-D71CAEF8838E}"/>
              </a:ext>
            </a:extLst>
          </p:cNvPr>
          <p:cNvSpPr>
            <a:spLocks noGrp="1"/>
          </p:cNvSpPr>
          <p:nvPr>
            <p:ph sz="quarter" idx="4"/>
          </p:nvPr>
        </p:nvSpPr>
        <p:spPr>
          <a:xfrm>
            <a:off x="3471864" y="3618442"/>
            <a:ext cx="2915543" cy="532218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807B99A8-CE8D-47BD-BBAB-4A80A7FD3F6D}"/>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8" name="Pladsholder til sidefod 7">
            <a:extLst>
              <a:ext uri="{FF2B5EF4-FFF2-40B4-BE49-F238E27FC236}">
                <a16:creationId xmlns:a16="http://schemas.microsoft.com/office/drawing/2014/main" id="{B2F7E2CC-486E-4AD9-A677-997D7573F7C3}"/>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895D96E2-FF96-4CE3-9D81-76E3537368B8}"/>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21937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9F3F83-90CD-44B8-ABAD-10B12C6D8A9D}"/>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B2EE5EB3-6DF1-4434-897C-E71D52EE9E94}"/>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4" name="Pladsholder til sidefod 3">
            <a:extLst>
              <a:ext uri="{FF2B5EF4-FFF2-40B4-BE49-F238E27FC236}">
                <a16:creationId xmlns:a16="http://schemas.microsoft.com/office/drawing/2014/main" id="{DD872F3A-CFAC-4B8B-9CD7-D7132F82CF60}"/>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517F7E9D-82DF-4049-AA4E-053DA2D8A040}"/>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3408223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B8C760AC-27CE-4082-82E5-F528621B6533}"/>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3" name="Pladsholder til sidefod 2">
            <a:extLst>
              <a:ext uri="{FF2B5EF4-FFF2-40B4-BE49-F238E27FC236}">
                <a16:creationId xmlns:a16="http://schemas.microsoft.com/office/drawing/2014/main" id="{1643BE2C-EB8A-4B41-A830-77E673626D64}"/>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46DB0184-360B-42A9-AE12-FE7D400E2807}"/>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2348561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F4EDE2-3263-44E5-B05A-1ED0ED17779C}"/>
              </a:ext>
            </a:extLst>
          </p:cNvPr>
          <p:cNvSpPr>
            <a:spLocks noGrp="1"/>
          </p:cNvSpPr>
          <p:nvPr>
            <p:ph type="title"/>
          </p:nvPr>
        </p:nvSpPr>
        <p:spPr>
          <a:xfrm>
            <a:off x="472382" y="660400"/>
            <a:ext cx="2211883" cy="2311400"/>
          </a:xfrm>
        </p:spPr>
        <p:txBody>
          <a:bodyPr anchor="b"/>
          <a:lstStyle>
            <a:lvl1pPr>
              <a:defRPr sz="1463"/>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0D37F997-414F-40BA-A500-220EE76C6AC8}"/>
              </a:ext>
            </a:extLst>
          </p:cNvPr>
          <p:cNvSpPr>
            <a:spLocks noGrp="1"/>
          </p:cNvSpPr>
          <p:nvPr>
            <p:ph idx="1"/>
          </p:nvPr>
        </p:nvSpPr>
        <p:spPr>
          <a:xfrm>
            <a:off x="2915544" y="1426281"/>
            <a:ext cx="3471863" cy="7039680"/>
          </a:xfrm>
        </p:spPr>
        <p:txBody>
          <a:bodyPr/>
          <a:lstStyle>
            <a:lvl1pPr>
              <a:defRPr sz="1463"/>
            </a:lvl1pPr>
            <a:lvl2pPr>
              <a:defRPr sz="1280"/>
            </a:lvl2pPr>
            <a:lvl3pPr>
              <a:defRPr sz="1097"/>
            </a:lvl3pPr>
            <a:lvl4pPr>
              <a:defRPr sz="914"/>
            </a:lvl4pPr>
            <a:lvl5pPr>
              <a:defRPr sz="914"/>
            </a:lvl5pPr>
            <a:lvl6pPr>
              <a:defRPr sz="914"/>
            </a:lvl6pPr>
            <a:lvl7pPr>
              <a:defRPr sz="914"/>
            </a:lvl7pPr>
            <a:lvl8pPr>
              <a:defRPr sz="914"/>
            </a:lvl8pPr>
            <a:lvl9pPr>
              <a:defRPr sz="914"/>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23964069-5CA3-4C7C-85A8-F4CA287B3E8B}"/>
              </a:ext>
            </a:extLst>
          </p:cNvPr>
          <p:cNvSpPr>
            <a:spLocks noGrp="1"/>
          </p:cNvSpPr>
          <p:nvPr>
            <p:ph type="body" sz="half" idx="2"/>
          </p:nvPr>
        </p:nvSpPr>
        <p:spPr>
          <a:xfrm>
            <a:off x="472382" y="2971800"/>
            <a:ext cx="2211883" cy="5505627"/>
          </a:xfrm>
        </p:spPr>
        <p:txBody>
          <a:bodyPr/>
          <a:lstStyle>
            <a:lvl1pPr marL="0" indent="0">
              <a:buNone/>
              <a:defRPr sz="731"/>
            </a:lvl1pPr>
            <a:lvl2pPr marL="208955" indent="0">
              <a:buNone/>
              <a:defRPr sz="640"/>
            </a:lvl2pPr>
            <a:lvl3pPr marL="417909" indent="0">
              <a:buNone/>
              <a:defRPr sz="548"/>
            </a:lvl3pPr>
            <a:lvl4pPr marL="626864" indent="0">
              <a:buNone/>
              <a:defRPr sz="457"/>
            </a:lvl4pPr>
            <a:lvl5pPr marL="835819" indent="0">
              <a:buNone/>
              <a:defRPr sz="457"/>
            </a:lvl5pPr>
            <a:lvl6pPr marL="1044773" indent="0">
              <a:buNone/>
              <a:defRPr sz="457"/>
            </a:lvl6pPr>
            <a:lvl7pPr marL="1253728" indent="0">
              <a:buNone/>
              <a:defRPr sz="457"/>
            </a:lvl7pPr>
            <a:lvl8pPr marL="1462683" indent="0">
              <a:buNone/>
              <a:defRPr sz="457"/>
            </a:lvl8pPr>
            <a:lvl9pPr marL="1671638" indent="0">
              <a:buNone/>
              <a:defRPr sz="457"/>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35AEA81-A652-47A0-AEAE-BFD7BF29866B}"/>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6" name="Pladsholder til sidefod 5">
            <a:extLst>
              <a:ext uri="{FF2B5EF4-FFF2-40B4-BE49-F238E27FC236}">
                <a16:creationId xmlns:a16="http://schemas.microsoft.com/office/drawing/2014/main" id="{1CC67504-9732-4DF9-AC89-49D8FA0AFA8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456AD93-D22C-4D65-B333-3A09625F087C}"/>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1212704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FBBFF4-3677-4271-9A4B-78FA907EACA5}"/>
              </a:ext>
            </a:extLst>
          </p:cNvPr>
          <p:cNvSpPr>
            <a:spLocks noGrp="1"/>
          </p:cNvSpPr>
          <p:nvPr>
            <p:ph type="title"/>
          </p:nvPr>
        </p:nvSpPr>
        <p:spPr>
          <a:xfrm>
            <a:off x="472382" y="660400"/>
            <a:ext cx="2211883" cy="2311400"/>
          </a:xfrm>
        </p:spPr>
        <p:txBody>
          <a:bodyPr anchor="b"/>
          <a:lstStyle>
            <a:lvl1pPr>
              <a:defRPr sz="1463"/>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BD005FF0-C97C-4C3E-A051-A7AAEBFE320E}"/>
              </a:ext>
            </a:extLst>
          </p:cNvPr>
          <p:cNvSpPr>
            <a:spLocks noGrp="1"/>
          </p:cNvSpPr>
          <p:nvPr>
            <p:ph type="pic" idx="1"/>
          </p:nvPr>
        </p:nvSpPr>
        <p:spPr>
          <a:xfrm>
            <a:off x="2915544" y="1426281"/>
            <a:ext cx="3471863" cy="7039680"/>
          </a:xfrm>
        </p:spPr>
        <p:txBody>
          <a:bodyPr/>
          <a:lstStyle>
            <a:lvl1pPr marL="0" indent="0">
              <a:buNone/>
              <a:defRPr sz="1463"/>
            </a:lvl1pPr>
            <a:lvl2pPr marL="208955" indent="0">
              <a:buNone/>
              <a:defRPr sz="1280"/>
            </a:lvl2pPr>
            <a:lvl3pPr marL="417909" indent="0">
              <a:buNone/>
              <a:defRPr sz="1097"/>
            </a:lvl3pPr>
            <a:lvl4pPr marL="626864" indent="0">
              <a:buNone/>
              <a:defRPr sz="914"/>
            </a:lvl4pPr>
            <a:lvl5pPr marL="835819" indent="0">
              <a:buNone/>
              <a:defRPr sz="914"/>
            </a:lvl5pPr>
            <a:lvl6pPr marL="1044773" indent="0">
              <a:buNone/>
              <a:defRPr sz="914"/>
            </a:lvl6pPr>
            <a:lvl7pPr marL="1253728" indent="0">
              <a:buNone/>
              <a:defRPr sz="914"/>
            </a:lvl7pPr>
            <a:lvl8pPr marL="1462683" indent="0">
              <a:buNone/>
              <a:defRPr sz="914"/>
            </a:lvl8pPr>
            <a:lvl9pPr marL="1671638" indent="0">
              <a:buNone/>
              <a:defRPr sz="914"/>
            </a:lvl9pPr>
          </a:lstStyle>
          <a:p>
            <a:endParaRPr lang="da-DK"/>
          </a:p>
        </p:txBody>
      </p:sp>
      <p:sp>
        <p:nvSpPr>
          <p:cNvPr id="4" name="Pladsholder til tekst 3">
            <a:extLst>
              <a:ext uri="{FF2B5EF4-FFF2-40B4-BE49-F238E27FC236}">
                <a16:creationId xmlns:a16="http://schemas.microsoft.com/office/drawing/2014/main" id="{3DF632E0-DCA0-48E0-BCE7-42A2A8F860FA}"/>
              </a:ext>
            </a:extLst>
          </p:cNvPr>
          <p:cNvSpPr>
            <a:spLocks noGrp="1"/>
          </p:cNvSpPr>
          <p:nvPr>
            <p:ph type="body" sz="half" idx="2"/>
          </p:nvPr>
        </p:nvSpPr>
        <p:spPr>
          <a:xfrm>
            <a:off x="472382" y="2971800"/>
            <a:ext cx="2211883" cy="5505627"/>
          </a:xfrm>
        </p:spPr>
        <p:txBody>
          <a:bodyPr/>
          <a:lstStyle>
            <a:lvl1pPr marL="0" indent="0">
              <a:buNone/>
              <a:defRPr sz="731"/>
            </a:lvl1pPr>
            <a:lvl2pPr marL="208955" indent="0">
              <a:buNone/>
              <a:defRPr sz="640"/>
            </a:lvl2pPr>
            <a:lvl3pPr marL="417909" indent="0">
              <a:buNone/>
              <a:defRPr sz="548"/>
            </a:lvl3pPr>
            <a:lvl4pPr marL="626864" indent="0">
              <a:buNone/>
              <a:defRPr sz="457"/>
            </a:lvl4pPr>
            <a:lvl5pPr marL="835819" indent="0">
              <a:buNone/>
              <a:defRPr sz="457"/>
            </a:lvl5pPr>
            <a:lvl6pPr marL="1044773" indent="0">
              <a:buNone/>
              <a:defRPr sz="457"/>
            </a:lvl6pPr>
            <a:lvl7pPr marL="1253728" indent="0">
              <a:buNone/>
              <a:defRPr sz="457"/>
            </a:lvl7pPr>
            <a:lvl8pPr marL="1462683" indent="0">
              <a:buNone/>
              <a:defRPr sz="457"/>
            </a:lvl8pPr>
            <a:lvl9pPr marL="1671638" indent="0">
              <a:buNone/>
              <a:defRPr sz="457"/>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600E7AE-A793-41BE-9EE5-861F356144D8}"/>
              </a:ext>
            </a:extLst>
          </p:cNvPr>
          <p:cNvSpPr>
            <a:spLocks noGrp="1"/>
          </p:cNvSpPr>
          <p:nvPr>
            <p:ph type="dt" sz="half" idx="10"/>
          </p:nvPr>
        </p:nvSpPr>
        <p:spPr/>
        <p:txBody>
          <a:bodyPr/>
          <a:lstStyle/>
          <a:p>
            <a:fld id="{BD6260BA-AB46-4591-ABB3-69F32BAC5F37}" type="datetimeFigureOut">
              <a:rPr lang="da-DK" smtClean="0"/>
              <a:t>08-02-2021</a:t>
            </a:fld>
            <a:endParaRPr lang="da-DK"/>
          </a:p>
        </p:txBody>
      </p:sp>
      <p:sp>
        <p:nvSpPr>
          <p:cNvPr id="6" name="Pladsholder til sidefod 5">
            <a:extLst>
              <a:ext uri="{FF2B5EF4-FFF2-40B4-BE49-F238E27FC236}">
                <a16:creationId xmlns:a16="http://schemas.microsoft.com/office/drawing/2014/main" id="{9C1B0A2B-0109-4923-9C09-929C5603B10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AE097ED-8B07-479F-BE4A-92F4D85F5E76}"/>
              </a:ext>
            </a:extLst>
          </p:cNvPr>
          <p:cNvSpPr>
            <a:spLocks noGrp="1"/>
          </p:cNvSpPr>
          <p:nvPr>
            <p:ph type="sldNum" sz="quarter" idx="12"/>
          </p:nvPr>
        </p:nvSpPr>
        <p:spPr/>
        <p:txBody>
          <a:bodyPr/>
          <a:lstStyle/>
          <a:p>
            <a:fld id="{2D9D6C65-1EEF-422F-9A23-BC7534C00374}" type="slidenum">
              <a:rPr lang="da-DK" smtClean="0"/>
              <a:t>‹nr.›</a:t>
            </a:fld>
            <a:endParaRPr lang="da-DK"/>
          </a:p>
        </p:txBody>
      </p:sp>
    </p:spTree>
    <p:extLst>
      <p:ext uri="{BB962C8B-B14F-4D97-AF65-F5344CB8AC3E}">
        <p14:creationId xmlns:p14="http://schemas.microsoft.com/office/powerpoint/2010/main" val="2757224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E7B00C2E-A797-4BF3-885A-5F3A71D4828F}"/>
              </a:ext>
            </a:extLst>
          </p:cNvPr>
          <p:cNvSpPr>
            <a:spLocks noGrp="1"/>
          </p:cNvSpPr>
          <p:nvPr>
            <p:ph type="title"/>
          </p:nvPr>
        </p:nvSpPr>
        <p:spPr>
          <a:xfrm>
            <a:off x="471489" y="527403"/>
            <a:ext cx="5915025" cy="1914702"/>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DCF61153-3404-406A-B6FA-AB27C0A28EE7}"/>
              </a:ext>
            </a:extLst>
          </p:cNvPr>
          <p:cNvSpPr>
            <a:spLocks noGrp="1"/>
          </p:cNvSpPr>
          <p:nvPr>
            <p:ph type="body" idx="1"/>
          </p:nvPr>
        </p:nvSpPr>
        <p:spPr>
          <a:xfrm>
            <a:off x="471489" y="2637014"/>
            <a:ext cx="5915025" cy="6285266"/>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04D73DB-27DD-4D57-8FEE-EDA465FE2675}"/>
              </a:ext>
            </a:extLst>
          </p:cNvPr>
          <p:cNvSpPr>
            <a:spLocks noGrp="1"/>
          </p:cNvSpPr>
          <p:nvPr>
            <p:ph type="dt" sz="half" idx="2"/>
          </p:nvPr>
        </p:nvSpPr>
        <p:spPr>
          <a:xfrm>
            <a:off x="471488" y="9181396"/>
            <a:ext cx="1543050" cy="527403"/>
          </a:xfrm>
          <a:prstGeom prst="rect">
            <a:avLst/>
          </a:prstGeom>
        </p:spPr>
        <p:txBody>
          <a:bodyPr vert="horz" lIns="91440" tIns="45720" rIns="91440" bIns="45720" rtlCol="0" anchor="ctr"/>
          <a:lstStyle>
            <a:lvl1pPr algn="l">
              <a:defRPr sz="548">
                <a:solidFill>
                  <a:schemeClr val="tx1">
                    <a:tint val="75000"/>
                  </a:schemeClr>
                </a:solidFill>
              </a:defRPr>
            </a:lvl1pPr>
          </a:lstStyle>
          <a:p>
            <a:fld id="{BD6260BA-AB46-4591-ABB3-69F32BAC5F37}" type="datetimeFigureOut">
              <a:rPr lang="da-DK" smtClean="0"/>
              <a:t>08-02-2021</a:t>
            </a:fld>
            <a:endParaRPr lang="da-DK"/>
          </a:p>
        </p:txBody>
      </p:sp>
      <p:sp>
        <p:nvSpPr>
          <p:cNvPr id="5" name="Pladsholder til sidefod 4">
            <a:extLst>
              <a:ext uri="{FF2B5EF4-FFF2-40B4-BE49-F238E27FC236}">
                <a16:creationId xmlns:a16="http://schemas.microsoft.com/office/drawing/2014/main" id="{DA2195EC-4D73-4AB1-92DE-08C71ECDB941}"/>
              </a:ext>
            </a:extLst>
          </p:cNvPr>
          <p:cNvSpPr>
            <a:spLocks noGrp="1"/>
          </p:cNvSpPr>
          <p:nvPr>
            <p:ph type="ftr" sz="quarter" idx="3"/>
          </p:nvPr>
        </p:nvSpPr>
        <p:spPr>
          <a:xfrm>
            <a:off x="2271714" y="9181396"/>
            <a:ext cx="2314575" cy="527403"/>
          </a:xfrm>
          <a:prstGeom prst="rect">
            <a:avLst/>
          </a:prstGeom>
        </p:spPr>
        <p:txBody>
          <a:bodyPr vert="horz" lIns="91440" tIns="45720" rIns="91440" bIns="45720" rtlCol="0" anchor="ctr"/>
          <a:lstStyle>
            <a:lvl1pPr algn="ctr">
              <a:defRPr sz="548">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A9960221-B606-4196-963D-7A3456CBE095}"/>
              </a:ext>
            </a:extLst>
          </p:cNvPr>
          <p:cNvSpPr>
            <a:spLocks noGrp="1"/>
          </p:cNvSpPr>
          <p:nvPr>
            <p:ph type="sldNum" sz="quarter" idx="4"/>
          </p:nvPr>
        </p:nvSpPr>
        <p:spPr>
          <a:xfrm>
            <a:off x="4843463" y="9181396"/>
            <a:ext cx="1543050" cy="527403"/>
          </a:xfrm>
          <a:prstGeom prst="rect">
            <a:avLst/>
          </a:prstGeom>
        </p:spPr>
        <p:txBody>
          <a:bodyPr vert="horz" lIns="91440" tIns="45720" rIns="91440" bIns="45720" rtlCol="0" anchor="ctr"/>
          <a:lstStyle>
            <a:lvl1pPr algn="r">
              <a:defRPr sz="548">
                <a:solidFill>
                  <a:schemeClr val="tx1">
                    <a:tint val="75000"/>
                  </a:schemeClr>
                </a:solidFill>
              </a:defRPr>
            </a:lvl1pPr>
          </a:lstStyle>
          <a:p>
            <a:fld id="{2D9D6C65-1EEF-422F-9A23-BC7534C00374}" type="slidenum">
              <a:rPr lang="da-DK" smtClean="0"/>
              <a:t>‹nr.›</a:t>
            </a:fld>
            <a:endParaRPr lang="da-DK"/>
          </a:p>
        </p:txBody>
      </p:sp>
    </p:spTree>
    <p:extLst>
      <p:ext uri="{BB962C8B-B14F-4D97-AF65-F5344CB8AC3E}">
        <p14:creationId xmlns:p14="http://schemas.microsoft.com/office/powerpoint/2010/main" val="2080255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17909" rtl="0" eaLnBrk="1" latinLnBrk="0" hangingPunct="1">
        <a:lnSpc>
          <a:spcPct val="90000"/>
        </a:lnSpc>
        <a:spcBef>
          <a:spcPct val="0"/>
        </a:spcBef>
        <a:buNone/>
        <a:defRPr sz="2011" kern="1200">
          <a:solidFill>
            <a:schemeClr val="tx1"/>
          </a:solidFill>
          <a:latin typeface="+mj-lt"/>
          <a:ea typeface="+mj-ea"/>
          <a:cs typeface="+mj-cs"/>
        </a:defRPr>
      </a:lvl1pPr>
    </p:titleStyle>
    <p:bodyStyle>
      <a:lvl1pPr marL="104478" indent="-104478" algn="l" defTabSz="417909" rtl="0" eaLnBrk="1" latinLnBrk="0" hangingPunct="1">
        <a:lnSpc>
          <a:spcPct val="90000"/>
        </a:lnSpc>
        <a:spcBef>
          <a:spcPts val="457"/>
        </a:spcBef>
        <a:buFont typeface="Arial" panose="020B0604020202020204" pitchFamily="34" charset="0"/>
        <a:buChar char="•"/>
        <a:defRPr sz="1280" kern="1200">
          <a:solidFill>
            <a:schemeClr val="tx1"/>
          </a:solidFill>
          <a:latin typeface="+mn-lt"/>
          <a:ea typeface="+mn-ea"/>
          <a:cs typeface="+mn-cs"/>
        </a:defRPr>
      </a:lvl1pPr>
      <a:lvl2pPr marL="313432" indent="-104478" algn="l" defTabSz="417909" rtl="0" eaLnBrk="1" latinLnBrk="0" hangingPunct="1">
        <a:lnSpc>
          <a:spcPct val="90000"/>
        </a:lnSpc>
        <a:spcBef>
          <a:spcPts val="228"/>
        </a:spcBef>
        <a:buFont typeface="Arial" panose="020B0604020202020204" pitchFamily="34" charset="0"/>
        <a:buChar char="•"/>
        <a:defRPr sz="1097" kern="1200">
          <a:solidFill>
            <a:schemeClr val="tx1"/>
          </a:solidFill>
          <a:latin typeface="+mn-lt"/>
          <a:ea typeface="+mn-ea"/>
          <a:cs typeface="+mn-cs"/>
        </a:defRPr>
      </a:lvl2pPr>
      <a:lvl3pPr marL="522387" indent="-104478" algn="l" defTabSz="417909" rtl="0" eaLnBrk="1" latinLnBrk="0" hangingPunct="1">
        <a:lnSpc>
          <a:spcPct val="90000"/>
        </a:lnSpc>
        <a:spcBef>
          <a:spcPts val="228"/>
        </a:spcBef>
        <a:buFont typeface="Arial" panose="020B0604020202020204" pitchFamily="34" charset="0"/>
        <a:buChar char="•"/>
        <a:defRPr sz="914" kern="1200">
          <a:solidFill>
            <a:schemeClr val="tx1"/>
          </a:solidFill>
          <a:latin typeface="+mn-lt"/>
          <a:ea typeface="+mn-ea"/>
          <a:cs typeface="+mn-cs"/>
        </a:defRPr>
      </a:lvl3pPr>
      <a:lvl4pPr marL="731342" indent="-104478" algn="l" defTabSz="417909" rtl="0" eaLnBrk="1" latinLnBrk="0" hangingPunct="1">
        <a:lnSpc>
          <a:spcPct val="90000"/>
        </a:lnSpc>
        <a:spcBef>
          <a:spcPts val="228"/>
        </a:spcBef>
        <a:buFont typeface="Arial" panose="020B0604020202020204" pitchFamily="34" charset="0"/>
        <a:buChar char="•"/>
        <a:defRPr sz="823" kern="1200">
          <a:solidFill>
            <a:schemeClr val="tx1"/>
          </a:solidFill>
          <a:latin typeface="+mn-lt"/>
          <a:ea typeface="+mn-ea"/>
          <a:cs typeface="+mn-cs"/>
        </a:defRPr>
      </a:lvl4pPr>
      <a:lvl5pPr marL="940297" indent="-104478" algn="l" defTabSz="417909" rtl="0" eaLnBrk="1" latinLnBrk="0" hangingPunct="1">
        <a:lnSpc>
          <a:spcPct val="90000"/>
        </a:lnSpc>
        <a:spcBef>
          <a:spcPts val="228"/>
        </a:spcBef>
        <a:buFont typeface="Arial" panose="020B0604020202020204" pitchFamily="34" charset="0"/>
        <a:buChar char="•"/>
        <a:defRPr sz="823" kern="1200">
          <a:solidFill>
            <a:schemeClr val="tx1"/>
          </a:solidFill>
          <a:latin typeface="+mn-lt"/>
          <a:ea typeface="+mn-ea"/>
          <a:cs typeface="+mn-cs"/>
        </a:defRPr>
      </a:lvl5pPr>
      <a:lvl6pPr marL="1149251" indent="-104478" algn="l" defTabSz="417909" rtl="0" eaLnBrk="1" latinLnBrk="0" hangingPunct="1">
        <a:lnSpc>
          <a:spcPct val="90000"/>
        </a:lnSpc>
        <a:spcBef>
          <a:spcPts val="228"/>
        </a:spcBef>
        <a:buFont typeface="Arial" panose="020B0604020202020204" pitchFamily="34" charset="0"/>
        <a:buChar char="•"/>
        <a:defRPr sz="823" kern="1200">
          <a:solidFill>
            <a:schemeClr val="tx1"/>
          </a:solidFill>
          <a:latin typeface="+mn-lt"/>
          <a:ea typeface="+mn-ea"/>
          <a:cs typeface="+mn-cs"/>
        </a:defRPr>
      </a:lvl6pPr>
      <a:lvl7pPr marL="1358206" indent="-104478" algn="l" defTabSz="417909" rtl="0" eaLnBrk="1" latinLnBrk="0" hangingPunct="1">
        <a:lnSpc>
          <a:spcPct val="90000"/>
        </a:lnSpc>
        <a:spcBef>
          <a:spcPts val="228"/>
        </a:spcBef>
        <a:buFont typeface="Arial" panose="020B0604020202020204" pitchFamily="34" charset="0"/>
        <a:buChar char="•"/>
        <a:defRPr sz="823" kern="1200">
          <a:solidFill>
            <a:schemeClr val="tx1"/>
          </a:solidFill>
          <a:latin typeface="+mn-lt"/>
          <a:ea typeface="+mn-ea"/>
          <a:cs typeface="+mn-cs"/>
        </a:defRPr>
      </a:lvl7pPr>
      <a:lvl8pPr marL="1567161" indent="-104478" algn="l" defTabSz="417909" rtl="0" eaLnBrk="1" latinLnBrk="0" hangingPunct="1">
        <a:lnSpc>
          <a:spcPct val="90000"/>
        </a:lnSpc>
        <a:spcBef>
          <a:spcPts val="228"/>
        </a:spcBef>
        <a:buFont typeface="Arial" panose="020B0604020202020204" pitchFamily="34" charset="0"/>
        <a:buChar char="•"/>
        <a:defRPr sz="823" kern="1200">
          <a:solidFill>
            <a:schemeClr val="tx1"/>
          </a:solidFill>
          <a:latin typeface="+mn-lt"/>
          <a:ea typeface="+mn-ea"/>
          <a:cs typeface="+mn-cs"/>
        </a:defRPr>
      </a:lvl8pPr>
      <a:lvl9pPr marL="1776115" indent="-104478" algn="l" defTabSz="417909" rtl="0" eaLnBrk="1" latinLnBrk="0" hangingPunct="1">
        <a:lnSpc>
          <a:spcPct val="90000"/>
        </a:lnSpc>
        <a:spcBef>
          <a:spcPts val="228"/>
        </a:spcBef>
        <a:buFont typeface="Arial" panose="020B0604020202020204" pitchFamily="34" charset="0"/>
        <a:buChar char="•"/>
        <a:defRPr sz="823" kern="1200">
          <a:solidFill>
            <a:schemeClr val="tx1"/>
          </a:solidFill>
          <a:latin typeface="+mn-lt"/>
          <a:ea typeface="+mn-ea"/>
          <a:cs typeface="+mn-cs"/>
        </a:defRPr>
      </a:lvl9pPr>
    </p:bodyStyle>
    <p:otherStyle>
      <a:defPPr>
        <a:defRPr lang="da-DK"/>
      </a:defPPr>
      <a:lvl1pPr marL="0" algn="l" defTabSz="417909" rtl="0" eaLnBrk="1" latinLnBrk="0" hangingPunct="1">
        <a:defRPr sz="823" kern="1200">
          <a:solidFill>
            <a:schemeClr val="tx1"/>
          </a:solidFill>
          <a:latin typeface="+mn-lt"/>
          <a:ea typeface="+mn-ea"/>
          <a:cs typeface="+mn-cs"/>
        </a:defRPr>
      </a:lvl1pPr>
      <a:lvl2pPr marL="208955" algn="l" defTabSz="417909" rtl="0" eaLnBrk="1" latinLnBrk="0" hangingPunct="1">
        <a:defRPr sz="823" kern="1200">
          <a:solidFill>
            <a:schemeClr val="tx1"/>
          </a:solidFill>
          <a:latin typeface="+mn-lt"/>
          <a:ea typeface="+mn-ea"/>
          <a:cs typeface="+mn-cs"/>
        </a:defRPr>
      </a:lvl2pPr>
      <a:lvl3pPr marL="417909" algn="l" defTabSz="417909" rtl="0" eaLnBrk="1" latinLnBrk="0" hangingPunct="1">
        <a:defRPr sz="823" kern="1200">
          <a:solidFill>
            <a:schemeClr val="tx1"/>
          </a:solidFill>
          <a:latin typeface="+mn-lt"/>
          <a:ea typeface="+mn-ea"/>
          <a:cs typeface="+mn-cs"/>
        </a:defRPr>
      </a:lvl3pPr>
      <a:lvl4pPr marL="626864" algn="l" defTabSz="417909" rtl="0" eaLnBrk="1" latinLnBrk="0" hangingPunct="1">
        <a:defRPr sz="823" kern="1200">
          <a:solidFill>
            <a:schemeClr val="tx1"/>
          </a:solidFill>
          <a:latin typeface="+mn-lt"/>
          <a:ea typeface="+mn-ea"/>
          <a:cs typeface="+mn-cs"/>
        </a:defRPr>
      </a:lvl4pPr>
      <a:lvl5pPr marL="835819" algn="l" defTabSz="417909" rtl="0" eaLnBrk="1" latinLnBrk="0" hangingPunct="1">
        <a:defRPr sz="823" kern="1200">
          <a:solidFill>
            <a:schemeClr val="tx1"/>
          </a:solidFill>
          <a:latin typeface="+mn-lt"/>
          <a:ea typeface="+mn-ea"/>
          <a:cs typeface="+mn-cs"/>
        </a:defRPr>
      </a:lvl5pPr>
      <a:lvl6pPr marL="1044773" algn="l" defTabSz="417909" rtl="0" eaLnBrk="1" latinLnBrk="0" hangingPunct="1">
        <a:defRPr sz="823" kern="1200">
          <a:solidFill>
            <a:schemeClr val="tx1"/>
          </a:solidFill>
          <a:latin typeface="+mn-lt"/>
          <a:ea typeface="+mn-ea"/>
          <a:cs typeface="+mn-cs"/>
        </a:defRPr>
      </a:lvl6pPr>
      <a:lvl7pPr marL="1253728" algn="l" defTabSz="417909" rtl="0" eaLnBrk="1" latinLnBrk="0" hangingPunct="1">
        <a:defRPr sz="823" kern="1200">
          <a:solidFill>
            <a:schemeClr val="tx1"/>
          </a:solidFill>
          <a:latin typeface="+mn-lt"/>
          <a:ea typeface="+mn-ea"/>
          <a:cs typeface="+mn-cs"/>
        </a:defRPr>
      </a:lvl7pPr>
      <a:lvl8pPr marL="1462683" algn="l" defTabSz="417909" rtl="0" eaLnBrk="1" latinLnBrk="0" hangingPunct="1">
        <a:defRPr sz="823" kern="1200">
          <a:solidFill>
            <a:schemeClr val="tx1"/>
          </a:solidFill>
          <a:latin typeface="+mn-lt"/>
          <a:ea typeface="+mn-ea"/>
          <a:cs typeface="+mn-cs"/>
        </a:defRPr>
      </a:lvl8pPr>
      <a:lvl9pPr marL="1671638" algn="l" defTabSz="417909" rtl="0" eaLnBrk="1" latinLnBrk="0" hangingPunct="1">
        <a:defRPr sz="8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6A9BAB-AEF8-426A-A204-A3A42CF5D2F3}"/>
              </a:ext>
            </a:extLst>
          </p:cNvPr>
          <p:cNvSpPr>
            <a:spLocks noGrp="1"/>
          </p:cNvSpPr>
          <p:nvPr>
            <p:ph type="ctrTitle"/>
          </p:nvPr>
        </p:nvSpPr>
        <p:spPr>
          <a:xfrm>
            <a:off x="857250" y="135644"/>
            <a:ext cx="5143500" cy="906109"/>
          </a:xfrm>
        </p:spPr>
        <p:txBody>
          <a:bodyPr>
            <a:normAutofit/>
          </a:bodyPr>
          <a:lstStyle/>
          <a:p>
            <a:r>
              <a:rPr lang="da-DK" sz="4000" b="1" dirty="0"/>
              <a:t>Vinkelvæg</a:t>
            </a:r>
          </a:p>
        </p:txBody>
      </p:sp>
      <p:pic>
        <p:nvPicPr>
          <p:cNvPr id="5" name="Billede 4">
            <a:extLst>
              <a:ext uri="{FF2B5EF4-FFF2-40B4-BE49-F238E27FC236}">
                <a16:creationId xmlns:a16="http://schemas.microsoft.com/office/drawing/2014/main" id="{C9F9695E-6076-4978-98C6-5ACD47B55CD6}"/>
              </a:ext>
            </a:extLst>
          </p:cNvPr>
          <p:cNvPicPr>
            <a:picLocks noChangeAspect="1"/>
          </p:cNvPicPr>
          <p:nvPr/>
        </p:nvPicPr>
        <p:blipFill>
          <a:blip r:embed="rId2"/>
          <a:stretch>
            <a:fillRect/>
          </a:stretch>
        </p:blipFill>
        <p:spPr>
          <a:xfrm>
            <a:off x="1414462" y="1314450"/>
            <a:ext cx="4029075" cy="3638550"/>
          </a:xfrm>
          <a:prstGeom prst="rect">
            <a:avLst/>
          </a:prstGeom>
        </p:spPr>
      </p:pic>
      <p:pic>
        <p:nvPicPr>
          <p:cNvPr id="7" name="Billede 6">
            <a:extLst>
              <a:ext uri="{FF2B5EF4-FFF2-40B4-BE49-F238E27FC236}">
                <a16:creationId xmlns:a16="http://schemas.microsoft.com/office/drawing/2014/main" id="{58E0A60B-7CF2-4AA4-ABF0-BFCD27BDECF2}"/>
              </a:ext>
            </a:extLst>
          </p:cNvPr>
          <p:cNvPicPr>
            <a:picLocks noChangeAspect="1"/>
          </p:cNvPicPr>
          <p:nvPr/>
        </p:nvPicPr>
        <p:blipFill>
          <a:blip r:embed="rId3"/>
          <a:stretch>
            <a:fillRect/>
          </a:stretch>
        </p:blipFill>
        <p:spPr>
          <a:xfrm>
            <a:off x="1200149" y="5380037"/>
            <a:ext cx="2228850" cy="3667125"/>
          </a:xfrm>
          <a:prstGeom prst="rect">
            <a:avLst/>
          </a:prstGeom>
        </p:spPr>
      </p:pic>
      <p:pic>
        <p:nvPicPr>
          <p:cNvPr id="9" name="Billede 8">
            <a:extLst>
              <a:ext uri="{FF2B5EF4-FFF2-40B4-BE49-F238E27FC236}">
                <a16:creationId xmlns:a16="http://schemas.microsoft.com/office/drawing/2014/main" id="{B5BCCBCD-E53A-463D-9C0B-7365053241AC}"/>
              </a:ext>
            </a:extLst>
          </p:cNvPr>
          <p:cNvPicPr>
            <a:picLocks noChangeAspect="1"/>
          </p:cNvPicPr>
          <p:nvPr/>
        </p:nvPicPr>
        <p:blipFill>
          <a:blip r:embed="rId4"/>
          <a:stretch>
            <a:fillRect/>
          </a:stretch>
        </p:blipFill>
        <p:spPr>
          <a:xfrm>
            <a:off x="3743325" y="5380037"/>
            <a:ext cx="2257425" cy="2105025"/>
          </a:xfrm>
          <a:prstGeom prst="rect">
            <a:avLst/>
          </a:prstGeom>
        </p:spPr>
      </p:pic>
    </p:spTree>
    <p:extLst>
      <p:ext uri="{BB962C8B-B14F-4D97-AF65-F5344CB8AC3E}">
        <p14:creationId xmlns:p14="http://schemas.microsoft.com/office/powerpoint/2010/main" val="3469227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744A77-06CA-4EA6-9A8E-294464B8595E}"/>
              </a:ext>
            </a:extLst>
          </p:cNvPr>
          <p:cNvSpPr>
            <a:spLocks noGrp="1"/>
          </p:cNvSpPr>
          <p:nvPr>
            <p:ph type="title"/>
          </p:nvPr>
        </p:nvSpPr>
        <p:spPr>
          <a:xfrm>
            <a:off x="471489" y="527403"/>
            <a:ext cx="5915025" cy="602897"/>
          </a:xfrm>
        </p:spPr>
        <p:txBody>
          <a:bodyPr>
            <a:normAutofit/>
          </a:bodyPr>
          <a:lstStyle/>
          <a:p>
            <a:pPr algn="ctr"/>
            <a:r>
              <a:rPr lang="da-DK" sz="2800" b="1" dirty="0"/>
              <a:t>Vinkelvæg</a:t>
            </a:r>
          </a:p>
        </p:txBody>
      </p:sp>
      <p:sp>
        <p:nvSpPr>
          <p:cNvPr id="3" name="Pladsholder til indhold 2">
            <a:extLst>
              <a:ext uri="{FF2B5EF4-FFF2-40B4-BE49-F238E27FC236}">
                <a16:creationId xmlns:a16="http://schemas.microsoft.com/office/drawing/2014/main" id="{95831CF3-D509-4C18-A2D4-E4019F5C9095}"/>
              </a:ext>
            </a:extLst>
          </p:cNvPr>
          <p:cNvSpPr>
            <a:spLocks noGrp="1"/>
          </p:cNvSpPr>
          <p:nvPr>
            <p:ph idx="1"/>
          </p:nvPr>
        </p:nvSpPr>
        <p:spPr>
          <a:xfrm>
            <a:off x="471489" y="1130300"/>
            <a:ext cx="5915025" cy="7791980"/>
          </a:xfrm>
        </p:spPr>
        <p:txBody>
          <a:bodyPr>
            <a:normAutofit/>
          </a:bodyPr>
          <a:lstStyle/>
          <a:p>
            <a:r>
              <a:rPr lang="da-DK" sz="1400" b="1" u="sng" dirty="0"/>
              <a:t>Beskrivelse af opgaven: </a:t>
            </a:r>
            <a:r>
              <a:rPr lang="da-DK" sz="1400" dirty="0"/>
              <a:t>Opgaven er en beton vinkelvæg, som kan udføres enten som gruppeopgave eller enkeltmands opgave, aftales med læren.</a:t>
            </a:r>
          </a:p>
          <a:p>
            <a:endParaRPr lang="da-DK" sz="1400" b="1" u="sng" dirty="0"/>
          </a:p>
          <a:p>
            <a:r>
              <a:rPr lang="da-DK" sz="1400" b="1" u="sng" dirty="0"/>
              <a:t>Sværhedsgrad: </a:t>
            </a:r>
            <a:r>
              <a:rPr lang="da-DK" sz="1400" dirty="0"/>
              <a:t>Opgaven er meget svær.</a:t>
            </a:r>
          </a:p>
          <a:p>
            <a:endParaRPr lang="da-DK" sz="1400" b="1" u="sng" dirty="0"/>
          </a:p>
          <a:p>
            <a:r>
              <a:rPr lang="da-DK" sz="1400" b="1" u="sng" dirty="0"/>
              <a:t>Målpinde der kan opnås:</a:t>
            </a:r>
          </a:p>
          <a:p>
            <a:r>
              <a:rPr lang="da-DK" sz="1400" dirty="0"/>
              <a:t>3. eleven kan under vejledning opstille en simpel forskallingskonstruktion, placere og udføre binding af armering. Samt efter instruktion udføre ud støbning af in-situ beton og efterbehandling af in-situ.</a:t>
            </a:r>
          </a:p>
          <a:p>
            <a:r>
              <a:rPr lang="da-DK" sz="1400" dirty="0"/>
              <a:t>5. Eleven kan efter instruktion betjene og vedligeholde enkelte entreprenørmaskiner sikkerhedsmæssigt korrekt, herunder stationære el-afkortere, el-klippe og bukkemaskiner og håndholdte boremaskiner.</a:t>
            </a:r>
          </a:p>
          <a:p>
            <a:r>
              <a:rPr lang="da-DK" sz="1400" dirty="0"/>
              <a:t>10. Eleven kan foretage enkle og simple beregninger til brug for arbejdet og til egenkontrol af mængder og vinkler, bl.a. ved hjælp af viden om materialers vægtfylde og brug af Pythagoras læresætninger.</a:t>
            </a:r>
          </a:p>
          <a:p>
            <a:r>
              <a:rPr lang="da-DK" sz="1400" dirty="0"/>
              <a:t>6. Eleven kan planlægge og udføre enkle faglige arbejdsopgaver inden for indgangens uddannelser med hensigtsmæssig anvendelse af materialer, metoder. Værktøjer og maskiner.</a:t>
            </a:r>
          </a:p>
          <a:p>
            <a:r>
              <a:rPr lang="da-DK" sz="1400" dirty="0"/>
              <a:t>7. Eleven kan tilgodese egen og andres sikkerhed ved planlægning og udførelse af faglige arbejdsopgaver ved iagttagelse af gældende regler på området.</a:t>
            </a:r>
          </a:p>
          <a:p>
            <a:endParaRPr lang="da-DK" sz="1400" dirty="0"/>
          </a:p>
          <a:p>
            <a:r>
              <a:rPr lang="da-DK" sz="1400" b="1" u="sng" dirty="0"/>
              <a:t>Aflevering:</a:t>
            </a:r>
            <a:endParaRPr lang="da-DK" sz="1400" dirty="0"/>
          </a:p>
          <a:p>
            <a:r>
              <a:rPr lang="da-DK" sz="1400" dirty="0"/>
              <a:t>1. Forskallingstegning af opgaven, med alle relevante mål, noter osv.</a:t>
            </a:r>
          </a:p>
          <a:p>
            <a:r>
              <a:rPr lang="da-DK" sz="1400" dirty="0"/>
              <a:t>2. Flageliste og bukkeliste.</a:t>
            </a:r>
          </a:p>
          <a:p>
            <a:r>
              <a:rPr lang="da-DK" sz="1400" dirty="0"/>
              <a:t>3. Materialeberegning. (laves elektronisk)</a:t>
            </a:r>
          </a:p>
          <a:p>
            <a:r>
              <a:rPr lang="da-DK" sz="1400" dirty="0"/>
              <a:t>4. Værktøjsliste (laves elektronisk)</a:t>
            </a:r>
          </a:p>
          <a:p>
            <a:r>
              <a:rPr lang="da-DK" sz="1400" dirty="0"/>
              <a:t>5.Dagsraport.</a:t>
            </a:r>
          </a:p>
          <a:p>
            <a:r>
              <a:rPr lang="da-DK" sz="1400" dirty="0"/>
              <a:t>6. Arbejdsplan/beskrivelse, skal indeholde tidsplan, arbejdsmiljø, kvalitetskontrol samt sikkerhedsbeskrivelse.</a:t>
            </a:r>
          </a:p>
        </p:txBody>
      </p:sp>
    </p:spTree>
    <p:extLst>
      <p:ext uri="{BB962C8B-B14F-4D97-AF65-F5344CB8AC3E}">
        <p14:creationId xmlns:p14="http://schemas.microsoft.com/office/powerpoint/2010/main" val="4170292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lede 8">
            <a:extLst>
              <a:ext uri="{FF2B5EF4-FFF2-40B4-BE49-F238E27FC236}">
                <a16:creationId xmlns:a16="http://schemas.microsoft.com/office/drawing/2014/main" id="{784B3A11-66BD-4D02-BD15-AF127BE76839}"/>
              </a:ext>
            </a:extLst>
          </p:cNvPr>
          <p:cNvPicPr>
            <a:picLocks noChangeAspect="1"/>
          </p:cNvPicPr>
          <p:nvPr/>
        </p:nvPicPr>
        <p:blipFill>
          <a:blip r:embed="rId2"/>
          <a:stretch>
            <a:fillRect/>
          </a:stretch>
        </p:blipFill>
        <p:spPr>
          <a:xfrm>
            <a:off x="271255" y="1139190"/>
            <a:ext cx="6315489" cy="6506527"/>
          </a:xfrm>
          <a:prstGeom prst="rect">
            <a:avLst/>
          </a:prstGeom>
        </p:spPr>
      </p:pic>
    </p:spTree>
    <p:extLst>
      <p:ext uri="{BB962C8B-B14F-4D97-AF65-F5344CB8AC3E}">
        <p14:creationId xmlns:p14="http://schemas.microsoft.com/office/powerpoint/2010/main" val="111204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a:extLst>
              <a:ext uri="{FF2B5EF4-FFF2-40B4-BE49-F238E27FC236}">
                <a16:creationId xmlns:a16="http://schemas.microsoft.com/office/drawing/2014/main" id="{C9096F79-B6A1-4E48-BC58-AA3A95B13018}"/>
              </a:ext>
            </a:extLst>
          </p:cNvPr>
          <p:cNvGraphicFramePr>
            <a:graphicFrameLocks noChangeAspect="1"/>
          </p:cNvGraphicFramePr>
          <p:nvPr>
            <p:extLst>
              <p:ext uri="{D42A27DB-BD31-4B8C-83A1-F6EECF244321}">
                <p14:modId xmlns:p14="http://schemas.microsoft.com/office/powerpoint/2010/main" val="220809619"/>
              </p:ext>
            </p:extLst>
          </p:nvPr>
        </p:nvGraphicFramePr>
        <p:xfrm>
          <a:off x="-10559844" y="0"/>
          <a:ext cx="26783070" cy="23267793"/>
        </p:xfrm>
        <a:graphic>
          <a:graphicData uri="http://schemas.openxmlformats.org/presentationml/2006/ole">
            <mc:AlternateContent xmlns:mc="http://schemas.openxmlformats.org/markup-compatibility/2006">
              <mc:Choice xmlns:v="urn:schemas-microsoft-com:vml" Requires="v">
                <p:oleObj name="AutoCAD Drawing" r:id="rId2" imgW="18097560" imgH="8067600" progId="AutoCAD.Drawing.23">
                  <p:embed/>
                </p:oleObj>
              </mc:Choice>
              <mc:Fallback>
                <p:oleObj name="AutoCAD Drawing" r:id="rId2" imgW="18097560" imgH="8067600" progId="AutoCAD.Drawing.23">
                  <p:embed/>
                  <p:pic>
                    <p:nvPicPr>
                      <p:cNvPr id="0" name=""/>
                      <p:cNvPicPr/>
                      <p:nvPr/>
                    </p:nvPicPr>
                    <p:blipFill>
                      <a:blip r:embed="rId3"/>
                      <a:stretch>
                        <a:fillRect/>
                      </a:stretch>
                    </p:blipFill>
                    <p:spPr>
                      <a:xfrm>
                        <a:off x="-10559844" y="0"/>
                        <a:ext cx="26783070" cy="23267793"/>
                      </a:xfrm>
                      <a:prstGeom prst="rect">
                        <a:avLst/>
                      </a:prstGeom>
                    </p:spPr>
                  </p:pic>
                </p:oleObj>
              </mc:Fallback>
            </mc:AlternateContent>
          </a:graphicData>
        </a:graphic>
      </p:graphicFrame>
    </p:spTree>
    <p:extLst>
      <p:ext uri="{BB962C8B-B14F-4D97-AF65-F5344CB8AC3E}">
        <p14:creationId xmlns:p14="http://schemas.microsoft.com/office/powerpoint/2010/main" val="1827012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 3">
            <a:extLst>
              <a:ext uri="{FF2B5EF4-FFF2-40B4-BE49-F238E27FC236}">
                <a16:creationId xmlns:a16="http://schemas.microsoft.com/office/drawing/2014/main" id="{F3122AE4-26B7-4F58-9199-1D835AC31AC8}"/>
              </a:ext>
            </a:extLst>
          </p:cNvPr>
          <p:cNvGraphicFramePr>
            <a:graphicFrameLocks noChangeAspect="1"/>
          </p:cNvGraphicFramePr>
          <p:nvPr>
            <p:extLst>
              <p:ext uri="{D42A27DB-BD31-4B8C-83A1-F6EECF244321}">
                <p14:modId xmlns:p14="http://schemas.microsoft.com/office/powerpoint/2010/main" val="1650088103"/>
              </p:ext>
            </p:extLst>
          </p:nvPr>
        </p:nvGraphicFramePr>
        <p:xfrm>
          <a:off x="-8609888" y="-647700"/>
          <a:ext cx="24077775" cy="10734675"/>
        </p:xfrm>
        <a:graphic>
          <a:graphicData uri="http://schemas.openxmlformats.org/presentationml/2006/ole">
            <mc:AlternateContent xmlns:mc="http://schemas.openxmlformats.org/markup-compatibility/2006">
              <mc:Choice xmlns:v="urn:schemas-microsoft-com:vml" Requires="v">
                <p:oleObj name="AutoCAD Drawing" r:id="rId2" imgW="18097560" imgH="8067600" progId="AutoCAD.Drawing.23">
                  <p:embed/>
                </p:oleObj>
              </mc:Choice>
              <mc:Fallback>
                <p:oleObj name="AutoCAD Drawing" r:id="rId2" imgW="18097560" imgH="8067600" progId="AutoCAD.Drawing.23">
                  <p:embed/>
                  <p:pic>
                    <p:nvPicPr>
                      <p:cNvPr id="0" name=""/>
                      <p:cNvPicPr/>
                      <p:nvPr/>
                    </p:nvPicPr>
                    <p:blipFill>
                      <a:blip r:embed="rId3"/>
                      <a:stretch>
                        <a:fillRect/>
                      </a:stretch>
                    </p:blipFill>
                    <p:spPr>
                      <a:xfrm>
                        <a:off x="-8609888" y="-647700"/>
                        <a:ext cx="24077775" cy="10734675"/>
                      </a:xfrm>
                      <a:prstGeom prst="rect">
                        <a:avLst/>
                      </a:prstGeom>
                    </p:spPr>
                  </p:pic>
                </p:oleObj>
              </mc:Fallback>
            </mc:AlternateContent>
          </a:graphicData>
        </a:graphic>
      </p:graphicFrame>
    </p:spTree>
    <p:extLst>
      <p:ext uri="{BB962C8B-B14F-4D97-AF65-F5344CB8AC3E}">
        <p14:creationId xmlns:p14="http://schemas.microsoft.com/office/powerpoint/2010/main" val="1692748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 3">
            <a:extLst>
              <a:ext uri="{FF2B5EF4-FFF2-40B4-BE49-F238E27FC236}">
                <a16:creationId xmlns:a16="http://schemas.microsoft.com/office/drawing/2014/main" id="{627F9C5F-A162-4E2F-9B47-29C2CDA31184}"/>
              </a:ext>
            </a:extLst>
          </p:cNvPr>
          <p:cNvGraphicFramePr>
            <a:graphicFrameLocks noChangeAspect="1"/>
          </p:cNvGraphicFramePr>
          <p:nvPr>
            <p:extLst>
              <p:ext uri="{D42A27DB-BD31-4B8C-83A1-F6EECF244321}">
                <p14:modId xmlns:p14="http://schemas.microsoft.com/office/powerpoint/2010/main" val="2632539805"/>
              </p:ext>
            </p:extLst>
          </p:nvPr>
        </p:nvGraphicFramePr>
        <p:xfrm>
          <a:off x="-18702650" y="-5448300"/>
          <a:ext cx="39242698" cy="17754600"/>
        </p:xfrm>
        <a:graphic>
          <a:graphicData uri="http://schemas.openxmlformats.org/presentationml/2006/ole">
            <mc:AlternateContent xmlns:mc="http://schemas.openxmlformats.org/markup-compatibility/2006">
              <mc:Choice xmlns:v="urn:schemas-microsoft-com:vml" Requires="v">
                <p:oleObj name="AutoCAD Drawing" r:id="rId2" imgW="18211680" imgH="8238960" progId="AutoCAD.Drawing.23">
                  <p:embed/>
                </p:oleObj>
              </mc:Choice>
              <mc:Fallback>
                <p:oleObj name="AutoCAD Drawing" r:id="rId2" imgW="18211680" imgH="8238960" progId="AutoCAD.Drawing.23">
                  <p:embed/>
                  <p:pic>
                    <p:nvPicPr>
                      <p:cNvPr id="0" name=""/>
                      <p:cNvPicPr/>
                      <p:nvPr/>
                    </p:nvPicPr>
                    <p:blipFill>
                      <a:blip r:embed="rId3"/>
                      <a:stretch>
                        <a:fillRect/>
                      </a:stretch>
                    </p:blipFill>
                    <p:spPr>
                      <a:xfrm>
                        <a:off x="-18702650" y="-5448300"/>
                        <a:ext cx="39242698" cy="17754600"/>
                      </a:xfrm>
                      <a:prstGeom prst="rect">
                        <a:avLst/>
                      </a:prstGeom>
                    </p:spPr>
                  </p:pic>
                </p:oleObj>
              </mc:Fallback>
            </mc:AlternateContent>
          </a:graphicData>
        </a:graphic>
      </p:graphicFrame>
    </p:spTree>
    <p:extLst>
      <p:ext uri="{BB962C8B-B14F-4D97-AF65-F5344CB8AC3E}">
        <p14:creationId xmlns:p14="http://schemas.microsoft.com/office/powerpoint/2010/main" val="152653674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240</Words>
  <Application>Microsoft Office PowerPoint</Application>
  <PresentationFormat>A4-papir (210 x 297 mm)</PresentationFormat>
  <Paragraphs>20</Paragraphs>
  <Slides>6</Slides>
  <Notes>0</Notes>
  <HiddenSlides>0</HiddenSlides>
  <MMClips>0</MMClips>
  <ScaleCrop>false</ScaleCrop>
  <HeadingPairs>
    <vt:vector size="8" baseType="variant">
      <vt:variant>
        <vt:lpstr>Benyttede skrifttyper</vt:lpstr>
      </vt:variant>
      <vt:variant>
        <vt:i4>3</vt:i4>
      </vt:variant>
      <vt:variant>
        <vt:lpstr>Tema</vt:lpstr>
      </vt:variant>
      <vt:variant>
        <vt:i4>1</vt:i4>
      </vt:variant>
      <vt:variant>
        <vt:lpstr>Integrerede OLE-servere</vt:lpstr>
      </vt:variant>
      <vt:variant>
        <vt:i4>1</vt:i4>
      </vt:variant>
      <vt:variant>
        <vt:lpstr>Slidetitler</vt:lpstr>
      </vt:variant>
      <vt:variant>
        <vt:i4>6</vt:i4>
      </vt:variant>
    </vt:vector>
  </HeadingPairs>
  <TitlesOfParts>
    <vt:vector size="11" baseType="lpstr">
      <vt:lpstr>Arial</vt:lpstr>
      <vt:lpstr>Calibri</vt:lpstr>
      <vt:lpstr>Calibri Light</vt:lpstr>
      <vt:lpstr>Office-tema</vt:lpstr>
      <vt:lpstr>AutoCAD Drawing</vt:lpstr>
      <vt:lpstr>Vinkelvæg</vt:lpstr>
      <vt:lpstr>Vinkelvæg</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Vinkelvæg</dc:title>
  <dc:creator>Kim Schou</dc:creator>
  <cp:lastModifiedBy>Kim Schou</cp:lastModifiedBy>
  <cp:revision>6</cp:revision>
  <dcterms:created xsi:type="dcterms:W3CDTF">2021-02-08T09:39:54Z</dcterms:created>
  <dcterms:modified xsi:type="dcterms:W3CDTF">2021-02-08T11:10:43Z</dcterms:modified>
</cp:coreProperties>
</file>