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FC2E2-2F27-4D5D-80F8-781D358275DE}" v="41" dt="2024-01-29T08:31:09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Andresen" userId="5c2d1016-9209-4b25-a3da-7193da552b5c" providerId="ADAL" clId="{656FC2E2-2F27-4D5D-80F8-781D358275DE}"/>
    <pc:docChg chg="custSel addSld modSld sldOrd">
      <pc:chgData name="Andreas Andresen" userId="5c2d1016-9209-4b25-a3da-7193da552b5c" providerId="ADAL" clId="{656FC2E2-2F27-4D5D-80F8-781D358275DE}" dt="2024-01-29T11:32:58.196" v="1477" actId="1076"/>
      <pc:docMkLst>
        <pc:docMk/>
      </pc:docMkLst>
      <pc:sldChg chg="modSp mod">
        <pc:chgData name="Andreas Andresen" userId="5c2d1016-9209-4b25-a3da-7193da552b5c" providerId="ADAL" clId="{656FC2E2-2F27-4D5D-80F8-781D358275DE}" dt="2024-01-29T07:57:51.650" v="425" actId="5793"/>
        <pc:sldMkLst>
          <pc:docMk/>
          <pc:sldMk cId="865756883" sldId="258"/>
        </pc:sldMkLst>
        <pc:spChg chg="mod">
          <ac:chgData name="Andreas Andresen" userId="5c2d1016-9209-4b25-a3da-7193da552b5c" providerId="ADAL" clId="{656FC2E2-2F27-4D5D-80F8-781D358275DE}" dt="2024-01-29T07:57:51.650" v="425" actId="5793"/>
          <ac:spMkLst>
            <pc:docMk/>
            <pc:sldMk cId="865756883" sldId="258"/>
            <ac:spMk id="3" creationId="{46782A8A-C77C-73D1-EE8C-505BFB9F7C56}"/>
          </ac:spMkLst>
        </pc:spChg>
      </pc:sldChg>
      <pc:sldChg chg="addSp modSp new mod">
        <pc:chgData name="Andreas Andresen" userId="5c2d1016-9209-4b25-a3da-7193da552b5c" providerId="ADAL" clId="{656FC2E2-2F27-4D5D-80F8-781D358275DE}" dt="2024-01-29T08:33:49.249" v="1260" actId="113"/>
        <pc:sldMkLst>
          <pc:docMk/>
          <pc:sldMk cId="2894181914" sldId="259"/>
        </pc:sldMkLst>
        <pc:spChg chg="mod">
          <ac:chgData name="Andreas Andresen" userId="5c2d1016-9209-4b25-a3da-7193da552b5c" providerId="ADAL" clId="{656FC2E2-2F27-4D5D-80F8-781D358275DE}" dt="2024-01-29T08:33:45.841" v="1259" actId="113"/>
          <ac:spMkLst>
            <pc:docMk/>
            <pc:sldMk cId="2894181914" sldId="259"/>
            <ac:spMk id="2" creationId="{F17DA85B-A439-7291-CDBF-6DAB617C5D65}"/>
          </ac:spMkLst>
        </pc:spChg>
        <pc:spChg chg="mod">
          <ac:chgData name="Andreas Andresen" userId="5c2d1016-9209-4b25-a3da-7193da552b5c" providerId="ADAL" clId="{656FC2E2-2F27-4D5D-80F8-781D358275DE}" dt="2024-01-29T08:33:49.249" v="1260" actId="113"/>
          <ac:spMkLst>
            <pc:docMk/>
            <pc:sldMk cId="2894181914" sldId="259"/>
            <ac:spMk id="3" creationId="{DB953A87-0C1F-AF54-3EB7-EE5DEBFC1BA3}"/>
          </ac:spMkLst>
        </pc:spChg>
        <pc:spChg chg="add mod">
          <ac:chgData name="Andreas Andresen" userId="5c2d1016-9209-4b25-a3da-7193da552b5c" providerId="ADAL" clId="{656FC2E2-2F27-4D5D-80F8-781D358275DE}" dt="2024-01-17T08:03:14.579" v="382" actId="12"/>
          <ac:spMkLst>
            <pc:docMk/>
            <pc:sldMk cId="2894181914" sldId="259"/>
            <ac:spMk id="8" creationId="{536448B7-D7D0-CCD7-CEF9-C49D45226C15}"/>
          </ac:spMkLst>
        </pc:spChg>
        <pc:picChg chg="add mod">
          <ac:chgData name="Andreas Andresen" userId="5c2d1016-9209-4b25-a3da-7193da552b5c" providerId="ADAL" clId="{656FC2E2-2F27-4D5D-80F8-781D358275DE}" dt="2024-01-17T07:44:45.201" v="47" actId="1076"/>
          <ac:picMkLst>
            <pc:docMk/>
            <pc:sldMk cId="2894181914" sldId="259"/>
            <ac:picMk id="5" creationId="{B52D58AC-B296-B10E-4406-7F78D5A8058D}"/>
          </ac:picMkLst>
        </pc:picChg>
        <pc:picChg chg="add mod">
          <ac:chgData name="Andreas Andresen" userId="5c2d1016-9209-4b25-a3da-7193da552b5c" providerId="ADAL" clId="{656FC2E2-2F27-4D5D-80F8-781D358275DE}" dt="2024-01-17T07:45:10.144" v="50" actId="1076"/>
          <ac:picMkLst>
            <pc:docMk/>
            <pc:sldMk cId="2894181914" sldId="259"/>
            <ac:picMk id="7" creationId="{BE872A11-5A73-F33E-46CA-079103C257D4}"/>
          </ac:picMkLst>
        </pc:picChg>
      </pc:sldChg>
      <pc:sldChg chg="addSp delSp modSp new mod">
        <pc:chgData name="Andreas Andresen" userId="5c2d1016-9209-4b25-a3da-7193da552b5c" providerId="ADAL" clId="{656FC2E2-2F27-4D5D-80F8-781D358275DE}" dt="2024-01-17T07:58:03.261" v="283" actId="1076"/>
        <pc:sldMkLst>
          <pc:docMk/>
          <pc:sldMk cId="1043385173" sldId="260"/>
        </pc:sldMkLst>
        <pc:spChg chg="mod">
          <ac:chgData name="Andreas Andresen" userId="5c2d1016-9209-4b25-a3da-7193da552b5c" providerId="ADAL" clId="{656FC2E2-2F27-4D5D-80F8-781D358275DE}" dt="2024-01-17T07:45:36.112" v="77" actId="20577"/>
          <ac:spMkLst>
            <pc:docMk/>
            <pc:sldMk cId="1043385173" sldId="260"/>
            <ac:spMk id="2" creationId="{5587531A-40E1-8C87-A826-58A8874D0558}"/>
          </ac:spMkLst>
        </pc:spChg>
        <pc:spChg chg="del mod">
          <ac:chgData name="Andreas Andresen" userId="5c2d1016-9209-4b25-a3da-7193da552b5c" providerId="ADAL" clId="{656FC2E2-2F27-4D5D-80F8-781D358275DE}" dt="2024-01-17T07:47:19.038" v="82" actId="22"/>
          <ac:spMkLst>
            <pc:docMk/>
            <pc:sldMk cId="1043385173" sldId="260"/>
            <ac:spMk id="3" creationId="{C395BAF7-D52E-D2F7-EC18-17C9B9D70F1A}"/>
          </ac:spMkLst>
        </pc:spChg>
        <pc:spChg chg="add mod">
          <ac:chgData name="Andreas Andresen" userId="5c2d1016-9209-4b25-a3da-7193da552b5c" providerId="ADAL" clId="{656FC2E2-2F27-4D5D-80F8-781D358275DE}" dt="2024-01-17T07:48:10.199" v="168" actId="20577"/>
          <ac:spMkLst>
            <pc:docMk/>
            <pc:sldMk cId="1043385173" sldId="260"/>
            <ac:spMk id="6" creationId="{8D10DA31-1D13-3600-5BC7-28AC5A2A76F6}"/>
          </ac:spMkLst>
        </pc:spChg>
        <pc:spChg chg="add mod">
          <ac:chgData name="Andreas Andresen" userId="5c2d1016-9209-4b25-a3da-7193da552b5c" providerId="ADAL" clId="{656FC2E2-2F27-4D5D-80F8-781D358275DE}" dt="2024-01-17T07:58:03.261" v="283" actId="1076"/>
          <ac:spMkLst>
            <pc:docMk/>
            <pc:sldMk cId="1043385173" sldId="260"/>
            <ac:spMk id="9" creationId="{456F9B25-947F-D5B9-4695-3C29049FCB37}"/>
          </ac:spMkLst>
        </pc:spChg>
        <pc:picChg chg="add mod ord">
          <ac:chgData name="Andreas Andresen" userId="5c2d1016-9209-4b25-a3da-7193da552b5c" providerId="ADAL" clId="{656FC2E2-2F27-4D5D-80F8-781D358275DE}" dt="2024-01-17T07:47:21.821" v="83" actId="1076"/>
          <ac:picMkLst>
            <pc:docMk/>
            <pc:sldMk cId="1043385173" sldId="260"/>
            <ac:picMk id="5" creationId="{A5675EFB-3A05-150D-E13C-DF046B68F2E8}"/>
          </ac:picMkLst>
        </pc:picChg>
        <pc:picChg chg="add mod">
          <ac:chgData name="Andreas Andresen" userId="5c2d1016-9209-4b25-a3da-7193da552b5c" providerId="ADAL" clId="{656FC2E2-2F27-4D5D-80F8-781D358275DE}" dt="2024-01-17T07:56:47.866" v="170" actId="1076"/>
          <ac:picMkLst>
            <pc:docMk/>
            <pc:sldMk cId="1043385173" sldId="260"/>
            <ac:picMk id="8" creationId="{CE950D81-615E-BAC9-D243-381938BB8A17}"/>
          </ac:picMkLst>
        </pc:picChg>
      </pc:sldChg>
      <pc:sldChg chg="addSp delSp modSp new mod ord">
        <pc:chgData name="Andreas Andresen" userId="5c2d1016-9209-4b25-a3da-7193da552b5c" providerId="ADAL" clId="{656FC2E2-2F27-4D5D-80F8-781D358275DE}" dt="2024-01-29T08:17:36.462" v="477"/>
        <pc:sldMkLst>
          <pc:docMk/>
          <pc:sldMk cId="2495822827" sldId="261"/>
        </pc:sldMkLst>
        <pc:spChg chg="mod">
          <ac:chgData name="Andreas Andresen" userId="5c2d1016-9209-4b25-a3da-7193da552b5c" providerId="ADAL" clId="{656FC2E2-2F27-4D5D-80F8-781D358275DE}" dt="2024-01-29T07:54:02.565" v="390" actId="20577"/>
          <ac:spMkLst>
            <pc:docMk/>
            <pc:sldMk cId="2495822827" sldId="261"/>
            <ac:spMk id="2" creationId="{C3A0C7FD-2701-D777-6032-C94E20F9DE86}"/>
          </ac:spMkLst>
        </pc:spChg>
        <pc:spChg chg="del">
          <ac:chgData name="Andreas Andresen" userId="5c2d1016-9209-4b25-a3da-7193da552b5c" providerId="ADAL" clId="{656FC2E2-2F27-4D5D-80F8-781D358275DE}" dt="2024-01-17T08:01:59.832" v="328" actId="22"/>
          <ac:spMkLst>
            <pc:docMk/>
            <pc:sldMk cId="2495822827" sldId="261"/>
            <ac:spMk id="3" creationId="{5A30FD24-C3B4-D5B1-5163-8F58504548CB}"/>
          </ac:spMkLst>
        </pc:spChg>
        <pc:picChg chg="add mod ord">
          <ac:chgData name="Andreas Andresen" userId="5c2d1016-9209-4b25-a3da-7193da552b5c" providerId="ADAL" clId="{656FC2E2-2F27-4D5D-80F8-781D358275DE}" dt="2024-01-17T08:02:11.691" v="331" actId="14100"/>
          <ac:picMkLst>
            <pc:docMk/>
            <pc:sldMk cId="2495822827" sldId="261"/>
            <ac:picMk id="5" creationId="{FD5B68CF-66D2-1642-B26B-7D5C688D91D6}"/>
          </ac:picMkLst>
        </pc:picChg>
      </pc:sldChg>
      <pc:sldChg chg="addSp delSp modSp new mod">
        <pc:chgData name="Andreas Andresen" userId="5c2d1016-9209-4b25-a3da-7193da552b5c" providerId="ADAL" clId="{656FC2E2-2F27-4D5D-80F8-781D358275DE}" dt="2024-01-29T08:57:01.061" v="1302" actId="20577"/>
        <pc:sldMkLst>
          <pc:docMk/>
          <pc:sldMk cId="1940195553" sldId="262"/>
        </pc:sldMkLst>
        <pc:spChg chg="mod">
          <ac:chgData name="Andreas Andresen" userId="5c2d1016-9209-4b25-a3da-7193da552b5c" providerId="ADAL" clId="{656FC2E2-2F27-4D5D-80F8-781D358275DE}" dt="2024-01-29T08:33:39.852" v="1258" actId="113"/>
          <ac:spMkLst>
            <pc:docMk/>
            <pc:sldMk cId="1940195553" sldId="262"/>
            <ac:spMk id="2" creationId="{15B9C66A-6FEA-9559-C89E-52968799AF43}"/>
          </ac:spMkLst>
        </pc:spChg>
        <pc:spChg chg="del">
          <ac:chgData name="Andreas Andresen" userId="5c2d1016-9209-4b25-a3da-7193da552b5c" providerId="ADAL" clId="{656FC2E2-2F27-4D5D-80F8-781D358275DE}" dt="2024-01-29T08:10:00.792" v="473"/>
          <ac:spMkLst>
            <pc:docMk/>
            <pc:sldMk cId="1940195553" sldId="262"/>
            <ac:spMk id="3" creationId="{081A522D-076A-6BF0-A12B-2B6E6D3D11A3}"/>
          </ac:spMkLst>
        </pc:spChg>
        <pc:spChg chg="add mod">
          <ac:chgData name="Andreas Andresen" userId="5c2d1016-9209-4b25-a3da-7193da552b5c" providerId="ADAL" clId="{656FC2E2-2F27-4D5D-80F8-781D358275DE}" dt="2024-01-29T08:57:01.061" v="1302" actId="20577"/>
          <ac:spMkLst>
            <pc:docMk/>
            <pc:sldMk cId="1940195553" sldId="262"/>
            <ac:spMk id="5" creationId="{C3E1D74E-8394-5142-96CB-6D71A38B3262}"/>
          </ac:spMkLst>
        </pc:spChg>
        <pc:spChg chg="add del mod">
          <ac:chgData name="Andreas Andresen" userId="5c2d1016-9209-4b25-a3da-7193da552b5c" providerId="ADAL" clId="{656FC2E2-2F27-4D5D-80F8-781D358275DE}" dt="2024-01-29T08:31:27.978" v="1256" actId="478"/>
          <ac:spMkLst>
            <pc:docMk/>
            <pc:sldMk cId="1940195553" sldId="262"/>
            <ac:spMk id="7" creationId="{02057C12-009C-D20E-9D1D-D43B082ED7D3}"/>
          </ac:spMkLst>
        </pc:spChg>
        <pc:picChg chg="add del mod">
          <ac:chgData name="Andreas Andresen" userId="5c2d1016-9209-4b25-a3da-7193da552b5c" providerId="ADAL" clId="{656FC2E2-2F27-4D5D-80F8-781D358275DE}" dt="2024-01-29T08:31:13.572" v="1255" actId="478"/>
          <ac:picMkLst>
            <pc:docMk/>
            <pc:sldMk cId="1940195553" sldId="262"/>
            <ac:picMk id="4" creationId="{1E6B522D-BF08-E121-D70A-6C8E2953EAA9}"/>
          </ac:picMkLst>
        </pc:picChg>
      </pc:sldChg>
      <pc:sldChg chg="addSp modSp new mod">
        <pc:chgData name="Andreas Andresen" userId="5c2d1016-9209-4b25-a3da-7193da552b5c" providerId="ADAL" clId="{656FC2E2-2F27-4D5D-80F8-781D358275DE}" dt="2024-01-29T11:32:58.196" v="1477" actId="1076"/>
        <pc:sldMkLst>
          <pc:docMk/>
          <pc:sldMk cId="393305226" sldId="263"/>
        </pc:sldMkLst>
        <pc:spChg chg="mod">
          <ac:chgData name="Andreas Andresen" userId="5c2d1016-9209-4b25-a3da-7193da552b5c" providerId="ADAL" clId="{656FC2E2-2F27-4D5D-80F8-781D358275DE}" dt="2024-01-29T11:20:05.377" v="1355" actId="122"/>
          <ac:spMkLst>
            <pc:docMk/>
            <pc:sldMk cId="393305226" sldId="263"/>
            <ac:spMk id="2" creationId="{3A1EC401-6530-BCA3-6358-7DDDD9481D29}"/>
          </ac:spMkLst>
        </pc:spChg>
        <pc:spChg chg="mod">
          <ac:chgData name="Andreas Andresen" userId="5c2d1016-9209-4b25-a3da-7193da552b5c" providerId="ADAL" clId="{656FC2E2-2F27-4D5D-80F8-781D358275DE}" dt="2024-01-29T11:22:19.885" v="1473" actId="20577"/>
          <ac:spMkLst>
            <pc:docMk/>
            <pc:sldMk cId="393305226" sldId="263"/>
            <ac:spMk id="3" creationId="{3852892F-A089-790B-2370-992742F14001}"/>
          </ac:spMkLst>
        </pc:spChg>
        <pc:picChg chg="add mod">
          <ac:chgData name="Andreas Andresen" userId="5c2d1016-9209-4b25-a3da-7193da552b5c" providerId="ADAL" clId="{656FC2E2-2F27-4D5D-80F8-781D358275DE}" dt="2024-01-29T11:22:42.122" v="1475" actId="1076"/>
          <ac:picMkLst>
            <pc:docMk/>
            <pc:sldMk cId="393305226" sldId="263"/>
            <ac:picMk id="5" creationId="{FCE2447F-F041-DF86-8693-626F93779702}"/>
          </ac:picMkLst>
        </pc:picChg>
        <pc:picChg chg="add mod">
          <ac:chgData name="Andreas Andresen" userId="5c2d1016-9209-4b25-a3da-7193da552b5c" providerId="ADAL" clId="{656FC2E2-2F27-4D5D-80F8-781D358275DE}" dt="2024-01-29T11:32:58.196" v="1477" actId="1076"/>
          <ac:picMkLst>
            <pc:docMk/>
            <pc:sldMk cId="393305226" sldId="263"/>
            <ac:picMk id="7" creationId="{4105356D-8E29-CF70-1151-D2D82D6D18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1E551-AC88-B66A-C811-1B128AA95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Ekspansionsbeholder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34D93DE-B026-F3C0-7D62-E18440C2D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Malm og </a:t>
            </a:r>
            <a:r>
              <a:rPr lang="da-DK" dirty="0" err="1"/>
              <a:t>andreas</a:t>
            </a:r>
            <a:endParaRPr lang="da-DK" dirty="0"/>
          </a:p>
        </p:txBody>
      </p:sp>
      <p:pic>
        <p:nvPicPr>
          <p:cNvPr id="4" name="Picture 3" descr="Farvede blyanter i en blyant holder oven på en træ-tabel">
            <a:extLst>
              <a:ext uri="{FF2B5EF4-FFF2-40B4-BE49-F238E27FC236}">
                <a16:creationId xmlns:a16="http://schemas.microsoft.com/office/drawing/2014/main" id="{A8A4F486-5062-06FC-556A-4DE5B7324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28" b="2511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1397F3F-2D89-978C-0F81-4FECD0B1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6" y="-22959"/>
            <a:ext cx="3200677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1E3C6-4557-B25D-0560-5F2F5152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Ekspansionsbeholder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263FA3-3358-A263-978E-FA5D6553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Funktion</a:t>
            </a:r>
          </a:p>
          <a:p>
            <a:pPr marL="0" indent="0">
              <a:buNone/>
            </a:pPr>
            <a:r>
              <a:rPr lang="da-DK" dirty="0"/>
              <a:t> - Sikre et stabilt tryk i anlægget ved varmeudvidelse. </a:t>
            </a:r>
          </a:p>
        </p:txBody>
      </p:sp>
    </p:spTree>
    <p:extLst>
      <p:ext uri="{BB962C8B-B14F-4D97-AF65-F5344CB8AC3E}">
        <p14:creationId xmlns:p14="http://schemas.microsoft.com/office/powerpoint/2010/main" val="31630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E9603-04B7-112E-62CF-9DB1A173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Lukket ekspansionsbeholder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782A8A-C77C-73D1-EE8C-505BFB9F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Membran med vand på den ene side og luft på den anden.</a:t>
            </a:r>
          </a:p>
          <a:p>
            <a:r>
              <a:rPr lang="da-DK" dirty="0"/>
              <a:t>Fortryk på luftsiden.</a:t>
            </a:r>
          </a:p>
          <a:p>
            <a:pPr marL="0" indent="0">
              <a:buNone/>
            </a:pPr>
            <a:r>
              <a:rPr lang="da-DK" dirty="0"/>
              <a:t>- Anlægshøjde (i bar + 0,3bar)</a:t>
            </a:r>
          </a:p>
          <a:p>
            <a:pPr marL="0" indent="0">
              <a:buNone/>
            </a:pPr>
            <a:r>
              <a:rPr lang="da-DK" dirty="0"/>
              <a:t>- Minimum fortryk ift. Pumpetryk.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E49547-3C75-9145-83C9-AC525674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116872"/>
            <a:ext cx="4381500" cy="37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DA85B-A439-7291-CDBF-6DAB617C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Lukket ekspansionsbeholder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953A87-0C1F-AF54-3EB7-EE5DEBFC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Beregning af lukket ekspansionsbeholder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52D58AC-B296-B10E-4406-7F78D5A8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10" y="2472661"/>
            <a:ext cx="4031329" cy="65537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872A11-5A73-F33E-46CA-079103C2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9" y="3128038"/>
            <a:ext cx="3246401" cy="169940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36448B7-D7D0-CCD7-CEF9-C49D45226C15}"/>
              </a:ext>
            </a:extLst>
          </p:cNvPr>
          <p:cNvSpPr txBox="1"/>
          <p:nvPr/>
        </p:nvSpPr>
        <p:spPr>
          <a:xfrm>
            <a:off x="1009650" y="5657850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Gennemgang af Excel beregnings ark</a:t>
            </a:r>
          </a:p>
        </p:txBody>
      </p:sp>
    </p:spTree>
    <p:extLst>
      <p:ext uri="{BB962C8B-B14F-4D97-AF65-F5344CB8AC3E}">
        <p14:creationId xmlns:p14="http://schemas.microsoft.com/office/powerpoint/2010/main" val="289418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9C66A-6FEA-9559-C89E-52968799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b="1" dirty="0"/>
              <a:t>Beregn V (anlæggets totale vandindhold)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C3E1D74E-8394-5142-96CB-6D71A38B3262}"/>
                  </a:ext>
                </a:extLst>
              </p:cNvPr>
              <p:cNvSpPr txBox="1"/>
              <p:nvPr/>
            </p:nvSpPr>
            <p:spPr>
              <a:xfrm>
                <a:off x="1474237" y="2146040"/>
                <a:ext cx="9097347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/>
                  <a:t>Et anlægs vandindhold kan være svært at fastsætte uden fyldestgørende anlægstegninger.</a:t>
                </a:r>
              </a:p>
              <a:p>
                <a:r>
                  <a:rPr lang="da-DK" dirty="0"/>
                  <a:t>Man kan med rimelig nøjagtighed regne ved følgende vandindhold pr. KW</a:t>
                </a:r>
              </a:p>
              <a:p>
                <a:endParaRPr lang="da-DK" dirty="0"/>
              </a:p>
              <a:p>
                <a:r>
                  <a:rPr lang="da-DK" b="1" dirty="0"/>
                  <a:t>Nyt anlæg med små rørdiametre – 7 liter pr. KW</a:t>
                </a:r>
              </a:p>
              <a:p>
                <a:r>
                  <a:rPr lang="da-DK" b="1" dirty="0"/>
                  <a:t>Nyere anlæg med </a:t>
                </a:r>
                <a:r>
                  <a:rPr lang="da-DK" b="1" dirty="0" err="1"/>
                  <a:t>panelradiatore</a:t>
                </a:r>
                <a:r>
                  <a:rPr lang="da-DK" b="1" dirty="0"/>
                  <a:t> – 10 liter pr. KW</a:t>
                </a:r>
              </a:p>
              <a:p>
                <a:r>
                  <a:rPr lang="da-DK" b="1" dirty="0"/>
                  <a:t>Anlæg med pumpecirkulation og </a:t>
                </a:r>
                <a:r>
                  <a:rPr lang="da-DK" b="1" dirty="0" err="1"/>
                  <a:t>søjleradiatore</a:t>
                </a:r>
                <a:r>
                  <a:rPr lang="da-DK" b="1" dirty="0"/>
                  <a:t> – 12 liter pr. KW</a:t>
                </a:r>
              </a:p>
              <a:p>
                <a:r>
                  <a:rPr lang="da-DK" b="1" dirty="0"/>
                  <a:t>Gamle anlæg beregnet med naturlig cirkulation 16 liter pr. KW</a:t>
                </a:r>
              </a:p>
              <a:p>
                <a:endParaRPr lang="da-DK" dirty="0"/>
              </a:p>
              <a:p>
                <a:r>
                  <a:rPr lang="da-DK" dirty="0"/>
                  <a:t>Man skal desuden også huske, at hvis der er akkumulerings tank, skal volumen for denne tillægges beregningen.</a:t>
                </a:r>
              </a:p>
              <a:p>
                <a:endParaRPr lang="da-DK" dirty="0"/>
              </a:p>
              <a:p>
                <a:r>
                  <a:rPr lang="da-DK" dirty="0"/>
                  <a:t>Formel :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𝐿𝑖𝑡𝑒𝑟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𝐾𝑊</m:t>
                    </m:r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C3E1D74E-8394-5142-96CB-6D71A38B3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37" y="2146040"/>
                <a:ext cx="9097347" cy="3693319"/>
              </a:xfrm>
              <a:prstGeom prst="rect">
                <a:avLst/>
              </a:prstGeom>
              <a:blipFill>
                <a:blip r:embed="rId2"/>
                <a:stretch>
                  <a:fillRect l="-603" t="-825" b="-165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19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EC401-6530-BCA3-6358-7DDDD948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Beregn V (Vand i rørstræk)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52892F-A089-790B-2370-992742F1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Man kan også beregne vandmængden i et anlæg, uden at benytte en tommelfinger regel.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CE2447F-F041-DF86-8693-626F9377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79" y="3200750"/>
            <a:ext cx="4404742" cy="32921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105356D-8E29-CF70-1151-D2D82D6D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50" y="3200750"/>
            <a:ext cx="438950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7531A-40E1-8C87-A826-58A8874D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Åben ekspansionsbeholder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75EFB-3A05-150D-E13C-DF046B68F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736" y="1841949"/>
            <a:ext cx="7940728" cy="632515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D10DA31-1D13-3600-5BC7-28AC5A2A76F6}"/>
              </a:ext>
            </a:extLst>
          </p:cNvPr>
          <p:cNvSpPr txBox="1"/>
          <p:nvPr/>
        </p:nvSpPr>
        <p:spPr>
          <a:xfrm>
            <a:off x="1123950" y="2800350"/>
            <a:ext cx="604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Jf. DS469 – varme og køleanlæg afsnit 12.2.4 side 32.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950D81-615E-BAC9-D243-381938BB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49" y="2625725"/>
            <a:ext cx="4519052" cy="3734124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56F9B25-947F-D5B9-4695-3C29049FCB37}"/>
              </a:ext>
            </a:extLst>
          </p:cNvPr>
          <p:cNvSpPr txBox="1"/>
          <p:nvPr/>
        </p:nvSpPr>
        <p:spPr>
          <a:xfrm>
            <a:off x="838200" y="3429000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side højere end kedlen.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Meldeledning skal sikres imod utilsigtet hævert. </a:t>
            </a:r>
          </a:p>
        </p:txBody>
      </p:sp>
    </p:spTree>
    <p:extLst>
      <p:ext uri="{BB962C8B-B14F-4D97-AF65-F5344CB8AC3E}">
        <p14:creationId xmlns:p14="http://schemas.microsoft.com/office/powerpoint/2010/main" val="104338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0C7FD-2701-D777-6032-C94E20F9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Løs opgave 1-10.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D5B68CF-66D2-1642-B26B-7D5C688D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1" y="1324017"/>
            <a:ext cx="10515600" cy="5279644"/>
          </a:xfrm>
        </p:spPr>
      </p:pic>
    </p:spTree>
    <p:extLst>
      <p:ext uri="{BB962C8B-B14F-4D97-AF65-F5344CB8AC3E}">
        <p14:creationId xmlns:p14="http://schemas.microsoft.com/office/powerpoint/2010/main" val="249582282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Century Gothic</vt:lpstr>
      <vt:lpstr>BrushVTI</vt:lpstr>
      <vt:lpstr>Ekspansionsbeholder</vt:lpstr>
      <vt:lpstr>Ekspansionsbeholder</vt:lpstr>
      <vt:lpstr>Lukket ekspansionsbeholder</vt:lpstr>
      <vt:lpstr>Lukket ekspansionsbeholder</vt:lpstr>
      <vt:lpstr>Beregn V (anlæggets totale vandindhold)</vt:lpstr>
      <vt:lpstr>Beregn V (Vand i rørstræk)</vt:lpstr>
      <vt:lpstr>Åben ekspansionsbeholder</vt:lpstr>
      <vt:lpstr>Løs opgave 1-10.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Ekspansionsbeholder</dc:title>
  <dc:creator>Andreas Andresen</dc:creator>
  <cp:lastModifiedBy>Andreas Andresen</cp:lastModifiedBy>
  <cp:revision>1</cp:revision>
  <dcterms:created xsi:type="dcterms:W3CDTF">2024-01-17T07:16:29Z</dcterms:created>
  <dcterms:modified xsi:type="dcterms:W3CDTF">2024-01-29T11:33:04Z</dcterms:modified>
</cp:coreProperties>
</file>