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76" r:id="rId8"/>
    <p:sldId id="264" r:id="rId9"/>
    <p:sldId id="262" r:id="rId10"/>
    <p:sldId id="265" r:id="rId11"/>
    <p:sldId id="266" r:id="rId12"/>
    <p:sldId id="267" r:id="rId13"/>
    <p:sldId id="270" r:id="rId14"/>
    <p:sldId id="271" r:id="rId15"/>
    <p:sldId id="272" r:id="rId16"/>
    <p:sldId id="273" r:id="rId17"/>
    <p:sldId id="275" r:id="rId18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F5172B-BBBF-427A-B2D5-AA5703FB9E71}" v="8" dt="2026-01-20T18:06:24.3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5" d="100"/>
          <a:sy n="95" d="100"/>
        </p:scale>
        <p:origin x="2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Saltoft Søndergaard Malm" userId="e2f75136-f1d0-4e88-86c2-1dc5cc3fd740" providerId="ADAL" clId="{C40F1703-864B-4858-ABF6-68A1BE105FD4}"/>
    <pc:docChg chg="undo custSel addSld delSld modSld sldOrd">
      <pc:chgData name="Thomas Saltoft Søndergaard Malm" userId="e2f75136-f1d0-4e88-86c2-1dc5cc3fd740" providerId="ADAL" clId="{C40F1703-864B-4858-ABF6-68A1BE105FD4}" dt="2026-01-20T18:10:13.167" v="632" actId="478"/>
      <pc:docMkLst>
        <pc:docMk/>
      </pc:docMkLst>
      <pc:sldChg chg="modSp mod">
        <pc:chgData name="Thomas Saltoft Søndergaard Malm" userId="e2f75136-f1d0-4e88-86c2-1dc5cc3fd740" providerId="ADAL" clId="{C40F1703-864B-4858-ABF6-68A1BE105FD4}" dt="2026-01-20T15:49:13.602" v="246" actId="20577"/>
        <pc:sldMkLst>
          <pc:docMk/>
          <pc:sldMk cId="1745658912" sldId="260"/>
        </pc:sldMkLst>
        <pc:spChg chg="mod">
          <ac:chgData name="Thomas Saltoft Søndergaard Malm" userId="e2f75136-f1d0-4e88-86c2-1dc5cc3fd740" providerId="ADAL" clId="{C40F1703-864B-4858-ABF6-68A1BE105FD4}" dt="2026-01-20T15:47:28.450" v="71" actId="20577"/>
          <ac:spMkLst>
            <pc:docMk/>
            <pc:sldMk cId="1745658912" sldId="260"/>
            <ac:spMk id="2" creationId="{3939D1D9-6713-3442-91FD-A3049F5A0B0B}"/>
          </ac:spMkLst>
        </pc:spChg>
        <pc:spChg chg="mod">
          <ac:chgData name="Thomas Saltoft Søndergaard Malm" userId="e2f75136-f1d0-4e88-86c2-1dc5cc3fd740" providerId="ADAL" clId="{C40F1703-864B-4858-ABF6-68A1BE105FD4}" dt="2026-01-20T15:49:13.602" v="246" actId="20577"/>
          <ac:spMkLst>
            <pc:docMk/>
            <pc:sldMk cId="1745658912" sldId="260"/>
            <ac:spMk id="7" creationId="{C07A4D9F-FF01-513D-6F0A-E6968B1CDE4B}"/>
          </ac:spMkLst>
        </pc:spChg>
      </pc:sldChg>
      <pc:sldChg chg="addSp delSp modSp mod delAnim modAnim">
        <pc:chgData name="Thomas Saltoft Søndergaard Malm" userId="e2f75136-f1d0-4e88-86c2-1dc5cc3fd740" providerId="ADAL" clId="{C40F1703-864B-4858-ABF6-68A1BE105FD4}" dt="2026-01-20T16:05:28.324" v="393" actId="20577"/>
        <pc:sldMkLst>
          <pc:docMk/>
          <pc:sldMk cId="1267962937" sldId="262"/>
        </pc:sldMkLst>
        <pc:spChg chg="mod">
          <ac:chgData name="Thomas Saltoft Søndergaard Malm" userId="e2f75136-f1d0-4e88-86c2-1dc5cc3fd740" providerId="ADAL" clId="{C40F1703-864B-4858-ABF6-68A1BE105FD4}" dt="2026-01-20T16:05:28.324" v="393" actId="20577"/>
          <ac:spMkLst>
            <pc:docMk/>
            <pc:sldMk cId="1267962937" sldId="262"/>
            <ac:spMk id="7" creationId="{C07A4D9F-FF01-513D-6F0A-E6968B1CDE4B}"/>
          </ac:spMkLst>
        </pc:spChg>
        <pc:cxnChg chg="mod">
          <ac:chgData name="Thomas Saltoft Søndergaard Malm" userId="e2f75136-f1d0-4e88-86c2-1dc5cc3fd740" providerId="ADAL" clId="{C40F1703-864B-4858-ABF6-68A1BE105FD4}" dt="2026-01-20T16:03:05.798" v="330" actId="1076"/>
          <ac:cxnSpMkLst>
            <pc:docMk/>
            <pc:sldMk cId="1267962937" sldId="262"/>
            <ac:cxnSpMk id="3" creationId="{5483F3F5-DCF4-50D0-6EF2-47F8794527D1}"/>
          </ac:cxnSpMkLst>
        </pc:cxnChg>
        <pc:cxnChg chg="mod">
          <ac:chgData name="Thomas Saltoft Søndergaard Malm" userId="e2f75136-f1d0-4e88-86c2-1dc5cc3fd740" providerId="ADAL" clId="{C40F1703-864B-4858-ABF6-68A1BE105FD4}" dt="2026-01-20T16:03:09.481" v="331" actId="1076"/>
          <ac:cxnSpMkLst>
            <pc:docMk/>
            <pc:sldMk cId="1267962937" sldId="262"/>
            <ac:cxnSpMk id="4" creationId="{B4AC341E-CBE7-5671-BA0D-F2585AA22975}"/>
          </ac:cxnSpMkLst>
        </pc:cxnChg>
        <pc:cxnChg chg="del mod">
          <ac:chgData name="Thomas Saltoft Søndergaard Malm" userId="e2f75136-f1d0-4e88-86c2-1dc5cc3fd740" providerId="ADAL" clId="{C40F1703-864B-4858-ABF6-68A1BE105FD4}" dt="2026-01-20T16:03:14.550" v="333" actId="478"/>
          <ac:cxnSpMkLst>
            <pc:docMk/>
            <pc:sldMk cId="1267962937" sldId="262"/>
            <ac:cxnSpMk id="6" creationId="{F166B5C0-EFAB-2633-62EA-C5D5D7C88CEC}"/>
          </ac:cxnSpMkLst>
        </pc:cxnChg>
        <pc:cxnChg chg="add del mod">
          <ac:chgData name="Thomas Saltoft Søndergaard Malm" userId="e2f75136-f1d0-4e88-86c2-1dc5cc3fd740" providerId="ADAL" clId="{C40F1703-864B-4858-ABF6-68A1BE105FD4}" dt="2026-01-20T16:03:15.271" v="334" actId="478"/>
          <ac:cxnSpMkLst>
            <pc:docMk/>
            <pc:sldMk cId="1267962937" sldId="262"/>
            <ac:cxnSpMk id="11" creationId="{1A7A59BE-C461-372B-5FE0-2E8D0731439B}"/>
          </ac:cxnSpMkLst>
        </pc:cxnChg>
        <pc:cxnChg chg="add del mod">
          <ac:chgData name="Thomas Saltoft Søndergaard Malm" userId="e2f75136-f1d0-4e88-86c2-1dc5cc3fd740" providerId="ADAL" clId="{C40F1703-864B-4858-ABF6-68A1BE105FD4}" dt="2026-01-20T16:03:02.107" v="328" actId="478"/>
          <ac:cxnSpMkLst>
            <pc:docMk/>
            <pc:sldMk cId="1267962937" sldId="262"/>
            <ac:cxnSpMk id="12" creationId="{2A176FB2-B0CA-FC77-4037-D666AA8AF6D1}"/>
          </ac:cxnSpMkLst>
        </pc:cxnChg>
        <pc:cxnChg chg="mod">
          <ac:chgData name="Thomas Saltoft Søndergaard Malm" userId="e2f75136-f1d0-4e88-86c2-1dc5cc3fd740" providerId="ADAL" clId="{C40F1703-864B-4858-ABF6-68A1BE105FD4}" dt="2026-01-20T16:03:12.690" v="332" actId="1076"/>
          <ac:cxnSpMkLst>
            <pc:docMk/>
            <pc:sldMk cId="1267962937" sldId="262"/>
            <ac:cxnSpMk id="14" creationId="{22E23D3E-10DA-81B4-1AE5-A415151605A7}"/>
          </ac:cxnSpMkLst>
        </pc:cxnChg>
        <pc:cxnChg chg="mod">
          <ac:chgData name="Thomas Saltoft Søndergaard Malm" userId="e2f75136-f1d0-4e88-86c2-1dc5cc3fd740" providerId="ADAL" clId="{C40F1703-864B-4858-ABF6-68A1BE105FD4}" dt="2026-01-20T16:03:18.834" v="335" actId="1076"/>
          <ac:cxnSpMkLst>
            <pc:docMk/>
            <pc:sldMk cId="1267962937" sldId="262"/>
            <ac:cxnSpMk id="15" creationId="{26D3F732-A3ED-786C-B7A9-67727F36D611}"/>
          </ac:cxnSpMkLst>
        </pc:cxnChg>
        <pc:cxnChg chg="add del mod">
          <ac:chgData name="Thomas Saltoft Søndergaard Malm" userId="e2f75136-f1d0-4e88-86c2-1dc5cc3fd740" providerId="ADAL" clId="{C40F1703-864B-4858-ABF6-68A1BE105FD4}" dt="2026-01-20T16:03:03.414" v="329" actId="478"/>
          <ac:cxnSpMkLst>
            <pc:docMk/>
            <pc:sldMk cId="1267962937" sldId="262"/>
            <ac:cxnSpMk id="16" creationId="{BBB8853E-C583-C9D7-9641-06E057B0BE55}"/>
          </ac:cxnSpMkLst>
        </pc:cxnChg>
        <pc:cxnChg chg="add mod">
          <ac:chgData name="Thomas Saltoft Søndergaard Malm" userId="e2f75136-f1d0-4e88-86c2-1dc5cc3fd740" providerId="ADAL" clId="{C40F1703-864B-4858-ABF6-68A1BE105FD4}" dt="2026-01-20T16:02:51.454" v="327" actId="1076"/>
          <ac:cxnSpMkLst>
            <pc:docMk/>
            <pc:sldMk cId="1267962937" sldId="262"/>
            <ac:cxnSpMk id="19" creationId="{D2C75649-A13E-D48C-5C72-2BFE5F1AA08C}"/>
          </ac:cxnSpMkLst>
        </pc:cxnChg>
      </pc:sldChg>
      <pc:sldChg chg="addSp delSp modSp mod ord delAnim">
        <pc:chgData name="Thomas Saltoft Søndergaard Malm" userId="e2f75136-f1d0-4e88-86c2-1dc5cc3fd740" providerId="ADAL" clId="{C40F1703-864B-4858-ABF6-68A1BE105FD4}" dt="2026-01-20T15:52:14.265" v="309"/>
        <pc:sldMkLst>
          <pc:docMk/>
          <pc:sldMk cId="551803066" sldId="263"/>
        </pc:sldMkLst>
        <pc:picChg chg="add del mod">
          <ac:chgData name="Thomas Saltoft Søndergaard Malm" userId="e2f75136-f1d0-4e88-86c2-1dc5cc3fd740" providerId="ADAL" clId="{C40F1703-864B-4858-ABF6-68A1BE105FD4}" dt="2026-01-20T15:50:06.141" v="253" actId="478"/>
          <ac:picMkLst>
            <pc:docMk/>
            <pc:sldMk cId="551803066" sldId="263"/>
            <ac:picMk id="4" creationId="{1C6D6141-A94E-FAFA-CF1C-9A169F6E9929}"/>
          </ac:picMkLst>
        </pc:picChg>
        <pc:picChg chg="add del mod">
          <ac:chgData name="Thomas Saltoft Søndergaard Malm" userId="e2f75136-f1d0-4e88-86c2-1dc5cc3fd740" providerId="ADAL" clId="{C40F1703-864B-4858-ABF6-68A1BE105FD4}" dt="2026-01-20T15:50:40.175" v="258" actId="478"/>
          <ac:picMkLst>
            <pc:docMk/>
            <pc:sldMk cId="551803066" sldId="263"/>
            <ac:picMk id="6" creationId="{2B54B50E-79E4-245D-A879-A130679C7C70}"/>
          </ac:picMkLst>
        </pc:picChg>
        <pc:picChg chg="del">
          <ac:chgData name="Thomas Saltoft Søndergaard Malm" userId="e2f75136-f1d0-4e88-86c2-1dc5cc3fd740" providerId="ADAL" clId="{C40F1703-864B-4858-ABF6-68A1BE105FD4}" dt="2026-01-20T15:49:55.117" v="247" actId="478"/>
          <ac:picMkLst>
            <pc:docMk/>
            <pc:sldMk cId="551803066" sldId="263"/>
            <ac:picMk id="7" creationId="{41E1B272-2F89-98AF-B625-93CBFF455A8E}"/>
          </ac:picMkLst>
        </pc:picChg>
        <pc:picChg chg="add mod">
          <ac:chgData name="Thomas Saltoft Søndergaard Malm" userId="e2f75136-f1d0-4e88-86c2-1dc5cc3fd740" providerId="ADAL" clId="{C40F1703-864B-4858-ABF6-68A1BE105FD4}" dt="2026-01-20T15:50:42.395" v="262" actId="1076"/>
          <ac:picMkLst>
            <pc:docMk/>
            <pc:sldMk cId="551803066" sldId="263"/>
            <ac:picMk id="11" creationId="{4A414722-C51A-2BC5-BD17-61B8EE316D38}"/>
          </ac:picMkLst>
        </pc:picChg>
        <pc:cxnChg chg="del">
          <ac:chgData name="Thomas Saltoft Søndergaard Malm" userId="e2f75136-f1d0-4e88-86c2-1dc5cc3fd740" providerId="ADAL" clId="{C40F1703-864B-4858-ABF6-68A1BE105FD4}" dt="2026-01-20T15:49:57.347" v="248" actId="478"/>
          <ac:cxnSpMkLst>
            <pc:docMk/>
            <pc:sldMk cId="551803066" sldId="263"/>
            <ac:cxnSpMk id="10" creationId="{8A77C637-7A2D-598C-B640-98C0F5E9C3F2}"/>
          </ac:cxnSpMkLst>
        </pc:cxnChg>
        <pc:cxnChg chg="add mod">
          <ac:chgData name="Thomas Saltoft Søndergaard Malm" userId="e2f75136-f1d0-4e88-86c2-1dc5cc3fd740" providerId="ADAL" clId="{C40F1703-864B-4858-ABF6-68A1BE105FD4}" dt="2026-01-20T15:51:05.043" v="265" actId="13822"/>
          <ac:cxnSpMkLst>
            <pc:docMk/>
            <pc:sldMk cId="551803066" sldId="263"/>
            <ac:cxnSpMk id="13" creationId="{F05E501D-A905-06E1-95EF-8A3A51805179}"/>
          </ac:cxnSpMkLst>
        </pc:cxnChg>
      </pc:sldChg>
      <pc:sldChg chg="addSp delSp modSp mod">
        <pc:chgData name="Thomas Saltoft Søndergaard Malm" userId="e2f75136-f1d0-4e88-86c2-1dc5cc3fd740" providerId="ADAL" clId="{C40F1703-864B-4858-ABF6-68A1BE105FD4}" dt="2026-01-20T18:02:06.993" v="474" actId="255"/>
        <pc:sldMkLst>
          <pc:docMk/>
          <pc:sldMk cId="551808571" sldId="264"/>
        </pc:sldMkLst>
        <pc:spChg chg="mod">
          <ac:chgData name="Thomas Saltoft Søndergaard Malm" userId="e2f75136-f1d0-4e88-86c2-1dc5cc3fd740" providerId="ADAL" clId="{C40F1703-864B-4858-ABF6-68A1BE105FD4}" dt="2026-01-20T18:02:06.993" v="474" actId="255"/>
          <ac:spMkLst>
            <pc:docMk/>
            <pc:sldMk cId="551808571" sldId="264"/>
            <ac:spMk id="9" creationId="{7C9EFBA3-336B-788F-923D-4AA4CA582B96}"/>
          </ac:spMkLst>
        </pc:spChg>
        <pc:picChg chg="add mod">
          <ac:chgData name="Thomas Saltoft Søndergaard Malm" userId="e2f75136-f1d0-4e88-86c2-1dc5cc3fd740" providerId="ADAL" clId="{C40F1703-864B-4858-ABF6-68A1BE105FD4}" dt="2026-01-20T15:53:05.190" v="314" actId="1076"/>
          <ac:picMkLst>
            <pc:docMk/>
            <pc:sldMk cId="551808571" sldId="264"/>
            <ac:picMk id="4" creationId="{C11CE7B4-901E-CA78-0905-D9D4378EF6AF}"/>
          </ac:picMkLst>
        </pc:picChg>
        <pc:picChg chg="del">
          <ac:chgData name="Thomas Saltoft Søndergaard Malm" userId="e2f75136-f1d0-4e88-86c2-1dc5cc3fd740" providerId="ADAL" clId="{C40F1703-864B-4858-ABF6-68A1BE105FD4}" dt="2026-01-20T15:53:02.398" v="310" actId="478"/>
          <ac:picMkLst>
            <pc:docMk/>
            <pc:sldMk cId="551808571" sldId="264"/>
            <ac:picMk id="6" creationId="{5F758ADE-34DF-4424-B7A1-6EDCC2E41B13}"/>
          </ac:picMkLst>
        </pc:picChg>
        <pc:cxnChg chg="add mod">
          <ac:chgData name="Thomas Saltoft Søndergaard Malm" userId="e2f75136-f1d0-4e88-86c2-1dc5cc3fd740" providerId="ADAL" clId="{C40F1703-864B-4858-ABF6-68A1BE105FD4}" dt="2026-01-20T15:53:19.492" v="317" actId="13822"/>
          <ac:cxnSpMkLst>
            <pc:docMk/>
            <pc:sldMk cId="551808571" sldId="264"/>
            <ac:cxnSpMk id="7" creationId="{C3F36B2E-92B7-98DA-A2A2-1D4FD1661944}"/>
          </ac:cxnSpMkLst>
        </pc:cxnChg>
        <pc:cxnChg chg="add del mod">
          <ac:chgData name="Thomas Saltoft Søndergaard Malm" userId="e2f75136-f1d0-4e88-86c2-1dc5cc3fd740" providerId="ADAL" clId="{C40F1703-864B-4858-ABF6-68A1BE105FD4}" dt="2026-01-20T18:01:33.026" v="471" actId="478"/>
          <ac:cxnSpMkLst>
            <pc:docMk/>
            <pc:sldMk cId="551808571" sldId="264"/>
            <ac:cxnSpMk id="10" creationId="{C33FD8EF-65F9-BC6C-A246-075F862C8A92}"/>
          </ac:cxnSpMkLst>
        </pc:cxnChg>
        <pc:cxnChg chg="add del mod">
          <ac:chgData name="Thomas Saltoft Søndergaard Malm" userId="e2f75136-f1d0-4e88-86c2-1dc5cc3fd740" providerId="ADAL" clId="{C40F1703-864B-4858-ABF6-68A1BE105FD4}" dt="2026-01-20T18:01:33.836" v="472" actId="478"/>
          <ac:cxnSpMkLst>
            <pc:docMk/>
            <pc:sldMk cId="551808571" sldId="264"/>
            <ac:cxnSpMk id="11" creationId="{5D630E32-F0DC-3452-E165-A9E349E35FDA}"/>
          </ac:cxnSpMkLst>
        </pc:cxnChg>
      </pc:sldChg>
      <pc:sldChg chg="addSp delSp modSp mod delAnim">
        <pc:chgData name="Thomas Saltoft Søndergaard Malm" userId="e2f75136-f1d0-4e88-86c2-1dc5cc3fd740" providerId="ADAL" clId="{C40F1703-864B-4858-ABF6-68A1BE105FD4}" dt="2026-01-20T18:02:32.489" v="476" actId="1076"/>
        <pc:sldMkLst>
          <pc:docMk/>
          <pc:sldMk cId="3673561939" sldId="265"/>
        </pc:sldMkLst>
        <pc:spChg chg="add del mod">
          <ac:chgData name="Thomas Saltoft Søndergaard Malm" userId="e2f75136-f1d0-4e88-86c2-1dc5cc3fd740" providerId="ADAL" clId="{C40F1703-864B-4858-ABF6-68A1BE105FD4}" dt="2026-01-20T16:06:18.346" v="395" actId="478"/>
          <ac:spMkLst>
            <pc:docMk/>
            <pc:sldMk cId="3673561939" sldId="265"/>
            <ac:spMk id="6" creationId="{2CFFD44B-00C3-CEE3-33DA-D5CC7443F451}"/>
          </ac:spMkLst>
        </pc:spChg>
        <pc:picChg chg="del">
          <ac:chgData name="Thomas Saltoft Søndergaard Malm" userId="e2f75136-f1d0-4e88-86c2-1dc5cc3fd740" providerId="ADAL" clId="{C40F1703-864B-4858-ABF6-68A1BE105FD4}" dt="2026-01-20T16:06:15.065" v="394" actId="478"/>
          <ac:picMkLst>
            <pc:docMk/>
            <pc:sldMk cId="3673561939" sldId="265"/>
            <ac:picMk id="4" creationId="{3A3A83CC-AB42-EC87-7B5B-1998894BAF61}"/>
          </ac:picMkLst>
        </pc:picChg>
        <pc:picChg chg="add mod">
          <ac:chgData name="Thomas Saltoft Søndergaard Malm" userId="e2f75136-f1d0-4e88-86c2-1dc5cc3fd740" providerId="ADAL" clId="{C40F1703-864B-4858-ABF6-68A1BE105FD4}" dt="2026-01-20T18:02:32.489" v="476" actId="1076"/>
          <ac:picMkLst>
            <pc:docMk/>
            <pc:sldMk cId="3673561939" sldId="265"/>
            <ac:picMk id="10" creationId="{99206BF7-47C6-0EB5-18ED-0EFDFEAE23B7}"/>
          </ac:picMkLst>
        </pc:picChg>
        <pc:cxnChg chg="del">
          <ac:chgData name="Thomas Saltoft Søndergaard Malm" userId="e2f75136-f1d0-4e88-86c2-1dc5cc3fd740" providerId="ADAL" clId="{C40F1703-864B-4858-ABF6-68A1BE105FD4}" dt="2026-01-20T16:06:20.787" v="396" actId="478"/>
          <ac:cxnSpMkLst>
            <pc:docMk/>
            <pc:sldMk cId="3673561939" sldId="265"/>
            <ac:cxnSpMk id="7" creationId="{4099B3B8-ED69-E857-D635-5633E60D3A1C}"/>
          </ac:cxnSpMkLst>
        </pc:cxnChg>
      </pc:sldChg>
      <pc:sldChg chg="addSp delSp modSp mod">
        <pc:chgData name="Thomas Saltoft Søndergaard Malm" userId="e2f75136-f1d0-4e88-86c2-1dc5cc3fd740" providerId="ADAL" clId="{C40F1703-864B-4858-ABF6-68A1BE105FD4}" dt="2026-01-20T18:02:58.959" v="479" actId="1076"/>
        <pc:sldMkLst>
          <pc:docMk/>
          <pc:sldMk cId="3966995035" sldId="266"/>
        </pc:sldMkLst>
        <pc:spChg chg="mod">
          <ac:chgData name="Thomas Saltoft Søndergaard Malm" userId="e2f75136-f1d0-4e88-86c2-1dc5cc3fd740" providerId="ADAL" clId="{C40F1703-864B-4858-ABF6-68A1BE105FD4}" dt="2026-01-20T16:13:55.181" v="449" actId="20577"/>
          <ac:spMkLst>
            <pc:docMk/>
            <pc:sldMk cId="3966995035" sldId="266"/>
            <ac:spMk id="5" creationId="{18E5D028-731D-E32D-02D8-5F2DBFD6FAD8}"/>
          </ac:spMkLst>
        </pc:spChg>
        <pc:picChg chg="add del mod">
          <ac:chgData name="Thomas Saltoft Søndergaard Malm" userId="e2f75136-f1d0-4e88-86c2-1dc5cc3fd740" providerId="ADAL" clId="{C40F1703-864B-4858-ABF6-68A1BE105FD4}" dt="2026-01-20T16:13:05.440" v="431" actId="478"/>
          <ac:picMkLst>
            <pc:docMk/>
            <pc:sldMk cId="3966995035" sldId="266"/>
            <ac:picMk id="4" creationId="{183A0F75-C70D-825A-A72A-8275DD598475}"/>
          </ac:picMkLst>
        </pc:picChg>
        <pc:picChg chg="add mod">
          <ac:chgData name="Thomas Saltoft Søndergaard Malm" userId="e2f75136-f1d0-4e88-86c2-1dc5cc3fd740" providerId="ADAL" clId="{C40F1703-864B-4858-ABF6-68A1BE105FD4}" dt="2026-01-20T18:02:58.959" v="479" actId="1076"/>
          <ac:picMkLst>
            <pc:docMk/>
            <pc:sldMk cId="3966995035" sldId="266"/>
            <ac:picMk id="7" creationId="{2B7FF975-EEEA-21CF-5328-039668D52D99}"/>
          </ac:picMkLst>
        </pc:picChg>
        <pc:picChg chg="del">
          <ac:chgData name="Thomas Saltoft Søndergaard Malm" userId="e2f75136-f1d0-4e88-86c2-1dc5cc3fd740" providerId="ADAL" clId="{C40F1703-864B-4858-ABF6-68A1BE105FD4}" dt="2026-01-20T16:07:18.014" v="402" actId="478"/>
          <ac:picMkLst>
            <pc:docMk/>
            <pc:sldMk cId="3966995035" sldId="266"/>
            <ac:picMk id="8" creationId="{4DD58625-9F8F-F663-44F3-888A98BC2D04}"/>
          </ac:picMkLst>
        </pc:picChg>
        <pc:cxnChg chg="mod ord">
          <ac:chgData name="Thomas Saltoft Søndergaard Malm" userId="e2f75136-f1d0-4e88-86c2-1dc5cc3fd740" providerId="ADAL" clId="{C40F1703-864B-4858-ABF6-68A1BE105FD4}" dt="2026-01-20T18:02:58.959" v="479" actId="1076"/>
          <ac:cxnSpMkLst>
            <pc:docMk/>
            <pc:sldMk cId="3966995035" sldId="266"/>
            <ac:cxnSpMk id="12" creationId="{317F8304-9CF0-2DB0-714C-81CD34806A17}"/>
          </ac:cxnSpMkLst>
        </pc:cxnChg>
        <pc:cxnChg chg="mod ord">
          <ac:chgData name="Thomas Saltoft Søndergaard Malm" userId="e2f75136-f1d0-4e88-86c2-1dc5cc3fd740" providerId="ADAL" clId="{C40F1703-864B-4858-ABF6-68A1BE105FD4}" dt="2026-01-20T18:02:58.959" v="479" actId="1076"/>
          <ac:cxnSpMkLst>
            <pc:docMk/>
            <pc:sldMk cId="3966995035" sldId="266"/>
            <ac:cxnSpMk id="14" creationId="{19C2596C-3716-4FF9-3C1E-FC7279A0998A}"/>
          </ac:cxnSpMkLst>
        </pc:cxnChg>
      </pc:sldChg>
      <pc:sldChg chg="addSp delSp modSp mod">
        <pc:chgData name="Thomas Saltoft Søndergaard Malm" userId="e2f75136-f1d0-4e88-86c2-1dc5cc3fd740" providerId="ADAL" clId="{C40F1703-864B-4858-ABF6-68A1BE105FD4}" dt="2026-01-20T18:02:44.510" v="478" actId="1076"/>
        <pc:sldMkLst>
          <pc:docMk/>
          <pc:sldMk cId="3360395795" sldId="270"/>
        </pc:sldMkLst>
        <pc:spChg chg="mod">
          <ac:chgData name="Thomas Saltoft Søndergaard Malm" userId="e2f75136-f1d0-4e88-86c2-1dc5cc3fd740" providerId="ADAL" clId="{C40F1703-864B-4858-ABF6-68A1BE105FD4}" dt="2026-01-20T18:01:10.298" v="469" actId="20577"/>
          <ac:spMkLst>
            <pc:docMk/>
            <pc:sldMk cId="3360395795" sldId="270"/>
            <ac:spMk id="5" creationId="{18E5D028-731D-E32D-02D8-5F2DBFD6FAD8}"/>
          </ac:spMkLst>
        </pc:spChg>
        <pc:picChg chg="del">
          <ac:chgData name="Thomas Saltoft Søndergaard Malm" userId="e2f75136-f1d0-4e88-86c2-1dc5cc3fd740" providerId="ADAL" clId="{C40F1703-864B-4858-ABF6-68A1BE105FD4}" dt="2026-01-20T17:59:41.615" v="450" actId="478"/>
          <ac:picMkLst>
            <pc:docMk/>
            <pc:sldMk cId="3360395795" sldId="270"/>
            <ac:picMk id="4" creationId="{C97C0512-217F-C914-A351-4326637C1065}"/>
          </ac:picMkLst>
        </pc:picChg>
        <pc:picChg chg="add mod">
          <ac:chgData name="Thomas Saltoft Søndergaard Malm" userId="e2f75136-f1d0-4e88-86c2-1dc5cc3fd740" providerId="ADAL" clId="{C40F1703-864B-4858-ABF6-68A1BE105FD4}" dt="2026-01-20T18:02:44.510" v="478" actId="1076"/>
          <ac:picMkLst>
            <pc:docMk/>
            <pc:sldMk cId="3360395795" sldId="270"/>
            <ac:picMk id="6" creationId="{30ED6D15-3B77-CAA7-4C6B-35FB2E942B66}"/>
          </ac:picMkLst>
        </pc:picChg>
        <pc:cxnChg chg="mod ord">
          <ac:chgData name="Thomas Saltoft Søndergaard Malm" userId="e2f75136-f1d0-4e88-86c2-1dc5cc3fd740" providerId="ADAL" clId="{C40F1703-864B-4858-ABF6-68A1BE105FD4}" dt="2026-01-20T18:02:44.510" v="478" actId="1076"/>
          <ac:cxnSpMkLst>
            <pc:docMk/>
            <pc:sldMk cId="3360395795" sldId="270"/>
            <ac:cxnSpMk id="7" creationId="{7F5E21CD-6A83-7661-5DC8-279892A992FF}"/>
          </ac:cxnSpMkLst>
        </pc:cxnChg>
      </pc:sldChg>
      <pc:sldChg chg="modSp mod">
        <pc:chgData name="Thomas Saltoft Søndergaard Malm" userId="e2f75136-f1d0-4e88-86c2-1dc5cc3fd740" providerId="ADAL" clId="{C40F1703-864B-4858-ABF6-68A1BE105FD4}" dt="2026-01-20T18:03:28.312" v="502" actId="20577"/>
        <pc:sldMkLst>
          <pc:docMk/>
          <pc:sldMk cId="2570884795" sldId="271"/>
        </pc:sldMkLst>
        <pc:spChg chg="mod">
          <ac:chgData name="Thomas Saltoft Søndergaard Malm" userId="e2f75136-f1d0-4e88-86c2-1dc5cc3fd740" providerId="ADAL" clId="{C40F1703-864B-4858-ABF6-68A1BE105FD4}" dt="2026-01-20T18:03:28.312" v="502" actId="20577"/>
          <ac:spMkLst>
            <pc:docMk/>
            <pc:sldMk cId="2570884795" sldId="271"/>
            <ac:spMk id="7" creationId="{C07A4D9F-FF01-513D-6F0A-E6968B1CDE4B}"/>
          </ac:spMkLst>
        </pc:spChg>
      </pc:sldChg>
      <pc:sldChg chg="addSp delSp modSp mod modAnim">
        <pc:chgData name="Thomas Saltoft Søndergaard Malm" userId="e2f75136-f1d0-4e88-86c2-1dc5cc3fd740" providerId="ADAL" clId="{C40F1703-864B-4858-ABF6-68A1BE105FD4}" dt="2026-01-20T18:06:31.449" v="567" actId="14100"/>
        <pc:sldMkLst>
          <pc:docMk/>
          <pc:sldMk cId="496246321" sldId="272"/>
        </pc:sldMkLst>
        <pc:spChg chg="mod">
          <ac:chgData name="Thomas Saltoft Søndergaard Malm" userId="e2f75136-f1d0-4e88-86c2-1dc5cc3fd740" providerId="ADAL" clId="{C40F1703-864B-4858-ABF6-68A1BE105FD4}" dt="2026-01-20T18:06:20.103" v="563"/>
          <ac:spMkLst>
            <pc:docMk/>
            <pc:sldMk cId="496246321" sldId="272"/>
            <ac:spMk id="5" creationId="{18E5D028-731D-E32D-02D8-5F2DBFD6FAD8}"/>
          </ac:spMkLst>
        </pc:spChg>
        <pc:picChg chg="del mod">
          <ac:chgData name="Thomas Saltoft Søndergaard Malm" userId="e2f75136-f1d0-4e88-86c2-1dc5cc3fd740" providerId="ADAL" clId="{C40F1703-864B-4858-ABF6-68A1BE105FD4}" dt="2026-01-20T18:03:35.247" v="503" actId="478"/>
          <ac:picMkLst>
            <pc:docMk/>
            <pc:sldMk cId="496246321" sldId="272"/>
            <ac:picMk id="4" creationId="{C97C0512-217F-C914-A351-4326637C1065}"/>
          </ac:picMkLst>
        </pc:picChg>
        <pc:picChg chg="add mod">
          <ac:chgData name="Thomas Saltoft Søndergaard Malm" userId="e2f75136-f1d0-4e88-86c2-1dc5cc3fd740" providerId="ADAL" clId="{C40F1703-864B-4858-ABF6-68A1BE105FD4}" dt="2026-01-20T18:04:11.860" v="509" actId="1076"/>
          <ac:picMkLst>
            <pc:docMk/>
            <pc:sldMk cId="496246321" sldId="272"/>
            <ac:picMk id="6" creationId="{8EB58D0A-931F-167A-A2B9-CEF8612E2C78}"/>
          </ac:picMkLst>
        </pc:picChg>
        <pc:cxnChg chg="mod ord">
          <ac:chgData name="Thomas Saltoft Søndergaard Malm" userId="e2f75136-f1d0-4e88-86c2-1dc5cc3fd740" providerId="ADAL" clId="{C40F1703-864B-4858-ABF6-68A1BE105FD4}" dt="2026-01-20T18:04:19.772" v="512" actId="1076"/>
          <ac:cxnSpMkLst>
            <pc:docMk/>
            <pc:sldMk cId="496246321" sldId="272"/>
            <ac:cxnSpMk id="7" creationId="{7F5E21CD-6A83-7661-5DC8-279892A992FF}"/>
          </ac:cxnSpMkLst>
        </pc:cxnChg>
        <pc:cxnChg chg="add mod">
          <ac:chgData name="Thomas Saltoft Søndergaard Malm" userId="e2f75136-f1d0-4e88-86c2-1dc5cc3fd740" providerId="ADAL" clId="{C40F1703-864B-4858-ABF6-68A1BE105FD4}" dt="2026-01-20T18:06:31.449" v="567" actId="14100"/>
          <ac:cxnSpMkLst>
            <pc:docMk/>
            <pc:sldMk cId="496246321" sldId="272"/>
            <ac:cxnSpMk id="8" creationId="{157452B9-AC24-7EB2-6655-B379AF20CD75}"/>
          </ac:cxnSpMkLst>
        </pc:cxnChg>
      </pc:sldChg>
      <pc:sldChg chg="addSp delSp modSp mod delAnim">
        <pc:chgData name="Thomas Saltoft Søndergaard Malm" userId="e2f75136-f1d0-4e88-86c2-1dc5cc3fd740" providerId="ADAL" clId="{C40F1703-864B-4858-ABF6-68A1BE105FD4}" dt="2026-01-20T18:09:44.324" v="630" actId="20577"/>
        <pc:sldMkLst>
          <pc:docMk/>
          <pc:sldMk cId="884157565" sldId="273"/>
        </pc:sldMkLst>
        <pc:spChg chg="mod">
          <ac:chgData name="Thomas Saltoft Søndergaard Malm" userId="e2f75136-f1d0-4e88-86c2-1dc5cc3fd740" providerId="ADAL" clId="{C40F1703-864B-4858-ABF6-68A1BE105FD4}" dt="2026-01-20T18:09:44.324" v="630" actId="20577"/>
          <ac:spMkLst>
            <pc:docMk/>
            <pc:sldMk cId="884157565" sldId="273"/>
            <ac:spMk id="5" creationId="{18E5D028-731D-E32D-02D8-5F2DBFD6FAD8}"/>
          </ac:spMkLst>
        </pc:spChg>
        <pc:picChg chg="add mod">
          <ac:chgData name="Thomas Saltoft Søndergaard Malm" userId="e2f75136-f1d0-4e88-86c2-1dc5cc3fd740" providerId="ADAL" clId="{C40F1703-864B-4858-ABF6-68A1BE105FD4}" dt="2026-01-20T18:07:58.990" v="576" actId="1076"/>
          <ac:picMkLst>
            <pc:docMk/>
            <pc:sldMk cId="884157565" sldId="273"/>
            <ac:picMk id="4" creationId="{7816BBE3-F3CB-CE6E-BC29-6BF2DF88EEC7}"/>
          </ac:picMkLst>
        </pc:picChg>
        <pc:picChg chg="del mod">
          <ac:chgData name="Thomas Saltoft Søndergaard Malm" userId="e2f75136-f1d0-4e88-86c2-1dc5cc3fd740" providerId="ADAL" clId="{C40F1703-864B-4858-ABF6-68A1BE105FD4}" dt="2026-01-20T18:06:46.982" v="571" actId="478"/>
          <ac:picMkLst>
            <pc:docMk/>
            <pc:sldMk cId="884157565" sldId="273"/>
            <ac:picMk id="6" creationId="{373534DF-3099-2ECE-1156-3ECBDB0E94A9}"/>
          </ac:picMkLst>
        </pc:picChg>
        <pc:cxnChg chg="del mod">
          <ac:chgData name="Thomas Saltoft Søndergaard Malm" userId="e2f75136-f1d0-4e88-86c2-1dc5cc3fd740" providerId="ADAL" clId="{C40F1703-864B-4858-ABF6-68A1BE105FD4}" dt="2026-01-20T18:09:39.625" v="629" actId="478"/>
          <ac:cxnSpMkLst>
            <pc:docMk/>
            <pc:sldMk cId="884157565" sldId="273"/>
            <ac:cxnSpMk id="7" creationId="{7F5E21CD-6A83-7661-5DC8-279892A992FF}"/>
          </ac:cxnSpMkLst>
        </pc:cxnChg>
        <pc:cxnChg chg="mod ord">
          <ac:chgData name="Thomas Saltoft Søndergaard Malm" userId="e2f75136-f1d0-4e88-86c2-1dc5cc3fd740" providerId="ADAL" clId="{C40F1703-864B-4858-ABF6-68A1BE105FD4}" dt="2026-01-20T18:08:20.578" v="582" actId="1076"/>
          <ac:cxnSpMkLst>
            <pc:docMk/>
            <pc:sldMk cId="884157565" sldId="273"/>
            <ac:cxnSpMk id="10" creationId="{AF7D88D9-E674-4A87-03E6-4B57E99B7942}"/>
          </ac:cxnSpMkLst>
        </pc:cxnChg>
        <pc:cxnChg chg="mod ord">
          <ac:chgData name="Thomas Saltoft Søndergaard Malm" userId="e2f75136-f1d0-4e88-86c2-1dc5cc3fd740" providerId="ADAL" clId="{C40F1703-864B-4858-ABF6-68A1BE105FD4}" dt="2026-01-20T18:08:32.486" v="584" actId="1076"/>
          <ac:cxnSpMkLst>
            <pc:docMk/>
            <pc:sldMk cId="884157565" sldId="273"/>
            <ac:cxnSpMk id="12" creationId="{F0849032-3AF1-DEBA-3744-912DC4F320DF}"/>
          </ac:cxnSpMkLst>
        </pc:cxnChg>
      </pc:sldChg>
      <pc:sldChg chg="del">
        <pc:chgData name="Thomas Saltoft Søndergaard Malm" userId="e2f75136-f1d0-4e88-86c2-1dc5cc3fd740" providerId="ADAL" clId="{C40F1703-864B-4858-ABF6-68A1BE105FD4}" dt="2026-01-20T18:10:09.706" v="631" actId="2696"/>
        <pc:sldMkLst>
          <pc:docMk/>
          <pc:sldMk cId="2034513777" sldId="274"/>
        </pc:sldMkLst>
      </pc:sldChg>
      <pc:sldChg chg="delSp mod">
        <pc:chgData name="Thomas Saltoft Søndergaard Malm" userId="e2f75136-f1d0-4e88-86c2-1dc5cc3fd740" providerId="ADAL" clId="{C40F1703-864B-4858-ABF6-68A1BE105FD4}" dt="2026-01-20T18:10:13.167" v="632" actId="478"/>
        <pc:sldMkLst>
          <pc:docMk/>
          <pc:sldMk cId="1104231314" sldId="275"/>
        </pc:sldMkLst>
        <pc:spChg chg="del">
          <ac:chgData name="Thomas Saltoft Søndergaard Malm" userId="e2f75136-f1d0-4e88-86c2-1dc5cc3fd740" providerId="ADAL" clId="{C40F1703-864B-4858-ABF6-68A1BE105FD4}" dt="2026-01-20T18:10:13.167" v="632" actId="478"/>
          <ac:spMkLst>
            <pc:docMk/>
            <pc:sldMk cId="1104231314" sldId="275"/>
            <ac:spMk id="3" creationId="{8E999474-9F2B-B097-2A36-9586FA82D3A6}"/>
          </ac:spMkLst>
        </pc:spChg>
      </pc:sldChg>
      <pc:sldChg chg="modSp add mod">
        <pc:chgData name="Thomas Saltoft Søndergaard Malm" userId="e2f75136-f1d0-4e88-86c2-1dc5cc3fd740" providerId="ADAL" clId="{C40F1703-864B-4858-ABF6-68A1BE105FD4}" dt="2026-01-20T15:51:53.457" v="307" actId="20577"/>
        <pc:sldMkLst>
          <pc:docMk/>
          <pc:sldMk cId="2772973207" sldId="276"/>
        </pc:sldMkLst>
        <pc:spChg chg="mod">
          <ac:chgData name="Thomas Saltoft Søndergaard Malm" userId="e2f75136-f1d0-4e88-86c2-1dc5cc3fd740" providerId="ADAL" clId="{C40F1703-864B-4858-ABF6-68A1BE105FD4}" dt="2026-01-20T15:51:53.457" v="307" actId="20577"/>
          <ac:spMkLst>
            <pc:docMk/>
            <pc:sldMk cId="2772973207" sldId="276"/>
            <ac:spMk id="7" creationId="{BF95766E-DAFE-275E-819A-C528093B20C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defRPr sz="4000" spc="7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5808-3B61-48CC-92EF-85AC2E0DFA56}" type="datetime2">
              <a:rPr lang="en-US" smtClean="0"/>
              <a:t>Tuesday, January 20,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647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C3B6-2D75-4EC4-9120-88DCE0EA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B06CB-A0FE-4499-B674-90C8C281A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D700-765A-4DE6-A8EC-9D9D92FC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8AF-4574-4509-BF7A-519ACD5BF826}" type="datetime2">
              <a:rPr lang="en-US" smtClean="0"/>
              <a:t>Tuesday, January 20,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664EC-C4B1-4D14-9ED3-14C6CCBF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5526-E518-4133-9F44-D812576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76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62998-15B1-4CA8-8C60-7801001F8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8899"/>
            <a:ext cx="2628900" cy="4849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AE278-0885-4594-AB09-120344C7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9235" y="838900"/>
            <a:ext cx="7723265" cy="484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50CC-FB43-4988-8D4E-9C54C201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97D4-9636-490F-85D0-E926C2B6F3B1}" type="datetime2">
              <a:rPr lang="en-US" smtClean="0"/>
              <a:t>Tuesday, January 20,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70300-3853-4FB4-A084-CF6E5CF2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BAFB0-25AA-4B69-8418-418F47A9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525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3C6-0FD4-4939-991C-00DDE5C56815}" type="datetime2">
              <a:rPr lang="en-US" smtClean="0"/>
              <a:t>Tuesday, January 20,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387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12CB-05D8-4D62-BDC5-812DB6DD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F020-8516-4B9E-B455-5731ED6C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</p:spPr>
        <p:txBody>
          <a:bodyPr>
            <a:normAutofit/>
          </a:bodyPr>
          <a:lstStyle>
            <a:lvl1pPr marL="0" indent="0"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22993-6E28-44BB-B983-095B476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7482-8128-47C6-A8DD-6452B0291CFF}" type="datetime2">
              <a:rPr lang="en-US" smtClean="0"/>
              <a:t>Tuesday, January 20,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09971-06C9-462B-81D9-BEF24C70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076D-47C1-49CD-9A8B-956DB3FC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649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DFBD-F5ED-455C-8AD0-97476A55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E58C-F463-4D52-9225-94101331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12264"/>
            <a:ext cx="4846320" cy="39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7BDB4-97FA-485D-A557-6F96692BA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2112265"/>
            <a:ext cx="4846320" cy="3959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0007-C799-4117-8ACD-5EE980E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3F25-275E-41DE-BE3B-EBF0DB49F9B1}" type="datetime2">
              <a:rPr lang="en-US" smtClean="0"/>
              <a:t>Tuesday, January 20, 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8968-6BAD-4D5A-BF1D-911C7A39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C08-BF20-4D5E-9004-0C075C36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093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5572-4A44-4171-84AA-64D42C8050A6}" type="datetime2">
              <a:rPr lang="en-US" smtClean="0"/>
              <a:t>Tuesday, January 20, 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499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3617E-4B11-481F-AC6E-0003179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12E-528E-4FD5-9E9E-E15F1108F171}" type="datetime2">
              <a:rPr lang="en-US" smtClean="0"/>
              <a:t>Tuesday, January 20, 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F19CC-06D3-40E9-81B5-63B457B2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FC312-3AA5-46F7-B701-3D9327A6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117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D862-A06D-436F-A92E-EBAAD50B6E50}" type="datetime2">
              <a:rPr lang="en-US" smtClean="0"/>
              <a:t>Tuesday, January 20, 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665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B7D-2260-4809-8F0A-9E5F3E24F169}" type="datetime2">
              <a:rPr lang="en-US" smtClean="0"/>
              <a:t>Tuesday, January 20, 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762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4735-C637-46A3-94EB-AB3AC4188D2F}" type="datetime2">
              <a:rPr lang="en-US" smtClean="0"/>
              <a:t>Tuesday, January 20, 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533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rgbClr val="FFFFFF"/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Tuesday, January 20, 2026</a:t>
            </a:fld>
            <a:endParaRPr lang="en-US" cap="al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‹nr.›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742694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75" r:id="rId4"/>
    <p:sldLayoutId id="2147483676" r:id="rId5"/>
    <p:sldLayoutId id="2147483681" r:id="rId6"/>
    <p:sldLayoutId id="2147483677" r:id="rId7"/>
    <p:sldLayoutId id="2147483678" r:id="rId8"/>
    <p:sldLayoutId id="2147483679" r:id="rId9"/>
    <p:sldLayoutId id="2147483680" r:id="rId10"/>
    <p:sldLayoutId id="2147483682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3F794D0-2982-490E-88DA-93D489750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Farvede blyanter i en blyant holder oven på en træ-tabel">
            <a:extLst>
              <a:ext uri="{FF2B5EF4-FFF2-40B4-BE49-F238E27FC236}">
                <a16:creationId xmlns:a16="http://schemas.microsoft.com/office/drawing/2014/main" id="{EA21A6D6-BB27-FD08-D34C-0C74816F07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850" b="2333"/>
          <a:stretch/>
        </p:blipFill>
        <p:spPr>
          <a:xfrm>
            <a:off x="-2" y="10"/>
            <a:ext cx="12192002" cy="446103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FD24A3D-F07A-44A9-BE55-5576292E1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460827"/>
            <a:ext cx="12192003" cy="2397392"/>
          </a:xfrm>
          <a:prstGeom prst="rect">
            <a:avLst/>
          </a:prstGeom>
          <a:gradFill>
            <a:gsLst>
              <a:gs pos="8000">
                <a:schemeClr val="accent6"/>
              </a:gs>
              <a:gs pos="86000">
                <a:schemeClr val="accent5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4441C9-FD2D-4031-B5C5-67478196C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038600" y="4463553"/>
            <a:ext cx="8153401" cy="2394447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81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BF09AEC-6E6E-418F-9974-8730F1B2B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4834054">
            <a:off x="2944145" y="2710934"/>
            <a:ext cx="3118759" cy="4639931"/>
          </a:xfrm>
          <a:custGeom>
            <a:avLst/>
            <a:gdLst>
              <a:gd name="connsiteX0" fmla="*/ 3118759 w 3118759"/>
              <a:gd name="connsiteY0" fmla="*/ 79510 h 4639931"/>
              <a:gd name="connsiteX1" fmla="*/ 1204940 w 3118759"/>
              <a:gd name="connsiteY1" fmla="*/ 4639931 h 4639931"/>
              <a:gd name="connsiteX2" fmla="*/ 1103495 w 3118759"/>
              <a:gd name="connsiteY2" fmla="*/ 4578302 h 4639931"/>
              <a:gd name="connsiteX3" fmla="*/ 0 w 3118759"/>
              <a:gd name="connsiteY3" fmla="*/ 2502877 h 4639931"/>
              <a:gd name="connsiteX4" fmla="*/ 2502877 w 3118759"/>
              <a:gd name="connsiteY4" fmla="*/ 0 h 4639931"/>
              <a:gd name="connsiteX5" fmla="*/ 3007294 w 3118759"/>
              <a:gd name="connsiteY5" fmla="*/ 50850 h 463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18759" h="4639931">
                <a:moveTo>
                  <a:pt x="3118759" y="79510"/>
                </a:moveTo>
                <a:lnTo>
                  <a:pt x="1204940" y="4639931"/>
                </a:lnTo>
                <a:lnTo>
                  <a:pt x="1103495" y="4578302"/>
                </a:lnTo>
                <a:cubicBezTo>
                  <a:pt x="437725" y="4128517"/>
                  <a:pt x="0" y="3366815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2675665" y="0"/>
                  <a:pt x="2844363" y="17509"/>
                  <a:pt x="3007294" y="50850"/>
                </a:cubicBezTo>
                <a:close/>
              </a:path>
            </a:pathLst>
          </a:custGeom>
          <a:gradFill>
            <a:gsLst>
              <a:gs pos="0">
                <a:schemeClr val="accent6">
                  <a:alpha val="12000"/>
                </a:schemeClr>
              </a:gs>
              <a:gs pos="100000">
                <a:schemeClr val="accent6">
                  <a:lumMod val="60000"/>
                  <a:lumOff val="40000"/>
                  <a:alpha val="20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D9D3989-3E00-4727-914E-959DFE8FA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76701" y="4460827"/>
            <a:ext cx="8115300" cy="1945408"/>
          </a:xfrm>
          <a:prstGeom prst="rect">
            <a:avLst/>
          </a:prstGeom>
          <a:gradFill>
            <a:gsLst>
              <a:gs pos="0">
                <a:schemeClr val="accent6">
                  <a:alpha val="16000"/>
                </a:schemeClr>
              </a:gs>
              <a:gs pos="62000">
                <a:schemeClr val="accent5">
                  <a:alpha val="0"/>
                </a:scheme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8656235-076B-059B-441B-538CF223AC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3807" y="4611271"/>
            <a:ext cx="9436593" cy="1171556"/>
          </a:xfrm>
        </p:spPr>
        <p:txBody>
          <a:bodyPr>
            <a:normAutofit/>
          </a:bodyPr>
          <a:lstStyle/>
          <a:p>
            <a:pPr algn="l"/>
            <a:r>
              <a:rPr lang="da-DK" sz="3600" dirty="0">
                <a:solidFill>
                  <a:schemeClr val="bg1"/>
                </a:solidFill>
              </a:rPr>
              <a:t>Varmetab.</a:t>
            </a:r>
            <a:br>
              <a:rPr lang="da-DK" sz="3600" dirty="0">
                <a:solidFill>
                  <a:schemeClr val="bg1"/>
                </a:solidFill>
              </a:rPr>
            </a:br>
            <a:endParaRPr lang="da-DK" sz="3600" dirty="0">
              <a:solidFill>
                <a:schemeClr val="bg1"/>
              </a:solidFill>
            </a:endParaRP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6D66E9BF-1214-5D9C-7758-81DFB3D5A1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1" y="5970897"/>
            <a:ext cx="9448800" cy="429904"/>
          </a:xfrm>
        </p:spPr>
        <p:txBody>
          <a:bodyPr>
            <a:normAutofit/>
          </a:bodyPr>
          <a:lstStyle/>
          <a:p>
            <a:pPr algn="l"/>
            <a:r>
              <a:rPr lang="da-DK" sz="1200" dirty="0">
                <a:solidFill>
                  <a:schemeClr val="bg1"/>
                </a:solidFill>
              </a:rPr>
              <a:t>H3.</a:t>
            </a:r>
          </a:p>
        </p:txBody>
      </p:sp>
    </p:spTree>
    <p:extLst>
      <p:ext uri="{BB962C8B-B14F-4D97-AF65-F5344CB8AC3E}">
        <p14:creationId xmlns:p14="http://schemas.microsoft.com/office/powerpoint/2010/main" val="146902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B02F283-AD3D-43EB-8EB3-EEABE7B68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7267ACD-C9FA-48F7-BA90-C05046F4E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74922"/>
            <a:ext cx="12198726" cy="1606049"/>
          </a:xfrm>
          <a:prstGeom prst="rect">
            <a:avLst/>
          </a:prstGeom>
          <a:gradFill>
            <a:gsLst>
              <a:gs pos="0">
                <a:schemeClr val="accent5">
                  <a:alpha val="83000"/>
                </a:schemeClr>
              </a:gs>
              <a:gs pos="100000">
                <a:schemeClr val="accent4">
                  <a:alpha val="74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E17AA8-C417-4F74-9F1B-EAD82A19B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3270744" y="1998314"/>
            <a:ext cx="1605188" cy="8160125"/>
          </a:xfrm>
          <a:prstGeom prst="rect">
            <a:avLst/>
          </a:prstGeom>
          <a:gradFill>
            <a:gsLst>
              <a:gs pos="5000">
                <a:schemeClr val="accent2">
                  <a:alpha val="68000"/>
                </a:schemeClr>
              </a:gs>
              <a:gs pos="100000">
                <a:schemeClr val="accent5">
                  <a:alpha val="4300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79F9CB9-0076-49F5-845A-C97CCFC163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42413" y="2532510"/>
            <a:ext cx="1605189" cy="7090015"/>
          </a:xfrm>
          <a:prstGeom prst="rect">
            <a:avLst/>
          </a:prstGeom>
          <a:gradFill>
            <a:gsLst>
              <a:gs pos="42000">
                <a:schemeClr val="accent4">
                  <a:alpha val="0"/>
                </a:schemeClr>
              </a:gs>
              <a:gs pos="99000">
                <a:schemeClr val="accent6">
                  <a:alpha val="48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567348B-D4F9-4978-8FB4-D4031CD133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930450" y="5273748"/>
            <a:ext cx="7275001" cy="1150514"/>
          </a:xfrm>
          <a:prstGeom prst="rect">
            <a:avLst/>
          </a:prstGeom>
          <a:gradFill>
            <a:gsLst>
              <a:gs pos="0">
                <a:schemeClr val="accent5">
                  <a:alpha val="37000"/>
                </a:schemeClr>
              </a:gs>
              <a:gs pos="56000">
                <a:schemeClr val="accent5"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A028536-3D38-1625-3E8F-21F3E0C3D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69" y="5553718"/>
            <a:ext cx="7203004" cy="1054645"/>
          </a:xfrm>
        </p:spPr>
        <p:txBody>
          <a:bodyPr vert="horz" lIns="0" tIns="0" rIns="0" bIns="0" rtlCol="0" anchor="ctr">
            <a:normAutofit/>
          </a:bodyPr>
          <a:lstStyle/>
          <a:p>
            <a:r>
              <a:rPr lang="en-US" sz="3200" spc="750" dirty="0">
                <a:solidFill>
                  <a:schemeClr val="bg1"/>
                </a:solidFill>
              </a:rPr>
              <a:t>Excel ark.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18E5D028-731D-E32D-02D8-5F2DBFD6FAD8}"/>
              </a:ext>
            </a:extLst>
          </p:cNvPr>
          <p:cNvSpPr txBox="1"/>
          <p:nvPr/>
        </p:nvSpPr>
        <p:spPr>
          <a:xfrm>
            <a:off x="8153401" y="5273747"/>
            <a:ext cx="40385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Når vi taster her taster vi kun for to ydervægge, så hvis der er flere så skal det ligges til!</a:t>
            </a:r>
          </a:p>
          <a:p>
            <a:r>
              <a:rPr lang="da-DK" dirty="0"/>
              <a:t>Der skal også tilføres en højde, så vi kan regne vores m² flade mur ud.</a:t>
            </a:r>
          </a:p>
        </p:txBody>
      </p:sp>
      <p:pic>
        <p:nvPicPr>
          <p:cNvPr id="10" name="Billede 9" descr="Et billede, der indeholder tekst, software, nummer/tal, linje/række&#10;&#10;AI-genereret indhold kan være ukorrekt.">
            <a:extLst>
              <a:ext uri="{FF2B5EF4-FFF2-40B4-BE49-F238E27FC236}">
                <a16:creationId xmlns:a16="http://schemas.microsoft.com/office/drawing/2014/main" id="{99206BF7-47C6-0EB5-18ED-0EFDFEAE2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256" y="1154512"/>
            <a:ext cx="10307488" cy="296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561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B02F283-AD3D-43EB-8EB3-EEABE7B68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7267ACD-C9FA-48F7-BA90-C05046F4E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74922"/>
            <a:ext cx="12198726" cy="1606049"/>
          </a:xfrm>
          <a:prstGeom prst="rect">
            <a:avLst/>
          </a:prstGeom>
          <a:gradFill>
            <a:gsLst>
              <a:gs pos="0">
                <a:schemeClr val="accent5">
                  <a:alpha val="83000"/>
                </a:schemeClr>
              </a:gs>
              <a:gs pos="100000">
                <a:schemeClr val="accent4">
                  <a:alpha val="74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E17AA8-C417-4F74-9F1B-EAD82A19B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3270744" y="1998314"/>
            <a:ext cx="1605188" cy="8160125"/>
          </a:xfrm>
          <a:prstGeom prst="rect">
            <a:avLst/>
          </a:prstGeom>
          <a:gradFill>
            <a:gsLst>
              <a:gs pos="5000">
                <a:schemeClr val="accent2">
                  <a:alpha val="68000"/>
                </a:schemeClr>
              </a:gs>
              <a:gs pos="100000">
                <a:schemeClr val="accent5">
                  <a:alpha val="4300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79F9CB9-0076-49F5-845A-C97CCFC163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42413" y="2532510"/>
            <a:ext cx="1605189" cy="7090015"/>
          </a:xfrm>
          <a:prstGeom prst="rect">
            <a:avLst/>
          </a:prstGeom>
          <a:gradFill>
            <a:gsLst>
              <a:gs pos="42000">
                <a:schemeClr val="accent4">
                  <a:alpha val="0"/>
                </a:schemeClr>
              </a:gs>
              <a:gs pos="99000">
                <a:schemeClr val="accent6">
                  <a:alpha val="48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567348B-D4F9-4978-8FB4-D4031CD133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930450" y="5273748"/>
            <a:ext cx="7275001" cy="1150514"/>
          </a:xfrm>
          <a:prstGeom prst="rect">
            <a:avLst/>
          </a:prstGeom>
          <a:gradFill>
            <a:gsLst>
              <a:gs pos="0">
                <a:schemeClr val="accent5">
                  <a:alpha val="37000"/>
                </a:schemeClr>
              </a:gs>
              <a:gs pos="56000">
                <a:schemeClr val="accent5"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A028536-3D38-1625-3E8F-21F3E0C3D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69" y="5553718"/>
            <a:ext cx="7203004" cy="1054645"/>
          </a:xfrm>
        </p:spPr>
        <p:txBody>
          <a:bodyPr vert="horz" lIns="0" tIns="0" rIns="0" bIns="0" rtlCol="0" anchor="ctr">
            <a:normAutofit/>
          </a:bodyPr>
          <a:lstStyle/>
          <a:p>
            <a:r>
              <a:rPr lang="en-US" sz="3200" spc="750" dirty="0">
                <a:solidFill>
                  <a:schemeClr val="bg1"/>
                </a:solidFill>
              </a:rPr>
              <a:t>Excel ark.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18E5D028-731D-E32D-02D8-5F2DBFD6FAD8}"/>
              </a:ext>
            </a:extLst>
          </p:cNvPr>
          <p:cNvSpPr txBox="1"/>
          <p:nvPr/>
        </p:nvSpPr>
        <p:spPr>
          <a:xfrm>
            <a:off x="8153401" y="5273747"/>
            <a:ext cx="40385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Nu kan vi se at der beregnet 17,96m² ydervæg i dette rum.</a:t>
            </a:r>
          </a:p>
          <a:p>
            <a:endParaRPr lang="da-DK" dirty="0"/>
          </a:p>
          <a:p>
            <a:r>
              <a:rPr lang="da-DK" dirty="0"/>
              <a:t>Der er også beregnet et linje tab, imellem etagedæk og facade på 7,33 m.</a:t>
            </a:r>
          </a:p>
        </p:txBody>
      </p:sp>
      <p:pic>
        <p:nvPicPr>
          <p:cNvPr id="7" name="Billede 6" descr="Et billede, der indeholder tekst, software, Computerikon, nummer/tal&#10;&#10;AI-genereret indhold kan være ukorrekt.">
            <a:extLst>
              <a:ext uri="{FF2B5EF4-FFF2-40B4-BE49-F238E27FC236}">
                <a16:creationId xmlns:a16="http://schemas.microsoft.com/office/drawing/2014/main" id="{2B7FF975-EEEA-21CF-5328-039668D52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729" y="1154512"/>
            <a:ext cx="10326541" cy="2962688"/>
          </a:xfrm>
          <a:prstGeom prst="rect">
            <a:avLst/>
          </a:prstGeom>
        </p:spPr>
      </p:pic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317F8304-9CF0-2DB0-714C-81CD34806A17}"/>
              </a:ext>
            </a:extLst>
          </p:cNvPr>
          <p:cNvCxnSpPr/>
          <p:nvPr/>
        </p:nvCxnSpPr>
        <p:spPr>
          <a:xfrm>
            <a:off x="8215765" y="3354049"/>
            <a:ext cx="4191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9C2596C-3716-4FF9-3C1E-FC7279A0998A}"/>
              </a:ext>
            </a:extLst>
          </p:cNvPr>
          <p:cNvCxnSpPr/>
          <p:nvPr/>
        </p:nvCxnSpPr>
        <p:spPr>
          <a:xfrm>
            <a:off x="9115929" y="3354049"/>
            <a:ext cx="4191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699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39D1D9-6713-3442-91FD-A3049F5A0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718947"/>
          </a:xfrm>
        </p:spPr>
        <p:txBody>
          <a:bodyPr/>
          <a:lstStyle/>
          <a:p>
            <a:pPr algn="ctr"/>
            <a:r>
              <a:rPr lang="da-DK" dirty="0"/>
              <a:t>Loft.</a:t>
            </a:r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C07A4D9F-FF01-513D-6F0A-E6968B1CDE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Loft.</a:t>
            </a:r>
          </a:p>
          <a:p>
            <a:r>
              <a:rPr lang="da-DK" dirty="0"/>
              <a:t>Loftet skal opmåles udvendigt, der til skal</a:t>
            </a:r>
            <a:br>
              <a:rPr lang="da-DK" dirty="0"/>
            </a:br>
            <a:r>
              <a:rPr lang="da-DK" dirty="0"/>
              <a:t>vi huske at tillægge, den halv tykkelse fra skille</a:t>
            </a:r>
            <a:br>
              <a:rPr lang="da-DK" dirty="0"/>
            </a:br>
            <a:r>
              <a:rPr lang="da-DK" dirty="0"/>
              <a:t>rumsvæggen igen. </a:t>
            </a:r>
          </a:p>
          <a:p>
            <a:r>
              <a:rPr lang="da-DK" dirty="0"/>
              <a:t>Der skal måles til ydersiden af ydermuren.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ED98A65F-EFEC-5A43-4778-E26EF3757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6569" y="2356405"/>
            <a:ext cx="4200985" cy="3291920"/>
          </a:xfrm>
          <a:prstGeom prst="rect">
            <a:avLst/>
          </a:prstGeom>
        </p:spPr>
      </p:pic>
      <p:cxnSp>
        <p:nvCxnSpPr>
          <p:cNvPr id="3" name="Lige forbindelse 2">
            <a:extLst>
              <a:ext uri="{FF2B5EF4-FFF2-40B4-BE49-F238E27FC236}">
                <a16:creationId xmlns:a16="http://schemas.microsoft.com/office/drawing/2014/main" id="{5483F3F5-DCF4-50D0-6EF2-47F8794527D1}"/>
              </a:ext>
            </a:extLst>
          </p:cNvPr>
          <p:cNvCxnSpPr>
            <a:cxnSpLocks/>
          </p:cNvCxnSpPr>
          <p:nvPr/>
        </p:nvCxnSpPr>
        <p:spPr>
          <a:xfrm>
            <a:off x="6496050" y="2514600"/>
            <a:ext cx="0" cy="292417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Lige forbindelse 3">
            <a:extLst>
              <a:ext uri="{FF2B5EF4-FFF2-40B4-BE49-F238E27FC236}">
                <a16:creationId xmlns:a16="http://schemas.microsoft.com/office/drawing/2014/main" id="{B4AC341E-CBE7-5671-BA0D-F2585AA22975}"/>
              </a:ext>
            </a:extLst>
          </p:cNvPr>
          <p:cNvCxnSpPr>
            <a:cxnSpLocks/>
          </p:cNvCxnSpPr>
          <p:nvPr/>
        </p:nvCxnSpPr>
        <p:spPr>
          <a:xfrm>
            <a:off x="6496050" y="2514600"/>
            <a:ext cx="383857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Lige pilforbindelse 5">
            <a:extLst>
              <a:ext uri="{FF2B5EF4-FFF2-40B4-BE49-F238E27FC236}">
                <a16:creationId xmlns:a16="http://schemas.microsoft.com/office/drawing/2014/main" id="{F166B5C0-EFAB-2633-62EA-C5D5D7C88CEC}"/>
              </a:ext>
            </a:extLst>
          </p:cNvPr>
          <p:cNvCxnSpPr>
            <a:cxnSpLocks/>
          </p:cNvCxnSpPr>
          <p:nvPr/>
        </p:nvCxnSpPr>
        <p:spPr>
          <a:xfrm>
            <a:off x="6010275" y="2112264"/>
            <a:ext cx="366294" cy="3166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pilforbindelse 13">
            <a:extLst>
              <a:ext uri="{FF2B5EF4-FFF2-40B4-BE49-F238E27FC236}">
                <a16:creationId xmlns:a16="http://schemas.microsoft.com/office/drawing/2014/main" id="{22E23D3E-10DA-81B4-1AE5-A415151605A7}"/>
              </a:ext>
            </a:extLst>
          </p:cNvPr>
          <p:cNvCxnSpPr>
            <a:cxnSpLocks/>
          </p:cNvCxnSpPr>
          <p:nvPr/>
        </p:nvCxnSpPr>
        <p:spPr>
          <a:xfrm flipH="1">
            <a:off x="10363200" y="2095500"/>
            <a:ext cx="334211" cy="3524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pilforbindelse 14">
            <a:extLst>
              <a:ext uri="{FF2B5EF4-FFF2-40B4-BE49-F238E27FC236}">
                <a16:creationId xmlns:a16="http://schemas.microsoft.com/office/drawing/2014/main" id="{26D3F732-A3ED-786C-B7A9-67727F36D611}"/>
              </a:ext>
            </a:extLst>
          </p:cNvPr>
          <p:cNvCxnSpPr>
            <a:cxnSpLocks/>
          </p:cNvCxnSpPr>
          <p:nvPr/>
        </p:nvCxnSpPr>
        <p:spPr>
          <a:xfrm>
            <a:off x="6010087" y="5122164"/>
            <a:ext cx="366294" cy="3166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947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B02F283-AD3D-43EB-8EB3-EEABE7B68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7267ACD-C9FA-48F7-BA90-C05046F4E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74922"/>
            <a:ext cx="12198726" cy="1606049"/>
          </a:xfrm>
          <a:prstGeom prst="rect">
            <a:avLst/>
          </a:prstGeom>
          <a:gradFill>
            <a:gsLst>
              <a:gs pos="0">
                <a:schemeClr val="accent5">
                  <a:alpha val="83000"/>
                </a:schemeClr>
              </a:gs>
              <a:gs pos="100000">
                <a:schemeClr val="accent4">
                  <a:alpha val="74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E17AA8-C417-4F74-9F1B-EAD82A19B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3270744" y="1998314"/>
            <a:ext cx="1605188" cy="8160125"/>
          </a:xfrm>
          <a:prstGeom prst="rect">
            <a:avLst/>
          </a:prstGeom>
          <a:gradFill>
            <a:gsLst>
              <a:gs pos="5000">
                <a:schemeClr val="accent2">
                  <a:alpha val="68000"/>
                </a:schemeClr>
              </a:gs>
              <a:gs pos="100000">
                <a:schemeClr val="accent5">
                  <a:alpha val="4300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79F9CB9-0076-49F5-845A-C97CCFC163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42413" y="2532510"/>
            <a:ext cx="1605189" cy="7090015"/>
          </a:xfrm>
          <a:prstGeom prst="rect">
            <a:avLst/>
          </a:prstGeom>
          <a:gradFill>
            <a:gsLst>
              <a:gs pos="42000">
                <a:schemeClr val="accent4">
                  <a:alpha val="0"/>
                </a:schemeClr>
              </a:gs>
              <a:gs pos="99000">
                <a:schemeClr val="accent6">
                  <a:alpha val="48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567348B-D4F9-4978-8FB4-D4031CD133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930450" y="5273748"/>
            <a:ext cx="7275001" cy="1150514"/>
          </a:xfrm>
          <a:prstGeom prst="rect">
            <a:avLst/>
          </a:prstGeom>
          <a:gradFill>
            <a:gsLst>
              <a:gs pos="0">
                <a:schemeClr val="accent5">
                  <a:alpha val="37000"/>
                </a:schemeClr>
              </a:gs>
              <a:gs pos="56000">
                <a:schemeClr val="accent5"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A028536-3D38-1625-3E8F-21F3E0C3D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69" y="5553718"/>
            <a:ext cx="7203004" cy="1054645"/>
          </a:xfrm>
        </p:spPr>
        <p:txBody>
          <a:bodyPr vert="horz" lIns="0" tIns="0" rIns="0" bIns="0" rtlCol="0" anchor="ctr">
            <a:normAutofit/>
          </a:bodyPr>
          <a:lstStyle/>
          <a:p>
            <a:r>
              <a:rPr lang="en-US" sz="3200" spc="750" dirty="0">
                <a:solidFill>
                  <a:schemeClr val="bg1"/>
                </a:solidFill>
              </a:rPr>
              <a:t>Excel ark.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18E5D028-731D-E32D-02D8-5F2DBFD6FAD8}"/>
              </a:ext>
            </a:extLst>
          </p:cNvPr>
          <p:cNvSpPr txBox="1"/>
          <p:nvPr/>
        </p:nvSpPr>
        <p:spPr>
          <a:xfrm>
            <a:off x="8153401" y="5273747"/>
            <a:ext cx="4038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Så får vi beregnet, at der er et loft areal på 15,28m².</a:t>
            </a:r>
          </a:p>
        </p:txBody>
      </p:sp>
      <p:pic>
        <p:nvPicPr>
          <p:cNvPr id="6" name="Billede 5" descr="Et billede, der indeholder tekst, skærmbillede, nummer/tal, Font/skrifttype&#10;&#10;AI-genereret indhold kan være ukorrekt.">
            <a:extLst>
              <a:ext uri="{FF2B5EF4-FFF2-40B4-BE49-F238E27FC236}">
                <a16:creationId xmlns:a16="http://schemas.microsoft.com/office/drawing/2014/main" id="{30ED6D15-3B77-CAA7-4C6B-35FB2E942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966" y="1073531"/>
            <a:ext cx="10336067" cy="2981741"/>
          </a:xfrm>
          <a:prstGeom prst="rect">
            <a:avLst/>
          </a:prstGeom>
        </p:spPr>
      </p:pic>
      <p:cxnSp>
        <p:nvCxnSpPr>
          <p:cNvPr id="7" name="Lige forbindelse 6">
            <a:extLst>
              <a:ext uri="{FF2B5EF4-FFF2-40B4-BE49-F238E27FC236}">
                <a16:creationId xmlns:a16="http://schemas.microsoft.com/office/drawing/2014/main" id="{7F5E21CD-6A83-7661-5DC8-279892A992FF}"/>
              </a:ext>
            </a:extLst>
          </p:cNvPr>
          <p:cNvCxnSpPr/>
          <p:nvPr/>
        </p:nvCxnSpPr>
        <p:spPr>
          <a:xfrm>
            <a:off x="8264351" y="3480916"/>
            <a:ext cx="381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039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39D1D9-6713-3442-91FD-A3049F5A0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718947"/>
          </a:xfrm>
        </p:spPr>
        <p:txBody>
          <a:bodyPr/>
          <a:lstStyle/>
          <a:p>
            <a:pPr algn="ctr"/>
            <a:r>
              <a:rPr lang="da-DK" dirty="0"/>
              <a:t>Vinduer.</a:t>
            </a:r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C07A4D9F-FF01-513D-6F0A-E6968B1CD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495" y="2112264"/>
            <a:ext cx="11043385" cy="3959352"/>
          </a:xfrm>
        </p:spPr>
        <p:txBody>
          <a:bodyPr/>
          <a:lstStyle/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Vinduet skal også opmåles, så det kan trækkes fra</a:t>
            </a:r>
            <a:br>
              <a:rPr lang="da-DK" dirty="0"/>
            </a:br>
            <a:r>
              <a:rPr lang="da-DK" dirty="0"/>
              <a:t>det antal m² ydervæg vi har. Så vi ikke betaler for</a:t>
            </a:r>
            <a:br>
              <a:rPr lang="da-DK" dirty="0"/>
            </a:br>
            <a:r>
              <a:rPr lang="da-DK" dirty="0"/>
              <a:t>det to gange.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ED98A65F-EFEC-5A43-4778-E26EF3757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6569" y="2356405"/>
            <a:ext cx="4200985" cy="3291920"/>
          </a:xfrm>
          <a:prstGeom prst="rect">
            <a:avLst/>
          </a:prstGeom>
        </p:spPr>
      </p:pic>
      <p:cxnSp>
        <p:nvCxnSpPr>
          <p:cNvPr id="4" name="Lige forbindelse 3">
            <a:extLst>
              <a:ext uri="{FF2B5EF4-FFF2-40B4-BE49-F238E27FC236}">
                <a16:creationId xmlns:a16="http://schemas.microsoft.com/office/drawing/2014/main" id="{B4AC341E-CBE7-5671-BA0D-F2585AA22975}"/>
              </a:ext>
            </a:extLst>
          </p:cNvPr>
          <p:cNvCxnSpPr>
            <a:cxnSpLocks/>
          </p:cNvCxnSpPr>
          <p:nvPr/>
        </p:nvCxnSpPr>
        <p:spPr>
          <a:xfrm>
            <a:off x="7696200" y="2514600"/>
            <a:ext cx="168592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Lige pilforbindelse 5">
            <a:extLst>
              <a:ext uri="{FF2B5EF4-FFF2-40B4-BE49-F238E27FC236}">
                <a16:creationId xmlns:a16="http://schemas.microsoft.com/office/drawing/2014/main" id="{F166B5C0-EFAB-2633-62EA-C5D5D7C88CEC}"/>
              </a:ext>
            </a:extLst>
          </p:cNvPr>
          <p:cNvCxnSpPr>
            <a:cxnSpLocks/>
          </p:cNvCxnSpPr>
          <p:nvPr/>
        </p:nvCxnSpPr>
        <p:spPr>
          <a:xfrm>
            <a:off x="8003591" y="2115994"/>
            <a:ext cx="366294" cy="3166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088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B02F283-AD3D-43EB-8EB3-EEABE7B68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7267ACD-C9FA-48F7-BA90-C05046F4E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74922"/>
            <a:ext cx="12198726" cy="1606049"/>
          </a:xfrm>
          <a:prstGeom prst="rect">
            <a:avLst/>
          </a:prstGeom>
          <a:gradFill>
            <a:gsLst>
              <a:gs pos="0">
                <a:schemeClr val="accent5">
                  <a:alpha val="83000"/>
                </a:schemeClr>
              </a:gs>
              <a:gs pos="100000">
                <a:schemeClr val="accent4">
                  <a:alpha val="74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E17AA8-C417-4F74-9F1B-EAD82A19B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3270744" y="1998314"/>
            <a:ext cx="1605188" cy="8160125"/>
          </a:xfrm>
          <a:prstGeom prst="rect">
            <a:avLst/>
          </a:prstGeom>
          <a:gradFill>
            <a:gsLst>
              <a:gs pos="5000">
                <a:schemeClr val="accent2">
                  <a:alpha val="68000"/>
                </a:schemeClr>
              </a:gs>
              <a:gs pos="100000">
                <a:schemeClr val="accent5">
                  <a:alpha val="4300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79F9CB9-0076-49F5-845A-C97CCFC163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42413" y="2532510"/>
            <a:ext cx="1605189" cy="7090015"/>
          </a:xfrm>
          <a:prstGeom prst="rect">
            <a:avLst/>
          </a:prstGeom>
          <a:gradFill>
            <a:gsLst>
              <a:gs pos="42000">
                <a:schemeClr val="accent4">
                  <a:alpha val="0"/>
                </a:schemeClr>
              </a:gs>
              <a:gs pos="99000">
                <a:schemeClr val="accent6">
                  <a:alpha val="48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567348B-D4F9-4978-8FB4-D4031CD133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930450" y="5273748"/>
            <a:ext cx="7275001" cy="1150514"/>
          </a:xfrm>
          <a:prstGeom prst="rect">
            <a:avLst/>
          </a:prstGeom>
          <a:gradFill>
            <a:gsLst>
              <a:gs pos="0">
                <a:schemeClr val="accent5">
                  <a:alpha val="37000"/>
                </a:schemeClr>
              </a:gs>
              <a:gs pos="56000">
                <a:schemeClr val="accent5"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A028536-3D38-1625-3E8F-21F3E0C3D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69" y="5553718"/>
            <a:ext cx="7203004" cy="1054645"/>
          </a:xfrm>
        </p:spPr>
        <p:txBody>
          <a:bodyPr vert="horz" lIns="0" tIns="0" rIns="0" bIns="0" rtlCol="0" anchor="ctr">
            <a:normAutofit/>
          </a:bodyPr>
          <a:lstStyle/>
          <a:p>
            <a:r>
              <a:rPr lang="en-US" sz="3200" spc="750" dirty="0">
                <a:solidFill>
                  <a:schemeClr val="bg1"/>
                </a:solidFill>
              </a:rPr>
              <a:t>Excel ark.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18E5D028-731D-E32D-02D8-5F2DBFD6FAD8}"/>
              </a:ext>
            </a:extLst>
          </p:cNvPr>
          <p:cNvSpPr txBox="1"/>
          <p:nvPr/>
        </p:nvSpPr>
        <p:spPr>
          <a:xfrm>
            <a:off x="8153401" y="5273747"/>
            <a:ext cx="40385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Nu skal vi </a:t>
            </a:r>
            <a:r>
              <a:rPr lang="da-DK" dirty="0" err="1"/>
              <a:t>taste</a:t>
            </a:r>
            <a:r>
              <a:rPr lang="da-DK" dirty="0"/>
              <a:t> vinduets størrelse samt antal.  </a:t>
            </a:r>
          </a:p>
          <a:p>
            <a:endParaRPr lang="da-DK" dirty="0"/>
          </a:p>
          <a:p>
            <a:r>
              <a:rPr lang="da-DK" dirty="0"/>
              <a:t>Vi får også beregnet hvor mange meter linjetab, der er på det beregnede vindue</a:t>
            </a:r>
          </a:p>
        </p:txBody>
      </p:sp>
      <p:pic>
        <p:nvPicPr>
          <p:cNvPr id="6" name="Billede 5" descr="Et billede, der indeholder tekst, software, nummer/tal, linje/række&#10;&#10;AI-genereret indhold kan være ukorrekt.">
            <a:extLst>
              <a:ext uri="{FF2B5EF4-FFF2-40B4-BE49-F238E27FC236}">
                <a16:creationId xmlns:a16="http://schemas.microsoft.com/office/drawing/2014/main" id="{8EB58D0A-931F-167A-A2B9-CEF8612E2C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729" y="1106364"/>
            <a:ext cx="10326541" cy="2943636"/>
          </a:xfrm>
          <a:prstGeom prst="rect">
            <a:avLst/>
          </a:prstGeom>
        </p:spPr>
      </p:pic>
      <p:cxnSp>
        <p:nvCxnSpPr>
          <p:cNvPr id="7" name="Lige forbindelse 6">
            <a:extLst>
              <a:ext uri="{FF2B5EF4-FFF2-40B4-BE49-F238E27FC236}">
                <a16:creationId xmlns:a16="http://schemas.microsoft.com/office/drawing/2014/main" id="{7F5E21CD-6A83-7661-5DC8-279892A992FF}"/>
              </a:ext>
            </a:extLst>
          </p:cNvPr>
          <p:cNvCxnSpPr>
            <a:cxnSpLocks/>
          </p:cNvCxnSpPr>
          <p:nvPr/>
        </p:nvCxnSpPr>
        <p:spPr>
          <a:xfrm>
            <a:off x="5075116" y="3679157"/>
            <a:ext cx="204176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157452B9-AC24-7EB2-6655-B379AF20CD75}"/>
              </a:ext>
            </a:extLst>
          </p:cNvPr>
          <p:cNvCxnSpPr>
            <a:cxnSpLocks/>
          </p:cNvCxnSpPr>
          <p:nvPr/>
        </p:nvCxnSpPr>
        <p:spPr>
          <a:xfrm>
            <a:off x="10058400" y="3679157"/>
            <a:ext cx="39303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624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B02F283-AD3D-43EB-8EB3-EEABE7B68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7267ACD-C9FA-48F7-BA90-C05046F4E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74922"/>
            <a:ext cx="12198726" cy="1606049"/>
          </a:xfrm>
          <a:prstGeom prst="rect">
            <a:avLst/>
          </a:prstGeom>
          <a:gradFill>
            <a:gsLst>
              <a:gs pos="0">
                <a:schemeClr val="accent5">
                  <a:alpha val="83000"/>
                </a:schemeClr>
              </a:gs>
              <a:gs pos="100000">
                <a:schemeClr val="accent4">
                  <a:alpha val="74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E17AA8-C417-4F74-9F1B-EAD82A19B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3270744" y="1998314"/>
            <a:ext cx="1605188" cy="8160125"/>
          </a:xfrm>
          <a:prstGeom prst="rect">
            <a:avLst/>
          </a:prstGeom>
          <a:gradFill>
            <a:gsLst>
              <a:gs pos="5000">
                <a:schemeClr val="accent2">
                  <a:alpha val="68000"/>
                </a:schemeClr>
              </a:gs>
              <a:gs pos="100000">
                <a:schemeClr val="accent5">
                  <a:alpha val="4300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79F9CB9-0076-49F5-845A-C97CCFC163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42413" y="2532510"/>
            <a:ext cx="1605189" cy="7090015"/>
          </a:xfrm>
          <a:prstGeom prst="rect">
            <a:avLst/>
          </a:prstGeom>
          <a:gradFill>
            <a:gsLst>
              <a:gs pos="42000">
                <a:schemeClr val="accent4">
                  <a:alpha val="0"/>
                </a:schemeClr>
              </a:gs>
              <a:gs pos="99000">
                <a:schemeClr val="accent6">
                  <a:alpha val="48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567348B-D4F9-4978-8FB4-D4031CD133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930450" y="5273748"/>
            <a:ext cx="7275001" cy="1150514"/>
          </a:xfrm>
          <a:prstGeom prst="rect">
            <a:avLst/>
          </a:prstGeom>
          <a:gradFill>
            <a:gsLst>
              <a:gs pos="0">
                <a:schemeClr val="accent5">
                  <a:alpha val="37000"/>
                </a:schemeClr>
              </a:gs>
              <a:gs pos="56000">
                <a:schemeClr val="accent5"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A028536-3D38-1625-3E8F-21F3E0C3D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69" y="5553718"/>
            <a:ext cx="7203004" cy="1054645"/>
          </a:xfrm>
        </p:spPr>
        <p:txBody>
          <a:bodyPr vert="horz" lIns="0" tIns="0" rIns="0" bIns="0" rtlCol="0" anchor="ctr">
            <a:normAutofit/>
          </a:bodyPr>
          <a:lstStyle/>
          <a:p>
            <a:r>
              <a:rPr lang="en-US" sz="3200" spc="750" dirty="0">
                <a:solidFill>
                  <a:schemeClr val="bg1"/>
                </a:solidFill>
              </a:rPr>
              <a:t>Excel ark.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18E5D028-731D-E32D-02D8-5F2DBFD6FAD8}"/>
              </a:ext>
            </a:extLst>
          </p:cNvPr>
          <p:cNvSpPr txBox="1"/>
          <p:nvPr/>
        </p:nvSpPr>
        <p:spPr>
          <a:xfrm>
            <a:off x="8153401" y="5273747"/>
            <a:ext cx="40385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Dette vindue har et areal på 1,2m², som bliver fratrukket det antal m²fra facades antal m² som før var 17,96 og nu er 16,76m²</a:t>
            </a:r>
          </a:p>
          <a:p>
            <a:endParaRPr lang="da-DK" dirty="0"/>
          </a:p>
        </p:txBody>
      </p:sp>
      <p:pic>
        <p:nvPicPr>
          <p:cNvPr id="4" name="Billede 3" descr="Et billede, der indeholder tekst, software, nummer/tal, skærmbillede&#10;&#10;AI-genereret indhold kan være ukorrekt.">
            <a:extLst>
              <a:ext uri="{FF2B5EF4-FFF2-40B4-BE49-F238E27FC236}">
                <a16:creationId xmlns:a16="http://schemas.microsoft.com/office/drawing/2014/main" id="{7816BBE3-F3CB-CE6E-BC29-6BF2DF88E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203" y="1304281"/>
            <a:ext cx="10345594" cy="2943636"/>
          </a:xfrm>
          <a:prstGeom prst="rect">
            <a:avLst/>
          </a:prstGeom>
        </p:spPr>
      </p:pic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F0849032-3AF1-DEBA-3744-912DC4F320DF}"/>
              </a:ext>
            </a:extLst>
          </p:cNvPr>
          <p:cNvCxnSpPr/>
          <p:nvPr/>
        </p:nvCxnSpPr>
        <p:spPr>
          <a:xfrm>
            <a:off x="8186950" y="3429000"/>
            <a:ext cx="381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Lige forbindelse 9">
            <a:extLst>
              <a:ext uri="{FF2B5EF4-FFF2-40B4-BE49-F238E27FC236}">
                <a16:creationId xmlns:a16="http://schemas.microsoft.com/office/drawing/2014/main" id="{AF7D88D9-E674-4A87-03E6-4B57E99B7942}"/>
              </a:ext>
            </a:extLst>
          </p:cNvPr>
          <p:cNvCxnSpPr/>
          <p:nvPr/>
        </p:nvCxnSpPr>
        <p:spPr>
          <a:xfrm>
            <a:off x="7318671" y="3429000"/>
            <a:ext cx="381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4157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BA72DD-AD78-7C2C-216A-1521A3A830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Gennemgang slut.</a:t>
            </a:r>
          </a:p>
        </p:txBody>
      </p:sp>
    </p:spTree>
    <p:extLst>
      <p:ext uri="{BB962C8B-B14F-4D97-AF65-F5344CB8AC3E}">
        <p14:creationId xmlns:p14="http://schemas.microsoft.com/office/powerpoint/2010/main" val="1104231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C59989-5B6A-6C89-5F68-6B4402E455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Gennemgang af Varmetabs ark.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B131C37B-91D5-6928-4976-5FA4375B93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Indtastning.</a:t>
            </a:r>
          </a:p>
        </p:txBody>
      </p:sp>
    </p:spTree>
    <p:extLst>
      <p:ext uri="{BB962C8B-B14F-4D97-AF65-F5344CB8AC3E}">
        <p14:creationId xmlns:p14="http://schemas.microsoft.com/office/powerpoint/2010/main" val="2353027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DBC8414-BE7E-4B6C-A114-B2C3795C8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EC398C5-5C2E-4038-9DB3-DE2B5A9BE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9318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2F10B26-073B-4B10-8AAA-161242DD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53806" y="1153804"/>
            <a:ext cx="6346209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92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10DBBC7-698F-4A54-B1CB-A99F9CC35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59574" y="3578975"/>
            <a:ext cx="2502407" cy="4055644"/>
          </a:xfrm>
          <a:prstGeom prst="rect">
            <a:avLst/>
          </a:prstGeom>
          <a:gradFill>
            <a:gsLst>
              <a:gs pos="2000">
                <a:schemeClr val="accent5">
                  <a:alpha val="28000"/>
                </a:schemeClr>
              </a:gs>
              <a:gs pos="100000">
                <a:schemeClr val="accent4">
                  <a:alpha val="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E6E822A-8BCF-432C-83E6-BBE821476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13000">
                <a:schemeClr val="accent4">
                  <a:lumMod val="20000"/>
                  <a:lumOff val="80000"/>
                  <a:alpha val="200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EF8DC01-4093-24A3-C94A-02E3D3B5B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243" y="681317"/>
            <a:ext cx="3236613" cy="3406187"/>
          </a:xfrm>
        </p:spPr>
        <p:txBody>
          <a:bodyPr vert="horz" lIns="0" tIns="0" rIns="0" bIns="0" rtlCol="0" anchor="b">
            <a:normAutofit/>
          </a:bodyPr>
          <a:lstStyle/>
          <a:p>
            <a:pPr algn="r"/>
            <a:r>
              <a:rPr lang="en-US" sz="2700" spc="750">
                <a:solidFill>
                  <a:schemeClr val="bg1"/>
                </a:solidFill>
              </a:rPr>
              <a:t>Opmåling af bygninger.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F1D07269-243B-1DA9-4B25-61B6983596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3619" y="1151286"/>
            <a:ext cx="7214138" cy="456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270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C5CC17-FF17-43CF-B073-D9051465D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BE2DDC-0D14-44E6-A1AB-2EEC095074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9318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72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8543D98-0AA2-43B4-B508-DC1DB7F3DC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2414" y="1406060"/>
            <a:ext cx="6857572" cy="4045450"/>
          </a:xfrm>
          <a:prstGeom prst="rect">
            <a:avLst/>
          </a:prstGeom>
          <a:gradFill>
            <a:gsLst>
              <a:gs pos="0">
                <a:schemeClr val="accent4">
                  <a:alpha val="0"/>
                </a:schemeClr>
              </a:gs>
              <a:gs pos="96000">
                <a:schemeClr val="accent2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723C1D-9A1A-465B-8164-483BF54266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98889" y="3617790"/>
            <a:ext cx="2453337" cy="4027079"/>
          </a:xfrm>
          <a:prstGeom prst="rect">
            <a:avLst/>
          </a:prstGeom>
          <a:gradFill>
            <a:gsLst>
              <a:gs pos="2000">
                <a:schemeClr val="accent5">
                  <a:alpha val="35000"/>
                </a:schemeClr>
              </a:gs>
              <a:gs pos="67000">
                <a:schemeClr val="accent4">
                  <a:alpha val="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6680484-5F73-4078-85C2-415205B1A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30441" y="1644149"/>
            <a:ext cx="4384532" cy="4196758"/>
          </a:xfrm>
          <a:custGeom>
            <a:avLst/>
            <a:gdLst>
              <a:gd name="connsiteX0" fmla="*/ 44539 w 4384532"/>
              <a:gd name="connsiteY0" fmla="*/ 2446310 h 4196758"/>
              <a:gd name="connsiteX1" fmla="*/ 0 w 4384532"/>
              <a:gd name="connsiteY1" fmla="*/ 2004492 h 4196758"/>
              <a:gd name="connsiteX2" fmla="*/ 500607 w 4384532"/>
              <a:gd name="connsiteY2" fmla="*/ 610007 h 4196758"/>
              <a:gd name="connsiteX3" fmla="*/ 589546 w 4384532"/>
              <a:gd name="connsiteY3" fmla="*/ 512149 h 4196758"/>
              <a:gd name="connsiteX4" fmla="*/ 3077760 w 4384532"/>
              <a:gd name="connsiteY4" fmla="*/ 0 h 4196758"/>
              <a:gd name="connsiteX5" fmla="*/ 3237230 w 4384532"/>
              <a:gd name="connsiteY5" fmla="*/ 76821 h 4196758"/>
              <a:gd name="connsiteX6" fmla="*/ 4384532 w 4384532"/>
              <a:gd name="connsiteY6" fmla="*/ 2004492 h 4196758"/>
              <a:gd name="connsiteX7" fmla="*/ 2192266 w 4384532"/>
              <a:gd name="connsiteY7" fmla="*/ 4196758 h 4196758"/>
              <a:gd name="connsiteX8" fmla="*/ 44539 w 4384532"/>
              <a:gd name="connsiteY8" fmla="*/ 2446310 h 4196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84532" h="4196758">
                <a:moveTo>
                  <a:pt x="44539" y="2446310"/>
                </a:moveTo>
                <a:cubicBezTo>
                  <a:pt x="15336" y="2303599"/>
                  <a:pt x="0" y="2155836"/>
                  <a:pt x="0" y="2004492"/>
                </a:cubicBezTo>
                <a:cubicBezTo>
                  <a:pt x="0" y="1474787"/>
                  <a:pt x="187867" y="988960"/>
                  <a:pt x="500607" y="610007"/>
                </a:cubicBezTo>
                <a:lnTo>
                  <a:pt x="589546" y="512149"/>
                </a:lnTo>
                <a:lnTo>
                  <a:pt x="3077760" y="0"/>
                </a:lnTo>
                <a:lnTo>
                  <a:pt x="3237230" y="76821"/>
                </a:lnTo>
                <a:cubicBezTo>
                  <a:pt x="3920615" y="448057"/>
                  <a:pt x="4384532" y="1172098"/>
                  <a:pt x="4384532" y="2004492"/>
                </a:cubicBezTo>
                <a:cubicBezTo>
                  <a:pt x="4384532" y="3215247"/>
                  <a:pt x="3403021" y="4196758"/>
                  <a:pt x="2192266" y="4196758"/>
                </a:cubicBezTo>
                <a:cubicBezTo>
                  <a:pt x="1132855" y="4196758"/>
                  <a:pt x="248960" y="3445288"/>
                  <a:pt x="44539" y="2446310"/>
                </a:cubicBezTo>
                <a:close/>
              </a:path>
            </a:pathLst>
          </a:custGeom>
          <a:gradFill>
            <a:gsLst>
              <a:gs pos="39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66EE96D-8909-5B63-1988-7C1666CFA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18" y="1028701"/>
            <a:ext cx="3940857" cy="3057524"/>
          </a:xfrm>
        </p:spPr>
        <p:txBody>
          <a:bodyPr>
            <a:normAutofit/>
          </a:bodyPr>
          <a:lstStyle/>
          <a:p>
            <a:pPr algn="r"/>
            <a:r>
              <a:rPr lang="da-DK" sz="2800" dirty="0">
                <a:solidFill>
                  <a:schemeClr val="bg1"/>
                </a:solidFill>
              </a:rPr>
              <a:t>Nummerering</a:t>
            </a:r>
            <a:br>
              <a:rPr lang="da-DK" sz="3200" dirty="0">
                <a:solidFill>
                  <a:schemeClr val="bg1"/>
                </a:solidFill>
              </a:rPr>
            </a:br>
            <a:r>
              <a:rPr lang="da-DK" sz="3200" dirty="0">
                <a:solidFill>
                  <a:schemeClr val="bg1"/>
                </a:solidFill>
              </a:rPr>
              <a:t>af rum.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27C76D84-E890-119A-CB7F-20D63ABF8E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6788" y="2114785"/>
            <a:ext cx="6273800" cy="2671293"/>
          </a:xfr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2F975D15-8541-9E00-CF05-57E7DD83A8EE}"/>
              </a:ext>
            </a:extLst>
          </p:cNvPr>
          <p:cNvSpPr txBox="1"/>
          <p:nvPr/>
        </p:nvSpPr>
        <p:spPr>
          <a:xfrm>
            <a:off x="4401520" y="4812988"/>
            <a:ext cx="7222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Vi starter på værelse 1.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4B28509C-1D3D-EB4E-300A-6CF21CE1ED11}"/>
              </a:ext>
            </a:extLst>
          </p:cNvPr>
          <p:cNvSpPr/>
          <p:nvPr/>
        </p:nvSpPr>
        <p:spPr>
          <a:xfrm>
            <a:off x="5145880" y="2945606"/>
            <a:ext cx="912019" cy="6786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4727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39D1D9-6713-3442-91FD-A3049F5A0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718947"/>
          </a:xfrm>
        </p:spPr>
        <p:txBody>
          <a:bodyPr/>
          <a:lstStyle/>
          <a:p>
            <a:pPr algn="ctr"/>
            <a:r>
              <a:rPr lang="da-DK" dirty="0"/>
              <a:t>Indvendig m².</a:t>
            </a:r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C07A4D9F-FF01-513D-6F0A-E6968B1CDE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Opmålingen her er de faktisk m² der er i </a:t>
            </a:r>
            <a:br>
              <a:rPr lang="da-DK" dirty="0"/>
            </a:br>
            <a:r>
              <a:rPr lang="da-DK" dirty="0"/>
              <a:t>rummet!.</a:t>
            </a:r>
          </a:p>
          <a:p>
            <a:r>
              <a:rPr lang="da-DK" dirty="0"/>
              <a:t>Det skal opmåles på indersiden af ydervæggen,</a:t>
            </a:r>
            <a:br>
              <a:rPr lang="da-DK" dirty="0"/>
            </a:br>
            <a:r>
              <a:rPr lang="da-DK" dirty="0"/>
              <a:t>til skillerums væg. </a:t>
            </a:r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ED98A65F-EFEC-5A43-4778-E26EF3757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6569" y="2356405"/>
            <a:ext cx="4200985" cy="3291920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F4EADF09-0737-FE7F-94F4-2031BAA2DADF}"/>
              </a:ext>
            </a:extLst>
          </p:cNvPr>
          <p:cNvSpPr/>
          <p:nvPr/>
        </p:nvSpPr>
        <p:spPr>
          <a:xfrm>
            <a:off x="6838950" y="2847975"/>
            <a:ext cx="3476625" cy="25717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11" name="Lige pilforbindelse 10">
            <a:extLst>
              <a:ext uri="{FF2B5EF4-FFF2-40B4-BE49-F238E27FC236}">
                <a16:creationId xmlns:a16="http://schemas.microsoft.com/office/drawing/2014/main" id="{89F4EF04-9126-DF41-9052-FCDEFE4384D8}"/>
              </a:ext>
            </a:extLst>
          </p:cNvPr>
          <p:cNvCxnSpPr>
            <a:cxnSpLocks/>
          </p:cNvCxnSpPr>
          <p:nvPr/>
        </p:nvCxnSpPr>
        <p:spPr>
          <a:xfrm>
            <a:off x="6376569" y="2464689"/>
            <a:ext cx="366294" cy="3166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Lige pilforbindelse 11">
            <a:extLst>
              <a:ext uri="{FF2B5EF4-FFF2-40B4-BE49-F238E27FC236}">
                <a16:creationId xmlns:a16="http://schemas.microsoft.com/office/drawing/2014/main" id="{BD935CF5-95CA-F459-DBD8-43466D9F69D4}"/>
              </a:ext>
            </a:extLst>
          </p:cNvPr>
          <p:cNvCxnSpPr>
            <a:cxnSpLocks/>
          </p:cNvCxnSpPr>
          <p:nvPr/>
        </p:nvCxnSpPr>
        <p:spPr>
          <a:xfrm>
            <a:off x="6376569" y="5103114"/>
            <a:ext cx="366294" cy="3166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Lige pilforbindelse 12">
            <a:extLst>
              <a:ext uri="{FF2B5EF4-FFF2-40B4-BE49-F238E27FC236}">
                <a16:creationId xmlns:a16="http://schemas.microsoft.com/office/drawing/2014/main" id="{A08B4B3C-DCC8-E181-D2F5-2D8901E2EB2A}"/>
              </a:ext>
            </a:extLst>
          </p:cNvPr>
          <p:cNvCxnSpPr>
            <a:cxnSpLocks/>
          </p:cNvCxnSpPr>
          <p:nvPr/>
        </p:nvCxnSpPr>
        <p:spPr>
          <a:xfrm flipH="1">
            <a:off x="10377529" y="2464689"/>
            <a:ext cx="400050" cy="3166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Lige pilforbindelse 15">
            <a:extLst>
              <a:ext uri="{FF2B5EF4-FFF2-40B4-BE49-F238E27FC236}">
                <a16:creationId xmlns:a16="http://schemas.microsoft.com/office/drawing/2014/main" id="{78DEC21D-2E40-97BF-4EB6-D7E4C19CEE9E}"/>
              </a:ext>
            </a:extLst>
          </p:cNvPr>
          <p:cNvCxnSpPr>
            <a:cxnSpLocks/>
          </p:cNvCxnSpPr>
          <p:nvPr/>
        </p:nvCxnSpPr>
        <p:spPr>
          <a:xfrm flipH="1">
            <a:off x="10411662" y="5103114"/>
            <a:ext cx="400050" cy="3166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565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BB02F283-AD3D-43EB-8EB3-EEABE7B68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7267ACD-C9FA-48F7-BA90-C05046F4E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74922"/>
            <a:ext cx="12198726" cy="1606049"/>
          </a:xfrm>
          <a:prstGeom prst="rect">
            <a:avLst/>
          </a:prstGeom>
          <a:gradFill>
            <a:gsLst>
              <a:gs pos="0">
                <a:schemeClr val="accent5">
                  <a:alpha val="83000"/>
                </a:schemeClr>
              </a:gs>
              <a:gs pos="100000">
                <a:schemeClr val="accent4">
                  <a:alpha val="74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3E17AA8-C417-4F74-9F1B-EAD82A19B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3270744" y="1998314"/>
            <a:ext cx="1605188" cy="8160125"/>
          </a:xfrm>
          <a:prstGeom prst="rect">
            <a:avLst/>
          </a:prstGeom>
          <a:gradFill>
            <a:gsLst>
              <a:gs pos="5000">
                <a:schemeClr val="accent2">
                  <a:alpha val="68000"/>
                </a:schemeClr>
              </a:gs>
              <a:gs pos="100000">
                <a:schemeClr val="accent5">
                  <a:alpha val="4300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79F9CB9-0076-49F5-845A-C97CCFC163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42413" y="2532510"/>
            <a:ext cx="1605189" cy="7090015"/>
          </a:xfrm>
          <a:prstGeom prst="rect">
            <a:avLst/>
          </a:prstGeom>
          <a:gradFill>
            <a:gsLst>
              <a:gs pos="42000">
                <a:schemeClr val="accent4">
                  <a:alpha val="0"/>
                </a:schemeClr>
              </a:gs>
              <a:gs pos="99000">
                <a:schemeClr val="accent6">
                  <a:alpha val="48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567348B-D4F9-4978-8FB4-D4031CD133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930450" y="5273748"/>
            <a:ext cx="7275001" cy="1150514"/>
          </a:xfrm>
          <a:prstGeom prst="rect">
            <a:avLst/>
          </a:prstGeom>
          <a:gradFill>
            <a:gsLst>
              <a:gs pos="0">
                <a:schemeClr val="accent5">
                  <a:alpha val="37000"/>
                </a:schemeClr>
              </a:gs>
              <a:gs pos="56000">
                <a:schemeClr val="accent5"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5E8CCC2-F940-46F7-70BF-8B35A03AB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69" y="5553718"/>
            <a:ext cx="7203004" cy="1054645"/>
          </a:xfrm>
        </p:spPr>
        <p:txBody>
          <a:bodyPr vert="horz" lIns="0" tIns="0" rIns="0" bIns="0" rtlCol="0" anchor="ctr">
            <a:normAutofit/>
          </a:bodyPr>
          <a:lstStyle/>
          <a:p>
            <a:r>
              <a:rPr lang="en-US" sz="3200" spc="750">
                <a:solidFill>
                  <a:schemeClr val="bg1"/>
                </a:solidFill>
              </a:rPr>
              <a:t>Excel ark.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C9EFBA3-336B-788F-923D-4AA4CA582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8142" y="5643349"/>
            <a:ext cx="3196658" cy="780914"/>
          </a:xfrm>
        </p:spPr>
        <p:txBody>
          <a:bodyPr vert="horz" lIns="0" tIns="0" rIns="0" bIns="0" rtlCol="0" anchor="ctr">
            <a:normAutofit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en-US" sz="900" b="1" cap="all" spc="600" dirty="0" err="1">
                <a:solidFill>
                  <a:schemeClr val="bg1"/>
                </a:solidFill>
              </a:rPr>
              <a:t>Når</a:t>
            </a:r>
            <a:r>
              <a:rPr lang="en-US" sz="900" b="1" cap="all" spc="600" dirty="0">
                <a:solidFill>
                  <a:schemeClr val="bg1"/>
                </a:solidFill>
              </a:rPr>
              <a:t> vi </a:t>
            </a:r>
            <a:r>
              <a:rPr lang="en-US" sz="900" b="1" cap="all" spc="600" dirty="0" err="1">
                <a:solidFill>
                  <a:schemeClr val="bg1"/>
                </a:solidFill>
              </a:rPr>
              <a:t>har</a:t>
            </a:r>
            <a:r>
              <a:rPr lang="en-US" sz="900" b="1" cap="all" spc="600" dirty="0">
                <a:solidFill>
                  <a:schemeClr val="bg1"/>
                </a:solidFill>
              </a:rPr>
              <a:t> </a:t>
            </a:r>
            <a:r>
              <a:rPr lang="en-US" sz="900" b="1" cap="all" spc="600" dirty="0" err="1">
                <a:solidFill>
                  <a:schemeClr val="bg1"/>
                </a:solidFill>
              </a:rPr>
              <a:t>fundet</a:t>
            </a:r>
            <a:r>
              <a:rPr lang="en-US" sz="900" b="1" cap="all" spc="600" dirty="0">
                <a:solidFill>
                  <a:schemeClr val="bg1"/>
                </a:solidFill>
              </a:rPr>
              <a:t> </a:t>
            </a:r>
            <a:r>
              <a:rPr lang="en-US" sz="900" b="1" cap="all" spc="600" dirty="0" err="1">
                <a:solidFill>
                  <a:schemeClr val="bg1"/>
                </a:solidFill>
              </a:rPr>
              <a:t>længden</a:t>
            </a:r>
            <a:r>
              <a:rPr lang="en-US" sz="900" b="1" cap="all" spc="600" dirty="0">
                <a:solidFill>
                  <a:schemeClr val="bg1"/>
                </a:solidFill>
              </a:rPr>
              <a:t> </a:t>
            </a:r>
            <a:r>
              <a:rPr lang="en-US" sz="900" b="1" cap="all" spc="600" dirty="0" err="1">
                <a:solidFill>
                  <a:schemeClr val="bg1"/>
                </a:solidFill>
              </a:rPr>
              <a:t>på</a:t>
            </a:r>
            <a:r>
              <a:rPr lang="en-US" sz="900" b="1" cap="all" spc="600" dirty="0">
                <a:solidFill>
                  <a:schemeClr val="bg1"/>
                </a:solidFill>
              </a:rPr>
              <a:t> de to sider </a:t>
            </a:r>
            <a:r>
              <a:rPr lang="en-US" sz="900" b="1" cap="all" spc="600" dirty="0" err="1">
                <a:solidFill>
                  <a:schemeClr val="bg1"/>
                </a:solidFill>
              </a:rPr>
              <a:t>af</a:t>
            </a:r>
            <a:r>
              <a:rPr lang="en-US" sz="900" b="1" cap="all" spc="600" dirty="0">
                <a:solidFill>
                  <a:schemeClr val="bg1"/>
                </a:solidFill>
              </a:rPr>
              <a:t> </a:t>
            </a:r>
            <a:r>
              <a:rPr lang="en-US" sz="900" b="1" cap="all" spc="600" dirty="0" err="1">
                <a:solidFill>
                  <a:schemeClr val="bg1"/>
                </a:solidFill>
              </a:rPr>
              <a:t>rummet</a:t>
            </a:r>
            <a:r>
              <a:rPr lang="en-US" sz="900" b="1" cap="all" spc="600" dirty="0">
                <a:solidFill>
                  <a:schemeClr val="bg1"/>
                </a:solidFill>
              </a:rPr>
              <a:t>, </a:t>
            </a:r>
            <a:r>
              <a:rPr lang="en-US" sz="900" b="1" cap="all" spc="600" dirty="0" err="1">
                <a:solidFill>
                  <a:schemeClr val="bg1"/>
                </a:solidFill>
              </a:rPr>
              <a:t>skal</a:t>
            </a:r>
            <a:r>
              <a:rPr lang="en-US" sz="900" b="1" cap="all" spc="600" dirty="0">
                <a:solidFill>
                  <a:schemeClr val="bg1"/>
                </a:solidFill>
              </a:rPr>
              <a:t> det tastes </a:t>
            </a:r>
            <a:r>
              <a:rPr lang="en-US" sz="900" b="1" cap="all" spc="600" dirty="0" err="1">
                <a:solidFill>
                  <a:schemeClr val="bg1"/>
                </a:solidFill>
              </a:rPr>
              <a:t>ind</a:t>
            </a:r>
            <a:r>
              <a:rPr lang="en-US" sz="900" b="1" cap="all" spc="600" dirty="0">
                <a:solidFill>
                  <a:schemeClr val="bg1"/>
                </a:solidFill>
              </a:rPr>
              <a:t> her.</a:t>
            </a:r>
          </a:p>
        </p:txBody>
      </p:sp>
      <p:pic>
        <p:nvPicPr>
          <p:cNvPr id="11" name="Billede 10" descr="Et billede, der indeholder tekst, software, nummer/tal, linje/række&#10;&#10;AI-genereret indhold kan være ukorrekt.">
            <a:extLst>
              <a:ext uri="{FF2B5EF4-FFF2-40B4-BE49-F238E27FC236}">
                <a16:creationId xmlns:a16="http://schemas.microsoft.com/office/drawing/2014/main" id="{4A414722-C51A-2BC5-BD17-61B8EE316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966" y="1159276"/>
            <a:ext cx="10336067" cy="2953162"/>
          </a:xfrm>
          <a:prstGeom prst="rect">
            <a:avLst/>
          </a:prstGeom>
        </p:spPr>
      </p:pic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F05E501D-A905-06E1-95EF-8A3A51805179}"/>
              </a:ext>
            </a:extLst>
          </p:cNvPr>
          <p:cNvCxnSpPr/>
          <p:nvPr/>
        </p:nvCxnSpPr>
        <p:spPr>
          <a:xfrm>
            <a:off x="4491613" y="2964264"/>
            <a:ext cx="1336431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1803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5FE3FD-F2BF-8B64-AFF7-3F56D0CDEE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12E519-247C-BD63-1339-FD01C8A67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718947"/>
          </a:xfrm>
        </p:spPr>
        <p:txBody>
          <a:bodyPr/>
          <a:lstStyle/>
          <a:p>
            <a:pPr algn="ctr"/>
            <a:r>
              <a:rPr lang="da-DK" dirty="0"/>
              <a:t>Gulv.</a:t>
            </a:r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BF95766E-DAFE-275E-819A-C528093B20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Her efter er det gulvet.</a:t>
            </a:r>
          </a:p>
          <a:p>
            <a:r>
              <a:rPr lang="da-DK" dirty="0"/>
              <a:t>Det skal opmåles på indersiden af ydervæggen.</a:t>
            </a:r>
          </a:p>
          <a:p>
            <a:r>
              <a:rPr lang="da-DK" dirty="0"/>
              <a:t>Skillerums vægge inde i bygningen, skal deles</a:t>
            </a:r>
          </a:p>
          <a:p>
            <a:pPr marL="0" indent="0">
              <a:buNone/>
            </a:pPr>
            <a:r>
              <a:rPr lang="da-DK" dirty="0"/>
              <a:t>   imellem de to rum. </a:t>
            </a:r>
          </a:p>
          <a:p>
            <a:r>
              <a:rPr lang="da-DK" dirty="0"/>
              <a:t>Hvis væggen er 100mm eller 10cm bred,</a:t>
            </a:r>
            <a:br>
              <a:rPr lang="da-DK" dirty="0"/>
            </a:br>
            <a:r>
              <a:rPr lang="da-DK" dirty="0"/>
              <a:t>så skal vi regne 50mm eller 5cm til hvert rum.</a:t>
            </a:r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E726463B-9076-BD43-1104-E2955FF8D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6569" y="2356405"/>
            <a:ext cx="4200985" cy="3291920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83BBFC47-E548-8296-F7F5-483071409481}"/>
              </a:ext>
            </a:extLst>
          </p:cNvPr>
          <p:cNvSpPr/>
          <p:nvPr/>
        </p:nvSpPr>
        <p:spPr>
          <a:xfrm>
            <a:off x="6838950" y="2847975"/>
            <a:ext cx="3476625" cy="25717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11" name="Lige pilforbindelse 10">
            <a:extLst>
              <a:ext uri="{FF2B5EF4-FFF2-40B4-BE49-F238E27FC236}">
                <a16:creationId xmlns:a16="http://schemas.microsoft.com/office/drawing/2014/main" id="{B4E22D5C-206B-108B-FB86-8883CA337BBF}"/>
              </a:ext>
            </a:extLst>
          </p:cNvPr>
          <p:cNvCxnSpPr>
            <a:cxnSpLocks/>
          </p:cNvCxnSpPr>
          <p:nvPr/>
        </p:nvCxnSpPr>
        <p:spPr>
          <a:xfrm>
            <a:off x="6376569" y="2464689"/>
            <a:ext cx="366294" cy="3166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Lige pilforbindelse 11">
            <a:extLst>
              <a:ext uri="{FF2B5EF4-FFF2-40B4-BE49-F238E27FC236}">
                <a16:creationId xmlns:a16="http://schemas.microsoft.com/office/drawing/2014/main" id="{84898381-72EA-7DC7-1C97-0C35F657E026}"/>
              </a:ext>
            </a:extLst>
          </p:cNvPr>
          <p:cNvCxnSpPr>
            <a:cxnSpLocks/>
          </p:cNvCxnSpPr>
          <p:nvPr/>
        </p:nvCxnSpPr>
        <p:spPr>
          <a:xfrm>
            <a:off x="6376569" y="5103114"/>
            <a:ext cx="366294" cy="3166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Lige pilforbindelse 12">
            <a:extLst>
              <a:ext uri="{FF2B5EF4-FFF2-40B4-BE49-F238E27FC236}">
                <a16:creationId xmlns:a16="http://schemas.microsoft.com/office/drawing/2014/main" id="{F5C301B7-FD9F-586E-2375-F29DCEEC2806}"/>
              </a:ext>
            </a:extLst>
          </p:cNvPr>
          <p:cNvCxnSpPr>
            <a:cxnSpLocks/>
          </p:cNvCxnSpPr>
          <p:nvPr/>
        </p:nvCxnSpPr>
        <p:spPr>
          <a:xfrm flipH="1">
            <a:off x="10377529" y="2464689"/>
            <a:ext cx="400050" cy="3166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Lige pilforbindelse 15">
            <a:extLst>
              <a:ext uri="{FF2B5EF4-FFF2-40B4-BE49-F238E27FC236}">
                <a16:creationId xmlns:a16="http://schemas.microsoft.com/office/drawing/2014/main" id="{756CB282-181D-7076-02B4-23FD617B32C4}"/>
              </a:ext>
            </a:extLst>
          </p:cNvPr>
          <p:cNvCxnSpPr>
            <a:cxnSpLocks/>
          </p:cNvCxnSpPr>
          <p:nvPr/>
        </p:nvCxnSpPr>
        <p:spPr>
          <a:xfrm flipH="1">
            <a:off x="10411662" y="5103114"/>
            <a:ext cx="400050" cy="3166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297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BB02F283-AD3D-43EB-8EB3-EEABE7B68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7267ACD-C9FA-48F7-BA90-C05046F4E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74922"/>
            <a:ext cx="12198726" cy="1606049"/>
          </a:xfrm>
          <a:prstGeom prst="rect">
            <a:avLst/>
          </a:prstGeom>
          <a:gradFill>
            <a:gsLst>
              <a:gs pos="0">
                <a:schemeClr val="accent5">
                  <a:alpha val="83000"/>
                </a:schemeClr>
              </a:gs>
              <a:gs pos="100000">
                <a:schemeClr val="accent4">
                  <a:alpha val="74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3E17AA8-C417-4F74-9F1B-EAD82A19B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3270744" y="1998314"/>
            <a:ext cx="1605188" cy="8160125"/>
          </a:xfrm>
          <a:prstGeom prst="rect">
            <a:avLst/>
          </a:prstGeom>
          <a:gradFill>
            <a:gsLst>
              <a:gs pos="5000">
                <a:schemeClr val="accent2">
                  <a:alpha val="68000"/>
                </a:schemeClr>
              </a:gs>
              <a:gs pos="100000">
                <a:schemeClr val="accent5">
                  <a:alpha val="4300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79F9CB9-0076-49F5-845A-C97CCFC163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42413" y="2532510"/>
            <a:ext cx="1605189" cy="7090015"/>
          </a:xfrm>
          <a:prstGeom prst="rect">
            <a:avLst/>
          </a:prstGeom>
          <a:gradFill>
            <a:gsLst>
              <a:gs pos="42000">
                <a:schemeClr val="accent4">
                  <a:alpha val="0"/>
                </a:schemeClr>
              </a:gs>
              <a:gs pos="99000">
                <a:schemeClr val="accent6">
                  <a:alpha val="48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567348B-D4F9-4978-8FB4-D4031CD133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930450" y="5273748"/>
            <a:ext cx="7275001" cy="1150514"/>
          </a:xfrm>
          <a:prstGeom prst="rect">
            <a:avLst/>
          </a:prstGeom>
          <a:gradFill>
            <a:gsLst>
              <a:gs pos="0">
                <a:schemeClr val="accent5">
                  <a:alpha val="37000"/>
                </a:schemeClr>
              </a:gs>
              <a:gs pos="56000">
                <a:schemeClr val="accent5"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5E8CCC2-F940-46F7-70BF-8B35A03AB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69" y="5553718"/>
            <a:ext cx="7203004" cy="1054645"/>
          </a:xfrm>
        </p:spPr>
        <p:txBody>
          <a:bodyPr vert="horz" lIns="0" tIns="0" rIns="0" bIns="0" rtlCol="0" anchor="ctr">
            <a:normAutofit/>
          </a:bodyPr>
          <a:lstStyle/>
          <a:p>
            <a:r>
              <a:rPr lang="en-US" sz="3200" spc="750" dirty="0">
                <a:solidFill>
                  <a:schemeClr val="bg1"/>
                </a:solidFill>
              </a:rPr>
              <a:t>Excel ark.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C9EFBA3-336B-788F-923D-4AA4CA582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0" y="5322047"/>
            <a:ext cx="3903854" cy="1535524"/>
          </a:xfrm>
        </p:spPr>
        <p:txBody>
          <a:bodyPr vert="horz" lIns="0" tIns="0" rIns="0" bIns="0" rtlCol="0" anchor="ctr">
            <a:normAutofit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en-US" sz="1800" b="1" cap="all" spc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 </a:t>
            </a:r>
            <a:r>
              <a:rPr lang="en-US" sz="1800" b="1" cap="all" spc="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</a:t>
            </a:r>
            <a:r>
              <a:rPr lang="en-US" sz="1800" b="1" cap="all" spc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1800" b="1" cap="all" spc="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tastet</a:t>
            </a:r>
            <a:r>
              <a:rPr lang="en-US" sz="1800" b="1" cap="all" spc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cap="all" spc="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</a:t>
            </a:r>
            <a:r>
              <a:rPr lang="en-US" sz="1800" b="1" cap="all" spc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1800" b="1" cap="all" spc="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arket</a:t>
            </a:r>
            <a:r>
              <a:rPr lang="en-US" sz="1800" b="1" cap="all" spc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cap="all" spc="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og</a:t>
            </a:r>
            <a:r>
              <a:rPr lang="en-US" sz="1800" b="1" cap="all" spc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 </a:t>
            </a:r>
            <a:r>
              <a:rPr lang="en-US" sz="1800" b="1" cap="all" spc="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begynder</a:t>
            </a:r>
            <a:r>
              <a:rPr lang="en-US" sz="1800" b="1" cap="all" spc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det at </a:t>
            </a:r>
            <a:r>
              <a:rPr lang="en-US" sz="1800" b="1" cap="all" spc="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regne</a:t>
            </a:r>
            <a:r>
              <a:rPr lang="en-US" sz="1800" b="1" cap="all" spc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en-US" sz="1800" b="1" cap="all" spc="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n-US" sz="1800" b="1" cap="all" spc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Billede 3" descr="Et billede, der indeholder tekst, software, nummer/tal, Font/skrifttype&#10;&#10;AI-genereret indhold kan være ukorrekt.">
            <a:extLst>
              <a:ext uri="{FF2B5EF4-FFF2-40B4-BE49-F238E27FC236}">
                <a16:creationId xmlns:a16="http://schemas.microsoft.com/office/drawing/2014/main" id="{C11CE7B4-901E-CA78-0905-D9D4378EF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203" y="986882"/>
            <a:ext cx="10345594" cy="2991267"/>
          </a:xfrm>
          <a:prstGeom prst="rect">
            <a:avLst/>
          </a:prstGeom>
        </p:spPr>
      </p:pic>
      <p:cxnSp>
        <p:nvCxnSpPr>
          <p:cNvPr id="7" name="Lige forbindelse 6">
            <a:extLst>
              <a:ext uri="{FF2B5EF4-FFF2-40B4-BE49-F238E27FC236}">
                <a16:creationId xmlns:a16="http://schemas.microsoft.com/office/drawing/2014/main" id="{C3F36B2E-92B7-98DA-A2A2-1D4FD1661944}"/>
              </a:ext>
            </a:extLst>
          </p:cNvPr>
          <p:cNvCxnSpPr/>
          <p:nvPr/>
        </p:nvCxnSpPr>
        <p:spPr>
          <a:xfrm>
            <a:off x="4471516" y="2994409"/>
            <a:ext cx="1306286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1808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39D1D9-6713-3442-91FD-A3049F5A0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718947"/>
          </a:xfrm>
        </p:spPr>
        <p:txBody>
          <a:bodyPr/>
          <a:lstStyle/>
          <a:p>
            <a:pPr algn="ctr"/>
            <a:r>
              <a:rPr lang="da-DK" dirty="0"/>
              <a:t>Facade.</a:t>
            </a:r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C07A4D9F-FF01-513D-6F0A-E6968B1CD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360" y="2103120"/>
            <a:ext cx="10241280" cy="3959352"/>
          </a:xfrm>
        </p:spPr>
        <p:txBody>
          <a:bodyPr/>
          <a:lstStyle/>
          <a:p>
            <a:r>
              <a:rPr lang="da-DK" dirty="0"/>
              <a:t>Facade</a:t>
            </a:r>
          </a:p>
          <a:p>
            <a:r>
              <a:rPr lang="da-DK" dirty="0"/>
              <a:t>Ydervægge skal opmåles til indvendig hjørne!</a:t>
            </a:r>
          </a:p>
          <a:p>
            <a:r>
              <a:rPr lang="da-DK" dirty="0"/>
              <a:t>Dertil skal vi huske at tillægge den halve tykkelse</a:t>
            </a:r>
            <a:br>
              <a:rPr lang="da-DK" dirty="0"/>
            </a:br>
            <a:r>
              <a:rPr lang="da-DK" dirty="0"/>
              <a:t>fra skille rumsvæggen igen. </a:t>
            </a:r>
            <a:br>
              <a:rPr lang="da-DK" dirty="0"/>
            </a:br>
            <a:r>
              <a:rPr lang="da-DK" dirty="0"/>
              <a:t>Højde Da det varmetab stadig, skal fordeles imellem</a:t>
            </a:r>
          </a:p>
          <a:p>
            <a:pPr marL="0" indent="0">
              <a:buNone/>
            </a:pPr>
            <a:r>
              <a:rPr lang="da-DK" dirty="0"/>
              <a:t>   begge rum.</a:t>
            </a:r>
          </a:p>
          <a:p>
            <a:r>
              <a:rPr lang="da-DK" dirty="0"/>
              <a:t>Plus der skal bruges en</a:t>
            </a:r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ED98A65F-EFEC-5A43-4778-E26EF3757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6569" y="2356405"/>
            <a:ext cx="4200985" cy="3291920"/>
          </a:xfrm>
          <a:prstGeom prst="rect">
            <a:avLst/>
          </a:prstGeom>
        </p:spPr>
      </p:pic>
      <p:cxnSp>
        <p:nvCxnSpPr>
          <p:cNvPr id="3" name="Lige forbindelse 2">
            <a:extLst>
              <a:ext uri="{FF2B5EF4-FFF2-40B4-BE49-F238E27FC236}">
                <a16:creationId xmlns:a16="http://schemas.microsoft.com/office/drawing/2014/main" id="{5483F3F5-DCF4-50D0-6EF2-47F8794527D1}"/>
              </a:ext>
            </a:extLst>
          </p:cNvPr>
          <p:cNvCxnSpPr>
            <a:cxnSpLocks/>
          </p:cNvCxnSpPr>
          <p:nvPr/>
        </p:nvCxnSpPr>
        <p:spPr>
          <a:xfrm>
            <a:off x="6833300" y="2855495"/>
            <a:ext cx="0" cy="258328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Lige forbindelse 3">
            <a:extLst>
              <a:ext uri="{FF2B5EF4-FFF2-40B4-BE49-F238E27FC236}">
                <a16:creationId xmlns:a16="http://schemas.microsoft.com/office/drawing/2014/main" id="{B4AC341E-CBE7-5671-BA0D-F2585AA22975}"/>
              </a:ext>
            </a:extLst>
          </p:cNvPr>
          <p:cNvCxnSpPr>
            <a:cxnSpLocks/>
          </p:cNvCxnSpPr>
          <p:nvPr/>
        </p:nvCxnSpPr>
        <p:spPr>
          <a:xfrm>
            <a:off x="6833300" y="2870136"/>
            <a:ext cx="348464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pilforbindelse 13">
            <a:extLst>
              <a:ext uri="{FF2B5EF4-FFF2-40B4-BE49-F238E27FC236}">
                <a16:creationId xmlns:a16="http://schemas.microsoft.com/office/drawing/2014/main" id="{22E23D3E-10DA-81B4-1AE5-A415151605A7}"/>
              </a:ext>
            </a:extLst>
          </p:cNvPr>
          <p:cNvCxnSpPr>
            <a:cxnSpLocks/>
          </p:cNvCxnSpPr>
          <p:nvPr/>
        </p:nvCxnSpPr>
        <p:spPr>
          <a:xfrm flipH="1">
            <a:off x="10355837" y="2486792"/>
            <a:ext cx="334211" cy="3524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pilforbindelse 14">
            <a:extLst>
              <a:ext uri="{FF2B5EF4-FFF2-40B4-BE49-F238E27FC236}">
                <a16:creationId xmlns:a16="http://schemas.microsoft.com/office/drawing/2014/main" id="{26D3F732-A3ED-786C-B7A9-67727F36D611}"/>
              </a:ext>
            </a:extLst>
          </p:cNvPr>
          <p:cNvCxnSpPr>
            <a:cxnSpLocks/>
          </p:cNvCxnSpPr>
          <p:nvPr/>
        </p:nvCxnSpPr>
        <p:spPr>
          <a:xfrm>
            <a:off x="6376569" y="5057995"/>
            <a:ext cx="366294" cy="3166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Lige pilforbindelse 18">
            <a:extLst>
              <a:ext uri="{FF2B5EF4-FFF2-40B4-BE49-F238E27FC236}">
                <a16:creationId xmlns:a16="http://schemas.microsoft.com/office/drawing/2014/main" id="{D2C75649-A13E-D48C-5C72-2BFE5F1AA08C}"/>
              </a:ext>
            </a:extLst>
          </p:cNvPr>
          <p:cNvCxnSpPr>
            <a:cxnSpLocks/>
          </p:cNvCxnSpPr>
          <p:nvPr/>
        </p:nvCxnSpPr>
        <p:spPr>
          <a:xfrm flipH="1" flipV="1">
            <a:off x="6849979" y="2882168"/>
            <a:ext cx="307474" cy="44215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7962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radientRiseVTI">
  <a:themeElements>
    <a:clrScheme name="AnalogousFromRegularSeed_2SEEDS">
      <a:dk1>
        <a:srgbClr val="000000"/>
      </a:dk1>
      <a:lt1>
        <a:srgbClr val="FFFFFF"/>
      </a:lt1>
      <a:dk2>
        <a:srgbClr val="1B2F2E"/>
      </a:dk2>
      <a:lt2>
        <a:srgbClr val="F3F1F0"/>
      </a:lt2>
      <a:accent1>
        <a:srgbClr val="3B9EB1"/>
      </a:accent1>
      <a:accent2>
        <a:srgbClr val="46B196"/>
      </a:accent2>
      <a:accent3>
        <a:srgbClr val="4D7EC3"/>
      </a:accent3>
      <a:accent4>
        <a:srgbClr val="B13B3E"/>
      </a:accent4>
      <a:accent5>
        <a:srgbClr val="C37B4D"/>
      </a:accent5>
      <a:accent6>
        <a:srgbClr val="B19A3B"/>
      </a:accent6>
      <a:hlink>
        <a:srgbClr val="C05944"/>
      </a:hlink>
      <a:folHlink>
        <a:srgbClr val="7F7F7F"/>
      </a:folHlink>
    </a:clrScheme>
    <a:fontScheme name="Avenir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403</Words>
  <Application>Microsoft Office PowerPoint</Application>
  <PresentationFormat>Widescreen</PresentationFormat>
  <Paragraphs>49</Paragraphs>
  <Slides>17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17</vt:i4>
      </vt:variant>
    </vt:vector>
  </HeadingPairs>
  <TitlesOfParts>
    <vt:vector size="21" baseType="lpstr">
      <vt:lpstr>Arial</vt:lpstr>
      <vt:lpstr>Gill Sans Nova</vt:lpstr>
      <vt:lpstr>Times New Roman</vt:lpstr>
      <vt:lpstr>GradientRiseVTI</vt:lpstr>
      <vt:lpstr>Varmetab. </vt:lpstr>
      <vt:lpstr>Gennemgang af Varmetabs ark.</vt:lpstr>
      <vt:lpstr>Opmåling af bygninger.</vt:lpstr>
      <vt:lpstr>Nummerering af rum.</vt:lpstr>
      <vt:lpstr>Indvendig m².</vt:lpstr>
      <vt:lpstr>Excel ark.</vt:lpstr>
      <vt:lpstr>Gulv.</vt:lpstr>
      <vt:lpstr>Excel ark.</vt:lpstr>
      <vt:lpstr>Facade.</vt:lpstr>
      <vt:lpstr>Excel ark.</vt:lpstr>
      <vt:lpstr>Excel ark.</vt:lpstr>
      <vt:lpstr>Loft.</vt:lpstr>
      <vt:lpstr>Excel ark.</vt:lpstr>
      <vt:lpstr>Vinduer.</vt:lpstr>
      <vt:lpstr>Excel ark.</vt:lpstr>
      <vt:lpstr>Excel ark.</vt:lpstr>
      <vt:lpstr>Gennemgang slut.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Varme tab.</dc:title>
  <dc:creator>Thomas Saltoft Søndergaard Malm</dc:creator>
  <cp:lastModifiedBy>Thomas Saltoft Søndergaard Malm</cp:lastModifiedBy>
  <cp:revision>3</cp:revision>
  <dcterms:created xsi:type="dcterms:W3CDTF">2024-02-02T06:52:38Z</dcterms:created>
  <dcterms:modified xsi:type="dcterms:W3CDTF">2026-01-20T18:10:18Z</dcterms:modified>
</cp:coreProperties>
</file>