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6B3D2B-0101-4781-8C18-ADC1E698ABA3}" v="1" dt="2025-08-25T10:36:43.5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né Hansen" userId="a6179236-599e-4cb3-be87-773adac61c24" providerId="ADAL" clId="{839CB054-C789-48EF-B067-A184F0C95140}"/>
    <pc:docChg chg="modSld">
      <pc:chgData name="René Hansen" userId="a6179236-599e-4cb3-be87-773adac61c24" providerId="ADAL" clId="{839CB054-C789-48EF-B067-A184F0C95140}" dt="2024-10-09T10:06:49.404" v="0" actId="729"/>
      <pc:docMkLst>
        <pc:docMk/>
      </pc:docMkLst>
      <pc:sldChg chg="mod modShow">
        <pc:chgData name="René Hansen" userId="a6179236-599e-4cb3-be87-773adac61c24" providerId="ADAL" clId="{839CB054-C789-48EF-B067-A184F0C95140}" dt="2024-10-09T10:06:49.404" v="0" actId="729"/>
        <pc:sldMkLst>
          <pc:docMk/>
          <pc:sldMk cId="1294608249" sldId="258"/>
        </pc:sldMkLst>
      </pc:sldChg>
    </pc:docChg>
  </pc:docChgLst>
  <pc:docChgLst>
    <pc:chgData name="René Hansen" userId="a6179236-599e-4cb3-be87-773adac61c24" providerId="ADAL" clId="{368C6E1C-F16A-449E-9D44-1EAD35EAC3E1}"/>
    <pc:docChg chg="modSld">
      <pc:chgData name="René Hansen" userId="a6179236-599e-4cb3-be87-773adac61c24" providerId="ADAL" clId="{368C6E1C-F16A-449E-9D44-1EAD35EAC3E1}" dt="2024-08-08T06:03:28.134" v="0" actId="729"/>
      <pc:docMkLst>
        <pc:docMk/>
      </pc:docMkLst>
      <pc:sldChg chg="mod modShow">
        <pc:chgData name="René Hansen" userId="a6179236-599e-4cb3-be87-773adac61c24" providerId="ADAL" clId="{368C6E1C-F16A-449E-9D44-1EAD35EAC3E1}" dt="2024-08-08T06:03:28.134" v="0" actId="729"/>
        <pc:sldMkLst>
          <pc:docMk/>
          <pc:sldMk cId="1294608249" sldId="258"/>
        </pc:sldMkLst>
      </pc:sldChg>
    </pc:docChg>
  </pc:docChgLst>
  <pc:docChgLst>
    <pc:chgData name="René Hansen" userId="a6179236-599e-4cb3-be87-773adac61c24" providerId="ADAL" clId="{6A6B3D2B-0101-4781-8C18-ADC1E698ABA3}"/>
    <pc:docChg chg="modSld">
      <pc:chgData name="René Hansen" userId="a6179236-599e-4cb3-be87-773adac61c24" providerId="ADAL" clId="{6A6B3D2B-0101-4781-8C18-ADC1E698ABA3}" dt="2025-08-25T10:36:47.862" v="5" actId="20577"/>
      <pc:docMkLst>
        <pc:docMk/>
      </pc:docMkLst>
      <pc:sldChg chg="addSp modSp mod">
        <pc:chgData name="René Hansen" userId="a6179236-599e-4cb3-be87-773adac61c24" providerId="ADAL" clId="{6A6B3D2B-0101-4781-8C18-ADC1E698ABA3}" dt="2025-08-25T10:36:47.862" v="5" actId="20577"/>
        <pc:sldMkLst>
          <pc:docMk/>
          <pc:sldMk cId="3174672136" sldId="256"/>
        </pc:sldMkLst>
        <pc:spChg chg="add mod">
          <ac:chgData name="René Hansen" userId="a6179236-599e-4cb3-be87-773adac61c24" providerId="ADAL" clId="{6A6B3D2B-0101-4781-8C18-ADC1E698ABA3}" dt="2025-08-25T10:36:47.862" v="5" actId="20577"/>
          <ac:spMkLst>
            <pc:docMk/>
            <pc:sldMk cId="3174672136" sldId="256"/>
            <ac:spMk id="4" creationId="{BE898885-93CF-B566-ECCA-98963AB0E79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43C0D3-B7E6-40FB-A0E8-39C24C869A1A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46EE8ED-9784-489B-A0DF-EDB719A87308}">
      <dgm:prSet/>
      <dgm:spPr/>
      <dgm:t>
        <a:bodyPr/>
        <a:lstStyle/>
        <a:p>
          <a:r>
            <a:rPr lang="da-DK"/>
            <a:t>I denne præsentation vil der blive gennemgået hvorfor det er fordelagtigt (læs der skal være) en akkumuleringstank når der installeres en VP.</a:t>
          </a:r>
          <a:endParaRPr lang="en-US"/>
        </a:p>
      </dgm:t>
    </dgm:pt>
    <dgm:pt modelId="{50715688-0933-43BB-B4BB-E2C055149555}" type="parTrans" cxnId="{72A773FD-26AC-4EFB-B088-F926FE12AB3B}">
      <dgm:prSet/>
      <dgm:spPr/>
      <dgm:t>
        <a:bodyPr/>
        <a:lstStyle/>
        <a:p>
          <a:endParaRPr lang="en-US"/>
        </a:p>
      </dgm:t>
    </dgm:pt>
    <dgm:pt modelId="{0CC6C3A5-994F-4F2B-AF68-12654D5FBD44}" type="sibTrans" cxnId="{72A773FD-26AC-4EFB-B088-F926FE12AB3B}">
      <dgm:prSet/>
      <dgm:spPr/>
      <dgm:t>
        <a:bodyPr/>
        <a:lstStyle/>
        <a:p>
          <a:endParaRPr lang="en-US"/>
        </a:p>
      </dgm:t>
    </dgm:pt>
    <dgm:pt modelId="{C30C40AD-700C-41D6-BA63-1ABA02B7715E}">
      <dgm:prSet/>
      <dgm:spPr/>
      <dgm:t>
        <a:bodyPr/>
        <a:lstStyle/>
        <a:p>
          <a:r>
            <a:rPr lang="da-DK"/>
            <a:t>Der vil også blive gennemgået hvordan størrelsen på akkumuleringstanken kan bestemmes. </a:t>
          </a:r>
          <a:endParaRPr lang="en-US"/>
        </a:p>
      </dgm:t>
    </dgm:pt>
    <dgm:pt modelId="{5DC2FE8E-DAA7-42BB-A002-41A488DFCEE7}" type="parTrans" cxnId="{583DD8FE-1B11-494D-B41C-7B0CAB1C9B26}">
      <dgm:prSet/>
      <dgm:spPr/>
      <dgm:t>
        <a:bodyPr/>
        <a:lstStyle/>
        <a:p>
          <a:endParaRPr lang="en-US"/>
        </a:p>
      </dgm:t>
    </dgm:pt>
    <dgm:pt modelId="{8EBF8D48-E3A1-4E29-ACA6-32702BE30E96}" type="sibTrans" cxnId="{583DD8FE-1B11-494D-B41C-7B0CAB1C9B26}">
      <dgm:prSet/>
      <dgm:spPr/>
      <dgm:t>
        <a:bodyPr/>
        <a:lstStyle/>
        <a:p>
          <a:endParaRPr lang="en-US"/>
        </a:p>
      </dgm:t>
    </dgm:pt>
    <dgm:pt modelId="{CB7F6B56-DAD2-48AA-A413-2AE37728D8F1}" type="pres">
      <dgm:prSet presAssocID="{3443C0D3-B7E6-40FB-A0E8-39C24C869A1A}" presName="outerComposite" presStyleCnt="0">
        <dgm:presLayoutVars>
          <dgm:chMax val="5"/>
          <dgm:dir/>
          <dgm:resizeHandles val="exact"/>
        </dgm:presLayoutVars>
      </dgm:prSet>
      <dgm:spPr/>
    </dgm:pt>
    <dgm:pt modelId="{6853348D-9759-4368-9708-C5461E6E6B9F}" type="pres">
      <dgm:prSet presAssocID="{3443C0D3-B7E6-40FB-A0E8-39C24C869A1A}" presName="dummyMaxCanvas" presStyleCnt="0">
        <dgm:presLayoutVars/>
      </dgm:prSet>
      <dgm:spPr/>
    </dgm:pt>
    <dgm:pt modelId="{F2C768A8-C9C4-463C-94D2-9D8C3F36704A}" type="pres">
      <dgm:prSet presAssocID="{3443C0D3-B7E6-40FB-A0E8-39C24C869A1A}" presName="TwoNodes_1" presStyleLbl="node1" presStyleIdx="0" presStyleCnt="2">
        <dgm:presLayoutVars>
          <dgm:bulletEnabled val="1"/>
        </dgm:presLayoutVars>
      </dgm:prSet>
      <dgm:spPr/>
    </dgm:pt>
    <dgm:pt modelId="{530A78B7-F43F-48FC-A5AD-132B22189439}" type="pres">
      <dgm:prSet presAssocID="{3443C0D3-B7E6-40FB-A0E8-39C24C869A1A}" presName="TwoNodes_2" presStyleLbl="node1" presStyleIdx="1" presStyleCnt="2">
        <dgm:presLayoutVars>
          <dgm:bulletEnabled val="1"/>
        </dgm:presLayoutVars>
      </dgm:prSet>
      <dgm:spPr/>
    </dgm:pt>
    <dgm:pt modelId="{3F9D7DF8-AE65-44CA-89F9-79D89C81FCFD}" type="pres">
      <dgm:prSet presAssocID="{3443C0D3-B7E6-40FB-A0E8-39C24C869A1A}" presName="TwoConn_1-2" presStyleLbl="fgAccFollowNode1" presStyleIdx="0" presStyleCnt="1">
        <dgm:presLayoutVars>
          <dgm:bulletEnabled val="1"/>
        </dgm:presLayoutVars>
      </dgm:prSet>
      <dgm:spPr/>
    </dgm:pt>
    <dgm:pt modelId="{6A74EA84-27A6-424B-9908-3EDA64C521C7}" type="pres">
      <dgm:prSet presAssocID="{3443C0D3-B7E6-40FB-A0E8-39C24C869A1A}" presName="TwoNodes_1_text" presStyleLbl="node1" presStyleIdx="1" presStyleCnt="2">
        <dgm:presLayoutVars>
          <dgm:bulletEnabled val="1"/>
        </dgm:presLayoutVars>
      </dgm:prSet>
      <dgm:spPr/>
    </dgm:pt>
    <dgm:pt modelId="{753A27B1-377F-44CD-AE44-2C078A01AC9C}" type="pres">
      <dgm:prSet presAssocID="{3443C0D3-B7E6-40FB-A0E8-39C24C869A1A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15AF1610-B805-4967-A286-F35AF42BC620}" type="presOf" srcId="{C30C40AD-700C-41D6-BA63-1ABA02B7715E}" destId="{530A78B7-F43F-48FC-A5AD-132B22189439}" srcOrd="0" destOrd="0" presId="urn:microsoft.com/office/officeart/2005/8/layout/vProcess5"/>
    <dgm:cxn modelId="{64A6CD96-57FE-4009-8C52-934BD18709C3}" type="presOf" srcId="{946EE8ED-9784-489B-A0DF-EDB719A87308}" destId="{F2C768A8-C9C4-463C-94D2-9D8C3F36704A}" srcOrd="0" destOrd="0" presId="urn:microsoft.com/office/officeart/2005/8/layout/vProcess5"/>
    <dgm:cxn modelId="{928E21A0-D3FA-42B3-85CC-F8CC4FEE0196}" type="presOf" srcId="{C30C40AD-700C-41D6-BA63-1ABA02B7715E}" destId="{753A27B1-377F-44CD-AE44-2C078A01AC9C}" srcOrd="1" destOrd="0" presId="urn:microsoft.com/office/officeart/2005/8/layout/vProcess5"/>
    <dgm:cxn modelId="{AFE639AC-0AC2-4490-8A17-A687886C3F56}" type="presOf" srcId="{946EE8ED-9784-489B-A0DF-EDB719A87308}" destId="{6A74EA84-27A6-424B-9908-3EDA64C521C7}" srcOrd="1" destOrd="0" presId="urn:microsoft.com/office/officeart/2005/8/layout/vProcess5"/>
    <dgm:cxn modelId="{1205DBB6-B52C-4792-91EA-3D9E82DDB4F1}" type="presOf" srcId="{3443C0D3-B7E6-40FB-A0E8-39C24C869A1A}" destId="{CB7F6B56-DAD2-48AA-A413-2AE37728D8F1}" srcOrd="0" destOrd="0" presId="urn:microsoft.com/office/officeart/2005/8/layout/vProcess5"/>
    <dgm:cxn modelId="{AFDA24D2-9189-4498-B252-498367F404AF}" type="presOf" srcId="{0CC6C3A5-994F-4F2B-AF68-12654D5FBD44}" destId="{3F9D7DF8-AE65-44CA-89F9-79D89C81FCFD}" srcOrd="0" destOrd="0" presId="urn:microsoft.com/office/officeart/2005/8/layout/vProcess5"/>
    <dgm:cxn modelId="{72A773FD-26AC-4EFB-B088-F926FE12AB3B}" srcId="{3443C0D3-B7E6-40FB-A0E8-39C24C869A1A}" destId="{946EE8ED-9784-489B-A0DF-EDB719A87308}" srcOrd="0" destOrd="0" parTransId="{50715688-0933-43BB-B4BB-E2C055149555}" sibTransId="{0CC6C3A5-994F-4F2B-AF68-12654D5FBD44}"/>
    <dgm:cxn modelId="{583DD8FE-1B11-494D-B41C-7B0CAB1C9B26}" srcId="{3443C0D3-B7E6-40FB-A0E8-39C24C869A1A}" destId="{C30C40AD-700C-41D6-BA63-1ABA02B7715E}" srcOrd="1" destOrd="0" parTransId="{5DC2FE8E-DAA7-42BB-A002-41A488DFCEE7}" sibTransId="{8EBF8D48-E3A1-4E29-ACA6-32702BE30E96}"/>
    <dgm:cxn modelId="{9233C602-BDCD-401A-855F-94B6A4D0D340}" type="presParOf" srcId="{CB7F6B56-DAD2-48AA-A413-2AE37728D8F1}" destId="{6853348D-9759-4368-9708-C5461E6E6B9F}" srcOrd="0" destOrd="0" presId="urn:microsoft.com/office/officeart/2005/8/layout/vProcess5"/>
    <dgm:cxn modelId="{0BA05BC9-EA08-416C-8566-4C0799E7C553}" type="presParOf" srcId="{CB7F6B56-DAD2-48AA-A413-2AE37728D8F1}" destId="{F2C768A8-C9C4-463C-94D2-9D8C3F36704A}" srcOrd="1" destOrd="0" presId="urn:microsoft.com/office/officeart/2005/8/layout/vProcess5"/>
    <dgm:cxn modelId="{19F4FFDD-2E87-4CCA-856A-2EB0C86B34D6}" type="presParOf" srcId="{CB7F6B56-DAD2-48AA-A413-2AE37728D8F1}" destId="{530A78B7-F43F-48FC-A5AD-132B22189439}" srcOrd="2" destOrd="0" presId="urn:microsoft.com/office/officeart/2005/8/layout/vProcess5"/>
    <dgm:cxn modelId="{8EA67B1A-0181-4D57-BCF2-EAC7C32C4EBE}" type="presParOf" srcId="{CB7F6B56-DAD2-48AA-A413-2AE37728D8F1}" destId="{3F9D7DF8-AE65-44CA-89F9-79D89C81FCFD}" srcOrd="3" destOrd="0" presId="urn:microsoft.com/office/officeart/2005/8/layout/vProcess5"/>
    <dgm:cxn modelId="{E7A9CAC8-C60C-41A6-ABDC-A020606ADE68}" type="presParOf" srcId="{CB7F6B56-DAD2-48AA-A413-2AE37728D8F1}" destId="{6A74EA84-27A6-424B-9908-3EDA64C521C7}" srcOrd="4" destOrd="0" presId="urn:microsoft.com/office/officeart/2005/8/layout/vProcess5"/>
    <dgm:cxn modelId="{983708BB-D771-4E70-B5AC-1D977AF0E083}" type="presParOf" srcId="{CB7F6B56-DAD2-48AA-A413-2AE37728D8F1}" destId="{753A27B1-377F-44CD-AE44-2C078A01AC9C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4B6D69-4CA4-4C56-A67D-7FF94DE04A5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E049D8B-9443-49DA-9352-6D7695C640EF}">
      <dgm:prSet/>
      <dgm:spPr/>
      <dgm:t>
        <a:bodyPr/>
        <a:lstStyle/>
        <a:p>
          <a:r>
            <a:rPr lang="da-DK"/>
            <a:t>En varmepumpe med on/off styring (ikke behovsstyret/modulerende) levere kun den mængde energi som den nu levere ved det nuværende temperatursæt. Det vil sige at hvis VP levere 6 kW, men der er kun behov for 4 kW, vil VP yde 2 kW for meget. Dette vil medfører at VP har en masse start og stop.</a:t>
          </a:r>
          <a:endParaRPr lang="en-US"/>
        </a:p>
      </dgm:t>
    </dgm:pt>
    <dgm:pt modelId="{293F80CC-842F-4C12-BD48-7ADEFA5E7489}" type="parTrans" cxnId="{1BC7900F-BC03-4A82-9E6B-EF7854C6C887}">
      <dgm:prSet/>
      <dgm:spPr/>
      <dgm:t>
        <a:bodyPr/>
        <a:lstStyle/>
        <a:p>
          <a:endParaRPr lang="en-US"/>
        </a:p>
      </dgm:t>
    </dgm:pt>
    <dgm:pt modelId="{6E8D279E-7689-4978-AF43-A732FD58D83B}" type="sibTrans" cxnId="{1BC7900F-BC03-4A82-9E6B-EF7854C6C887}">
      <dgm:prSet/>
      <dgm:spPr/>
      <dgm:t>
        <a:bodyPr/>
        <a:lstStyle/>
        <a:p>
          <a:endParaRPr lang="en-US"/>
        </a:p>
      </dgm:t>
    </dgm:pt>
    <dgm:pt modelId="{757B2BD0-C646-4484-A336-CD7465D6327C}">
      <dgm:prSet/>
      <dgm:spPr/>
      <dgm:t>
        <a:bodyPr/>
        <a:lstStyle/>
        <a:p>
          <a:r>
            <a:rPr lang="da-DK"/>
            <a:t>Der har tidligere været den holdning af akkumuleringstanken var nødvendig fordi VP (kompressoren) ikke kunne tåle så mange start og stop og den ville derfor hurtigt gå i stykker.</a:t>
          </a:r>
          <a:endParaRPr lang="en-US"/>
        </a:p>
      </dgm:t>
    </dgm:pt>
    <dgm:pt modelId="{D19E5734-A277-4354-898E-15E50FD47ED9}" type="parTrans" cxnId="{2BA56829-11C4-479E-9263-078D69A81C4D}">
      <dgm:prSet/>
      <dgm:spPr/>
      <dgm:t>
        <a:bodyPr/>
        <a:lstStyle/>
        <a:p>
          <a:endParaRPr lang="en-US"/>
        </a:p>
      </dgm:t>
    </dgm:pt>
    <dgm:pt modelId="{508CDFB5-0CD7-41DE-B8F0-585717A80152}" type="sibTrans" cxnId="{2BA56829-11C4-479E-9263-078D69A81C4D}">
      <dgm:prSet/>
      <dgm:spPr/>
      <dgm:t>
        <a:bodyPr/>
        <a:lstStyle/>
        <a:p>
          <a:endParaRPr lang="en-US"/>
        </a:p>
      </dgm:t>
    </dgm:pt>
    <dgm:pt modelId="{90521845-44BC-4F34-B4FF-61CBDB06E09C}">
      <dgm:prSet/>
      <dgm:spPr/>
      <dgm:t>
        <a:bodyPr/>
        <a:lstStyle/>
        <a:p>
          <a:r>
            <a:rPr lang="da-DK" dirty="0"/>
            <a:t>De kloge mennesker på Teknologisk institut, og andre eksperter der arbejder med VP til dagligt, mener dog ikke at VP går i stykker af mange start og stop. Tag ex, et køleskab, det ikke går i stykker på grund af mange start og stop.</a:t>
          </a:r>
          <a:endParaRPr lang="en-US" dirty="0"/>
        </a:p>
      </dgm:t>
    </dgm:pt>
    <dgm:pt modelId="{6CC479D1-BBB8-468C-ACD9-5DC8DF922A6E}" type="parTrans" cxnId="{8D3AC610-7F81-4927-871E-3E40CE9C851E}">
      <dgm:prSet/>
      <dgm:spPr/>
      <dgm:t>
        <a:bodyPr/>
        <a:lstStyle/>
        <a:p>
          <a:endParaRPr lang="en-US"/>
        </a:p>
      </dgm:t>
    </dgm:pt>
    <dgm:pt modelId="{E06D9606-FED1-424F-A0AB-001255083901}" type="sibTrans" cxnId="{8D3AC610-7F81-4927-871E-3E40CE9C851E}">
      <dgm:prSet/>
      <dgm:spPr/>
      <dgm:t>
        <a:bodyPr/>
        <a:lstStyle/>
        <a:p>
          <a:endParaRPr lang="en-US"/>
        </a:p>
      </dgm:t>
    </dgm:pt>
    <dgm:pt modelId="{CE9712F4-8C5C-4CF4-BDF8-09246C8584A9}">
      <dgm:prSet/>
      <dgm:spPr/>
      <dgm:t>
        <a:bodyPr/>
        <a:lstStyle/>
        <a:p>
          <a:r>
            <a:rPr lang="da-DK"/>
            <a:t>De mener dog stadig at der skal være en akkumuleringstank fordi dette skaber en bedre drift, og der med også en bedre driftsøkonomi, da VP først skal i gang før den levere varmen effektivt.</a:t>
          </a:r>
          <a:endParaRPr lang="en-US"/>
        </a:p>
      </dgm:t>
    </dgm:pt>
    <dgm:pt modelId="{A751F9AA-6564-41B6-932B-93CBFE510C74}" type="parTrans" cxnId="{35D9AF9D-A9D0-4556-BA0D-06C2CE47E38C}">
      <dgm:prSet/>
      <dgm:spPr/>
      <dgm:t>
        <a:bodyPr/>
        <a:lstStyle/>
        <a:p>
          <a:endParaRPr lang="en-US"/>
        </a:p>
      </dgm:t>
    </dgm:pt>
    <dgm:pt modelId="{6A4163C8-118C-4B95-A7D3-10A598BD50AA}" type="sibTrans" cxnId="{35D9AF9D-A9D0-4556-BA0D-06C2CE47E38C}">
      <dgm:prSet/>
      <dgm:spPr/>
      <dgm:t>
        <a:bodyPr/>
        <a:lstStyle/>
        <a:p>
          <a:endParaRPr lang="en-US"/>
        </a:p>
      </dgm:t>
    </dgm:pt>
    <dgm:pt modelId="{ED2B93BF-60FA-4D59-8AD1-0AAF4395C644}" type="pres">
      <dgm:prSet presAssocID="{D44B6D69-4CA4-4C56-A67D-7FF94DE04A50}" presName="outerComposite" presStyleCnt="0">
        <dgm:presLayoutVars>
          <dgm:chMax val="5"/>
          <dgm:dir/>
          <dgm:resizeHandles val="exact"/>
        </dgm:presLayoutVars>
      </dgm:prSet>
      <dgm:spPr/>
    </dgm:pt>
    <dgm:pt modelId="{FCE664E8-8978-4080-8AB1-0FC8D4474B46}" type="pres">
      <dgm:prSet presAssocID="{D44B6D69-4CA4-4C56-A67D-7FF94DE04A50}" presName="dummyMaxCanvas" presStyleCnt="0">
        <dgm:presLayoutVars/>
      </dgm:prSet>
      <dgm:spPr/>
    </dgm:pt>
    <dgm:pt modelId="{BCC9E89C-2A45-4E7D-A836-0B512A678329}" type="pres">
      <dgm:prSet presAssocID="{D44B6D69-4CA4-4C56-A67D-7FF94DE04A50}" presName="FourNodes_1" presStyleLbl="node1" presStyleIdx="0" presStyleCnt="4">
        <dgm:presLayoutVars>
          <dgm:bulletEnabled val="1"/>
        </dgm:presLayoutVars>
      </dgm:prSet>
      <dgm:spPr/>
    </dgm:pt>
    <dgm:pt modelId="{5172215E-B7AE-41DE-834F-12B00896CA34}" type="pres">
      <dgm:prSet presAssocID="{D44B6D69-4CA4-4C56-A67D-7FF94DE04A50}" presName="FourNodes_2" presStyleLbl="node1" presStyleIdx="1" presStyleCnt="4">
        <dgm:presLayoutVars>
          <dgm:bulletEnabled val="1"/>
        </dgm:presLayoutVars>
      </dgm:prSet>
      <dgm:spPr/>
    </dgm:pt>
    <dgm:pt modelId="{7D6923E3-6978-401F-A47C-C44FD39087D3}" type="pres">
      <dgm:prSet presAssocID="{D44B6D69-4CA4-4C56-A67D-7FF94DE04A50}" presName="FourNodes_3" presStyleLbl="node1" presStyleIdx="2" presStyleCnt="4">
        <dgm:presLayoutVars>
          <dgm:bulletEnabled val="1"/>
        </dgm:presLayoutVars>
      </dgm:prSet>
      <dgm:spPr/>
    </dgm:pt>
    <dgm:pt modelId="{73A23ED9-9132-4433-B095-51C5A9D92788}" type="pres">
      <dgm:prSet presAssocID="{D44B6D69-4CA4-4C56-A67D-7FF94DE04A50}" presName="FourNodes_4" presStyleLbl="node1" presStyleIdx="3" presStyleCnt="4">
        <dgm:presLayoutVars>
          <dgm:bulletEnabled val="1"/>
        </dgm:presLayoutVars>
      </dgm:prSet>
      <dgm:spPr/>
    </dgm:pt>
    <dgm:pt modelId="{DEBA6229-DE9C-4FD0-A475-F64E9AA64511}" type="pres">
      <dgm:prSet presAssocID="{D44B6D69-4CA4-4C56-A67D-7FF94DE04A50}" presName="FourConn_1-2" presStyleLbl="fgAccFollowNode1" presStyleIdx="0" presStyleCnt="3">
        <dgm:presLayoutVars>
          <dgm:bulletEnabled val="1"/>
        </dgm:presLayoutVars>
      </dgm:prSet>
      <dgm:spPr/>
    </dgm:pt>
    <dgm:pt modelId="{1016120F-6B97-44D4-B9C9-1467CF6A936E}" type="pres">
      <dgm:prSet presAssocID="{D44B6D69-4CA4-4C56-A67D-7FF94DE04A50}" presName="FourConn_2-3" presStyleLbl="fgAccFollowNode1" presStyleIdx="1" presStyleCnt="3">
        <dgm:presLayoutVars>
          <dgm:bulletEnabled val="1"/>
        </dgm:presLayoutVars>
      </dgm:prSet>
      <dgm:spPr/>
    </dgm:pt>
    <dgm:pt modelId="{29CF5000-49F0-49CA-93FD-0E1F72EB7A34}" type="pres">
      <dgm:prSet presAssocID="{D44B6D69-4CA4-4C56-A67D-7FF94DE04A50}" presName="FourConn_3-4" presStyleLbl="fgAccFollowNode1" presStyleIdx="2" presStyleCnt="3">
        <dgm:presLayoutVars>
          <dgm:bulletEnabled val="1"/>
        </dgm:presLayoutVars>
      </dgm:prSet>
      <dgm:spPr/>
    </dgm:pt>
    <dgm:pt modelId="{95E32BAA-2F32-4F74-AA78-B0F161384480}" type="pres">
      <dgm:prSet presAssocID="{D44B6D69-4CA4-4C56-A67D-7FF94DE04A50}" presName="FourNodes_1_text" presStyleLbl="node1" presStyleIdx="3" presStyleCnt="4">
        <dgm:presLayoutVars>
          <dgm:bulletEnabled val="1"/>
        </dgm:presLayoutVars>
      </dgm:prSet>
      <dgm:spPr/>
    </dgm:pt>
    <dgm:pt modelId="{AA906430-8181-448B-A746-76550EA19B2C}" type="pres">
      <dgm:prSet presAssocID="{D44B6D69-4CA4-4C56-A67D-7FF94DE04A50}" presName="FourNodes_2_text" presStyleLbl="node1" presStyleIdx="3" presStyleCnt="4">
        <dgm:presLayoutVars>
          <dgm:bulletEnabled val="1"/>
        </dgm:presLayoutVars>
      </dgm:prSet>
      <dgm:spPr/>
    </dgm:pt>
    <dgm:pt modelId="{D8B79E31-3375-4740-B1FA-5AE89A4BE028}" type="pres">
      <dgm:prSet presAssocID="{D44B6D69-4CA4-4C56-A67D-7FF94DE04A50}" presName="FourNodes_3_text" presStyleLbl="node1" presStyleIdx="3" presStyleCnt="4">
        <dgm:presLayoutVars>
          <dgm:bulletEnabled val="1"/>
        </dgm:presLayoutVars>
      </dgm:prSet>
      <dgm:spPr/>
    </dgm:pt>
    <dgm:pt modelId="{9E079463-13B1-4678-AEA7-98E2F1F7E266}" type="pres">
      <dgm:prSet presAssocID="{D44B6D69-4CA4-4C56-A67D-7FF94DE04A50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1BC7900F-BC03-4A82-9E6B-EF7854C6C887}" srcId="{D44B6D69-4CA4-4C56-A67D-7FF94DE04A50}" destId="{CE049D8B-9443-49DA-9352-6D7695C640EF}" srcOrd="0" destOrd="0" parTransId="{293F80CC-842F-4C12-BD48-7ADEFA5E7489}" sibTransId="{6E8D279E-7689-4978-AF43-A732FD58D83B}"/>
    <dgm:cxn modelId="{8D3AC610-7F81-4927-871E-3E40CE9C851E}" srcId="{D44B6D69-4CA4-4C56-A67D-7FF94DE04A50}" destId="{90521845-44BC-4F34-B4FF-61CBDB06E09C}" srcOrd="2" destOrd="0" parTransId="{6CC479D1-BBB8-468C-ACD9-5DC8DF922A6E}" sibTransId="{E06D9606-FED1-424F-A0AB-001255083901}"/>
    <dgm:cxn modelId="{E39E051D-5B1A-467F-BD08-6E04B7194CD0}" type="presOf" srcId="{CE049D8B-9443-49DA-9352-6D7695C640EF}" destId="{BCC9E89C-2A45-4E7D-A836-0B512A678329}" srcOrd="0" destOrd="0" presId="urn:microsoft.com/office/officeart/2005/8/layout/vProcess5"/>
    <dgm:cxn modelId="{2BA56829-11C4-479E-9263-078D69A81C4D}" srcId="{D44B6D69-4CA4-4C56-A67D-7FF94DE04A50}" destId="{757B2BD0-C646-4484-A336-CD7465D6327C}" srcOrd="1" destOrd="0" parTransId="{D19E5734-A277-4354-898E-15E50FD47ED9}" sibTransId="{508CDFB5-0CD7-41DE-B8F0-585717A80152}"/>
    <dgm:cxn modelId="{D3FB7156-F148-477B-84BE-8C2623147971}" type="presOf" srcId="{CE9712F4-8C5C-4CF4-BDF8-09246C8584A9}" destId="{9E079463-13B1-4678-AEA7-98E2F1F7E266}" srcOrd="1" destOrd="0" presId="urn:microsoft.com/office/officeart/2005/8/layout/vProcess5"/>
    <dgm:cxn modelId="{CCD80A93-FC8B-4821-90F8-2BCD9BA4294C}" type="presOf" srcId="{757B2BD0-C646-4484-A336-CD7465D6327C}" destId="{AA906430-8181-448B-A746-76550EA19B2C}" srcOrd="1" destOrd="0" presId="urn:microsoft.com/office/officeart/2005/8/layout/vProcess5"/>
    <dgm:cxn modelId="{AEC91C94-D516-46C3-8373-DDEDAA5EA07E}" type="presOf" srcId="{D44B6D69-4CA4-4C56-A67D-7FF94DE04A50}" destId="{ED2B93BF-60FA-4D59-8AD1-0AAF4395C644}" srcOrd="0" destOrd="0" presId="urn:microsoft.com/office/officeart/2005/8/layout/vProcess5"/>
    <dgm:cxn modelId="{35D9AF9D-A9D0-4556-BA0D-06C2CE47E38C}" srcId="{D44B6D69-4CA4-4C56-A67D-7FF94DE04A50}" destId="{CE9712F4-8C5C-4CF4-BDF8-09246C8584A9}" srcOrd="3" destOrd="0" parTransId="{A751F9AA-6564-41B6-932B-93CBFE510C74}" sibTransId="{6A4163C8-118C-4B95-A7D3-10A598BD50AA}"/>
    <dgm:cxn modelId="{F4EB70A1-0489-427B-A873-496B249AEE62}" type="presOf" srcId="{90521845-44BC-4F34-B4FF-61CBDB06E09C}" destId="{D8B79E31-3375-4740-B1FA-5AE89A4BE028}" srcOrd="1" destOrd="0" presId="urn:microsoft.com/office/officeart/2005/8/layout/vProcess5"/>
    <dgm:cxn modelId="{644197A5-9596-4F69-8F27-DE1012FBFF71}" type="presOf" srcId="{CE9712F4-8C5C-4CF4-BDF8-09246C8584A9}" destId="{73A23ED9-9132-4433-B095-51C5A9D92788}" srcOrd="0" destOrd="0" presId="urn:microsoft.com/office/officeart/2005/8/layout/vProcess5"/>
    <dgm:cxn modelId="{267EB9A5-8906-483C-9ADA-BF431BE3556D}" type="presOf" srcId="{E06D9606-FED1-424F-A0AB-001255083901}" destId="{29CF5000-49F0-49CA-93FD-0E1F72EB7A34}" srcOrd="0" destOrd="0" presId="urn:microsoft.com/office/officeart/2005/8/layout/vProcess5"/>
    <dgm:cxn modelId="{2A2C41A7-02EE-4D32-B9A2-2AB64B372CF0}" type="presOf" srcId="{757B2BD0-C646-4484-A336-CD7465D6327C}" destId="{5172215E-B7AE-41DE-834F-12B00896CA34}" srcOrd="0" destOrd="0" presId="urn:microsoft.com/office/officeart/2005/8/layout/vProcess5"/>
    <dgm:cxn modelId="{3ADD39BB-5B96-40BD-A10F-FCE6C1F13E5B}" type="presOf" srcId="{508CDFB5-0CD7-41DE-B8F0-585717A80152}" destId="{1016120F-6B97-44D4-B9C9-1467CF6A936E}" srcOrd="0" destOrd="0" presId="urn:microsoft.com/office/officeart/2005/8/layout/vProcess5"/>
    <dgm:cxn modelId="{25B410DB-2010-4AC1-9361-249E4E88B799}" type="presOf" srcId="{CE049D8B-9443-49DA-9352-6D7695C640EF}" destId="{95E32BAA-2F32-4F74-AA78-B0F161384480}" srcOrd="1" destOrd="0" presId="urn:microsoft.com/office/officeart/2005/8/layout/vProcess5"/>
    <dgm:cxn modelId="{028E17EC-1F88-4554-9A6A-3E9D6836963F}" type="presOf" srcId="{90521845-44BC-4F34-B4FF-61CBDB06E09C}" destId="{7D6923E3-6978-401F-A47C-C44FD39087D3}" srcOrd="0" destOrd="0" presId="urn:microsoft.com/office/officeart/2005/8/layout/vProcess5"/>
    <dgm:cxn modelId="{DF3A05F4-19E8-4A2A-8982-980852DFCC9B}" type="presOf" srcId="{6E8D279E-7689-4978-AF43-A732FD58D83B}" destId="{DEBA6229-DE9C-4FD0-A475-F64E9AA64511}" srcOrd="0" destOrd="0" presId="urn:microsoft.com/office/officeart/2005/8/layout/vProcess5"/>
    <dgm:cxn modelId="{66E2406F-E3D3-45D2-9795-729306F641E1}" type="presParOf" srcId="{ED2B93BF-60FA-4D59-8AD1-0AAF4395C644}" destId="{FCE664E8-8978-4080-8AB1-0FC8D4474B46}" srcOrd="0" destOrd="0" presId="urn:microsoft.com/office/officeart/2005/8/layout/vProcess5"/>
    <dgm:cxn modelId="{813AA6E2-2E95-4CAD-A64A-2BA903B25BAD}" type="presParOf" srcId="{ED2B93BF-60FA-4D59-8AD1-0AAF4395C644}" destId="{BCC9E89C-2A45-4E7D-A836-0B512A678329}" srcOrd="1" destOrd="0" presId="urn:microsoft.com/office/officeart/2005/8/layout/vProcess5"/>
    <dgm:cxn modelId="{8DC2F05E-FD55-486E-BB47-E2E5E9850F47}" type="presParOf" srcId="{ED2B93BF-60FA-4D59-8AD1-0AAF4395C644}" destId="{5172215E-B7AE-41DE-834F-12B00896CA34}" srcOrd="2" destOrd="0" presId="urn:microsoft.com/office/officeart/2005/8/layout/vProcess5"/>
    <dgm:cxn modelId="{3DA8218B-E7A6-462D-AB88-BC4AE7891371}" type="presParOf" srcId="{ED2B93BF-60FA-4D59-8AD1-0AAF4395C644}" destId="{7D6923E3-6978-401F-A47C-C44FD39087D3}" srcOrd="3" destOrd="0" presId="urn:microsoft.com/office/officeart/2005/8/layout/vProcess5"/>
    <dgm:cxn modelId="{8295197B-3B62-43D5-9666-9A7F384EF566}" type="presParOf" srcId="{ED2B93BF-60FA-4D59-8AD1-0AAF4395C644}" destId="{73A23ED9-9132-4433-B095-51C5A9D92788}" srcOrd="4" destOrd="0" presId="urn:microsoft.com/office/officeart/2005/8/layout/vProcess5"/>
    <dgm:cxn modelId="{CFF04430-DB52-462D-9AF5-7F1870140242}" type="presParOf" srcId="{ED2B93BF-60FA-4D59-8AD1-0AAF4395C644}" destId="{DEBA6229-DE9C-4FD0-A475-F64E9AA64511}" srcOrd="5" destOrd="0" presId="urn:microsoft.com/office/officeart/2005/8/layout/vProcess5"/>
    <dgm:cxn modelId="{AF9EE120-C042-446A-95DF-40BD0861D050}" type="presParOf" srcId="{ED2B93BF-60FA-4D59-8AD1-0AAF4395C644}" destId="{1016120F-6B97-44D4-B9C9-1467CF6A936E}" srcOrd="6" destOrd="0" presId="urn:microsoft.com/office/officeart/2005/8/layout/vProcess5"/>
    <dgm:cxn modelId="{17C08D70-3232-4C53-9862-A9322FA6673B}" type="presParOf" srcId="{ED2B93BF-60FA-4D59-8AD1-0AAF4395C644}" destId="{29CF5000-49F0-49CA-93FD-0E1F72EB7A34}" srcOrd="7" destOrd="0" presId="urn:microsoft.com/office/officeart/2005/8/layout/vProcess5"/>
    <dgm:cxn modelId="{94F70AFC-ED5F-42C0-86B4-233D8CFDCA04}" type="presParOf" srcId="{ED2B93BF-60FA-4D59-8AD1-0AAF4395C644}" destId="{95E32BAA-2F32-4F74-AA78-B0F161384480}" srcOrd="8" destOrd="0" presId="urn:microsoft.com/office/officeart/2005/8/layout/vProcess5"/>
    <dgm:cxn modelId="{84678484-350C-48EE-8DD7-5264100ECB5E}" type="presParOf" srcId="{ED2B93BF-60FA-4D59-8AD1-0AAF4395C644}" destId="{AA906430-8181-448B-A746-76550EA19B2C}" srcOrd="9" destOrd="0" presId="urn:microsoft.com/office/officeart/2005/8/layout/vProcess5"/>
    <dgm:cxn modelId="{7840CD20-2B8B-4F2B-9EE1-95D7BF91A8A2}" type="presParOf" srcId="{ED2B93BF-60FA-4D59-8AD1-0AAF4395C644}" destId="{D8B79E31-3375-4740-B1FA-5AE89A4BE028}" srcOrd="10" destOrd="0" presId="urn:microsoft.com/office/officeart/2005/8/layout/vProcess5"/>
    <dgm:cxn modelId="{6211CA5E-717F-4477-B512-78DB736F231E}" type="presParOf" srcId="{ED2B93BF-60FA-4D59-8AD1-0AAF4395C644}" destId="{9E079463-13B1-4678-AEA7-98E2F1F7E26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EB9DEC8-B1C9-40BF-BB80-367415BE7E87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9AA9B35-F8D8-461B-AD5C-43463F47C8D7}">
      <dgm:prSet/>
      <dgm:spPr/>
      <dgm:t>
        <a:bodyPr/>
        <a:lstStyle/>
        <a:p>
          <a:r>
            <a:rPr lang="da-DK"/>
            <a:t>Når der skal dimensioneres et VP anlæg, skal det tilsikres at VP ikke har mere end 3 starter i timen. (10 min drift, 10 min slukket)</a:t>
          </a:r>
          <a:endParaRPr lang="en-US"/>
        </a:p>
      </dgm:t>
    </dgm:pt>
    <dgm:pt modelId="{C3DE5D01-E3BE-4456-9DEB-8F7C8D18F8B4}" type="parTrans" cxnId="{9E214153-7126-4031-B56F-1941A48B9A5D}">
      <dgm:prSet/>
      <dgm:spPr/>
      <dgm:t>
        <a:bodyPr/>
        <a:lstStyle/>
        <a:p>
          <a:endParaRPr lang="en-US"/>
        </a:p>
      </dgm:t>
    </dgm:pt>
    <dgm:pt modelId="{B32B2ACF-9C6E-4ECB-A9F0-1AAEB3106F43}" type="sibTrans" cxnId="{9E214153-7126-4031-B56F-1941A48B9A5D}">
      <dgm:prSet/>
      <dgm:spPr/>
      <dgm:t>
        <a:bodyPr/>
        <a:lstStyle/>
        <a:p>
          <a:endParaRPr lang="en-US"/>
        </a:p>
      </dgm:t>
    </dgm:pt>
    <dgm:pt modelId="{2DF49A42-15DB-47FA-8DED-7D91315B5197}">
      <dgm:prSet/>
      <dgm:spPr/>
      <dgm:t>
        <a:bodyPr/>
        <a:lstStyle/>
        <a:p>
          <a:r>
            <a:rPr lang="da-DK"/>
            <a:t>Det mest optimale er derfor at kompressoren kan lagre energien i tanken for 10-20 min drift/pause.</a:t>
          </a:r>
          <a:endParaRPr lang="en-US"/>
        </a:p>
      </dgm:t>
    </dgm:pt>
    <dgm:pt modelId="{E595946C-9A51-4383-832E-1B104E007C3C}" type="parTrans" cxnId="{8E119030-B5DF-4703-BDBA-BD1A48E6B87C}">
      <dgm:prSet/>
      <dgm:spPr/>
      <dgm:t>
        <a:bodyPr/>
        <a:lstStyle/>
        <a:p>
          <a:endParaRPr lang="en-US"/>
        </a:p>
      </dgm:t>
    </dgm:pt>
    <dgm:pt modelId="{E2CF0015-FCA4-44A3-879E-3647A1078321}" type="sibTrans" cxnId="{8E119030-B5DF-4703-BDBA-BD1A48E6B87C}">
      <dgm:prSet/>
      <dgm:spPr/>
      <dgm:t>
        <a:bodyPr/>
        <a:lstStyle/>
        <a:p>
          <a:endParaRPr lang="en-US"/>
        </a:p>
      </dgm:t>
    </dgm:pt>
    <dgm:pt modelId="{F56CB5BF-1CB2-4D3F-8099-77499AECD9B6}">
      <dgm:prSet/>
      <dgm:spPr/>
      <dgm:t>
        <a:bodyPr/>
        <a:lstStyle/>
        <a:p>
          <a:r>
            <a:rPr lang="da-DK"/>
            <a:t>Da en temperaturhævning af fremløbstemperaturen vil medfører en dårligere COP værdi bør hævningen ikke være større end 10 K over set punktet. Hvis der ønskes en fremløbstemperatur på 45 grader C bør tanken ikke hæves til mere end 55 grader C.</a:t>
          </a:r>
          <a:endParaRPr lang="en-US"/>
        </a:p>
      </dgm:t>
    </dgm:pt>
    <dgm:pt modelId="{655B9650-3B3D-4793-950F-2A59E8F475B6}" type="parTrans" cxnId="{3BBDC221-15E1-4624-AEE8-A385D3BA4846}">
      <dgm:prSet/>
      <dgm:spPr/>
      <dgm:t>
        <a:bodyPr/>
        <a:lstStyle/>
        <a:p>
          <a:endParaRPr lang="en-US"/>
        </a:p>
      </dgm:t>
    </dgm:pt>
    <dgm:pt modelId="{A5FC5A10-F588-4302-AF72-928A41E2375E}" type="sibTrans" cxnId="{3BBDC221-15E1-4624-AEE8-A385D3BA4846}">
      <dgm:prSet/>
      <dgm:spPr/>
      <dgm:t>
        <a:bodyPr/>
        <a:lstStyle/>
        <a:p>
          <a:endParaRPr lang="en-US"/>
        </a:p>
      </dgm:t>
    </dgm:pt>
    <dgm:pt modelId="{2999465F-EE42-4CAD-A33E-5372A3EBFA22}" type="pres">
      <dgm:prSet presAssocID="{6EB9DEC8-B1C9-40BF-BB80-367415BE7E87}" presName="outerComposite" presStyleCnt="0">
        <dgm:presLayoutVars>
          <dgm:chMax val="5"/>
          <dgm:dir/>
          <dgm:resizeHandles val="exact"/>
        </dgm:presLayoutVars>
      </dgm:prSet>
      <dgm:spPr/>
    </dgm:pt>
    <dgm:pt modelId="{53A37E61-0F8E-4611-B80A-E07CA442A963}" type="pres">
      <dgm:prSet presAssocID="{6EB9DEC8-B1C9-40BF-BB80-367415BE7E87}" presName="dummyMaxCanvas" presStyleCnt="0">
        <dgm:presLayoutVars/>
      </dgm:prSet>
      <dgm:spPr/>
    </dgm:pt>
    <dgm:pt modelId="{AC868762-5ED2-4A05-A763-F33BBEE7FD89}" type="pres">
      <dgm:prSet presAssocID="{6EB9DEC8-B1C9-40BF-BB80-367415BE7E87}" presName="ThreeNodes_1" presStyleLbl="node1" presStyleIdx="0" presStyleCnt="3">
        <dgm:presLayoutVars>
          <dgm:bulletEnabled val="1"/>
        </dgm:presLayoutVars>
      </dgm:prSet>
      <dgm:spPr/>
    </dgm:pt>
    <dgm:pt modelId="{01C024AD-C61D-4715-93DC-887BA2DCA5EF}" type="pres">
      <dgm:prSet presAssocID="{6EB9DEC8-B1C9-40BF-BB80-367415BE7E87}" presName="ThreeNodes_2" presStyleLbl="node1" presStyleIdx="1" presStyleCnt="3">
        <dgm:presLayoutVars>
          <dgm:bulletEnabled val="1"/>
        </dgm:presLayoutVars>
      </dgm:prSet>
      <dgm:spPr/>
    </dgm:pt>
    <dgm:pt modelId="{50D0C587-2213-4E18-8BAF-109366D9CB0A}" type="pres">
      <dgm:prSet presAssocID="{6EB9DEC8-B1C9-40BF-BB80-367415BE7E87}" presName="ThreeNodes_3" presStyleLbl="node1" presStyleIdx="2" presStyleCnt="3">
        <dgm:presLayoutVars>
          <dgm:bulletEnabled val="1"/>
        </dgm:presLayoutVars>
      </dgm:prSet>
      <dgm:spPr/>
    </dgm:pt>
    <dgm:pt modelId="{21CC845C-DE23-4CEB-825F-750BBC40FE0D}" type="pres">
      <dgm:prSet presAssocID="{6EB9DEC8-B1C9-40BF-BB80-367415BE7E87}" presName="ThreeConn_1-2" presStyleLbl="fgAccFollowNode1" presStyleIdx="0" presStyleCnt="2">
        <dgm:presLayoutVars>
          <dgm:bulletEnabled val="1"/>
        </dgm:presLayoutVars>
      </dgm:prSet>
      <dgm:spPr/>
    </dgm:pt>
    <dgm:pt modelId="{B5D5D6FE-25A0-4560-9595-DC043B591EF5}" type="pres">
      <dgm:prSet presAssocID="{6EB9DEC8-B1C9-40BF-BB80-367415BE7E87}" presName="ThreeConn_2-3" presStyleLbl="fgAccFollowNode1" presStyleIdx="1" presStyleCnt="2">
        <dgm:presLayoutVars>
          <dgm:bulletEnabled val="1"/>
        </dgm:presLayoutVars>
      </dgm:prSet>
      <dgm:spPr/>
    </dgm:pt>
    <dgm:pt modelId="{4A80C6EF-C243-40A6-9A60-F97190FFB459}" type="pres">
      <dgm:prSet presAssocID="{6EB9DEC8-B1C9-40BF-BB80-367415BE7E87}" presName="ThreeNodes_1_text" presStyleLbl="node1" presStyleIdx="2" presStyleCnt="3">
        <dgm:presLayoutVars>
          <dgm:bulletEnabled val="1"/>
        </dgm:presLayoutVars>
      </dgm:prSet>
      <dgm:spPr/>
    </dgm:pt>
    <dgm:pt modelId="{2D3071A7-48D8-476C-976C-1162B314EFDA}" type="pres">
      <dgm:prSet presAssocID="{6EB9DEC8-B1C9-40BF-BB80-367415BE7E87}" presName="ThreeNodes_2_text" presStyleLbl="node1" presStyleIdx="2" presStyleCnt="3">
        <dgm:presLayoutVars>
          <dgm:bulletEnabled val="1"/>
        </dgm:presLayoutVars>
      </dgm:prSet>
      <dgm:spPr/>
    </dgm:pt>
    <dgm:pt modelId="{F6D077DC-A3F0-441E-8A8A-7AAA69E9FC43}" type="pres">
      <dgm:prSet presAssocID="{6EB9DEC8-B1C9-40BF-BB80-367415BE7E87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B60A9008-F2B3-4619-9A47-96453E21AD22}" type="presOf" srcId="{49AA9B35-F8D8-461B-AD5C-43463F47C8D7}" destId="{AC868762-5ED2-4A05-A763-F33BBEE7FD89}" srcOrd="0" destOrd="0" presId="urn:microsoft.com/office/officeart/2005/8/layout/vProcess5"/>
    <dgm:cxn modelId="{3BBDC221-15E1-4624-AEE8-A385D3BA4846}" srcId="{6EB9DEC8-B1C9-40BF-BB80-367415BE7E87}" destId="{F56CB5BF-1CB2-4D3F-8099-77499AECD9B6}" srcOrd="2" destOrd="0" parTransId="{655B9650-3B3D-4793-950F-2A59E8F475B6}" sibTransId="{A5FC5A10-F588-4302-AF72-928A41E2375E}"/>
    <dgm:cxn modelId="{42707030-FB7B-4B74-AD21-732D7E869FB3}" type="presOf" srcId="{49AA9B35-F8D8-461B-AD5C-43463F47C8D7}" destId="{4A80C6EF-C243-40A6-9A60-F97190FFB459}" srcOrd="1" destOrd="0" presId="urn:microsoft.com/office/officeart/2005/8/layout/vProcess5"/>
    <dgm:cxn modelId="{8E119030-B5DF-4703-BDBA-BD1A48E6B87C}" srcId="{6EB9DEC8-B1C9-40BF-BB80-367415BE7E87}" destId="{2DF49A42-15DB-47FA-8DED-7D91315B5197}" srcOrd="1" destOrd="0" parTransId="{E595946C-9A51-4383-832E-1B104E007C3C}" sibTransId="{E2CF0015-FCA4-44A3-879E-3647A1078321}"/>
    <dgm:cxn modelId="{B95FB23A-6A57-4B73-8345-F59E91BE4524}" type="presOf" srcId="{6EB9DEC8-B1C9-40BF-BB80-367415BE7E87}" destId="{2999465F-EE42-4CAD-A33E-5372A3EBFA22}" srcOrd="0" destOrd="0" presId="urn:microsoft.com/office/officeart/2005/8/layout/vProcess5"/>
    <dgm:cxn modelId="{76B1D765-7DF3-45FC-9DD8-2347F2D911C5}" type="presOf" srcId="{E2CF0015-FCA4-44A3-879E-3647A1078321}" destId="{B5D5D6FE-25A0-4560-9595-DC043B591EF5}" srcOrd="0" destOrd="0" presId="urn:microsoft.com/office/officeart/2005/8/layout/vProcess5"/>
    <dgm:cxn modelId="{9A997B68-2607-4097-912C-AAD56203019D}" type="presOf" srcId="{B32B2ACF-9C6E-4ECB-A9F0-1AAEB3106F43}" destId="{21CC845C-DE23-4CEB-825F-750BBC40FE0D}" srcOrd="0" destOrd="0" presId="urn:microsoft.com/office/officeart/2005/8/layout/vProcess5"/>
    <dgm:cxn modelId="{186A454E-22E7-4C0B-87C1-6004C00976DE}" type="presOf" srcId="{F56CB5BF-1CB2-4D3F-8099-77499AECD9B6}" destId="{50D0C587-2213-4E18-8BAF-109366D9CB0A}" srcOrd="0" destOrd="0" presId="urn:microsoft.com/office/officeart/2005/8/layout/vProcess5"/>
    <dgm:cxn modelId="{9E214153-7126-4031-B56F-1941A48B9A5D}" srcId="{6EB9DEC8-B1C9-40BF-BB80-367415BE7E87}" destId="{49AA9B35-F8D8-461B-AD5C-43463F47C8D7}" srcOrd="0" destOrd="0" parTransId="{C3DE5D01-E3BE-4456-9DEB-8F7C8D18F8B4}" sibTransId="{B32B2ACF-9C6E-4ECB-A9F0-1AAEB3106F43}"/>
    <dgm:cxn modelId="{653ED0D5-937F-4EEA-B361-9A5CDA70695D}" type="presOf" srcId="{F56CB5BF-1CB2-4D3F-8099-77499AECD9B6}" destId="{F6D077DC-A3F0-441E-8A8A-7AAA69E9FC43}" srcOrd="1" destOrd="0" presId="urn:microsoft.com/office/officeart/2005/8/layout/vProcess5"/>
    <dgm:cxn modelId="{887D96FC-E40A-4C2B-A837-499338CACA43}" type="presOf" srcId="{2DF49A42-15DB-47FA-8DED-7D91315B5197}" destId="{2D3071A7-48D8-476C-976C-1162B314EFDA}" srcOrd="1" destOrd="0" presId="urn:microsoft.com/office/officeart/2005/8/layout/vProcess5"/>
    <dgm:cxn modelId="{518ED6FF-8547-4D9C-BF5C-B823C226D963}" type="presOf" srcId="{2DF49A42-15DB-47FA-8DED-7D91315B5197}" destId="{01C024AD-C61D-4715-93DC-887BA2DCA5EF}" srcOrd="0" destOrd="0" presId="urn:microsoft.com/office/officeart/2005/8/layout/vProcess5"/>
    <dgm:cxn modelId="{A4E34320-61B9-4A84-B592-3C9DB007FF4D}" type="presParOf" srcId="{2999465F-EE42-4CAD-A33E-5372A3EBFA22}" destId="{53A37E61-0F8E-4611-B80A-E07CA442A963}" srcOrd="0" destOrd="0" presId="urn:microsoft.com/office/officeart/2005/8/layout/vProcess5"/>
    <dgm:cxn modelId="{03B6DEDA-63B3-4AC5-AA2D-595A17856DCA}" type="presParOf" srcId="{2999465F-EE42-4CAD-A33E-5372A3EBFA22}" destId="{AC868762-5ED2-4A05-A763-F33BBEE7FD89}" srcOrd="1" destOrd="0" presId="urn:microsoft.com/office/officeart/2005/8/layout/vProcess5"/>
    <dgm:cxn modelId="{7F853ABC-5342-417F-920D-B7DD0A7D64E1}" type="presParOf" srcId="{2999465F-EE42-4CAD-A33E-5372A3EBFA22}" destId="{01C024AD-C61D-4715-93DC-887BA2DCA5EF}" srcOrd="2" destOrd="0" presId="urn:microsoft.com/office/officeart/2005/8/layout/vProcess5"/>
    <dgm:cxn modelId="{83AB9F57-C7D6-4207-8430-DB890EE76A2D}" type="presParOf" srcId="{2999465F-EE42-4CAD-A33E-5372A3EBFA22}" destId="{50D0C587-2213-4E18-8BAF-109366D9CB0A}" srcOrd="3" destOrd="0" presId="urn:microsoft.com/office/officeart/2005/8/layout/vProcess5"/>
    <dgm:cxn modelId="{76DD9D07-2462-428F-940E-CCAE80991B18}" type="presParOf" srcId="{2999465F-EE42-4CAD-A33E-5372A3EBFA22}" destId="{21CC845C-DE23-4CEB-825F-750BBC40FE0D}" srcOrd="4" destOrd="0" presId="urn:microsoft.com/office/officeart/2005/8/layout/vProcess5"/>
    <dgm:cxn modelId="{8DF8275A-6BD8-42F4-BFDC-35330B826792}" type="presParOf" srcId="{2999465F-EE42-4CAD-A33E-5372A3EBFA22}" destId="{B5D5D6FE-25A0-4560-9595-DC043B591EF5}" srcOrd="5" destOrd="0" presId="urn:microsoft.com/office/officeart/2005/8/layout/vProcess5"/>
    <dgm:cxn modelId="{817223F3-25B1-48C2-812A-B6197F7FF522}" type="presParOf" srcId="{2999465F-EE42-4CAD-A33E-5372A3EBFA22}" destId="{4A80C6EF-C243-40A6-9A60-F97190FFB459}" srcOrd="6" destOrd="0" presId="urn:microsoft.com/office/officeart/2005/8/layout/vProcess5"/>
    <dgm:cxn modelId="{D3CEEFE6-6141-4490-894D-7CE8C2982093}" type="presParOf" srcId="{2999465F-EE42-4CAD-A33E-5372A3EBFA22}" destId="{2D3071A7-48D8-476C-976C-1162B314EFDA}" srcOrd="7" destOrd="0" presId="urn:microsoft.com/office/officeart/2005/8/layout/vProcess5"/>
    <dgm:cxn modelId="{7C473BA8-068B-43EB-A8DC-C2713C7B04CF}" type="presParOf" srcId="{2999465F-EE42-4CAD-A33E-5372A3EBFA22}" destId="{F6D077DC-A3F0-441E-8A8A-7AAA69E9FC43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C768A8-C9C4-463C-94D2-9D8C3F36704A}">
      <dsp:nvSpPr>
        <dsp:cNvPr id="0" name=""/>
        <dsp:cNvSpPr/>
      </dsp:nvSpPr>
      <dsp:spPr>
        <a:xfrm>
          <a:off x="0" y="0"/>
          <a:ext cx="8175413" cy="18420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/>
            <a:t>I denne præsentation vil der blive gennemgået hvorfor det er fordelagtigt (læs der skal være) en akkumuleringstank når der installeres en VP.</a:t>
          </a:r>
          <a:endParaRPr lang="en-US" sz="2500" kern="1200"/>
        </a:p>
      </dsp:txBody>
      <dsp:txXfrm>
        <a:off x="53952" y="53952"/>
        <a:ext cx="6271493" cy="1734162"/>
      </dsp:txXfrm>
    </dsp:sp>
    <dsp:sp modelId="{530A78B7-F43F-48FC-A5AD-132B22189439}">
      <dsp:nvSpPr>
        <dsp:cNvPr id="0" name=""/>
        <dsp:cNvSpPr/>
      </dsp:nvSpPr>
      <dsp:spPr>
        <a:xfrm>
          <a:off x="1442719" y="2251415"/>
          <a:ext cx="8175413" cy="1842066"/>
        </a:xfrm>
        <a:prstGeom prst="roundRect">
          <a:avLst>
            <a:gd name="adj" fmla="val 10000"/>
          </a:avLst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/>
            <a:t>Der vil også blive gennemgået hvordan størrelsen på akkumuleringstanken kan bestemmes. </a:t>
          </a:r>
          <a:endParaRPr lang="en-US" sz="2500" kern="1200"/>
        </a:p>
      </dsp:txBody>
      <dsp:txXfrm>
        <a:off x="1496671" y="2305367"/>
        <a:ext cx="5427445" cy="1734162"/>
      </dsp:txXfrm>
    </dsp:sp>
    <dsp:sp modelId="{3F9D7DF8-AE65-44CA-89F9-79D89C81FCFD}">
      <dsp:nvSpPr>
        <dsp:cNvPr id="0" name=""/>
        <dsp:cNvSpPr/>
      </dsp:nvSpPr>
      <dsp:spPr>
        <a:xfrm>
          <a:off x="6978069" y="1448069"/>
          <a:ext cx="1197343" cy="119734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247471" y="1448069"/>
        <a:ext cx="658539" cy="9010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C9E89C-2A45-4E7D-A836-0B512A678329}">
      <dsp:nvSpPr>
        <dsp:cNvPr id="0" name=""/>
        <dsp:cNvSpPr/>
      </dsp:nvSpPr>
      <dsp:spPr>
        <a:xfrm>
          <a:off x="0" y="0"/>
          <a:ext cx="7694506" cy="9005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/>
            <a:t>En varmepumpe med on/off styring (ikke behovsstyret/modulerende) levere kun den mængde energi som den nu levere ved det nuværende temperatursæt. Det vil sige at hvis VP levere 6 kW, men der er kun behov for 4 kW, vil VP yde 2 kW for meget. Dette vil medfører at VP har en masse start og stop.</a:t>
          </a:r>
          <a:endParaRPr lang="en-US" sz="1300" kern="1200"/>
        </a:p>
      </dsp:txBody>
      <dsp:txXfrm>
        <a:off x="26377" y="26377"/>
        <a:ext cx="6646626" cy="847812"/>
      </dsp:txXfrm>
    </dsp:sp>
    <dsp:sp modelId="{5172215E-B7AE-41DE-834F-12B00896CA34}">
      <dsp:nvSpPr>
        <dsp:cNvPr id="0" name=""/>
        <dsp:cNvSpPr/>
      </dsp:nvSpPr>
      <dsp:spPr>
        <a:xfrm>
          <a:off x="644414" y="1064305"/>
          <a:ext cx="7694506" cy="900566"/>
        </a:xfrm>
        <a:prstGeom prst="roundRect">
          <a:avLst>
            <a:gd name="adj" fmla="val 10000"/>
          </a:avLst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/>
            <a:t>Der har tidligere været den holdning af akkumuleringstanken var nødvendig fordi VP (kompressoren) ikke kunne tåle så mange start og stop og den ville derfor hurtigt gå i stykker.</a:t>
          </a:r>
          <a:endParaRPr lang="en-US" sz="1300" kern="1200"/>
        </a:p>
      </dsp:txBody>
      <dsp:txXfrm>
        <a:off x="670791" y="1090682"/>
        <a:ext cx="6411969" cy="847812"/>
      </dsp:txXfrm>
    </dsp:sp>
    <dsp:sp modelId="{7D6923E3-6978-401F-A47C-C44FD39087D3}">
      <dsp:nvSpPr>
        <dsp:cNvPr id="0" name=""/>
        <dsp:cNvSpPr/>
      </dsp:nvSpPr>
      <dsp:spPr>
        <a:xfrm>
          <a:off x="1279211" y="2128610"/>
          <a:ext cx="7694506" cy="900566"/>
        </a:xfrm>
        <a:prstGeom prst="roundRect">
          <a:avLst>
            <a:gd name="adj" fmla="val 10000"/>
          </a:avLst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De kloge mennesker på Teknologisk institut, og andre eksperter der arbejder med VP til dagligt, mener dog ikke at VP går i stykker af mange start og stop. Tag ex, et køleskab, det ikke går i stykker på grund af mange start og stop.</a:t>
          </a:r>
          <a:endParaRPr lang="en-US" sz="1300" kern="1200" dirty="0"/>
        </a:p>
      </dsp:txBody>
      <dsp:txXfrm>
        <a:off x="1305588" y="2154987"/>
        <a:ext cx="6421587" cy="847812"/>
      </dsp:txXfrm>
    </dsp:sp>
    <dsp:sp modelId="{73A23ED9-9132-4433-B095-51C5A9D92788}">
      <dsp:nvSpPr>
        <dsp:cNvPr id="0" name=""/>
        <dsp:cNvSpPr/>
      </dsp:nvSpPr>
      <dsp:spPr>
        <a:xfrm>
          <a:off x="1923626" y="3192915"/>
          <a:ext cx="7694506" cy="900566"/>
        </a:xfrm>
        <a:prstGeom prst="roundRect">
          <a:avLst>
            <a:gd name="adj" fmla="val 10000"/>
          </a:avLst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/>
            <a:t>De mener dog stadig at der skal være en akkumuleringstank fordi dette skaber en bedre drift, og der med også en bedre driftsøkonomi, da VP først skal i gang før den levere varmen effektivt.</a:t>
          </a:r>
          <a:endParaRPr lang="en-US" sz="1300" kern="1200"/>
        </a:p>
      </dsp:txBody>
      <dsp:txXfrm>
        <a:off x="1950003" y="3219292"/>
        <a:ext cx="6411969" cy="847812"/>
      </dsp:txXfrm>
    </dsp:sp>
    <dsp:sp modelId="{DEBA6229-DE9C-4FD0-A475-F64E9AA64511}">
      <dsp:nvSpPr>
        <dsp:cNvPr id="0" name=""/>
        <dsp:cNvSpPr/>
      </dsp:nvSpPr>
      <dsp:spPr>
        <a:xfrm>
          <a:off x="7109138" y="689751"/>
          <a:ext cx="585367" cy="58536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7240846" y="689751"/>
        <a:ext cx="321951" cy="440489"/>
      </dsp:txXfrm>
    </dsp:sp>
    <dsp:sp modelId="{1016120F-6B97-44D4-B9C9-1467CF6A936E}">
      <dsp:nvSpPr>
        <dsp:cNvPr id="0" name=""/>
        <dsp:cNvSpPr/>
      </dsp:nvSpPr>
      <dsp:spPr>
        <a:xfrm>
          <a:off x="7753553" y="1754057"/>
          <a:ext cx="585367" cy="58536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045920"/>
            <a:satOff val="22554"/>
            <a:lumOff val="2148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045920"/>
              <a:satOff val="22554"/>
              <a:lumOff val="21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7885261" y="1754057"/>
        <a:ext cx="321951" cy="440489"/>
      </dsp:txXfrm>
    </dsp:sp>
    <dsp:sp modelId="{29CF5000-49F0-49CA-93FD-0E1F72EB7A34}">
      <dsp:nvSpPr>
        <dsp:cNvPr id="0" name=""/>
        <dsp:cNvSpPr/>
      </dsp:nvSpPr>
      <dsp:spPr>
        <a:xfrm>
          <a:off x="8388350" y="2818362"/>
          <a:ext cx="585367" cy="58536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091839"/>
            <a:satOff val="45107"/>
            <a:lumOff val="4296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4091839"/>
              <a:satOff val="45107"/>
              <a:lumOff val="42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8520058" y="2818362"/>
        <a:ext cx="321951" cy="4404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868762-5ED2-4A05-A763-F33BBEE7FD89}">
      <dsp:nvSpPr>
        <dsp:cNvPr id="0" name=""/>
        <dsp:cNvSpPr/>
      </dsp:nvSpPr>
      <dsp:spPr>
        <a:xfrm>
          <a:off x="0" y="0"/>
          <a:ext cx="8175413" cy="122804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Når der skal dimensioneres et VP anlæg, skal det tilsikres at VP ikke har mere end 3 starter i timen. (10 min drift, 10 min slukket)</a:t>
          </a:r>
          <a:endParaRPr lang="en-US" sz="1700" kern="1200"/>
        </a:p>
      </dsp:txBody>
      <dsp:txXfrm>
        <a:off x="35968" y="35968"/>
        <a:ext cx="6850257" cy="1156108"/>
      </dsp:txXfrm>
    </dsp:sp>
    <dsp:sp modelId="{01C024AD-C61D-4715-93DC-887BA2DCA5EF}">
      <dsp:nvSpPr>
        <dsp:cNvPr id="0" name=""/>
        <dsp:cNvSpPr/>
      </dsp:nvSpPr>
      <dsp:spPr>
        <a:xfrm>
          <a:off x="721359" y="1432718"/>
          <a:ext cx="8175413" cy="1228044"/>
        </a:xfrm>
        <a:prstGeom prst="roundRect">
          <a:avLst>
            <a:gd name="adj" fmla="val 10000"/>
          </a:avLst>
        </a:prstGeom>
        <a:solidFill>
          <a:schemeClr val="accent2">
            <a:hueOff val="-1482143"/>
            <a:satOff val="7100"/>
            <a:lumOff val="656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Det mest optimale er derfor at kompressoren kan lagre energien i tanken for 10-20 min drift/pause.</a:t>
          </a:r>
          <a:endParaRPr lang="en-US" sz="1700" kern="1200"/>
        </a:p>
      </dsp:txBody>
      <dsp:txXfrm>
        <a:off x="757327" y="1468686"/>
        <a:ext cx="6583888" cy="1156108"/>
      </dsp:txXfrm>
    </dsp:sp>
    <dsp:sp modelId="{50D0C587-2213-4E18-8BAF-109366D9CB0A}">
      <dsp:nvSpPr>
        <dsp:cNvPr id="0" name=""/>
        <dsp:cNvSpPr/>
      </dsp:nvSpPr>
      <dsp:spPr>
        <a:xfrm>
          <a:off x="1442719" y="2865437"/>
          <a:ext cx="8175413" cy="1228044"/>
        </a:xfrm>
        <a:prstGeom prst="roundRect">
          <a:avLst>
            <a:gd name="adj" fmla="val 10000"/>
          </a:avLst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700" kern="1200"/>
            <a:t>Da en temperaturhævning af fremløbstemperaturen vil medfører en dårligere COP værdi bør hævningen ikke være større end 10 K over set punktet. Hvis der ønskes en fremløbstemperatur på 45 grader C bør tanken ikke hæves til mere end 55 grader C.</a:t>
          </a:r>
          <a:endParaRPr lang="en-US" sz="1700" kern="1200"/>
        </a:p>
      </dsp:txBody>
      <dsp:txXfrm>
        <a:off x="1478687" y="2901405"/>
        <a:ext cx="6583888" cy="1156108"/>
      </dsp:txXfrm>
    </dsp:sp>
    <dsp:sp modelId="{21CC845C-DE23-4CEB-825F-750BBC40FE0D}">
      <dsp:nvSpPr>
        <dsp:cNvPr id="0" name=""/>
        <dsp:cNvSpPr/>
      </dsp:nvSpPr>
      <dsp:spPr>
        <a:xfrm>
          <a:off x="7377184" y="931267"/>
          <a:ext cx="798228" cy="79822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556785" y="931267"/>
        <a:ext cx="439026" cy="600667"/>
      </dsp:txXfrm>
    </dsp:sp>
    <dsp:sp modelId="{B5D5D6FE-25A0-4560-9595-DC043B591EF5}">
      <dsp:nvSpPr>
        <dsp:cNvPr id="0" name=""/>
        <dsp:cNvSpPr/>
      </dsp:nvSpPr>
      <dsp:spPr>
        <a:xfrm>
          <a:off x="8098544" y="2355798"/>
          <a:ext cx="798228" cy="79822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091839"/>
            <a:satOff val="45107"/>
            <a:lumOff val="4296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4091839"/>
              <a:satOff val="45107"/>
              <a:lumOff val="42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8278145" y="2355798"/>
        <a:ext cx="439026" cy="6006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8131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769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5436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0856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84541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1842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2736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6048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1452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751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3596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2487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302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9026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32951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1458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99E87-68E7-41BD-B6BD-9591A9A4C855}" type="datetimeFigureOut">
              <a:rPr lang="da-DK" smtClean="0"/>
              <a:t>25-08-2025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5A9976-58F4-4EA8-B83D-CD2A11DC173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524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da-DK"/>
            </a:p>
          </p:txBody>
        </p:sp>
      </p:grp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>
            <a:normAutofit/>
          </a:bodyPr>
          <a:lstStyle/>
          <a:p>
            <a:r>
              <a:rPr lang="da-DK">
                <a:solidFill>
                  <a:schemeClr val="tx1"/>
                </a:solidFill>
              </a:rPr>
              <a:t>Akkumuleringstank til VP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>
            <a:normAutofit/>
          </a:bodyPr>
          <a:lstStyle/>
          <a:p>
            <a:r>
              <a:rPr lang="da-DK" dirty="0"/>
              <a:t>Varmepumper</a:t>
            </a:r>
          </a:p>
        </p:txBody>
      </p:sp>
      <p:sp>
        <p:nvSpPr>
          <p:cNvPr id="4" name="Tekstfelt 2">
            <a:extLst>
              <a:ext uri="{FF2B5EF4-FFF2-40B4-BE49-F238E27FC236}">
                <a16:creationId xmlns:a16="http://schemas.microsoft.com/office/drawing/2014/main" id="{BE898885-93CF-B566-ECCA-98963AB0E792}"/>
              </a:ext>
            </a:extLst>
          </p:cNvPr>
          <p:cNvSpPr txBox="1"/>
          <p:nvPr/>
        </p:nvSpPr>
        <p:spPr>
          <a:xfrm>
            <a:off x="6692820" y="1118331"/>
            <a:ext cx="9284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a-DK" dirty="0"/>
              <a:t>Side 38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746721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da-DK"/>
              <a:t>Agenda</a:t>
            </a:r>
            <a:endParaRPr lang="da-DK" dirty="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62085547-5387-1A33-5E0E-5FF660BE854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0518253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9869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da-DK" dirty="0"/>
              <a:t>Akkumuleringstank, hvorfor?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CFEAACFF-3113-326A-56A3-AF21C750BB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3336897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4608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r>
              <a:rPr lang="da-DK" dirty="0"/>
              <a:t>Akkumuleringstank, hvordan?</a:t>
            </a: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F0AE01B8-A491-D0C6-4528-5B00532170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6835933"/>
              </p:ext>
            </p:extLst>
          </p:nvPr>
        </p:nvGraphicFramePr>
        <p:xfrm>
          <a:off x="1286933" y="1948543"/>
          <a:ext cx="9618133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9392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da-DK" sz="2500"/>
              <a:t>Akkumuleringstank, </a:t>
            </a:r>
            <a:r>
              <a:rPr lang="da-DK" sz="2500" err="1"/>
              <a:t>dim</a:t>
            </a:r>
            <a:r>
              <a:rPr lang="da-DK" sz="2500"/>
              <a:t>!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Pladsholder til indhold 2"/>
              <p:cNvSpPr>
                <a:spLocks noGrp="1"/>
              </p:cNvSpPr>
              <p:nvPr>
                <p:ph idx="1"/>
              </p:nvPr>
            </p:nvSpPr>
            <p:spPr>
              <a:xfrm>
                <a:off x="4978918" y="1109145"/>
                <a:ext cx="6341016" cy="4603900"/>
              </a:xfrm>
            </p:spPr>
            <p:txBody>
              <a:bodyPr anchor="ctr">
                <a:norm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da-DK" dirty="0"/>
                  <a:t>Når akkumuleringstanken skal dimensioneres kan det gøres ud fra følgende fremgangsmåde.</a:t>
                </a:r>
                <a:endParaRPr lang="da-DK"/>
              </a:p>
              <a:p>
                <a:pPr>
                  <a:lnSpc>
                    <a:spcPct val="90000"/>
                  </a:lnSpc>
                </a:pPr>
                <a:r>
                  <a:rPr lang="da-DK" dirty="0"/>
                  <a:t>Først bestemmes hvor mange starter og stop der vil være på en time. Ved 15 min vil det være 4 starter og stop. (2 starter pr. time). Når dette kendes og </a:t>
                </a:r>
                <a:r>
                  <a:rPr lang="da-DK" dirty="0" err="1"/>
                  <a:t>VP’ens</a:t>
                </a:r>
                <a:r>
                  <a:rPr lang="da-DK" dirty="0"/>
                  <a:t> ydelse kendes kan energien der bliver produceret på den tid findes.</a:t>
                </a:r>
                <a:endParaRPr lang="da-DK"/>
              </a:p>
              <a:p>
                <a:pPr>
                  <a:lnSpc>
                    <a:spcPct val="9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a-D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15 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da-DK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da-DK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num>
                      <m:den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da-DK" dirty="0"/>
                  <a:t>	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a-DK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15 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da-DK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da-DK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𝑘𝑊</m:t>
                        </m:r>
                      </m:num>
                      <m:den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da-DK" b="0" i="1" smtClean="0">
                        <a:latin typeface="Cambria Math" panose="02040503050406030204" pitchFamily="18" charset="0"/>
                      </a:rPr>
                      <m:t>=1,75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𝑘𝑊h</m:t>
                    </m:r>
                  </m:oMath>
                </a14:m>
                <a:endParaRPr lang="da-DK" b="0"/>
              </a:p>
              <a:p>
                <a:pPr>
                  <a:lnSpc>
                    <a:spcPct val="90000"/>
                  </a:lnSpc>
                </a:pPr>
                <a:r>
                  <a:rPr lang="da-DK" dirty="0"/>
                  <a:t>Derefter kan størrelsen på tanken findes ud fra følgende formel.</a:t>
                </a:r>
                <a:endParaRPr lang="da-DK"/>
              </a:p>
              <a:p>
                <a:pPr>
                  <a:lnSpc>
                    <a:spcPct val="90000"/>
                  </a:lnSpc>
                </a:pPr>
                <a14:m>
                  <m:oMath xmlns:m="http://schemas.openxmlformats.org/officeDocument/2006/math">
                    <m:r>
                      <a:rPr lang="da-DK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𝑐𝑝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∗∆</m:t>
                    </m:r>
                    <m:r>
                      <a:rPr lang="da-D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da-DK" dirty="0"/>
                  <a:t>			</a:t>
                </a:r>
                <a14:m>
                  <m:oMath xmlns:m="http://schemas.openxmlformats.org/officeDocument/2006/math">
                    <m:r>
                      <a:rPr lang="da-DK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da-DK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1,75∗3600</m:t>
                        </m:r>
                      </m:num>
                      <m:den>
                        <m:r>
                          <a:rPr lang="da-DK" b="0" i="1" smtClean="0">
                            <a:latin typeface="Cambria Math" panose="02040503050406030204" pitchFamily="18" charset="0"/>
                          </a:rPr>
                          <m:t>4,182∗10</m:t>
                        </m:r>
                      </m:den>
                    </m:f>
                    <m:r>
                      <a:rPr lang="da-DK" b="0" i="1" smtClean="0">
                        <a:latin typeface="Cambria Math" panose="02040503050406030204" pitchFamily="18" charset="0"/>
                      </a:rPr>
                      <m:t>=150,6 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𝑘𝑔</m:t>
                    </m:r>
                    <m:r>
                      <a:rPr lang="da-DK" b="0" i="1" smtClean="0">
                        <a:latin typeface="Cambria Math" panose="02040503050406030204" pitchFamily="18" charset="0"/>
                      </a:rPr>
                      <m:t> ≈160 </m:t>
                    </m:r>
                    <m:r>
                      <a:rPr lang="da-DK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da-DK" dirty="0"/>
                  <a:t>	</a:t>
                </a:r>
                <a:endParaRPr lang="da-DK"/>
              </a:p>
              <a:p>
                <a:pPr>
                  <a:lnSpc>
                    <a:spcPct val="90000"/>
                  </a:lnSpc>
                </a:pPr>
                <a:r>
                  <a:rPr lang="da-DK" dirty="0"/>
                  <a:t>Ved denne beregning/dimensionering sikre vi at VP får nogle </a:t>
                </a:r>
                <a:r>
                  <a:rPr lang="da-DK"/>
                  <a:t>fornuftige driftstider.</a:t>
                </a:r>
              </a:p>
            </p:txBody>
          </p:sp>
        </mc:Choice>
        <mc:Fallback xmlns="">
          <p:sp>
            <p:nvSpPr>
              <p:cNvPr id="3" name="Pladsholder til indhold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978918" y="1109145"/>
                <a:ext cx="6341016" cy="4603900"/>
              </a:xfrm>
              <a:blipFill>
                <a:blip r:embed="rId2"/>
                <a:stretch>
                  <a:fillRect l="-288" r="-1635" b="-265"/>
                </a:stretch>
              </a:blipFill>
            </p:spPr>
            <p:txBody>
              <a:bodyPr/>
              <a:lstStyle/>
              <a:p>
                <a:r>
                  <a:rPr lang="da-DK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1040443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165</TotalTime>
  <Words>453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0" baseType="lpstr">
      <vt:lpstr>Arial</vt:lpstr>
      <vt:lpstr>Cambria Math</vt:lpstr>
      <vt:lpstr>Trebuchet MS</vt:lpstr>
      <vt:lpstr>Wingdings 3</vt:lpstr>
      <vt:lpstr>Facet</vt:lpstr>
      <vt:lpstr>Varmepumper</vt:lpstr>
      <vt:lpstr>Agenda</vt:lpstr>
      <vt:lpstr>Akkumuleringstank, hvorfor?</vt:lpstr>
      <vt:lpstr>Akkumuleringstank, hvordan?</vt:lpstr>
      <vt:lpstr>Akkumuleringstank, dim!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 montør</dc:title>
  <dc:creator>Bertel Sommer Larsen</dc:creator>
  <cp:lastModifiedBy>René Hansen</cp:lastModifiedBy>
  <cp:revision>12</cp:revision>
  <dcterms:created xsi:type="dcterms:W3CDTF">2019-04-10T20:51:13Z</dcterms:created>
  <dcterms:modified xsi:type="dcterms:W3CDTF">2025-08-25T10:36:51Z</dcterms:modified>
</cp:coreProperties>
</file>