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71" r:id="rId6"/>
    <p:sldId id="272" r:id="rId7"/>
    <p:sldId id="273" r:id="rId8"/>
    <p:sldId id="274" r:id="rId9"/>
    <p:sldId id="275" r:id="rId10"/>
    <p:sldId id="259" r:id="rId11"/>
    <p:sldId id="263" r:id="rId12"/>
    <p:sldId id="260" r:id="rId13"/>
    <p:sldId id="261" r:id="rId14"/>
    <p:sldId id="262" r:id="rId15"/>
    <p:sldId id="269" r:id="rId16"/>
    <p:sldId id="270" r:id="rId17"/>
    <p:sldId id="265" r:id="rId18"/>
    <p:sldId id="266" r:id="rId19"/>
    <p:sldId id="267" r:id="rId20"/>
    <p:sldId id="26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20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é Hansen" userId="a6179236-599e-4cb3-be87-773adac61c24" providerId="ADAL" clId="{A7847A84-CA13-4441-A112-AAF6FCF2BD4C}"/>
    <pc:docChg chg="custSel addSld modSld">
      <pc:chgData name="René Hansen" userId="a6179236-599e-4cb3-be87-773adac61c24" providerId="ADAL" clId="{A7847A84-CA13-4441-A112-AAF6FCF2BD4C}" dt="2024-03-15T10:57:29.834" v="429" actId="313"/>
      <pc:docMkLst>
        <pc:docMk/>
      </pc:docMkLst>
      <pc:sldChg chg="modSp mod">
        <pc:chgData name="René Hansen" userId="a6179236-599e-4cb3-be87-773adac61c24" providerId="ADAL" clId="{A7847A84-CA13-4441-A112-AAF6FCF2BD4C}" dt="2024-03-15T09:48:25.247" v="128" actId="20577"/>
        <pc:sldMkLst>
          <pc:docMk/>
          <pc:sldMk cId="2116720652" sldId="257"/>
        </pc:sldMkLst>
      </pc:sldChg>
      <pc:sldChg chg="addSp delSp modSp new mod setBg">
        <pc:chgData name="René Hansen" userId="a6179236-599e-4cb3-be87-773adac61c24" providerId="ADAL" clId="{A7847A84-CA13-4441-A112-AAF6FCF2BD4C}" dt="2024-03-15T10:38:51.338" v="256" actId="20577"/>
        <pc:sldMkLst>
          <pc:docMk/>
          <pc:sldMk cId="524244059" sldId="265"/>
        </pc:sldMkLst>
      </pc:sldChg>
      <pc:sldChg chg="addSp delSp modSp new mod">
        <pc:chgData name="René Hansen" userId="a6179236-599e-4cb3-be87-773adac61c24" providerId="ADAL" clId="{A7847A84-CA13-4441-A112-AAF6FCF2BD4C}" dt="2024-03-15T09:47:31.375" v="65" actId="20577"/>
        <pc:sldMkLst>
          <pc:docMk/>
          <pc:sldMk cId="394474893" sldId="266"/>
        </pc:sldMkLst>
      </pc:sldChg>
      <pc:sldChg chg="addSp delSp modSp new mod setBg">
        <pc:chgData name="René Hansen" userId="a6179236-599e-4cb3-be87-773adac61c24" providerId="ADAL" clId="{A7847A84-CA13-4441-A112-AAF6FCF2BD4C}" dt="2024-03-15T09:47:48.922" v="79" actId="26606"/>
        <pc:sldMkLst>
          <pc:docMk/>
          <pc:sldMk cId="3759190953" sldId="267"/>
        </pc:sldMkLst>
      </pc:sldChg>
      <pc:sldChg chg="addSp delSp modSp new mod setBg">
        <pc:chgData name="René Hansen" userId="a6179236-599e-4cb3-be87-773adac61c24" providerId="ADAL" clId="{A7847A84-CA13-4441-A112-AAF6FCF2BD4C}" dt="2024-03-15T09:49:46.537" v="179" actId="20577"/>
        <pc:sldMkLst>
          <pc:docMk/>
          <pc:sldMk cId="3824905162" sldId="268"/>
        </pc:sldMkLst>
      </pc:sldChg>
      <pc:sldChg chg="addSp delSp modSp new mod">
        <pc:chgData name="René Hansen" userId="a6179236-599e-4cb3-be87-773adac61c24" providerId="ADAL" clId="{A7847A84-CA13-4441-A112-AAF6FCF2BD4C}" dt="2024-03-15T10:54:11.143" v="287" actId="1076"/>
        <pc:sldMkLst>
          <pc:docMk/>
          <pc:sldMk cId="3427413001" sldId="269"/>
        </pc:sldMkLst>
      </pc:sldChg>
      <pc:sldChg chg="modSp new mod">
        <pc:chgData name="René Hansen" userId="a6179236-599e-4cb3-be87-773adac61c24" providerId="ADAL" clId="{A7847A84-CA13-4441-A112-AAF6FCF2BD4C}" dt="2024-03-15T10:57:29.834" v="429" actId="313"/>
        <pc:sldMkLst>
          <pc:docMk/>
          <pc:sldMk cId="2463012054" sldId="270"/>
        </pc:sldMkLst>
      </pc:sldChg>
    </pc:docChg>
  </pc:docChgLst>
  <pc:docChgLst>
    <pc:chgData name="René Hansen" userId="a6179236-599e-4cb3-be87-773adac61c24" providerId="ADAL" clId="{61A882CD-53C1-43FB-81DC-5ED44F9E4028}"/>
    <pc:docChg chg="modSld">
      <pc:chgData name="René Hansen" userId="a6179236-599e-4cb3-be87-773adac61c24" providerId="ADAL" clId="{61A882CD-53C1-43FB-81DC-5ED44F9E4028}" dt="2025-05-23T06:02:58.234" v="1" actId="729"/>
      <pc:docMkLst>
        <pc:docMk/>
      </pc:docMkLst>
      <pc:sldChg chg="mod modShow">
        <pc:chgData name="René Hansen" userId="a6179236-599e-4cb3-be87-773adac61c24" providerId="ADAL" clId="{61A882CD-53C1-43FB-81DC-5ED44F9E4028}" dt="2025-05-23T06:02:58.234" v="1" actId="729"/>
        <pc:sldMkLst>
          <pc:docMk/>
          <pc:sldMk cId="2055836626" sldId="264"/>
        </pc:sldMkLst>
      </pc:sldChg>
      <pc:sldChg chg="mod modShow">
        <pc:chgData name="René Hansen" userId="a6179236-599e-4cb3-be87-773adac61c24" providerId="ADAL" clId="{61A882CD-53C1-43FB-81DC-5ED44F9E4028}" dt="2025-05-23T06:02:42.365" v="0" actId="729"/>
        <pc:sldMkLst>
          <pc:docMk/>
          <pc:sldMk cId="3427413001" sldId="269"/>
        </pc:sldMkLst>
      </pc:sldChg>
      <pc:sldChg chg="mod modShow">
        <pc:chgData name="René Hansen" userId="a6179236-599e-4cb3-be87-773adac61c24" providerId="ADAL" clId="{61A882CD-53C1-43FB-81DC-5ED44F9E4028}" dt="2025-05-23T06:02:58.234" v="1" actId="729"/>
        <pc:sldMkLst>
          <pc:docMk/>
          <pc:sldMk cId="1605964649" sldId="271"/>
        </pc:sldMkLst>
      </pc:sldChg>
      <pc:sldChg chg="mod modShow">
        <pc:chgData name="René Hansen" userId="a6179236-599e-4cb3-be87-773adac61c24" providerId="ADAL" clId="{61A882CD-53C1-43FB-81DC-5ED44F9E4028}" dt="2025-05-23T06:02:58.234" v="1" actId="729"/>
        <pc:sldMkLst>
          <pc:docMk/>
          <pc:sldMk cId="1050637056" sldId="272"/>
        </pc:sldMkLst>
      </pc:sldChg>
      <pc:sldChg chg="mod modShow">
        <pc:chgData name="René Hansen" userId="a6179236-599e-4cb3-be87-773adac61c24" providerId="ADAL" clId="{61A882CD-53C1-43FB-81DC-5ED44F9E4028}" dt="2025-05-23T06:02:58.234" v="1" actId="729"/>
        <pc:sldMkLst>
          <pc:docMk/>
          <pc:sldMk cId="720228225" sldId="273"/>
        </pc:sldMkLst>
      </pc:sldChg>
      <pc:sldChg chg="mod modShow">
        <pc:chgData name="René Hansen" userId="a6179236-599e-4cb3-be87-773adac61c24" providerId="ADAL" clId="{61A882CD-53C1-43FB-81DC-5ED44F9E4028}" dt="2025-05-23T06:02:58.234" v="1" actId="729"/>
        <pc:sldMkLst>
          <pc:docMk/>
          <pc:sldMk cId="1716915803" sldId="274"/>
        </pc:sldMkLst>
      </pc:sldChg>
    </pc:docChg>
  </pc:docChgLst>
  <pc:docChgLst>
    <pc:chgData name="René Hansen" userId="a6179236-599e-4cb3-be87-773adac61c24" providerId="ADAL" clId="{A3478634-6A60-4A85-B6FF-AEDA54592EA2}"/>
    <pc:docChg chg="modSld">
      <pc:chgData name="René Hansen" userId="a6179236-599e-4cb3-be87-773adac61c24" providerId="ADAL" clId="{A3478634-6A60-4A85-B6FF-AEDA54592EA2}" dt="2024-05-24T06:36:40.142" v="0" actId="729"/>
      <pc:docMkLst>
        <pc:docMk/>
      </pc:docMkLst>
      <pc:sldChg chg="mod modShow">
        <pc:chgData name="René Hansen" userId="a6179236-599e-4cb3-be87-773adac61c24" providerId="ADAL" clId="{A3478634-6A60-4A85-B6FF-AEDA54592EA2}" dt="2024-05-24T06:36:40.142" v="0" actId="729"/>
        <pc:sldMkLst>
          <pc:docMk/>
          <pc:sldMk cId="3427413001" sldId="269"/>
        </pc:sldMkLst>
      </pc:sldChg>
    </pc:docChg>
  </pc:docChgLst>
  <pc:docChgLst>
    <pc:chgData name="René Hansen" userId="a6179236-599e-4cb3-be87-773adac61c24" providerId="ADAL" clId="{A0947C52-3EBE-4F56-9548-52BF6F4473B8}"/>
    <pc:docChg chg="custSel addSld modSld">
      <pc:chgData name="René Hansen" userId="a6179236-599e-4cb3-be87-773adac61c24" providerId="ADAL" clId="{A0947C52-3EBE-4F56-9548-52BF6F4473B8}" dt="2024-03-11T06:52:25.444" v="160" actId="20577"/>
      <pc:docMkLst>
        <pc:docMk/>
      </pc:docMkLst>
      <pc:sldChg chg="modSp new mod">
        <pc:chgData name="René Hansen" userId="a6179236-599e-4cb3-be87-773adac61c24" providerId="ADAL" clId="{A0947C52-3EBE-4F56-9548-52BF6F4473B8}" dt="2024-03-11T06:52:25.444" v="160" actId="20577"/>
        <pc:sldMkLst>
          <pc:docMk/>
          <pc:sldMk cId="2055836626" sldId="264"/>
        </pc:sldMkLst>
      </pc:sldChg>
    </pc:docChg>
  </pc:docChgLst>
  <pc:docChgLst>
    <pc:chgData name="Bertel Sommer Larsen" userId="b4fd0065-8ebb-4f5d-825e-d8788ff9f958" providerId="ADAL" clId="{31927BBE-F20F-487C-BF95-C2D42ABB21D6}"/>
    <pc:docChg chg="custSel addSld delSld modSld">
      <pc:chgData name="Bertel Sommer Larsen" userId="b4fd0065-8ebb-4f5d-825e-d8788ff9f958" providerId="ADAL" clId="{31927BBE-F20F-487C-BF95-C2D42ABB21D6}" dt="2022-09-15T18:32:20.023" v="14" actId="313"/>
      <pc:docMkLst>
        <pc:docMk/>
      </pc:docMkLst>
      <pc:sldChg chg="modSp mod">
        <pc:chgData name="Bertel Sommer Larsen" userId="b4fd0065-8ebb-4f5d-825e-d8788ff9f958" providerId="ADAL" clId="{31927BBE-F20F-487C-BF95-C2D42ABB21D6}" dt="2022-09-15T18:32:20.023" v="14" actId="313"/>
        <pc:sldMkLst>
          <pc:docMk/>
          <pc:sldMk cId="1153253777" sldId="262"/>
        </pc:sldMkLst>
      </pc:sldChg>
      <pc:sldChg chg="addSp delSp modSp add mod">
        <pc:chgData name="Bertel Sommer Larsen" userId="b4fd0065-8ebb-4f5d-825e-d8788ff9f958" providerId="ADAL" clId="{31927BBE-F20F-487C-BF95-C2D42ABB21D6}" dt="2022-09-15T18:32:10.220" v="13" actId="1076"/>
        <pc:sldMkLst>
          <pc:docMk/>
          <pc:sldMk cId="896071888" sldId="263"/>
        </pc:sldMkLst>
      </pc:sldChg>
      <pc:sldChg chg="new del">
        <pc:chgData name="Bertel Sommer Larsen" userId="b4fd0065-8ebb-4f5d-825e-d8788ff9f958" providerId="ADAL" clId="{31927BBE-F20F-487C-BF95-C2D42ABB21D6}" dt="2022-09-15T18:30:44.746" v="1" actId="47"/>
        <pc:sldMkLst>
          <pc:docMk/>
          <pc:sldMk cId="2573091597" sldId="263"/>
        </pc:sldMkLst>
      </pc:sldChg>
    </pc:docChg>
  </pc:docChgLst>
  <pc:docChgLst>
    <pc:chgData name="René Hansen" userId="a6179236-599e-4cb3-be87-773adac61c24" providerId="ADAL" clId="{4A2040A8-C91B-43C6-B016-3B2F7A1CD4E6}"/>
    <pc:docChg chg="modSld">
      <pc:chgData name="René Hansen" userId="a6179236-599e-4cb3-be87-773adac61c24" providerId="ADAL" clId="{4A2040A8-C91B-43C6-B016-3B2F7A1CD4E6}" dt="2025-10-10T06:03:41.421" v="0" actId="729"/>
      <pc:docMkLst>
        <pc:docMk/>
      </pc:docMkLst>
      <pc:sldChg chg="mod modShow">
        <pc:chgData name="René Hansen" userId="a6179236-599e-4cb3-be87-773adac61c24" providerId="ADAL" clId="{4A2040A8-C91B-43C6-B016-3B2F7A1CD4E6}" dt="2025-10-10T06:03:41.421" v="0" actId="729"/>
        <pc:sldMkLst>
          <pc:docMk/>
          <pc:sldMk cId="1978141231" sldId="275"/>
        </pc:sldMkLst>
      </pc:sldChg>
    </pc:docChg>
  </pc:docChgLst>
  <pc:docChgLst>
    <pc:chgData name="René Hansen" userId="a6179236-599e-4cb3-be87-773adac61c24" providerId="ADAL" clId="{5114D8DE-3761-4B39-B1A9-91C46E9F028F}"/>
    <pc:docChg chg="addSld modSld addMainMaster modMainMaster">
      <pc:chgData name="René Hansen" userId="a6179236-599e-4cb3-be87-773adac61c24" providerId="ADAL" clId="{5114D8DE-3761-4B39-B1A9-91C46E9F028F}" dt="2024-09-18T07:30:11.545" v="11"/>
      <pc:docMkLst>
        <pc:docMk/>
      </pc:docMkLst>
      <pc:sldChg chg="mod modShow">
        <pc:chgData name="René Hansen" userId="a6179236-599e-4cb3-be87-773adac61c24" providerId="ADAL" clId="{5114D8DE-3761-4B39-B1A9-91C46E9F028F}" dt="2024-09-18T07:29:01.299" v="0" actId="729"/>
        <pc:sldMkLst>
          <pc:docMk/>
          <pc:sldMk cId="3427413001" sldId="269"/>
        </pc:sldMkLst>
      </pc:sldChg>
      <pc:sldChg chg="modSp add">
        <pc:chgData name="René Hansen" userId="a6179236-599e-4cb3-be87-773adac61c24" providerId="ADAL" clId="{5114D8DE-3761-4B39-B1A9-91C46E9F028F}" dt="2024-09-18T07:30:11.545" v="11"/>
        <pc:sldMkLst>
          <pc:docMk/>
          <pc:sldMk cId="1605964649" sldId="271"/>
        </pc:sldMkLst>
      </pc:sldChg>
      <pc:sldChg chg="modSp add">
        <pc:chgData name="René Hansen" userId="a6179236-599e-4cb3-be87-773adac61c24" providerId="ADAL" clId="{5114D8DE-3761-4B39-B1A9-91C46E9F028F}" dt="2024-09-18T07:30:11.545" v="11"/>
        <pc:sldMkLst>
          <pc:docMk/>
          <pc:sldMk cId="1050637056" sldId="272"/>
        </pc:sldMkLst>
      </pc:sldChg>
      <pc:sldChg chg="modSp add">
        <pc:chgData name="René Hansen" userId="a6179236-599e-4cb3-be87-773adac61c24" providerId="ADAL" clId="{5114D8DE-3761-4B39-B1A9-91C46E9F028F}" dt="2024-09-18T07:30:11.545" v="11"/>
        <pc:sldMkLst>
          <pc:docMk/>
          <pc:sldMk cId="720228225" sldId="273"/>
        </pc:sldMkLst>
      </pc:sldChg>
      <pc:sldChg chg="modSp add">
        <pc:chgData name="René Hansen" userId="a6179236-599e-4cb3-be87-773adac61c24" providerId="ADAL" clId="{5114D8DE-3761-4B39-B1A9-91C46E9F028F}" dt="2024-09-18T07:30:11.545" v="11"/>
        <pc:sldMkLst>
          <pc:docMk/>
          <pc:sldMk cId="1716915803" sldId="274"/>
        </pc:sldMkLst>
      </pc:sldChg>
      <pc:sldChg chg="add">
        <pc:chgData name="René Hansen" userId="a6179236-599e-4cb3-be87-773adac61c24" providerId="ADAL" clId="{5114D8DE-3761-4B39-B1A9-91C46E9F028F}" dt="2024-09-18T07:30:02.542" v="10"/>
        <pc:sldMkLst>
          <pc:docMk/>
          <pc:sldMk cId="1978141231" sldId="275"/>
        </pc:sldMkLst>
      </pc:sldChg>
      <pc:sldMasterChg chg="modSldLayout">
        <pc:chgData name="René Hansen" userId="a6179236-599e-4cb3-be87-773adac61c24" providerId="ADAL" clId="{5114D8DE-3761-4B39-B1A9-91C46E9F028F}" dt="2024-09-18T07:29:52.767" v="1" actId="27028"/>
        <pc:sldMasterMkLst>
          <pc:docMk/>
          <pc:sldMasterMk cId="3868829063" sldId="2147483660"/>
        </pc:sldMasterMkLst>
        <pc:sldLayoutChg chg="replId">
          <pc:chgData name="René Hansen" userId="a6179236-599e-4cb3-be87-773adac61c24" providerId="ADAL" clId="{5114D8DE-3761-4B39-B1A9-91C46E9F028F}" dt="2024-09-18T07:29:52.767" v="1" actId="27028"/>
          <pc:sldLayoutMkLst>
            <pc:docMk/>
            <pc:sldMasterMk cId="3868829063" sldId="2147483660"/>
            <pc:sldLayoutMk cId="2013355531" sldId="2147483677"/>
          </pc:sldLayoutMkLst>
        </pc:sldLayoutChg>
        <pc:sldLayoutChg chg="replId">
          <pc:chgData name="René Hansen" userId="a6179236-599e-4cb3-be87-773adac61c24" providerId="ADAL" clId="{5114D8DE-3761-4B39-B1A9-91C46E9F028F}" dt="2024-09-18T07:29:52.767" v="1" actId="27028"/>
          <pc:sldLayoutMkLst>
            <pc:docMk/>
            <pc:sldMasterMk cId="3868829063" sldId="2147483660"/>
            <pc:sldLayoutMk cId="664845228" sldId="2147483678"/>
          </pc:sldLayoutMkLst>
        </pc:sldLayoutChg>
      </pc:sldMasterChg>
      <pc:sldMasterChg chg="add addSldLayout">
        <pc:chgData name="René Hansen" userId="a6179236-599e-4cb3-be87-773adac61c24" providerId="ADAL" clId="{5114D8DE-3761-4B39-B1A9-91C46E9F028F}" dt="2024-09-18T07:29:52.767" v="1" actId="27028"/>
        <pc:sldMasterMkLst>
          <pc:docMk/>
          <pc:sldMasterMk cId="1507925925" sldId="2147483672"/>
        </pc:sldMasterMkLst>
        <pc:sldLayoutChg chg="add">
          <pc:chgData name="René Hansen" userId="a6179236-599e-4cb3-be87-773adac61c24" providerId="ADAL" clId="{5114D8DE-3761-4B39-B1A9-91C46E9F028F}" dt="2024-09-18T07:29:52.767" v="1" actId="27028"/>
          <pc:sldLayoutMkLst>
            <pc:docMk/>
            <pc:sldMasterMk cId="1507925925" sldId="2147483672"/>
            <pc:sldLayoutMk cId="138867732" sldId="2147483674"/>
          </pc:sldLayoutMkLst>
        </pc:sldLayoutChg>
      </pc:sldMasterChg>
    </pc:docChg>
  </pc:docChgLst>
  <pc:docChgLst>
    <pc:chgData name="Bertel Sommer Larsen" userId="b4fd0065-8ebb-4f5d-825e-d8788ff9f958" providerId="ADAL" clId="{383A34FE-BD1E-4124-9C10-9F8198BE16A7}"/>
    <pc:docChg chg="custSel modSld">
      <pc:chgData name="Bertel Sommer Larsen" userId="b4fd0065-8ebb-4f5d-825e-d8788ff9f958" providerId="ADAL" clId="{383A34FE-BD1E-4124-9C10-9F8198BE16A7}" dt="2022-05-05T20:01:13.647" v="0" actId="313"/>
      <pc:docMkLst>
        <pc:docMk/>
      </pc:docMkLst>
      <pc:sldChg chg="modSp mod">
        <pc:chgData name="Bertel Sommer Larsen" userId="b4fd0065-8ebb-4f5d-825e-d8788ff9f958" providerId="ADAL" clId="{383A34FE-BD1E-4124-9C10-9F8198BE16A7}" dt="2022-05-05T20:01:13.647" v="0" actId="313"/>
        <pc:sldMkLst>
          <pc:docMk/>
          <pc:sldMk cId="3312262003" sldId="25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33B39-2462-4AA5-86B3-3B003C5920E5}" type="datetimeFigureOut">
              <a:rPr lang="da-DK" smtClean="0"/>
              <a:t>10-10-2025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AA485-D036-4246-8AD5-FFB2B71394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23377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33B39-2462-4AA5-86B3-3B003C5920E5}" type="datetimeFigureOut">
              <a:rPr lang="da-DK" smtClean="0"/>
              <a:t>10-10-2025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AA485-D036-4246-8AD5-FFB2B71394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35221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33B39-2462-4AA5-86B3-3B003C5920E5}" type="datetimeFigureOut">
              <a:rPr lang="da-DK" smtClean="0"/>
              <a:t>10-10-2025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AA485-D036-4246-8AD5-FFB2B7139497}" type="slidenum">
              <a:rPr lang="da-DK" smtClean="0"/>
              <a:t>‹nr.›</a:t>
            </a:fld>
            <a:endParaRPr lang="da-D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3516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33B39-2462-4AA5-86B3-3B003C5920E5}" type="datetimeFigureOut">
              <a:rPr lang="da-DK" smtClean="0"/>
              <a:t>10-10-2025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AA485-D036-4246-8AD5-FFB2B71394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13355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 med citat og nav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33B39-2462-4AA5-86B3-3B003C5920E5}" type="datetimeFigureOut">
              <a:rPr lang="da-DK" smtClean="0"/>
              <a:t>10-10-2025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AA485-D036-4246-8AD5-FFB2B7139497}" type="slidenum">
              <a:rPr lang="da-DK" smtClean="0"/>
              <a:t>‹nr.›</a:t>
            </a:fld>
            <a:endParaRPr lang="da-D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3869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dt eller fa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33B39-2462-4AA5-86B3-3B003C5920E5}" type="datetimeFigureOut">
              <a:rPr lang="da-DK" smtClean="0"/>
              <a:t>10-10-2025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AA485-D036-4246-8AD5-FFB2B71394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4845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33B39-2462-4AA5-86B3-3B003C5920E5}" type="datetimeFigureOut">
              <a:rPr lang="da-DK" smtClean="0"/>
              <a:t>10-10-2025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AA485-D036-4246-8AD5-FFB2B71394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590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33B39-2462-4AA5-86B3-3B003C5920E5}" type="datetimeFigureOut">
              <a:rPr lang="da-DK" smtClean="0"/>
              <a:t>10-10-2025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AA485-D036-4246-8AD5-FFB2B71394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2908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33B39-2462-4AA5-86B3-3B003C5920E5}" type="datetimeFigureOut">
              <a:rPr lang="da-DK" smtClean="0"/>
              <a:t>10-10-2025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AA485-D036-4246-8AD5-FFB2B71394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9345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33B39-2462-4AA5-86B3-3B003C5920E5}" type="datetimeFigureOut">
              <a:rPr lang="da-DK" smtClean="0"/>
              <a:t>10-10-2025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AA485-D036-4246-8AD5-FFB2B71394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71847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33B39-2462-4AA5-86B3-3B003C5920E5}" type="datetimeFigureOut">
              <a:rPr lang="da-DK" smtClean="0"/>
              <a:t>10-10-2025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AA485-D036-4246-8AD5-FFB2B71394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36846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33B39-2462-4AA5-86B3-3B003C5920E5}" type="datetimeFigureOut">
              <a:rPr lang="da-DK" smtClean="0"/>
              <a:t>10-10-2025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AA485-D036-4246-8AD5-FFB2B71394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0726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33B39-2462-4AA5-86B3-3B003C5920E5}" type="datetimeFigureOut">
              <a:rPr lang="da-DK" smtClean="0"/>
              <a:t>10-10-2025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AA485-D036-4246-8AD5-FFB2B71394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4765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33B39-2462-4AA5-86B3-3B003C5920E5}" type="datetimeFigureOut">
              <a:rPr lang="da-DK" smtClean="0"/>
              <a:t>10-10-2025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AA485-D036-4246-8AD5-FFB2B71394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8293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33B39-2462-4AA5-86B3-3B003C5920E5}" type="datetimeFigureOut">
              <a:rPr lang="da-DK" smtClean="0"/>
              <a:t>10-10-2025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AA485-D036-4246-8AD5-FFB2B71394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2138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33B39-2462-4AA5-86B3-3B003C5920E5}" type="datetimeFigureOut">
              <a:rPr lang="da-DK" smtClean="0"/>
              <a:t>10-10-2025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AA485-D036-4246-8AD5-FFB2B71394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12684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33B39-2462-4AA5-86B3-3B003C5920E5}" type="datetimeFigureOut">
              <a:rPr lang="da-DK" smtClean="0"/>
              <a:t>10-10-2025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2BAA485-D036-4246-8AD5-FFB2B71394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68829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7" r:id="rId12"/>
    <p:sldLayoutId id="2147483673" r:id="rId13"/>
    <p:sldLayoutId id="2147483678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k.dk/erhverv/elinstallationer-og-elanlaeg/vejledninger/elinstallationer/dimensionering-elektriske-installationer/simpel-dimensionering-installationer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0BC4F29-56CA-41FA-90F6-94A96DB0F9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9136" y="1020871"/>
            <a:ext cx="6960759" cy="2849671"/>
          </a:xfrm>
        </p:spPr>
        <p:txBody>
          <a:bodyPr>
            <a:normAutofit/>
          </a:bodyPr>
          <a:lstStyle/>
          <a:p>
            <a:pPr algn="l"/>
            <a:r>
              <a:rPr lang="da-DK" sz="6000" dirty="0">
                <a:solidFill>
                  <a:srgbClr val="FFFFFF"/>
                </a:solidFill>
              </a:rPr>
              <a:t>Varmepumper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A5997F2E-F8F5-4E0F-AF30-BD6941921D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48104" y="3962088"/>
            <a:ext cx="6112077" cy="1186108"/>
          </a:xfrm>
        </p:spPr>
        <p:txBody>
          <a:bodyPr>
            <a:normAutofit/>
          </a:bodyPr>
          <a:lstStyle/>
          <a:p>
            <a:pPr algn="l"/>
            <a:r>
              <a:rPr lang="da-DK">
                <a:solidFill>
                  <a:srgbClr val="FFFFFF">
                    <a:alpha val="70000"/>
                  </a:srgbClr>
                </a:solidFill>
              </a:rPr>
              <a:t>Elektriske forhold</a:t>
            </a: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932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DC2B71-6273-41CA-A7D2-990CEADB2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 meget strøm?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B89B4D0C-F9FD-4C2B-A176-F5AA893396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2194" y="2160588"/>
            <a:ext cx="7347650" cy="3881437"/>
          </a:xfrm>
        </p:spPr>
      </p:pic>
    </p:spTree>
    <p:extLst>
      <p:ext uri="{BB962C8B-B14F-4D97-AF65-F5344CB8AC3E}">
        <p14:creationId xmlns:p14="http://schemas.microsoft.com/office/powerpoint/2010/main" val="2086850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DC2B71-6273-41CA-A7D2-990CEADB2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 meget strøm?</a:t>
            </a:r>
          </a:p>
        </p:txBody>
      </p:sp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6F8C06B2-C2B3-2B75-8473-00DEA559DB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4596" y="1834014"/>
            <a:ext cx="4249414" cy="4351338"/>
          </a:xfr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ADEDA9D2-6DA5-93F9-1000-0A7BBEDAE248}"/>
              </a:ext>
            </a:extLst>
          </p:cNvPr>
          <p:cNvSpPr txBox="1"/>
          <p:nvPr/>
        </p:nvSpPr>
        <p:spPr>
          <a:xfrm>
            <a:off x="6731273" y="3271019"/>
            <a:ext cx="45882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hlinkClick r:id="rId3"/>
              </a:rPr>
              <a:t>https://www.sik.dk/erhverv/elinstallationer-og-elanlaeg/vejledninger/elinstallationer/dimensionering-elektriske-installationer/simpel-dimensionering-installationer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96071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4F83C9-2B0D-448B-A92E-624A4C6D5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 meget strøm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213F48-78CE-4A5C-B4C8-4B6D528F2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Der er mange villaer og rækkehuse der kun har 25 A til rådighed med 3 faser. Disse skal belastes ligeligt og strømmen der trækkes på hver fase må ikke overstige de 25 A.</a:t>
            </a:r>
          </a:p>
          <a:p>
            <a:r>
              <a:rPr lang="da-DK" dirty="0"/>
              <a:t>Typiske store belastninger i en bolig.</a:t>
            </a:r>
          </a:p>
          <a:p>
            <a:pPr lvl="1"/>
            <a:r>
              <a:rPr lang="da-DK" dirty="0"/>
              <a:t>Gammeldags belysningsanlæg</a:t>
            </a:r>
          </a:p>
          <a:p>
            <a:pPr lvl="1"/>
            <a:r>
              <a:rPr lang="da-DK" dirty="0"/>
              <a:t>El komfur</a:t>
            </a:r>
          </a:p>
          <a:p>
            <a:pPr lvl="1"/>
            <a:r>
              <a:rPr lang="da-DK" dirty="0"/>
              <a:t>Stationære computere.</a:t>
            </a:r>
          </a:p>
          <a:p>
            <a:pPr lvl="1"/>
            <a:r>
              <a:rPr lang="da-DK" dirty="0"/>
              <a:t>El-vandvarmere.</a:t>
            </a:r>
          </a:p>
          <a:p>
            <a:pPr lvl="1"/>
            <a:r>
              <a:rPr lang="da-DK" dirty="0"/>
              <a:t>Varmepumper</a:t>
            </a:r>
          </a:p>
          <a:p>
            <a:pPr lvl="1"/>
            <a:r>
              <a:rPr lang="da-DK" dirty="0"/>
              <a:t>El-bil ladere.</a:t>
            </a:r>
          </a:p>
        </p:txBody>
      </p:sp>
    </p:spTree>
    <p:extLst>
      <p:ext uri="{BB962C8B-B14F-4D97-AF65-F5344CB8AC3E}">
        <p14:creationId xmlns:p14="http://schemas.microsoft.com/office/powerpoint/2010/main" val="1618132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D19BEE-3762-4F6B-9BAF-F5BA1E14E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 meget strøm.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A1D9E1A-3933-4A33-A4CF-737AD26D9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En varmepumpe bruger store mængder strøm to steder.</a:t>
            </a:r>
          </a:p>
          <a:p>
            <a:r>
              <a:rPr lang="da-DK" dirty="0"/>
              <a:t>Det sted hvor der oftest bruger strøm er til den hermetisk lukket </a:t>
            </a:r>
            <a:r>
              <a:rPr lang="da-DK" dirty="0" err="1"/>
              <a:t>kredsprocess</a:t>
            </a:r>
            <a:r>
              <a:rPr lang="da-DK" dirty="0"/>
              <a:t>. En </a:t>
            </a:r>
            <a:r>
              <a:rPr lang="da-DK" dirty="0" err="1"/>
              <a:t>bosch</a:t>
            </a:r>
            <a:r>
              <a:rPr lang="da-DK" dirty="0"/>
              <a:t> </a:t>
            </a:r>
            <a:r>
              <a:rPr lang="da-DK" dirty="0" err="1"/>
              <a:t>compress</a:t>
            </a:r>
            <a:r>
              <a:rPr lang="da-DK" dirty="0"/>
              <a:t> 7000 i AW trækker følgende</a:t>
            </a:r>
          </a:p>
          <a:p>
            <a:endParaRPr lang="da-DK" dirty="0"/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7A113BFB-922C-45B9-A61F-77B4D7C46B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357159"/>
              </p:ext>
            </p:extLst>
          </p:nvPr>
        </p:nvGraphicFramePr>
        <p:xfrm>
          <a:off x="1241887" y="3583522"/>
          <a:ext cx="812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24749506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45358685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44709125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8916448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Antal faser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err="1"/>
                        <a:t>Udedel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err="1"/>
                        <a:t>Indesel</a:t>
                      </a: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00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5 OR-S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 faset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10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16 A (3F)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9910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7 OR-S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 faset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16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16 A (3F)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66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9 OR-S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 faset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16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16 A (3F)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86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13 OR-T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3 faset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13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25 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797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17 OR-T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3 faset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13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25 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50083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2187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3B587F-C406-4881-907C-896AE2893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Sikkerhed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7CEE6E3-A151-4D79-A28D-32ACFA25C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En varmepumpe installation skal sikres med et fejlstrøms anlæg.</a:t>
            </a:r>
          </a:p>
          <a:p>
            <a:r>
              <a:rPr lang="da-DK" dirty="0"/>
              <a:t>I dag anvendes der ofte HPFI relæ til at sikre for fejlstrøm.</a:t>
            </a:r>
          </a:p>
          <a:p>
            <a:r>
              <a:rPr lang="da-DK" dirty="0"/>
              <a:t>Hvis der installeres en ON/OFF varmepumpe kan man ofte nøjes med en fejlstrømsrelæ af type A.</a:t>
            </a:r>
          </a:p>
          <a:p>
            <a:r>
              <a:rPr lang="da-DK" dirty="0"/>
              <a:t>Med en frekvensstyret varmepumpe skal der </a:t>
            </a:r>
            <a:r>
              <a:rPr lang="da-DK" dirty="0" err="1"/>
              <a:t>oftes</a:t>
            </a:r>
            <a:r>
              <a:rPr lang="da-DK" dirty="0"/>
              <a:t> anvendes den dyre type B fejlstrømsrelæ.</a:t>
            </a:r>
          </a:p>
          <a:p>
            <a:r>
              <a:rPr lang="da-DK" dirty="0"/>
              <a:t>Der findes dog nogle fabrikanter som skriver at der kan nøjes med en type A til deres frekvensstyret varmepumper.</a:t>
            </a:r>
          </a:p>
        </p:txBody>
      </p:sp>
    </p:spTree>
    <p:extLst>
      <p:ext uri="{BB962C8B-B14F-4D97-AF65-F5344CB8AC3E}">
        <p14:creationId xmlns:p14="http://schemas.microsoft.com/office/powerpoint/2010/main" val="1153253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E5E7C7-D6E1-02F5-4242-0B478145A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666" y="286327"/>
            <a:ext cx="8596668" cy="942109"/>
          </a:xfrm>
        </p:spPr>
        <p:txBody>
          <a:bodyPr/>
          <a:lstStyle/>
          <a:p>
            <a:r>
              <a:rPr lang="da-DK" dirty="0"/>
              <a:t>Hvad siger IP klassifikation</a:t>
            </a: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756D4D21-9C6D-A7C7-D767-EC01D99CEE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623235"/>
            <a:ext cx="6677891" cy="5234765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3FB5E846-79E7-B19A-CC11-E1903697CDE8}"/>
              </a:ext>
            </a:extLst>
          </p:cNvPr>
          <p:cNvSpPr txBox="1"/>
          <p:nvPr/>
        </p:nvSpPr>
        <p:spPr>
          <a:xfrm>
            <a:off x="7236204" y="1934480"/>
            <a:ext cx="37037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/>
              <a:t>Atex</a:t>
            </a:r>
            <a:r>
              <a:rPr lang="da-DK" dirty="0"/>
              <a:t> DS 144.2:2022 zone 2</a:t>
            </a:r>
          </a:p>
          <a:p>
            <a:r>
              <a:rPr lang="da-DK" b="1" i="0" dirty="0">
                <a:solidFill>
                  <a:srgbClr val="1E1E1E"/>
                </a:solidFill>
                <a:effectLst/>
                <a:latin typeface="Muli"/>
              </a:rPr>
              <a:t>Zone 2:</a:t>
            </a:r>
            <a:r>
              <a:rPr lang="da-DK" b="0" i="0" dirty="0">
                <a:solidFill>
                  <a:srgbClr val="1E1E1E"/>
                </a:solidFill>
                <a:effectLst/>
                <a:latin typeface="Muli"/>
              </a:rPr>
              <a:t> Område, hvor det ikke forventes, at der ved normal drift forekommer eksplosiv atmosfære bestående af en blanding af brændbare stoffer i form af gas, dampe eller tåger med luft, eller hvis dette sker, da kun i korte perioder.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27413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78505D-5519-061D-76F8-5910ED671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Afstande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6973B2B-2335-C20C-3419-E4E1BB4FB2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Alt </a:t>
            </a:r>
            <a:r>
              <a:rPr lang="da-DK" dirty="0" err="1"/>
              <a:t>indefor</a:t>
            </a:r>
            <a:r>
              <a:rPr lang="da-DK" dirty="0"/>
              <a:t> 1,5 Meter skal være Zone 2 klassificeret. </a:t>
            </a:r>
          </a:p>
          <a:p>
            <a:r>
              <a:rPr lang="da-DK" dirty="0"/>
              <a:t>Omkring Flangeforbindelser.</a:t>
            </a:r>
          </a:p>
          <a:p>
            <a:r>
              <a:rPr lang="da-DK" dirty="0"/>
              <a:t>Kompressorer</a:t>
            </a:r>
          </a:p>
          <a:p>
            <a:r>
              <a:rPr lang="da-DK" dirty="0"/>
              <a:t>Kondensator</a:t>
            </a:r>
          </a:p>
          <a:p>
            <a:r>
              <a:rPr lang="da-DK" dirty="0"/>
              <a:t>Fordamper</a:t>
            </a:r>
          </a:p>
        </p:txBody>
      </p:sp>
    </p:spTree>
    <p:extLst>
      <p:ext uri="{BB962C8B-B14F-4D97-AF65-F5344CB8AC3E}">
        <p14:creationId xmlns:p14="http://schemas.microsoft.com/office/powerpoint/2010/main" val="2463012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0A61547-2555-4DE2-A37F-A53E54917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C2447E0-8F0D-479C-94E4-82BC8EB68C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F943397-DCDD-44CB-BBA9-9510B7698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E2630ADC-31DB-4C48-AC4A-DAAE5A7B8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A5C44E-F54E-47E0-8989-4D8686B33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FF54E15E-830B-4375-A239-4C51954DEA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CB37E322-FF7E-4872-BD6B-50A48CBEA5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710D0C1E-D2F8-45B2-AE14-1AC8E976F7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3216331B-17D0-4167-ABD2-B2198058C2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A53A7A96-3806-4BB3-91DE-6EED48AC78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8C2B86C-EE71-466E-8991-503F9C9C1B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ED1AD005-DA78-E96B-68A2-1831CE898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8" y="4473225"/>
            <a:ext cx="8288035" cy="109505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err="1"/>
              <a:t>Sikkerhedsafbryder</a:t>
            </a:r>
            <a:r>
              <a:rPr lang="en-US" sz="4800" dirty="0"/>
              <a:t> ?</a:t>
            </a: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7A8C6FCE-E366-AD2A-1063-7B03BFCD7A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7620" y="1011898"/>
            <a:ext cx="3642357" cy="3642357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E720CE0F-2ED3-2A63-33FE-37EBCADB0C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1298" y="1011897"/>
            <a:ext cx="2831932" cy="3642357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466ECE7A-291B-9EAB-8468-19C3314BC102}"/>
              </a:ext>
            </a:extLst>
          </p:cNvPr>
          <p:cNvSpPr txBox="1"/>
          <p:nvPr/>
        </p:nvSpPr>
        <p:spPr>
          <a:xfrm>
            <a:off x="1967345" y="258618"/>
            <a:ext cx="3252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IP 65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40A507D7-5CA3-5B62-EC5B-79FD57958863}"/>
              </a:ext>
            </a:extLst>
          </p:cNvPr>
          <p:cNvSpPr txBox="1"/>
          <p:nvPr/>
        </p:nvSpPr>
        <p:spPr>
          <a:xfrm>
            <a:off x="6727980" y="325859"/>
            <a:ext cx="3252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IP 65 </a:t>
            </a:r>
            <a:r>
              <a:rPr lang="da-DK" dirty="0" err="1"/>
              <a:t>Atex</a:t>
            </a:r>
            <a:r>
              <a:rPr lang="da-DK" dirty="0"/>
              <a:t> Zone 21 og 22</a:t>
            </a:r>
          </a:p>
        </p:txBody>
      </p:sp>
    </p:spTree>
    <p:extLst>
      <p:ext uri="{BB962C8B-B14F-4D97-AF65-F5344CB8AC3E}">
        <p14:creationId xmlns:p14="http://schemas.microsoft.com/office/powerpoint/2010/main" val="524244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247631-DF90-120B-9C73-C37052760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Kan også bruges</a:t>
            </a: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39C1E783-80A7-D599-B734-E38F9925B3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5300" y="2160588"/>
            <a:ext cx="3881437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74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0A61547-2555-4DE2-A37F-A53E54917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C2447E0-8F0D-479C-94E4-82BC8EB68C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F943397-DCDD-44CB-BBA9-9510B7698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E2630ADC-31DB-4C48-AC4A-DAAE5A7B8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A5C44E-F54E-47E0-8989-4D8686B33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FF54E15E-830B-4375-A239-4C51954DEA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CB37E322-FF7E-4872-BD6B-50A48CBEA5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710D0C1E-D2F8-45B2-AE14-1AC8E976F7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3216331B-17D0-4167-ABD2-B2198058C2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A53A7A96-3806-4BB3-91DE-6EED48AC78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8C2B86C-EE71-466E-8991-503F9C9C1B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0B9E9249-493D-421C-9444-ED342CA3D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8" y="4473225"/>
            <a:ext cx="8288035" cy="109505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Hvad må Vi</a:t>
            </a: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0462CA7F-04D0-8983-C4B1-258ACB01C1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6750" y="609600"/>
            <a:ext cx="3642357" cy="3642357"/>
          </a:xfrm>
          <a:prstGeom prst="rect">
            <a:avLst/>
          </a:prstGeom>
        </p:spPr>
      </p:pic>
      <p:pic>
        <p:nvPicPr>
          <p:cNvPr id="5" name="Pladsholder til indhold 3">
            <a:extLst>
              <a:ext uri="{FF2B5EF4-FFF2-40B4-BE49-F238E27FC236}">
                <a16:creationId xmlns:a16="http://schemas.microsoft.com/office/drawing/2014/main" id="{D5F2ED92-6DA3-0C98-BAC9-D411043EF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7461" y="842508"/>
            <a:ext cx="3176540" cy="317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190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9D56F2-4B50-4118-839A-059DEB4D3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Agenda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CBDAAEE-46B5-414B-A941-B63F36AFC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Hvor meget el skal der være til rådighed</a:t>
            </a:r>
          </a:p>
          <a:p>
            <a:r>
              <a:rPr lang="da-DK" dirty="0"/>
              <a:t>Sikkerhedsudstyr</a:t>
            </a:r>
          </a:p>
          <a:p>
            <a:r>
              <a:rPr lang="da-DK" dirty="0"/>
              <a:t>Sikkerhedsafbryder</a:t>
            </a:r>
          </a:p>
          <a:p>
            <a:r>
              <a:rPr lang="da-DK" dirty="0"/>
              <a:t>Hvad må vi?</a:t>
            </a:r>
          </a:p>
        </p:txBody>
      </p:sp>
    </p:spTree>
    <p:extLst>
      <p:ext uri="{BB962C8B-B14F-4D97-AF65-F5344CB8AC3E}">
        <p14:creationId xmlns:p14="http://schemas.microsoft.com/office/powerpoint/2010/main" val="21167206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0CDD58-8526-5A46-B4E9-3C392593D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da-DK" dirty="0"/>
              <a:t>Bi måler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CE1E89-52C1-6164-1CE1-DA179975D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287" y="2160589"/>
            <a:ext cx="2934714" cy="3880773"/>
          </a:xfrm>
        </p:spPr>
        <p:txBody>
          <a:bodyPr>
            <a:normAutofit/>
          </a:bodyPr>
          <a:lstStyle/>
          <a:p>
            <a:r>
              <a:rPr lang="en-US" dirty="0"/>
              <a:t>Fra 3000 kWh </a:t>
            </a:r>
            <a:r>
              <a:rPr lang="en-US" dirty="0" err="1"/>
              <a:t>krav</a:t>
            </a:r>
            <a:endParaRPr lang="en-US" dirty="0"/>
          </a:p>
          <a:p>
            <a:r>
              <a:rPr lang="en-US" dirty="0" err="1"/>
              <a:t>Nedsat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4000 kWh</a:t>
            </a:r>
          </a:p>
          <a:p>
            <a:endParaRPr lang="en-US" dirty="0"/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3F445401-74EE-B27D-BE09-14D510EA91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317" r="3" b="6101"/>
          <a:stretch/>
        </p:blipFill>
        <p:spPr>
          <a:xfrm>
            <a:off x="677334" y="2159331"/>
            <a:ext cx="5423429" cy="3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905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21EF11-B680-4E62-B015-B092F12C0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 meget strøm?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E37F41F-7FCB-4D4F-A332-FCD232C23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En af de udfordringer ved at få varmepumpe som vi skal forholde os til er kundens elinstallation.</a:t>
            </a:r>
          </a:p>
          <a:p>
            <a:r>
              <a:rPr lang="da-DK" dirty="0"/>
              <a:t>Da en varmepumpe anvender el til at køre den hermetisk lukket kreds proces, skal vi sikre os at der er el nok til rådighed.</a:t>
            </a:r>
          </a:p>
          <a:p>
            <a:r>
              <a:rPr lang="da-DK" dirty="0"/>
              <a:t>Ud over varmepumpen er der også alle de andre apparater i husstanden som anvender el.</a:t>
            </a:r>
          </a:p>
          <a:p>
            <a:r>
              <a:rPr lang="da-DK" dirty="0"/>
              <a:t>Den del som vi skal være opmærksom på er </a:t>
            </a:r>
            <a:r>
              <a:rPr lang="da-DK" dirty="0" err="1"/>
              <a:t>Amperene</a:t>
            </a:r>
            <a:r>
              <a:rPr lang="da-DK" dirty="0"/>
              <a:t> (A).</a:t>
            </a:r>
          </a:p>
          <a:p>
            <a:r>
              <a:rPr lang="da-DK" dirty="0"/>
              <a:t>Det kan være rigtigt svært at vurdere hvor mange A der er til rådighed i en husstand. Man kan dog komme med et nogenlunde gæt ved at kigge på kablet der kommer ude fra ”gravstenen”.</a:t>
            </a:r>
          </a:p>
        </p:txBody>
      </p:sp>
    </p:spTree>
    <p:extLst>
      <p:ext uri="{BB962C8B-B14F-4D97-AF65-F5344CB8AC3E}">
        <p14:creationId xmlns:p14="http://schemas.microsoft.com/office/powerpoint/2010/main" val="3312262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17537F-9F57-BDFD-F369-7789DDF82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Kompressor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A5F9CB2-7BFA-519C-E3AA-B7B7FDF5B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569074"/>
          </a:xfrm>
        </p:spPr>
        <p:txBody>
          <a:bodyPr>
            <a:normAutofit/>
          </a:bodyPr>
          <a:lstStyle/>
          <a:p>
            <a:r>
              <a:rPr lang="da-DK" sz="1800" b="0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</a:rPr>
              <a:t>Der kan være tale om kompressionssystemer, hvor kompressorens omdrejningstal er konstant, det vil sige at kompressoren har konstant kapacitet</a:t>
            </a:r>
          </a:p>
          <a:p>
            <a:r>
              <a:rPr lang="da-DK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</a:rPr>
              <a:t>M</a:t>
            </a:r>
            <a:r>
              <a:rPr lang="da-DK" sz="1800" b="0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</a:rPr>
              <a:t>en nu om dage er det mere normalt at kompressoren har variabelt omdrejningstal. </a:t>
            </a:r>
          </a:p>
          <a:p>
            <a:r>
              <a:rPr lang="da-DK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</a:rPr>
              <a:t>Typer:</a:t>
            </a:r>
          </a:p>
          <a:p>
            <a:r>
              <a:rPr lang="da-DK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</a:rPr>
              <a:t>Hermetisk lukket</a:t>
            </a:r>
          </a:p>
          <a:p>
            <a:r>
              <a:rPr lang="da-DK" dirty="0" err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</a:rPr>
              <a:t>Semi</a:t>
            </a:r>
            <a:r>
              <a:rPr lang="da-DK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</a:rPr>
              <a:t> hermetisk lukket</a:t>
            </a:r>
          </a:p>
          <a:p>
            <a:r>
              <a:rPr lang="da-DK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</a:rPr>
              <a:t>Åbne kompressor.</a:t>
            </a:r>
            <a:endParaRPr lang="da-DK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836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73BE16-107A-0C9C-59B1-887DBD037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Kompressorens formål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BAC09DC2-5DDC-3222-39FD-501C210B36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24847" y="252078"/>
            <a:ext cx="2878484" cy="3494011"/>
          </a:xfr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82975589-97A4-6F88-32D6-CEDF8037B51E}"/>
              </a:ext>
            </a:extLst>
          </p:cNvPr>
          <p:cNvSpPr txBox="1"/>
          <p:nvPr/>
        </p:nvSpPr>
        <p:spPr>
          <a:xfrm>
            <a:off x="1946786" y="1905000"/>
            <a:ext cx="598784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sz="2400" dirty="0"/>
              <a:t>Cirkulere kølemidlet igennem kølekredsen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sz="2400" dirty="0"/>
              <a:t>Øge tryk og derved temperaturen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/>
              <a:t>Komprimering</a:t>
            </a:r>
          </a:p>
          <a:p>
            <a:endParaRPr lang="da-DK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05964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D079BB-A32A-6F68-60F3-7F9FD42D0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Typer af kompressorer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C448DF3-4A7D-531F-D359-30D620152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b="1" dirty="0"/>
              <a:t>Hermetisk lukket kompressor</a:t>
            </a:r>
          </a:p>
          <a:p>
            <a:pPr marL="0" indent="0">
              <a:buNone/>
            </a:pPr>
            <a:r>
              <a:rPr lang="da-DK" dirty="0"/>
              <a:t>- 100% lukket, typisk svejst sammen</a:t>
            </a:r>
          </a:p>
          <a:p>
            <a:r>
              <a:rPr lang="da-DK" b="1" dirty="0"/>
              <a:t>Semihermetisk lukket kompressor</a:t>
            </a:r>
          </a:p>
          <a:p>
            <a:pPr marL="0" indent="0">
              <a:buNone/>
            </a:pPr>
            <a:r>
              <a:rPr lang="da-DK" dirty="0"/>
              <a:t>- Delvist lukket, typisk samlet med bolte.</a:t>
            </a:r>
          </a:p>
          <a:p>
            <a:r>
              <a:rPr lang="da-DK" b="1" dirty="0"/>
              <a:t>Åben kompressor</a:t>
            </a:r>
          </a:p>
          <a:p>
            <a:pPr>
              <a:buFontTx/>
              <a:buChar char="-"/>
            </a:pPr>
            <a:r>
              <a:rPr lang="da-DK" dirty="0"/>
              <a:t>Tætnet med pakning/oliefilm.</a:t>
            </a:r>
          </a:p>
          <a:p>
            <a:pPr>
              <a:buFontTx/>
              <a:buChar char="-"/>
            </a:pPr>
            <a:r>
              <a:rPr lang="da-DK" dirty="0"/>
              <a:t>AC i biler.</a:t>
            </a:r>
          </a:p>
        </p:txBody>
      </p:sp>
      <p:pic>
        <p:nvPicPr>
          <p:cNvPr id="4" name="Pladsholder til indhold 4">
            <a:extLst>
              <a:ext uri="{FF2B5EF4-FFF2-40B4-BE49-F238E27FC236}">
                <a16:creationId xmlns:a16="http://schemas.microsoft.com/office/drawing/2014/main" id="{CBE9B3A0-CF6F-34B2-E34E-21FBC0FA2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3897" y="252079"/>
            <a:ext cx="2639434" cy="2825184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D544E8F9-1A76-CA16-BE3E-2BBE200F56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3896" y="3044233"/>
            <a:ext cx="2738037" cy="2763468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84807F4D-580B-D53A-EA25-171F6044EA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839" y="4698436"/>
            <a:ext cx="2010056" cy="208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63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768243-4179-597C-2A22-2F8FBE9A6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Forskellige måder at komprimere kølemidler.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0BC4E98-146A-95CB-183A-64BD1B5BD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a-DK" b="1" dirty="0"/>
              <a:t>Stempel kompressor.</a:t>
            </a:r>
          </a:p>
          <a:p>
            <a:pPr marL="0" indent="0">
              <a:buNone/>
            </a:pPr>
            <a:r>
              <a:rPr lang="da-DK" dirty="0"/>
              <a:t>- Stempel kompression</a:t>
            </a:r>
          </a:p>
          <a:p>
            <a:r>
              <a:rPr lang="da-DK" b="1" dirty="0" err="1"/>
              <a:t>Scroll</a:t>
            </a:r>
            <a:r>
              <a:rPr lang="da-DK" b="1" dirty="0"/>
              <a:t>.</a:t>
            </a:r>
          </a:p>
          <a:p>
            <a:pPr marL="0" indent="0">
              <a:buNone/>
            </a:pPr>
            <a:r>
              <a:rPr lang="da-DK" dirty="0"/>
              <a:t>- Ses også ofte i VP.</a:t>
            </a:r>
          </a:p>
          <a:p>
            <a:r>
              <a:rPr lang="da-DK" b="1" dirty="0"/>
              <a:t>Rullestempel </a:t>
            </a:r>
          </a:p>
          <a:p>
            <a:pPr>
              <a:buFontTx/>
              <a:buChar char="-"/>
            </a:pPr>
            <a:r>
              <a:rPr lang="da-DK" dirty="0"/>
              <a:t>Mere effektiv end </a:t>
            </a:r>
            <a:r>
              <a:rPr lang="da-DK" dirty="0" err="1"/>
              <a:t>Scroll</a:t>
            </a:r>
            <a:r>
              <a:rPr lang="da-DK" dirty="0"/>
              <a:t> ved f.eks. 50% drift. (modulerende).</a:t>
            </a:r>
          </a:p>
          <a:p>
            <a:pPr>
              <a:buFontTx/>
              <a:buChar char="-"/>
            </a:pPr>
            <a:r>
              <a:rPr lang="da-DK" dirty="0"/>
              <a:t>Sårbar overfor væskeslag</a:t>
            </a:r>
          </a:p>
          <a:p>
            <a:r>
              <a:rPr lang="da-DK" b="1" dirty="0"/>
              <a:t>Skrue Kompressor</a:t>
            </a:r>
          </a:p>
          <a:p>
            <a:pPr marL="0" indent="0">
              <a:buNone/>
            </a:pPr>
            <a:r>
              <a:rPr lang="da-DK" dirty="0"/>
              <a:t>-Ses ved store Ammoniak anlæg samt trykluft</a:t>
            </a:r>
          </a:p>
          <a:p>
            <a:r>
              <a:rPr lang="da-DK" b="1" dirty="0"/>
              <a:t>Dynamisk kompressor – centrifugal kompressor.</a:t>
            </a:r>
          </a:p>
          <a:p>
            <a:pPr marL="0" indent="0">
              <a:buNone/>
            </a:pPr>
            <a:r>
              <a:rPr lang="da-DK" dirty="0"/>
              <a:t>- Anlæg på minimum 200KW, Komprimeres med Hastighed.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A6626C01-FA4A-B603-0646-D1937D887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3118" y="1264555"/>
            <a:ext cx="3562847" cy="2467319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41833FB3-64CF-326B-EDE6-34B5D8DF0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8881" y="1264555"/>
            <a:ext cx="3191320" cy="2305372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570AC46C-F504-8794-FEE9-BE2A52F9CE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6013" y="1150238"/>
            <a:ext cx="3419952" cy="269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2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0F1A3A-DC04-E85B-FEC7-B344F1B0E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Stempel kompressoren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B46865A5-8322-9876-2AAD-C0E6EB8806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94227" y="1264555"/>
            <a:ext cx="5194649" cy="5102254"/>
          </a:xfr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96C10D43-EC70-B930-D90F-F24A811A6633}"/>
              </a:ext>
            </a:extLst>
          </p:cNvPr>
          <p:cNvSpPr txBox="1"/>
          <p:nvPr/>
        </p:nvSpPr>
        <p:spPr>
          <a:xfrm>
            <a:off x="1170039" y="1905000"/>
            <a:ext cx="45523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dirty="0"/>
              <a:t>Kompression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dirty="0"/>
              <a:t>Bladfjedre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dirty="0"/>
              <a:t>Tryk og temperatur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00B0F0"/>
                </a:solidFill>
              </a:rPr>
              <a:t>Køl = holde et tilpas sugetryk i fordamperen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FF0000"/>
                </a:solidFill>
              </a:rPr>
              <a:t>VP = Skabe tilpas temperatur til kondensatoren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dirty="0"/>
              <a:t>Det døde rum.</a:t>
            </a:r>
          </a:p>
        </p:txBody>
      </p:sp>
    </p:spTree>
    <p:extLst>
      <p:ext uri="{BB962C8B-B14F-4D97-AF65-F5344CB8AC3E}">
        <p14:creationId xmlns:p14="http://schemas.microsoft.com/office/powerpoint/2010/main" val="171691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6C0E8A-E8FC-98CB-3BB3-122FB7B01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624110"/>
            <a:ext cx="4979814" cy="762238"/>
          </a:xfrm>
        </p:spPr>
        <p:txBody>
          <a:bodyPr/>
          <a:lstStyle/>
          <a:p>
            <a:r>
              <a:rPr lang="da-DK" dirty="0"/>
              <a:t>Hjertet i kølekredsen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11F6D069-F592-EF20-A59D-2AE1B61462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7387" y="1229032"/>
            <a:ext cx="10069103" cy="5800104"/>
          </a:xfr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CE4200E0-A854-B06B-966F-D6E01B90FDE7}"/>
              </a:ext>
            </a:extLst>
          </p:cNvPr>
          <p:cNvSpPr txBox="1"/>
          <p:nvPr/>
        </p:nvSpPr>
        <p:spPr>
          <a:xfrm rot="18334349">
            <a:off x="7340717" y="2810047"/>
            <a:ext cx="182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rgbClr val="7030A0"/>
                </a:solidFill>
              </a:rPr>
              <a:t>Kompressor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B7450D73-25A6-7582-FF5F-8584042562A7}"/>
              </a:ext>
            </a:extLst>
          </p:cNvPr>
          <p:cNvSpPr txBox="1"/>
          <p:nvPr/>
        </p:nvSpPr>
        <p:spPr>
          <a:xfrm>
            <a:off x="8455742" y="254778"/>
            <a:ext cx="3293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b="1" dirty="0"/>
              <a:t>Energi optimerede kompressorer.</a:t>
            </a:r>
          </a:p>
        </p:txBody>
      </p:sp>
    </p:spTree>
    <p:extLst>
      <p:ext uri="{BB962C8B-B14F-4D97-AF65-F5344CB8AC3E}">
        <p14:creationId xmlns:p14="http://schemas.microsoft.com/office/powerpoint/2010/main" val="197814123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</TotalTime>
  <Words>681</Words>
  <Application>Microsoft Office PowerPoint</Application>
  <PresentationFormat>Widescreen</PresentationFormat>
  <Paragraphs>116</Paragraphs>
  <Slides>20</Slides>
  <Notes>0</Notes>
  <HiddenSlides>7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20</vt:i4>
      </vt:variant>
    </vt:vector>
  </HeadingPairs>
  <TitlesOfParts>
    <vt:vector size="27" baseType="lpstr">
      <vt:lpstr>Arial</vt:lpstr>
      <vt:lpstr>Muli</vt:lpstr>
      <vt:lpstr>Trebuchet MS</vt:lpstr>
      <vt:lpstr>Verdana</vt:lpstr>
      <vt:lpstr>Wingdings</vt:lpstr>
      <vt:lpstr>Wingdings 3</vt:lpstr>
      <vt:lpstr>Facet</vt:lpstr>
      <vt:lpstr>Varmepumper</vt:lpstr>
      <vt:lpstr>Agenda</vt:lpstr>
      <vt:lpstr>Hvor meget strøm?</vt:lpstr>
      <vt:lpstr>Kompressor</vt:lpstr>
      <vt:lpstr>Kompressorens formål</vt:lpstr>
      <vt:lpstr>Typer af kompressorer</vt:lpstr>
      <vt:lpstr>Forskellige måder at komprimere kølemidler.</vt:lpstr>
      <vt:lpstr>Stempel kompressoren</vt:lpstr>
      <vt:lpstr>Hjertet i kølekredsen</vt:lpstr>
      <vt:lpstr>Hvor meget strøm?</vt:lpstr>
      <vt:lpstr>Hvor meget strøm?</vt:lpstr>
      <vt:lpstr>Hvor meget strøm</vt:lpstr>
      <vt:lpstr>Hvor meget strøm.</vt:lpstr>
      <vt:lpstr>Sikkerhed</vt:lpstr>
      <vt:lpstr>Hvad siger IP klassifikation</vt:lpstr>
      <vt:lpstr>Afstande</vt:lpstr>
      <vt:lpstr>Sikkerhedsafbryder ?</vt:lpstr>
      <vt:lpstr>Kan også bruges</vt:lpstr>
      <vt:lpstr>Hvad må Vi</vt:lpstr>
      <vt:lpstr>Bi måler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 montør/Installatør</dc:title>
  <dc:creator>Bertel Sommer Larsen</dc:creator>
  <cp:lastModifiedBy>René Hansen</cp:lastModifiedBy>
  <cp:revision>2</cp:revision>
  <dcterms:created xsi:type="dcterms:W3CDTF">2022-03-17T14:35:40Z</dcterms:created>
  <dcterms:modified xsi:type="dcterms:W3CDTF">2025-10-10T06:03:41Z</dcterms:modified>
</cp:coreProperties>
</file>