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3"/>
  </p:notesMasterIdLst>
  <p:sldIdLst>
    <p:sldId id="256" r:id="rId2"/>
    <p:sldId id="257" r:id="rId3"/>
    <p:sldId id="258" r:id="rId4"/>
    <p:sldId id="281" r:id="rId5"/>
    <p:sldId id="295" r:id="rId6"/>
    <p:sldId id="282" r:id="rId7"/>
    <p:sldId id="290" r:id="rId8"/>
    <p:sldId id="291" r:id="rId9"/>
    <p:sldId id="293" r:id="rId10"/>
    <p:sldId id="294" r:id="rId11"/>
    <p:sldId id="292" r:id="rId12"/>
    <p:sldId id="289" r:id="rId13"/>
    <p:sldId id="296" r:id="rId14"/>
    <p:sldId id="259" r:id="rId15"/>
    <p:sldId id="279" r:id="rId16"/>
    <p:sldId id="280" r:id="rId17"/>
    <p:sldId id="260" r:id="rId18"/>
    <p:sldId id="261" r:id="rId19"/>
    <p:sldId id="262" r:id="rId20"/>
    <p:sldId id="263" r:id="rId21"/>
    <p:sldId id="264" r:id="rId22"/>
    <p:sldId id="265" r:id="rId23"/>
    <p:sldId id="286" r:id="rId24"/>
    <p:sldId id="287" r:id="rId25"/>
    <p:sldId id="288" r:id="rId26"/>
    <p:sldId id="266" r:id="rId27"/>
    <p:sldId id="267" r:id="rId28"/>
    <p:sldId id="268" r:id="rId29"/>
    <p:sldId id="269" r:id="rId30"/>
    <p:sldId id="270" r:id="rId31"/>
    <p:sldId id="271" r:id="rId32"/>
    <p:sldId id="272" r:id="rId33"/>
    <p:sldId id="283" r:id="rId34"/>
    <p:sldId id="284" r:id="rId35"/>
    <p:sldId id="285" r:id="rId36"/>
    <p:sldId id="273" r:id="rId37"/>
    <p:sldId id="274" r:id="rId38"/>
    <p:sldId id="275" r:id="rId39"/>
    <p:sldId id="276" r:id="rId40"/>
    <p:sldId id="277" r:id="rId41"/>
    <p:sldId id="278" r:id="rId4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BA74A6D-5352-4345-9C35-01105E2A043A}" v="6" dt="2025-08-25T10:31:19.0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1" d="100"/>
          <a:sy n="111" d="100"/>
        </p:scale>
        <p:origin x="59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né Hansen" userId="a6179236-599e-4cb3-be87-773adac61c24" providerId="ADAL" clId="{A565FFCE-6F06-449B-8B56-A444CAB62F17}"/>
    <pc:docChg chg="undo custSel addSld modSld">
      <pc:chgData name="René Hansen" userId="a6179236-599e-4cb3-be87-773adac61c24" providerId="ADAL" clId="{A565FFCE-6F06-449B-8B56-A444CAB62F17}" dt="2024-03-11T08:56:29.304" v="645" actId="1076"/>
      <pc:docMkLst>
        <pc:docMk/>
      </pc:docMkLst>
      <pc:sldChg chg="modSp mod">
        <pc:chgData name="René Hansen" userId="a6179236-599e-4cb3-be87-773adac61c24" providerId="ADAL" clId="{A565FFCE-6F06-449B-8B56-A444CAB62F17}" dt="2024-03-01T09:29:18.100" v="243" actId="20577"/>
        <pc:sldMkLst>
          <pc:docMk/>
          <pc:sldMk cId="1320371220" sldId="273"/>
        </pc:sldMkLst>
      </pc:sldChg>
      <pc:sldChg chg="addSp delSp modSp new mod">
        <pc:chgData name="René Hansen" userId="a6179236-599e-4cb3-be87-773adac61c24" providerId="ADAL" clId="{A565FFCE-6F06-449B-8B56-A444CAB62F17}" dt="2024-02-28T11:07:01.455" v="21" actId="22"/>
        <pc:sldMkLst>
          <pc:docMk/>
          <pc:sldMk cId="1528727481" sldId="290"/>
        </pc:sldMkLst>
      </pc:sldChg>
      <pc:sldChg chg="addSp delSp modSp new mod">
        <pc:chgData name="René Hansen" userId="a6179236-599e-4cb3-be87-773adac61c24" providerId="ADAL" clId="{A565FFCE-6F06-449B-8B56-A444CAB62F17}" dt="2024-02-28T11:14:53.126" v="43" actId="22"/>
        <pc:sldMkLst>
          <pc:docMk/>
          <pc:sldMk cId="3757914853" sldId="291"/>
        </pc:sldMkLst>
      </pc:sldChg>
      <pc:sldChg chg="modSp new mod">
        <pc:chgData name="René Hansen" userId="a6179236-599e-4cb3-be87-773adac61c24" providerId="ADAL" clId="{A565FFCE-6F06-449B-8B56-A444CAB62F17}" dt="2024-02-28T11:24:39.045" v="227" actId="20577"/>
        <pc:sldMkLst>
          <pc:docMk/>
          <pc:sldMk cId="1850378658" sldId="292"/>
        </pc:sldMkLst>
      </pc:sldChg>
      <pc:sldChg chg="addSp delSp modSp new mod setBg">
        <pc:chgData name="René Hansen" userId="a6179236-599e-4cb3-be87-773adac61c24" providerId="ADAL" clId="{A565FFCE-6F06-449B-8B56-A444CAB62F17}" dt="2024-03-01T09:32:48.615" v="267" actId="14100"/>
        <pc:sldMkLst>
          <pc:docMk/>
          <pc:sldMk cId="2152086797" sldId="293"/>
        </pc:sldMkLst>
      </pc:sldChg>
      <pc:sldChg chg="addSp delSp modSp new mod setBg">
        <pc:chgData name="René Hansen" userId="a6179236-599e-4cb3-be87-773adac61c24" providerId="ADAL" clId="{A565FFCE-6F06-449B-8B56-A444CAB62F17}" dt="2024-03-01T09:33:57.133" v="281" actId="14100"/>
        <pc:sldMkLst>
          <pc:docMk/>
          <pc:sldMk cId="1663841838" sldId="294"/>
        </pc:sldMkLst>
      </pc:sldChg>
      <pc:sldChg chg="addSp delSp modSp new mod">
        <pc:chgData name="René Hansen" userId="a6179236-599e-4cb3-be87-773adac61c24" providerId="ADAL" clId="{A565FFCE-6F06-449B-8B56-A444CAB62F17}" dt="2024-03-11T08:56:29.304" v="645" actId="1076"/>
        <pc:sldMkLst>
          <pc:docMk/>
          <pc:sldMk cId="416836110" sldId="295"/>
        </pc:sldMkLst>
      </pc:sldChg>
      <pc:sldChg chg="modSp new mod">
        <pc:chgData name="René Hansen" userId="a6179236-599e-4cb3-be87-773adac61c24" providerId="ADAL" clId="{A565FFCE-6F06-449B-8B56-A444CAB62F17}" dt="2024-03-11T07:38:46.368" v="412" actId="207"/>
        <pc:sldMkLst>
          <pc:docMk/>
          <pc:sldMk cId="3917878048" sldId="296"/>
        </pc:sldMkLst>
      </pc:sldChg>
    </pc:docChg>
  </pc:docChgLst>
  <pc:docChgLst>
    <pc:chgData name="René Hansen" userId="a6179236-599e-4cb3-be87-773adac61c24" providerId="ADAL" clId="{EE676B4F-DF8A-40FE-BE41-A1F8C73BC257}"/>
    <pc:docChg chg="undo custSel addSld delSld modSld addMainMaster delMainMaster">
      <pc:chgData name="René Hansen" userId="a6179236-599e-4cb3-be87-773adac61c24" providerId="ADAL" clId="{EE676B4F-DF8A-40FE-BE41-A1F8C73BC257}" dt="2023-10-05T08:55:15.969" v="1301" actId="47"/>
      <pc:docMkLst>
        <pc:docMk/>
      </pc:docMkLst>
      <pc:sldChg chg="add del">
        <pc:chgData name="René Hansen" userId="a6179236-599e-4cb3-be87-773adac61c24" providerId="ADAL" clId="{EE676B4F-DF8A-40FE-BE41-A1F8C73BC257}" dt="2023-09-21T06:32:06.614" v="8" actId="47"/>
        <pc:sldMkLst>
          <pc:docMk/>
          <pc:sldMk cId="701908819" sldId="283"/>
        </pc:sldMkLst>
      </pc:sldChg>
      <pc:sldChg chg="addSp delSp modSp add mod setBg addAnim">
        <pc:chgData name="René Hansen" userId="a6179236-599e-4cb3-be87-773adac61c24" providerId="ADAL" clId="{EE676B4F-DF8A-40FE-BE41-A1F8C73BC257}" dt="2023-09-21T06:33:07.853" v="18"/>
        <pc:sldMkLst>
          <pc:docMk/>
          <pc:sldMk cId="2295056592" sldId="283"/>
        </pc:sldMkLst>
      </pc:sldChg>
      <pc:sldChg chg="add del">
        <pc:chgData name="René Hansen" userId="a6179236-599e-4cb3-be87-773adac61c24" providerId="ADAL" clId="{EE676B4F-DF8A-40FE-BE41-A1F8C73BC257}" dt="2023-09-21T06:31:52.061" v="2" actId="2696"/>
        <pc:sldMkLst>
          <pc:docMk/>
          <pc:sldMk cId="3232076427" sldId="283"/>
        </pc:sldMkLst>
      </pc:sldChg>
      <pc:sldChg chg="add del">
        <pc:chgData name="René Hansen" userId="a6179236-599e-4cb3-be87-773adac61c24" providerId="ADAL" clId="{EE676B4F-DF8A-40FE-BE41-A1F8C73BC257}" dt="2023-09-21T06:32:05.164" v="7" actId="47"/>
        <pc:sldMkLst>
          <pc:docMk/>
          <pc:sldMk cId="2295056592" sldId="284"/>
        </pc:sldMkLst>
      </pc:sldChg>
      <pc:sldChg chg="add">
        <pc:chgData name="René Hansen" userId="a6179236-599e-4cb3-be87-773adac61c24" providerId="ADAL" clId="{EE676B4F-DF8A-40FE-BE41-A1F8C73BC257}" dt="2023-09-21T06:32:23.506" v="12"/>
        <pc:sldMkLst>
          <pc:docMk/>
          <pc:sldMk cId="2699937553" sldId="284"/>
        </pc:sldMkLst>
      </pc:sldChg>
      <pc:sldChg chg="add">
        <pc:chgData name="René Hansen" userId="a6179236-599e-4cb3-be87-773adac61c24" providerId="ADAL" clId="{EE676B4F-DF8A-40FE-BE41-A1F8C73BC257}" dt="2023-09-21T06:32:32.667" v="14"/>
        <pc:sldMkLst>
          <pc:docMk/>
          <pc:sldMk cId="1676886727" sldId="285"/>
        </pc:sldMkLst>
      </pc:sldChg>
      <pc:sldChg chg="modSp new mod">
        <pc:chgData name="René Hansen" userId="a6179236-599e-4cb3-be87-773adac61c24" providerId="ADAL" clId="{EE676B4F-DF8A-40FE-BE41-A1F8C73BC257}" dt="2023-10-05T08:18:07.778" v="821" actId="20577"/>
        <pc:sldMkLst>
          <pc:docMk/>
          <pc:sldMk cId="3604782863" sldId="286"/>
        </pc:sldMkLst>
      </pc:sldChg>
      <pc:sldChg chg="addSp delSp modSp new mod setBg">
        <pc:chgData name="René Hansen" userId="a6179236-599e-4cb3-be87-773adac61c24" providerId="ADAL" clId="{EE676B4F-DF8A-40FE-BE41-A1F8C73BC257}" dt="2023-10-05T08:27:22.593" v="1190" actId="20577"/>
        <pc:sldMkLst>
          <pc:docMk/>
          <pc:sldMk cId="263760390" sldId="287"/>
        </pc:sldMkLst>
      </pc:sldChg>
      <pc:sldChg chg="addSp delSp modSp new mod setBg">
        <pc:chgData name="René Hansen" userId="a6179236-599e-4cb3-be87-773adac61c24" providerId="ADAL" clId="{EE676B4F-DF8A-40FE-BE41-A1F8C73BC257}" dt="2023-10-05T08:31:46.481" v="1299" actId="313"/>
        <pc:sldMkLst>
          <pc:docMk/>
          <pc:sldMk cId="496279852" sldId="288"/>
        </pc:sldMkLst>
      </pc:sldChg>
      <pc:sldChg chg="new del">
        <pc:chgData name="René Hansen" userId="a6179236-599e-4cb3-be87-773adac61c24" providerId="ADAL" clId="{EE676B4F-DF8A-40FE-BE41-A1F8C73BC257}" dt="2023-10-05T08:55:15.969" v="1301" actId="47"/>
        <pc:sldMkLst>
          <pc:docMk/>
          <pc:sldMk cId="257584495" sldId="289"/>
        </pc:sldMkLst>
      </pc:sldChg>
      <pc:sldMasterChg chg="add del addSldLayout delSldLayout">
        <pc:chgData name="René Hansen" userId="a6179236-599e-4cb3-be87-773adac61c24" providerId="ADAL" clId="{EE676B4F-DF8A-40FE-BE41-A1F8C73BC257}" dt="2023-09-21T06:32:21.018" v="9" actId="27028"/>
        <pc:sldMasterMkLst>
          <pc:docMk/>
          <pc:sldMasterMk cId="0" sldId="2147483648"/>
        </pc:sldMasterMkLst>
        <pc:sldLayoutChg chg="add del">
          <pc:chgData name="René Hansen" userId="a6179236-599e-4cb3-be87-773adac61c24" providerId="ADAL" clId="{EE676B4F-DF8A-40FE-BE41-A1F8C73BC257}" dt="2023-09-21T06:32:21.018" v="9" actId="27028"/>
          <pc:sldLayoutMkLst>
            <pc:docMk/>
            <pc:sldMasterMk cId="0" sldId="2147483648"/>
            <pc:sldLayoutMk cId="0" sldId="2147483650"/>
          </pc:sldLayoutMkLst>
        </pc:sldLayoutChg>
      </pc:sldMasterChg>
    </pc:docChg>
  </pc:docChgLst>
  <pc:docChgLst>
    <pc:chgData name="René Hansen" userId="a6179236-599e-4cb3-be87-773adac61c24" providerId="ADAL" clId="{1DB68518-8A2E-422C-B996-FC1FD60161D6}"/>
    <pc:docChg chg="modSld">
      <pc:chgData name="René Hansen" userId="a6179236-599e-4cb3-be87-773adac61c24" providerId="ADAL" clId="{1DB68518-8A2E-422C-B996-FC1FD60161D6}" dt="2023-11-29T06:35:40.226" v="19" actId="20577"/>
      <pc:docMkLst>
        <pc:docMk/>
      </pc:docMkLst>
      <pc:sldChg chg="modSp mod">
        <pc:chgData name="René Hansen" userId="a6179236-599e-4cb3-be87-773adac61c24" providerId="ADAL" clId="{1DB68518-8A2E-422C-B996-FC1FD60161D6}" dt="2023-11-29T06:35:40.226" v="19" actId="20577"/>
        <pc:sldMkLst>
          <pc:docMk/>
          <pc:sldMk cId="2470612540" sldId="258"/>
        </pc:sldMkLst>
      </pc:sldChg>
    </pc:docChg>
  </pc:docChgLst>
  <pc:docChgLst>
    <pc:chgData name="René Hansen" userId="a6179236-599e-4cb3-be87-773adac61c24" providerId="ADAL" clId="{3C4F5D84-C3FA-43E9-9FFE-F509CA4BAEF9}"/>
    <pc:docChg chg="addSld modSld">
      <pc:chgData name="René Hansen" userId="a6179236-599e-4cb3-be87-773adac61c24" providerId="ADAL" clId="{3C4F5D84-C3FA-43E9-9FFE-F509CA4BAEF9}" dt="2023-11-02T08:20:42.907" v="112" actId="20577"/>
      <pc:docMkLst>
        <pc:docMk/>
      </pc:docMkLst>
      <pc:sldChg chg="modSp new mod">
        <pc:chgData name="René Hansen" userId="a6179236-599e-4cb3-be87-773adac61c24" providerId="ADAL" clId="{3C4F5D84-C3FA-43E9-9FFE-F509CA4BAEF9}" dt="2023-11-02T08:20:42.907" v="112" actId="20577"/>
        <pc:sldMkLst>
          <pc:docMk/>
          <pc:sldMk cId="3645420023" sldId="289"/>
        </pc:sldMkLst>
      </pc:sldChg>
    </pc:docChg>
  </pc:docChgLst>
  <pc:docChgLst>
    <pc:chgData name="René Hansen" userId="a6179236-599e-4cb3-be87-773adac61c24" providerId="ADAL" clId="{3AA1C37E-2019-431A-A8A7-E6F1EE35BD59}"/>
    <pc:docChg chg="undo custSel addSld modSld">
      <pc:chgData name="René Hansen" userId="a6179236-599e-4cb3-be87-773adac61c24" providerId="ADAL" clId="{3AA1C37E-2019-431A-A8A7-E6F1EE35BD59}" dt="2023-03-03T12:20:35.607" v="391" actId="207"/>
      <pc:docMkLst>
        <pc:docMk/>
      </pc:docMkLst>
      <pc:sldChg chg="addSp modSp mod">
        <pc:chgData name="René Hansen" userId="a6179236-599e-4cb3-be87-773adac61c24" providerId="ADAL" clId="{3AA1C37E-2019-431A-A8A7-E6F1EE35BD59}" dt="2023-03-03T12:20:35.607" v="391" actId="207"/>
        <pc:sldMkLst>
          <pc:docMk/>
          <pc:sldMk cId="4063914076" sldId="270"/>
        </pc:sldMkLst>
      </pc:sldChg>
      <pc:sldChg chg="addSp modSp new mod setBg">
        <pc:chgData name="René Hansen" userId="a6179236-599e-4cb3-be87-773adac61c24" providerId="ADAL" clId="{3AA1C37E-2019-431A-A8A7-E6F1EE35BD59}" dt="2023-03-01T09:19:31.800" v="361" actId="26606"/>
        <pc:sldMkLst>
          <pc:docMk/>
          <pc:sldMk cId="41480385" sldId="279"/>
        </pc:sldMkLst>
      </pc:sldChg>
      <pc:sldChg chg="modSp new mod">
        <pc:chgData name="René Hansen" userId="a6179236-599e-4cb3-be87-773adac61c24" providerId="ADAL" clId="{3AA1C37E-2019-431A-A8A7-E6F1EE35BD59}" dt="2023-03-01T09:20:29.214" v="379" actId="20577"/>
        <pc:sldMkLst>
          <pc:docMk/>
          <pc:sldMk cId="1395121276" sldId="280"/>
        </pc:sldMkLst>
      </pc:sldChg>
      <pc:sldChg chg="addSp delSp modSp new mod setBg">
        <pc:chgData name="René Hansen" userId="a6179236-599e-4cb3-be87-773adac61c24" providerId="ADAL" clId="{3AA1C37E-2019-431A-A8A7-E6F1EE35BD59}" dt="2023-03-03T12:11:58.312" v="382" actId="26606"/>
        <pc:sldMkLst>
          <pc:docMk/>
          <pc:sldMk cId="150290082" sldId="281"/>
        </pc:sldMkLst>
      </pc:sldChg>
      <pc:sldChg chg="addSp delSp modSp new mod setBg">
        <pc:chgData name="René Hansen" userId="a6179236-599e-4cb3-be87-773adac61c24" providerId="ADAL" clId="{3AA1C37E-2019-431A-A8A7-E6F1EE35BD59}" dt="2023-03-03T12:13:21.442" v="387" actId="26606"/>
        <pc:sldMkLst>
          <pc:docMk/>
          <pc:sldMk cId="2216992118" sldId="282"/>
        </pc:sldMkLst>
      </pc:sldChg>
    </pc:docChg>
  </pc:docChgLst>
  <pc:docChgLst>
    <pc:chgData name="René Hansen" userId="a6179236-599e-4cb3-be87-773adac61c24" providerId="ADAL" clId="{31D31221-C088-481B-B663-6AFB4FC37923}"/>
    <pc:docChg chg="modSld">
      <pc:chgData name="René Hansen" userId="a6179236-599e-4cb3-be87-773adac61c24" providerId="ADAL" clId="{31D31221-C088-481B-B663-6AFB4FC37923}" dt="2024-11-14T09:01:41.639" v="21" actId="20577"/>
      <pc:docMkLst>
        <pc:docMk/>
      </pc:docMkLst>
      <pc:sldChg chg="modSp mod">
        <pc:chgData name="René Hansen" userId="a6179236-599e-4cb3-be87-773adac61c24" providerId="ADAL" clId="{31D31221-C088-481B-B663-6AFB4FC37923}" dt="2024-11-14T09:01:41.639" v="21" actId="20577"/>
        <pc:sldMkLst>
          <pc:docMk/>
          <pc:sldMk cId="1395121276" sldId="280"/>
        </pc:sldMkLst>
      </pc:sldChg>
    </pc:docChg>
  </pc:docChgLst>
  <pc:docChgLst>
    <pc:chgData name="René Hansen" userId="a6179236-599e-4cb3-be87-773adac61c24" providerId="ADAL" clId="{4BA74A6D-5352-4345-9C35-01105E2A043A}"/>
    <pc:docChg chg="custSel modSld">
      <pc:chgData name="René Hansen" userId="a6179236-599e-4cb3-be87-773adac61c24" providerId="ADAL" clId="{4BA74A6D-5352-4345-9C35-01105E2A043A}" dt="2025-08-25T10:31:20.586" v="27" actId="1076"/>
      <pc:docMkLst>
        <pc:docMk/>
      </pc:docMkLst>
      <pc:sldChg chg="addSp modSp mod">
        <pc:chgData name="René Hansen" userId="a6179236-599e-4cb3-be87-773adac61c24" providerId="ADAL" clId="{4BA74A6D-5352-4345-9C35-01105E2A043A}" dt="2025-08-25T10:29:50.949" v="11" actId="20577"/>
        <pc:sldMkLst>
          <pc:docMk/>
          <pc:sldMk cId="1894059989" sldId="261"/>
        </pc:sldMkLst>
        <pc:spChg chg="add mod">
          <ac:chgData name="René Hansen" userId="a6179236-599e-4cb3-be87-773adac61c24" providerId="ADAL" clId="{4BA74A6D-5352-4345-9C35-01105E2A043A}" dt="2025-08-25T10:29:50.949" v="11" actId="20577"/>
          <ac:spMkLst>
            <pc:docMk/>
            <pc:sldMk cId="1894059989" sldId="261"/>
            <ac:spMk id="4" creationId="{BE898885-93CF-B566-ECCA-98963AB0E792}"/>
          </ac:spMkLst>
        </pc:spChg>
      </pc:sldChg>
      <pc:sldChg chg="addSp modSp mod">
        <pc:chgData name="René Hansen" userId="a6179236-599e-4cb3-be87-773adac61c24" providerId="ADAL" clId="{4BA74A6D-5352-4345-9C35-01105E2A043A}" dt="2025-08-25T10:30:07.261" v="16" actId="20577"/>
        <pc:sldMkLst>
          <pc:docMk/>
          <pc:sldMk cId="1824968177" sldId="262"/>
        </pc:sldMkLst>
        <pc:spChg chg="add mod">
          <ac:chgData name="René Hansen" userId="a6179236-599e-4cb3-be87-773adac61c24" providerId="ADAL" clId="{4BA74A6D-5352-4345-9C35-01105E2A043A}" dt="2025-08-25T10:30:07.261" v="16" actId="20577"/>
          <ac:spMkLst>
            <pc:docMk/>
            <pc:sldMk cId="1824968177" sldId="262"/>
            <ac:spMk id="5" creationId="{BE898885-93CF-B566-ECCA-98963AB0E792}"/>
          </ac:spMkLst>
        </pc:spChg>
        <pc:picChg chg="mod">
          <ac:chgData name="René Hansen" userId="a6179236-599e-4cb3-be87-773adac61c24" providerId="ADAL" clId="{4BA74A6D-5352-4345-9C35-01105E2A043A}" dt="2025-08-25T10:30:02.609" v="13" actId="1076"/>
          <ac:picMkLst>
            <pc:docMk/>
            <pc:sldMk cId="1824968177" sldId="262"/>
            <ac:picMk id="4" creationId="{00000000-0000-0000-0000-000000000000}"/>
          </ac:picMkLst>
        </pc:picChg>
      </pc:sldChg>
      <pc:sldChg chg="addSp modSp mod">
        <pc:chgData name="René Hansen" userId="a6179236-599e-4cb3-be87-773adac61c24" providerId="ADAL" clId="{4BA74A6D-5352-4345-9C35-01105E2A043A}" dt="2025-08-25T10:30:28.709" v="20" actId="20577"/>
        <pc:sldMkLst>
          <pc:docMk/>
          <pc:sldMk cId="886130544" sldId="265"/>
        </pc:sldMkLst>
        <pc:spChg chg="add mod">
          <ac:chgData name="René Hansen" userId="a6179236-599e-4cb3-be87-773adac61c24" providerId="ADAL" clId="{4BA74A6D-5352-4345-9C35-01105E2A043A}" dt="2025-08-25T10:30:28.709" v="20" actId="20577"/>
          <ac:spMkLst>
            <pc:docMk/>
            <pc:sldMk cId="886130544" sldId="265"/>
            <ac:spMk id="4" creationId="{BE898885-93CF-B566-ECCA-98963AB0E792}"/>
          </ac:spMkLst>
        </pc:spChg>
      </pc:sldChg>
      <pc:sldChg chg="addSp modSp mod">
        <pc:chgData name="René Hansen" userId="a6179236-599e-4cb3-be87-773adac61c24" providerId="ADAL" clId="{4BA74A6D-5352-4345-9C35-01105E2A043A}" dt="2025-08-25T10:31:20.586" v="27" actId="1076"/>
        <pc:sldMkLst>
          <pc:docMk/>
          <pc:sldMk cId="1064859629" sldId="267"/>
        </pc:sldMkLst>
        <pc:spChg chg="add mod">
          <ac:chgData name="René Hansen" userId="a6179236-599e-4cb3-be87-773adac61c24" providerId="ADAL" clId="{4BA74A6D-5352-4345-9C35-01105E2A043A}" dt="2025-08-25T10:31:20.586" v="27" actId="1076"/>
          <ac:spMkLst>
            <pc:docMk/>
            <pc:sldMk cId="1064859629" sldId="267"/>
            <ac:spMk id="4" creationId="{BE898885-93CF-B566-ECCA-98963AB0E792}"/>
          </ac:spMkLst>
        </pc:spChg>
      </pc:sldChg>
      <pc:sldChg chg="addSp modSp mod">
        <pc:chgData name="René Hansen" userId="a6179236-599e-4cb3-be87-773adac61c24" providerId="ADAL" clId="{4BA74A6D-5352-4345-9C35-01105E2A043A}" dt="2025-08-25T10:27:47.288" v="7" actId="20577"/>
        <pc:sldMkLst>
          <pc:docMk/>
          <pc:sldMk cId="150290082" sldId="281"/>
        </pc:sldMkLst>
        <pc:spChg chg="add mod">
          <ac:chgData name="René Hansen" userId="a6179236-599e-4cb3-be87-773adac61c24" providerId="ADAL" clId="{4BA74A6D-5352-4345-9C35-01105E2A043A}" dt="2025-08-25T10:27:47.288" v="7" actId="20577"/>
          <ac:spMkLst>
            <pc:docMk/>
            <pc:sldMk cId="150290082" sldId="281"/>
            <ac:spMk id="2" creationId="{9689FF38-2D1F-3F86-A23F-9A1E677A6B83}"/>
          </ac:spMkLst>
        </pc:spChg>
      </pc:sldChg>
      <pc:sldChg chg="addSp delSp modSp mod">
        <pc:chgData name="René Hansen" userId="a6179236-599e-4cb3-be87-773adac61c24" providerId="ADAL" clId="{4BA74A6D-5352-4345-9C35-01105E2A043A}" dt="2025-08-25T10:31:15.537" v="25" actId="21"/>
        <pc:sldMkLst>
          <pc:docMk/>
          <pc:sldMk cId="3604782863" sldId="286"/>
        </pc:sldMkLst>
        <pc:spChg chg="add del mod">
          <ac:chgData name="René Hansen" userId="a6179236-599e-4cb3-be87-773adac61c24" providerId="ADAL" clId="{4BA74A6D-5352-4345-9C35-01105E2A043A}" dt="2025-08-25T10:31:15.537" v="25" actId="21"/>
          <ac:spMkLst>
            <pc:docMk/>
            <pc:sldMk cId="3604782863" sldId="286"/>
            <ac:spMk id="4" creationId="{BE898885-93CF-B566-ECCA-98963AB0E792}"/>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9FFED07-AC7E-46E3-882F-AD423E912651}" type="doc">
      <dgm:prSet loTypeId="urn:microsoft.com/office/officeart/2005/8/layout/vProcess5" loCatId="process" qsTypeId="urn:microsoft.com/office/officeart/2005/8/quickstyle/simple1" qsCatId="simple" csTypeId="urn:microsoft.com/office/officeart/2005/8/colors/colorful2" csCatId="colorful"/>
      <dgm:spPr/>
      <dgm:t>
        <a:bodyPr/>
        <a:lstStyle/>
        <a:p>
          <a:endParaRPr lang="en-US"/>
        </a:p>
      </dgm:t>
    </dgm:pt>
    <dgm:pt modelId="{8C263F97-45A3-42FB-9C0A-B8C1AA089310}">
      <dgm:prSet/>
      <dgm:spPr/>
      <dgm:t>
        <a:bodyPr/>
        <a:lstStyle/>
        <a:p>
          <a:r>
            <a:rPr lang="da-DK"/>
            <a:t>Lovgivning</a:t>
          </a:r>
          <a:endParaRPr lang="en-US"/>
        </a:p>
      </dgm:t>
    </dgm:pt>
    <dgm:pt modelId="{BE162344-B09F-4093-9B13-95C3D45B4386}" type="parTrans" cxnId="{9FCDB18C-DE99-4B35-9BA0-E60C1636AC4E}">
      <dgm:prSet/>
      <dgm:spPr/>
      <dgm:t>
        <a:bodyPr/>
        <a:lstStyle/>
        <a:p>
          <a:endParaRPr lang="en-US"/>
        </a:p>
      </dgm:t>
    </dgm:pt>
    <dgm:pt modelId="{7A9308D2-BCCE-4E84-86FB-BC7107BD00E2}" type="sibTrans" cxnId="{9FCDB18C-DE99-4B35-9BA0-E60C1636AC4E}">
      <dgm:prSet/>
      <dgm:spPr/>
      <dgm:t>
        <a:bodyPr/>
        <a:lstStyle/>
        <a:p>
          <a:endParaRPr lang="en-US"/>
        </a:p>
      </dgm:t>
    </dgm:pt>
    <dgm:pt modelId="{D183E7CA-04C8-4275-B4A2-CAB62F5A6FB8}">
      <dgm:prSet/>
      <dgm:spPr/>
      <dgm:t>
        <a:bodyPr/>
        <a:lstStyle/>
        <a:p>
          <a:r>
            <a:rPr lang="da-DK"/>
            <a:t>De forskellige anlægstyper</a:t>
          </a:r>
          <a:endParaRPr lang="en-US"/>
        </a:p>
      </dgm:t>
    </dgm:pt>
    <dgm:pt modelId="{E499A857-D515-40C0-BB67-AC1E3730C03D}" type="parTrans" cxnId="{551EAE1C-BA1F-4E7A-B188-CD29CBD9BBBE}">
      <dgm:prSet/>
      <dgm:spPr/>
      <dgm:t>
        <a:bodyPr/>
        <a:lstStyle/>
        <a:p>
          <a:endParaRPr lang="en-US"/>
        </a:p>
      </dgm:t>
    </dgm:pt>
    <dgm:pt modelId="{3FFA2065-75C5-430B-8047-0DBFF0B2027C}" type="sibTrans" cxnId="{551EAE1C-BA1F-4E7A-B188-CD29CBD9BBBE}">
      <dgm:prSet/>
      <dgm:spPr/>
      <dgm:t>
        <a:bodyPr/>
        <a:lstStyle/>
        <a:p>
          <a:endParaRPr lang="en-US"/>
        </a:p>
      </dgm:t>
    </dgm:pt>
    <dgm:pt modelId="{1D41BC5C-D9DC-4E36-BD68-CE416BC4E34F}">
      <dgm:prSet/>
      <dgm:spPr/>
      <dgm:t>
        <a:bodyPr/>
        <a:lstStyle/>
        <a:p>
          <a:r>
            <a:rPr lang="da-DK"/>
            <a:t>Omkostninger</a:t>
          </a:r>
          <a:endParaRPr lang="en-US"/>
        </a:p>
      </dgm:t>
    </dgm:pt>
    <dgm:pt modelId="{40876754-41E5-4DBA-A4D7-F5F069D1262D}" type="parTrans" cxnId="{0001E967-82C0-4C1F-A06E-69802D7B9402}">
      <dgm:prSet/>
      <dgm:spPr/>
      <dgm:t>
        <a:bodyPr/>
        <a:lstStyle/>
        <a:p>
          <a:endParaRPr lang="en-US"/>
        </a:p>
      </dgm:t>
    </dgm:pt>
    <dgm:pt modelId="{FD668819-5FF7-4178-92B5-F003B6E74ACE}" type="sibTrans" cxnId="{0001E967-82C0-4C1F-A06E-69802D7B9402}">
      <dgm:prSet/>
      <dgm:spPr/>
      <dgm:t>
        <a:bodyPr/>
        <a:lstStyle/>
        <a:p>
          <a:endParaRPr lang="en-US"/>
        </a:p>
      </dgm:t>
    </dgm:pt>
    <dgm:pt modelId="{E3A370AC-D628-4BD7-952F-C63175683FB9}" type="pres">
      <dgm:prSet presAssocID="{C9FFED07-AC7E-46E3-882F-AD423E912651}" presName="outerComposite" presStyleCnt="0">
        <dgm:presLayoutVars>
          <dgm:chMax val="5"/>
          <dgm:dir/>
          <dgm:resizeHandles val="exact"/>
        </dgm:presLayoutVars>
      </dgm:prSet>
      <dgm:spPr/>
    </dgm:pt>
    <dgm:pt modelId="{F9EF9BD9-302A-498E-964A-B1904547FFAB}" type="pres">
      <dgm:prSet presAssocID="{C9FFED07-AC7E-46E3-882F-AD423E912651}" presName="dummyMaxCanvas" presStyleCnt="0">
        <dgm:presLayoutVars/>
      </dgm:prSet>
      <dgm:spPr/>
    </dgm:pt>
    <dgm:pt modelId="{3EC42829-7B0C-44F1-A954-D94D24AB00B2}" type="pres">
      <dgm:prSet presAssocID="{C9FFED07-AC7E-46E3-882F-AD423E912651}" presName="ThreeNodes_1" presStyleLbl="node1" presStyleIdx="0" presStyleCnt="3">
        <dgm:presLayoutVars>
          <dgm:bulletEnabled val="1"/>
        </dgm:presLayoutVars>
      </dgm:prSet>
      <dgm:spPr/>
    </dgm:pt>
    <dgm:pt modelId="{7C724B32-FF5D-422B-B8A5-C58DE2E3F19D}" type="pres">
      <dgm:prSet presAssocID="{C9FFED07-AC7E-46E3-882F-AD423E912651}" presName="ThreeNodes_2" presStyleLbl="node1" presStyleIdx="1" presStyleCnt="3">
        <dgm:presLayoutVars>
          <dgm:bulletEnabled val="1"/>
        </dgm:presLayoutVars>
      </dgm:prSet>
      <dgm:spPr/>
    </dgm:pt>
    <dgm:pt modelId="{505A1F5A-F098-41F0-81DF-097647D53067}" type="pres">
      <dgm:prSet presAssocID="{C9FFED07-AC7E-46E3-882F-AD423E912651}" presName="ThreeNodes_3" presStyleLbl="node1" presStyleIdx="2" presStyleCnt="3">
        <dgm:presLayoutVars>
          <dgm:bulletEnabled val="1"/>
        </dgm:presLayoutVars>
      </dgm:prSet>
      <dgm:spPr/>
    </dgm:pt>
    <dgm:pt modelId="{043E8691-6902-4E91-BFAC-E138265FEF46}" type="pres">
      <dgm:prSet presAssocID="{C9FFED07-AC7E-46E3-882F-AD423E912651}" presName="ThreeConn_1-2" presStyleLbl="fgAccFollowNode1" presStyleIdx="0" presStyleCnt="2">
        <dgm:presLayoutVars>
          <dgm:bulletEnabled val="1"/>
        </dgm:presLayoutVars>
      </dgm:prSet>
      <dgm:spPr/>
    </dgm:pt>
    <dgm:pt modelId="{8D597B88-B1C0-4BEE-95C7-47FB37269125}" type="pres">
      <dgm:prSet presAssocID="{C9FFED07-AC7E-46E3-882F-AD423E912651}" presName="ThreeConn_2-3" presStyleLbl="fgAccFollowNode1" presStyleIdx="1" presStyleCnt="2">
        <dgm:presLayoutVars>
          <dgm:bulletEnabled val="1"/>
        </dgm:presLayoutVars>
      </dgm:prSet>
      <dgm:spPr/>
    </dgm:pt>
    <dgm:pt modelId="{31F98925-341D-4DE6-B641-B08319A0E405}" type="pres">
      <dgm:prSet presAssocID="{C9FFED07-AC7E-46E3-882F-AD423E912651}" presName="ThreeNodes_1_text" presStyleLbl="node1" presStyleIdx="2" presStyleCnt="3">
        <dgm:presLayoutVars>
          <dgm:bulletEnabled val="1"/>
        </dgm:presLayoutVars>
      </dgm:prSet>
      <dgm:spPr/>
    </dgm:pt>
    <dgm:pt modelId="{1AD9F654-8304-4F23-9322-63EF09A89D99}" type="pres">
      <dgm:prSet presAssocID="{C9FFED07-AC7E-46E3-882F-AD423E912651}" presName="ThreeNodes_2_text" presStyleLbl="node1" presStyleIdx="2" presStyleCnt="3">
        <dgm:presLayoutVars>
          <dgm:bulletEnabled val="1"/>
        </dgm:presLayoutVars>
      </dgm:prSet>
      <dgm:spPr/>
    </dgm:pt>
    <dgm:pt modelId="{C6391E38-5803-4ED5-B903-3C4DCE1BB87D}" type="pres">
      <dgm:prSet presAssocID="{C9FFED07-AC7E-46E3-882F-AD423E912651}" presName="ThreeNodes_3_text" presStyleLbl="node1" presStyleIdx="2" presStyleCnt="3">
        <dgm:presLayoutVars>
          <dgm:bulletEnabled val="1"/>
        </dgm:presLayoutVars>
      </dgm:prSet>
      <dgm:spPr/>
    </dgm:pt>
  </dgm:ptLst>
  <dgm:cxnLst>
    <dgm:cxn modelId="{35EFC317-8AE8-4F25-B59A-4201C489A4BC}" type="presOf" srcId="{1D41BC5C-D9DC-4E36-BD68-CE416BC4E34F}" destId="{C6391E38-5803-4ED5-B903-3C4DCE1BB87D}" srcOrd="1" destOrd="0" presId="urn:microsoft.com/office/officeart/2005/8/layout/vProcess5"/>
    <dgm:cxn modelId="{551EAE1C-BA1F-4E7A-B188-CD29CBD9BBBE}" srcId="{C9FFED07-AC7E-46E3-882F-AD423E912651}" destId="{D183E7CA-04C8-4275-B4A2-CAB62F5A6FB8}" srcOrd="1" destOrd="0" parTransId="{E499A857-D515-40C0-BB67-AC1E3730C03D}" sibTransId="{3FFA2065-75C5-430B-8047-0DBFF0B2027C}"/>
    <dgm:cxn modelId="{0001E967-82C0-4C1F-A06E-69802D7B9402}" srcId="{C9FFED07-AC7E-46E3-882F-AD423E912651}" destId="{1D41BC5C-D9DC-4E36-BD68-CE416BC4E34F}" srcOrd="2" destOrd="0" parTransId="{40876754-41E5-4DBA-A4D7-F5F069D1262D}" sibTransId="{FD668819-5FF7-4178-92B5-F003B6E74ACE}"/>
    <dgm:cxn modelId="{06DE607A-6A6E-4EFD-8241-DABA67225FFB}" type="presOf" srcId="{1D41BC5C-D9DC-4E36-BD68-CE416BC4E34F}" destId="{505A1F5A-F098-41F0-81DF-097647D53067}" srcOrd="0" destOrd="0" presId="urn:microsoft.com/office/officeart/2005/8/layout/vProcess5"/>
    <dgm:cxn modelId="{0A85E28A-0D36-44B6-BC25-B2B23F3A431D}" type="presOf" srcId="{7A9308D2-BCCE-4E84-86FB-BC7107BD00E2}" destId="{043E8691-6902-4E91-BFAC-E138265FEF46}" srcOrd="0" destOrd="0" presId="urn:microsoft.com/office/officeart/2005/8/layout/vProcess5"/>
    <dgm:cxn modelId="{9FCDB18C-DE99-4B35-9BA0-E60C1636AC4E}" srcId="{C9FFED07-AC7E-46E3-882F-AD423E912651}" destId="{8C263F97-45A3-42FB-9C0A-B8C1AA089310}" srcOrd="0" destOrd="0" parTransId="{BE162344-B09F-4093-9B13-95C3D45B4386}" sibTransId="{7A9308D2-BCCE-4E84-86FB-BC7107BD00E2}"/>
    <dgm:cxn modelId="{42334FA6-1645-4277-A5A1-1A3AD4D272FD}" type="presOf" srcId="{8C263F97-45A3-42FB-9C0A-B8C1AA089310}" destId="{3EC42829-7B0C-44F1-A954-D94D24AB00B2}" srcOrd="0" destOrd="0" presId="urn:microsoft.com/office/officeart/2005/8/layout/vProcess5"/>
    <dgm:cxn modelId="{D6BFF7AA-5159-49E0-997E-91A8F2458848}" type="presOf" srcId="{D183E7CA-04C8-4275-B4A2-CAB62F5A6FB8}" destId="{7C724B32-FF5D-422B-B8A5-C58DE2E3F19D}" srcOrd="0" destOrd="0" presId="urn:microsoft.com/office/officeart/2005/8/layout/vProcess5"/>
    <dgm:cxn modelId="{A6D625BD-344C-4B90-9BA2-94CED832356D}" type="presOf" srcId="{3FFA2065-75C5-430B-8047-0DBFF0B2027C}" destId="{8D597B88-B1C0-4BEE-95C7-47FB37269125}" srcOrd="0" destOrd="0" presId="urn:microsoft.com/office/officeart/2005/8/layout/vProcess5"/>
    <dgm:cxn modelId="{F4F7B0DF-71E9-4E43-823B-2EE63CA66AD4}" type="presOf" srcId="{8C263F97-45A3-42FB-9C0A-B8C1AA089310}" destId="{31F98925-341D-4DE6-B641-B08319A0E405}" srcOrd="1" destOrd="0" presId="urn:microsoft.com/office/officeart/2005/8/layout/vProcess5"/>
    <dgm:cxn modelId="{6DA61EEC-1443-4B17-92ED-DBBDC4D81EF3}" type="presOf" srcId="{D183E7CA-04C8-4275-B4A2-CAB62F5A6FB8}" destId="{1AD9F654-8304-4F23-9322-63EF09A89D99}" srcOrd="1" destOrd="0" presId="urn:microsoft.com/office/officeart/2005/8/layout/vProcess5"/>
    <dgm:cxn modelId="{74D6F5EF-010E-4270-A733-48618C57936B}" type="presOf" srcId="{C9FFED07-AC7E-46E3-882F-AD423E912651}" destId="{E3A370AC-D628-4BD7-952F-C63175683FB9}" srcOrd="0" destOrd="0" presId="urn:microsoft.com/office/officeart/2005/8/layout/vProcess5"/>
    <dgm:cxn modelId="{359C94A2-C537-43F0-AAF1-41CA2D1B614F}" type="presParOf" srcId="{E3A370AC-D628-4BD7-952F-C63175683FB9}" destId="{F9EF9BD9-302A-498E-964A-B1904547FFAB}" srcOrd="0" destOrd="0" presId="urn:microsoft.com/office/officeart/2005/8/layout/vProcess5"/>
    <dgm:cxn modelId="{4C254423-B94E-4A74-B79C-BDED153E3E64}" type="presParOf" srcId="{E3A370AC-D628-4BD7-952F-C63175683FB9}" destId="{3EC42829-7B0C-44F1-A954-D94D24AB00B2}" srcOrd="1" destOrd="0" presId="urn:microsoft.com/office/officeart/2005/8/layout/vProcess5"/>
    <dgm:cxn modelId="{ACA793E2-AF2F-4099-A1E6-07141F8285C7}" type="presParOf" srcId="{E3A370AC-D628-4BD7-952F-C63175683FB9}" destId="{7C724B32-FF5D-422B-B8A5-C58DE2E3F19D}" srcOrd="2" destOrd="0" presId="urn:microsoft.com/office/officeart/2005/8/layout/vProcess5"/>
    <dgm:cxn modelId="{7AFC514F-C427-4A56-989E-AEA64C674E09}" type="presParOf" srcId="{E3A370AC-D628-4BD7-952F-C63175683FB9}" destId="{505A1F5A-F098-41F0-81DF-097647D53067}" srcOrd="3" destOrd="0" presId="urn:microsoft.com/office/officeart/2005/8/layout/vProcess5"/>
    <dgm:cxn modelId="{155ABFE2-E079-480F-9F56-BF22A1AC532B}" type="presParOf" srcId="{E3A370AC-D628-4BD7-952F-C63175683FB9}" destId="{043E8691-6902-4E91-BFAC-E138265FEF46}" srcOrd="4" destOrd="0" presId="urn:microsoft.com/office/officeart/2005/8/layout/vProcess5"/>
    <dgm:cxn modelId="{861996A0-DD11-427E-8350-40598F03524B}" type="presParOf" srcId="{E3A370AC-D628-4BD7-952F-C63175683FB9}" destId="{8D597B88-B1C0-4BEE-95C7-47FB37269125}" srcOrd="5" destOrd="0" presId="urn:microsoft.com/office/officeart/2005/8/layout/vProcess5"/>
    <dgm:cxn modelId="{20CF8DA0-93C9-4C42-AFFB-4E4F5B7CE2F0}" type="presParOf" srcId="{E3A370AC-D628-4BD7-952F-C63175683FB9}" destId="{31F98925-341D-4DE6-B641-B08319A0E405}" srcOrd="6" destOrd="0" presId="urn:microsoft.com/office/officeart/2005/8/layout/vProcess5"/>
    <dgm:cxn modelId="{0BCC6B22-A732-4C4E-96A2-04521FF324D0}" type="presParOf" srcId="{E3A370AC-D628-4BD7-952F-C63175683FB9}" destId="{1AD9F654-8304-4F23-9322-63EF09A89D99}" srcOrd="7" destOrd="0" presId="urn:microsoft.com/office/officeart/2005/8/layout/vProcess5"/>
    <dgm:cxn modelId="{54C4B16B-D42B-43D6-8800-61989C3E3F17}" type="presParOf" srcId="{E3A370AC-D628-4BD7-952F-C63175683FB9}" destId="{C6391E38-5803-4ED5-B903-3C4DCE1BB87D}"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C42829-7B0C-44F1-A954-D94D24AB00B2}">
      <dsp:nvSpPr>
        <dsp:cNvPr id="0" name=""/>
        <dsp:cNvSpPr/>
      </dsp:nvSpPr>
      <dsp:spPr>
        <a:xfrm>
          <a:off x="0" y="0"/>
          <a:ext cx="8175413" cy="1228044"/>
        </a:xfrm>
        <a:prstGeom prst="roundRect">
          <a:avLst>
            <a:gd name="adj" fmla="val 10000"/>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da-DK" sz="4100" kern="1200"/>
            <a:t>Lovgivning</a:t>
          </a:r>
          <a:endParaRPr lang="en-US" sz="4100" kern="1200"/>
        </a:p>
      </dsp:txBody>
      <dsp:txXfrm>
        <a:off x="35968" y="35968"/>
        <a:ext cx="6850257" cy="1156108"/>
      </dsp:txXfrm>
    </dsp:sp>
    <dsp:sp modelId="{7C724B32-FF5D-422B-B8A5-C58DE2E3F19D}">
      <dsp:nvSpPr>
        <dsp:cNvPr id="0" name=""/>
        <dsp:cNvSpPr/>
      </dsp:nvSpPr>
      <dsp:spPr>
        <a:xfrm>
          <a:off x="721359" y="1432718"/>
          <a:ext cx="8175413" cy="1228044"/>
        </a:xfrm>
        <a:prstGeom prst="roundRect">
          <a:avLst>
            <a:gd name="adj" fmla="val 10000"/>
          </a:avLst>
        </a:prstGeom>
        <a:solidFill>
          <a:schemeClr val="accent2">
            <a:hueOff val="-1482143"/>
            <a:satOff val="7100"/>
            <a:lumOff val="6569"/>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da-DK" sz="4100" kern="1200"/>
            <a:t>De forskellige anlægstyper</a:t>
          </a:r>
          <a:endParaRPr lang="en-US" sz="4100" kern="1200"/>
        </a:p>
      </dsp:txBody>
      <dsp:txXfrm>
        <a:off x="757327" y="1468686"/>
        <a:ext cx="6583888" cy="1156108"/>
      </dsp:txXfrm>
    </dsp:sp>
    <dsp:sp modelId="{505A1F5A-F098-41F0-81DF-097647D53067}">
      <dsp:nvSpPr>
        <dsp:cNvPr id="0" name=""/>
        <dsp:cNvSpPr/>
      </dsp:nvSpPr>
      <dsp:spPr>
        <a:xfrm>
          <a:off x="1442719" y="2865437"/>
          <a:ext cx="8175413" cy="1228044"/>
        </a:xfrm>
        <a:prstGeom prst="roundRect">
          <a:avLst>
            <a:gd name="adj" fmla="val 10000"/>
          </a:avLst>
        </a:prstGeom>
        <a:solidFill>
          <a:schemeClr val="accent2">
            <a:hueOff val="-2964286"/>
            <a:satOff val="14200"/>
            <a:lumOff val="13137"/>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da-DK" sz="4100" kern="1200"/>
            <a:t>Omkostninger</a:t>
          </a:r>
          <a:endParaRPr lang="en-US" sz="4100" kern="1200"/>
        </a:p>
      </dsp:txBody>
      <dsp:txXfrm>
        <a:off x="1478687" y="2901405"/>
        <a:ext cx="6583888" cy="1156108"/>
      </dsp:txXfrm>
    </dsp:sp>
    <dsp:sp modelId="{043E8691-6902-4E91-BFAC-E138265FEF46}">
      <dsp:nvSpPr>
        <dsp:cNvPr id="0" name=""/>
        <dsp:cNvSpPr/>
      </dsp:nvSpPr>
      <dsp:spPr>
        <a:xfrm>
          <a:off x="7377184" y="931267"/>
          <a:ext cx="798228" cy="798228"/>
        </a:xfrm>
        <a:prstGeom prst="downArrow">
          <a:avLst>
            <a:gd name="adj1" fmla="val 55000"/>
            <a:gd name="adj2" fmla="val 45000"/>
          </a:avLst>
        </a:prstGeom>
        <a:solidFill>
          <a:schemeClr val="accent2">
            <a:tint val="40000"/>
            <a:alpha val="90000"/>
            <a:hueOff val="0"/>
            <a:satOff val="0"/>
            <a:lumOff val="0"/>
            <a:alphaOff val="0"/>
          </a:schemeClr>
        </a:solidFill>
        <a:ln w="19050" cap="rnd"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7556785" y="931267"/>
        <a:ext cx="439026" cy="600667"/>
      </dsp:txXfrm>
    </dsp:sp>
    <dsp:sp modelId="{8D597B88-B1C0-4BEE-95C7-47FB37269125}">
      <dsp:nvSpPr>
        <dsp:cNvPr id="0" name=""/>
        <dsp:cNvSpPr/>
      </dsp:nvSpPr>
      <dsp:spPr>
        <a:xfrm>
          <a:off x="8098544" y="2355798"/>
          <a:ext cx="798228" cy="798228"/>
        </a:xfrm>
        <a:prstGeom prst="downArrow">
          <a:avLst>
            <a:gd name="adj1" fmla="val 55000"/>
            <a:gd name="adj2" fmla="val 45000"/>
          </a:avLst>
        </a:prstGeom>
        <a:solidFill>
          <a:schemeClr val="accent2">
            <a:tint val="40000"/>
            <a:alpha val="90000"/>
            <a:hueOff val="-4091839"/>
            <a:satOff val="45107"/>
            <a:lumOff val="4296"/>
            <a:alphaOff val="0"/>
          </a:schemeClr>
        </a:solidFill>
        <a:ln w="19050" cap="rnd" cmpd="sng" algn="ctr">
          <a:solidFill>
            <a:schemeClr val="accent2">
              <a:tint val="40000"/>
              <a:alpha val="90000"/>
              <a:hueOff val="-4091839"/>
              <a:satOff val="45107"/>
              <a:lumOff val="429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8278145" y="2355798"/>
        <a:ext cx="439026" cy="600667"/>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166574-C8E3-47EC-94B4-7E2B63C42FE3}" type="datetimeFigureOut">
              <a:rPr lang="da-DK" smtClean="0"/>
              <a:t>25-08-2025</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7BCBDF-F091-42ED-8879-99D98E7283EB}" type="slidenum">
              <a:rPr lang="da-DK" smtClean="0"/>
              <a:t>‹nr.›</a:t>
            </a:fld>
            <a:endParaRPr lang="da-DK"/>
          </a:p>
        </p:txBody>
      </p:sp>
    </p:spTree>
    <p:extLst>
      <p:ext uri="{BB962C8B-B14F-4D97-AF65-F5344CB8AC3E}">
        <p14:creationId xmlns:p14="http://schemas.microsoft.com/office/powerpoint/2010/main" val="35563439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37EF2477-BF8F-496D-BAC2-08F7BA11E735}" type="slidenum">
              <a:rPr lang="da-DK" smtClean="0"/>
              <a:t>33</a:t>
            </a:fld>
            <a:endParaRPr lang="da-DK"/>
          </a:p>
        </p:txBody>
      </p:sp>
    </p:spTree>
    <p:extLst>
      <p:ext uri="{BB962C8B-B14F-4D97-AF65-F5344CB8AC3E}">
        <p14:creationId xmlns:p14="http://schemas.microsoft.com/office/powerpoint/2010/main" val="41209640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37EF2477-BF8F-496D-BAC2-08F7BA11E735}" type="slidenum">
              <a:rPr lang="da-DK" smtClean="0"/>
              <a:t>34</a:t>
            </a:fld>
            <a:endParaRPr lang="da-DK"/>
          </a:p>
        </p:txBody>
      </p:sp>
    </p:spTree>
    <p:extLst>
      <p:ext uri="{BB962C8B-B14F-4D97-AF65-F5344CB8AC3E}">
        <p14:creationId xmlns:p14="http://schemas.microsoft.com/office/powerpoint/2010/main" val="4004528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37EF2477-BF8F-496D-BAC2-08F7BA11E735}" type="slidenum">
              <a:rPr lang="da-DK" smtClean="0"/>
              <a:t>35</a:t>
            </a:fld>
            <a:endParaRPr lang="da-DK"/>
          </a:p>
        </p:txBody>
      </p:sp>
    </p:spTree>
    <p:extLst>
      <p:ext uri="{BB962C8B-B14F-4D97-AF65-F5344CB8AC3E}">
        <p14:creationId xmlns:p14="http://schemas.microsoft.com/office/powerpoint/2010/main" val="14673236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da-DK"/>
              <a:t>Klik for at redigere titeltypografien i masteren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a:t>Klik for at redigere undertiteltypografien i masteren</a:t>
            </a:r>
            <a:endParaRPr lang="en-US" dirty="0"/>
          </a:p>
        </p:txBody>
      </p:sp>
      <p:sp>
        <p:nvSpPr>
          <p:cNvPr id="4" name="Date Placeholder 3"/>
          <p:cNvSpPr>
            <a:spLocks noGrp="1"/>
          </p:cNvSpPr>
          <p:nvPr>
            <p:ph type="dt" sz="half" idx="10"/>
          </p:nvPr>
        </p:nvSpPr>
        <p:spPr/>
        <p:txBody>
          <a:bodyPr/>
          <a:lstStyle/>
          <a:p>
            <a:fld id="{2388F66F-AA88-4336-A008-F6DA3FDC8AA1}" type="datetimeFigureOut">
              <a:rPr lang="da-DK" smtClean="0"/>
              <a:t>25-08-2025</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ABEA5BE7-B902-4C54-A56B-F4339D3CFF65}" type="slidenum">
              <a:rPr lang="da-DK" smtClean="0"/>
              <a:t>‹nr.›</a:t>
            </a:fld>
            <a:endParaRPr lang="da-DK"/>
          </a:p>
        </p:txBody>
      </p:sp>
    </p:spTree>
    <p:extLst>
      <p:ext uri="{BB962C8B-B14F-4D97-AF65-F5344CB8AC3E}">
        <p14:creationId xmlns:p14="http://schemas.microsoft.com/office/powerpoint/2010/main" val="21891787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el og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da-DK"/>
              <a:t>Klik for at redigere titeltypografien i masteren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Klik for at redigere teksttypografierne i masteren</a:t>
            </a:r>
          </a:p>
        </p:txBody>
      </p:sp>
      <p:sp>
        <p:nvSpPr>
          <p:cNvPr id="4" name="Date Placeholder 3"/>
          <p:cNvSpPr>
            <a:spLocks noGrp="1"/>
          </p:cNvSpPr>
          <p:nvPr>
            <p:ph type="dt" sz="half" idx="10"/>
          </p:nvPr>
        </p:nvSpPr>
        <p:spPr/>
        <p:txBody>
          <a:bodyPr/>
          <a:lstStyle/>
          <a:p>
            <a:fld id="{2388F66F-AA88-4336-A008-F6DA3FDC8AA1}" type="datetimeFigureOut">
              <a:rPr lang="da-DK" smtClean="0"/>
              <a:t>25-08-2025</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ABEA5BE7-B902-4C54-A56B-F4339D3CFF65}" type="slidenum">
              <a:rPr lang="da-DK" smtClean="0"/>
              <a:t>‹nr.›</a:t>
            </a:fld>
            <a:endParaRPr lang="da-DK"/>
          </a:p>
        </p:txBody>
      </p:sp>
    </p:spTree>
    <p:extLst>
      <p:ext uri="{BB962C8B-B14F-4D97-AF65-F5344CB8AC3E}">
        <p14:creationId xmlns:p14="http://schemas.microsoft.com/office/powerpoint/2010/main" val="1031376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t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da-DK"/>
              <a:t>Klik for at redigere titeltypografien i masteren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a-DK"/>
              <a:t>Klik for at redigere teksttypografierne i masteren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Klik for at redigere teksttypografierne i masteren</a:t>
            </a:r>
          </a:p>
        </p:txBody>
      </p:sp>
      <p:sp>
        <p:nvSpPr>
          <p:cNvPr id="4" name="Date Placeholder 3"/>
          <p:cNvSpPr>
            <a:spLocks noGrp="1"/>
          </p:cNvSpPr>
          <p:nvPr>
            <p:ph type="dt" sz="half" idx="10"/>
          </p:nvPr>
        </p:nvSpPr>
        <p:spPr/>
        <p:txBody>
          <a:bodyPr/>
          <a:lstStyle/>
          <a:p>
            <a:fld id="{2388F66F-AA88-4336-A008-F6DA3FDC8AA1}" type="datetimeFigureOut">
              <a:rPr lang="da-DK" smtClean="0"/>
              <a:t>25-08-2025</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ABEA5BE7-B902-4C54-A56B-F4339D3CFF65}" type="slidenum">
              <a:rPr lang="da-DK" smtClean="0"/>
              <a:t>‹nr.›</a:t>
            </a:fld>
            <a:endParaRPr lang="da-DK"/>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40064550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vnekort">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da-DK"/>
              <a:t>Klik for at redigere titeltypografien i masteren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Klik for at redigere teksttypografierne i masteren</a:t>
            </a:r>
          </a:p>
        </p:txBody>
      </p:sp>
      <p:sp>
        <p:nvSpPr>
          <p:cNvPr id="4" name="Date Placeholder 3"/>
          <p:cNvSpPr>
            <a:spLocks noGrp="1"/>
          </p:cNvSpPr>
          <p:nvPr>
            <p:ph type="dt" sz="half" idx="10"/>
          </p:nvPr>
        </p:nvSpPr>
        <p:spPr/>
        <p:txBody>
          <a:bodyPr/>
          <a:lstStyle/>
          <a:p>
            <a:fld id="{2388F66F-AA88-4336-A008-F6DA3FDC8AA1}" type="datetimeFigureOut">
              <a:rPr lang="da-DK" smtClean="0"/>
              <a:t>25-08-2025</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ABEA5BE7-B902-4C54-A56B-F4339D3CFF65}" type="slidenum">
              <a:rPr lang="da-DK" smtClean="0"/>
              <a:t>‹nr.›</a:t>
            </a:fld>
            <a:endParaRPr lang="da-DK"/>
          </a:p>
        </p:txBody>
      </p:sp>
    </p:spTree>
    <p:extLst>
      <p:ext uri="{BB962C8B-B14F-4D97-AF65-F5344CB8AC3E}">
        <p14:creationId xmlns:p14="http://schemas.microsoft.com/office/powerpoint/2010/main" val="22365274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Kort med citat og nav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da-DK"/>
              <a:t>Klik for at redigere titeltypografien i masteren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a-DK"/>
              <a:t>Klik for at redigere teksttypografierne i masteren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Klik for at redigere teksttypografierne i masteren</a:t>
            </a:r>
          </a:p>
        </p:txBody>
      </p:sp>
      <p:sp>
        <p:nvSpPr>
          <p:cNvPr id="4" name="Date Placeholder 3"/>
          <p:cNvSpPr>
            <a:spLocks noGrp="1"/>
          </p:cNvSpPr>
          <p:nvPr>
            <p:ph type="dt" sz="half" idx="10"/>
          </p:nvPr>
        </p:nvSpPr>
        <p:spPr/>
        <p:txBody>
          <a:bodyPr/>
          <a:lstStyle/>
          <a:p>
            <a:fld id="{2388F66F-AA88-4336-A008-F6DA3FDC8AA1}" type="datetimeFigureOut">
              <a:rPr lang="da-DK" smtClean="0"/>
              <a:t>25-08-2025</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ABEA5BE7-B902-4C54-A56B-F4339D3CFF65}" type="slidenum">
              <a:rPr lang="da-DK" smtClean="0"/>
              <a:t>‹nr.›</a:t>
            </a:fld>
            <a:endParaRPr lang="da-DK"/>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3212615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andt eller falsk">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da-DK"/>
              <a:t>Klik for at redigere titeltypografien i masteren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a-DK"/>
              <a:t>Klik for at redigere teksttypografierne i masteren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Klik for at redigere teksttypografierne i masteren</a:t>
            </a:r>
          </a:p>
        </p:txBody>
      </p:sp>
      <p:sp>
        <p:nvSpPr>
          <p:cNvPr id="4" name="Date Placeholder 3"/>
          <p:cNvSpPr>
            <a:spLocks noGrp="1"/>
          </p:cNvSpPr>
          <p:nvPr>
            <p:ph type="dt" sz="half" idx="10"/>
          </p:nvPr>
        </p:nvSpPr>
        <p:spPr/>
        <p:txBody>
          <a:bodyPr/>
          <a:lstStyle/>
          <a:p>
            <a:fld id="{2388F66F-AA88-4336-A008-F6DA3FDC8AA1}" type="datetimeFigureOut">
              <a:rPr lang="da-DK" smtClean="0"/>
              <a:t>25-08-2025</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ABEA5BE7-B902-4C54-A56B-F4339D3CFF65}" type="slidenum">
              <a:rPr lang="da-DK" smtClean="0"/>
              <a:t>‹nr.›</a:t>
            </a:fld>
            <a:endParaRPr lang="da-DK"/>
          </a:p>
        </p:txBody>
      </p:sp>
    </p:spTree>
    <p:extLst>
      <p:ext uri="{BB962C8B-B14F-4D97-AF65-F5344CB8AC3E}">
        <p14:creationId xmlns:p14="http://schemas.microsoft.com/office/powerpoint/2010/main" val="40091964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Vertical Text Placeholder 2"/>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2388F66F-AA88-4336-A008-F6DA3FDC8AA1}" type="datetimeFigureOut">
              <a:rPr lang="da-DK" smtClean="0"/>
              <a:t>25-08-2025</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ABEA5BE7-B902-4C54-A56B-F4339D3CFF65}" type="slidenum">
              <a:rPr lang="da-DK" smtClean="0"/>
              <a:t>‹nr.›</a:t>
            </a:fld>
            <a:endParaRPr lang="da-DK"/>
          </a:p>
        </p:txBody>
      </p:sp>
    </p:spTree>
    <p:extLst>
      <p:ext uri="{BB962C8B-B14F-4D97-AF65-F5344CB8AC3E}">
        <p14:creationId xmlns:p14="http://schemas.microsoft.com/office/powerpoint/2010/main" val="32221028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da-DK"/>
              <a:t>Klik for at redigere titeltypografien i masteren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2388F66F-AA88-4336-A008-F6DA3FDC8AA1}" type="datetimeFigureOut">
              <a:rPr lang="da-DK" smtClean="0"/>
              <a:t>25-08-2025</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ABEA5BE7-B902-4C54-A56B-F4339D3CFF65}" type="slidenum">
              <a:rPr lang="da-DK" smtClean="0"/>
              <a:t>‹nr.›</a:t>
            </a:fld>
            <a:endParaRPr lang="da-DK"/>
          </a:p>
        </p:txBody>
      </p:sp>
    </p:spTree>
    <p:extLst>
      <p:ext uri="{BB962C8B-B14F-4D97-AF65-F5344CB8AC3E}">
        <p14:creationId xmlns:p14="http://schemas.microsoft.com/office/powerpoint/2010/main" val="25726712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da-DK"/>
              <a:t>Klik for at redigere titeltypografien i masteren</a:t>
            </a:r>
            <a:endParaRPr lang="en-US" dirty="0"/>
          </a:p>
        </p:txBody>
      </p:sp>
      <p:sp>
        <p:nvSpPr>
          <p:cNvPr id="3" name="Content Placeholder 2"/>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2388F66F-AA88-4336-A008-F6DA3FDC8AA1}" type="datetimeFigureOut">
              <a:rPr lang="da-DK" smtClean="0"/>
              <a:t>25-08-2025</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ABEA5BE7-B902-4C54-A56B-F4339D3CFF65}" type="slidenum">
              <a:rPr lang="da-DK" smtClean="0"/>
              <a:t>‹nr.›</a:t>
            </a:fld>
            <a:endParaRPr lang="da-DK"/>
          </a:p>
        </p:txBody>
      </p:sp>
    </p:spTree>
    <p:extLst>
      <p:ext uri="{BB962C8B-B14F-4D97-AF65-F5344CB8AC3E}">
        <p14:creationId xmlns:p14="http://schemas.microsoft.com/office/powerpoint/2010/main" val="21450862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da-DK"/>
              <a:t>Klik for at redigere titeltypografien i masteren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Klik for at redigere teksttypografierne i masteren</a:t>
            </a:r>
          </a:p>
        </p:txBody>
      </p:sp>
      <p:sp>
        <p:nvSpPr>
          <p:cNvPr id="4" name="Date Placeholder 3"/>
          <p:cNvSpPr>
            <a:spLocks noGrp="1"/>
          </p:cNvSpPr>
          <p:nvPr>
            <p:ph type="dt" sz="half" idx="10"/>
          </p:nvPr>
        </p:nvSpPr>
        <p:spPr/>
        <p:txBody>
          <a:bodyPr/>
          <a:lstStyle/>
          <a:p>
            <a:fld id="{2388F66F-AA88-4336-A008-F6DA3FDC8AA1}" type="datetimeFigureOut">
              <a:rPr lang="da-DK" smtClean="0"/>
              <a:t>25-08-2025</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ABEA5BE7-B902-4C54-A56B-F4339D3CFF65}" type="slidenum">
              <a:rPr lang="da-DK" smtClean="0"/>
              <a:t>‹nr.›</a:t>
            </a:fld>
            <a:endParaRPr lang="da-DK"/>
          </a:p>
        </p:txBody>
      </p:sp>
    </p:spTree>
    <p:extLst>
      <p:ext uri="{BB962C8B-B14F-4D97-AF65-F5344CB8AC3E}">
        <p14:creationId xmlns:p14="http://schemas.microsoft.com/office/powerpoint/2010/main" val="14905072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Date Placeholder 4"/>
          <p:cNvSpPr>
            <a:spLocks noGrp="1"/>
          </p:cNvSpPr>
          <p:nvPr>
            <p:ph type="dt" sz="half" idx="10"/>
          </p:nvPr>
        </p:nvSpPr>
        <p:spPr/>
        <p:txBody>
          <a:bodyPr/>
          <a:lstStyle/>
          <a:p>
            <a:fld id="{2388F66F-AA88-4336-A008-F6DA3FDC8AA1}" type="datetimeFigureOut">
              <a:rPr lang="da-DK" smtClean="0"/>
              <a:t>25-08-2025</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ABEA5BE7-B902-4C54-A56B-F4339D3CFF65}" type="slidenum">
              <a:rPr lang="da-DK" smtClean="0"/>
              <a:t>‹nr.›</a:t>
            </a:fld>
            <a:endParaRPr lang="da-DK"/>
          </a:p>
        </p:txBody>
      </p:sp>
    </p:spTree>
    <p:extLst>
      <p:ext uri="{BB962C8B-B14F-4D97-AF65-F5344CB8AC3E}">
        <p14:creationId xmlns:p14="http://schemas.microsoft.com/office/powerpoint/2010/main" val="42746743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da-DK"/>
              <a:t>Klik for at redigere titeltypografien i masteren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7" name="Date Placeholder 6"/>
          <p:cNvSpPr>
            <a:spLocks noGrp="1"/>
          </p:cNvSpPr>
          <p:nvPr>
            <p:ph type="dt" sz="half" idx="10"/>
          </p:nvPr>
        </p:nvSpPr>
        <p:spPr/>
        <p:txBody>
          <a:bodyPr/>
          <a:lstStyle/>
          <a:p>
            <a:fld id="{2388F66F-AA88-4336-A008-F6DA3FDC8AA1}" type="datetimeFigureOut">
              <a:rPr lang="da-DK" smtClean="0"/>
              <a:t>25-08-2025</a:t>
            </a:fld>
            <a:endParaRPr lang="da-DK"/>
          </a:p>
        </p:txBody>
      </p:sp>
      <p:sp>
        <p:nvSpPr>
          <p:cNvPr id="8" name="Footer Placeholder 7"/>
          <p:cNvSpPr>
            <a:spLocks noGrp="1"/>
          </p:cNvSpPr>
          <p:nvPr>
            <p:ph type="ftr" sz="quarter" idx="11"/>
          </p:nvPr>
        </p:nvSpPr>
        <p:spPr/>
        <p:txBody>
          <a:bodyPr/>
          <a:lstStyle/>
          <a:p>
            <a:endParaRPr lang="da-DK"/>
          </a:p>
        </p:txBody>
      </p:sp>
      <p:sp>
        <p:nvSpPr>
          <p:cNvPr id="9" name="Slide Number Placeholder 8"/>
          <p:cNvSpPr>
            <a:spLocks noGrp="1"/>
          </p:cNvSpPr>
          <p:nvPr>
            <p:ph type="sldNum" sz="quarter" idx="12"/>
          </p:nvPr>
        </p:nvSpPr>
        <p:spPr/>
        <p:txBody>
          <a:bodyPr/>
          <a:lstStyle/>
          <a:p>
            <a:fld id="{ABEA5BE7-B902-4C54-A56B-F4339D3CFF65}" type="slidenum">
              <a:rPr lang="da-DK" smtClean="0"/>
              <a:t>‹nr.›</a:t>
            </a:fld>
            <a:endParaRPr lang="da-DK"/>
          </a:p>
        </p:txBody>
      </p:sp>
    </p:spTree>
    <p:extLst>
      <p:ext uri="{BB962C8B-B14F-4D97-AF65-F5344CB8AC3E}">
        <p14:creationId xmlns:p14="http://schemas.microsoft.com/office/powerpoint/2010/main" val="23202085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da-DK"/>
              <a:t>Klik for at redigere titeltypografien i masteren</a:t>
            </a:r>
            <a:endParaRPr lang="en-US" dirty="0"/>
          </a:p>
        </p:txBody>
      </p:sp>
      <p:sp>
        <p:nvSpPr>
          <p:cNvPr id="3" name="Date Placeholder 2"/>
          <p:cNvSpPr>
            <a:spLocks noGrp="1"/>
          </p:cNvSpPr>
          <p:nvPr>
            <p:ph type="dt" sz="half" idx="10"/>
          </p:nvPr>
        </p:nvSpPr>
        <p:spPr/>
        <p:txBody>
          <a:bodyPr/>
          <a:lstStyle/>
          <a:p>
            <a:fld id="{2388F66F-AA88-4336-A008-F6DA3FDC8AA1}" type="datetimeFigureOut">
              <a:rPr lang="da-DK" smtClean="0"/>
              <a:t>25-08-2025</a:t>
            </a:fld>
            <a:endParaRPr lang="da-DK"/>
          </a:p>
        </p:txBody>
      </p:sp>
      <p:sp>
        <p:nvSpPr>
          <p:cNvPr id="4" name="Footer Placeholder 3"/>
          <p:cNvSpPr>
            <a:spLocks noGrp="1"/>
          </p:cNvSpPr>
          <p:nvPr>
            <p:ph type="ftr" sz="quarter" idx="11"/>
          </p:nvPr>
        </p:nvSpPr>
        <p:spPr/>
        <p:txBody>
          <a:bodyPr/>
          <a:lstStyle/>
          <a:p>
            <a:endParaRPr lang="da-DK"/>
          </a:p>
        </p:txBody>
      </p:sp>
      <p:sp>
        <p:nvSpPr>
          <p:cNvPr id="5" name="Slide Number Placeholder 4"/>
          <p:cNvSpPr>
            <a:spLocks noGrp="1"/>
          </p:cNvSpPr>
          <p:nvPr>
            <p:ph type="sldNum" sz="quarter" idx="12"/>
          </p:nvPr>
        </p:nvSpPr>
        <p:spPr/>
        <p:txBody>
          <a:bodyPr/>
          <a:lstStyle/>
          <a:p>
            <a:fld id="{ABEA5BE7-B902-4C54-A56B-F4339D3CFF65}" type="slidenum">
              <a:rPr lang="da-DK" smtClean="0"/>
              <a:t>‹nr.›</a:t>
            </a:fld>
            <a:endParaRPr lang="da-DK"/>
          </a:p>
        </p:txBody>
      </p:sp>
    </p:spTree>
    <p:extLst>
      <p:ext uri="{BB962C8B-B14F-4D97-AF65-F5344CB8AC3E}">
        <p14:creationId xmlns:p14="http://schemas.microsoft.com/office/powerpoint/2010/main" val="38225480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88F66F-AA88-4336-A008-F6DA3FDC8AA1}" type="datetimeFigureOut">
              <a:rPr lang="da-DK" smtClean="0"/>
              <a:t>25-08-2025</a:t>
            </a:fld>
            <a:endParaRPr lang="da-DK"/>
          </a:p>
        </p:txBody>
      </p:sp>
      <p:sp>
        <p:nvSpPr>
          <p:cNvPr id="3" name="Footer Placeholder 2"/>
          <p:cNvSpPr>
            <a:spLocks noGrp="1"/>
          </p:cNvSpPr>
          <p:nvPr>
            <p:ph type="ftr" sz="quarter" idx="11"/>
          </p:nvPr>
        </p:nvSpPr>
        <p:spPr/>
        <p:txBody>
          <a:bodyPr/>
          <a:lstStyle/>
          <a:p>
            <a:endParaRPr lang="da-DK"/>
          </a:p>
        </p:txBody>
      </p:sp>
      <p:sp>
        <p:nvSpPr>
          <p:cNvPr id="4" name="Slide Number Placeholder 3"/>
          <p:cNvSpPr>
            <a:spLocks noGrp="1"/>
          </p:cNvSpPr>
          <p:nvPr>
            <p:ph type="sldNum" sz="quarter" idx="12"/>
          </p:nvPr>
        </p:nvSpPr>
        <p:spPr/>
        <p:txBody>
          <a:bodyPr/>
          <a:lstStyle/>
          <a:p>
            <a:fld id="{ABEA5BE7-B902-4C54-A56B-F4339D3CFF65}" type="slidenum">
              <a:rPr lang="da-DK" smtClean="0"/>
              <a:t>‹nr.›</a:t>
            </a:fld>
            <a:endParaRPr lang="da-DK"/>
          </a:p>
        </p:txBody>
      </p:sp>
    </p:spTree>
    <p:extLst>
      <p:ext uri="{BB962C8B-B14F-4D97-AF65-F5344CB8AC3E}">
        <p14:creationId xmlns:p14="http://schemas.microsoft.com/office/powerpoint/2010/main" val="19398816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da-DK"/>
              <a:t>Klik for at redigere titeltypografien i masteren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da-DK"/>
              <a:t>Klik for at redigere teksttypografierne i masteren</a:t>
            </a:r>
          </a:p>
        </p:txBody>
      </p:sp>
      <p:sp>
        <p:nvSpPr>
          <p:cNvPr id="5" name="Date Placeholder 4"/>
          <p:cNvSpPr>
            <a:spLocks noGrp="1"/>
          </p:cNvSpPr>
          <p:nvPr>
            <p:ph type="dt" sz="half" idx="10"/>
          </p:nvPr>
        </p:nvSpPr>
        <p:spPr/>
        <p:txBody>
          <a:bodyPr/>
          <a:lstStyle/>
          <a:p>
            <a:fld id="{2388F66F-AA88-4336-A008-F6DA3FDC8AA1}" type="datetimeFigureOut">
              <a:rPr lang="da-DK" smtClean="0"/>
              <a:t>25-08-2025</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ABEA5BE7-B902-4C54-A56B-F4339D3CFF65}" type="slidenum">
              <a:rPr lang="da-DK" smtClean="0"/>
              <a:t>‹nr.›</a:t>
            </a:fld>
            <a:endParaRPr lang="da-DK"/>
          </a:p>
        </p:txBody>
      </p:sp>
    </p:spTree>
    <p:extLst>
      <p:ext uri="{BB962C8B-B14F-4D97-AF65-F5344CB8AC3E}">
        <p14:creationId xmlns:p14="http://schemas.microsoft.com/office/powerpoint/2010/main" val="41543433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da-DK"/>
              <a:t>Klik for at redigere titeltypografien i masteren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a-DK"/>
              <a:t>Klik på ikonet for at tilføje et billede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teksttypografierne i masteren</a:t>
            </a:r>
          </a:p>
        </p:txBody>
      </p:sp>
      <p:sp>
        <p:nvSpPr>
          <p:cNvPr id="5" name="Date Placeholder 4"/>
          <p:cNvSpPr>
            <a:spLocks noGrp="1"/>
          </p:cNvSpPr>
          <p:nvPr>
            <p:ph type="dt" sz="half" idx="10"/>
          </p:nvPr>
        </p:nvSpPr>
        <p:spPr/>
        <p:txBody>
          <a:bodyPr/>
          <a:lstStyle/>
          <a:p>
            <a:fld id="{2388F66F-AA88-4336-A008-F6DA3FDC8AA1}" type="datetimeFigureOut">
              <a:rPr lang="da-DK" smtClean="0"/>
              <a:t>25-08-2025</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ABEA5BE7-B902-4C54-A56B-F4339D3CFF65}" type="slidenum">
              <a:rPr lang="da-DK" smtClean="0"/>
              <a:t>‹nr.›</a:t>
            </a:fld>
            <a:endParaRPr lang="da-DK"/>
          </a:p>
        </p:txBody>
      </p:sp>
    </p:spTree>
    <p:extLst>
      <p:ext uri="{BB962C8B-B14F-4D97-AF65-F5344CB8AC3E}">
        <p14:creationId xmlns:p14="http://schemas.microsoft.com/office/powerpoint/2010/main" val="29487155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da-DK"/>
              <a:t>Klik for at redigere titeltypografien i masteren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388F66F-AA88-4336-A008-F6DA3FDC8AA1}" type="datetimeFigureOut">
              <a:rPr lang="da-DK" smtClean="0"/>
              <a:t>25-08-2025</a:t>
            </a:fld>
            <a:endParaRPr lang="da-DK"/>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da-DK"/>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ABEA5BE7-B902-4C54-A56B-F4339D3CFF65}" type="slidenum">
              <a:rPr lang="da-DK" smtClean="0"/>
              <a:t>‹nr.›</a:t>
            </a:fld>
            <a:endParaRPr lang="da-DK"/>
          </a:p>
        </p:txBody>
      </p:sp>
    </p:spTree>
    <p:extLst>
      <p:ext uri="{BB962C8B-B14F-4D97-AF65-F5344CB8AC3E}">
        <p14:creationId xmlns:p14="http://schemas.microsoft.com/office/powerpoint/2010/main" val="6691696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3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3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www.youtube.com/watch?v=ML_VxxF13l0" TargetMode="External"/><Relationship Id="rId2" Type="http://schemas.openxmlformats.org/officeDocument/2006/relationships/hyperlink" Target="https://www.youtube.com/watch?v=XMYOtAcLYxY" TargetMode="Externa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DBEC24A-EBFC-AF1D-1560-D8EA5A56FEFB}"/>
              </a:ext>
            </a:extLst>
          </p:cNvPr>
          <p:cNvPicPr>
            <a:picLocks noChangeAspect="1"/>
          </p:cNvPicPr>
          <p:nvPr/>
        </p:nvPicPr>
        <p:blipFill rotWithShape="1">
          <a:blip r:embed="rId2">
            <a:duotone>
              <a:prstClr val="black"/>
              <a:prstClr val="white"/>
            </a:duotone>
          </a:blip>
          <a:srcRect l="509" r="30723" b="-2"/>
          <a:stretch/>
        </p:blipFill>
        <p:spPr>
          <a:xfrm>
            <a:off x="5123543" y="-1"/>
            <a:ext cx="7065281" cy="6858001"/>
          </a:xfrm>
          <a:custGeom>
            <a:avLst/>
            <a:gdLst/>
            <a:ahLst/>
            <a:cxnLst/>
            <a:rect l="l" t="t" r="r" b="b"/>
            <a:pathLst>
              <a:path w="7065281" h="6858001">
                <a:moveTo>
                  <a:pt x="379987" y="0"/>
                </a:moveTo>
                <a:lnTo>
                  <a:pt x="7065281" y="0"/>
                </a:lnTo>
                <a:lnTo>
                  <a:pt x="7065281" y="6858001"/>
                </a:lnTo>
                <a:lnTo>
                  <a:pt x="27809" y="6858001"/>
                </a:lnTo>
                <a:lnTo>
                  <a:pt x="1803228" y="4521201"/>
                </a:lnTo>
                <a:close/>
                <a:moveTo>
                  <a:pt x="0" y="0"/>
                </a:moveTo>
                <a:lnTo>
                  <a:pt x="379987" y="0"/>
                </a:lnTo>
                <a:lnTo>
                  <a:pt x="0" y="407"/>
                </a:lnTo>
                <a:close/>
              </a:path>
            </a:pathLst>
          </a:custGeom>
        </p:spPr>
      </p:pic>
      <p:sp>
        <p:nvSpPr>
          <p:cNvPr id="2" name="Titel 1"/>
          <p:cNvSpPr>
            <a:spLocks noGrp="1"/>
          </p:cNvSpPr>
          <p:nvPr>
            <p:ph type="ctrTitle"/>
          </p:nvPr>
        </p:nvSpPr>
        <p:spPr>
          <a:xfrm>
            <a:off x="668866" y="1678666"/>
            <a:ext cx="5123515" cy="2369093"/>
          </a:xfrm>
        </p:spPr>
        <p:txBody>
          <a:bodyPr>
            <a:normAutofit/>
          </a:bodyPr>
          <a:lstStyle/>
          <a:p>
            <a:r>
              <a:rPr lang="da-DK" sz="4800" dirty="0"/>
              <a:t>Varmepumper</a:t>
            </a:r>
          </a:p>
        </p:txBody>
      </p:sp>
      <p:sp>
        <p:nvSpPr>
          <p:cNvPr id="3" name="Undertitel 2"/>
          <p:cNvSpPr>
            <a:spLocks noGrp="1"/>
          </p:cNvSpPr>
          <p:nvPr>
            <p:ph type="subTitle" idx="1"/>
          </p:nvPr>
        </p:nvSpPr>
        <p:spPr>
          <a:xfrm>
            <a:off x="677335" y="4050831"/>
            <a:ext cx="5113217" cy="1096901"/>
          </a:xfrm>
        </p:spPr>
        <p:txBody>
          <a:bodyPr>
            <a:normAutofit/>
          </a:bodyPr>
          <a:lstStyle/>
          <a:p>
            <a:r>
              <a:rPr lang="da-DK" sz="1600" dirty="0"/>
              <a:t>Varmepumpen</a:t>
            </a:r>
          </a:p>
        </p:txBody>
      </p:sp>
      <p:cxnSp>
        <p:nvCxnSpPr>
          <p:cNvPr id="9" name="Straight Connector 8">
            <a:extLst>
              <a:ext uri="{FF2B5EF4-FFF2-40B4-BE49-F238E27FC236}">
                <a16:creationId xmlns:a16="http://schemas.microsoft.com/office/drawing/2014/main" id="{A57C1A16-B8AB-4D99-A195-A38F556A64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F8A9B20B-D1DD-4573-B5EC-5580295192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66D61E08-70C3-48D8-BEA0-787111DC3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15" name="Rectangle 25">
            <a:extLst>
              <a:ext uri="{FF2B5EF4-FFF2-40B4-BE49-F238E27FC236}">
                <a16:creationId xmlns:a16="http://schemas.microsoft.com/office/drawing/2014/main" id="{FC55298F-0AE5-478E-AD2B-03C2614C5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17" name="Isosceles Triangle 24">
            <a:extLst>
              <a:ext uri="{FF2B5EF4-FFF2-40B4-BE49-F238E27FC236}">
                <a16:creationId xmlns:a16="http://schemas.microsoft.com/office/drawing/2014/main" id="{C180E4EA-0B63-4779-A895-7E90E71088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19" name="Rectangle 27">
            <a:extLst>
              <a:ext uri="{FF2B5EF4-FFF2-40B4-BE49-F238E27FC236}">
                <a16:creationId xmlns:a16="http://schemas.microsoft.com/office/drawing/2014/main" id="{CEE01D9D-3DE8-4EED-B0D3-8F3C79CC7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21" name="Rectangle 28">
            <a:extLst>
              <a:ext uri="{FF2B5EF4-FFF2-40B4-BE49-F238E27FC236}">
                <a16:creationId xmlns:a16="http://schemas.microsoft.com/office/drawing/2014/main" id="{89AF5CE9-607F-43F4-8983-DCD6DA405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23" name="Rectangle 29">
            <a:extLst>
              <a:ext uri="{FF2B5EF4-FFF2-40B4-BE49-F238E27FC236}">
                <a16:creationId xmlns:a16="http://schemas.microsoft.com/office/drawing/2014/main" id="{6EEA2DBD-9E1E-4521-8C01-F32AD18A8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25" name="Isosceles Triangle 29">
            <a:extLst>
              <a:ext uri="{FF2B5EF4-FFF2-40B4-BE49-F238E27FC236}">
                <a16:creationId xmlns:a16="http://schemas.microsoft.com/office/drawing/2014/main" id="{15BBD2C1-BA9B-46A9-A27A-33498B1692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Tree>
    <p:extLst>
      <p:ext uri="{BB962C8B-B14F-4D97-AF65-F5344CB8AC3E}">
        <p14:creationId xmlns:p14="http://schemas.microsoft.com/office/powerpoint/2010/main" val="3954481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37205E-D486-C541-7EBB-386824C761A2}"/>
              </a:ext>
            </a:extLst>
          </p:cNvPr>
          <p:cNvSpPr>
            <a:spLocks noGrp="1"/>
          </p:cNvSpPr>
          <p:nvPr>
            <p:ph type="title"/>
          </p:nvPr>
        </p:nvSpPr>
        <p:spPr>
          <a:xfrm>
            <a:off x="677334" y="609600"/>
            <a:ext cx="8596668" cy="1320800"/>
          </a:xfrm>
        </p:spPr>
        <p:txBody>
          <a:bodyPr anchor="t">
            <a:normAutofit/>
          </a:bodyPr>
          <a:lstStyle/>
          <a:p>
            <a:r>
              <a:rPr lang="da-DK" dirty="0"/>
              <a:t>DS 1150</a:t>
            </a:r>
          </a:p>
        </p:txBody>
      </p:sp>
      <p:pic>
        <p:nvPicPr>
          <p:cNvPr id="5" name="Billede 4">
            <a:extLst>
              <a:ext uri="{FF2B5EF4-FFF2-40B4-BE49-F238E27FC236}">
                <a16:creationId xmlns:a16="http://schemas.microsoft.com/office/drawing/2014/main" id="{5E998445-83AD-F94A-2248-505E0D6D6199}"/>
              </a:ext>
            </a:extLst>
          </p:cNvPr>
          <p:cNvPicPr>
            <a:picLocks noChangeAspect="1"/>
          </p:cNvPicPr>
          <p:nvPr/>
        </p:nvPicPr>
        <p:blipFill>
          <a:blip r:embed="rId2"/>
          <a:stretch>
            <a:fillRect/>
          </a:stretch>
        </p:blipFill>
        <p:spPr>
          <a:xfrm>
            <a:off x="577329" y="1401812"/>
            <a:ext cx="8298816" cy="4626588"/>
          </a:xfrm>
          <a:prstGeom prst="rect">
            <a:avLst/>
          </a:prstGeom>
        </p:spPr>
      </p:pic>
    </p:spTree>
    <p:extLst>
      <p:ext uri="{BB962C8B-B14F-4D97-AF65-F5344CB8AC3E}">
        <p14:creationId xmlns:p14="http://schemas.microsoft.com/office/powerpoint/2010/main" val="16638418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BC5C49-F03F-21DC-25E0-8083B61CCE56}"/>
              </a:ext>
            </a:extLst>
          </p:cNvPr>
          <p:cNvSpPr>
            <a:spLocks noGrp="1"/>
          </p:cNvSpPr>
          <p:nvPr>
            <p:ph type="title"/>
          </p:nvPr>
        </p:nvSpPr>
        <p:spPr/>
        <p:txBody>
          <a:bodyPr/>
          <a:lstStyle/>
          <a:p>
            <a:pPr algn="ctr"/>
            <a:r>
              <a:rPr lang="da-DK" dirty="0"/>
              <a:t>DS 14.2:2022 ATEX</a:t>
            </a:r>
          </a:p>
        </p:txBody>
      </p:sp>
      <p:sp>
        <p:nvSpPr>
          <p:cNvPr id="3" name="Pladsholder til indhold 2">
            <a:extLst>
              <a:ext uri="{FF2B5EF4-FFF2-40B4-BE49-F238E27FC236}">
                <a16:creationId xmlns:a16="http://schemas.microsoft.com/office/drawing/2014/main" id="{50579ACF-017D-3C22-188C-1F8827E43C61}"/>
              </a:ext>
            </a:extLst>
          </p:cNvPr>
          <p:cNvSpPr>
            <a:spLocks noGrp="1"/>
          </p:cNvSpPr>
          <p:nvPr>
            <p:ph idx="1"/>
          </p:nvPr>
        </p:nvSpPr>
        <p:spPr/>
        <p:txBody>
          <a:bodyPr/>
          <a:lstStyle/>
          <a:p>
            <a:r>
              <a:rPr lang="da-DK" dirty="0"/>
              <a:t>Dækker eksplosionsfarlige områder.</a:t>
            </a:r>
          </a:p>
          <a:p>
            <a:r>
              <a:rPr lang="da-DK" dirty="0"/>
              <a:t>Varmepumper med: </a:t>
            </a:r>
          </a:p>
          <a:p>
            <a:r>
              <a:rPr lang="da-DK" dirty="0"/>
              <a:t>R290 Propan</a:t>
            </a:r>
          </a:p>
          <a:p>
            <a:r>
              <a:rPr lang="da-DK" dirty="0"/>
              <a:t>R600 butan</a:t>
            </a:r>
          </a:p>
          <a:p>
            <a:r>
              <a:rPr lang="da-DK" dirty="0"/>
              <a:t>R600a </a:t>
            </a:r>
            <a:r>
              <a:rPr lang="da-DK" dirty="0" err="1"/>
              <a:t>isobutan</a:t>
            </a:r>
            <a:endParaRPr lang="da-DK" dirty="0"/>
          </a:p>
          <a:p>
            <a:r>
              <a:rPr lang="da-DK" dirty="0"/>
              <a:t>R717 ammoniak</a:t>
            </a:r>
          </a:p>
          <a:p>
            <a:r>
              <a:rPr lang="da-DK" dirty="0"/>
              <a:t>R40 </a:t>
            </a:r>
            <a:r>
              <a:rPr lang="da-DK" dirty="0" err="1"/>
              <a:t>metylchlorid</a:t>
            </a:r>
            <a:endParaRPr lang="da-DK" dirty="0"/>
          </a:p>
          <a:p>
            <a:r>
              <a:rPr lang="da-DK" dirty="0"/>
              <a:t>R160 </a:t>
            </a:r>
            <a:r>
              <a:rPr lang="da-DK" dirty="0" err="1"/>
              <a:t>etylchlorid</a:t>
            </a:r>
            <a:r>
              <a:rPr lang="da-DK"/>
              <a:t> </a:t>
            </a:r>
            <a:endParaRPr lang="da-DK" dirty="0"/>
          </a:p>
        </p:txBody>
      </p:sp>
    </p:spTree>
    <p:extLst>
      <p:ext uri="{BB962C8B-B14F-4D97-AF65-F5344CB8AC3E}">
        <p14:creationId xmlns:p14="http://schemas.microsoft.com/office/powerpoint/2010/main" val="18503786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91C5E5-6F5D-D5BC-09D9-A725D86A8814}"/>
              </a:ext>
            </a:extLst>
          </p:cNvPr>
          <p:cNvSpPr>
            <a:spLocks noGrp="1"/>
          </p:cNvSpPr>
          <p:nvPr>
            <p:ph type="title"/>
          </p:nvPr>
        </p:nvSpPr>
        <p:spPr/>
        <p:txBody>
          <a:bodyPr/>
          <a:lstStyle/>
          <a:p>
            <a:r>
              <a:rPr lang="da-DK" dirty="0"/>
              <a:t>Dimensionering regler</a:t>
            </a:r>
          </a:p>
        </p:txBody>
      </p:sp>
      <p:sp>
        <p:nvSpPr>
          <p:cNvPr id="3" name="Pladsholder til indhold 2">
            <a:extLst>
              <a:ext uri="{FF2B5EF4-FFF2-40B4-BE49-F238E27FC236}">
                <a16:creationId xmlns:a16="http://schemas.microsoft.com/office/drawing/2014/main" id="{F50CDE1D-4C85-2AA9-E9F5-65038DA507B0}"/>
              </a:ext>
            </a:extLst>
          </p:cNvPr>
          <p:cNvSpPr>
            <a:spLocks noGrp="1"/>
          </p:cNvSpPr>
          <p:nvPr>
            <p:ph idx="1"/>
          </p:nvPr>
        </p:nvSpPr>
        <p:spPr/>
        <p:txBody>
          <a:bodyPr/>
          <a:lstStyle/>
          <a:p>
            <a:r>
              <a:rPr lang="da-DK" dirty="0"/>
              <a:t>Varmpumpe alene -7</a:t>
            </a:r>
          </a:p>
          <a:p>
            <a:r>
              <a:rPr lang="da-DK" dirty="0"/>
              <a:t>Varmepumpe og backup -12</a:t>
            </a:r>
          </a:p>
          <a:p>
            <a:r>
              <a:rPr lang="da-DK" dirty="0"/>
              <a:t>Krav om funktion -15</a:t>
            </a:r>
          </a:p>
          <a:p>
            <a:endParaRPr lang="da-DK" dirty="0"/>
          </a:p>
        </p:txBody>
      </p:sp>
    </p:spTree>
    <p:extLst>
      <p:ext uri="{BB962C8B-B14F-4D97-AF65-F5344CB8AC3E}">
        <p14:creationId xmlns:p14="http://schemas.microsoft.com/office/powerpoint/2010/main" val="36454200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623023-0228-F41B-877C-6BF0F1C3C554}"/>
              </a:ext>
            </a:extLst>
          </p:cNvPr>
          <p:cNvSpPr>
            <a:spLocks noGrp="1"/>
          </p:cNvSpPr>
          <p:nvPr>
            <p:ph type="title"/>
          </p:nvPr>
        </p:nvSpPr>
        <p:spPr/>
        <p:txBody>
          <a:bodyPr/>
          <a:lstStyle/>
          <a:p>
            <a:r>
              <a:rPr lang="da-DK" dirty="0"/>
              <a:t>ATEX område</a:t>
            </a:r>
          </a:p>
        </p:txBody>
      </p:sp>
      <p:sp>
        <p:nvSpPr>
          <p:cNvPr id="3" name="Pladsholder til indhold 2">
            <a:extLst>
              <a:ext uri="{FF2B5EF4-FFF2-40B4-BE49-F238E27FC236}">
                <a16:creationId xmlns:a16="http://schemas.microsoft.com/office/drawing/2014/main" id="{B5E52D62-25DB-4FA6-8C3E-2DC6BABB0340}"/>
              </a:ext>
            </a:extLst>
          </p:cNvPr>
          <p:cNvSpPr>
            <a:spLocks noGrp="1"/>
          </p:cNvSpPr>
          <p:nvPr>
            <p:ph idx="1"/>
          </p:nvPr>
        </p:nvSpPr>
        <p:spPr/>
        <p:txBody>
          <a:bodyPr/>
          <a:lstStyle/>
          <a:p>
            <a:r>
              <a:rPr lang="da-DK" dirty="0">
                <a:latin typeface="+mj-lt"/>
              </a:rPr>
              <a:t>Zone 2 </a:t>
            </a:r>
            <a:r>
              <a:rPr lang="da-DK" i="0" u="sng" dirty="0">
                <a:solidFill>
                  <a:schemeClr val="tx1"/>
                </a:solidFill>
                <a:effectLst/>
                <a:latin typeface="+mj-lt"/>
              </a:rPr>
              <a:t>Område, hvor der under normal drift sandsynligvis ikke forekommer en eksplosiv atmosfære bestående af en blanding af luft med brandfarlig gas, damp eller tåge og, hvis den opstår vil det kun være i kort tid.</a:t>
            </a:r>
            <a:endParaRPr lang="da-DK" u="sng" dirty="0">
              <a:solidFill>
                <a:schemeClr val="tx1"/>
              </a:solidFill>
              <a:latin typeface="+mj-lt"/>
            </a:endParaRPr>
          </a:p>
          <a:p>
            <a:r>
              <a:rPr lang="da-DK" dirty="0">
                <a:latin typeface="+mj-lt"/>
              </a:rPr>
              <a:t>Omkring alle flangeforbindelser og ventiler </a:t>
            </a:r>
          </a:p>
          <a:p>
            <a:r>
              <a:rPr lang="da-DK" dirty="0">
                <a:latin typeface="+mj-lt"/>
              </a:rPr>
              <a:t>1,5 meter </a:t>
            </a:r>
          </a:p>
        </p:txBody>
      </p:sp>
    </p:spTree>
    <p:extLst>
      <p:ext uri="{BB962C8B-B14F-4D97-AF65-F5344CB8AC3E}">
        <p14:creationId xmlns:p14="http://schemas.microsoft.com/office/powerpoint/2010/main" val="39178780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Anlægstyper</a:t>
            </a:r>
          </a:p>
        </p:txBody>
      </p:sp>
      <p:sp>
        <p:nvSpPr>
          <p:cNvPr id="3" name="Pladsholder til indhold 2"/>
          <p:cNvSpPr>
            <a:spLocks noGrp="1"/>
          </p:cNvSpPr>
          <p:nvPr>
            <p:ph idx="1"/>
          </p:nvPr>
        </p:nvSpPr>
        <p:spPr/>
        <p:txBody>
          <a:bodyPr>
            <a:normAutofit/>
          </a:bodyPr>
          <a:lstStyle/>
          <a:p>
            <a:r>
              <a:rPr lang="da-DK" dirty="0"/>
              <a:t>Definition.</a:t>
            </a:r>
          </a:p>
          <a:p>
            <a:r>
              <a:rPr lang="da-DK" dirty="0"/>
              <a:t>Et varmepumpeanlæg er et anlæg, der ved hjælp af en hametisk lukket kredsproces indeholdende et dertil egnet kølemiddel, er i stand til at fungere som et varmeanlæg (og/eller køleanlæg)</a:t>
            </a:r>
          </a:p>
          <a:p>
            <a:r>
              <a:rPr lang="da-DK" dirty="0"/>
              <a:t>Skal anlægget fungere som varmeanlæg dimensioneres det til at løse denne opgave og kaldes varmepumpeanlæg.</a:t>
            </a:r>
          </a:p>
          <a:p>
            <a:r>
              <a:rPr lang="da-DK" dirty="0"/>
              <a:t>Varmepumper optager varmeenergien fra omgivelserne ved et lavere temperaturniveau og omsætter denne varmeenergi via kredsprocessen og under </a:t>
            </a:r>
            <a:r>
              <a:rPr lang="da-DK" dirty="0" err="1"/>
              <a:t>tilførelse</a:t>
            </a:r>
            <a:r>
              <a:rPr lang="da-DK" dirty="0"/>
              <a:t> af drivenergi (el) til en varmeenergi ved et højre temperaturniveau, som direkte kan anvendes til opvarmningsformål.</a:t>
            </a:r>
          </a:p>
        </p:txBody>
      </p:sp>
    </p:spTree>
    <p:extLst>
      <p:ext uri="{BB962C8B-B14F-4D97-AF65-F5344CB8AC3E}">
        <p14:creationId xmlns:p14="http://schemas.microsoft.com/office/powerpoint/2010/main" val="15307168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2423CA5-E2E1-4789-B759-9906C1C94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Isosceles Triangle 12">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Titel 1">
            <a:extLst>
              <a:ext uri="{FF2B5EF4-FFF2-40B4-BE49-F238E27FC236}">
                <a16:creationId xmlns:a16="http://schemas.microsoft.com/office/drawing/2014/main" id="{DFACCA39-3664-81AC-62AC-2E78F0A09D7A}"/>
              </a:ext>
            </a:extLst>
          </p:cNvPr>
          <p:cNvSpPr>
            <a:spLocks noGrp="1"/>
          </p:cNvSpPr>
          <p:nvPr>
            <p:ph type="title"/>
          </p:nvPr>
        </p:nvSpPr>
        <p:spPr>
          <a:xfrm>
            <a:off x="673754" y="643467"/>
            <a:ext cx="4203045" cy="1375608"/>
          </a:xfrm>
        </p:spPr>
        <p:txBody>
          <a:bodyPr anchor="ctr">
            <a:normAutofit/>
          </a:bodyPr>
          <a:lstStyle/>
          <a:p>
            <a:r>
              <a:rPr lang="da-DK" sz="2500">
                <a:solidFill>
                  <a:schemeClr val="bg1"/>
                </a:solidFill>
              </a:rPr>
              <a:t>Kompressionskølekredsen</a:t>
            </a:r>
          </a:p>
        </p:txBody>
      </p:sp>
      <p:sp>
        <p:nvSpPr>
          <p:cNvPr id="3" name="Pladsholder til indhold 2">
            <a:extLst>
              <a:ext uri="{FF2B5EF4-FFF2-40B4-BE49-F238E27FC236}">
                <a16:creationId xmlns:a16="http://schemas.microsoft.com/office/drawing/2014/main" id="{A721C321-CEEA-3B90-FFF5-74AEEF57D52B}"/>
              </a:ext>
            </a:extLst>
          </p:cNvPr>
          <p:cNvSpPr>
            <a:spLocks noGrp="1"/>
          </p:cNvSpPr>
          <p:nvPr>
            <p:ph idx="1"/>
          </p:nvPr>
        </p:nvSpPr>
        <p:spPr>
          <a:xfrm>
            <a:off x="673754" y="2160590"/>
            <a:ext cx="3973943" cy="3440110"/>
          </a:xfrm>
        </p:spPr>
        <p:txBody>
          <a:bodyPr>
            <a:normAutofit/>
          </a:bodyPr>
          <a:lstStyle/>
          <a:p>
            <a:r>
              <a:rPr lang="da-DK">
                <a:solidFill>
                  <a:schemeClr val="bg1"/>
                </a:solidFill>
              </a:rPr>
              <a:t>Grunden til vi anvender en kølekreds er at, vi skal henter energi ved en temperatur der er lavere end den temperatur som vi skal bruge til opvarmning og varmt vand. Derfor er det nødvendigt at anvende et kompressions køleanlæg til at flytte energien</a:t>
            </a:r>
          </a:p>
        </p:txBody>
      </p:sp>
      <p:pic>
        <p:nvPicPr>
          <p:cNvPr id="4" name="Picture 2">
            <a:extLst>
              <a:ext uri="{FF2B5EF4-FFF2-40B4-BE49-F238E27FC236}">
                <a16:creationId xmlns:a16="http://schemas.microsoft.com/office/drawing/2014/main" id="{7847BC00-51C3-3A97-5E20-9D4BB04D390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205304" y="972608"/>
            <a:ext cx="4924893" cy="4900269"/>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Isosceles Triangle 14">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Tree>
    <p:extLst>
      <p:ext uri="{BB962C8B-B14F-4D97-AF65-F5344CB8AC3E}">
        <p14:creationId xmlns:p14="http://schemas.microsoft.com/office/powerpoint/2010/main" val="414803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E16185-7DE4-2DCF-4523-155EC7862DBF}"/>
              </a:ext>
            </a:extLst>
          </p:cNvPr>
          <p:cNvSpPr>
            <a:spLocks noGrp="1"/>
          </p:cNvSpPr>
          <p:nvPr>
            <p:ph type="title"/>
          </p:nvPr>
        </p:nvSpPr>
        <p:spPr/>
        <p:txBody>
          <a:bodyPr/>
          <a:lstStyle/>
          <a:p>
            <a:r>
              <a:rPr lang="da-DK" dirty="0"/>
              <a:t>Fordamper den modulerende pumpe</a:t>
            </a:r>
          </a:p>
        </p:txBody>
      </p:sp>
      <p:sp>
        <p:nvSpPr>
          <p:cNvPr id="3" name="Pladsholder til indhold 2">
            <a:extLst>
              <a:ext uri="{FF2B5EF4-FFF2-40B4-BE49-F238E27FC236}">
                <a16:creationId xmlns:a16="http://schemas.microsoft.com/office/drawing/2014/main" id="{14E5D16D-DE06-1BF3-23E5-7461017F8A5E}"/>
              </a:ext>
            </a:extLst>
          </p:cNvPr>
          <p:cNvSpPr>
            <a:spLocks noGrp="1"/>
          </p:cNvSpPr>
          <p:nvPr>
            <p:ph idx="1"/>
          </p:nvPr>
        </p:nvSpPr>
        <p:spPr/>
        <p:txBody>
          <a:bodyPr/>
          <a:lstStyle/>
          <a:p>
            <a:pPr>
              <a:lnSpc>
                <a:spcPct val="150000"/>
              </a:lnSpc>
            </a:pPr>
            <a:r>
              <a:rPr lang="da-DK" sz="1800" dirty="0"/>
              <a:t>1. </a:t>
            </a:r>
            <a:r>
              <a:rPr lang="da-DK" sz="1800" dirty="0" err="1"/>
              <a:t>Fordamperblæserens</a:t>
            </a:r>
            <a:r>
              <a:rPr lang="da-DK" sz="1800" dirty="0"/>
              <a:t> omdrejningstal øges, så der tilføres mere luft (energi) til fordamperen.</a:t>
            </a:r>
          </a:p>
          <a:p>
            <a:pPr>
              <a:lnSpc>
                <a:spcPct val="150000"/>
              </a:lnSpc>
            </a:pPr>
            <a:r>
              <a:rPr lang="da-DK" sz="1800" dirty="0"/>
              <a:t>2. Der fordampes nu mere kølemiddel, og sugetryk og overhedning stiger.</a:t>
            </a:r>
          </a:p>
          <a:p>
            <a:pPr>
              <a:lnSpc>
                <a:spcPct val="150000"/>
              </a:lnSpc>
            </a:pPr>
            <a:r>
              <a:rPr lang="da-DK" sz="1800" dirty="0"/>
              <a:t>3. Den termostatiske ekspansionsventil åbner nu mere for at kompensere for den voksende overhedning.</a:t>
            </a:r>
          </a:p>
          <a:p>
            <a:pPr>
              <a:lnSpc>
                <a:spcPct val="150000"/>
              </a:lnSpc>
            </a:pPr>
            <a:r>
              <a:rPr lang="da-DK" sz="1800" dirty="0"/>
              <a:t>4. Kompressorens omdrejningstal øges, så temperaturforskellen mellem udeluften og fordampningstemperaturen er højere</a:t>
            </a:r>
          </a:p>
          <a:p>
            <a:endParaRPr lang="da-DK" dirty="0"/>
          </a:p>
        </p:txBody>
      </p:sp>
    </p:spTree>
    <p:extLst>
      <p:ext uri="{BB962C8B-B14F-4D97-AF65-F5344CB8AC3E}">
        <p14:creationId xmlns:p14="http://schemas.microsoft.com/office/powerpoint/2010/main" val="13951212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8">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1" name="Rectangle 10">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11313"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290979"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17"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2568"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19"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534"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21" name="Isosceles Triangle 20">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3425"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23"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5592"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25" name="Isosceles Triangle 24">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2758"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27" name="Freeform: Shape 26">
            <a:extLst>
              <a:ext uri="{FF2B5EF4-FFF2-40B4-BE49-F238E27FC236}">
                <a16:creationId xmlns:a16="http://schemas.microsoft.com/office/drawing/2014/main" id="{A5EC319D-0FEA-4B95-A3EA-01E35672C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7631" y="-8467"/>
            <a:ext cx="5994369" cy="6866467"/>
          </a:xfrm>
          <a:custGeom>
            <a:avLst/>
            <a:gdLst>
              <a:gd name="connsiteX0" fmla="*/ 0 w 5994369"/>
              <a:gd name="connsiteY0" fmla="*/ 0 h 6866467"/>
              <a:gd name="connsiteX1" fmla="*/ 1249825 w 5994369"/>
              <a:gd name="connsiteY1" fmla="*/ 0 h 6866467"/>
              <a:gd name="connsiteX2" fmla="*/ 1249825 w 5994369"/>
              <a:gd name="connsiteY2" fmla="*/ 8467 h 6866467"/>
              <a:gd name="connsiteX3" fmla="*/ 5994369 w 5994369"/>
              <a:gd name="connsiteY3" fmla="*/ 8467 h 6866467"/>
              <a:gd name="connsiteX4" fmla="*/ 5994369 w 5994369"/>
              <a:gd name="connsiteY4" fmla="*/ 6866467 h 6866467"/>
              <a:gd name="connsiteX5" fmla="*/ 1249825 w 5994369"/>
              <a:gd name="connsiteY5" fmla="*/ 6866467 h 6866467"/>
              <a:gd name="connsiteX6" fmla="*/ 1109382 w 5994369"/>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369" h="6866467">
                <a:moveTo>
                  <a:pt x="0" y="0"/>
                </a:moveTo>
                <a:lnTo>
                  <a:pt x="1249825" y="0"/>
                </a:lnTo>
                <a:lnTo>
                  <a:pt x="1249825" y="8467"/>
                </a:lnTo>
                <a:lnTo>
                  <a:pt x="5994369" y="8467"/>
                </a:lnTo>
                <a:lnTo>
                  <a:pt x="5994369" y="6866467"/>
                </a:lnTo>
                <a:lnTo>
                  <a:pt x="1249825" y="6866467"/>
                </a:lnTo>
                <a:lnTo>
                  <a:pt x="1109382" y="6866467"/>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el 1"/>
          <p:cNvSpPr>
            <a:spLocks noGrp="1"/>
          </p:cNvSpPr>
          <p:nvPr>
            <p:ph type="title"/>
          </p:nvPr>
        </p:nvSpPr>
        <p:spPr>
          <a:xfrm>
            <a:off x="7181723" y="609600"/>
            <a:ext cx="4512989" cy="2227730"/>
          </a:xfrm>
        </p:spPr>
        <p:txBody>
          <a:bodyPr anchor="ctr">
            <a:normAutofit/>
          </a:bodyPr>
          <a:lstStyle/>
          <a:p>
            <a:r>
              <a:rPr lang="da-DK">
                <a:solidFill>
                  <a:srgbClr val="FFFFFF"/>
                </a:solidFill>
              </a:rPr>
              <a:t>Anlægstyper - Jordvarme</a:t>
            </a:r>
          </a:p>
        </p:txBody>
      </p:sp>
      <p:pic>
        <p:nvPicPr>
          <p:cNvPr id="4" name="Billede 3"/>
          <p:cNvPicPr>
            <a:picLocks noChangeAspect="1"/>
          </p:cNvPicPr>
          <p:nvPr/>
        </p:nvPicPr>
        <p:blipFill>
          <a:blip r:embed="rId2"/>
          <a:stretch>
            <a:fillRect/>
          </a:stretch>
        </p:blipFill>
        <p:spPr>
          <a:xfrm>
            <a:off x="757251" y="1916277"/>
            <a:ext cx="3856774" cy="3114345"/>
          </a:xfrm>
          <a:prstGeom prst="rect">
            <a:avLst/>
          </a:prstGeom>
        </p:spPr>
      </p:pic>
      <p:sp>
        <p:nvSpPr>
          <p:cNvPr id="3" name="Pladsholder til indhold 2"/>
          <p:cNvSpPr>
            <a:spLocks noGrp="1"/>
          </p:cNvSpPr>
          <p:nvPr>
            <p:ph idx="1"/>
          </p:nvPr>
        </p:nvSpPr>
        <p:spPr>
          <a:xfrm>
            <a:off x="7181725" y="2837329"/>
            <a:ext cx="4512988" cy="3317938"/>
          </a:xfrm>
        </p:spPr>
        <p:txBody>
          <a:bodyPr anchor="t">
            <a:normAutofit/>
          </a:bodyPr>
          <a:lstStyle/>
          <a:p>
            <a:r>
              <a:rPr lang="da-DK">
                <a:solidFill>
                  <a:srgbClr val="FFFFFF"/>
                </a:solidFill>
              </a:rPr>
              <a:t>Et jordvarme anlæg henter</a:t>
            </a:r>
            <a:br>
              <a:rPr lang="da-DK">
                <a:solidFill>
                  <a:srgbClr val="FFFFFF"/>
                </a:solidFill>
              </a:rPr>
            </a:br>
            <a:r>
              <a:rPr lang="da-DK">
                <a:solidFill>
                  <a:srgbClr val="FFFFFF"/>
                </a:solidFill>
              </a:rPr>
              <a:t>den energi solen har lageret</a:t>
            </a:r>
            <a:br>
              <a:rPr lang="da-DK">
                <a:solidFill>
                  <a:srgbClr val="FFFFFF"/>
                </a:solidFill>
              </a:rPr>
            </a:br>
            <a:r>
              <a:rPr lang="da-DK">
                <a:solidFill>
                  <a:srgbClr val="FFFFFF"/>
                </a:solidFill>
              </a:rPr>
              <a:t>i jorden via en kollektorslange</a:t>
            </a:r>
            <a:br>
              <a:rPr lang="da-DK">
                <a:solidFill>
                  <a:srgbClr val="FFFFFF"/>
                </a:solidFill>
              </a:rPr>
            </a:br>
            <a:r>
              <a:rPr lang="da-DK">
                <a:solidFill>
                  <a:srgbClr val="FFFFFF"/>
                </a:solidFill>
              </a:rPr>
              <a:t>som er nedgravet.</a:t>
            </a:r>
          </a:p>
        </p:txBody>
      </p:sp>
    </p:spTree>
    <p:extLst>
      <p:ext uri="{BB962C8B-B14F-4D97-AF65-F5344CB8AC3E}">
        <p14:creationId xmlns:p14="http://schemas.microsoft.com/office/powerpoint/2010/main" val="8653415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5536734" y="609600"/>
            <a:ext cx="3737268" cy="1320800"/>
          </a:xfrm>
        </p:spPr>
        <p:txBody>
          <a:bodyPr>
            <a:normAutofit/>
          </a:bodyPr>
          <a:lstStyle/>
          <a:p>
            <a:r>
              <a:rPr lang="da-DK" dirty="0"/>
              <a:t>Anlægstyper - Jordvarme</a:t>
            </a:r>
          </a:p>
        </p:txBody>
      </p:sp>
      <p:sp>
        <p:nvSpPr>
          <p:cNvPr id="3" name="Pladsholder til indhold 2"/>
          <p:cNvSpPr>
            <a:spLocks noGrp="1"/>
          </p:cNvSpPr>
          <p:nvPr>
            <p:ph idx="1"/>
          </p:nvPr>
        </p:nvSpPr>
        <p:spPr>
          <a:xfrm>
            <a:off x="5209563" y="2160589"/>
            <a:ext cx="4064439" cy="3880773"/>
          </a:xfrm>
        </p:spPr>
        <p:txBody>
          <a:bodyPr>
            <a:normAutofit lnSpcReduction="10000"/>
          </a:bodyPr>
          <a:lstStyle/>
          <a:p>
            <a:pPr>
              <a:lnSpc>
                <a:spcPct val="90000"/>
              </a:lnSpc>
            </a:pPr>
            <a:r>
              <a:rPr lang="da-DK" sz="1500"/>
              <a:t>Fordele:</a:t>
            </a:r>
          </a:p>
          <a:p>
            <a:pPr lvl="1">
              <a:lnSpc>
                <a:spcPct val="90000"/>
              </a:lnSpc>
            </a:pPr>
            <a:r>
              <a:rPr lang="da-DK" sz="1500"/>
              <a:t>Høj effektivitet på grund af en jævn temperatur i jorden</a:t>
            </a:r>
          </a:p>
          <a:p>
            <a:pPr lvl="1">
              <a:lnSpc>
                <a:spcPct val="90000"/>
              </a:lnSpc>
            </a:pPr>
            <a:r>
              <a:rPr lang="da-DK" sz="1500"/>
              <a:t>Max belastning på 20 W/m² (våd jord) og max 40 kWh/m²/år</a:t>
            </a:r>
          </a:p>
          <a:p>
            <a:pPr lvl="1">
              <a:lnSpc>
                <a:spcPct val="90000"/>
              </a:lnSpc>
            </a:pPr>
            <a:r>
              <a:rPr lang="da-DK" sz="1500"/>
              <a:t>Mulighed for energifanger</a:t>
            </a:r>
          </a:p>
          <a:p>
            <a:pPr>
              <a:lnSpc>
                <a:spcPct val="90000"/>
              </a:lnSpc>
            </a:pPr>
            <a:r>
              <a:rPr lang="da-DK" sz="1500"/>
              <a:t>Ulemper:</a:t>
            </a:r>
          </a:p>
          <a:p>
            <a:pPr lvl="1">
              <a:lnSpc>
                <a:spcPct val="90000"/>
              </a:lnSpc>
            </a:pPr>
            <a:r>
              <a:rPr lang="da-DK" sz="1500"/>
              <a:t>Høj etableringsomkostninger</a:t>
            </a:r>
          </a:p>
          <a:p>
            <a:pPr lvl="1">
              <a:lnSpc>
                <a:spcPct val="90000"/>
              </a:lnSpc>
            </a:pPr>
            <a:r>
              <a:rPr lang="da-DK" sz="1500"/>
              <a:t>Nedgravning af slanger</a:t>
            </a:r>
          </a:p>
          <a:p>
            <a:pPr lvl="1">
              <a:lnSpc>
                <a:spcPct val="90000"/>
              </a:lnSpc>
            </a:pPr>
            <a:r>
              <a:rPr lang="da-DK" sz="1500"/>
              <a:t>Reetablering af haven.</a:t>
            </a:r>
          </a:p>
          <a:p>
            <a:pPr lvl="1">
              <a:lnSpc>
                <a:spcPct val="90000"/>
              </a:lnSpc>
            </a:pPr>
            <a:r>
              <a:rPr lang="da-DK" sz="1500"/>
              <a:t>Krav til grundareal</a:t>
            </a:r>
          </a:p>
          <a:p>
            <a:pPr lvl="1">
              <a:lnSpc>
                <a:spcPct val="90000"/>
              </a:lnSpc>
            </a:pPr>
            <a:r>
              <a:rPr lang="da-DK" sz="1500"/>
              <a:t>Eventuel skygge fra træer skal fjernes.</a:t>
            </a:r>
          </a:p>
        </p:txBody>
      </p:sp>
      <p:pic>
        <p:nvPicPr>
          <p:cNvPr id="5" name="Picture 4" descr="Lille træ">
            <a:extLst>
              <a:ext uri="{FF2B5EF4-FFF2-40B4-BE49-F238E27FC236}">
                <a16:creationId xmlns:a16="http://schemas.microsoft.com/office/drawing/2014/main" id="{496E45DC-3EA4-ECDE-08D3-FF17BACD9FBB}"/>
              </a:ext>
            </a:extLst>
          </p:cNvPr>
          <p:cNvPicPr>
            <a:picLocks noChangeAspect="1"/>
          </p:cNvPicPr>
          <p:nvPr/>
        </p:nvPicPr>
        <p:blipFill rotWithShape="1">
          <a:blip r:embed="rId2"/>
          <a:srcRect l="14408" r="33081" b="-2"/>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9" name="Isosceles Triangle 8">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4" name="Tekstfelt 2">
            <a:extLst>
              <a:ext uri="{FF2B5EF4-FFF2-40B4-BE49-F238E27FC236}">
                <a16:creationId xmlns:a16="http://schemas.microsoft.com/office/drawing/2014/main" id="{BE898885-93CF-B566-ECCA-98963AB0E792}"/>
              </a:ext>
            </a:extLst>
          </p:cNvPr>
          <p:cNvSpPr txBox="1"/>
          <p:nvPr/>
        </p:nvSpPr>
        <p:spPr>
          <a:xfrm>
            <a:off x="1001220" y="5718196"/>
            <a:ext cx="928459" cy="646331"/>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a-DK" dirty="0"/>
              <a:t>Side 16</a:t>
            </a:r>
          </a:p>
          <a:p>
            <a:endParaRPr lang="da-DK" dirty="0"/>
          </a:p>
        </p:txBody>
      </p:sp>
    </p:spTree>
    <p:extLst>
      <p:ext uri="{BB962C8B-B14F-4D97-AF65-F5344CB8AC3E}">
        <p14:creationId xmlns:p14="http://schemas.microsoft.com/office/powerpoint/2010/main" val="1894059989"/>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Billede 3"/>
          <p:cNvPicPr>
            <a:picLocks noChangeAspect="1"/>
          </p:cNvPicPr>
          <p:nvPr/>
        </p:nvPicPr>
        <p:blipFill rotWithShape="1">
          <a:blip r:embed="rId2"/>
          <a:srcRect l="17281" r="7345" b="1"/>
          <a:stretch/>
        </p:blipFill>
        <p:spPr>
          <a:xfrm>
            <a:off x="3881665" y="8466"/>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el 1"/>
          <p:cNvSpPr>
            <a:spLocks noGrp="1"/>
          </p:cNvSpPr>
          <p:nvPr>
            <p:ph type="title"/>
          </p:nvPr>
        </p:nvSpPr>
        <p:spPr>
          <a:xfrm>
            <a:off x="677333" y="609600"/>
            <a:ext cx="3851123" cy="1320800"/>
          </a:xfrm>
        </p:spPr>
        <p:txBody>
          <a:bodyPr>
            <a:normAutofit/>
          </a:bodyPr>
          <a:lstStyle/>
          <a:p>
            <a:r>
              <a:rPr lang="da-DK" dirty="0"/>
              <a:t>Anlægstyper - </a:t>
            </a:r>
            <a:r>
              <a:rPr lang="da-DK" dirty="0" err="1"/>
              <a:t>Søvarme</a:t>
            </a:r>
            <a:endParaRPr lang="da-DK" dirty="0"/>
          </a:p>
        </p:txBody>
      </p:sp>
      <p:sp>
        <p:nvSpPr>
          <p:cNvPr id="3" name="Pladsholder til indhold 2"/>
          <p:cNvSpPr>
            <a:spLocks noGrp="1"/>
          </p:cNvSpPr>
          <p:nvPr>
            <p:ph idx="1"/>
          </p:nvPr>
        </p:nvSpPr>
        <p:spPr>
          <a:xfrm>
            <a:off x="677334" y="2160589"/>
            <a:ext cx="3851122" cy="3880773"/>
          </a:xfrm>
        </p:spPr>
        <p:txBody>
          <a:bodyPr>
            <a:normAutofit/>
          </a:bodyPr>
          <a:lstStyle/>
          <a:p>
            <a:r>
              <a:rPr lang="da-DK" dirty="0"/>
              <a:t>Ved </a:t>
            </a:r>
            <a:r>
              <a:rPr lang="da-DK" dirty="0" err="1"/>
              <a:t>søvarme</a:t>
            </a:r>
            <a:r>
              <a:rPr lang="da-DK" dirty="0"/>
              <a:t> hentes energien</a:t>
            </a:r>
            <a:br>
              <a:rPr lang="da-DK" dirty="0"/>
            </a:br>
            <a:r>
              <a:rPr lang="da-DK" dirty="0"/>
              <a:t>via en </a:t>
            </a:r>
            <a:r>
              <a:rPr lang="da-DK" dirty="0" err="1"/>
              <a:t>kollektorslange</a:t>
            </a:r>
            <a:r>
              <a:rPr lang="da-DK" dirty="0"/>
              <a:t> fra </a:t>
            </a:r>
            <a:br>
              <a:rPr lang="da-DK" dirty="0"/>
            </a:br>
            <a:r>
              <a:rPr lang="da-DK" dirty="0"/>
              <a:t>bunden af en sø. Det er dog</a:t>
            </a:r>
            <a:br>
              <a:rPr lang="da-DK" dirty="0"/>
            </a:br>
            <a:r>
              <a:rPr lang="da-DK" dirty="0"/>
              <a:t>sjældent at få godkendelse</a:t>
            </a:r>
            <a:br>
              <a:rPr lang="da-DK" dirty="0"/>
            </a:br>
            <a:r>
              <a:rPr lang="da-DK" dirty="0"/>
              <a:t>til </a:t>
            </a:r>
            <a:r>
              <a:rPr lang="da-DK" dirty="0" err="1"/>
              <a:t>søvarme</a:t>
            </a:r>
            <a:r>
              <a:rPr lang="da-DK" dirty="0"/>
              <a:t>.</a:t>
            </a:r>
          </a:p>
        </p:txBody>
      </p:sp>
      <p:cxnSp>
        <p:nvCxnSpPr>
          <p:cNvPr id="12" name="Straight Connector 8">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15"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17"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19"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21"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23"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25"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5" name="Tekstfelt 2">
            <a:extLst>
              <a:ext uri="{FF2B5EF4-FFF2-40B4-BE49-F238E27FC236}">
                <a16:creationId xmlns:a16="http://schemas.microsoft.com/office/drawing/2014/main" id="{BE898885-93CF-B566-ECCA-98963AB0E792}"/>
              </a:ext>
            </a:extLst>
          </p:cNvPr>
          <p:cNvSpPr txBox="1"/>
          <p:nvPr/>
        </p:nvSpPr>
        <p:spPr>
          <a:xfrm>
            <a:off x="1302950" y="5354774"/>
            <a:ext cx="928459" cy="646331"/>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a-DK" dirty="0"/>
              <a:t>Side 17</a:t>
            </a:r>
          </a:p>
          <a:p>
            <a:endParaRPr lang="da-DK" dirty="0"/>
          </a:p>
        </p:txBody>
      </p:sp>
    </p:spTree>
    <p:extLst>
      <p:ext uri="{BB962C8B-B14F-4D97-AF65-F5344CB8AC3E}">
        <p14:creationId xmlns:p14="http://schemas.microsoft.com/office/powerpoint/2010/main" val="18249681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title"/>
          </p:nvPr>
        </p:nvSpPr>
        <p:spPr>
          <a:xfrm>
            <a:off x="1286933" y="609600"/>
            <a:ext cx="10197494" cy="1099457"/>
          </a:xfrm>
        </p:spPr>
        <p:txBody>
          <a:bodyPr>
            <a:normAutofit/>
          </a:bodyPr>
          <a:lstStyle/>
          <a:p>
            <a:r>
              <a:rPr lang="da-DK" dirty="0"/>
              <a:t>Agenda</a:t>
            </a:r>
          </a:p>
        </p:txBody>
      </p:sp>
      <p:sp>
        <p:nvSpPr>
          <p:cNvPr id="11" name="Isosceles Triangle 10">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13" name="Isosceles Triangle 12">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graphicFrame>
        <p:nvGraphicFramePr>
          <p:cNvPr id="5" name="Pladsholder til indhold 2">
            <a:extLst>
              <a:ext uri="{FF2B5EF4-FFF2-40B4-BE49-F238E27FC236}">
                <a16:creationId xmlns:a16="http://schemas.microsoft.com/office/drawing/2014/main" id="{B3365EAE-BF99-A13C-B3CE-2C1BEE7022E9}"/>
              </a:ext>
            </a:extLst>
          </p:cNvPr>
          <p:cNvGraphicFramePr>
            <a:graphicFrameLocks noGrp="1"/>
          </p:cNvGraphicFramePr>
          <p:nvPr>
            <p:ph idx="1"/>
            <p:extLst>
              <p:ext uri="{D42A27DB-BD31-4B8C-83A1-F6EECF244321}">
                <p14:modId xmlns:p14="http://schemas.microsoft.com/office/powerpoint/2010/main" val="3158112892"/>
              </p:ext>
            </p:extLst>
          </p:nvPr>
        </p:nvGraphicFramePr>
        <p:xfrm>
          <a:off x="1286933" y="1948543"/>
          <a:ext cx="9618133" cy="40934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273434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6C16C40-7C29-4ACC-B851-7E08E459B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CDD733AE-DD5E-4C77-8BCD-72BF12A06BB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51DE90A4-932E-4370-BA07-30F43254C01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6A19CA4A-B208-452A-8BE4-BC6940D33D4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B74F8D3E-E618-4DE3-A0CC-B4904BB5D5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14" name="Rectangle 25">
              <a:extLst>
                <a:ext uri="{FF2B5EF4-FFF2-40B4-BE49-F238E27FC236}">
                  <a16:creationId xmlns:a16="http://schemas.microsoft.com/office/drawing/2014/main" id="{299DA406-C54B-4E31-867D-FAF8DCE704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15" name="Isosceles Triangle 14">
              <a:extLst>
                <a:ext uri="{FF2B5EF4-FFF2-40B4-BE49-F238E27FC236}">
                  <a16:creationId xmlns:a16="http://schemas.microsoft.com/office/drawing/2014/main" id="{A1E16883-5140-47C4-A9AD-AD6598AC3E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16" name="Rectangle 27">
              <a:extLst>
                <a:ext uri="{FF2B5EF4-FFF2-40B4-BE49-F238E27FC236}">
                  <a16:creationId xmlns:a16="http://schemas.microsoft.com/office/drawing/2014/main" id="{4CD848DC-8A2A-4093-9BDD-7AF4B6A278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17" name="Rectangle 28">
              <a:extLst>
                <a:ext uri="{FF2B5EF4-FFF2-40B4-BE49-F238E27FC236}">
                  <a16:creationId xmlns:a16="http://schemas.microsoft.com/office/drawing/2014/main" id="{34635A4D-E9CE-4B78-912A-479EA4512B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18" name="Rectangle 29">
              <a:extLst>
                <a:ext uri="{FF2B5EF4-FFF2-40B4-BE49-F238E27FC236}">
                  <a16:creationId xmlns:a16="http://schemas.microsoft.com/office/drawing/2014/main" id="{D663A5EE-5581-44F3-8F98-688755F63E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19" name="Isosceles Triangle 18">
              <a:extLst>
                <a:ext uri="{FF2B5EF4-FFF2-40B4-BE49-F238E27FC236}">
                  <a16:creationId xmlns:a16="http://schemas.microsoft.com/office/drawing/2014/main" id="{B1E84E6A-F5AE-4F4D-98F2-82FE4FCC26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20" name="Isosceles Triangle 19">
              <a:extLst>
                <a:ext uri="{FF2B5EF4-FFF2-40B4-BE49-F238E27FC236}">
                  <a16:creationId xmlns:a16="http://schemas.microsoft.com/office/drawing/2014/main" id="{DDE7DDC9-17D4-4686-833D-48F8733B49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grpSp>
      <p:sp>
        <p:nvSpPr>
          <p:cNvPr id="2" name="Titel 1"/>
          <p:cNvSpPr>
            <a:spLocks noGrp="1"/>
          </p:cNvSpPr>
          <p:nvPr>
            <p:ph type="title"/>
          </p:nvPr>
        </p:nvSpPr>
        <p:spPr>
          <a:xfrm>
            <a:off x="677334" y="609600"/>
            <a:ext cx="8596668" cy="1320800"/>
          </a:xfrm>
        </p:spPr>
        <p:txBody>
          <a:bodyPr>
            <a:normAutofit/>
          </a:bodyPr>
          <a:lstStyle/>
          <a:p>
            <a:r>
              <a:rPr lang="da-DK" dirty="0"/>
              <a:t>Anlægstyper - </a:t>
            </a:r>
            <a:r>
              <a:rPr lang="da-DK" dirty="0" err="1"/>
              <a:t>Søvarme</a:t>
            </a:r>
            <a:endParaRPr lang="da-DK" dirty="0"/>
          </a:p>
        </p:txBody>
      </p:sp>
      <p:sp>
        <p:nvSpPr>
          <p:cNvPr id="3" name="Pladsholder til indhold 2"/>
          <p:cNvSpPr>
            <a:spLocks noGrp="1"/>
          </p:cNvSpPr>
          <p:nvPr>
            <p:ph idx="1"/>
          </p:nvPr>
        </p:nvSpPr>
        <p:spPr>
          <a:xfrm>
            <a:off x="677334" y="2160589"/>
            <a:ext cx="8596668" cy="3880773"/>
          </a:xfrm>
        </p:spPr>
        <p:txBody>
          <a:bodyPr>
            <a:normAutofit/>
          </a:bodyPr>
          <a:lstStyle/>
          <a:p>
            <a:r>
              <a:rPr lang="da-DK" dirty="0"/>
              <a:t>Fordele:</a:t>
            </a:r>
          </a:p>
          <a:p>
            <a:pPr lvl="1"/>
            <a:r>
              <a:rPr lang="da-DK" dirty="0"/>
              <a:t>Lav etableringsomkostninger</a:t>
            </a:r>
          </a:p>
          <a:p>
            <a:pPr lvl="1"/>
            <a:r>
              <a:rPr lang="da-DK" dirty="0"/>
              <a:t>Max belastning på 20-40 W/m² med Ø40 mm PEL ved </a:t>
            </a:r>
            <a:r>
              <a:rPr lang="da-DK" dirty="0" err="1"/>
              <a:t>søtemperaturer</a:t>
            </a:r>
            <a:r>
              <a:rPr lang="da-DK" dirty="0"/>
              <a:t> højere end 0,5 Grader C</a:t>
            </a:r>
          </a:p>
          <a:p>
            <a:r>
              <a:rPr lang="da-DK" dirty="0"/>
              <a:t>Ulemper:</a:t>
            </a:r>
          </a:p>
          <a:p>
            <a:pPr lvl="1"/>
            <a:r>
              <a:rPr lang="da-DK" dirty="0"/>
              <a:t>Få har adgang til en sø</a:t>
            </a:r>
          </a:p>
          <a:p>
            <a:pPr lvl="1"/>
            <a:r>
              <a:rPr lang="da-DK" dirty="0"/>
              <a:t>Det er svært at få en godkendelse</a:t>
            </a:r>
          </a:p>
          <a:p>
            <a:pPr lvl="1"/>
            <a:r>
              <a:rPr lang="da-DK" dirty="0"/>
              <a:t>Søer over 100 m² er fredet.</a:t>
            </a:r>
          </a:p>
        </p:txBody>
      </p:sp>
    </p:spTree>
    <p:extLst>
      <p:ext uri="{BB962C8B-B14F-4D97-AF65-F5344CB8AC3E}">
        <p14:creationId xmlns:p14="http://schemas.microsoft.com/office/powerpoint/2010/main" val="819163142"/>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5536734" y="609600"/>
            <a:ext cx="3737268" cy="1320800"/>
          </a:xfrm>
        </p:spPr>
        <p:txBody>
          <a:bodyPr>
            <a:normAutofit/>
          </a:bodyPr>
          <a:lstStyle/>
          <a:p>
            <a:r>
              <a:rPr lang="da-DK" dirty="0"/>
              <a:t>Anlægstyper - boring</a:t>
            </a:r>
          </a:p>
        </p:txBody>
      </p:sp>
      <p:sp>
        <p:nvSpPr>
          <p:cNvPr id="3" name="Pladsholder til indhold 2"/>
          <p:cNvSpPr>
            <a:spLocks noGrp="1"/>
          </p:cNvSpPr>
          <p:nvPr>
            <p:ph idx="1"/>
          </p:nvPr>
        </p:nvSpPr>
        <p:spPr>
          <a:xfrm>
            <a:off x="5209563" y="2160589"/>
            <a:ext cx="4064439" cy="3880773"/>
          </a:xfrm>
        </p:spPr>
        <p:txBody>
          <a:bodyPr>
            <a:normAutofit/>
          </a:bodyPr>
          <a:lstStyle/>
          <a:p>
            <a:r>
              <a:rPr lang="da-DK" dirty="0"/>
              <a:t>Ved denne anlægstype hentes</a:t>
            </a:r>
            <a:br>
              <a:rPr lang="da-DK" dirty="0"/>
            </a:br>
            <a:r>
              <a:rPr lang="da-DK" dirty="0"/>
              <a:t>energien normalt fra </a:t>
            </a:r>
            <a:br>
              <a:rPr lang="da-DK" dirty="0"/>
            </a:br>
            <a:r>
              <a:rPr lang="da-DK" dirty="0"/>
              <a:t>grundvandet. Der skal være</a:t>
            </a:r>
            <a:br>
              <a:rPr lang="da-DK" dirty="0"/>
            </a:br>
            <a:r>
              <a:rPr lang="da-DK" dirty="0"/>
              <a:t>cirkulation på grundvandet</a:t>
            </a:r>
            <a:br>
              <a:rPr lang="da-DK" dirty="0"/>
            </a:br>
            <a:r>
              <a:rPr lang="da-DK" dirty="0"/>
              <a:t>hvis det skal kunne lade sig gøre.</a:t>
            </a:r>
          </a:p>
        </p:txBody>
      </p:sp>
      <p:pic>
        <p:nvPicPr>
          <p:cNvPr id="5" name="Picture 4" descr="Luft visning af Valley kort">
            <a:extLst>
              <a:ext uri="{FF2B5EF4-FFF2-40B4-BE49-F238E27FC236}">
                <a16:creationId xmlns:a16="http://schemas.microsoft.com/office/drawing/2014/main" id="{4AC6BB5F-674F-5780-492C-30C81FCAAFB1}"/>
              </a:ext>
            </a:extLst>
          </p:cNvPr>
          <p:cNvPicPr>
            <a:picLocks noChangeAspect="1"/>
          </p:cNvPicPr>
          <p:nvPr/>
        </p:nvPicPr>
        <p:blipFill rotWithShape="1">
          <a:blip r:embed="rId2"/>
          <a:srcRect l="22391" r="32770"/>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9" name="Isosceles Triangle 8">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Tree>
    <p:extLst>
      <p:ext uri="{BB962C8B-B14F-4D97-AF65-F5344CB8AC3E}">
        <p14:creationId xmlns:p14="http://schemas.microsoft.com/office/powerpoint/2010/main" val="252133836"/>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5536734" y="609600"/>
            <a:ext cx="3737268" cy="1320800"/>
          </a:xfrm>
        </p:spPr>
        <p:txBody>
          <a:bodyPr>
            <a:normAutofit/>
          </a:bodyPr>
          <a:lstStyle/>
          <a:p>
            <a:r>
              <a:rPr lang="da-DK" dirty="0"/>
              <a:t>Anlægstyper - Boring</a:t>
            </a:r>
          </a:p>
        </p:txBody>
      </p:sp>
      <p:sp>
        <p:nvSpPr>
          <p:cNvPr id="3" name="Pladsholder til indhold 2"/>
          <p:cNvSpPr>
            <a:spLocks noGrp="1"/>
          </p:cNvSpPr>
          <p:nvPr>
            <p:ph idx="1"/>
          </p:nvPr>
        </p:nvSpPr>
        <p:spPr>
          <a:xfrm>
            <a:off x="5209563" y="2160589"/>
            <a:ext cx="4064439" cy="3880773"/>
          </a:xfrm>
        </p:spPr>
        <p:txBody>
          <a:bodyPr>
            <a:normAutofit/>
          </a:bodyPr>
          <a:lstStyle/>
          <a:p>
            <a:r>
              <a:rPr lang="da-DK" dirty="0"/>
              <a:t>Fordele:</a:t>
            </a:r>
          </a:p>
          <a:p>
            <a:pPr lvl="1"/>
            <a:r>
              <a:rPr lang="da-DK" dirty="0"/>
              <a:t>Relativ høj virkningsgrad på grund af konstante temperaturer.</a:t>
            </a:r>
          </a:p>
          <a:p>
            <a:r>
              <a:rPr lang="da-DK" dirty="0"/>
              <a:t>Ulemper:</a:t>
            </a:r>
          </a:p>
          <a:p>
            <a:pPr lvl="1"/>
            <a:r>
              <a:rPr lang="da-DK" dirty="0"/>
              <a:t>Høje anlægsudgifter</a:t>
            </a:r>
          </a:p>
          <a:p>
            <a:pPr lvl="1"/>
            <a:r>
              <a:rPr lang="da-DK" dirty="0"/>
              <a:t>Skærpede myndighedskrav. (som udgangspunkt ulovligt)</a:t>
            </a:r>
          </a:p>
          <a:p>
            <a:pPr lvl="1"/>
            <a:r>
              <a:rPr lang="da-DK" dirty="0"/>
              <a:t>Grundvandet skal cirkulere.</a:t>
            </a:r>
          </a:p>
        </p:txBody>
      </p:sp>
      <p:pic>
        <p:nvPicPr>
          <p:cNvPr id="5" name="Picture 4" descr="Mørkt lagerhus">
            <a:extLst>
              <a:ext uri="{FF2B5EF4-FFF2-40B4-BE49-F238E27FC236}">
                <a16:creationId xmlns:a16="http://schemas.microsoft.com/office/drawing/2014/main" id="{E667B311-D058-8523-83EE-B01D225C3540}"/>
              </a:ext>
            </a:extLst>
          </p:cNvPr>
          <p:cNvPicPr>
            <a:picLocks noChangeAspect="1"/>
          </p:cNvPicPr>
          <p:nvPr/>
        </p:nvPicPr>
        <p:blipFill rotWithShape="1">
          <a:blip r:embed="rId2"/>
          <a:srcRect l="32449" r="23302"/>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9" name="Isosceles Triangle 8">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4" name="Tekstfelt 2">
            <a:extLst>
              <a:ext uri="{FF2B5EF4-FFF2-40B4-BE49-F238E27FC236}">
                <a16:creationId xmlns:a16="http://schemas.microsoft.com/office/drawing/2014/main" id="{BE898885-93CF-B566-ECCA-98963AB0E792}"/>
              </a:ext>
            </a:extLst>
          </p:cNvPr>
          <p:cNvSpPr txBox="1"/>
          <p:nvPr/>
        </p:nvSpPr>
        <p:spPr>
          <a:xfrm>
            <a:off x="682042" y="5395031"/>
            <a:ext cx="928459" cy="646331"/>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a-DK" dirty="0"/>
              <a:t>Side 17</a:t>
            </a:r>
          </a:p>
          <a:p>
            <a:endParaRPr lang="da-DK" dirty="0"/>
          </a:p>
        </p:txBody>
      </p:sp>
    </p:spTree>
    <p:extLst>
      <p:ext uri="{BB962C8B-B14F-4D97-AF65-F5344CB8AC3E}">
        <p14:creationId xmlns:p14="http://schemas.microsoft.com/office/powerpoint/2010/main" val="886130544"/>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5E396D-032F-FA0C-5127-FFE9734B41F1}"/>
              </a:ext>
            </a:extLst>
          </p:cNvPr>
          <p:cNvSpPr>
            <a:spLocks noGrp="1"/>
          </p:cNvSpPr>
          <p:nvPr>
            <p:ph type="title"/>
          </p:nvPr>
        </p:nvSpPr>
        <p:spPr/>
        <p:txBody>
          <a:bodyPr/>
          <a:lstStyle/>
          <a:p>
            <a:r>
              <a:rPr lang="da-DK" dirty="0"/>
              <a:t>Lodrette boringer</a:t>
            </a:r>
          </a:p>
        </p:txBody>
      </p:sp>
      <p:sp>
        <p:nvSpPr>
          <p:cNvPr id="3" name="Pladsholder til indhold 2">
            <a:extLst>
              <a:ext uri="{FF2B5EF4-FFF2-40B4-BE49-F238E27FC236}">
                <a16:creationId xmlns:a16="http://schemas.microsoft.com/office/drawing/2014/main" id="{A5A666B0-A8EC-CE0C-09DE-C60998A3FA18}"/>
              </a:ext>
            </a:extLst>
          </p:cNvPr>
          <p:cNvSpPr>
            <a:spLocks noGrp="1"/>
          </p:cNvSpPr>
          <p:nvPr>
            <p:ph idx="1"/>
          </p:nvPr>
        </p:nvSpPr>
        <p:spPr/>
        <p:txBody>
          <a:bodyPr>
            <a:normAutofit lnSpcReduction="10000"/>
          </a:bodyPr>
          <a:lstStyle/>
          <a:p>
            <a:r>
              <a:rPr lang="da-DK" dirty="0"/>
              <a:t>De kræver ikke meget jordareal kan benyttes på relativ små parcelhusgrunde</a:t>
            </a:r>
          </a:p>
          <a:p>
            <a:r>
              <a:rPr lang="da-DK" dirty="0"/>
              <a:t>Primær grund til de ikke er udbredt i Danmark er at prisen for etablering ikke har været konkurrencedygtig, i forhold til vandrette jordslanger.</a:t>
            </a:r>
          </a:p>
          <a:p>
            <a:r>
              <a:rPr lang="da-DK" dirty="0"/>
              <a:t>Normal pris er mellem 700-800 </a:t>
            </a:r>
            <a:r>
              <a:rPr lang="da-DK" dirty="0" err="1"/>
              <a:t>kr</a:t>
            </a:r>
            <a:r>
              <a:rPr lang="da-DK" dirty="0"/>
              <a:t> meter men afhænger af undergrund og boremetode.</a:t>
            </a:r>
          </a:p>
          <a:p>
            <a:r>
              <a:rPr lang="da-DK" dirty="0"/>
              <a:t>Når man skal dimensionere dem skal man holde tungen lige i munden, da det er væsentlig mere kompliceret end vandrette. </a:t>
            </a:r>
          </a:p>
          <a:p>
            <a:r>
              <a:rPr lang="da-DK" dirty="0"/>
              <a:t>Der skal forbehold for jordbundsforhold og vandgennemstrømningen i jordlagene. </a:t>
            </a:r>
          </a:p>
          <a:p>
            <a:r>
              <a:rPr lang="da-DK" dirty="0"/>
              <a:t>Man kan sammenligne jorden med et batteri, i starten er den fuldt opladet og der kan hentes meget energi, men i sidste enden kan man ikke hente mere energi end der bliver tilført.</a:t>
            </a:r>
          </a:p>
        </p:txBody>
      </p:sp>
    </p:spTree>
    <p:extLst>
      <p:ext uri="{BB962C8B-B14F-4D97-AF65-F5344CB8AC3E}">
        <p14:creationId xmlns:p14="http://schemas.microsoft.com/office/powerpoint/2010/main" val="36047828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70FF7408-4807-1A73-A7E0-BB700AAC0287}"/>
              </a:ext>
            </a:extLst>
          </p:cNvPr>
          <p:cNvSpPr>
            <a:spLocks noGrp="1"/>
          </p:cNvSpPr>
          <p:nvPr>
            <p:ph idx="1"/>
          </p:nvPr>
        </p:nvSpPr>
        <p:spPr>
          <a:xfrm>
            <a:off x="6094410" y="240632"/>
            <a:ext cx="5744664" cy="6432883"/>
          </a:xfrm>
        </p:spPr>
        <p:txBody>
          <a:bodyPr>
            <a:normAutofit/>
          </a:bodyPr>
          <a:lstStyle/>
          <a:p>
            <a:r>
              <a:rPr lang="da-DK" dirty="0"/>
              <a:t>Antallet af borehuller og længden afhænger af huset varmebehov.</a:t>
            </a:r>
          </a:p>
          <a:p>
            <a:r>
              <a:rPr lang="da-DK" dirty="0"/>
              <a:t>Hvis den dimensioneres for lille vil det ende ud i en dalene effektivitet for anlægget.</a:t>
            </a:r>
          </a:p>
          <a:p>
            <a:r>
              <a:rPr lang="da-DK" dirty="0"/>
              <a:t>De normale dimensionerings regler for energioptag er 35W/M.</a:t>
            </a:r>
          </a:p>
          <a:p>
            <a:r>
              <a:rPr lang="da-DK" dirty="0"/>
              <a:t>Men det kan svinge mellem 20W/M – 65 W/M i fugtig jord. </a:t>
            </a:r>
          </a:p>
          <a:p>
            <a:r>
              <a:rPr lang="da-DK" dirty="0"/>
              <a:t>Længden kan variere fra 20-200 meter</a:t>
            </a:r>
          </a:p>
        </p:txBody>
      </p:sp>
      <p:pic>
        <p:nvPicPr>
          <p:cNvPr id="7" name="Billede 6" descr="Et billede, der indeholder tekst, skærmbillede, Farverigt, design&#10;&#10;Automatisk genereret beskrivelse">
            <a:extLst>
              <a:ext uri="{FF2B5EF4-FFF2-40B4-BE49-F238E27FC236}">
                <a16:creationId xmlns:a16="http://schemas.microsoft.com/office/drawing/2014/main" id="{8198A9E5-DE48-2E32-C9F5-288A3E54CD95}"/>
              </a:ext>
            </a:extLst>
          </p:cNvPr>
          <p:cNvPicPr>
            <a:picLocks noChangeAspect="1"/>
          </p:cNvPicPr>
          <p:nvPr/>
        </p:nvPicPr>
        <p:blipFill>
          <a:blip r:embed="rId2"/>
          <a:stretch>
            <a:fillRect/>
          </a:stretch>
        </p:blipFill>
        <p:spPr>
          <a:xfrm>
            <a:off x="1565962" y="804672"/>
            <a:ext cx="3530696" cy="5237021"/>
          </a:xfrm>
          <a:prstGeom prst="rect">
            <a:avLst/>
          </a:prstGeom>
        </p:spPr>
      </p:pic>
    </p:spTree>
    <p:extLst>
      <p:ext uri="{BB962C8B-B14F-4D97-AF65-F5344CB8AC3E}">
        <p14:creationId xmlns:p14="http://schemas.microsoft.com/office/powerpoint/2010/main" val="2637603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ladsholder til indhold 4">
            <a:extLst>
              <a:ext uri="{FF2B5EF4-FFF2-40B4-BE49-F238E27FC236}">
                <a16:creationId xmlns:a16="http://schemas.microsoft.com/office/drawing/2014/main" id="{26B3FC5C-35CF-8279-1DC2-ECBB084E410A}"/>
              </a:ext>
            </a:extLst>
          </p:cNvPr>
          <p:cNvPicPr>
            <a:picLocks noChangeAspect="1"/>
          </p:cNvPicPr>
          <p:nvPr/>
        </p:nvPicPr>
        <p:blipFill>
          <a:blip r:embed="rId2"/>
          <a:stretch>
            <a:fillRect/>
          </a:stretch>
        </p:blipFill>
        <p:spPr>
          <a:xfrm>
            <a:off x="817474" y="2159331"/>
            <a:ext cx="5283289" cy="3779583"/>
          </a:xfrm>
          <a:prstGeom prst="rect">
            <a:avLst/>
          </a:prstGeom>
        </p:spPr>
      </p:pic>
      <p:sp>
        <p:nvSpPr>
          <p:cNvPr id="39" name="Content Placeholder 38">
            <a:extLst>
              <a:ext uri="{FF2B5EF4-FFF2-40B4-BE49-F238E27FC236}">
                <a16:creationId xmlns:a16="http://schemas.microsoft.com/office/drawing/2014/main" id="{9911BE79-6BF0-A80F-AF90-9DBB65CCCCC1}"/>
              </a:ext>
            </a:extLst>
          </p:cNvPr>
          <p:cNvSpPr>
            <a:spLocks noGrp="1"/>
          </p:cNvSpPr>
          <p:nvPr>
            <p:ph idx="1"/>
          </p:nvPr>
        </p:nvSpPr>
        <p:spPr>
          <a:xfrm>
            <a:off x="6416039" y="2160589"/>
            <a:ext cx="5599498" cy="3880773"/>
          </a:xfrm>
        </p:spPr>
        <p:txBody>
          <a:bodyPr>
            <a:normAutofit/>
          </a:bodyPr>
          <a:lstStyle/>
          <a:p>
            <a:pPr algn="l"/>
            <a:r>
              <a:rPr lang="da-DK" sz="1800" b="0" i="0" u="none" strike="noStrike" baseline="0" dirty="0">
                <a:latin typeface="Eurostile"/>
              </a:rPr>
              <a:t>Ved etablering af lodret jordvarme bores et antal stanger ned i jorden med vandtryk. </a:t>
            </a:r>
          </a:p>
          <a:p>
            <a:pPr algn="l"/>
            <a:r>
              <a:rPr lang="da-DK" sz="1800" b="0" i="0" u="none" strike="noStrike" baseline="0" dirty="0">
                <a:latin typeface="Eurostile"/>
              </a:rPr>
              <a:t>Når hullet er boret, fjernes borestængerne og jordvarmeslangen gøres klar til at blive monteret.</a:t>
            </a:r>
          </a:p>
          <a:p>
            <a:pPr algn="l"/>
            <a:r>
              <a:rPr lang="da-DK" sz="1800" b="0" i="0" u="none" strike="noStrike" baseline="0" dirty="0">
                <a:latin typeface="Eurostile"/>
              </a:rPr>
              <a:t>En støbeslange fastgøres til jordvarmeslangen, så</a:t>
            </a:r>
            <a:r>
              <a:rPr lang="da-DK" dirty="0">
                <a:latin typeface="Eurostile"/>
              </a:rPr>
              <a:t> </a:t>
            </a:r>
            <a:r>
              <a:rPr lang="da-DK" sz="1800" b="0" i="0" u="none" strike="noStrike" baseline="0" dirty="0">
                <a:latin typeface="Eurostile"/>
              </a:rPr>
              <a:t>hullet efterfølgende kan blive støbt nedefra.</a:t>
            </a:r>
          </a:p>
          <a:p>
            <a:pPr algn="l"/>
            <a:r>
              <a:rPr lang="da-DK" sz="1800" b="0" i="0" u="none" strike="noStrike" baseline="0" dirty="0">
                <a:latin typeface="Eurostile"/>
              </a:rPr>
              <a:t>Med en varmeledende forseglingsmasse (bentonit/cementblanding). </a:t>
            </a:r>
          </a:p>
          <a:p>
            <a:pPr algn="l"/>
            <a:r>
              <a:rPr lang="da-DK" sz="1800" b="0" i="0" u="none" strike="noStrike" baseline="0" dirty="0">
                <a:latin typeface="Eurostile"/>
              </a:rPr>
              <a:t>Herefter fyldes jordslangerne med vand for at give dem tyngde. </a:t>
            </a:r>
          </a:p>
          <a:p>
            <a:pPr algn="l"/>
            <a:r>
              <a:rPr lang="da-DK" sz="1800" b="0" i="0" u="none" strike="noStrike" baseline="0" dirty="0">
                <a:latin typeface="Eurostile"/>
              </a:rPr>
              <a:t>Når rørene er nået helt til bunden af boringen begynder man at støbe</a:t>
            </a:r>
          </a:p>
          <a:p>
            <a:pPr algn="l"/>
            <a:r>
              <a:rPr lang="da-DK" sz="1800" b="0" i="0" u="none" strike="noStrike" baseline="0" dirty="0">
                <a:latin typeface="Eurostile"/>
              </a:rPr>
              <a:t>Ved at støbe fra bunden opnås en fuld forsegling af borehullet.</a:t>
            </a:r>
            <a:endParaRPr lang="en-US" sz="1500" dirty="0"/>
          </a:p>
        </p:txBody>
      </p:sp>
    </p:spTree>
    <p:extLst>
      <p:ext uri="{BB962C8B-B14F-4D97-AF65-F5344CB8AC3E}">
        <p14:creationId xmlns:p14="http://schemas.microsoft.com/office/powerpoint/2010/main" val="4962798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 name="Group 8">
            <a:extLst>
              <a:ext uri="{FF2B5EF4-FFF2-40B4-BE49-F238E27FC236}">
                <a16:creationId xmlns:a16="http://schemas.microsoft.com/office/drawing/2014/main" id="{B4DE830A-B531-4A3B-96F6-0ECE88B0855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2813DF2C-461A-4A8F-9679-A172790D1F3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0" name="Straight Connector 10">
              <a:extLst>
                <a:ext uri="{FF2B5EF4-FFF2-40B4-BE49-F238E27FC236}">
                  <a16:creationId xmlns:a16="http://schemas.microsoft.com/office/drawing/2014/main" id="{54CD3A85-C039-4249-86E4-1EB9318B549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887EA6D2-2883-42C2-993D-094CA6D65D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31" name="Rectangle 25">
              <a:extLst>
                <a:ext uri="{FF2B5EF4-FFF2-40B4-BE49-F238E27FC236}">
                  <a16:creationId xmlns:a16="http://schemas.microsoft.com/office/drawing/2014/main" id="{3B895046-636F-4D1B-ACA4-29AA0CB332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14" name="Isosceles Triangle 13">
              <a:extLst>
                <a:ext uri="{FF2B5EF4-FFF2-40B4-BE49-F238E27FC236}">
                  <a16:creationId xmlns:a16="http://schemas.microsoft.com/office/drawing/2014/main" id="{C6B0CDE3-E054-4EDD-A43B-F96843D8BF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32" name="Rectangle 27">
              <a:extLst>
                <a:ext uri="{FF2B5EF4-FFF2-40B4-BE49-F238E27FC236}">
                  <a16:creationId xmlns:a16="http://schemas.microsoft.com/office/drawing/2014/main" id="{3B66B1A2-F145-4C9B-85CC-4BF30D58CB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16" name="Rectangle 28">
              <a:extLst>
                <a:ext uri="{FF2B5EF4-FFF2-40B4-BE49-F238E27FC236}">
                  <a16:creationId xmlns:a16="http://schemas.microsoft.com/office/drawing/2014/main" id="{5D4FC972-94B3-4035-8D31-E668C132B4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33" name="Rectangle 29">
              <a:extLst>
                <a:ext uri="{FF2B5EF4-FFF2-40B4-BE49-F238E27FC236}">
                  <a16:creationId xmlns:a16="http://schemas.microsoft.com/office/drawing/2014/main" id="{374B9941-AFBE-4A77-A50E-B6EA04A746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18" name="Isosceles Triangle 17">
              <a:extLst>
                <a:ext uri="{FF2B5EF4-FFF2-40B4-BE49-F238E27FC236}">
                  <a16:creationId xmlns:a16="http://schemas.microsoft.com/office/drawing/2014/main" id="{27A982C5-2C38-4CE9-BC18-94697AD657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34" name="Isosceles Triangle 18">
              <a:extLst>
                <a:ext uri="{FF2B5EF4-FFF2-40B4-BE49-F238E27FC236}">
                  <a16:creationId xmlns:a16="http://schemas.microsoft.com/office/drawing/2014/main" id="{0060D8D1-7BB1-498F-AFBB-ADAC130A9E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grpSp>
      <p:sp>
        <p:nvSpPr>
          <p:cNvPr id="2" name="Titel 1"/>
          <p:cNvSpPr>
            <a:spLocks noGrp="1"/>
          </p:cNvSpPr>
          <p:nvPr>
            <p:ph type="title"/>
          </p:nvPr>
        </p:nvSpPr>
        <p:spPr>
          <a:xfrm>
            <a:off x="1600199" y="4571999"/>
            <a:ext cx="7673801" cy="1087656"/>
          </a:xfrm>
        </p:spPr>
        <p:txBody>
          <a:bodyPr vert="horz" lIns="91440" tIns="45720" rIns="91440" bIns="45720" rtlCol="0" anchor="b">
            <a:normAutofit/>
          </a:bodyPr>
          <a:lstStyle/>
          <a:p>
            <a:r>
              <a:rPr lang="en-US" sz="4800" kern="1200">
                <a:solidFill>
                  <a:schemeClr val="accent1"/>
                </a:solidFill>
                <a:latin typeface="+mj-lt"/>
                <a:ea typeface="+mj-ea"/>
                <a:cs typeface="+mj-cs"/>
              </a:rPr>
              <a:t>Anlægstyper – Luft til vand</a:t>
            </a:r>
          </a:p>
        </p:txBody>
      </p:sp>
      <p:sp>
        <p:nvSpPr>
          <p:cNvPr id="3" name="Pladsholder til indhold 2"/>
          <p:cNvSpPr>
            <a:spLocks noGrp="1"/>
          </p:cNvSpPr>
          <p:nvPr>
            <p:ph idx="1"/>
          </p:nvPr>
        </p:nvSpPr>
        <p:spPr>
          <a:xfrm>
            <a:off x="1674795" y="5659655"/>
            <a:ext cx="7599205" cy="611896"/>
          </a:xfrm>
        </p:spPr>
        <p:txBody>
          <a:bodyPr vert="horz" lIns="91440" tIns="45720" rIns="91440" bIns="45720" rtlCol="0" anchor="t">
            <a:normAutofit/>
          </a:bodyPr>
          <a:lstStyle/>
          <a:p>
            <a:pPr marL="0" indent="0">
              <a:buNone/>
            </a:pPr>
            <a:r>
              <a:rPr lang="en-US">
                <a:solidFill>
                  <a:schemeClr val="tx1">
                    <a:lumMod val="50000"/>
                    <a:lumOff val="50000"/>
                  </a:schemeClr>
                </a:solidFill>
              </a:rPr>
              <a:t>Varmepumpen henter energien fra luften.</a:t>
            </a:r>
          </a:p>
        </p:txBody>
      </p:sp>
      <p:pic>
        <p:nvPicPr>
          <p:cNvPr id="4" name="Billede 3"/>
          <p:cNvPicPr>
            <a:picLocks noChangeAspect="1"/>
          </p:cNvPicPr>
          <p:nvPr/>
        </p:nvPicPr>
        <p:blipFill>
          <a:blip r:embed="rId2"/>
          <a:stretch>
            <a:fillRect/>
          </a:stretch>
        </p:blipFill>
        <p:spPr>
          <a:xfrm>
            <a:off x="1600201" y="609600"/>
            <a:ext cx="5691182" cy="3642357"/>
          </a:xfrm>
          <a:prstGeom prst="rect">
            <a:avLst/>
          </a:prstGeom>
        </p:spPr>
      </p:pic>
    </p:spTree>
    <p:extLst>
      <p:ext uri="{BB962C8B-B14F-4D97-AF65-F5344CB8AC3E}">
        <p14:creationId xmlns:p14="http://schemas.microsoft.com/office/powerpoint/2010/main" val="39520143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52ED567-06B3-4107-9773-BBB6BD7867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dsholder til indhold 2"/>
          <p:cNvSpPr>
            <a:spLocks noGrp="1"/>
          </p:cNvSpPr>
          <p:nvPr>
            <p:ph idx="1"/>
          </p:nvPr>
        </p:nvSpPr>
        <p:spPr>
          <a:xfrm>
            <a:off x="677334" y="1253067"/>
            <a:ext cx="6155266" cy="4351866"/>
          </a:xfrm>
        </p:spPr>
        <p:txBody>
          <a:bodyPr anchor="ctr">
            <a:normAutofit lnSpcReduction="10000"/>
          </a:bodyPr>
          <a:lstStyle/>
          <a:p>
            <a:pPr>
              <a:lnSpc>
                <a:spcPct val="90000"/>
              </a:lnSpc>
            </a:pPr>
            <a:r>
              <a:rPr lang="da-DK" sz="1500" dirty="0"/>
              <a:t>Fordele:</a:t>
            </a:r>
          </a:p>
          <a:p>
            <a:pPr lvl="1">
              <a:lnSpc>
                <a:spcPct val="90000"/>
              </a:lnSpc>
            </a:pPr>
            <a:r>
              <a:rPr lang="da-DK" sz="1500" dirty="0"/>
              <a:t>Velegnet til ventilationsanlæg</a:t>
            </a:r>
          </a:p>
          <a:p>
            <a:pPr lvl="1">
              <a:lnSpc>
                <a:spcPct val="90000"/>
              </a:lnSpc>
            </a:pPr>
            <a:r>
              <a:rPr lang="da-DK" sz="1500" dirty="0"/>
              <a:t>Høj virkningsgrad på VGV. (udnyttelse af afkastluften fra ventilation)</a:t>
            </a:r>
          </a:p>
          <a:p>
            <a:pPr lvl="1">
              <a:lnSpc>
                <a:spcPct val="90000"/>
              </a:lnSpc>
            </a:pPr>
            <a:r>
              <a:rPr lang="da-DK" sz="1500" dirty="0"/>
              <a:t>Efterhånden ret lydsvag</a:t>
            </a:r>
          </a:p>
          <a:p>
            <a:pPr lvl="1">
              <a:lnSpc>
                <a:spcPct val="90000"/>
              </a:lnSpc>
            </a:pPr>
            <a:r>
              <a:rPr lang="da-DK" sz="1500" dirty="0"/>
              <a:t>Kan i forbindelse med ventilation optimere indeklimaet.</a:t>
            </a:r>
          </a:p>
          <a:p>
            <a:pPr lvl="1">
              <a:lnSpc>
                <a:spcPct val="90000"/>
              </a:lnSpc>
            </a:pPr>
            <a:r>
              <a:rPr lang="da-DK" sz="1500" dirty="0"/>
              <a:t>Let at installere.</a:t>
            </a:r>
          </a:p>
          <a:p>
            <a:pPr lvl="1">
              <a:lnSpc>
                <a:spcPct val="90000"/>
              </a:lnSpc>
            </a:pPr>
            <a:r>
              <a:rPr lang="da-DK" sz="1500" dirty="0"/>
              <a:t>Kan anvendes som køling om sommeren</a:t>
            </a:r>
          </a:p>
          <a:p>
            <a:pPr>
              <a:lnSpc>
                <a:spcPct val="90000"/>
              </a:lnSpc>
            </a:pPr>
            <a:r>
              <a:rPr lang="da-DK" sz="1500" dirty="0"/>
              <a:t>Ulemper:</a:t>
            </a:r>
          </a:p>
          <a:p>
            <a:pPr lvl="1">
              <a:lnSpc>
                <a:spcPct val="90000"/>
              </a:lnSpc>
            </a:pPr>
            <a:r>
              <a:rPr lang="da-DK" sz="1500" dirty="0"/>
              <a:t>SCOP er ikke lige så høj som på V/V</a:t>
            </a:r>
          </a:p>
          <a:p>
            <a:pPr lvl="1">
              <a:lnSpc>
                <a:spcPct val="90000"/>
              </a:lnSpc>
            </a:pPr>
            <a:r>
              <a:rPr lang="da-DK" sz="1500" dirty="0"/>
              <a:t>Kræver plads både inde og ude.</a:t>
            </a:r>
          </a:p>
          <a:p>
            <a:pPr lvl="1">
              <a:lnSpc>
                <a:spcPct val="90000"/>
              </a:lnSpc>
            </a:pPr>
            <a:r>
              <a:rPr lang="da-DK" sz="1500" dirty="0"/>
              <a:t>Mange bevægelige dele som kan gå i stykker</a:t>
            </a:r>
          </a:p>
          <a:p>
            <a:pPr lvl="1">
              <a:lnSpc>
                <a:spcPct val="90000"/>
              </a:lnSpc>
            </a:pPr>
            <a:r>
              <a:rPr lang="da-DK" sz="1500" dirty="0"/>
              <a:t>Kan være svær at dimensionere. Især i de nordiske lande.</a:t>
            </a:r>
          </a:p>
          <a:p>
            <a:pPr lvl="1">
              <a:lnSpc>
                <a:spcPct val="90000"/>
              </a:lnSpc>
            </a:pPr>
            <a:r>
              <a:rPr lang="da-DK" sz="1500" dirty="0" err="1"/>
              <a:t>Lydtryk</a:t>
            </a:r>
            <a:r>
              <a:rPr lang="da-DK" sz="1500" dirty="0"/>
              <a:t>.</a:t>
            </a:r>
          </a:p>
        </p:txBody>
      </p:sp>
      <p:sp>
        <p:nvSpPr>
          <p:cNvPr id="10" name="Rectangle 9">
            <a:extLst>
              <a:ext uri="{FF2B5EF4-FFF2-40B4-BE49-F238E27FC236}">
                <a16:creationId xmlns:a16="http://schemas.microsoft.com/office/drawing/2014/main" id="{AF551D8B-3775-4477-88B7-7B7C350D34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6" y="0"/>
            <a:ext cx="4657344"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cxnSp>
        <p:nvCxnSpPr>
          <p:cNvPr id="12" name="Straight Connector 11">
            <a:extLst>
              <a:ext uri="{FF2B5EF4-FFF2-40B4-BE49-F238E27FC236}">
                <a16:creationId xmlns:a16="http://schemas.microsoft.com/office/drawing/2014/main" id="{1A901C3D-CFAE-460D-BD0E-7D22164D7D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590212" y="0"/>
            <a:ext cx="1059921" cy="6858000"/>
          </a:xfrm>
          <a:prstGeom prst="line">
            <a:avLst/>
          </a:prstGeom>
          <a:ln w="9525">
            <a:solidFill>
              <a:srgbClr val="BFBFBF">
                <a:alpha val="70000"/>
              </a:srgb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837C0EA9-1437-4437-9D20-2BBDA1AA9FF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721600" y="3721395"/>
            <a:ext cx="4345560" cy="3136604"/>
          </a:xfrm>
          <a:prstGeom prst="line">
            <a:avLst/>
          </a:prstGeom>
          <a:ln w="9525">
            <a:solidFill>
              <a:srgbClr val="BFBFBF">
                <a:alpha val="69804"/>
              </a:srgbClr>
            </a:solidFill>
          </a:ln>
        </p:spPr>
        <p:style>
          <a:lnRef idx="2">
            <a:schemeClr val="accent1"/>
          </a:lnRef>
          <a:fillRef idx="0">
            <a:schemeClr val="accent1"/>
          </a:fillRef>
          <a:effectRef idx="1">
            <a:schemeClr val="accent1"/>
          </a:effectRef>
          <a:fontRef idx="minor">
            <a:schemeClr val="tx1"/>
          </a:fontRef>
        </p:style>
      </p:cxnSp>
      <p:sp>
        <p:nvSpPr>
          <p:cNvPr id="16" name="Rectangle 23">
            <a:extLst>
              <a:ext uri="{FF2B5EF4-FFF2-40B4-BE49-F238E27FC236}">
                <a16:creationId xmlns:a16="http://schemas.microsoft.com/office/drawing/2014/main" id="{BB934D2B-85E2-4375-94EE-B66C16BF79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18" name="Rectangle 25">
            <a:extLst>
              <a:ext uri="{FF2B5EF4-FFF2-40B4-BE49-F238E27FC236}">
                <a16:creationId xmlns:a16="http://schemas.microsoft.com/office/drawing/2014/main" id="{9B445E02-D785-4565-B842-9567BBC09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20" name="Isosceles Triangle 19">
            <a:extLst>
              <a:ext uri="{FF2B5EF4-FFF2-40B4-BE49-F238E27FC236}">
                <a16:creationId xmlns:a16="http://schemas.microsoft.com/office/drawing/2014/main" id="{2C153736-D102-4F57-9DE7-615AFC02B0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22" name="Rectangle 27">
            <a:extLst>
              <a:ext uri="{FF2B5EF4-FFF2-40B4-BE49-F238E27FC236}">
                <a16:creationId xmlns:a16="http://schemas.microsoft.com/office/drawing/2014/main" id="{BA407A52-66F4-4CDE-A726-FF79F3EC34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24" name="Rectangle 28">
            <a:extLst>
              <a:ext uri="{FF2B5EF4-FFF2-40B4-BE49-F238E27FC236}">
                <a16:creationId xmlns:a16="http://schemas.microsoft.com/office/drawing/2014/main" id="{D28FFB34-4FC3-46F5-B900-D3B774FD0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26" name="Rectangle 29">
            <a:extLst>
              <a:ext uri="{FF2B5EF4-FFF2-40B4-BE49-F238E27FC236}">
                <a16:creationId xmlns:a16="http://schemas.microsoft.com/office/drawing/2014/main" id="{205F7B13-ACB5-46BE-8070-0431266B18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28" name="Isosceles Triangle 27">
            <a:extLst>
              <a:ext uri="{FF2B5EF4-FFF2-40B4-BE49-F238E27FC236}">
                <a16:creationId xmlns:a16="http://schemas.microsoft.com/office/drawing/2014/main" id="{D52A0D23-45DD-4DF4-ADE6-A81F409BB9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2" name="Titel 1"/>
          <p:cNvSpPr>
            <a:spLocks noGrp="1"/>
          </p:cNvSpPr>
          <p:nvPr>
            <p:ph type="title"/>
          </p:nvPr>
        </p:nvSpPr>
        <p:spPr>
          <a:xfrm>
            <a:off x="7829658" y="1253067"/>
            <a:ext cx="3371742" cy="4351866"/>
          </a:xfrm>
        </p:spPr>
        <p:txBody>
          <a:bodyPr anchor="ctr">
            <a:normAutofit/>
          </a:bodyPr>
          <a:lstStyle/>
          <a:p>
            <a:r>
              <a:rPr lang="da-DK">
                <a:solidFill>
                  <a:schemeClr val="bg1"/>
                </a:solidFill>
              </a:rPr>
              <a:t>Anlægstyper – Luft til vand</a:t>
            </a:r>
          </a:p>
        </p:txBody>
      </p:sp>
      <p:sp>
        <p:nvSpPr>
          <p:cNvPr id="4" name="Tekstfelt 2">
            <a:extLst>
              <a:ext uri="{FF2B5EF4-FFF2-40B4-BE49-F238E27FC236}">
                <a16:creationId xmlns:a16="http://schemas.microsoft.com/office/drawing/2014/main" id="{BE898885-93CF-B566-ECCA-98963AB0E792}"/>
              </a:ext>
            </a:extLst>
          </p:cNvPr>
          <p:cNvSpPr txBox="1"/>
          <p:nvPr/>
        </p:nvSpPr>
        <p:spPr>
          <a:xfrm>
            <a:off x="6247017" y="402570"/>
            <a:ext cx="928459" cy="646331"/>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a-DK" dirty="0"/>
              <a:t>Side 17</a:t>
            </a:r>
          </a:p>
          <a:p>
            <a:endParaRPr lang="da-DK" dirty="0"/>
          </a:p>
        </p:txBody>
      </p:sp>
    </p:spTree>
    <p:extLst>
      <p:ext uri="{BB962C8B-B14F-4D97-AF65-F5344CB8AC3E}">
        <p14:creationId xmlns:p14="http://schemas.microsoft.com/office/powerpoint/2010/main" val="10648596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5536734" y="609600"/>
            <a:ext cx="3737268" cy="1320800"/>
          </a:xfrm>
        </p:spPr>
        <p:txBody>
          <a:bodyPr>
            <a:normAutofit/>
          </a:bodyPr>
          <a:lstStyle/>
          <a:p>
            <a:r>
              <a:rPr lang="da-DK" dirty="0"/>
              <a:t>Anlægstyper – L/V</a:t>
            </a:r>
          </a:p>
        </p:txBody>
      </p:sp>
      <p:sp>
        <p:nvSpPr>
          <p:cNvPr id="3" name="Pladsholder til indhold 2"/>
          <p:cNvSpPr>
            <a:spLocks noGrp="1"/>
          </p:cNvSpPr>
          <p:nvPr>
            <p:ph idx="1"/>
          </p:nvPr>
        </p:nvSpPr>
        <p:spPr>
          <a:xfrm>
            <a:off x="5209563" y="2160589"/>
            <a:ext cx="4064439" cy="3880773"/>
          </a:xfrm>
        </p:spPr>
        <p:txBody>
          <a:bodyPr>
            <a:normAutofit/>
          </a:bodyPr>
          <a:lstStyle/>
          <a:p>
            <a:r>
              <a:rPr lang="da-DK" dirty="0"/>
              <a:t>Vær opmærksom på at</a:t>
            </a:r>
            <a:br>
              <a:rPr lang="da-DK" dirty="0"/>
            </a:br>
            <a:r>
              <a:rPr lang="da-DK" dirty="0"/>
              <a:t>kondensvand skal kunne</a:t>
            </a:r>
            <a:br>
              <a:rPr lang="da-DK" dirty="0"/>
            </a:br>
            <a:r>
              <a:rPr lang="da-DK" dirty="0"/>
              <a:t>ledes væk fra VP.</a:t>
            </a:r>
            <a:br>
              <a:rPr lang="da-DK" dirty="0"/>
            </a:br>
            <a:r>
              <a:rPr lang="da-DK" dirty="0"/>
              <a:t>Der skal være </a:t>
            </a:r>
            <a:r>
              <a:rPr lang="da-DK" dirty="0" err="1"/>
              <a:t>elvarmelegme</a:t>
            </a:r>
            <a:br>
              <a:rPr lang="da-DK" dirty="0"/>
            </a:br>
            <a:r>
              <a:rPr lang="da-DK" dirty="0"/>
              <a:t>så kondens kan ledes væk</a:t>
            </a:r>
            <a:br>
              <a:rPr lang="da-DK" dirty="0"/>
            </a:br>
            <a:r>
              <a:rPr lang="da-DK" dirty="0"/>
              <a:t>ved minus grader.</a:t>
            </a:r>
          </a:p>
          <a:p>
            <a:r>
              <a:rPr lang="da-DK" dirty="0"/>
              <a:t>L/V VP larmer og der</a:t>
            </a:r>
            <a:br>
              <a:rPr lang="da-DK" dirty="0"/>
            </a:br>
            <a:r>
              <a:rPr lang="da-DK" dirty="0"/>
              <a:t>er krav til støj i skel.</a:t>
            </a:r>
          </a:p>
          <a:p>
            <a:r>
              <a:rPr lang="da-DK" dirty="0"/>
              <a:t>35 </a:t>
            </a:r>
            <a:r>
              <a:rPr lang="da-DK" dirty="0" err="1"/>
              <a:t>db</a:t>
            </a:r>
            <a:r>
              <a:rPr lang="da-DK" dirty="0"/>
              <a:t>(A) i skel ved tæt</a:t>
            </a:r>
            <a:br>
              <a:rPr lang="da-DK" dirty="0"/>
            </a:br>
            <a:r>
              <a:rPr lang="da-DK" dirty="0"/>
              <a:t>bebyggelse og 40 </a:t>
            </a:r>
            <a:r>
              <a:rPr lang="da-DK" dirty="0" err="1"/>
              <a:t>db</a:t>
            </a:r>
            <a:r>
              <a:rPr lang="da-DK" dirty="0"/>
              <a:t>(A)</a:t>
            </a:r>
            <a:br>
              <a:rPr lang="da-DK" dirty="0"/>
            </a:br>
            <a:r>
              <a:rPr lang="da-DK" dirty="0"/>
              <a:t>i skel ved åben bebyggelse.</a:t>
            </a:r>
          </a:p>
        </p:txBody>
      </p:sp>
      <p:pic>
        <p:nvPicPr>
          <p:cNvPr id="4" name="Billede 3"/>
          <p:cNvPicPr>
            <a:picLocks noChangeAspect="1"/>
          </p:cNvPicPr>
          <p:nvPr/>
        </p:nvPicPr>
        <p:blipFill rotWithShape="1">
          <a:blip r:embed="rId2"/>
          <a:srcRect l="1623" r="4727"/>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9" name="Isosceles Triangle 8">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Tree>
    <p:extLst>
      <p:ext uri="{BB962C8B-B14F-4D97-AF65-F5344CB8AC3E}">
        <p14:creationId xmlns:p14="http://schemas.microsoft.com/office/powerpoint/2010/main" val="481836531"/>
      </p:ext>
    </p:extLst>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 name="Group 8">
            <a:extLst>
              <a:ext uri="{FF2B5EF4-FFF2-40B4-BE49-F238E27FC236}">
                <a16:creationId xmlns:a16="http://schemas.microsoft.com/office/drawing/2014/main" id="{609316A9-990D-4EC3-A671-70EE5C1493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9B0C6109-9159-49CA-AD7A-F9035539DB7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686F14F5-308C-4EB6-87AB-05DE9501B1A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BA032363-A188-47C5-9D59-9B788809DC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13" name="Rectangle 25">
              <a:extLst>
                <a:ext uri="{FF2B5EF4-FFF2-40B4-BE49-F238E27FC236}">
                  <a16:creationId xmlns:a16="http://schemas.microsoft.com/office/drawing/2014/main" id="{2C4077DF-6BB9-4069-AD28-6B1664EBB0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14" name="Isosceles Triangle 13">
              <a:extLst>
                <a:ext uri="{FF2B5EF4-FFF2-40B4-BE49-F238E27FC236}">
                  <a16:creationId xmlns:a16="http://schemas.microsoft.com/office/drawing/2014/main" id="{1D2B8B50-3419-41ED-9A9F-3CF9EEBBD3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15" name="Rectangle 27">
              <a:extLst>
                <a:ext uri="{FF2B5EF4-FFF2-40B4-BE49-F238E27FC236}">
                  <a16:creationId xmlns:a16="http://schemas.microsoft.com/office/drawing/2014/main" id="{5C640498-2E73-4FA2-BEB6-C3596A458C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16" name="Rectangle 28">
              <a:extLst>
                <a:ext uri="{FF2B5EF4-FFF2-40B4-BE49-F238E27FC236}">
                  <a16:creationId xmlns:a16="http://schemas.microsoft.com/office/drawing/2014/main" id="{3240EEFC-4112-4C39-A816-C815774F6D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17" name="Rectangle 29">
              <a:extLst>
                <a:ext uri="{FF2B5EF4-FFF2-40B4-BE49-F238E27FC236}">
                  <a16:creationId xmlns:a16="http://schemas.microsoft.com/office/drawing/2014/main" id="{ADF362B0-03EA-4800-9FAA-9F128587E4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18" name="Isosceles Triangle 17">
              <a:extLst>
                <a:ext uri="{FF2B5EF4-FFF2-40B4-BE49-F238E27FC236}">
                  <a16:creationId xmlns:a16="http://schemas.microsoft.com/office/drawing/2014/main" id="{0BA84559-2F4C-4795-9246-4C563F942D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19" name="Isosceles Triangle 18">
              <a:extLst>
                <a:ext uri="{FF2B5EF4-FFF2-40B4-BE49-F238E27FC236}">
                  <a16:creationId xmlns:a16="http://schemas.microsoft.com/office/drawing/2014/main" id="{FA77A1AA-CA47-4A91-A0A1-0A8CE31A98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grpSp>
      <p:sp>
        <p:nvSpPr>
          <p:cNvPr id="21" name="Rectangle 20">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4" name="Straight Connector 23">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5"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26"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27" name="Isosceles Triangle 26">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28"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29"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30"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31" name="Isosceles Triangle 30">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32" name="Isosceles Triangle 31">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grpSp>
      <p:sp>
        <p:nvSpPr>
          <p:cNvPr id="34" name="Rectangle 33">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ladsholder til indhold 3"/>
          <p:cNvPicPr>
            <a:picLocks noGrp="1" noChangeAspect="1"/>
          </p:cNvPicPr>
          <p:nvPr>
            <p:ph idx="1"/>
          </p:nvPr>
        </p:nvPicPr>
        <p:blipFill>
          <a:blip r:embed="rId2"/>
          <a:stretch>
            <a:fillRect/>
          </a:stretch>
        </p:blipFill>
        <p:spPr>
          <a:xfrm>
            <a:off x="3200795" y="1131994"/>
            <a:ext cx="5792286" cy="4590386"/>
          </a:xfrm>
          <a:prstGeom prst="rect">
            <a:avLst/>
          </a:prstGeom>
        </p:spPr>
      </p:pic>
    </p:spTree>
    <p:extLst>
      <p:ext uri="{BB962C8B-B14F-4D97-AF65-F5344CB8AC3E}">
        <p14:creationId xmlns:p14="http://schemas.microsoft.com/office/powerpoint/2010/main" val="37350205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5536734" y="609600"/>
            <a:ext cx="3737268" cy="1320800"/>
          </a:xfrm>
        </p:spPr>
        <p:txBody>
          <a:bodyPr>
            <a:normAutofit/>
          </a:bodyPr>
          <a:lstStyle/>
          <a:p>
            <a:r>
              <a:rPr lang="da-DK" dirty="0"/>
              <a:t>Lovgivning</a:t>
            </a:r>
          </a:p>
        </p:txBody>
      </p:sp>
      <p:sp>
        <p:nvSpPr>
          <p:cNvPr id="3" name="Pladsholder til indhold 2"/>
          <p:cNvSpPr>
            <a:spLocks noGrp="1"/>
          </p:cNvSpPr>
          <p:nvPr>
            <p:ph idx="1"/>
          </p:nvPr>
        </p:nvSpPr>
        <p:spPr>
          <a:xfrm>
            <a:off x="5209563" y="2160589"/>
            <a:ext cx="4064439" cy="3880773"/>
          </a:xfrm>
        </p:spPr>
        <p:txBody>
          <a:bodyPr>
            <a:normAutofit/>
          </a:bodyPr>
          <a:lstStyle/>
          <a:p>
            <a:r>
              <a:rPr lang="da-DK" dirty="0"/>
              <a:t>Hvilken lovgivning skal vi følge hvis vi ønsker at installere en VP?</a:t>
            </a:r>
          </a:p>
          <a:p>
            <a:r>
              <a:rPr lang="da-DK" dirty="0"/>
              <a:t>Hvad siger BR18?</a:t>
            </a:r>
          </a:p>
          <a:p>
            <a:r>
              <a:rPr lang="da-DK" dirty="0"/>
              <a:t>Hvilke standarter skal følges?</a:t>
            </a:r>
          </a:p>
          <a:p>
            <a:r>
              <a:rPr lang="da-DK" dirty="0"/>
              <a:t>Hvad siger DS469?</a:t>
            </a:r>
          </a:p>
          <a:p>
            <a:r>
              <a:rPr lang="da-DK" dirty="0"/>
              <a:t>Hvad siger DS 1150?</a:t>
            </a:r>
          </a:p>
          <a:p>
            <a:r>
              <a:rPr lang="da-DK" dirty="0"/>
              <a:t>Er der en bekendtgørelse om jordvarme?</a:t>
            </a:r>
          </a:p>
        </p:txBody>
      </p:sp>
      <p:pic>
        <p:nvPicPr>
          <p:cNvPr id="19" name="Picture 4" descr="En årgang, der vejer skalaer">
            <a:extLst>
              <a:ext uri="{FF2B5EF4-FFF2-40B4-BE49-F238E27FC236}">
                <a16:creationId xmlns:a16="http://schemas.microsoft.com/office/drawing/2014/main" id="{F2C88B76-CB24-A0A1-5450-0D34A5D5A70D}"/>
              </a:ext>
            </a:extLst>
          </p:cNvPr>
          <p:cNvPicPr>
            <a:picLocks noChangeAspect="1"/>
          </p:cNvPicPr>
          <p:nvPr/>
        </p:nvPicPr>
        <p:blipFill rotWithShape="1">
          <a:blip r:embed="rId2"/>
          <a:srcRect r="-3" b="15252"/>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20" name="Isosceles Triangle 8">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Tree>
    <p:extLst>
      <p:ext uri="{BB962C8B-B14F-4D97-AF65-F5344CB8AC3E}">
        <p14:creationId xmlns:p14="http://schemas.microsoft.com/office/powerpoint/2010/main" val="2470612540"/>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5536734" y="609600"/>
            <a:ext cx="3737268" cy="1320800"/>
          </a:xfrm>
        </p:spPr>
        <p:txBody>
          <a:bodyPr>
            <a:normAutofit/>
          </a:bodyPr>
          <a:lstStyle/>
          <a:p>
            <a:r>
              <a:rPr lang="da-DK" dirty="0"/>
              <a:t>Anlægstyper - Ispind</a:t>
            </a:r>
          </a:p>
        </p:txBody>
      </p:sp>
      <p:sp>
        <p:nvSpPr>
          <p:cNvPr id="3" name="Pladsholder til indhold 2"/>
          <p:cNvSpPr>
            <a:spLocks noGrp="1"/>
          </p:cNvSpPr>
          <p:nvPr>
            <p:ph idx="1"/>
          </p:nvPr>
        </p:nvSpPr>
        <p:spPr>
          <a:xfrm>
            <a:off x="5209563" y="2160589"/>
            <a:ext cx="4064439" cy="3880773"/>
          </a:xfrm>
        </p:spPr>
        <p:txBody>
          <a:bodyPr>
            <a:normAutofit/>
          </a:bodyPr>
          <a:lstStyle/>
          <a:p>
            <a:r>
              <a:rPr lang="da-DK" dirty="0"/>
              <a:t>Udedelen på en L/V VP</a:t>
            </a:r>
            <a:br>
              <a:rPr lang="da-DK" dirty="0"/>
            </a:br>
            <a:r>
              <a:rPr lang="da-DK" dirty="0"/>
              <a:t>kan udføres som en ”ispind”</a:t>
            </a:r>
          </a:p>
        </p:txBody>
      </p:sp>
      <p:pic>
        <p:nvPicPr>
          <p:cNvPr id="4" name="Billede 3"/>
          <p:cNvPicPr>
            <a:picLocks noChangeAspect="1"/>
          </p:cNvPicPr>
          <p:nvPr/>
        </p:nvPicPr>
        <p:blipFill rotWithShape="1">
          <a:blip r:embed="rId2"/>
          <a:srcRect l="21173" r="5665" b="-3"/>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9" name="Isosceles Triangle 8">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5" name="Tekstfelt 4">
            <a:extLst>
              <a:ext uri="{FF2B5EF4-FFF2-40B4-BE49-F238E27FC236}">
                <a16:creationId xmlns:a16="http://schemas.microsoft.com/office/drawing/2014/main" id="{46A5828F-E68B-653C-3D8F-8FA1E4124A72}"/>
              </a:ext>
            </a:extLst>
          </p:cNvPr>
          <p:cNvSpPr txBox="1"/>
          <p:nvPr/>
        </p:nvSpPr>
        <p:spPr>
          <a:xfrm>
            <a:off x="5536735" y="3048000"/>
            <a:ext cx="5179392" cy="2390274"/>
          </a:xfrm>
          <a:prstGeom prst="rect">
            <a:avLst/>
          </a:prstGeom>
          <a:noFill/>
        </p:spPr>
        <p:txBody>
          <a:bodyPr wrap="square" rtlCol="0">
            <a:spAutoFit/>
          </a:bodyPr>
          <a:lstStyle/>
          <a:p>
            <a:r>
              <a:rPr lang="da-DK" b="0" i="0" dirty="0" err="1">
                <a:effectLst/>
                <a:latin typeface="Averta"/>
              </a:rPr>
              <a:t>Octopus</a:t>
            </a:r>
            <a:r>
              <a:rPr lang="da-DK" b="0" i="0" dirty="0">
                <a:effectLst/>
                <a:latin typeface="Averta"/>
              </a:rPr>
              <a:t> er opbygget af aluminiumsprofiler (stave), som er fastgjort på en fod af rustfrit stål. Stavene er fyldt med en komprimeret gasart (Propan), der presses gennem systemet af en kølekompressor med det formål at køle den omgivende luft ned. Ved nedkølingsprocessen udvikler kompressoren energi, som sendes ind i varmesystemet via husets centralvarmesystem</a:t>
            </a:r>
            <a:endParaRPr lang="da-DK" dirty="0"/>
          </a:p>
        </p:txBody>
      </p:sp>
    </p:spTree>
    <p:extLst>
      <p:ext uri="{BB962C8B-B14F-4D97-AF65-F5344CB8AC3E}">
        <p14:creationId xmlns:p14="http://schemas.microsoft.com/office/powerpoint/2010/main" val="406391407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a:p>
        </p:txBody>
      </p:sp>
      <p:sp>
        <p:nvSpPr>
          <p:cNvPr id="3" name="Pladsholder til indhold 2"/>
          <p:cNvSpPr>
            <a:spLocks noGrp="1"/>
          </p:cNvSpPr>
          <p:nvPr>
            <p:ph idx="1"/>
          </p:nvPr>
        </p:nvSpPr>
        <p:spPr/>
        <p:txBody>
          <a:bodyPr/>
          <a:lstStyle/>
          <a:p>
            <a:endParaRPr lang="da-DK"/>
          </a:p>
        </p:txBody>
      </p:sp>
      <p:pic>
        <p:nvPicPr>
          <p:cNvPr id="4" name="Billede 3"/>
          <p:cNvPicPr>
            <a:picLocks noChangeAspect="1"/>
          </p:cNvPicPr>
          <p:nvPr/>
        </p:nvPicPr>
        <p:blipFill>
          <a:blip r:embed="rId2"/>
          <a:stretch>
            <a:fillRect/>
          </a:stretch>
        </p:blipFill>
        <p:spPr>
          <a:xfrm>
            <a:off x="7446917" y="87358"/>
            <a:ext cx="4648200" cy="6648450"/>
          </a:xfrm>
          <a:prstGeom prst="rect">
            <a:avLst/>
          </a:prstGeom>
        </p:spPr>
      </p:pic>
      <p:pic>
        <p:nvPicPr>
          <p:cNvPr id="5" name="Billede 4"/>
          <p:cNvPicPr>
            <a:picLocks noChangeAspect="1"/>
          </p:cNvPicPr>
          <p:nvPr/>
        </p:nvPicPr>
        <p:blipFill>
          <a:blip r:embed="rId3"/>
          <a:stretch>
            <a:fillRect/>
          </a:stretch>
        </p:blipFill>
        <p:spPr>
          <a:xfrm>
            <a:off x="838200" y="87358"/>
            <a:ext cx="3422033" cy="6671672"/>
          </a:xfrm>
          <a:prstGeom prst="rect">
            <a:avLst/>
          </a:prstGeom>
        </p:spPr>
      </p:pic>
    </p:spTree>
    <p:extLst>
      <p:ext uri="{BB962C8B-B14F-4D97-AF65-F5344CB8AC3E}">
        <p14:creationId xmlns:p14="http://schemas.microsoft.com/office/powerpoint/2010/main" val="40546016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28460BD8-AE3F-4AC9-9D0B-717052AA5D3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37" name="Straight Connector 36">
              <a:extLst>
                <a:ext uri="{FF2B5EF4-FFF2-40B4-BE49-F238E27FC236}">
                  <a16:creationId xmlns:a16="http://schemas.microsoft.com/office/drawing/2014/main" id="{54420CFE-F482-466E-9E1E-C78513C0B85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5331032B-BD21-4BDA-920C-12E35805256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9" name="Rectangle 23">
              <a:extLst>
                <a:ext uri="{FF2B5EF4-FFF2-40B4-BE49-F238E27FC236}">
                  <a16:creationId xmlns:a16="http://schemas.microsoft.com/office/drawing/2014/main" id="{E7514DA3-59E7-409E-8A3B-AD097F6E5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40" name="Rectangle 25">
              <a:extLst>
                <a:ext uri="{FF2B5EF4-FFF2-40B4-BE49-F238E27FC236}">
                  <a16:creationId xmlns:a16="http://schemas.microsoft.com/office/drawing/2014/main" id="{57B9A2A6-3BE4-4599-9364-F71C5BFD61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41" name="Isosceles Triangle 40">
              <a:extLst>
                <a:ext uri="{FF2B5EF4-FFF2-40B4-BE49-F238E27FC236}">
                  <a16:creationId xmlns:a16="http://schemas.microsoft.com/office/drawing/2014/main" id="{4FD744C6-4ED8-4BC9-BF68-6BDF701C5D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42" name="Rectangle 27">
              <a:extLst>
                <a:ext uri="{FF2B5EF4-FFF2-40B4-BE49-F238E27FC236}">
                  <a16:creationId xmlns:a16="http://schemas.microsoft.com/office/drawing/2014/main" id="{092C5BAD-C911-4F8F-A1C5-470268BE6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43" name="Rectangle 28">
              <a:extLst>
                <a:ext uri="{FF2B5EF4-FFF2-40B4-BE49-F238E27FC236}">
                  <a16:creationId xmlns:a16="http://schemas.microsoft.com/office/drawing/2014/main" id="{B133D0C8-4EC4-424F-8E70-0482D5B1B6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44" name="Rectangle 29">
              <a:extLst>
                <a:ext uri="{FF2B5EF4-FFF2-40B4-BE49-F238E27FC236}">
                  <a16:creationId xmlns:a16="http://schemas.microsoft.com/office/drawing/2014/main" id="{7B1532A0-F4B3-4DE8-B18F-740CAAD25A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45" name="Isosceles Triangle 44">
              <a:extLst>
                <a:ext uri="{FF2B5EF4-FFF2-40B4-BE49-F238E27FC236}">
                  <a16:creationId xmlns:a16="http://schemas.microsoft.com/office/drawing/2014/main" id="{8EFDD162-BBBA-4062-8BBF-53DBA10913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46" name="Isosceles Triangle 45">
              <a:extLst>
                <a:ext uri="{FF2B5EF4-FFF2-40B4-BE49-F238E27FC236}">
                  <a16:creationId xmlns:a16="http://schemas.microsoft.com/office/drawing/2014/main" id="{DCFC9E65-3E19-4483-B952-25D29683CA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grpSp>
      <p:sp useBgFill="1">
        <p:nvSpPr>
          <p:cNvPr id="48" name="Rectangle 47">
            <a:extLst>
              <a:ext uri="{FF2B5EF4-FFF2-40B4-BE49-F238E27FC236}">
                <a16:creationId xmlns:a16="http://schemas.microsoft.com/office/drawing/2014/main" id="{9179DE42-5613-4B35-A1E6-6CCBAA13C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0" name="Straight Connector 49">
            <a:extLst>
              <a:ext uri="{FF2B5EF4-FFF2-40B4-BE49-F238E27FC236}">
                <a16:creationId xmlns:a16="http://schemas.microsoft.com/office/drawing/2014/main" id="{EB898B32-3891-4C3A-8F58-C5969D2E903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48300"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id="{4AE4806D-B8F9-4679-A68A-9BD21C01A3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7175"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54" name="Rectangle 23">
            <a:extLst>
              <a:ext uri="{FF2B5EF4-FFF2-40B4-BE49-F238E27FC236}">
                <a16:creationId xmlns:a16="http://schemas.microsoft.com/office/drawing/2014/main" id="{52FB45E9-914E-4471-AC87-E475CD5176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58764"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56" name="Rectangle 25">
            <a:extLst>
              <a:ext uri="{FF2B5EF4-FFF2-40B4-BE49-F238E27FC236}">
                <a16:creationId xmlns:a16="http://schemas.microsoft.com/office/drawing/2014/main" id="{C310626D-5743-49D4-8F7D-88C4F8F05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80730"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58" name="Isosceles Triangle 57">
            <a:extLst>
              <a:ext uri="{FF2B5EF4-FFF2-40B4-BE49-F238E27FC236}">
                <a16:creationId xmlns:a16="http://schemas.microsoft.com/office/drawing/2014/main" id="{3C195FC1-B568-4C72-9902-34CB35DDD7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9621"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60" name="Rectangle 27">
            <a:extLst>
              <a:ext uri="{FF2B5EF4-FFF2-40B4-BE49-F238E27FC236}">
                <a16:creationId xmlns:a16="http://schemas.microsoft.com/office/drawing/2014/main" id="{EF2BDF77-362C-43F0-8CBB-A969EC2AE0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11788"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62" name="Isosceles Triangle 61">
            <a:extLst>
              <a:ext uri="{FF2B5EF4-FFF2-40B4-BE49-F238E27FC236}">
                <a16:creationId xmlns:a16="http://schemas.microsoft.com/office/drawing/2014/main" id="{4BE96B01-3929-432D-B8C2-ADBCB74C2E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48954"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64" name="Freeform: Shape 63">
            <a:extLst>
              <a:ext uri="{FF2B5EF4-FFF2-40B4-BE49-F238E27FC236}">
                <a16:creationId xmlns:a16="http://schemas.microsoft.com/office/drawing/2014/main" id="{2A6FCDE6-CDE2-4C51-B18E-A95CFB6797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16287" y="-8467"/>
            <a:ext cx="9175713" cy="6866467"/>
          </a:xfrm>
          <a:custGeom>
            <a:avLst/>
            <a:gdLst>
              <a:gd name="connsiteX0" fmla="*/ 0 w 9175713"/>
              <a:gd name="connsiteY0" fmla="*/ 0 h 6866467"/>
              <a:gd name="connsiteX1" fmla="*/ 1249825 w 9175713"/>
              <a:gd name="connsiteY1" fmla="*/ 0 h 6866467"/>
              <a:gd name="connsiteX2" fmla="*/ 1249825 w 9175713"/>
              <a:gd name="connsiteY2" fmla="*/ 8467 h 6866467"/>
              <a:gd name="connsiteX3" fmla="*/ 9175713 w 9175713"/>
              <a:gd name="connsiteY3" fmla="*/ 8467 h 6866467"/>
              <a:gd name="connsiteX4" fmla="*/ 9175713 w 9175713"/>
              <a:gd name="connsiteY4" fmla="*/ 6866467 h 6866467"/>
              <a:gd name="connsiteX5" fmla="*/ 1249825 w 9175713"/>
              <a:gd name="connsiteY5" fmla="*/ 6866467 h 6866467"/>
              <a:gd name="connsiteX6" fmla="*/ 1109382 w 9175713"/>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75713" h="6866467">
                <a:moveTo>
                  <a:pt x="0" y="0"/>
                </a:moveTo>
                <a:lnTo>
                  <a:pt x="1249825" y="0"/>
                </a:lnTo>
                <a:lnTo>
                  <a:pt x="1249825" y="8467"/>
                </a:lnTo>
                <a:lnTo>
                  <a:pt x="9175713" y="8467"/>
                </a:lnTo>
                <a:lnTo>
                  <a:pt x="9175713"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title"/>
          </p:nvPr>
        </p:nvSpPr>
        <p:spPr>
          <a:xfrm>
            <a:off x="4419136" y="1020871"/>
            <a:ext cx="6960759" cy="2849671"/>
          </a:xfrm>
        </p:spPr>
        <p:txBody>
          <a:bodyPr vert="horz" lIns="91440" tIns="45720" rIns="91440" bIns="45720" rtlCol="0" anchor="b">
            <a:normAutofit/>
          </a:bodyPr>
          <a:lstStyle/>
          <a:p>
            <a:r>
              <a:rPr lang="en-US" sz="6000">
                <a:solidFill>
                  <a:srgbClr val="FFFFFF"/>
                </a:solidFill>
              </a:rPr>
              <a:t>Anlægstyper – Jordvarme 2.0</a:t>
            </a:r>
          </a:p>
        </p:txBody>
      </p:sp>
      <p:sp>
        <p:nvSpPr>
          <p:cNvPr id="3" name="Pladsholder til indhold 2"/>
          <p:cNvSpPr>
            <a:spLocks noGrp="1"/>
          </p:cNvSpPr>
          <p:nvPr>
            <p:ph idx="1"/>
          </p:nvPr>
        </p:nvSpPr>
        <p:spPr>
          <a:xfrm>
            <a:off x="4548104" y="3962088"/>
            <a:ext cx="6112077" cy="1186108"/>
          </a:xfrm>
        </p:spPr>
        <p:txBody>
          <a:bodyPr vert="horz" lIns="91440" tIns="45720" rIns="91440" bIns="45720" rtlCol="0" anchor="t">
            <a:normAutofit/>
          </a:bodyPr>
          <a:lstStyle/>
          <a:p>
            <a:pPr marL="0" indent="0">
              <a:buNone/>
            </a:pPr>
            <a:r>
              <a:rPr lang="en-US">
                <a:solidFill>
                  <a:srgbClr val="FFFFFF">
                    <a:alpha val="70000"/>
                  </a:srgbClr>
                </a:solidFill>
              </a:rPr>
              <a:t>Når kollektorslangerne til jordvarme skal nedgraves kan dette gøres på forskellige måder.</a:t>
            </a:r>
          </a:p>
        </p:txBody>
      </p:sp>
      <p:sp>
        <p:nvSpPr>
          <p:cNvPr id="66" name="Isosceles Triangle 65">
            <a:extLst>
              <a:ext uri="{FF2B5EF4-FFF2-40B4-BE49-F238E27FC236}">
                <a16:creationId xmlns:a16="http://schemas.microsoft.com/office/drawing/2014/main" id="{9D2E8756-2465-473A-BA2A-2DB1D6224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062562" y="3271487"/>
            <a:ext cx="220660" cy="186439"/>
          </a:xfrm>
          <a:prstGeom prs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7919614"/>
      </p:ext>
    </p:extLst>
  </p:cSld>
  <p:clrMapOvr>
    <a:overrideClrMapping bg1="dk1" tx1="lt1" bg2="dk2"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314" name="Group 12300">
            <a:extLst>
              <a:ext uri="{FF2B5EF4-FFF2-40B4-BE49-F238E27FC236}">
                <a16:creationId xmlns:a16="http://schemas.microsoft.com/office/drawing/2014/main" id="{1EA3DE74-31A6-48AD-8C0A-E33A679BAF0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2302" name="Straight Connector 12301">
              <a:extLst>
                <a:ext uri="{FF2B5EF4-FFF2-40B4-BE49-F238E27FC236}">
                  <a16:creationId xmlns:a16="http://schemas.microsoft.com/office/drawing/2014/main" id="{AFFDDEBC-790E-43B4-8282-92702E0A891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303" name="Straight Connector 12302">
              <a:extLst>
                <a:ext uri="{FF2B5EF4-FFF2-40B4-BE49-F238E27FC236}">
                  <a16:creationId xmlns:a16="http://schemas.microsoft.com/office/drawing/2014/main" id="{53F624CC-585A-4177-8E95-77462EA619E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316" name="Rectangle 23">
              <a:extLst>
                <a:ext uri="{FF2B5EF4-FFF2-40B4-BE49-F238E27FC236}">
                  <a16:creationId xmlns:a16="http://schemas.microsoft.com/office/drawing/2014/main" id="{B18999F3-4745-477E-B6DA-E5B0BCD53F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12317" name="Rectangle 25">
              <a:extLst>
                <a:ext uri="{FF2B5EF4-FFF2-40B4-BE49-F238E27FC236}">
                  <a16:creationId xmlns:a16="http://schemas.microsoft.com/office/drawing/2014/main" id="{B780C728-EC47-4108-8DC4-B5ACDAD0B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12318" name="Isosceles Triangle 12305">
              <a:extLst>
                <a:ext uri="{FF2B5EF4-FFF2-40B4-BE49-F238E27FC236}">
                  <a16:creationId xmlns:a16="http://schemas.microsoft.com/office/drawing/2014/main" id="{E5535F23-07A0-49FD-BF88-208C0FBEE0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12319" name="Rectangle 27">
              <a:extLst>
                <a:ext uri="{FF2B5EF4-FFF2-40B4-BE49-F238E27FC236}">
                  <a16:creationId xmlns:a16="http://schemas.microsoft.com/office/drawing/2014/main" id="{944D95CD-2ADB-4E41-AFD2-5ED06FD6D5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12320" name="Rectangle 28">
              <a:extLst>
                <a:ext uri="{FF2B5EF4-FFF2-40B4-BE49-F238E27FC236}">
                  <a16:creationId xmlns:a16="http://schemas.microsoft.com/office/drawing/2014/main" id="{36509339-BF07-4ED1-B1DA-74D2D956F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12321" name="Rectangle 29">
              <a:extLst>
                <a:ext uri="{FF2B5EF4-FFF2-40B4-BE49-F238E27FC236}">
                  <a16:creationId xmlns:a16="http://schemas.microsoft.com/office/drawing/2014/main" id="{6317DACF-CCA7-442B-B867-2CF567E4BF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12322" name="Isosceles Triangle 12309">
              <a:extLst>
                <a:ext uri="{FF2B5EF4-FFF2-40B4-BE49-F238E27FC236}">
                  <a16:creationId xmlns:a16="http://schemas.microsoft.com/office/drawing/2014/main" id="{7E917ACA-0CB0-4A07-9594-33E63B91B7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12323" name="Isosceles Triangle 12310">
              <a:extLst>
                <a:ext uri="{FF2B5EF4-FFF2-40B4-BE49-F238E27FC236}">
                  <a16:creationId xmlns:a16="http://schemas.microsoft.com/office/drawing/2014/main" id="{21DF86A2-1E2E-48FD-8EF7-F9D6744FA1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grpSp>
      <p:sp>
        <p:nvSpPr>
          <p:cNvPr id="2" name="Titel 1">
            <a:extLst>
              <a:ext uri="{FF2B5EF4-FFF2-40B4-BE49-F238E27FC236}">
                <a16:creationId xmlns:a16="http://schemas.microsoft.com/office/drawing/2014/main" id="{186AF876-3241-4B47-AE74-E5571660AC49}"/>
              </a:ext>
            </a:extLst>
          </p:cNvPr>
          <p:cNvSpPr>
            <a:spLocks noGrp="1"/>
          </p:cNvSpPr>
          <p:nvPr>
            <p:ph type="title"/>
          </p:nvPr>
        </p:nvSpPr>
        <p:spPr>
          <a:xfrm>
            <a:off x="6108790" y="2232539"/>
            <a:ext cx="3165212" cy="2339460"/>
          </a:xfrm>
        </p:spPr>
        <p:txBody>
          <a:bodyPr vert="horz" lIns="91440" tIns="45720" rIns="91440" bIns="45720" rtlCol="0" anchor="b">
            <a:normAutofit/>
          </a:bodyPr>
          <a:lstStyle/>
          <a:p>
            <a:pPr algn="r"/>
            <a:r>
              <a:rPr lang="en-US" sz="2800"/>
              <a:t>Lægning af jordvarmeslanger</a:t>
            </a:r>
          </a:p>
        </p:txBody>
      </p:sp>
      <p:pic>
        <p:nvPicPr>
          <p:cNvPr id="12296" name="Picture 8" descr="Jordvarmespiralen">
            <a:extLst>
              <a:ext uri="{FF2B5EF4-FFF2-40B4-BE49-F238E27FC236}">
                <a16:creationId xmlns:a16="http://schemas.microsoft.com/office/drawing/2014/main" id="{261032D3-4D64-4709-95F1-81AA20490DE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335" r="22657" b="-1"/>
          <a:stretch/>
        </p:blipFill>
        <p:spPr bwMode="auto">
          <a:xfrm>
            <a:off x="2957361" y="10"/>
            <a:ext cx="3151431" cy="3437494"/>
          </a:xfrm>
          <a:custGeom>
            <a:avLst/>
            <a:gdLst/>
            <a:ahLst/>
            <a:cxnLst/>
            <a:rect l="l" t="t" r="r" b="b"/>
            <a:pathLst>
              <a:path w="3151431" h="3437504">
                <a:moveTo>
                  <a:pt x="514552" y="0"/>
                </a:moveTo>
                <a:lnTo>
                  <a:pt x="2008047" y="0"/>
                </a:lnTo>
                <a:lnTo>
                  <a:pt x="2008047" y="1"/>
                </a:lnTo>
                <a:lnTo>
                  <a:pt x="3151431" y="1"/>
                </a:lnTo>
                <a:lnTo>
                  <a:pt x="2637972" y="3437504"/>
                </a:lnTo>
                <a:lnTo>
                  <a:pt x="0" y="3437504"/>
                </a:lnTo>
                <a:close/>
              </a:path>
            </a:pathLst>
          </a:custGeom>
          <a:noFill/>
          <a:extLst>
            <a:ext uri="{909E8E84-426E-40DD-AFC4-6F175D3DCCD1}">
              <a14:hiddenFill xmlns:a14="http://schemas.microsoft.com/office/drawing/2010/main">
                <a:solidFill>
                  <a:srgbClr val="FFFFFF"/>
                </a:solidFill>
              </a14:hiddenFill>
            </a:ext>
          </a:extLst>
        </p:spPr>
      </p:pic>
      <p:pic>
        <p:nvPicPr>
          <p:cNvPr id="12292" name="Picture 4" descr="Jordvarme er et økonomisk og klimavenligt valg 🌱☀️🏡">
            <a:extLst>
              <a:ext uri="{FF2B5EF4-FFF2-40B4-BE49-F238E27FC236}">
                <a16:creationId xmlns:a16="http://schemas.microsoft.com/office/drawing/2014/main" id="{5A377746-8397-4DE1-84A1-E95C70708DA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371" r="26029" b="2"/>
          <a:stretch/>
        </p:blipFill>
        <p:spPr bwMode="auto">
          <a:xfrm>
            <a:off x="319203" y="10"/>
            <a:ext cx="3153384" cy="3437494"/>
          </a:xfrm>
          <a:custGeom>
            <a:avLst/>
            <a:gdLst/>
            <a:ahLst/>
            <a:cxnLst/>
            <a:rect l="l" t="t" r="r" b="b"/>
            <a:pathLst>
              <a:path w="3153384" h="3437504">
                <a:moveTo>
                  <a:pt x="511180" y="0"/>
                </a:moveTo>
                <a:lnTo>
                  <a:pt x="3153384" y="0"/>
                </a:lnTo>
                <a:lnTo>
                  <a:pt x="2638832" y="3437504"/>
                </a:lnTo>
                <a:lnTo>
                  <a:pt x="0" y="3437504"/>
                </a:lnTo>
                <a:close/>
              </a:path>
            </a:pathLst>
          </a:custGeom>
          <a:noFill/>
          <a:extLst>
            <a:ext uri="{909E8E84-426E-40DD-AFC4-6F175D3DCCD1}">
              <a14:hiddenFill xmlns:a14="http://schemas.microsoft.com/office/drawing/2010/main">
                <a:solidFill>
                  <a:srgbClr val="FFFFFF"/>
                </a:solidFill>
              </a14:hiddenFill>
            </a:ext>
          </a:extLst>
        </p:spPr>
      </p:pic>
      <p:pic>
        <p:nvPicPr>
          <p:cNvPr id="12290" name="Picture 2" descr="Jordvarme » Vi tilbyder nedgravning af jordvarmeslanger">
            <a:extLst>
              <a:ext uri="{FF2B5EF4-FFF2-40B4-BE49-F238E27FC236}">
                <a16:creationId xmlns:a16="http://schemas.microsoft.com/office/drawing/2014/main" id="{EFE22D8C-6A8A-460A-AC66-CA811A843DE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642" r="1" b="12588"/>
          <a:stretch/>
        </p:blipFill>
        <p:spPr bwMode="auto">
          <a:xfrm>
            <a:off x="1" y="3437504"/>
            <a:ext cx="2956476" cy="3420496"/>
          </a:xfrm>
          <a:custGeom>
            <a:avLst/>
            <a:gdLst/>
            <a:ahLst/>
            <a:cxnLst/>
            <a:rect l="l" t="t" r="r" b="b"/>
            <a:pathLst>
              <a:path w="2956476" h="3420496">
                <a:moveTo>
                  <a:pt x="319202" y="0"/>
                </a:moveTo>
                <a:lnTo>
                  <a:pt x="2956476" y="0"/>
                </a:lnTo>
                <a:lnTo>
                  <a:pt x="2444471" y="3420496"/>
                </a:lnTo>
                <a:lnTo>
                  <a:pt x="0" y="3420496"/>
                </a:lnTo>
                <a:lnTo>
                  <a:pt x="0" y="2146516"/>
                </a:lnTo>
                <a:close/>
              </a:path>
            </a:pathLst>
          </a:custGeom>
          <a:noFill/>
          <a:extLst>
            <a:ext uri="{909E8E84-426E-40DD-AFC4-6F175D3DCCD1}">
              <a14:hiddenFill xmlns:a14="http://schemas.microsoft.com/office/drawing/2010/main">
                <a:solidFill>
                  <a:srgbClr val="FFFFFF"/>
                </a:solidFill>
              </a14:hiddenFill>
            </a:ext>
          </a:extLst>
        </p:spPr>
      </p:pic>
      <p:pic>
        <p:nvPicPr>
          <p:cNvPr id="12294" name="Picture 6" descr="Bæredygtig jordvarme selvom udearealet er knapt! - JordvarmeSpiralen ApS">
            <a:extLst>
              <a:ext uri="{FF2B5EF4-FFF2-40B4-BE49-F238E27FC236}">
                <a16:creationId xmlns:a16="http://schemas.microsoft.com/office/drawing/2014/main" id="{5BF70BB2-806E-473F-BF84-1CE605846CB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9899" r="21001" b="3"/>
          <a:stretch/>
        </p:blipFill>
        <p:spPr bwMode="auto">
          <a:xfrm>
            <a:off x="2443799" y="3437504"/>
            <a:ext cx="3151535" cy="3420496"/>
          </a:xfrm>
          <a:custGeom>
            <a:avLst/>
            <a:gdLst/>
            <a:ahLst/>
            <a:cxnLst/>
            <a:rect l="l" t="t" r="r" b="b"/>
            <a:pathLst>
              <a:path w="3151535" h="3420496">
                <a:moveTo>
                  <a:pt x="512005" y="0"/>
                </a:moveTo>
                <a:lnTo>
                  <a:pt x="3151535" y="0"/>
                </a:lnTo>
                <a:lnTo>
                  <a:pt x="2640616" y="3420496"/>
                </a:lnTo>
                <a:lnTo>
                  <a:pt x="0" y="3420496"/>
                </a:lnTo>
                <a:close/>
              </a:path>
            </a:pathLst>
          </a:custGeom>
          <a:noFill/>
          <a:extLst>
            <a:ext uri="{909E8E84-426E-40DD-AFC4-6F175D3DCCD1}">
              <a14:hiddenFill xmlns:a14="http://schemas.microsoft.com/office/drawing/2010/main">
                <a:solidFill>
                  <a:srgbClr val="FFFFFF"/>
                </a:solidFill>
              </a14:hiddenFill>
            </a:ext>
          </a:extLst>
        </p:spPr>
      </p:pic>
      <p:cxnSp>
        <p:nvCxnSpPr>
          <p:cNvPr id="12313" name="Straight Connector 12312">
            <a:extLst>
              <a:ext uri="{FF2B5EF4-FFF2-40B4-BE49-F238E27FC236}">
                <a16:creationId xmlns:a16="http://schemas.microsoft.com/office/drawing/2014/main" id="{CBAE7D61-C468-452B-AD40-2FD6365B484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19203" y="3437504"/>
            <a:ext cx="527613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315" name="Straight Connector 12314">
            <a:extLst>
              <a:ext uri="{FF2B5EF4-FFF2-40B4-BE49-F238E27FC236}">
                <a16:creationId xmlns:a16="http://schemas.microsoft.com/office/drawing/2014/main" id="{7D8C0890-7680-4FCD-B337-24D18C1B754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2444472" y="0"/>
            <a:ext cx="1028115" cy="6858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ekstfelt 2">
            <a:extLst>
              <a:ext uri="{FF2B5EF4-FFF2-40B4-BE49-F238E27FC236}">
                <a16:creationId xmlns:a16="http://schemas.microsoft.com/office/drawing/2014/main" id="{55EA4191-7AF6-47A9-8FD5-A365746FC30E}"/>
              </a:ext>
            </a:extLst>
          </p:cNvPr>
          <p:cNvSpPr txBox="1"/>
          <p:nvPr/>
        </p:nvSpPr>
        <p:spPr>
          <a:xfrm>
            <a:off x="1141413" y="1089328"/>
            <a:ext cx="184731" cy="369332"/>
          </a:xfrm>
          <a:prstGeom prst="rect">
            <a:avLst/>
          </a:prstGeom>
          <a:noFill/>
        </p:spPr>
        <p:txBody>
          <a:bodyPr wrap="none" rtlCol="0">
            <a:spAutoFit/>
          </a:bodyPr>
          <a:lstStyle/>
          <a:p>
            <a:endParaRPr lang="da-DK" dirty="0"/>
          </a:p>
        </p:txBody>
      </p:sp>
    </p:spTree>
    <p:extLst>
      <p:ext uri="{BB962C8B-B14F-4D97-AF65-F5344CB8AC3E}">
        <p14:creationId xmlns:p14="http://schemas.microsoft.com/office/powerpoint/2010/main" val="2295056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6AF876-3241-4B47-AE74-E5571660AC49}"/>
              </a:ext>
            </a:extLst>
          </p:cNvPr>
          <p:cNvSpPr>
            <a:spLocks noGrp="1"/>
          </p:cNvSpPr>
          <p:nvPr>
            <p:ph type="title"/>
          </p:nvPr>
        </p:nvSpPr>
        <p:spPr>
          <a:xfrm>
            <a:off x="1141413" y="300465"/>
            <a:ext cx="9905998" cy="788863"/>
          </a:xfrm>
        </p:spPr>
        <p:txBody>
          <a:bodyPr/>
          <a:lstStyle/>
          <a:p>
            <a:r>
              <a:rPr lang="da-DK" dirty="0"/>
              <a:t>Samlebrønd</a:t>
            </a:r>
          </a:p>
        </p:txBody>
      </p:sp>
      <p:sp>
        <p:nvSpPr>
          <p:cNvPr id="3" name="Tekstfelt 2">
            <a:extLst>
              <a:ext uri="{FF2B5EF4-FFF2-40B4-BE49-F238E27FC236}">
                <a16:creationId xmlns:a16="http://schemas.microsoft.com/office/drawing/2014/main" id="{55EA4191-7AF6-47A9-8FD5-A365746FC30E}"/>
              </a:ext>
            </a:extLst>
          </p:cNvPr>
          <p:cNvSpPr txBox="1"/>
          <p:nvPr/>
        </p:nvSpPr>
        <p:spPr>
          <a:xfrm>
            <a:off x="1141413" y="1089328"/>
            <a:ext cx="184731" cy="369332"/>
          </a:xfrm>
          <a:prstGeom prst="rect">
            <a:avLst/>
          </a:prstGeom>
          <a:noFill/>
        </p:spPr>
        <p:txBody>
          <a:bodyPr wrap="none" rtlCol="0">
            <a:spAutoFit/>
          </a:bodyPr>
          <a:lstStyle/>
          <a:p>
            <a:endParaRPr lang="da-DK" dirty="0"/>
          </a:p>
        </p:txBody>
      </p:sp>
      <p:pic>
        <p:nvPicPr>
          <p:cNvPr id="10246" name="Picture 6" descr="Billeder fra nedpløjning af jordvarmeslanger. Se vores galleri">
            <a:extLst>
              <a:ext uri="{FF2B5EF4-FFF2-40B4-BE49-F238E27FC236}">
                <a16:creationId xmlns:a16="http://schemas.microsoft.com/office/drawing/2014/main" id="{6FC75220-1B2C-43CA-94F9-CF08B39C5B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3099" y="1858507"/>
            <a:ext cx="3396342" cy="4528456"/>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Galleri - se billeder og videoklip fra tidligere opgaver">
            <a:extLst>
              <a:ext uri="{FF2B5EF4-FFF2-40B4-BE49-F238E27FC236}">
                <a16:creationId xmlns:a16="http://schemas.microsoft.com/office/drawing/2014/main" id="{A4D4D3CA-D852-4FC5-8372-06D2ADB524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25663" y="1005076"/>
            <a:ext cx="3624490" cy="270914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Billeder fra nedpløjning af jordvarmeslanger. Se vores galleri">
            <a:extLst>
              <a:ext uri="{FF2B5EF4-FFF2-40B4-BE49-F238E27FC236}">
                <a16:creationId xmlns:a16="http://schemas.microsoft.com/office/drawing/2014/main" id="{F7139565-2764-4826-A7B0-89BD91790F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8379" y="842942"/>
            <a:ext cx="3180806" cy="4241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99375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6AF876-3241-4B47-AE74-E5571660AC49}"/>
              </a:ext>
            </a:extLst>
          </p:cNvPr>
          <p:cNvSpPr>
            <a:spLocks noGrp="1"/>
          </p:cNvSpPr>
          <p:nvPr>
            <p:ph type="title"/>
          </p:nvPr>
        </p:nvSpPr>
        <p:spPr>
          <a:xfrm>
            <a:off x="1141413" y="300465"/>
            <a:ext cx="9905998" cy="788863"/>
          </a:xfrm>
        </p:spPr>
        <p:txBody>
          <a:bodyPr/>
          <a:lstStyle/>
          <a:p>
            <a:r>
              <a:rPr lang="da-DK" dirty="0"/>
              <a:t>Indføring i bygningen</a:t>
            </a:r>
          </a:p>
        </p:txBody>
      </p:sp>
      <p:sp>
        <p:nvSpPr>
          <p:cNvPr id="3" name="Tekstfelt 2">
            <a:extLst>
              <a:ext uri="{FF2B5EF4-FFF2-40B4-BE49-F238E27FC236}">
                <a16:creationId xmlns:a16="http://schemas.microsoft.com/office/drawing/2014/main" id="{55EA4191-7AF6-47A9-8FD5-A365746FC30E}"/>
              </a:ext>
            </a:extLst>
          </p:cNvPr>
          <p:cNvSpPr txBox="1"/>
          <p:nvPr/>
        </p:nvSpPr>
        <p:spPr>
          <a:xfrm>
            <a:off x="1141413" y="1089328"/>
            <a:ext cx="184731" cy="369332"/>
          </a:xfrm>
          <a:prstGeom prst="rect">
            <a:avLst/>
          </a:prstGeom>
          <a:noFill/>
        </p:spPr>
        <p:txBody>
          <a:bodyPr wrap="none" rtlCol="0">
            <a:spAutoFit/>
          </a:bodyPr>
          <a:lstStyle/>
          <a:p>
            <a:endParaRPr lang="da-DK" dirty="0"/>
          </a:p>
        </p:txBody>
      </p:sp>
      <p:pic>
        <p:nvPicPr>
          <p:cNvPr id="13314" name="Picture 2" descr="Lægningsinstruktion for jordslanger - PDF Gratis download">
            <a:extLst>
              <a:ext uri="{FF2B5EF4-FFF2-40B4-BE49-F238E27FC236}">
                <a16:creationId xmlns:a16="http://schemas.microsoft.com/office/drawing/2014/main" id="{FD57F243-43E2-4F70-A44A-6F46E9AF9B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6144" y="1221377"/>
            <a:ext cx="3329831" cy="4415246"/>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10 år gammelt jordvarmeanlæg">
            <a:extLst>
              <a:ext uri="{FF2B5EF4-FFF2-40B4-BE49-F238E27FC236}">
                <a16:creationId xmlns:a16="http://schemas.microsoft.com/office/drawing/2014/main" id="{03FAB794-CA04-48FE-A1AE-E3702C4C8B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7833" y="1968283"/>
            <a:ext cx="4160339" cy="2921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68867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88C9B83F-64CD-41C1-925F-A08801FFD0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E1655065-0BD7-4422-BEC0-4401E99809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4DDD90AC-ABEC-4A76-9C9C-AD0A5F8FC7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21A8AFEF-EC50-4C0B-9C64-814B76C82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13" name="Rectangle 25">
              <a:extLst>
                <a:ext uri="{FF2B5EF4-FFF2-40B4-BE49-F238E27FC236}">
                  <a16:creationId xmlns:a16="http://schemas.microsoft.com/office/drawing/2014/main" id="{CAFAA800-E117-4357-84E4-56B63EA03E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14" name="Isosceles Triangle 13">
              <a:extLst>
                <a:ext uri="{FF2B5EF4-FFF2-40B4-BE49-F238E27FC236}">
                  <a16:creationId xmlns:a16="http://schemas.microsoft.com/office/drawing/2014/main" id="{8DDFC9F4-3B45-402D-8AD7-60B3F08ED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15" name="Rectangle 27">
              <a:extLst>
                <a:ext uri="{FF2B5EF4-FFF2-40B4-BE49-F238E27FC236}">
                  <a16:creationId xmlns:a16="http://schemas.microsoft.com/office/drawing/2014/main" id="{F26A0854-FBE4-4587-B349-06BE192BD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16" name="Rectangle 28">
              <a:extLst>
                <a:ext uri="{FF2B5EF4-FFF2-40B4-BE49-F238E27FC236}">
                  <a16:creationId xmlns:a16="http://schemas.microsoft.com/office/drawing/2014/main" id="{54A9C4C6-FF7D-470E-BFCA-CE4F60A1F0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17" name="Rectangle 29">
              <a:extLst>
                <a:ext uri="{FF2B5EF4-FFF2-40B4-BE49-F238E27FC236}">
                  <a16:creationId xmlns:a16="http://schemas.microsoft.com/office/drawing/2014/main" id="{B1721EA8-4871-45D4-B78F-AE805A3004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18" name="Isosceles Triangle 17">
              <a:extLst>
                <a:ext uri="{FF2B5EF4-FFF2-40B4-BE49-F238E27FC236}">
                  <a16:creationId xmlns:a16="http://schemas.microsoft.com/office/drawing/2014/main" id="{E5763971-E3A3-45C6-9BA8-2E032C7A5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19" name="Isosceles Triangle 18">
              <a:extLst>
                <a:ext uri="{FF2B5EF4-FFF2-40B4-BE49-F238E27FC236}">
                  <a16:creationId xmlns:a16="http://schemas.microsoft.com/office/drawing/2014/main" id="{32752E94-0E01-4AF5-A43A-F2FAD8737C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grpSp>
      <p:pic>
        <p:nvPicPr>
          <p:cNvPr id="4" name="Pladsholder til indhold 3"/>
          <p:cNvPicPr>
            <a:picLocks noGrp="1" noChangeAspect="1"/>
          </p:cNvPicPr>
          <p:nvPr>
            <p:ph idx="1"/>
          </p:nvPr>
        </p:nvPicPr>
        <p:blipFill rotWithShape="1">
          <a:blip r:embed="rId2"/>
          <a:srcRect l="22711" r="366" b="9092"/>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el 1"/>
          <p:cNvSpPr>
            <a:spLocks noGrp="1"/>
          </p:cNvSpPr>
          <p:nvPr>
            <p:ph type="title"/>
          </p:nvPr>
        </p:nvSpPr>
        <p:spPr>
          <a:xfrm>
            <a:off x="668867" y="1678666"/>
            <a:ext cx="4088190" cy="2369093"/>
          </a:xfrm>
        </p:spPr>
        <p:txBody>
          <a:bodyPr vert="horz" lIns="91440" tIns="45720" rIns="91440" bIns="45720" rtlCol="0" anchor="b">
            <a:normAutofit/>
          </a:bodyPr>
          <a:lstStyle/>
          <a:p>
            <a:pPr algn="r"/>
            <a:r>
              <a:rPr lang="en-US" sz="4800" dirty="0" err="1"/>
              <a:t>Kædegraver</a:t>
            </a:r>
            <a:endParaRPr lang="en-US" sz="4800" dirty="0"/>
          </a:p>
        </p:txBody>
      </p:sp>
      <p:cxnSp>
        <p:nvCxnSpPr>
          <p:cNvPr id="21" name="Straight Connector 20">
            <a:extLst>
              <a:ext uri="{FF2B5EF4-FFF2-40B4-BE49-F238E27FC236}">
                <a16:creationId xmlns:a16="http://schemas.microsoft.com/office/drawing/2014/main" id="{A57C1A16-B8AB-4D99-A195-A38F556A64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F8A9B20B-D1DD-4573-B5EC-5580295192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5" name="Rectangle 23">
            <a:extLst>
              <a:ext uri="{FF2B5EF4-FFF2-40B4-BE49-F238E27FC236}">
                <a16:creationId xmlns:a16="http://schemas.microsoft.com/office/drawing/2014/main" id="{66D61E08-70C3-48D8-BEA0-787111DC3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27" name="Rectangle 25">
            <a:extLst>
              <a:ext uri="{FF2B5EF4-FFF2-40B4-BE49-F238E27FC236}">
                <a16:creationId xmlns:a16="http://schemas.microsoft.com/office/drawing/2014/main" id="{FC55298F-0AE5-478E-AD2B-03C2614C5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29" name="Isosceles Triangle 24">
            <a:extLst>
              <a:ext uri="{FF2B5EF4-FFF2-40B4-BE49-F238E27FC236}">
                <a16:creationId xmlns:a16="http://schemas.microsoft.com/office/drawing/2014/main" id="{C180E4EA-0B63-4779-A895-7E90E71088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31" name="Rectangle 27">
            <a:extLst>
              <a:ext uri="{FF2B5EF4-FFF2-40B4-BE49-F238E27FC236}">
                <a16:creationId xmlns:a16="http://schemas.microsoft.com/office/drawing/2014/main" id="{CEE01D9D-3DE8-4EED-B0D3-8F3C79CC7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33" name="Rectangle 28">
            <a:extLst>
              <a:ext uri="{FF2B5EF4-FFF2-40B4-BE49-F238E27FC236}">
                <a16:creationId xmlns:a16="http://schemas.microsoft.com/office/drawing/2014/main" id="{89AF5CE9-607F-43F4-8983-DCD6DA405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35" name="Rectangle 29">
            <a:extLst>
              <a:ext uri="{FF2B5EF4-FFF2-40B4-BE49-F238E27FC236}">
                <a16:creationId xmlns:a16="http://schemas.microsoft.com/office/drawing/2014/main" id="{6EEA2DBD-9E1E-4521-8C01-F32AD18A8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37" name="Isosceles Triangle 29">
            <a:extLst>
              <a:ext uri="{FF2B5EF4-FFF2-40B4-BE49-F238E27FC236}">
                <a16:creationId xmlns:a16="http://schemas.microsoft.com/office/drawing/2014/main" id="{15BBD2C1-BA9B-46A9-A27A-33498B1692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Tree>
    <p:extLst>
      <p:ext uri="{BB962C8B-B14F-4D97-AF65-F5344CB8AC3E}">
        <p14:creationId xmlns:p14="http://schemas.microsoft.com/office/powerpoint/2010/main" val="13203712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Nedgravning</a:t>
            </a:r>
          </a:p>
        </p:txBody>
      </p:sp>
      <p:sp>
        <p:nvSpPr>
          <p:cNvPr id="3" name="Pladsholder til indhold 2"/>
          <p:cNvSpPr>
            <a:spLocks noGrp="1"/>
          </p:cNvSpPr>
          <p:nvPr>
            <p:ph idx="1"/>
          </p:nvPr>
        </p:nvSpPr>
        <p:spPr/>
        <p:txBody>
          <a:bodyPr/>
          <a:lstStyle/>
          <a:p>
            <a:endParaRPr lang="da-DK"/>
          </a:p>
        </p:txBody>
      </p:sp>
      <p:pic>
        <p:nvPicPr>
          <p:cNvPr id="4" name="Billede 3"/>
          <p:cNvPicPr>
            <a:picLocks noChangeAspect="1"/>
          </p:cNvPicPr>
          <p:nvPr/>
        </p:nvPicPr>
        <p:blipFill>
          <a:blip r:embed="rId2"/>
          <a:stretch>
            <a:fillRect/>
          </a:stretch>
        </p:blipFill>
        <p:spPr>
          <a:xfrm>
            <a:off x="1894522" y="1383045"/>
            <a:ext cx="8402955" cy="5236497"/>
          </a:xfrm>
          <a:prstGeom prst="rect">
            <a:avLst/>
          </a:prstGeom>
        </p:spPr>
      </p:pic>
    </p:spTree>
    <p:extLst>
      <p:ext uri="{BB962C8B-B14F-4D97-AF65-F5344CB8AC3E}">
        <p14:creationId xmlns:p14="http://schemas.microsoft.com/office/powerpoint/2010/main" val="25095715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Alt i en proces</a:t>
            </a:r>
          </a:p>
        </p:txBody>
      </p:sp>
      <p:sp>
        <p:nvSpPr>
          <p:cNvPr id="3" name="Pladsholder til indhold 2"/>
          <p:cNvSpPr>
            <a:spLocks noGrp="1"/>
          </p:cNvSpPr>
          <p:nvPr>
            <p:ph idx="1"/>
          </p:nvPr>
        </p:nvSpPr>
        <p:spPr/>
        <p:txBody>
          <a:bodyPr/>
          <a:lstStyle/>
          <a:p>
            <a:endParaRPr lang="da-DK"/>
          </a:p>
        </p:txBody>
      </p:sp>
      <p:pic>
        <p:nvPicPr>
          <p:cNvPr id="4" name="Billede 3"/>
          <p:cNvPicPr>
            <a:picLocks noChangeAspect="1"/>
          </p:cNvPicPr>
          <p:nvPr/>
        </p:nvPicPr>
        <p:blipFill>
          <a:blip r:embed="rId2"/>
          <a:stretch>
            <a:fillRect/>
          </a:stretch>
        </p:blipFill>
        <p:spPr>
          <a:xfrm>
            <a:off x="2026920" y="1313421"/>
            <a:ext cx="8138160" cy="5375746"/>
          </a:xfrm>
          <a:prstGeom prst="rect">
            <a:avLst/>
          </a:prstGeom>
        </p:spPr>
      </p:pic>
    </p:spTree>
    <p:extLst>
      <p:ext uri="{BB962C8B-B14F-4D97-AF65-F5344CB8AC3E}">
        <p14:creationId xmlns:p14="http://schemas.microsoft.com/office/powerpoint/2010/main" val="38472225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2800" dirty="0">
                <a:hlinkClick r:id="rId2"/>
              </a:rPr>
              <a:t>https://www.youtube.com/watch?v=XMYOtAcLYxY</a:t>
            </a:r>
            <a:br>
              <a:rPr lang="da-DK" sz="2800" dirty="0"/>
            </a:br>
            <a:r>
              <a:rPr lang="da-DK" sz="2800" dirty="0">
                <a:hlinkClick r:id="rId3"/>
              </a:rPr>
              <a:t>https://www.youtube.com/watch?v=ML_VxxF13l0</a:t>
            </a:r>
            <a:r>
              <a:rPr lang="da-DK" sz="2800" dirty="0"/>
              <a:t> </a:t>
            </a:r>
          </a:p>
        </p:txBody>
      </p:sp>
      <p:pic>
        <p:nvPicPr>
          <p:cNvPr id="4" name="Pladsholder til indhold 3"/>
          <p:cNvPicPr>
            <a:picLocks noGrp="1" noChangeAspect="1"/>
          </p:cNvPicPr>
          <p:nvPr>
            <p:ph idx="1"/>
          </p:nvPr>
        </p:nvPicPr>
        <p:blipFill>
          <a:blip r:embed="rId4"/>
          <a:stretch>
            <a:fillRect/>
          </a:stretch>
        </p:blipFill>
        <p:spPr>
          <a:xfrm>
            <a:off x="1743674" y="2160588"/>
            <a:ext cx="6464690" cy="3881437"/>
          </a:xfrm>
          <a:prstGeom prst="rect">
            <a:avLst/>
          </a:prstGeom>
        </p:spPr>
      </p:pic>
    </p:spTree>
    <p:extLst>
      <p:ext uri="{BB962C8B-B14F-4D97-AF65-F5344CB8AC3E}">
        <p14:creationId xmlns:p14="http://schemas.microsoft.com/office/powerpoint/2010/main" val="4504374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09316A9-990D-4EC3-A671-70EE5C1493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9B0C6109-9159-49CA-AD7A-F9035539DB7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686F14F5-308C-4EB6-87AB-05DE9501B1A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BA032363-A188-47C5-9D59-9B788809DC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14" name="Rectangle 25">
              <a:extLst>
                <a:ext uri="{FF2B5EF4-FFF2-40B4-BE49-F238E27FC236}">
                  <a16:creationId xmlns:a16="http://schemas.microsoft.com/office/drawing/2014/main" id="{2C4077DF-6BB9-4069-AD28-6B1664EBB0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15" name="Isosceles Triangle 14">
              <a:extLst>
                <a:ext uri="{FF2B5EF4-FFF2-40B4-BE49-F238E27FC236}">
                  <a16:creationId xmlns:a16="http://schemas.microsoft.com/office/drawing/2014/main" id="{1D2B8B50-3419-41ED-9A9F-3CF9EEBBD3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16" name="Rectangle 27">
              <a:extLst>
                <a:ext uri="{FF2B5EF4-FFF2-40B4-BE49-F238E27FC236}">
                  <a16:creationId xmlns:a16="http://schemas.microsoft.com/office/drawing/2014/main" id="{5C640498-2E73-4FA2-BEB6-C3596A458C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17" name="Rectangle 28">
              <a:extLst>
                <a:ext uri="{FF2B5EF4-FFF2-40B4-BE49-F238E27FC236}">
                  <a16:creationId xmlns:a16="http://schemas.microsoft.com/office/drawing/2014/main" id="{3240EEFC-4112-4C39-A816-C815774F6D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18" name="Rectangle 29">
              <a:extLst>
                <a:ext uri="{FF2B5EF4-FFF2-40B4-BE49-F238E27FC236}">
                  <a16:creationId xmlns:a16="http://schemas.microsoft.com/office/drawing/2014/main" id="{ADF362B0-03EA-4800-9FAA-9F128587E4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19" name="Isosceles Triangle 18">
              <a:extLst>
                <a:ext uri="{FF2B5EF4-FFF2-40B4-BE49-F238E27FC236}">
                  <a16:creationId xmlns:a16="http://schemas.microsoft.com/office/drawing/2014/main" id="{0BA84559-2F4C-4795-9246-4C563F942D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20" name="Isosceles Triangle 19">
              <a:extLst>
                <a:ext uri="{FF2B5EF4-FFF2-40B4-BE49-F238E27FC236}">
                  <a16:creationId xmlns:a16="http://schemas.microsoft.com/office/drawing/2014/main" id="{FA77A1AA-CA47-4A91-A0A1-0A8CE31A98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grpSp>
      <p:sp>
        <p:nvSpPr>
          <p:cNvPr id="22" name="Rectangle 21">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5" name="Straight Connector 24">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6"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27"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28" name="Isosceles Triangle 27">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29"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30"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31"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32" name="Isosceles Triangle 31">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33" name="Isosceles Triangle 32">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grpSp>
      <p:sp>
        <p:nvSpPr>
          <p:cNvPr id="35" name="Rectangle 34">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ladsholder til indhold 4">
            <a:extLst>
              <a:ext uri="{FF2B5EF4-FFF2-40B4-BE49-F238E27FC236}">
                <a16:creationId xmlns:a16="http://schemas.microsoft.com/office/drawing/2014/main" id="{42F1349E-3CDE-80DE-92F1-325A778E8391}"/>
              </a:ext>
            </a:extLst>
          </p:cNvPr>
          <p:cNvPicPr>
            <a:picLocks noGrp="1" noChangeAspect="1"/>
          </p:cNvPicPr>
          <p:nvPr>
            <p:ph idx="1"/>
          </p:nvPr>
        </p:nvPicPr>
        <p:blipFill>
          <a:blip r:embed="rId2"/>
          <a:stretch>
            <a:fillRect/>
          </a:stretch>
        </p:blipFill>
        <p:spPr>
          <a:xfrm>
            <a:off x="1126309" y="1316948"/>
            <a:ext cx="9941259" cy="4220478"/>
          </a:xfrm>
          <a:prstGeom prst="rect">
            <a:avLst/>
          </a:prstGeom>
        </p:spPr>
      </p:pic>
      <p:sp>
        <p:nvSpPr>
          <p:cNvPr id="2" name="Tekstfelt 1">
            <a:extLst>
              <a:ext uri="{FF2B5EF4-FFF2-40B4-BE49-F238E27FC236}">
                <a16:creationId xmlns:a16="http://schemas.microsoft.com/office/drawing/2014/main" id="{9689FF38-2D1F-3F86-A23F-9A1E677A6B83}"/>
              </a:ext>
            </a:extLst>
          </p:cNvPr>
          <p:cNvSpPr txBox="1"/>
          <p:nvPr/>
        </p:nvSpPr>
        <p:spPr>
          <a:xfrm>
            <a:off x="1126309" y="5736566"/>
            <a:ext cx="806631" cy="646331"/>
          </a:xfrm>
          <a:prstGeom prst="rect">
            <a:avLst/>
          </a:prstGeom>
          <a:noFill/>
        </p:spPr>
        <p:txBody>
          <a:bodyPr wrap="none" rtlCol="0">
            <a:spAutoFit/>
          </a:bodyPr>
          <a:lstStyle/>
          <a:p>
            <a:r>
              <a:rPr lang="da-DK" dirty="0"/>
              <a:t>Side 6</a:t>
            </a:r>
          </a:p>
          <a:p>
            <a:endParaRPr lang="da-DK" dirty="0"/>
          </a:p>
        </p:txBody>
      </p:sp>
    </p:spTree>
    <p:extLst>
      <p:ext uri="{BB962C8B-B14F-4D97-AF65-F5344CB8AC3E}">
        <p14:creationId xmlns:p14="http://schemas.microsoft.com/office/powerpoint/2010/main" val="1502900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Omkostninger</a:t>
            </a:r>
          </a:p>
        </p:txBody>
      </p:sp>
      <p:pic>
        <p:nvPicPr>
          <p:cNvPr id="4" name="Pladsholder til indhold 3"/>
          <p:cNvPicPr>
            <a:picLocks noGrp="1" noChangeAspect="1"/>
          </p:cNvPicPr>
          <p:nvPr>
            <p:ph idx="1"/>
          </p:nvPr>
        </p:nvPicPr>
        <p:blipFill>
          <a:blip r:embed="rId2"/>
          <a:stretch>
            <a:fillRect/>
          </a:stretch>
        </p:blipFill>
        <p:spPr>
          <a:xfrm>
            <a:off x="677863" y="2194220"/>
            <a:ext cx="8596312" cy="3814172"/>
          </a:xfrm>
          <a:prstGeom prst="rect">
            <a:avLst/>
          </a:prstGeom>
        </p:spPr>
      </p:pic>
    </p:spTree>
    <p:extLst>
      <p:ext uri="{BB962C8B-B14F-4D97-AF65-F5344CB8AC3E}">
        <p14:creationId xmlns:p14="http://schemas.microsoft.com/office/powerpoint/2010/main" val="31650501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a:p>
        </p:txBody>
      </p:sp>
      <p:pic>
        <p:nvPicPr>
          <p:cNvPr id="5" name="Pladsholder til indhold 4"/>
          <p:cNvPicPr>
            <a:picLocks noGrp="1" noChangeAspect="1"/>
          </p:cNvPicPr>
          <p:nvPr>
            <p:ph idx="1"/>
          </p:nvPr>
        </p:nvPicPr>
        <p:blipFill>
          <a:blip r:embed="rId2"/>
          <a:stretch>
            <a:fillRect/>
          </a:stretch>
        </p:blipFill>
        <p:spPr>
          <a:xfrm>
            <a:off x="677863" y="2763171"/>
            <a:ext cx="8596312" cy="2676271"/>
          </a:xfrm>
          <a:prstGeom prst="rect">
            <a:avLst/>
          </a:prstGeom>
        </p:spPr>
      </p:pic>
    </p:spTree>
    <p:extLst>
      <p:ext uri="{BB962C8B-B14F-4D97-AF65-F5344CB8AC3E}">
        <p14:creationId xmlns:p14="http://schemas.microsoft.com/office/powerpoint/2010/main" val="30345510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F91CB9-094F-EA05-00B0-2CDCCE132E3C}"/>
              </a:ext>
            </a:extLst>
          </p:cNvPr>
          <p:cNvSpPr>
            <a:spLocks noGrp="1"/>
          </p:cNvSpPr>
          <p:nvPr>
            <p:ph type="title"/>
          </p:nvPr>
        </p:nvSpPr>
        <p:spPr>
          <a:xfrm>
            <a:off x="8488218" y="89672"/>
            <a:ext cx="3528291" cy="1402244"/>
          </a:xfrm>
        </p:spPr>
        <p:txBody>
          <a:bodyPr>
            <a:normAutofit/>
          </a:bodyPr>
          <a:lstStyle/>
          <a:p>
            <a:r>
              <a:rPr lang="da-DK" dirty="0">
                <a:solidFill>
                  <a:schemeClr val="tx1"/>
                </a:solidFill>
              </a:rPr>
              <a:t>Bivalent temperatur </a:t>
            </a:r>
          </a:p>
        </p:txBody>
      </p:sp>
      <p:pic>
        <p:nvPicPr>
          <p:cNvPr id="5" name="Pladsholder til indhold 4">
            <a:extLst>
              <a:ext uri="{FF2B5EF4-FFF2-40B4-BE49-F238E27FC236}">
                <a16:creationId xmlns:a16="http://schemas.microsoft.com/office/drawing/2014/main" id="{74B2B4CB-6F2A-20D2-06C7-B3AEE129F42F}"/>
              </a:ext>
            </a:extLst>
          </p:cNvPr>
          <p:cNvPicPr>
            <a:picLocks noGrp="1" noChangeAspect="1"/>
          </p:cNvPicPr>
          <p:nvPr>
            <p:ph idx="1"/>
          </p:nvPr>
        </p:nvPicPr>
        <p:blipFill>
          <a:blip r:embed="rId2"/>
          <a:stretch>
            <a:fillRect/>
          </a:stretch>
        </p:blipFill>
        <p:spPr>
          <a:xfrm>
            <a:off x="0" y="89673"/>
            <a:ext cx="8488218" cy="6768327"/>
          </a:xfrm>
        </p:spPr>
      </p:pic>
      <p:cxnSp>
        <p:nvCxnSpPr>
          <p:cNvPr id="7" name="Lige forbindelse 6">
            <a:extLst>
              <a:ext uri="{FF2B5EF4-FFF2-40B4-BE49-F238E27FC236}">
                <a16:creationId xmlns:a16="http://schemas.microsoft.com/office/drawing/2014/main" id="{A2D06F15-1F30-4B02-FA9C-B9338DCFB515}"/>
              </a:ext>
            </a:extLst>
          </p:cNvPr>
          <p:cNvCxnSpPr/>
          <p:nvPr/>
        </p:nvCxnSpPr>
        <p:spPr>
          <a:xfrm flipH="1">
            <a:off x="521368" y="1900989"/>
            <a:ext cx="3216443" cy="0"/>
          </a:xfrm>
          <a:prstGeom prst="line">
            <a:avLst/>
          </a:prstGeom>
        </p:spPr>
        <p:style>
          <a:lnRef idx="2">
            <a:schemeClr val="dk1"/>
          </a:lnRef>
          <a:fillRef idx="0">
            <a:schemeClr val="dk1"/>
          </a:fillRef>
          <a:effectRef idx="1">
            <a:schemeClr val="dk1"/>
          </a:effectRef>
          <a:fontRef idx="minor">
            <a:schemeClr val="tx1"/>
          </a:fontRef>
        </p:style>
      </p:cxnSp>
      <p:cxnSp>
        <p:nvCxnSpPr>
          <p:cNvPr id="9" name="Lige forbindelse 8">
            <a:extLst>
              <a:ext uri="{FF2B5EF4-FFF2-40B4-BE49-F238E27FC236}">
                <a16:creationId xmlns:a16="http://schemas.microsoft.com/office/drawing/2014/main" id="{29002457-1FD8-66ED-C6E1-B7671CCAD9CA}"/>
              </a:ext>
            </a:extLst>
          </p:cNvPr>
          <p:cNvCxnSpPr>
            <a:cxnSpLocks/>
          </p:cNvCxnSpPr>
          <p:nvPr/>
        </p:nvCxnSpPr>
        <p:spPr>
          <a:xfrm flipV="1">
            <a:off x="2887579" y="1339516"/>
            <a:ext cx="0" cy="3489158"/>
          </a:xfrm>
          <a:prstGeom prst="line">
            <a:avLst/>
          </a:prstGeom>
        </p:spPr>
        <p:style>
          <a:lnRef idx="2">
            <a:schemeClr val="dk1"/>
          </a:lnRef>
          <a:fillRef idx="0">
            <a:schemeClr val="dk1"/>
          </a:fillRef>
          <a:effectRef idx="1">
            <a:schemeClr val="dk1"/>
          </a:effectRef>
          <a:fontRef idx="minor">
            <a:schemeClr val="tx1"/>
          </a:fontRef>
        </p:style>
      </p:cxnSp>
      <p:cxnSp>
        <p:nvCxnSpPr>
          <p:cNvPr id="12" name="Lige forbindelse 11">
            <a:extLst>
              <a:ext uri="{FF2B5EF4-FFF2-40B4-BE49-F238E27FC236}">
                <a16:creationId xmlns:a16="http://schemas.microsoft.com/office/drawing/2014/main" id="{8CA8CBA7-281E-F7B1-EE72-FC4491DD49DD}"/>
              </a:ext>
            </a:extLst>
          </p:cNvPr>
          <p:cNvCxnSpPr>
            <a:cxnSpLocks/>
          </p:cNvCxnSpPr>
          <p:nvPr/>
        </p:nvCxnSpPr>
        <p:spPr>
          <a:xfrm>
            <a:off x="641684" y="1339516"/>
            <a:ext cx="2245895" cy="0"/>
          </a:xfrm>
          <a:prstGeom prst="line">
            <a:avLst/>
          </a:prstGeom>
        </p:spPr>
        <p:style>
          <a:lnRef idx="2">
            <a:schemeClr val="dk1"/>
          </a:lnRef>
          <a:fillRef idx="0">
            <a:schemeClr val="dk1"/>
          </a:fillRef>
          <a:effectRef idx="1">
            <a:schemeClr val="dk1"/>
          </a:effectRef>
          <a:fontRef idx="minor">
            <a:schemeClr val="tx1"/>
          </a:fontRef>
        </p:style>
      </p:cxnSp>
      <p:cxnSp>
        <p:nvCxnSpPr>
          <p:cNvPr id="14" name="Lige forbindelse 13">
            <a:extLst>
              <a:ext uri="{FF2B5EF4-FFF2-40B4-BE49-F238E27FC236}">
                <a16:creationId xmlns:a16="http://schemas.microsoft.com/office/drawing/2014/main" id="{31BFD0B0-49FE-D838-39F1-1D68F7DEF227}"/>
              </a:ext>
            </a:extLst>
          </p:cNvPr>
          <p:cNvCxnSpPr/>
          <p:nvPr/>
        </p:nvCxnSpPr>
        <p:spPr>
          <a:xfrm flipV="1">
            <a:off x="3737811" y="1900989"/>
            <a:ext cx="0" cy="3136232"/>
          </a:xfrm>
          <a:prstGeom prst="line">
            <a:avLst/>
          </a:prstGeom>
        </p:spPr>
        <p:style>
          <a:lnRef idx="2">
            <a:schemeClr val="dk1"/>
          </a:lnRef>
          <a:fillRef idx="0">
            <a:schemeClr val="dk1"/>
          </a:fillRef>
          <a:effectRef idx="1">
            <a:schemeClr val="dk1"/>
          </a:effectRef>
          <a:fontRef idx="minor">
            <a:schemeClr val="tx1"/>
          </a:fontRef>
        </p:style>
      </p:cxnSp>
      <p:sp>
        <p:nvSpPr>
          <p:cNvPr id="16" name="Højre klammeparentes 15">
            <a:extLst>
              <a:ext uri="{FF2B5EF4-FFF2-40B4-BE49-F238E27FC236}">
                <a16:creationId xmlns:a16="http://schemas.microsoft.com/office/drawing/2014/main" id="{448720F3-9E61-6F20-AE57-AADE6CB38286}"/>
              </a:ext>
            </a:extLst>
          </p:cNvPr>
          <p:cNvSpPr/>
          <p:nvPr/>
        </p:nvSpPr>
        <p:spPr>
          <a:xfrm rot="10800000">
            <a:off x="237583" y="1339516"/>
            <a:ext cx="404099" cy="561473"/>
          </a:xfrm>
          <a:prstGeom prst="righ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da-DK"/>
          </a:p>
        </p:txBody>
      </p:sp>
      <p:cxnSp>
        <p:nvCxnSpPr>
          <p:cNvPr id="18" name="Lige forbindelse 17">
            <a:extLst>
              <a:ext uri="{FF2B5EF4-FFF2-40B4-BE49-F238E27FC236}">
                <a16:creationId xmlns:a16="http://schemas.microsoft.com/office/drawing/2014/main" id="{3171165A-F0D7-438C-79A6-A5EA8B60118E}"/>
              </a:ext>
            </a:extLst>
          </p:cNvPr>
          <p:cNvCxnSpPr>
            <a:cxnSpLocks/>
          </p:cNvCxnSpPr>
          <p:nvPr/>
        </p:nvCxnSpPr>
        <p:spPr>
          <a:xfrm flipV="1">
            <a:off x="4973053" y="2654968"/>
            <a:ext cx="0" cy="2173706"/>
          </a:xfrm>
          <a:prstGeom prst="line">
            <a:avLst/>
          </a:prstGeom>
        </p:spPr>
        <p:style>
          <a:lnRef idx="2">
            <a:schemeClr val="dk1"/>
          </a:lnRef>
          <a:fillRef idx="0">
            <a:schemeClr val="dk1"/>
          </a:fillRef>
          <a:effectRef idx="1">
            <a:schemeClr val="dk1"/>
          </a:effectRef>
          <a:fontRef idx="minor">
            <a:schemeClr val="tx1"/>
          </a:fontRef>
        </p:style>
      </p:cxnSp>
      <p:cxnSp>
        <p:nvCxnSpPr>
          <p:cNvPr id="20" name="Lige forbindelse 19">
            <a:extLst>
              <a:ext uri="{FF2B5EF4-FFF2-40B4-BE49-F238E27FC236}">
                <a16:creationId xmlns:a16="http://schemas.microsoft.com/office/drawing/2014/main" id="{CE9C71C9-DA27-7CDC-2278-82DEBD1156AF}"/>
              </a:ext>
            </a:extLst>
          </p:cNvPr>
          <p:cNvCxnSpPr>
            <a:cxnSpLocks/>
          </p:cNvCxnSpPr>
          <p:nvPr/>
        </p:nvCxnSpPr>
        <p:spPr>
          <a:xfrm>
            <a:off x="641682" y="2654968"/>
            <a:ext cx="4331371" cy="0"/>
          </a:xfrm>
          <a:prstGeom prst="line">
            <a:avLst/>
          </a:prstGeom>
        </p:spPr>
        <p:style>
          <a:lnRef idx="2">
            <a:schemeClr val="dk1"/>
          </a:lnRef>
          <a:fillRef idx="0">
            <a:schemeClr val="dk1"/>
          </a:fillRef>
          <a:effectRef idx="1">
            <a:schemeClr val="dk1"/>
          </a:effectRef>
          <a:fontRef idx="minor">
            <a:schemeClr val="tx1"/>
          </a:fontRef>
        </p:style>
      </p:cxnSp>
      <p:cxnSp>
        <p:nvCxnSpPr>
          <p:cNvPr id="23" name="Lige forbindelse 22">
            <a:extLst>
              <a:ext uri="{FF2B5EF4-FFF2-40B4-BE49-F238E27FC236}">
                <a16:creationId xmlns:a16="http://schemas.microsoft.com/office/drawing/2014/main" id="{B8E2975B-EB68-5EEF-DB64-9086C93393B1}"/>
              </a:ext>
            </a:extLst>
          </p:cNvPr>
          <p:cNvCxnSpPr>
            <a:cxnSpLocks/>
          </p:cNvCxnSpPr>
          <p:nvPr/>
        </p:nvCxnSpPr>
        <p:spPr>
          <a:xfrm flipV="1">
            <a:off x="641682" y="1339513"/>
            <a:ext cx="4443114" cy="3"/>
          </a:xfrm>
          <a:prstGeom prst="line">
            <a:avLst/>
          </a:prstGeom>
        </p:spPr>
        <p:style>
          <a:lnRef idx="2">
            <a:schemeClr val="dk1"/>
          </a:lnRef>
          <a:fillRef idx="0">
            <a:schemeClr val="dk1"/>
          </a:fillRef>
          <a:effectRef idx="1">
            <a:schemeClr val="dk1"/>
          </a:effectRef>
          <a:fontRef idx="minor">
            <a:schemeClr val="tx1"/>
          </a:fontRef>
        </p:style>
      </p:cxnSp>
      <p:sp>
        <p:nvSpPr>
          <p:cNvPr id="25" name="Højre klammeparentes 24">
            <a:extLst>
              <a:ext uri="{FF2B5EF4-FFF2-40B4-BE49-F238E27FC236}">
                <a16:creationId xmlns:a16="http://schemas.microsoft.com/office/drawing/2014/main" id="{930D567E-E177-3C5B-C398-F5124997A97C}"/>
              </a:ext>
            </a:extLst>
          </p:cNvPr>
          <p:cNvSpPr/>
          <p:nvPr/>
        </p:nvSpPr>
        <p:spPr>
          <a:xfrm>
            <a:off x="5084796" y="1339513"/>
            <a:ext cx="404099" cy="1308989"/>
          </a:xfrm>
          <a:prstGeom prst="righ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da-DK"/>
          </a:p>
        </p:txBody>
      </p:sp>
      <p:sp>
        <p:nvSpPr>
          <p:cNvPr id="26" name="Tekstfelt 25">
            <a:extLst>
              <a:ext uri="{FF2B5EF4-FFF2-40B4-BE49-F238E27FC236}">
                <a16:creationId xmlns:a16="http://schemas.microsoft.com/office/drawing/2014/main" id="{488F7C16-222A-AEE8-0EA0-DB45EEB2CA94}"/>
              </a:ext>
            </a:extLst>
          </p:cNvPr>
          <p:cNvSpPr txBox="1"/>
          <p:nvPr/>
        </p:nvSpPr>
        <p:spPr>
          <a:xfrm>
            <a:off x="6049795" y="1680228"/>
            <a:ext cx="3731733" cy="369332"/>
          </a:xfrm>
          <a:prstGeom prst="rect">
            <a:avLst/>
          </a:prstGeom>
          <a:noFill/>
        </p:spPr>
        <p:txBody>
          <a:bodyPr wrap="square" rtlCol="0">
            <a:spAutoFit/>
          </a:bodyPr>
          <a:lstStyle/>
          <a:p>
            <a:r>
              <a:rPr lang="da-DK" dirty="0"/>
              <a:t>3,75 </a:t>
            </a:r>
            <a:r>
              <a:rPr lang="da-DK" dirty="0" err="1"/>
              <a:t>kw</a:t>
            </a:r>
            <a:r>
              <a:rPr lang="da-DK" dirty="0"/>
              <a:t> El ca. 6,7 kWh</a:t>
            </a:r>
          </a:p>
        </p:txBody>
      </p:sp>
      <p:sp>
        <p:nvSpPr>
          <p:cNvPr id="27" name="Tekstfelt 26">
            <a:extLst>
              <a:ext uri="{FF2B5EF4-FFF2-40B4-BE49-F238E27FC236}">
                <a16:creationId xmlns:a16="http://schemas.microsoft.com/office/drawing/2014/main" id="{CF8B2367-2FC4-FDDA-398A-2A4320DEE0F7}"/>
              </a:ext>
            </a:extLst>
          </p:cNvPr>
          <p:cNvSpPr txBox="1"/>
          <p:nvPr/>
        </p:nvSpPr>
        <p:spPr>
          <a:xfrm>
            <a:off x="439632" y="1399493"/>
            <a:ext cx="3298179" cy="369332"/>
          </a:xfrm>
          <a:prstGeom prst="rect">
            <a:avLst/>
          </a:prstGeom>
          <a:noFill/>
        </p:spPr>
        <p:txBody>
          <a:bodyPr wrap="square" rtlCol="0">
            <a:spAutoFit/>
          </a:bodyPr>
          <a:lstStyle/>
          <a:p>
            <a:r>
              <a:rPr lang="da-DK" dirty="0"/>
              <a:t>1,5 </a:t>
            </a:r>
            <a:r>
              <a:rPr lang="da-DK" dirty="0" err="1"/>
              <a:t>kw</a:t>
            </a:r>
            <a:r>
              <a:rPr lang="da-DK" dirty="0"/>
              <a:t> El ca. 2,4 kWh</a:t>
            </a:r>
          </a:p>
        </p:txBody>
      </p:sp>
      <p:cxnSp>
        <p:nvCxnSpPr>
          <p:cNvPr id="29" name="Lige forbindelse 28">
            <a:extLst>
              <a:ext uri="{FF2B5EF4-FFF2-40B4-BE49-F238E27FC236}">
                <a16:creationId xmlns:a16="http://schemas.microsoft.com/office/drawing/2014/main" id="{22CFC8CD-C628-E1DF-7A93-A8A9718F6140}"/>
              </a:ext>
            </a:extLst>
          </p:cNvPr>
          <p:cNvCxnSpPr>
            <a:cxnSpLocks/>
          </p:cNvCxnSpPr>
          <p:nvPr/>
        </p:nvCxnSpPr>
        <p:spPr>
          <a:xfrm>
            <a:off x="2887577" y="1339515"/>
            <a:ext cx="5343206" cy="3489159"/>
          </a:xfrm>
          <a:prstGeom prst="line">
            <a:avLst/>
          </a:prstGeom>
        </p:spPr>
        <p:style>
          <a:lnRef idx="2">
            <a:schemeClr val="accent2"/>
          </a:lnRef>
          <a:fillRef idx="0">
            <a:schemeClr val="accent2"/>
          </a:fillRef>
          <a:effectRef idx="1">
            <a:schemeClr val="accent2"/>
          </a:effectRef>
          <a:fontRef idx="minor">
            <a:schemeClr val="tx1"/>
          </a:fontRef>
        </p:style>
      </p:cxnSp>
      <p:cxnSp>
        <p:nvCxnSpPr>
          <p:cNvPr id="31" name="Lige forbindelse 30">
            <a:extLst>
              <a:ext uri="{FF2B5EF4-FFF2-40B4-BE49-F238E27FC236}">
                <a16:creationId xmlns:a16="http://schemas.microsoft.com/office/drawing/2014/main" id="{71BCBC51-45B5-D7E6-6611-AFEF206045C4}"/>
              </a:ext>
            </a:extLst>
          </p:cNvPr>
          <p:cNvCxnSpPr>
            <a:cxnSpLocks/>
          </p:cNvCxnSpPr>
          <p:nvPr/>
        </p:nvCxnSpPr>
        <p:spPr>
          <a:xfrm>
            <a:off x="2871983" y="1339514"/>
            <a:ext cx="5358800" cy="3336760"/>
          </a:xfrm>
          <a:prstGeom prst="line">
            <a:avLst/>
          </a:prstGeom>
        </p:spPr>
        <p:style>
          <a:lnRef idx="2">
            <a:schemeClr val="accent5"/>
          </a:lnRef>
          <a:fillRef idx="0">
            <a:schemeClr val="accent5"/>
          </a:fillRef>
          <a:effectRef idx="1">
            <a:schemeClr val="accent5"/>
          </a:effectRef>
          <a:fontRef idx="minor">
            <a:schemeClr val="tx1"/>
          </a:fontRef>
        </p:style>
      </p:cxnSp>
      <p:sp>
        <p:nvSpPr>
          <p:cNvPr id="33" name="Tekstfelt 32">
            <a:extLst>
              <a:ext uri="{FF2B5EF4-FFF2-40B4-BE49-F238E27FC236}">
                <a16:creationId xmlns:a16="http://schemas.microsoft.com/office/drawing/2014/main" id="{A2751EA4-0F8D-78C1-3090-4BC5498DEAE4}"/>
              </a:ext>
            </a:extLst>
          </p:cNvPr>
          <p:cNvSpPr txBox="1"/>
          <p:nvPr/>
        </p:nvSpPr>
        <p:spPr>
          <a:xfrm>
            <a:off x="4276194" y="3180346"/>
            <a:ext cx="1973177" cy="369332"/>
          </a:xfrm>
          <a:prstGeom prst="rect">
            <a:avLst/>
          </a:prstGeom>
          <a:noFill/>
        </p:spPr>
        <p:txBody>
          <a:bodyPr wrap="square" rtlCol="0">
            <a:spAutoFit/>
          </a:bodyPr>
          <a:lstStyle/>
          <a:p>
            <a:r>
              <a:rPr lang="da-DK" dirty="0"/>
              <a:t>Bivalent temp.</a:t>
            </a:r>
          </a:p>
        </p:txBody>
      </p:sp>
      <p:sp>
        <p:nvSpPr>
          <p:cNvPr id="34" name="Tekstfelt 33">
            <a:extLst>
              <a:ext uri="{FF2B5EF4-FFF2-40B4-BE49-F238E27FC236}">
                <a16:creationId xmlns:a16="http://schemas.microsoft.com/office/drawing/2014/main" id="{39709EC6-0868-8BAA-E165-2DED7518D5A1}"/>
              </a:ext>
            </a:extLst>
          </p:cNvPr>
          <p:cNvSpPr txBox="1"/>
          <p:nvPr/>
        </p:nvSpPr>
        <p:spPr>
          <a:xfrm>
            <a:off x="5504489" y="2469620"/>
            <a:ext cx="2502118" cy="646331"/>
          </a:xfrm>
          <a:prstGeom prst="rect">
            <a:avLst/>
          </a:prstGeom>
          <a:noFill/>
        </p:spPr>
        <p:txBody>
          <a:bodyPr wrap="square" rtlCol="0">
            <a:spAutoFit/>
          </a:bodyPr>
          <a:lstStyle/>
          <a:p>
            <a:r>
              <a:rPr lang="da-DK" dirty="0"/>
              <a:t>Bivalent temp. Rykket</a:t>
            </a:r>
          </a:p>
          <a:p>
            <a:r>
              <a:rPr lang="da-DK" dirty="0"/>
              <a:t>For lille varmepumpe</a:t>
            </a:r>
          </a:p>
        </p:txBody>
      </p:sp>
    </p:spTree>
    <p:extLst>
      <p:ext uri="{BB962C8B-B14F-4D97-AF65-F5344CB8AC3E}">
        <p14:creationId xmlns:p14="http://schemas.microsoft.com/office/powerpoint/2010/main" val="4168361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7" name="Group 9">
            <a:extLst>
              <a:ext uri="{FF2B5EF4-FFF2-40B4-BE49-F238E27FC236}">
                <a16:creationId xmlns:a16="http://schemas.microsoft.com/office/drawing/2014/main" id="{609316A9-990D-4EC3-A671-70EE5C1493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9B0C6109-9159-49CA-AD7A-F9035539DB7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686F14F5-308C-4EB6-87AB-05DE9501B1A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BA032363-A188-47C5-9D59-9B788809DC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14" name="Rectangle 25">
              <a:extLst>
                <a:ext uri="{FF2B5EF4-FFF2-40B4-BE49-F238E27FC236}">
                  <a16:creationId xmlns:a16="http://schemas.microsoft.com/office/drawing/2014/main" id="{2C4077DF-6BB9-4069-AD28-6B1664EBB0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15" name="Isosceles Triangle 14">
              <a:extLst>
                <a:ext uri="{FF2B5EF4-FFF2-40B4-BE49-F238E27FC236}">
                  <a16:creationId xmlns:a16="http://schemas.microsoft.com/office/drawing/2014/main" id="{1D2B8B50-3419-41ED-9A9F-3CF9EEBBD3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16" name="Rectangle 27">
              <a:extLst>
                <a:ext uri="{FF2B5EF4-FFF2-40B4-BE49-F238E27FC236}">
                  <a16:creationId xmlns:a16="http://schemas.microsoft.com/office/drawing/2014/main" id="{5C640498-2E73-4FA2-BEB6-C3596A458C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17" name="Rectangle 28">
              <a:extLst>
                <a:ext uri="{FF2B5EF4-FFF2-40B4-BE49-F238E27FC236}">
                  <a16:creationId xmlns:a16="http://schemas.microsoft.com/office/drawing/2014/main" id="{3240EEFC-4112-4C39-A816-C815774F6D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18" name="Rectangle 29">
              <a:extLst>
                <a:ext uri="{FF2B5EF4-FFF2-40B4-BE49-F238E27FC236}">
                  <a16:creationId xmlns:a16="http://schemas.microsoft.com/office/drawing/2014/main" id="{ADF362B0-03EA-4800-9FAA-9F128587E4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19" name="Isosceles Triangle 18">
              <a:extLst>
                <a:ext uri="{FF2B5EF4-FFF2-40B4-BE49-F238E27FC236}">
                  <a16:creationId xmlns:a16="http://schemas.microsoft.com/office/drawing/2014/main" id="{0BA84559-2F4C-4795-9246-4C563F942D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20" name="Isosceles Triangle 19">
              <a:extLst>
                <a:ext uri="{FF2B5EF4-FFF2-40B4-BE49-F238E27FC236}">
                  <a16:creationId xmlns:a16="http://schemas.microsoft.com/office/drawing/2014/main" id="{FA77A1AA-CA47-4A91-A0A1-0A8CE31A98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grpSp>
      <p:sp>
        <p:nvSpPr>
          <p:cNvPr id="38" name="Rectangle 21">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23">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5" name="Straight Connector 24">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6"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27"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28" name="Isosceles Triangle 27">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29"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30"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31"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32" name="Isosceles Triangle 31">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33" name="Isosceles Triangle 32">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grpSp>
      <p:sp>
        <p:nvSpPr>
          <p:cNvPr id="40" name="Rectangle 34">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ladsholder til indhold 4">
            <a:extLst>
              <a:ext uri="{FF2B5EF4-FFF2-40B4-BE49-F238E27FC236}">
                <a16:creationId xmlns:a16="http://schemas.microsoft.com/office/drawing/2014/main" id="{B306643D-89C9-95BA-BA62-016964AB4253}"/>
              </a:ext>
            </a:extLst>
          </p:cNvPr>
          <p:cNvPicPr>
            <a:picLocks noGrp="1" noChangeAspect="1"/>
          </p:cNvPicPr>
          <p:nvPr>
            <p:ph idx="1"/>
          </p:nvPr>
        </p:nvPicPr>
        <p:blipFill>
          <a:blip r:embed="rId2"/>
          <a:stretch>
            <a:fillRect/>
          </a:stretch>
        </p:blipFill>
        <p:spPr>
          <a:xfrm>
            <a:off x="2052546" y="1131994"/>
            <a:ext cx="8088785" cy="4590386"/>
          </a:xfrm>
          <a:prstGeom prst="rect">
            <a:avLst/>
          </a:prstGeom>
        </p:spPr>
      </p:pic>
    </p:spTree>
    <p:extLst>
      <p:ext uri="{BB962C8B-B14F-4D97-AF65-F5344CB8AC3E}">
        <p14:creationId xmlns:p14="http://schemas.microsoft.com/office/powerpoint/2010/main" val="22169921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87BA9B-E03B-2FD8-21CB-B2EAE72A0446}"/>
              </a:ext>
            </a:extLst>
          </p:cNvPr>
          <p:cNvSpPr>
            <a:spLocks noGrp="1"/>
          </p:cNvSpPr>
          <p:nvPr>
            <p:ph type="title"/>
          </p:nvPr>
        </p:nvSpPr>
        <p:spPr/>
        <p:txBody>
          <a:bodyPr/>
          <a:lstStyle/>
          <a:p>
            <a:pPr algn="ctr"/>
            <a:r>
              <a:rPr lang="da-DK" dirty="0"/>
              <a:t>Bygningsreglementet</a:t>
            </a:r>
          </a:p>
        </p:txBody>
      </p:sp>
      <p:pic>
        <p:nvPicPr>
          <p:cNvPr id="5" name="Pladsholder til indhold 4">
            <a:extLst>
              <a:ext uri="{FF2B5EF4-FFF2-40B4-BE49-F238E27FC236}">
                <a16:creationId xmlns:a16="http://schemas.microsoft.com/office/drawing/2014/main" id="{61E4DD0C-1F10-4F2F-4D35-6EFAA7C17043}"/>
              </a:ext>
            </a:extLst>
          </p:cNvPr>
          <p:cNvPicPr>
            <a:picLocks noGrp="1" noChangeAspect="1"/>
          </p:cNvPicPr>
          <p:nvPr>
            <p:ph idx="1"/>
          </p:nvPr>
        </p:nvPicPr>
        <p:blipFill>
          <a:blip r:embed="rId2"/>
          <a:stretch>
            <a:fillRect/>
          </a:stretch>
        </p:blipFill>
        <p:spPr>
          <a:xfrm>
            <a:off x="677863" y="2534689"/>
            <a:ext cx="8596312" cy="3133235"/>
          </a:xfrm>
        </p:spPr>
      </p:pic>
    </p:spTree>
    <p:extLst>
      <p:ext uri="{BB962C8B-B14F-4D97-AF65-F5344CB8AC3E}">
        <p14:creationId xmlns:p14="http://schemas.microsoft.com/office/powerpoint/2010/main" val="15287274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FB61F9-0076-608D-4308-4F0B796A17F0}"/>
              </a:ext>
            </a:extLst>
          </p:cNvPr>
          <p:cNvSpPr>
            <a:spLocks noGrp="1"/>
          </p:cNvSpPr>
          <p:nvPr>
            <p:ph type="title"/>
          </p:nvPr>
        </p:nvSpPr>
        <p:spPr/>
        <p:txBody>
          <a:bodyPr/>
          <a:lstStyle/>
          <a:p>
            <a:pPr algn="ctr"/>
            <a:r>
              <a:rPr lang="da-DK" dirty="0"/>
              <a:t>Bygningsreglementet</a:t>
            </a:r>
          </a:p>
        </p:txBody>
      </p:sp>
      <p:pic>
        <p:nvPicPr>
          <p:cNvPr id="5" name="Pladsholder til indhold 4">
            <a:extLst>
              <a:ext uri="{FF2B5EF4-FFF2-40B4-BE49-F238E27FC236}">
                <a16:creationId xmlns:a16="http://schemas.microsoft.com/office/drawing/2014/main" id="{E4A71768-5DA5-6426-7E85-ABF2DCBDB744}"/>
              </a:ext>
            </a:extLst>
          </p:cNvPr>
          <p:cNvPicPr>
            <a:picLocks noGrp="1" noChangeAspect="1"/>
          </p:cNvPicPr>
          <p:nvPr>
            <p:ph idx="1"/>
          </p:nvPr>
        </p:nvPicPr>
        <p:blipFill>
          <a:blip r:embed="rId2"/>
          <a:stretch>
            <a:fillRect/>
          </a:stretch>
        </p:blipFill>
        <p:spPr>
          <a:xfrm>
            <a:off x="677863" y="2600182"/>
            <a:ext cx="8596312" cy="3002248"/>
          </a:xfrm>
        </p:spPr>
      </p:pic>
    </p:spTree>
    <p:extLst>
      <p:ext uri="{BB962C8B-B14F-4D97-AF65-F5344CB8AC3E}">
        <p14:creationId xmlns:p14="http://schemas.microsoft.com/office/powerpoint/2010/main" val="37579148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9">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46" name="Rectangle 11">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11313"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290979"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18"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2568"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20"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534"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47" name="Isosceles Triangle 21">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3425"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48"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5592"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49" name="Isosceles Triangle 25">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2758"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a-DK"/>
          </a:p>
        </p:txBody>
      </p:sp>
      <p:sp>
        <p:nvSpPr>
          <p:cNvPr id="50" name="Freeform: Shape 27">
            <a:extLst>
              <a:ext uri="{FF2B5EF4-FFF2-40B4-BE49-F238E27FC236}">
                <a16:creationId xmlns:a16="http://schemas.microsoft.com/office/drawing/2014/main" id="{A5EC319D-0FEA-4B95-A3EA-01E35672C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7631" y="-8467"/>
            <a:ext cx="5994369" cy="6866467"/>
          </a:xfrm>
          <a:custGeom>
            <a:avLst/>
            <a:gdLst>
              <a:gd name="connsiteX0" fmla="*/ 0 w 5994369"/>
              <a:gd name="connsiteY0" fmla="*/ 0 h 6866467"/>
              <a:gd name="connsiteX1" fmla="*/ 1249825 w 5994369"/>
              <a:gd name="connsiteY1" fmla="*/ 0 h 6866467"/>
              <a:gd name="connsiteX2" fmla="*/ 1249825 w 5994369"/>
              <a:gd name="connsiteY2" fmla="*/ 8467 h 6866467"/>
              <a:gd name="connsiteX3" fmla="*/ 5994369 w 5994369"/>
              <a:gd name="connsiteY3" fmla="*/ 8467 h 6866467"/>
              <a:gd name="connsiteX4" fmla="*/ 5994369 w 5994369"/>
              <a:gd name="connsiteY4" fmla="*/ 6866467 h 6866467"/>
              <a:gd name="connsiteX5" fmla="*/ 1249825 w 5994369"/>
              <a:gd name="connsiteY5" fmla="*/ 6866467 h 6866467"/>
              <a:gd name="connsiteX6" fmla="*/ 1109382 w 5994369"/>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369" h="6866467">
                <a:moveTo>
                  <a:pt x="0" y="0"/>
                </a:moveTo>
                <a:lnTo>
                  <a:pt x="1249825" y="0"/>
                </a:lnTo>
                <a:lnTo>
                  <a:pt x="1249825" y="8467"/>
                </a:lnTo>
                <a:lnTo>
                  <a:pt x="5994369" y="8467"/>
                </a:lnTo>
                <a:lnTo>
                  <a:pt x="5994369" y="6866467"/>
                </a:lnTo>
                <a:lnTo>
                  <a:pt x="1249825" y="6866467"/>
                </a:lnTo>
                <a:lnTo>
                  <a:pt x="1109382" y="6866467"/>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el 1">
            <a:extLst>
              <a:ext uri="{FF2B5EF4-FFF2-40B4-BE49-F238E27FC236}">
                <a16:creationId xmlns:a16="http://schemas.microsoft.com/office/drawing/2014/main" id="{7E28F4D7-C3A5-33E8-D247-4005240587F4}"/>
              </a:ext>
            </a:extLst>
          </p:cNvPr>
          <p:cNvSpPr>
            <a:spLocks noGrp="1"/>
          </p:cNvSpPr>
          <p:nvPr>
            <p:ph type="title"/>
          </p:nvPr>
        </p:nvSpPr>
        <p:spPr>
          <a:xfrm>
            <a:off x="7181723" y="609600"/>
            <a:ext cx="4512989" cy="2227730"/>
          </a:xfrm>
        </p:spPr>
        <p:txBody>
          <a:bodyPr anchor="ctr">
            <a:normAutofit/>
          </a:bodyPr>
          <a:lstStyle/>
          <a:p>
            <a:r>
              <a:rPr lang="da-DK">
                <a:solidFill>
                  <a:srgbClr val="FFFFFF"/>
                </a:solidFill>
              </a:rPr>
              <a:t>DS 1150</a:t>
            </a:r>
          </a:p>
        </p:txBody>
      </p:sp>
      <p:pic>
        <p:nvPicPr>
          <p:cNvPr id="5" name="Billede 4">
            <a:extLst>
              <a:ext uri="{FF2B5EF4-FFF2-40B4-BE49-F238E27FC236}">
                <a16:creationId xmlns:a16="http://schemas.microsoft.com/office/drawing/2014/main" id="{801C1911-6097-57F6-8023-E5F189E7F860}"/>
              </a:ext>
            </a:extLst>
          </p:cNvPr>
          <p:cNvPicPr>
            <a:picLocks noChangeAspect="1"/>
          </p:cNvPicPr>
          <p:nvPr/>
        </p:nvPicPr>
        <p:blipFill>
          <a:blip r:embed="rId2"/>
          <a:stretch>
            <a:fillRect/>
          </a:stretch>
        </p:blipFill>
        <p:spPr>
          <a:xfrm>
            <a:off x="0" y="-12890"/>
            <a:ext cx="6410036" cy="6783106"/>
          </a:xfrm>
          <a:prstGeom prst="rect">
            <a:avLst/>
          </a:prstGeom>
        </p:spPr>
      </p:pic>
      <p:sp>
        <p:nvSpPr>
          <p:cNvPr id="51" name="Pladsholder til indhold 2">
            <a:extLst>
              <a:ext uri="{FF2B5EF4-FFF2-40B4-BE49-F238E27FC236}">
                <a16:creationId xmlns:a16="http://schemas.microsoft.com/office/drawing/2014/main" id="{8B3011DB-BFA3-24C0-7C5F-2BADE1A1674A}"/>
              </a:ext>
            </a:extLst>
          </p:cNvPr>
          <p:cNvSpPr>
            <a:spLocks noGrp="1"/>
          </p:cNvSpPr>
          <p:nvPr>
            <p:ph idx="1"/>
          </p:nvPr>
        </p:nvSpPr>
        <p:spPr>
          <a:xfrm>
            <a:off x="7181725" y="2837329"/>
            <a:ext cx="4512988" cy="3317938"/>
          </a:xfrm>
        </p:spPr>
        <p:txBody>
          <a:bodyPr anchor="t">
            <a:normAutofit/>
          </a:bodyPr>
          <a:lstStyle/>
          <a:p>
            <a:endParaRPr lang="da-DK">
              <a:solidFill>
                <a:srgbClr val="FFFFFF"/>
              </a:solidFill>
            </a:endParaRPr>
          </a:p>
        </p:txBody>
      </p:sp>
    </p:spTree>
    <p:extLst>
      <p:ext uri="{BB962C8B-B14F-4D97-AF65-F5344CB8AC3E}">
        <p14:creationId xmlns:p14="http://schemas.microsoft.com/office/powerpoint/2010/main" val="2152086797"/>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228</TotalTime>
  <Words>1179</Words>
  <Application>Microsoft Office PowerPoint</Application>
  <PresentationFormat>Widescreen</PresentationFormat>
  <Paragraphs>144</Paragraphs>
  <Slides>41</Slides>
  <Notes>3</Notes>
  <HiddenSlides>0</HiddenSlides>
  <MMClips>0</MMClips>
  <ScaleCrop>false</ScaleCrop>
  <HeadingPairs>
    <vt:vector size="6" baseType="variant">
      <vt:variant>
        <vt:lpstr>Benyttede skrifttyper</vt:lpstr>
      </vt:variant>
      <vt:variant>
        <vt:i4>6</vt:i4>
      </vt:variant>
      <vt:variant>
        <vt:lpstr>Tema</vt:lpstr>
      </vt:variant>
      <vt:variant>
        <vt:i4>1</vt:i4>
      </vt:variant>
      <vt:variant>
        <vt:lpstr>Slidetitler</vt:lpstr>
      </vt:variant>
      <vt:variant>
        <vt:i4>41</vt:i4>
      </vt:variant>
    </vt:vector>
  </HeadingPairs>
  <TitlesOfParts>
    <vt:vector size="48" baseType="lpstr">
      <vt:lpstr>Arial</vt:lpstr>
      <vt:lpstr>Averta</vt:lpstr>
      <vt:lpstr>Calibri</vt:lpstr>
      <vt:lpstr>Eurostile</vt:lpstr>
      <vt:lpstr>Trebuchet MS</vt:lpstr>
      <vt:lpstr>Wingdings 3</vt:lpstr>
      <vt:lpstr>Facet</vt:lpstr>
      <vt:lpstr>Varmepumper</vt:lpstr>
      <vt:lpstr>Agenda</vt:lpstr>
      <vt:lpstr>Lovgivning</vt:lpstr>
      <vt:lpstr>PowerPoint-præsentation</vt:lpstr>
      <vt:lpstr>Bivalent temperatur </vt:lpstr>
      <vt:lpstr>PowerPoint-præsentation</vt:lpstr>
      <vt:lpstr>Bygningsreglementet</vt:lpstr>
      <vt:lpstr>Bygningsreglementet</vt:lpstr>
      <vt:lpstr>DS 1150</vt:lpstr>
      <vt:lpstr>DS 1150</vt:lpstr>
      <vt:lpstr>DS 14.2:2022 ATEX</vt:lpstr>
      <vt:lpstr>Dimensionering regler</vt:lpstr>
      <vt:lpstr>ATEX område</vt:lpstr>
      <vt:lpstr>Anlægstyper</vt:lpstr>
      <vt:lpstr>Kompressionskølekredsen</vt:lpstr>
      <vt:lpstr>Fordamper den modulerende pumpe</vt:lpstr>
      <vt:lpstr>Anlægstyper - Jordvarme</vt:lpstr>
      <vt:lpstr>Anlægstyper - Jordvarme</vt:lpstr>
      <vt:lpstr>Anlægstyper - Søvarme</vt:lpstr>
      <vt:lpstr>Anlægstyper - Søvarme</vt:lpstr>
      <vt:lpstr>Anlægstyper - boring</vt:lpstr>
      <vt:lpstr>Anlægstyper - Boring</vt:lpstr>
      <vt:lpstr>Lodrette boringer</vt:lpstr>
      <vt:lpstr>PowerPoint-præsentation</vt:lpstr>
      <vt:lpstr>PowerPoint-præsentation</vt:lpstr>
      <vt:lpstr>Anlægstyper – Luft til vand</vt:lpstr>
      <vt:lpstr>Anlægstyper – Luft til vand</vt:lpstr>
      <vt:lpstr>Anlægstyper – L/V</vt:lpstr>
      <vt:lpstr>PowerPoint-præsentation</vt:lpstr>
      <vt:lpstr>Anlægstyper - Ispind</vt:lpstr>
      <vt:lpstr>PowerPoint-præsentation</vt:lpstr>
      <vt:lpstr>Anlægstyper – Jordvarme 2.0</vt:lpstr>
      <vt:lpstr>Lægning af jordvarmeslanger</vt:lpstr>
      <vt:lpstr>Samlebrønd</vt:lpstr>
      <vt:lpstr>Indføring i bygningen</vt:lpstr>
      <vt:lpstr>Kædegraver</vt:lpstr>
      <vt:lpstr>Nedgravning</vt:lpstr>
      <vt:lpstr>Alt i en proces</vt:lpstr>
      <vt:lpstr>https://www.youtube.com/watch?v=XMYOtAcLYxY https://www.youtube.com/watch?v=ML_VxxF13l0 </vt:lpstr>
      <vt:lpstr>Omkostninger</vt:lpstr>
      <vt:lpstr>PowerPoint-præsentation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 montør VP</dc:title>
  <dc:creator>Bertel Sommer Larsen</dc:creator>
  <cp:lastModifiedBy>René Hansen</cp:lastModifiedBy>
  <cp:revision>10</cp:revision>
  <dcterms:created xsi:type="dcterms:W3CDTF">2019-04-07T20:49:01Z</dcterms:created>
  <dcterms:modified xsi:type="dcterms:W3CDTF">2025-08-25T10:31:24Z</dcterms:modified>
</cp:coreProperties>
</file>