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30" r:id="rId2"/>
    <p:sldMasterId id="2147483648" r:id="rId3"/>
  </p:sldMasterIdLst>
  <p:notesMasterIdLst>
    <p:notesMasterId r:id="rId48"/>
  </p:notesMasterIdLst>
  <p:sldIdLst>
    <p:sldId id="256" r:id="rId4"/>
    <p:sldId id="257" r:id="rId5"/>
    <p:sldId id="258" r:id="rId6"/>
    <p:sldId id="259" r:id="rId7"/>
    <p:sldId id="260" r:id="rId8"/>
    <p:sldId id="295" r:id="rId9"/>
    <p:sldId id="296" r:id="rId10"/>
    <p:sldId id="297" r:id="rId11"/>
    <p:sldId id="298" r:id="rId12"/>
    <p:sldId id="268" r:id="rId13"/>
    <p:sldId id="290" r:id="rId14"/>
    <p:sldId id="291" r:id="rId15"/>
    <p:sldId id="292" r:id="rId16"/>
    <p:sldId id="293" r:id="rId17"/>
    <p:sldId id="294"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66" r:id="rId40"/>
    <p:sldId id="263" r:id="rId41"/>
    <p:sldId id="264" r:id="rId42"/>
    <p:sldId id="265" r:id="rId43"/>
    <p:sldId id="261" r:id="rId44"/>
    <p:sldId id="299" r:id="rId45"/>
    <p:sldId id="301" r:id="rId46"/>
    <p:sldId id="30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9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é Hansen" userId="a6179236-599e-4cb3-be87-773adac61c24" providerId="ADAL" clId="{7200DA32-1780-49BF-901B-EFC59BAB1FAF}"/>
    <pc:docChg chg="modSld">
      <pc:chgData name="René Hansen" userId="a6179236-599e-4cb3-be87-773adac61c24" providerId="ADAL" clId="{7200DA32-1780-49BF-901B-EFC59BAB1FAF}" dt="2024-11-07T09:46:15.848" v="138" actId="20577"/>
      <pc:docMkLst>
        <pc:docMk/>
      </pc:docMkLst>
      <pc:sldChg chg="modSp mod">
        <pc:chgData name="René Hansen" userId="a6179236-599e-4cb3-be87-773adac61c24" providerId="ADAL" clId="{7200DA32-1780-49BF-901B-EFC59BAB1FAF}" dt="2024-11-07T09:46:15.848" v="138" actId="20577"/>
        <pc:sldMkLst>
          <pc:docMk/>
          <pc:sldMk cId="4256232006" sldId="263"/>
        </pc:sldMkLst>
        <pc:spChg chg="mod">
          <ac:chgData name="René Hansen" userId="a6179236-599e-4cb3-be87-773adac61c24" providerId="ADAL" clId="{7200DA32-1780-49BF-901B-EFC59BAB1FAF}" dt="2024-11-07T09:46:15.848" v="138" actId="20577"/>
          <ac:spMkLst>
            <pc:docMk/>
            <pc:sldMk cId="4256232006" sldId="263"/>
            <ac:spMk id="5" creationId="{9E1128EA-8D20-074F-8AA8-153FB1C46811}"/>
          </ac:spMkLst>
        </pc:spChg>
      </pc:sldChg>
    </pc:docChg>
  </pc:docChgLst>
  <pc:docChgLst>
    <pc:chgData name="René Hansen" userId="a6179236-599e-4cb3-be87-773adac61c24" providerId="ADAL" clId="{48FDD500-0525-4586-9822-123C8E908D46}"/>
    <pc:docChg chg="undo custSel addSld delSld modSld">
      <pc:chgData name="René Hansen" userId="a6179236-599e-4cb3-be87-773adac61c24" providerId="ADAL" clId="{48FDD500-0525-4586-9822-123C8E908D46}" dt="2023-10-31T11:48:19.852" v="154" actId="47"/>
      <pc:docMkLst>
        <pc:docMk/>
      </pc:docMkLst>
      <pc:sldChg chg="del">
        <pc:chgData name="René Hansen" userId="a6179236-599e-4cb3-be87-773adac61c24" providerId="ADAL" clId="{48FDD500-0525-4586-9822-123C8E908D46}" dt="2023-10-31T11:40:44.956" v="0" actId="47"/>
        <pc:sldMkLst>
          <pc:docMk/>
          <pc:sldMk cId="1628991083" sldId="262"/>
        </pc:sldMkLst>
      </pc:sldChg>
      <pc:sldChg chg="addSp delSp modSp new mod setBg">
        <pc:chgData name="René Hansen" userId="a6179236-599e-4cb3-be87-773adac61c24" providerId="ADAL" clId="{48FDD500-0525-4586-9822-123C8E908D46}" dt="2023-10-31T11:47:18.955" v="153" actId="14100"/>
        <pc:sldMkLst>
          <pc:docMk/>
          <pc:sldMk cId="3557001699" sldId="301"/>
        </pc:sldMkLst>
        <pc:spChg chg="add del mod">
          <ac:chgData name="René Hansen" userId="a6179236-599e-4cb3-be87-773adac61c24" providerId="ADAL" clId="{48FDD500-0525-4586-9822-123C8E908D46}" dt="2023-10-31T11:45:14.035" v="131" actId="478"/>
          <ac:spMkLst>
            <pc:docMk/>
            <pc:sldMk cId="3557001699" sldId="301"/>
            <ac:spMk id="2" creationId="{1D43E151-5BCE-6C25-705F-7C8EF60BCD55}"/>
          </ac:spMkLst>
        </pc:spChg>
        <pc:spChg chg="add del">
          <ac:chgData name="René Hansen" userId="a6179236-599e-4cb3-be87-773adac61c24" providerId="ADAL" clId="{48FDD500-0525-4586-9822-123C8E908D46}" dt="2023-10-31T11:46:07.154" v="138" actId="26606"/>
          <ac:spMkLst>
            <pc:docMk/>
            <pc:sldMk cId="3557001699" sldId="301"/>
            <ac:spMk id="13" creationId="{39E8235E-135E-4261-8F54-2B316E493C42}"/>
          </ac:spMkLst>
        </pc:spChg>
        <pc:spChg chg="add del">
          <ac:chgData name="René Hansen" userId="a6179236-599e-4cb3-be87-773adac61c24" providerId="ADAL" clId="{48FDD500-0525-4586-9822-123C8E908D46}" dt="2023-10-31T11:46:07.154" v="138" actId="26606"/>
          <ac:spMkLst>
            <pc:docMk/>
            <pc:sldMk cId="3557001699" sldId="301"/>
            <ac:spMk id="14" creationId="{A169D286-F4D7-4C8B-A6BD-D05384C7F1D8}"/>
          </ac:spMkLst>
        </pc:spChg>
        <pc:spChg chg="add del">
          <ac:chgData name="René Hansen" userId="a6179236-599e-4cb3-be87-773adac61c24" providerId="ADAL" clId="{48FDD500-0525-4586-9822-123C8E908D46}" dt="2023-10-31T11:46:07.154" v="138" actId="26606"/>
          <ac:spMkLst>
            <pc:docMk/>
            <pc:sldMk cId="3557001699" sldId="301"/>
            <ac:spMk id="15" creationId="{D4ED8EC3-4D57-4620-93CE-4E6661F09A3E}"/>
          </ac:spMkLst>
        </pc:spChg>
        <pc:spChg chg="add del">
          <ac:chgData name="René Hansen" userId="a6179236-599e-4cb3-be87-773adac61c24" providerId="ADAL" clId="{48FDD500-0525-4586-9822-123C8E908D46}" dt="2023-10-31T11:46:07.154" v="138" actId="26606"/>
          <ac:spMkLst>
            <pc:docMk/>
            <pc:sldMk cId="3557001699" sldId="301"/>
            <ac:spMk id="17" creationId="{83BCB34A-2F40-4F41-8488-A134C1C155B7}"/>
          </ac:spMkLst>
        </pc:spChg>
        <pc:spChg chg="add del">
          <ac:chgData name="René Hansen" userId="a6179236-599e-4cb3-be87-773adac61c24" providerId="ADAL" clId="{48FDD500-0525-4586-9822-123C8E908D46}" dt="2023-10-31T11:46:07.154" v="138" actId="26606"/>
          <ac:spMkLst>
            <pc:docMk/>
            <pc:sldMk cId="3557001699" sldId="301"/>
            <ac:spMk id="19" creationId="{F78382DC-4207-465E-B379-1E16448AA222}"/>
          </ac:spMkLst>
        </pc:spChg>
        <pc:spChg chg="add del">
          <ac:chgData name="René Hansen" userId="a6179236-599e-4cb3-be87-773adac61c24" providerId="ADAL" clId="{48FDD500-0525-4586-9822-123C8E908D46}" dt="2023-10-31T11:46:07.709" v="140" actId="26606"/>
          <ac:spMkLst>
            <pc:docMk/>
            <pc:sldMk cId="3557001699" sldId="301"/>
            <ac:spMk id="21" creationId="{A9F529C3-C941-49FD-8C67-82F134F64BDB}"/>
          </ac:spMkLst>
        </pc:spChg>
        <pc:spChg chg="add del">
          <ac:chgData name="René Hansen" userId="a6179236-599e-4cb3-be87-773adac61c24" providerId="ADAL" clId="{48FDD500-0525-4586-9822-123C8E908D46}" dt="2023-10-31T11:46:07.709" v="140" actId="26606"/>
          <ac:spMkLst>
            <pc:docMk/>
            <pc:sldMk cId="3557001699" sldId="301"/>
            <ac:spMk id="22" creationId="{20586029-32A0-47E5-9AEC-AE3ABA6B94D0}"/>
          </ac:spMkLst>
        </pc:spChg>
        <pc:picChg chg="add mod ord">
          <ac:chgData name="René Hansen" userId="a6179236-599e-4cb3-be87-773adac61c24" providerId="ADAL" clId="{48FDD500-0525-4586-9822-123C8E908D46}" dt="2023-10-31T11:47:15.616" v="152" actId="14100"/>
          <ac:picMkLst>
            <pc:docMk/>
            <pc:sldMk cId="3557001699" sldId="301"/>
            <ac:picMk id="4" creationId="{30969576-FE6D-4C51-23F1-110A1148A519}"/>
          </ac:picMkLst>
        </pc:picChg>
        <pc:picChg chg="add mod ord">
          <ac:chgData name="René Hansen" userId="a6179236-599e-4cb3-be87-773adac61c24" providerId="ADAL" clId="{48FDD500-0525-4586-9822-123C8E908D46}" dt="2023-10-31T11:47:10.157" v="151" actId="26606"/>
          <ac:picMkLst>
            <pc:docMk/>
            <pc:sldMk cId="3557001699" sldId="301"/>
            <ac:picMk id="6" creationId="{61ED2C0E-970A-922A-7C26-8D3586F5771F}"/>
          </ac:picMkLst>
        </pc:picChg>
        <pc:picChg chg="add mod">
          <ac:chgData name="René Hansen" userId="a6179236-599e-4cb3-be87-773adac61c24" providerId="ADAL" clId="{48FDD500-0525-4586-9822-123C8E908D46}" dt="2023-10-31T11:47:18.955" v="153" actId="14100"/>
          <ac:picMkLst>
            <pc:docMk/>
            <pc:sldMk cId="3557001699" sldId="301"/>
            <ac:picMk id="7" creationId="{243DCD8C-7680-0208-4956-6722E4D46058}"/>
          </ac:picMkLst>
        </pc:picChg>
        <pc:cxnChg chg="add">
          <ac:chgData name="René Hansen" userId="a6179236-599e-4cb3-be87-773adac61c24" providerId="ADAL" clId="{48FDD500-0525-4586-9822-123C8E908D46}" dt="2023-10-31T11:47:10.157" v="151" actId="26606"/>
          <ac:cxnSpMkLst>
            <pc:docMk/>
            <pc:sldMk cId="3557001699" sldId="301"/>
            <ac:cxnSpMk id="9" creationId="{20F1788F-A5AE-4188-8274-F7F2E3833ECD}"/>
          </ac:cxnSpMkLst>
        </pc:cxnChg>
        <pc:cxnChg chg="add del">
          <ac:chgData name="René Hansen" userId="a6179236-599e-4cb3-be87-773adac61c24" providerId="ADAL" clId="{48FDD500-0525-4586-9822-123C8E908D46}" dt="2023-10-31T11:46:04.316" v="136" actId="26606"/>
          <ac:cxnSpMkLst>
            <pc:docMk/>
            <pc:sldMk cId="3557001699" sldId="301"/>
            <ac:cxnSpMk id="11" creationId="{1C6AAE25-BD23-41B5-AAE4-1DA5898C2ADB}"/>
          </ac:cxnSpMkLst>
        </pc:cxnChg>
        <pc:cxnChg chg="add">
          <ac:chgData name="René Hansen" userId="a6179236-599e-4cb3-be87-773adac61c24" providerId="ADAL" clId="{48FDD500-0525-4586-9822-123C8E908D46}" dt="2023-10-31T11:47:10.157" v="151" actId="26606"/>
          <ac:cxnSpMkLst>
            <pc:docMk/>
            <pc:sldMk cId="3557001699" sldId="301"/>
            <ac:cxnSpMk id="12" creationId="{DCD67800-37AC-4E14-89B0-F79DCB3FB86D}"/>
          </ac:cxnSpMkLst>
        </pc:cxnChg>
        <pc:cxnChg chg="add del">
          <ac:chgData name="René Hansen" userId="a6179236-599e-4cb3-be87-773adac61c24" providerId="ADAL" clId="{48FDD500-0525-4586-9822-123C8E908D46}" dt="2023-10-31T11:46:07.709" v="140" actId="26606"/>
          <ac:cxnSpMkLst>
            <pc:docMk/>
            <pc:sldMk cId="3557001699" sldId="301"/>
            <ac:cxnSpMk id="23" creationId="{8C730EAB-A532-4295-A302-FB4B90DB9F5E}"/>
          </ac:cxnSpMkLst>
        </pc:cxnChg>
      </pc:sldChg>
      <pc:sldChg chg="addSp delSp modSp new del mod">
        <pc:chgData name="René Hansen" userId="a6179236-599e-4cb3-be87-773adac61c24" providerId="ADAL" clId="{48FDD500-0525-4586-9822-123C8E908D46}" dt="2023-10-31T11:48:19.852" v="154" actId="47"/>
        <pc:sldMkLst>
          <pc:docMk/>
          <pc:sldMk cId="3835639769" sldId="302"/>
        </pc:sldMkLst>
        <pc:picChg chg="add del mod">
          <ac:chgData name="René Hansen" userId="a6179236-599e-4cb3-be87-773adac61c24" providerId="ADAL" clId="{48FDD500-0525-4586-9822-123C8E908D46}" dt="2023-10-31T11:47:06.395" v="149" actId="21"/>
          <ac:picMkLst>
            <pc:docMk/>
            <pc:sldMk cId="3835639769" sldId="302"/>
            <ac:picMk id="3" creationId="{4D0C77EB-ABBD-06CC-1250-AA564682A969}"/>
          </ac:picMkLst>
        </pc:picChg>
      </pc:sldChg>
    </pc:docChg>
  </pc:docChgLst>
  <pc:docChgLst>
    <pc:chgData name="René Hansen" userId="a6179236-599e-4cb3-be87-773adac61c24" providerId="ADAL" clId="{3DF86430-BDFB-4023-8862-191CF606B9CA}"/>
    <pc:docChg chg="undo custSel addSld delSld modSld addMainMaster delMainMaster modMainMaster">
      <pc:chgData name="René Hansen" userId="a6179236-599e-4cb3-be87-773adac61c24" providerId="ADAL" clId="{3DF86430-BDFB-4023-8862-191CF606B9CA}" dt="2023-04-28T10:51:47.967" v="1220"/>
      <pc:docMkLst>
        <pc:docMk/>
      </pc:docMkLst>
      <pc:sldChg chg="modSp new mod">
        <pc:chgData name="René Hansen" userId="a6179236-599e-4cb3-be87-773adac61c24" providerId="ADAL" clId="{3DF86430-BDFB-4023-8862-191CF606B9CA}" dt="2023-04-19T07:26:12.075" v="318" actId="20577"/>
        <pc:sldMkLst>
          <pc:docMk/>
          <pc:sldMk cId="2293274538" sldId="269"/>
        </pc:sldMkLst>
        <pc:spChg chg="mod">
          <ac:chgData name="René Hansen" userId="a6179236-599e-4cb3-be87-773adac61c24" providerId="ADAL" clId="{3DF86430-BDFB-4023-8862-191CF606B9CA}" dt="2023-04-19T07:24:33.330" v="58" actId="20577"/>
          <ac:spMkLst>
            <pc:docMk/>
            <pc:sldMk cId="2293274538" sldId="269"/>
            <ac:spMk id="2" creationId="{E917ED8B-A5CD-9649-54E7-317CC59A93A4}"/>
          </ac:spMkLst>
        </pc:spChg>
        <pc:spChg chg="mod">
          <ac:chgData name="René Hansen" userId="a6179236-599e-4cb3-be87-773adac61c24" providerId="ADAL" clId="{3DF86430-BDFB-4023-8862-191CF606B9CA}" dt="2023-04-19T07:26:12.075" v="318" actId="20577"/>
          <ac:spMkLst>
            <pc:docMk/>
            <pc:sldMk cId="2293274538" sldId="269"/>
            <ac:spMk id="3" creationId="{694F8A0C-545D-58B7-CAA4-2AB8473ECF73}"/>
          </ac:spMkLst>
        </pc:spChg>
      </pc:sldChg>
      <pc:sldChg chg="add del">
        <pc:chgData name="René Hansen" userId="a6179236-599e-4cb3-be87-773adac61c24" providerId="ADAL" clId="{3DF86430-BDFB-4023-8862-191CF606B9CA}" dt="2023-04-19T07:13:14.981" v="44" actId="27028"/>
        <pc:sldMkLst>
          <pc:docMk/>
          <pc:sldMk cId="3535712309" sldId="269"/>
        </pc:sldMkLst>
      </pc:sldChg>
      <pc:sldChg chg="modSp new mod">
        <pc:chgData name="René Hansen" userId="a6179236-599e-4cb3-be87-773adac61c24" providerId="ADAL" clId="{3DF86430-BDFB-4023-8862-191CF606B9CA}" dt="2023-04-19T07:27:16.159" v="356" actId="27636"/>
        <pc:sldMkLst>
          <pc:docMk/>
          <pc:sldMk cId="1126056231" sldId="270"/>
        </pc:sldMkLst>
        <pc:spChg chg="mod">
          <ac:chgData name="René Hansen" userId="a6179236-599e-4cb3-be87-773adac61c24" providerId="ADAL" clId="{3DF86430-BDFB-4023-8862-191CF606B9CA}" dt="2023-04-19T07:26:58.031" v="350" actId="20577"/>
          <ac:spMkLst>
            <pc:docMk/>
            <pc:sldMk cId="1126056231" sldId="270"/>
            <ac:spMk id="2" creationId="{23DB7F9F-4CE2-9F82-E53A-11D9ECEB2D79}"/>
          </ac:spMkLst>
        </pc:spChg>
        <pc:spChg chg="mod">
          <ac:chgData name="René Hansen" userId="a6179236-599e-4cb3-be87-773adac61c24" providerId="ADAL" clId="{3DF86430-BDFB-4023-8862-191CF606B9CA}" dt="2023-04-19T07:27:16.159" v="356" actId="27636"/>
          <ac:spMkLst>
            <pc:docMk/>
            <pc:sldMk cId="1126056231" sldId="270"/>
            <ac:spMk id="3" creationId="{CEEE1370-F5AF-4817-A1C8-D58D965E9243}"/>
          </ac:spMkLst>
        </pc:spChg>
      </pc:sldChg>
      <pc:sldChg chg="add del">
        <pc:chgData name="René Hansen" userId="a6179236-599e-4cb3-be87-773adac61c24" providerId="ADAL" clId="{3DF86430-BDFB-4023-8862-191CF606B9CA}" dt="2023-04-19T07:13:14.295" v="43" actId="27028"/>
        <pc:sldMkLst>
          <pc:docMk/>
          <pc:sldMk cId="3982635869" sldId="270"/>
        </pc:sldMkLst>
      </pc:sldChg>
      <pc:sldChg chg="modSp new mod">
        <pc:chgData name="René Hansen" userId="a6179236-599e-4cb3-be87-773adac61c24" providerId="ADAL" clId="{3DF86430-BDFB-4023-8862-191CF606B9CA}" dt="2023-04-19T07:28:14.837" v="392" actId="27636"/>
        <pc:sldMkLst>
          <pc:docMk/>
          <pc:sldMk cId="60388942" sldId="271"/>
        </pc:sldMkLst>
        <pc:spChg chg="mod">
          <ac:chgData name="René Hansen" userId="a6179236-599e-4cb3-be87-773adac61c24" providerId="ADAL" clId="{3DF86430-BDFB-4023-8862-191CF606B9CA}" dt="2023-04-19T07:27:39.407" v="386" actId="20577"/>
          <ac:spMkLst>
            <pc:docMk/>
            <pc:sldMk cId="60388942" sldId="271"/>
            <ac:spMk id="2" creationId="{B45163E1-8F73-C162-97B5-4606967B22AB}"/>
          </ac:spMkLst>
        </pc:spChg>
        <pc:spChg chg="mod">
          <ac:chgData name="René Hansen" userId="a6179236-599e-4cb3-be87-773adac61c24" providerId="ADAL" clId="{3DF86430-BDFB-4023-8862-191CF606B9CA}" dt="2023-04-19T07:28:14.837" v="392" actId="27636"/>
          <ac:spMkLst>
            <pc:docMk/>
            <pc:sldMk cId="60388942" sldId="271"/>
            <ac:spMk id="3" creationId="{E6A56C6B-92D6-93AD-7E3C-7BB38731D655}"/>
          </ac:spMkLst>
        </pc:spChg>
      </pc:sldChg>
      <pc:sldChg chg="add del">
        <pc:chgData name="René Hansen" userId="a6179236-599e-4cb3-be87-773adac61c24" providerId="ADAL" clId="{3DF86430-BDFB-4023-8862-191CF606B9CA}" dt="2023-04-19T07:13:13.859" v="42" actId="27028"/>
        <pc:sldMkLst>
          <pc:docMk/>
          <pc:sldMk cId="1840717368" sldId="271"/>
        </pc:sldMkLst>
      </pc:sldChg>
      <pc:sldChg chg="add del">
        <pc:chgData name="René Hansen" userId="a6179236-599e-4cb3-be87-773adac61c24" providerId="ADAL" clId="{3DF86430-BDFB-4023-8862-191CF606B9CA}" dt="2023-04-19T07:13:13.417" v="41" actId="27028"/>
        <pc:sldMkLst>
          <pc:docMk/>
          <pc:sldMk cId="1219788535" sldId="272"/>
        </pc:sldMkLst>
      </pc:sldChg>
      <pc:sldChg chg="modSp new mod">
        <pc:chgData name="René Hansen" userId="a6179236-599e-4cb3-be87-773adac61c24" providerId="ADAL" clId="{3DF86430-BDFB-4023-8862-191CF606B9CA}" dt="2023-04-19T07:28:52.301" v="421"/>
        <pc:sldMkLst>
          <pc:docMk/>
          <pc:sldMk cId="1383943439" sldId="272"/>
        </pc:sldMkLst>
        <pc:spChg chg="mod">
          <ac:chgData name="René Hansen" userId="a6179236-599e-4cb3-be87-773adac61c24" providerId="ADAL" clId="{3DF86430-BDFB-4023-8862-191CF606B9CA}" dt="2023-04-19T07:28:43.987" v="420" actId="20577"/>
          <ac:spMkLst>
            <pc:docMk/>
            <pc:sldMk cId="1383943439" sldId="272"/>
            <ac:spMk id="2" creationId="{7A8F7E8E-1EE2-5564-C3F5-444EED27FDE4}"/>
          </ac:spMkLst>
        </pc:spChg>
        <pc:spChg chg="mod">
          <ac:chgData name="René Hansen" userId="a6179236-599e-4cb3-be87-773adac61c24" providerId="ADAL" clId="{3DF86430-BDFB-4023-8862-191CF606B9CA}" dt="2023-04-19T07:28:52.301" v="421"/>
          <ac:spMkLst>
            <pc:docMk/>
            <pc:sldMk cId="1383943439" sldId="272"/>
            <ac:spMk id="3" creationId="{B0536138-6BE4-90E6-2D10-763581ECD27E}"/>
          </ac:spMkLst>
        </pc:spChg>
      </pc:sldChg>
      <pc:sldChg chg="modSp new mod">
        <pc:chgData name="René Hansen" userId="a6179236-599e-4cb3-be87-773adac61c24" providerId="ADAL" clId="{3DF86430-BDFB-4023-8862-191CF606B9CA}" dt="2023-04-19T07:47:51.787" v="443" actId="27636"/>
        <pc:sldMkLst>
          <pc:docMk/>
          <pc:sldMk cId="1115454139" sldId="273"/>
        </pc:sldMkLst>
        <pc:spChg chg="mod">
          <ac:chgData name="René Hansen" userId="a6179236-599e-4cb3-be87-773adac61c24" providerId="ADAL" clId="{3DF86430-BDFB-4023-8862-191CF606B9CA}" dt="2023-04-19T07:47:37.703" v="441" actId="20577"/>
          <ac:spMkLst>
            <pc:docMk/>
            <pc:sldMk cId="1115454139" sldId="273"/>
            <ac:spMk id="2" creationId="{294D5CE1-786D-5E45-1F7E-9FA5A97E2F4B}"/>
          </ac:spMkLst>
        </pc:spChg>
        <pc:spChg chg="mod">
          <ac:chgData name="René Hansen" userId="a6179236-599e-4cb3-be87-773adac61c24" providerId="ADAL" clId="{3DF86430-BDFB-4023-8862-191CF606B9CA}" dt="2023-04-19T07:47:51.787" v="443" actId="27636"/>
          <ac:spMkLst>
            <pc:docMk/>
            <pc:sldMk cId="1115454139" sldId="273"/>
            <ac:spMk id="3" creationId="{616CE9B1-015A-564A-6E7F-60531C551CA8}"/>
          </ac:spMkLst>
        </pc:spChg>
      </pc:sldChg>
      <pc:sldChg chg="add del">
        <pc:chgData name="René Hansen" userId="a6179236-599e-4cb3-be87-773adac61c24" providerId="ADAL" clId="{3DF86430-BDFB-4023-8862-191CF606B9CA}" dt="2023-04-19T07:13:13.168" v="40" actId="27028"/>
        <pc:sldMkLst>
          <pc:docMk/>
          <pc:sldMk cId="3176633592" sldId="273"/>
        </pc:sldMkLst>
      </pc:sldChg>
      <pc:sldChg chg="modSp new mod">
        <pc:chgData name="René Hansen" userId="a6179236-599e-4cb3-be87-773adac61c24" providerId="ADAL" clId="{3DF86430-BDFB-4023-8862-191CF606B9CA}" dt="2023-04-19T07:49:41.151" v="473" actId="27636"/>
        <pc:sldMkLst>
          <pc:docMk/>
          <pc:sldMk cId="274377902" sldId="274"/>
        </pc:sldMkLst>
        <pc:spChg chg="mod">
          <ac:chgData name="René Hansen" userId="a6179236-599e-4cb3-be87-773adac61c24" providerId="ADAL" clId="{3DF86430-BDFB-4023-8862-191CF606B9CA}" dt="2023-04-19T07:49:23.641" v="467" actId="20577"/>
          <ac:spMkLst>
            <pc:docMk/>
            <pc:sldMk cId="274377902" sldId="274"/>
            <ac:spMk id="2" creationId="{A2A4F5D1-AD5F-5E2B-A588-623D40AE234B}"/>
          </ac:spMkLst>
        </pc:spChg>
        <pc:spChg chg="mod">
          <ac:chgData name="René Hansen" userId="a6179236-599e-4cb3-be87-773adac61c24" providerId="ADAL" clId="{3DF86430-BDFB-4023-8862-191CF606B9CA}" dt="2023-04-19T07:49:41.151" v="473" actId="27636"/>
          <ac:spMkLst>
            <pc:docMk/>
            <pc:sldMk cId="274377902" sldId="274"/>
            <ac:spMk id="3" creationId="{7D13A215-ACD9-CF1B-67B5-427DB8E1AFE3}"/>
          </ac:spMkLst>
        </pc:spChg>
      </pc:sldChg>
      <pc:sldChg chg="add del">
        <pc:chgData name="René Hansen" userId="a6179236-599e-4cb3-be87-773adac61c24" providerId="ADAL" clId="{3DF86430-BDFB-4023-8862-191CF606B9CA}" dt="2023-04-19T07:13:12.904" v="39" actId="27028"/>
        <pc:sldMkLst>
          <pc:docMk/>
          <pc:sldMk cId="1060086047" sldId="274"/>
        </pc:sldMkLst>
      </pc:sldChg>
      <pc:sldChg chg="modSp new mod">
        <pc:chgData name="René Hansen" userId="a6179236-599e-4cb3-be87-773adac61c24" providerId="ADAL" clId="{3DF86430-BDFB-4023-8862-191CF606B9CA}" dt="2023-04-19T07:54:52.896" v="507" actId="27636"/>
        <pc:sldMkLst>
          <pc:docMk/>
          <pc:sldMk cId="763737724" sldId="275"/>
        </pc:sldMkLst>
        <pc:spChg chg="mod">
          <ac:chgData name="René Hansen" userId="a6179236-599e-4cb3-be87-773adac61c24" providerId="ADAL" clId="{3DF86430-BDFB-4023-8862-191CF606B9CA}" dt="2023-04-19T07:50:19.791" v="505" actId="14100"/>
          <ac:spMkLst>
            <pc:docMk/>
            <pc:sldMk cId="763737724" sldId="275"/>
            <ac:spMk id="2" creationId="{0F9CCE2D-D64D-93A9-A361-6D8D0D2BCE38}"/>
          </ac:spMkLst>
        </pc:spChg>
        <pc:spChg chg="mod">
          <ac:chgData name="René Hansen" userId="a6179236-599e-4cb3-be87-773adac61c24" providerId="ADAL" clId="{3DF86430-BDFB-4023-8862-191CF606B9CA}" dt="2023-04-19T07:54:52.896" v="507" actId="27636"/>
          <ac:spMkLst>
            <pc:docMk/>
            <pc:sldMk cId="763737724" sldId="275"/>
            <ac:spMk id="3" creationId="{A05852F4-A9BF-8CD8-BEC5-5D9CFFF79454}"/>
          </ac:spMkLst>
        </pc:spChg>
      </pc:sldChg>
      <pc:sldChg chg="add del">
        <pc:chgData name="René Hansen" userId="a6179236-599e-4cb3-be87-773adac61c24" providerId="ADAL" clId="{3DF86430-BDFB-4023-8862-191CF606B9CA}" dt="2023-04-19T07:13:12.617" v="38" actId="27028"/>
        <pc:sldMkLst>
          <pc:docMk/>
          <pc:sldMk cId="2754082573" sldId="275"/>
        </pc:sldMkLst>
      </pc:sldChg>
      <pc:sldChg chg="add del">
        <pc:chgData name="René Hansen" userId="a6179236-599e-4cb3-be87-773adac61c24" providerId="ADAL" clId="{3DF86430-BDFB-4023-8862-191CF606B9CA}" dt="2023-04-19T07:13:12.166" v="37" actId="27028"/>
        <pc:sldMkLst>
          <pc:docMk/>
          <pc:sldMk cId="1310268481" sldId="276"/>
        </pc:sldMkLst>
      </pc:sldChg>
      <pc:sldChg chg="modSp new mod">
        <pc:chgData name="René Hansen" userId="a6179236-599e-4cb3-be87-773adac61c24" providerId="ADAL" clId="{3DF86430-BDFB-4023-8862-191CF606B9CA}" dt="2023-04-19T07:55:41.678" v="546"/>
        <pc:sldMkLst>
          <pc:docMk/>
          <pc:sldMk cId="1662570058" sldId="276"/>
        </pc:sldMkLst>
        <pc:spChg chg="mod">
          <ac:chgData name="René Hansen" userId="a6179236-599e-4cb3-be87-773adac61c24" providerId="ADAL" clId="{3DF86430-BDFB-4023-8862-191CF606B9CA}" dt="2023-04-19T07:55:29.916" v="545" actId="14100"/>
          <ac:spMkLst>
            <pc:docMk/>
            <pc:sldMk cId="1662570058" sldId="276"/>
            <ac:spMk id="2" creationId="{6961626A-96A2-17AE-5366-89F0AA09D93D}"/>
          </ac:spMkLst>
        </pc:spChg>
        <pc:spChg chg="mod">
          <ac:chgData name="René Hansen" userId="a6179236-599e-4cb3-be87-773adac61c24" providerId="ADAL" clId="{3DF86430-BDFB-4023-8862-191CF606B9CA}" dt="2023-04-19T07:55:41.678" v="546"/>
          <ac:spMkLst>
            <pc:docMk/>
            <pc:sldMk cId="1662570058" sldId="276"/>
            <ac:spMk id="3" creationId="{6FDA86E6-0540-302D-3F68-8A5FC8A63E34}"/>
          </ac:spMkLst>
        </pc:spChg>
      </pc:sldChg>
      <pc:sldChg chg="add del">
        <pc:chgData name="René Hansen" userId="a6179236-599e-4cb3-be87-773adac61c24" providerId="ADAL" clId="{3DF86430-BDFB-4023-8862-191CF606B9CA}" dt="2023-04-19T07:13:11.855" v="36" actId="27028"/>
        <pc:sldMkLst>
          <pc:docMk/>
          <pc:sldMk cId="362805862" sldId="277"/>
        </pc:sldMkLst>
      </pc:sldChg>
      <pc:sldChg chg="modSp new mod">
        <pc:chgData name="René Hansen" userId="a6179236-599e-4cb3-be87-773adac61c24" providerId="ADAL" clId="{3DF86430-BDFB-4023-8862-191CF606B9CA}" dt="2023-04-19T07:56:16.769" v="566" actId="27636"/>
        <pc:sldMkLst>
          <pc:docMk/>
          <pc:sldMk cId="760585884" sldId="277"/>
        </pc:sldMkLst>
        <pc:spChg chg="mod">
          <ac:chgData name="René Hansen" userId="a6179236-599e-4cb3-be87-773adac61c24" providerId="ADAL" clId="{3DF86430-BDFB-4023-8862-191CF606B9CA}" dt="2023-04-19T07:56:09.929" v="564" actId="20577"/>
          <ac:spMkLst>
            <pc:docMk/>
            <pc:sldMk cId="760585884" sldId="277"/>
            <ac:spMk id="2" creationId="{64ACBDC4-3516-7771-7FC9-1465CC21F93A}"/>
          </ac:spMkLst>
        </pc:spChg>
        <pc:spChg chg="mod">
          <ac:chgData name="René Hansen" userId="a6179236-599e-4cb3-be87-773adac61c24" providerId="ADAL" clId="{3DF86430-BDFB-4023-8862-191CF606B9CA}" dt="2023-04-19T07:56:16.769" v="566" actId="27636"/>
          <ac:spMkLst>
            <pc:docMk/>
            <pc:sldMk cId="760585884" sldId="277"/>
            <ac:spMk id="3" creationId="{1B5C4527-8A82-4432-1B34-771E57B77D55}"/>
          </ac:spMkLst>
        </pc:spChg>
      </pc:sldChg>
      <pc:sldChg chg="addSp modSp new mod setBg setClrOvrMap">
        <pc:chgData name="René Hansen" userId="a6179236-599e-4cb3-be87-773adac61c24" providerId="ADAL" clId="{3DF86430-BDFB-4023-8862-191CF606B9CA}" dt="2023-04-19T07:57:09.384" v="588" actId="26606"/>
        <pc:sldMkLst>
          <pc:docMk/>
          <pc:sldMk cId="2151858096" sldId="278"/>
        </pc:sldMkLst>
        <pc:spChg chg="mod">
          <ac:chgData name="René Hansen" userId="a6179236-599e-4cb3-be87-773adac61c24" providerId="ADAL" clId="{3DF86430-BDFB-4023-8862-191CF606B9CA}" dt="2023-04-19T07:57:09.384" v="588" actId="26606"/>
          <ac:spMkLst>
            <pc:docMk/>
            <pc:sldMk cId="2151858096" sldId="278"/>
            <ac:spMk id="2" creationId="{48F67B48-7A4D-742D-E541-A6160AEB07C2}"/>
          </ac:spMkLst>
        </pc:spChg>
        <pc:spChg chg="mod">
          <ac:chgData name="René Hansen" userId="a6179236-599e-4cb3-be87-773adac61c24" providerId="ADAL" clId="{3DF86430-BDFB-4023-8862-191CF606B9CA}" dt="2023-04-19T07:57:09.384" v="588" actId="26606"/>
          <ac:spMkLst>
            <pc:docMk/>
            <pc:sldMk cId="2151858096" sldId="278"/>
            <ac:spMk id="3" creationId="{9DCD4307-FD9B-DBF2-2C3A-6F360E093690}"/>
          </ac:spMkLst>
        </pc:spChg>
        <pc:spChg chg="add">
          <ac:chgData name="René Hansen" userId="a6179236-599e-4cb3-be87-773adac61c24" providerId="ADAL" clId="{3DF86430-BDFB-4023-8862-191CF606B9CA}" dt="2023-04-19T07:57:09.384" v="588" actId="26606"/>
          <ac:spMkLst>
            <pc:docMk/>
            <pc:sldMk cId="2151858096" sldId="278"/>
            <ac:spMk id="9" creationId="{EB6D1D7F-141C-4D8E-BFBA-D95B68E16385}"/>
          </ac:spMkLst>
        </pc:spChg>
        <pc:spChg chg="add">
          <ac:chgData name="René Hansen" userId="a6179236-599e-4cb3-be87-773adac61c24" providerId="ADAL" clId="{3DF86430-BDFB-4023-8862-191CF606B9CA}" dt="2023-04-19T07:57:09.384" v="588" actId="26606"/>
          <ac:spMkLst>
            <pc:docMk/>
            <pc:sldMk cId="2151858096" sldId="278"/>
            <ac:spMk id="11" creationId="{558DA214-7FDA-4C9D-A7CF-9AD725E290E1}"/>
          </ac:spMkLst>
        </pc:spChg>
        <pc:picChg chg="add mod">
          <ac:chgData name="René Hansen" userId="a6179236-599e-4cb3-be87-773adac61c24" providerId="ADAL" clId="{3DF86430-BDFB-4023-8862-191CF606B9CA}" dt="2023-04-19T07:57:09.384" v="588" actId="26606"/>
          <ac:picMkLst>
            <pc:docMk/>
            <pc:sldMk cId="2151858096" sldId="278"/>
            <ac:picMk id="4" creationId="{5AB63BC9-BF2F-36CB-D14B-ECDD198937AF}"/>
          </ac:picMkLst>
        </pc:picChg>
      </pc:sldChg>
      <pc:sldChg chg="add del">
        <pc:chgData name="René Hansen" userId="a6179236-599e-4cb3-be87-773adac61c24" providerId="ADAL" clId="{3DF86430-BDFB-4023-8862-191CF606B9CA}" dt="2023-04-19T07:13:11.544" v="35" actId="27028"/>
        <pc:sldMkLst>
          <pc:docMk/>
          <pc:sldMk cId="3642626686" sldId="278"/>
        </pc:sldMkLst>
      </pc:sldChg>
      <pc:sldChg chg="add del">
        <pc:chgData name="René Hansen" userId="a6179236-599e-4cb3-be87-773adac61c24" providerId="ADAL" clId="{3DF86430-BDFB-4023-8862-191CF606B9CA}" dt="2023-04-19T07:13:11.286" v="34" actId="27028"/>
        <pc:sldMkLst>
          <pc:docMk/>
          <pc:sldMk cId="649582760" sldId="279"/>
        </pc:sldMkLst>
      </pc:sldChg>
      <pc:sldChg chg="modSp new mod">
        <pc:chgData name="René Hansen" userId="a6179236-599e-4cb3-be87-773adac61c24" providerId="ADAL" clId="{3DF86430-BDFB-4023-8862-191CF606B9CA}" dt="2023-04-19T07:58:13.723" v="617" actId="27636"/>
        <pc:sldMkLst>
          <pc:docMk/>
          <pc:sldMk cId="3446900495" sldId="279"/>
        </pc:sldMkLst>
        <pc:spChg chg="mod">
          <ac:chgData name="René Hansen" userId="a6179236-599e-4cb3-be87-773adac61c24" providerId="ADAL" clId="{3DF86430-BDFB-4023-8862-191CF606B9CA}" dt="2023-04-19T07:57:59.937" v="615" actId="20577"/>
          <ac:spMkLst>
            <pc:docMk/>
            <pc:sldMk cId="3446900495" sldId="279"/>
            <ac:spMk id="2" creationId="{642B6127-226A-A822-4B0F-239D32D58B6F}"/>
          </ac:spMkLst>
        </pc:spChg>
        <pc:spChg chg="mod">
          <ac:chgData name="René Hansen" userId="a6179236-599e-4cb3-be87-773adac61c24" providerId="ADAL" clId="{3DF86430-BDFB-4023-8862-191CF606B9CA}" dt="2023-04-19T07:58:13.723" v="617" actId="27636"/>
          <ac:spMkLst>
            <pc:docMk/>
            <pc:sldMk cId="3446900495" sldId="279"/>
            <ac:spMk id="3" creationId="{0C92FAE4-6E32-BC5A-C126-6383FFC957CB}"/>
          </ac:spMkLst>
        </pc:spChg>
      </pc:sldChg>
      <pc:sldChg chg="modSp new mod">
        <pc:chgData name="René Hansen" userId="a6179236-599e-4cb3-be87-773adac61c24" providerId="ADAL" clId="{3DF86430-BDFB-4023-8862-191CF606B9CA}" dt="2023-04-19T07:58:39.413" v="649" actId="27636"/>
        <pc:sldMkLst>
          <pc:docMk/>
          <pc:sldMk cId="1513622944" sldId="280"/>
        </pc:sldMkLst>
        <pc:spChg chg="mod">
          <ac:chgData name="René Hansen" userId="a6179236-599e-4cb3-be87-773adac61c24" providerId="ADAL" clId="{3DF86430-BDFB-4023-8862-191CF606B9CA}" dt="2023-04-19T07:58:31.767" v="647" actId="20577"/>
          <ac:spMkLst>
            <pc:docMk/>
            <pc:sldMk cId="1513622944" sldId="280"/>
            <ac:spMk id="2" creationId="{C429CE41-81DA-FB33-CEB5-E194B63F892F}"/>
          </ac:spMkLst>
        </pc:spChg>
        <pc:spChg chg="mod">
          <ac:chgData name="René Hansen" userId="a6179236-599e-4cb3-be87-773adac61c24" providerId="ADAL" clId="{3DF86430-BDFB-4023-8862-191CF606B9CA}" dt="2023-04-19T07:58:39.413" v="649" actId="27636"/>
          <ac:spMkLst>
            <pc:docMk/>
            <pc:sldMk cId="1513622944" sldId="280"/>
            <ac:spMk id="3" creationId="{FA16FD7D-916F-6486-3BC6-4621C0E00CB5}"/>
          </ac:spMkLst>
        </pc:spChg>
      </pc:sldChg>
      <pc:sldChg chg="add del">
        <pc:chgData name="René Hansen" userId="a6179236-599e-4cb3-be87-773adac61c24" providerId="ADAL" clId="{3DF86430-BDFB-4023-8862-191CF606B9CA}" dt="2023-04-19T07:13:10.884" v="33" actId="27028"/>
        <pc:sldMkLst>
          <pc:docMk/>
          <pc:sldMk cId="3480693193" sldId="280"/>
        </pc:sldMkLst>
      </pc:sldChg>
      <pc:sldChg chg="add del">
        <pc:chgData name="René Hansen" userId="a6179236-599e-4cb3-be87-773adac61c24" providerId="ADAL" clId="{3DF86430-BDFB-4023-8862-191CF606B9CA}" dt="2023-04-19T07:13:10.252" v="32" actId="27028"/>
        <pc:sldMkLst>
          <pc:docMk/>
          <pc:sldMk cId="1387397935" sldId="281"/>
        </pc:sldMkLst>
      </pc:sldChg>
      <pc:sldChg chg="modSp new mod">
        <pc:chgData name="René Hansen" userId="a6179236-599e-4cb3-be87-773adac61c24" providerId="ADAL" clId="{3DF86430-BDFB-4023-8862-191CF606B9CA}" dt="2023-04-19T07:59:19.056" v="678"/>
        <pc:sldMkLst>
          <pc:docMk/>
          <pc:sldMk cId="3776034791" sldId="281"/>
        </pc:sldMkLst>
        <pc:spChg chg="mod">
          <ac:chgData name="René Hansen" userId="a6179236-599e-4cb3-be87-773adac61c24" providerId="ADAL" clId="{3DF86430-BDFB-4023-8862-191CF606B9CA}" dt="2023-04-19T07:59:12.537" v="677" actId="20577"/>
          <ac:spMkLst>
            <pc:docMk/>
            <pc:sldMk cId="3776034791" sldId="281"/>
            <ac:spMk id="2" creationId="{D7D98650-957C-D282-09A3-2797DFA7CAD4}"/>
          </ac:spMkLst>
        </pc:spChg>
        <pc:spChg chg="mod">
          <ac:chgData name="René Hansen" userId="a6179236-599e-4cb3-be87-773adac61c24" providerId="ADAL" clId="{3DF86430-BDFB-4023-8862-191CF606B9CA}" dt="2023-04-19T07:59:19.056" v="678"/>
          <ac:spMkLst>
            <pc:docMk/>
            <pc:sldMk cId="3776034791" sldId="281"/>
            <ac:spMk id="3" creationId="{FB2D99AE-81FA-1D5B-AB3E-D206F752B8C6}"/>
          </ac:spMkLst>
        </pc:spChg>
      </pc:sldChg>
      <pc:sldChg chg="modSp new mod">
        <pc:chgData name="René Hansen" userId="a6179236-599e-4cb3-be87-773adac61c24" providerId="ADAL" clId="{3DF86430-BDFB-4023-8862-191CF606B9CA}" dt="2023-04-19T07:59:50.403" v="702"/>
        <pc:sldMkLst>
          <pc:docMk/>
          <pc:sldMk cId="950287764" sldId="282"/>
        </pc:sldMkLst>
        <pc:spChg chg="mod">
          <ac:chgData name="René Hansen" userId="a6179236-599e-4cb3-be87-773adac61c24" providerId="ADAL" clId="{3DF86430-BDFB-4023-8862-191CF606B9CA}" dt="2023-04-19T07:59:44.333" v="701" actId="20577"/>
          <ac:spMkLst>
            <pc:docMk/>
            <pc:sldMk cId="950287764" sldId="282"/>
            <ac:spMk id="2" creationId="{A239FDD8-4639-3160-18EB-F07D98ED8243}"/>
          </ac:spMkLst>
        </pc:spChg>
        <pc:spChg chg="mod">
          <ac:chgData name="René Hansen" userId="a6179236-599e-4cb3-be87-773adac61c24" providerId="ADAL" clId="{3DF86430-BDFB-4023-8862-191CF606B9CA}" dt="2023-04-19T07:59:50.403" v="702"/>
          <ac:spMkLst>
            <pc:docMk/>
            <pc:sldMk cId="950287764" sldId="282"/>
            <ac:spMk id="3" creationId="{8A99CE62-342E-69C5-CD6B-2F12DDE83789}"/>
          </ac:spMkLst>
        </pc:spChg>
      </pc:sldChg>
      <pc:sldChg chg="add del">
        <pc:chgData name="René Hansen" userId="a6179236-599e-4cb3-be87-773adac61c24" providerId="ADAL" clId="{3DF86430-BDFB-4023-8862-191CF606B9CA}" dt="2023-04-19T07:13:09.867" v="31" actId="27028"/>
        <pc:sldMkLst>
          <pc:docMk/>
          <pc:sldMk cId="1843278525" sldId="282"/>
        </pc:sldMkLst>
      </pc:sldChg>
      <pc:sldChg chg="addSp modSp new mod setBg setClrOvrMap">
        <pc:chgData name="René Hansen" userId="a6179236-599e-4cb3-be87-773adac61c24" providerId="ADAL" clId="{3DF86430-BDFB-4023-8862-191CF606B9CA}" dt="2023-04-19T08:00:58.039" v="760" actId="26606"/>
        <pc:sldMkLst>
          <pc:docMk/>
          <pc:sldMk cId="2922841796" sldId="283"/>
        </pc:sldMkLst>
        <pc:spChg chg="mod">
          <ac:chgData name="René Hansen" userId="a6179236-599e-4cb3-be87-773adac61c24" providerId="ADAL" clId="{3DF86430-BDFB-4023-8862-191CF606B9CA}" dt="2023-04-19T08:00:58.039" v="760" actId="26606"/>
          <ac:spMkLst>
            <pc:docMk/>
            <pc:sldMk cId="2922841796" sldId="283"/>
            <ac:spMk id="2" creationId="{D982214E-68E4-D509-CB2D-F71FC0FA0500}"/>
          </ac:spMkLst>
        </pc:spChg>
        <pc:spChg chg="mod">
          <ac:chgData name="René Hansen" userId="a6179236-599e-4cb3-be87-773adac61c24" providerId="ADAL" clId="{3DF86430-BDFB-4023-8862-191CF606B9CA}" dt="2023-04-19T08:00:58.039" v="760" actId="26606"/>
          <ac:spMkLst>
            <pc:docMk/>
            <pc:sldMk cId="2922841796" sldId="283"/>
            <ac:spMk id="3" creationId="{96C5AEE7-0DC8-4DB4-2614-AE10E78CFAE8}"/>
          </ac:spMkLst>
        </pc:spChg>
        <pc:spChg chg="add">
          <ac:chgData name="René Hansen" userId="a6179236-599e-4cb3-be87-773adac61c24" providerId="ADAL" clId="{3DF86430-BDFB-4023-8862-191CF606B9CA}" dt="2023-04-19T08:00:58.039" v="760" actId="26606"/>
          <ac:spMkLst>
            <pc:docMk/>
            <pc:sldMk cId="2922841796" sldId="283"/>
            <ac:spMk id="9" creationId="{EB6D1D7F-141C-4D8E-BFBA-D95B68E16385}"/>
          </ac:spMkLst>
        </pc:spChg>
        <pc:spChg chg="add">
          <ac:chgData name="René Hansen" userId="a6179236-599e-4cb3-be87-773adac61c24" providerId="ADAL" clId="{3DF86430-BDFB-4023-8862-191CF606B9CA}" dt="2023-04-19T08:00:58.039" v="760" actId="26606"/>
          <ac:spMkLst>
            <pc:docMk/>
            <pc:sldMk cId="2922841796" sldId="283"/>
            <ac:spMk id="11" creationId="{558DA214-7FDA-4C9D-A7CF-9AD725E290E1}"/>
          </ac:spMkLst>
        </pc:spChg>
        <pc:picChg chg="add mod">
          <ac:chgData name="René Hansen" userId="a6179236-599e-4cb3-be87-773adac61c24" providerId="ADAL" clId="{3DF86430-BDFB-4023-8862-191CF606B9CA}" dt="2023-04-19T08:00:58.039" v="760" actId="26606"/>
          <ac:picMkLst>
            <pc:docMk/>
            <pc:sldMk cId="2922841796" sldId="283"/>
            <ac:picMk id="4" creationId="{7DD4E867-0CD4-3AC5-F773-0D0E92FF7EF6}"/>
          </ac:picMkLst>
        </pc:picChg>
      </pc:sldChg>
      <pc:sldChg chg="add del">
        <pc:chgData name="René Hansen" userId="a6179236-599e-4cb3-be87-773adac61c24" providerId="ADAL" clId="{3DF86430-BDFB-4023-8862-191CF606B9CA}" dt="2023-04-19T07:13:09.456" v="30" actId="27028"/>
        <pc:sldMkLst>
          <pc:docMk/>
          <pc:sldMk cId="4051178701" sldId="283"/>
        </pc:sldMkLst>
      </pc:sldChg>
      <pc:sldChg chg="addSp modSp new mod setBg setClrOvrMap">
        <pc:chgData name="René Hansen" userId="a6179236-599e-4cb3-be87-773adac61c24" providerId="ADAL" clId="{3DF86430-BDFB-4023-8862-191CF606B9CA}" dt="2023-04-19T08:01:21.086" v="764" actId="26606"/>
        <pc:sldMkLst>
          <pc:docMk/>
          <pc:sldMk cId="563525453" sldId="284"/>
        </pc:sldMkLst>
        <pc:spChg chg="mod">
          <ac:chgData name="René Hansen" userId="a6179236-599e-4cb3-be87-773adac61c24" providerId="ADAL" clId="{3DF86430-BDFB-4023-8862-191CF606B9CA}" dt="2023-04-19T08:01:21.086" v="764" actId="26606"/>
          <ac:spMkLst>
            <pc:docMk/>
            <pc:sldMk cId="563525453" sldId="284"/>
            <ac:spMk id="2" creationId="{2BA55E88-F421-8D24-95E4-FF3E58C52A56}"/>
          </ac:spMkLst>
        </pc:spChg>
        <pc:spChg chg="mod">
          <ac:chgData name="René Hansen" userId="a6179236-599e-4cb3-be87-773adac61c24" providerId="ADAL" clId="{3DF86430-BDFB-4023-8862-191CF606B9CA}" dt="2023-04-19T08:01:21.086" v="764" actId="26606"/>
          <ac:spMkLst>
            <pc:docMk/>
            <pc:sldMk cId="563525453" sldId="284"/>
            <ac:spMk id="3" creationId="{0F7C2170-17E4-18DC-1F94-A1DA829F748D}"/>
          </ac:spMkLst>
        </pc:spChg>
        <pc:spChg chg="add">
          <ac:chgData name="René Hansen" userId="a6179236-599e-4cb3-be87-773adac61c24" providerId="ADAL" clId="{3DF86430-BDFB-4023-8862-191CF606B9CA}" dt="2023-04-19T08:01:21.086" v="764" actId="26606"/>
          <ac:spMkLst>
            <pc:docMk/>
            <pc:sldMk cId="563525453" sldId="284"/>
            <ac:spMk id="9" creationId="{EB6D1D7F-141C-4D8E-BFBA-D95B68E16385}"/>
          </ac:spMkLst>
        </pc:spChg>
        <pc:spChg chg="add">
          <ac:chgData name="René Hansen" userId="a6179236-599e-4cb3-be87-773adac61c24" providerId="ADAL" clId="{3DF86430-BDFB-4023-8862-191CF606B9CA}" dt="2023-04-19T08:01:21.086" v="764" actId="26606"/>
          <ac:spMkLst>
            <pc:docMk/>
            <pc:sldMk cId="563525453" sldId="284"/>
            <ac:spMk id="11" creationId="{558DA214-7FDA-4C9D-A7CF-9AD725E290E1}"/>
          </ac:spMkLst>
        </pc:spChg>
        <pc:picChg chg="add mod">
          <ac:chgData name="René Hansen" userId="a6179236-599e-4cb3-be87-773adac61c24" providerId="ADAL" clId="{3DF86430-BDFB-4023-8862-191CF606B9CA}" dt="2023-04-19T08:01:21.086" v="764" actId="26606"/>
          <ac:picMkLst>
            <pc:docMk/>
            <pc:sldMk cId="563525453" sldId="284"/>
            <ac:picMk id="4" creationId="{F23C0F91-6DEF-52C8-461F-CCC34D4F6264}"/>
          </ac:picMkLst>
        </pc:picChg>
      </pc:sldChg>
      <pc:sldChg chg="addSp delSp modSp new mod setBg">
        <pc:chgData name="René Hansen" userId="a6179236-599e-4cb3-be87-773adac61c24" providerId="ADAL" clId="{3DF86430-BDFB-4023-8862-191CF606B9CA}" dt="2023-04-19T08:07:40.568" v="789" actId="26606"/>
        <pc:sldMkLst>
          <pc:docMk/>
          <pc:sldMk cId="3807487784" sldId="285"/>
        </pc:sldMkLst>
        <pc:spChg chg="mod">
          <ac:chgData name="René Hansen" userId="a6179236-599e-4cb3-be87-773adac61c24" providerId="ADAL" clId="{3DF86430-BDFB-4023-8862-191CF606B9CA}" dt="2023-04-19T08:07:40.568" v="789" actId="26606"/>
          <ac:spMkLst>
            <pc:docMk/>
            <pc:sldMk cId="3807487784" sldId="285"/>
            <ac:spMk id="2" creationId="{5DF7B151-8193-4271-0DE5-8B1FE10EBEF9}"/>
          </ac:spMkLst>
        </pc:spChg>
        <pc:spChg chg="add del">
          <ac:chgData name="René Hansen" userId="a6179236-599e-4cb3-be87-773adac61c24" providerId="ADAL" clId="{3DF86430-BDFB-4023-8862-191CF606B9CA}" dt="2023-04-19T08:07:40.568" v="789" actId="26606"/>
          <ac:spMkLst>
            <pc:docMk/>
            <pc:sldMk cId="3807487784" sldId="285"/>
            <ac:spMk id="3" creationId="{D7D8FF2F-6D65-E168-908B-8F3DC061489D}"/>
          </ac:spMkLst>
        </pc:spChg>
        <pc:spChg chg="add del">
          <ac:chgData name="René Hansen" userId="a6179236-599e-4cb3-be87-773adac61c24" providerId="ADAL" clId="{3DF86430-BDFB-4023-8862-191CF606B9CA}" dt="2023-04-19T08:07:39.041" v="786" actId="26606"/>
          <ac:spMkLst>
            <pc:docMk/>
            <pc:sldMk cId="3807487784" sldId="285"/>
            <ac:spMk id="9" creationId="{09A1C012-8297-4361-ACE8-A2509FB18911}"/>
          </ac:spMkLst>
        </pc:spChg>
        <pc:spChg chg="add del">
          <ac:chgData name="René Hansen" userId="a6179236-599e-4cb3-be87-773adac61c24" providerId="ADAL" clId="{3DF86430-BDFB-4023-8862-191CF606B9CA}" dt="2023-04-19T08:07:39.041" v="786" actId="26606"/>
          <ac:spMkLst>
            <pc:docMk/>
            <pc:sldMk cId="3807487784" sldId="285"/>
            <ac:spMk id="11" creationId="{4AA13AD3-0A4F-475A-BEBB-DEEFF5C096C3}"/>
          </ac:spMkLst>
        </pc:spChg>
        <pc:spChg chg="add del">
          <ac:chgData name="René Hansen" userId="a6179236-599e-4cb3-be87-773adac61c24" providerId="ADAL" clId="{3DF86430-BDFB-4023-8862-191CF606B9CA}" dt="2023-04-19T08:07:39.041" v="786" actId="26606"/>
          <ac:spMkLst>
            <pc:docMk/>
            <pc:sldMk cId="3807487784" sldId="285"/>
            <ac:spMk id="13" creationId="{52F9B1C2-7D20-4F91-A660-197C98B9A3B1}"/>
          </ac:spMkLst>
        </pc:spChg>
        <pc:spChg chg="add del">
          <ac:chgData name="René Hansen" userId="a6179236-599e-4cb3-be87-773adac61c24" providerId="ADAL" clId="{3DF86430-BDFB-4023-8862-191CF606B9CA}" dt="2023-04-19T08:07:39.041" v="786" actId="26606"/>
          <ac:spMkLst>
            <pc:docMk/>
            <pc:sldMk cId="3807487784" sldId="285"/>
            <ac:spMk id="15" creationId="{A89C4E6E-ECA4-40E5-A54E-13E92B678E8C}"/>
          </ac:spMkLst>
        </pc:spChg>
        <pc:spChg chg="add del">
          <ac:chgData name="René Hansen" userId="a6179236-599e-4cb3-be87-773adac61c24" providerId="ADAL" clId="{3DF86430-BDFB-4023-8862-191CF606B9CA}" dt="2023-04-19T08:07:40.537" v="788" actId="26606"/>
          <ac:spMkLst>
            <pc:docMk/>
            <pc:sldMk cId="3807487784" sldId="285"/>
            <ac:spMk id="17" creationId="{EB6D1D7F-141C-4D8E-BFBA-D95B68E16385}"/>
          </ac:spMkLst>
        </pc:spChg>
        <pc:spChg chg="add del">
          <ac:chgData name="René Hansen" userId="a6179236-599e-4cb3-be87-773adac61c24" providerId="ADAL" clId="{3DF86430-BDFB-4023-8862-191CF606B9CA}" dt="2023-04-19T08:07:40.537" v="788" actId="26606"/>
          <ac:spMkLst>
            <pc:docMk/>
            <pc:sldMk cId="3807487784" sldId="285"/>
            <ac:spMk id="18" creationId="{558DA214-7FDA-4C9D-A7CF-9AD725E290E1}"/>
          </ac:spMkLst>
        </pc:spChg>
        <pc:spChg chg="add del">
          <ac:chgData name="René Hansen" userId="a6179236-599e-4cb3-be87-773adac61c24" providerId="ADAL" clId="{3DF86430-BDFB-4023-8862-191CF606B9CA}" dt="2023-04-19T08:07:40.537" v="788" actId="26606"/>
          <ac:spMkLst>
            <pc:docMk/>
            <pc:sldMk cId="3807487784" sldId="285"/>
            <ac:spMk id="19" creationId="{A77F89CE-BF52-4AF5-8B0B-7E9693734EDE}"/>
          </ac:spMkLst>
        </pc:spChg>
        <pc:spChg chg="add del">
          <ac:chgData name="René Hansen" userId="a6179236-599e-4cb3-be87-773adac61c24" providerId="ADAL" clId="{3DF86430-BDFB-4023-8862-191CF606B9CA}" dt="2023-04-19T08:07:40.537" v="788" actId="26606"/>
          <ac:spMkLst>
            <pc:docMk/>
            <pc:sldMk cId="3807487784" sldId="285"/>
            <ac:spMk id="20" creationId="{D7D8FF2F-6D65-E168-908B-8F3DC061489D}"/>
          </ac:spMkLst>
        </pc:spChg>
        <pc:spChg chg="add">
          <ac:chgData name="René Hansen" userId="a6179236-599e-4cb3-be87-773adac61c24" providerId="ADAL" clId="{3DF86430-BDFB-4023-8862-191CF606B9CA}" dt="2023-04-19T08:07:40.568" v="789" actId="26606"/>
          <ac:spMkLst>
            <pc:docMk/>
            <pc:sldMk cId="3807487784" sldId="285"/>
            <ac:spMk id="22" creationId="{09A1C012-8297-4361-ACE8-A2509FB18911}"/>
          </ac:spMkLst>
        </pc:spChg>
        <pc:spChg chg="add">
          <ac:chgData name="René Hansen" userId="a6179236-599e-4cb3-be87-773adac61c24" providerId="ADAL" clId="{3DF86430-BDFB-4023-8862-191CF606B9CA}" dt="2023-04-19T08:07:40.568" v="789" actId="26606"/>
          <ac:spMkLst>
            <pc:docMk/>
            <pc:sldMk cId="3807487784" sldId="285"/>
            <ac:spMk id="23" creationId="{4AA13AD3-0A4F-475A-BEBB-DEEFF5C096C3}"/>
          </ac:spMkLst>
        </pc:spChg>
        <pc:spChg chg="add">
          <ac:chgData name="René Hansen" userId="a6179236-599e-4cb3-be87-773adac61c24" providerId="ADAL" clId="{3DF86430-BDFB-4023-8862-191CF606B9CA}" dt="2023-04-19T08:07:40.568" v="789" actId="26606"/>
          <ac:spMkLst>
            <pc:docMk/>
            <pc:sldMk cId="3807487784" sldId="285"/>
            <ac:spMk id="24" creationId="{52F9B1C2-7D20-4F91-A660-197C98B9A3B1}"/>
          </ac:spMkLst>
        </pc:spChg>
        <pc:spChg chg="add">
          <ac:chgData name="René Hansen" userId="a6179236-599e-4cb3-be87-773adac61c24" providerId="ADAL" clId="{3DF86430-BDFB-4023-8862-191CF606B9CA}" dt="2023-04-19T08:07:40.568" v="789" actId="26606"/>
          <ac:spMkLst>
            <pc:docMk/>
            <pc:sldMk cId="3807487784" sldId="285"/>
            <ac:spMk id="25" creationId="{A89C4E6E-ECA4-40E5-A54E-13E92B678E8C}"/>
          </ac:spMkLst>
        </pc:spChg>
        <pc:picChg chg="add mod">
          <ac:chgData name="René Hansen" userId="a6179236-599e-4cb3-be87-773adac61c24" providerId="ADAL" clId="{3DF86430-BDFB-4023-8862-191CF606B9CA}" dt="2023-04-19T08:07:40.568" v="789" actId="26606"/>
          <ac:picMkLst>
            <pc:docMk/>
            <pc:sldMk cId="3807487784" sldId="285"/>
            <ac:picMk id="4" creationId="{C0164916-7739-1639-D7E4-D19D2F0F99DE}"/>
          </ac:picMkLst>
        </pc:picChg>
      </pc:sldChg>
      <pc:sldChg chg="addSp delSp modSp new mod">
        <pc:chgData name="René Hansen" userId="a6179236-599e-4cb3-be87-773adac61c24" providerId="ADAL" clId="{3DF86430-BDFB-4023-8862-191CF606B9CA}" dt="2023-04-19T08:08:47.049" v="816" actId="1076"/>
        <pc:sldMkLst>
          <pc:docMk/>
          <pc:sldMk cId="3808751528" sldId="286"/>
        </pc:sldMkLst>
        <pc:spChg chg="mod">
          <ac:chgData name="René Hansen" userId="a6179236-599e-4cb3-be87-773adac61c24" providerId="ADAL" clId="{3DF86430-BDFB-4023-8862-191CF606B9CA}" dt="2023-04-19T08:07:52.596" v="807" actId="20577"/>
          <ac:spMkLst>
            <pc:docMk/>
            <pc:sldMk cId="3808751528" sldId="286"/>
            <ac:spMk id="2" creationId="{83070365-765C-3C7F-84AC-A2C924705D76}"/>
          </ac:spMkLst>
        </pc:spChg>
        <pc:spChg chg="del">
          <ac:chgData name="René Hansen" userId="a6179236-599e-4cb3-be87-773adac61c24" providerId="ADAL" clId="{3DF86430-BDFB-4023-8862-191CF606B9CA}" dt="2023-04-19T08:08:29.650" v="812" actId="478"/>
          <ac:spMkLst>
            <pc:docMk/>
            <pc:sldMk cId="3808751528" sldId="286"/>
            <ac:spMk id="3" creationId="{E8D92277-08DF-63CA-3EC1-A5E1E896C50D}"/>
          </ac:spMkLst>
        </pc:spChg>
        <pc:spChg chg="add mod">
          <ac:chgData name="René Hansen" userId="a6179236-599e-4cb3-be87-773adac61c24" providerId="ADAL" clId="{3DF86430-BDFB-4023-8862-191CF606B9CA}" dt="2023-04-19T08:08:15.023" v="809" actId="1076"/>
          <ac:spMkLst>
            <pc:docMk/>
            <pc:sldMk cId="3808751528" sldId="286"/>
            <ac:spMk id="8" creationId="{F2B403AA-69A2-EFB7-105F-84ED3D8B74F7}"/>
          </ac:spMkLst>
        </pc:spChg>
        <pc:spChg chg="add mod">
          <ac:chgData name="René Hansen" userId="a6179236-599e-4cb3-be87-773adac61c24" providerId="ADAL" clId="{3DF86430-BDFB-4023-8862-191CF606B9CA}" dt="2023-04-19T08:08:15.023" v="809" actId="1076"/>
          <ac:spMkLst>
            <pc:docMk/>
            <pc:sldMk cId="3808751528" sldId="286"/>
            <ac:spMk id="9" creationId="{5D016ADB-A35C-55FD-F43D-643774CB4A3D}"/>
          </ac:spMkLst>
        </pc:spChg>
        <pc:spChg chg="add mod">
          <ac:chgData name="René Hansen" userId="a6179236-599e-4cb3-be87-773adac61c24" providerId="ADAL" clId="{3DF86430-BDFB-4023-8862-191CF606B9CA}" dt="2023-04-19T08:08:15.023" v="809" actId="1076"/>
          <ac:spMkLst>
            <pc:docMk/>
            <pc:sldMk cId="3808751528" sldId="286"/>
            <ac:spMk id="10" creationId="{0F1908B5-A8C4-38A7-8E30-7DD98F8A8375}"/>
          </ac:spMkLst>
        </pc:spChg>
        <pc:spChg chg="add mod">
          <ac:chgData name="René Hansen" userId="a6179236-599e-4cb3-be87-773adac61c24" providerId="ADAL" clId="{3DF86430-BDFB-4023-8862-191CF606B9CA}" dt="2023-04-19T08:08:15.023" v="809" actId="1076"/>
          <ac:spMkLst>
            <pc:docMk/>
            <pc:sldMk cId="3808751528" sldId="286"/>
            <ac:spMk id="11" creationId="{6071A361-CB27-EDA4-E650-BAA5E5CC289F}"/>
          </ac:spMkLst>
        </pc:spChg>
        <pc:spChg chg="add mod">
          <ac:chgData name="René Hansen" userId="a6179236-599e-4cb3-be87-773adac61c24" providerId="ADAL" clId="{3DF86430-BDFB-4023-8862-191CF606B9CA}" dt="2023-04-19T08:08:15.023" v="809" actId="1076"/>
          <ac:spMkLst>
            <pc:docMk/>
            <pc:sldMk cId="3808751528" sldId="286"/>
            <ac:spMk id="12" creationId="{472EEBA2-AD9C-F220-649C-23632AEC7F7D}"/>
          </ac:spMkLst>
        </pc:spChg>
        <pc:spChg chg="add mod">
          <ac:chgData name="René Hansen" userId="a6179236-599e-4cb3-be87-773adac61c24" providerId="ADAL" clId="{3DF86430-BDFB-4023-8862-191CF606B9CA}" dt="2023-04-19T08:08:15.023" v="809" actId="1076"/>
          <ac:spMkLst>
            <pc:docMk/>
            <pc:sldMk cId="3808751528" sldId="286"/>
            <ac:spMk id="13" creationId="{2A6952CD-3E61-6B90-E371-72D5AD5825B3}"/>
          </ac:spMkLst>
        </pc:spChg>
        <pc:spChg chg="add mod">
          <ac:chgData name="René Hansen" userId="a6179236-599e-4cb3-be87-773adac61c24" providerId="ADAL" clId="{3DF86430-BDFB-4023-8862-191CF606B9CA}" dt="2023-04-19T08:08:15.023" v="809" actId="1076"/>
          <ac:spMkLst>
            <pc:docMk/>
            <pc:sldMk cId="3808751528" sldId="286"/>
            <ac:spMk id="14" creationId="{0671C34D-EBDB-6F1E-8C3E-AE04310429E8}"/>
          </ac:spMkLst>
        </pc:spChg>
        <pc:picChg chg="add mod">
          <ac:chgData name="René Hansen" userId="a6179236-599e-4cb3-be87-773adac61c24" providerId="ADAL" clId="{3DF86430-BDFB-4023-8862-191CF606B9CA}" dt="2023-04-19T08:08:15.023" v="809" actId="1076"/>
          <ac:picMkLst>
            <pc:docMk/>
            <pc:sldMk cId="3808751528" sldId="286"/>
            <ac:picMk id="4" creationId="{245D9660-D0BE-4C76-2B84-1F33A44E2858}"/>
          </ac:picMkLst>
        </pc:picChg>
        <pc:picChg chg="add mod">
          <ac:chgData name="René Hansen" userId="a6179236-599e-4cb3-be87-773adac61c24" providerId="ADAL" clId="{3DF86430-BDFB-4023-8862-191CF606B9CA}" dt="2023-04-19T08:08:15.023" v="809" actId="1076"/>
          <ac:picMkLst>
            <pc:docMk/>
            <pc:sldMk cId="3808751528" sldId="286"/>
            <ac:picMk id="5" creationId="{AA6B71FB-7F0D-96A3-5967-415B31EDBDAE}"/>
          </ac:picMkLst>
        </pc:picChg>
        <pc:picChg chg="add mod">
          <ac:chgData name="René Hansen" userId="a6179236-599e-4cb3-be87-773adac61c24" providerId="ADAL" clId="{3DF86430-BDFB-4023-8862-191CF606B9CA}" dt="2023-04-19T08:08:15.023" v="809" actId="1076"/>
          <ac:picMkLst>
            <pc:docMk/>
            <pc:sldMk cId="3808751528" sldId="286"/>
            <ac:picMk id="6" creationId="{94AC9739-349B-95E9-389D-61A5E2E15C29}"/>
          </ac:picMkLst>
        </pc:picChg>
        <pc:picChg chg="add mod">
          <ac:chgData name="René Hansen" userId="a6179236-599e-4cb3-be87-773adac61c24" providerId="ADAL" clId="{3DF86430-BDFB-4023-8862-191CF606B9CA}" dt="2023-04-19T08:08:15.023" v="809" actId="1076"/>
          <ac:picMkLst>
            <pc:docMk/>
            <pc:sldMk cId="3808751528" sldId="286"/>
            <ac:picMk id="7" creationId="{E57CE144-0D84-CE38-6889-A73499EC2E8B}"/>
          </ac:picMkLst>
        </pc:picChg>
        <pc:picChg chg="add mod">
          <ac:chgData name="René Hansen" userId="a6179236-599e-4cb3-be87-773adac61c24" providerId="ADAL" clId="{3DF86430-BDFB-4023-8862-191CF606B9CA}" dt="2023-04-19T08:08:24.961" v="811" actId="1076"/>
          <ac:picMkLst>
            <pc:docMk/>
            <pc:sldMk cId="3808751528" sldId="286"/>
            <ac:picMk id="15" creationId="{A1EA1737-8B57-850E-3A53-E482AE40CB7A}"/>
          </ac:picMkLst>
        </pc:picChg>
        <pc:picChg chg="add mod">
          <ac:chgData name="René Hansen" userId="a6179236-599e-4cb3-be87-773adac61c24" providerId="ADAL" clId="{3DF86430-BDFB-4023-8862-191CF606B9CA}" dt="2023-04-19T08:08:40.441" v="814" actId="1076"/>
          <ac:picMkLst>
            <pc:docMk/>
            <pc:sldMk cId="3808751528" sldId="286"/>
            <ac:picMk id="16" creationId="{F54F2C03-8533-3A48-58AD-64003CF2C0F8}"/>
          </ac:picMkLst>
        </pc:picChg>
        <pc:picChg chg="add mod">
          <ac:chgData name="René Hansen" userId="a6179236-599e-4cb3-be87-773adac61c24" providerId="ADAL" clId="{3DF86430-BDFB-4023-8862-191CF606B9CA}" dt="2023-04-19T08:08:47.049" v="816" actId="1076"/>
          <ac:picMkLst>
            <pc:docMk/>
            <pc:sldMk cId="3808751528" sldId="286"/>
            <ac:picMk id="17" creationId="{CB97066E-14A6-62E8-439B-BDBA7BEF1D29}"/>
          </ac:picMkLst>
        </pc:picChg>
      </pc:sldChg>
      <pc:sldChg chg="addSp delSp modSp new mod setBg">
        <pc:chgData name="René Hansen" userId="a6179236-599e-4cb3-be87-773adac61c24" providerId="ADAL" clId="{3DF86430-BDFB-4023-8862-191CF606B9CA}" dt="2023-04-19T08:18:38.608" v="897" actId="14100"/>
        <pc:sldMkLst>
          <pc:docMk/>
          <pc:sldMk cId="43488363" sldId="287"/>
        </pc:sldMkLst>
        <pc:spChg chg="mod">
          <ac:chgData name="René Hansen" userId="a6179236-599e-4cb3-be87-773adac61c24" providerId="ADAL" clId="{3DF86430-BDFB-4023-8862-191CF606B9CA}" dt="2023-04-19T08:09:15.419" v="840" actId="26606"/>
          <ac:spMkLst>
            <pc:docMk/>
            <pc:sldMk cId="43488363" sldId="287"/>
            <ac:spMk id="2" creationId="{96A72A9A-548C-49CC-656A-1AC5002DE23D}"/>
          </ac:spMkLst>
        </pc:spChg>
        <pc:spChg chg="mod">
          <ac:chgData name="René Hansen" userId="a6179236-599e-4cb3-be87-773adac61c24" providerId="ADAL" clId="{3DF86430-BDFB-4023-8862-191CF606B9CA}" dt="2023-04-19T08:09:15.419" v="840" actId="26606"/>
          <ac:spMkLst>
            <pc:docMk/>
            <pc:sldMk cId="43488363" sldId="287"/>
            <ac:spMk id="3" creationId="{76A9607C-7FE1-5377-F706-608EA65DD72E}"/>
          </ac:spMkLst>
        </pc:spChg>
        <pc:spChg chg="add del">
          <ac:chgData name="René Hansen" userId="a6179236-599e-4cb3-be87-773adac61c24" providerId="ADAL" clId="{3DF86430-BDFB-4023-8862-191CF606B9CA}" dt="2023-04-19T08:09:12.327" v="835" actId="26606"/>
          <ac:spMkLst>
            <pc:docMk/>
            <pc:sldMk cId="43488363" sldId="287"/>
            <ac:spMk id="23" creationId="{EB6D1D7F-141C-4D8E-BFBA-D95B68E16385}"/>
          </ac:spMkLst>
        </pc:spChg>
        <pc:spChg chg="add del">
          <ac:chgData name="René Hansen" userId="a6179236-599e-4cb3-be87-773adac61c24" providerId="ADAL" clId="{3DF86430-BDFB-4023-8862-191CF606B9CA}" dt="2023-04-19T08:09:12.327" v="835" actId="26606"/>
          <ac:spMkLst>
            <pc:docMk/>
            <pc:sldMk cId="43488363" sldId="287"/>
            <ac:spMk id="25" creationId="{558DA214-7FDA-4C9D-A7CF-9AD725E290E1}"/>
          </ac:spMkLst>
        </pc:spChg>
        <pc:spChg chg="add del">
          <ac:chgData name="René Hansen" userId="a6179236-599e-4cb3-be87-773adac61c24" providerId="ADAL" clId="{3DF86430-BDFB-4023-8862-191CF606B9CA}" dt="2023-04-19T08:09:12.327" v="835" actId="26606"/>
          <ac:spMkLst>
            <pc:docMk/>
            <pc:sldMk cId="43488363" sldId="287"/>
            <ac:spMk id="27" creationId="{A77F89CE-BF52-4AF5-8B0B-7E9693734EDE}"/>
          </ac:spMkLst>
        </pc:spChg>
        <pc:spChg chg="add del">
          <ac:chgData name="René Hansen" userId="a6179236-599e-4cb3-be87-773adac61c24" providerId="ADAL" clId="{3DF86430-BDFB-4023-8862-191CF606B9CA}" dt="2023-04-19T08:09:13.716" v="837" actId="26606"/>
          <ac:spMkLst>
            <pc:docMk/>
            <pc:sldMk cId="43488363" sldId="287"/>
            <ac:spMk id="29" creationId="{EB6D1D7F-141C-4D8E-BFBA-D95B68E16385}"/>
          </ac:spMkLst>
        </pc:spChg>
        <pc:spChg chg="add del">
          <ac:chgData name="René Hansen" userId="a6179236-599e-4cb3-be87-773adac61c24" providerId="ADAL" clId="{3DF86430-BDFB-4023-8862-191CF606B9CA}" dt="2023-04-19T08:09:13.716" v="837" actId="26606"/>
          <ac:spMkLst>
            <pc:docMk/>
            <pc:sldMk cId="43488363" sldId="287"/>
            <ac:spMk id="30" creationId="{B7B54865-0417-4422-B63B-3E74C04CD741}"/>
          </ac:spMkLst>
        </pc:spChg>
        <pc:spChg chg="add del">
          <ac:chgData name="René Hansen" userId="a6179236-599e-4cb3-be87-773adac61c24" providerId="ADAL" clId="{3DF86430-BDFB-4023-8862-191CF606B9CA}" dt="2023-04-19T08:09:15.379" v="839" actId="26606"/>
          <ac:spMkLst>
            <pc:docMk/>
            <pc:sldMk cId="43488363" sldId="287"/>
            <ac:spMk id="32" creationId="{EB6D1D7F-141C-4D8E-BFBA-D95B68E16385}"/>
          </ac:spMkLst>
        </pc:spChg>
        <pc:spChg chg="add del">
          <ac:chgData name="René Hansen" userId="a6179236-599e-4cb3-be87-773adac61c24" providerId="ADAL" clId="{3DF86430-BDFB-4023-8862-191CF606B9CA}" dt="2023-04-19T08:09:15.379" v="839" actId="26606"/>
          <ac:spMkLst>
            <pc:docMk/>
            <pc:sldMk cId="43488363" sldId="287"/>
            <ac:spMk id="33" creationId="{558DA214-7FDA-4C9D-A7CF-9AD725E290E1}"/>
          </ac:spMkLst>
        </pc:spChg>
        <pc:spChg chg="add del">
          <ac:chgData name="René Hansen" userId="a6179236-599e-4cb3-be87-773adac61c24" providerId="ADAL" clId="{3DF86430-BDFB-4023-8862-191CF606B9CA}" dt="2023-04-19T08:09:15.379" v="839" actId="26606"/>
          <ac:spMkLst>
            <pc:docMk/>
            <pc:sldMk cId="43488363" sldId="287"/>
            <ac:spMk id="34" creationId="{A77F89CE-BF52-4AF5-8B0B-7E9693734EDE}"/>
          </ac:spMkLst>
        </pc:spChg>
        <pc:spChg chg="add">
          <ac:chgData name="René Hansen" userId="a6179236-599e-4cb3-be87-773adac61c24" providerId="ADAL" clId="{3DF86430-BDFB-4023-8862-191CF606B9CA}" dt="2023-04-19T08:09:15.419" v="840" actId="26606"/>
          <ac:spMkLst>
            <pc:docMk/>
            <pc:sldMk cId="43488363" sldId="287"/>
            <ac:spMk id="36" creationId="{EB6D1D7F-141C-4D8E-BFBA-D95B68E16385}"/>
          </ac:spMkLst>
        </pc:spChg>
        <pc:spChg chg="add">
          <ac:chgData name="René Hansen" userId="a6179236-599e-4cb3-be87-773adac61c24" providerId="ADAL" clId="{3DF86430-BDFB-4023-8862-191CF606B9CA}" dt="2023-04-19T08:09:15.419" v="840" actId="26606"/>
          <ac:spMkLst>
            <pc:docMk/>
            <pc:sldMk cId="43488363" sldId="287"/>
            <ac:spMk id="37" creationId="{B7B54865-0417-4422-B63B-3E74C04CD741}"/>
          </ac:spMkLst>
        </pc:spChg>
        <pc:grpChg chg="add mod">
          <ac:chgData name="René Hansen" userId="a6179236-599e-4cb3-be87-773adac61c24" providerId="ADAL" clId="{3DF86430-BDFB-4023-8862-191CF606B9CA}" dt="2023-04-19T08:18:38.608" v="897" actId="14100"/>
          <ac:grpSpMkLst>
            <pc:docMk/>
            <pc:sldMk cId="43488363" sldId="287"/>
            <ac:grpSpMk id="4" creationId="{76F17193-8682-0513-F4AC-A71D88248B93}"/>
          </ac:grpSpMkLst>
        </pc:grpChg>
        <pc:picChg chg="mod">
          <ac:chgData name="René Hansen" userId="a6179236-599e-4cb3-be87-773adac61c24" providerId="ADAL" clId="{3DF86430-BDFB-4023-8862-191CF606B9CA}" dt="2023-04-19T08:09:07.796" v="833"/>
          <ac:picMkLst>
            <pc:docMk/>
            <pc:sldMk cId="43488363" sldId="287"/>
            <ac:picMk id="5" creationId="{76368A74-AA88-11C5-55EE-93142DE6A854}"/>
          </ac:picMkLst>
        </pc:picChg>
        <pc:picChg chg="mod">
          <ac:chgData name="René Hansen" userId="a6179236-599e-4cb3-be87-773adac61c24" providerId="ADAL" clId="{3DF86430-BDFB-4023-8862-191CF606B9CA}" dt="2023-04-19T08:09:07.796" v="833"/>
          <ac:picMkLst>
            <pc:docMk/>
            <pc:sldMk cId="43488363" sldId="287"/>
            <ac:picMk id="6" creationId="{A2689018-49F9-F229-93D4-5484C6266B2F}"/>
          </ac:picMkLst>
        </pc:picChg>
        <pc:picChg chg="mod">
          <ac:chgData name="René Hansen" userId="a6179236-599e-4cb3-be87-773adac61c24" providerId="ADAL" clId="{3DF86430-BDFB-4023-8862-191CF606B9CA}" dt="2023-04-19T08:09:07.796" v="833"/>
          <ac:picMkLst>
            <pc:docMk/>
            <pc:sldMk cId="43488363" sldId="287"/>
            <ac:picMk id="7" creationId="{A3443C7F-50EF-877A-658F-7F1FE6EE2203}"/>
          </ac:picMkLst>
        </pc:picChg>
        <pc:picChg chg="mod">
          <ac:chgData name="René Hansen" userId="a6179236-599e-4cb3-be87-773adac61c24" providerId="ADAL" clId="{3DF86430-BDFB-4023-8862-191CF606B9CA}" dt="2023-04-19T08:09:07.796" v="833"/>
          <ac:picMkLst>
            <pc:docMk/>
            <pc:sldMk cId="43488363" sldId="287"/>
            <ac:picMk id="8" creationId="{7E94DA46-8142-DF8A-BF66-AD35FF6B8098}"/>
          </ac:picMkLst>
        </pc:picChg>
        <pc:picChg chg="mod">
          <ac:chgData name="René Hansen" userId="a6179236-599e-4cb3-be87-773adac61c24" providerId="ADAL" clId="{3DF86430-BDFB-4023-8862-191CF606B9CA}" dt="2023-04-19T08:09:07.796" v="833"/>
          <ac:picMkLst>
            <pc:docMk/>
            <pc:sldMk cId="43488363" sldId="287"/>
            <ac:picMk id="9" creationId="{5E5B2C7F-CB25-5409-A4FD-CCD3F07F81A2}"/>
          </ac:picMkLst>
        </pc:picChg>
        <pc:picChg chg="mod">
          <ac:chgData name="René Hansen" userId="a6179236-599e-4cb3-be87-773adac61c24" providerId="ADAL" clId="{3DF86430-BDFB-4023-8862-191CF606B9CA}" dt="2023-04-19T08:09:07.796" v="833"/>
          <ac:picMkLst>
            <pc:docMk/>
            <pc:sldMk cId="43488363" sldId="287"/>
            <ac:picMk id="10" creationId="{7E57057E-DFEB-0145-5CB5-650D018BBFA5}"/>
          </ac:picMkLst>
        </pc:picChg>
        <pc:cxnChg chg="mod">
          <ac:chgData name="René Hansen" userId="a6179236-599e-4cb3-be87-773adac61c24" providerId="ADAL" clId="{3DF86430-BDFB-4023-8862-191CF606B9CA}" dt="2023-04-19T08:09:07.796" v="833"/>
          <ac:cxnSpMkLst>
            <pc:docMk/>
            <pc:sldMk cId="43488363" sldId="287"/>
            <ac:cxnSpMk id="11" creationId="{AEF63B86-3A47-7E5F-3A9A-1BDE55439A79}"/>
          </ac:cxnSpMkLst>
        </pc:cxnChg>
        <pc:cxnChg chg="mod">
          <ac:chgData name="René Hansen" userId="a6179236-599e-4cb3-be87-773adac61c24" providerId="ADAL" clId="{3DF86430-BDFB-4023-8862-191CF606B9CA}" dt="2023-04-19T08:09:07.796" v="833"/>
          <ac:cxnSpMkLst>
            <pc:docMk/>
            <pc:sldMk cId="43488363" sldId="287"/>
            <ac:cxnSpMk id="12" creationId="{D98656E4-3799-A7A7-2F00-31D38EB46494}"/>
          </ac:cxnSpMkLst>
        </pc:cxnChg>
        <pc:cxnChg chg="mod">
          <ac:chgData name="René Hansen" userId="a6179236-599e-4cb3-be87-773adac61c24" providerId="ADAL" clId="{3DF86430-BDFB-4023-8862-191CF606B9CA}" dt="2023-04-19T08:09:07.796" v="833"/>
          <ac:cxnSpMkLst>
            <pc:docMk/>
            <pc:sldMk cId="43488363" sldId="287"/>
            <ac:cxnSpMk id="13" creationId="{5129D2F7-71C6-7DF5-82BE-2AD72319FC7B}"/>
          </ac:cxnSpMkLst>
        </pc:cxnChg>
        <pc:cxnChg chg="mod">
          <ac:chgData name="René Hansen" userId="a6179236-599e-4cb3-be87-773adac61c24" providerId="ADAL" clId="{3DF86430-BDFB-4023-8862-191CF606B9CA}" dt="2023-04-19T08:09:07.796" v="833"/>
          <ac:cxnSpMkLst>
            <pc:docMk/>
            <pc:sldMk cId="43488363" sldId="287"/>
            <ac:cxnSpMk id="14" creationId="{0843E649-48C6-D01D-7ABE-B37CF5A72305}"/>
          </ac:cxnSpMkLst>
        </pc:cxnChg>
        <pc:cxnChg chg="mod">
          <ac:chgData name="René Hansen" userId="a6179236-599e-4cb3-be87-773adac61c24" providerId="ADAL" clId="{3DF86430-BDFB-4023-8862-191CF606B9CA}" dt="2023-04-19T08:09:07.796" v="833"/>
          <ac:cxnSpMkLst>
            <pc:docMk/>
            <pc:sldMk cId="43488363" sldId="287"/>
            <ac:cxnSpMk id="15" creationId="{BAD66BD3-CD34-C537-1C73-5F67F9B7727B}"/>
          </ac:cxnSpMkLst>
        </pc:cxnChg>
        <pc:cxnChg chg="mod">
          <ac:chgData name="René Hansen" userId="a6179236-599e-4cb3-be87-773adac61c24" providerId="ADAL" clId="{3DF86430-BDFB-4023-8862-191CF606B9CA}" dt="2023-04-19T08:09:07.796" v="833"/>
          <ac:cxnSpMkLst>
            <pc:docMk/>
            <pc:sldMk cId="43488363" sldId="287"/>
            <ac:cxnSpMk id="16" creationId="{7F5083A3-2E49-E055-D9B9-60A1B2D7BCF9}"/>
          </ac:cxnSpMkLst>
        </pc:cxnChg>
        <pc:cxnChg chg="mod">
          <ac:chgData name="René Hansen" userId="a6179236-599e-4cb3-be87-773adac61c24" providerId="ADAL" clId="{3DF86430-BDFB-4023-8862-191CF606B9CA}" dt="2023-04-19T08:09:07.796" v="833"/>
          <ac:cxnSpMkLst>
            <pc:docMk/>
            <pc:sldMk cId="43488363" sldId="287"/>
            <ac:cxnSpMk id="17" creationId="{BCE653D2-06F8-1E47-BAE3-77E300099E3A}"/>
          </ac:cxnSpMkLst>
        </pc:cxnChg>
        <pc:cxnChg chg="mod">
          <ac:chgData name="René Hansen" userId="a6179236-599e-4cb3-be87-773adac61c24" providerId="ADAL" clId="{3DF86430-BDFB-4023-8862-191CF606B9CA}" dt="2023-04-19T08:09:07.796" v="833"/>
          <ac:cxnSpMkLst>
            <pc:docMk/>
            <pc:sldMk cId="43488363" sldId="287"/>
            <ac:cxnSpMk id="18" creationId="{29CB1239-B5B0-C5FC-0BEE-2BA47680B925}"/>
          </ac:cxnSpMkLst>
        </pc:cxnChg>
      </pc:sldChg>
      <pc:sldChg chg="addSp modSp new mod setBg">
        <pc:chgData name="René Hansen" userId="a6179236-599e-4cb3-be87-773adac61c24" providerId="ADAL" clId="{3DF86430-BDFB-4023-8862-191CF606B9CA}" dt="2023-04-19T08:18:31.467" v="896" actId="14100"/>
        <pc:sldMkLst>
          <pc:docMk/>
          <pc:sldMk cId="4294870634" sldId="288"/>
        </pc:sldMkLst>
        <pc:spChg chg="mod">
          <ac:chgData name="René Hansen" userId="a6179236-599e-4cb3-be87-773adac61c24" providerId="ADAL" clId="{3DF86430-BDFB-4023-8862-191CF606B9CA}" dt="2023-04-19T08:09:45.103" v="862" actId="26606"/>
          <ac:spMkLst>
            <pc:docMk/>
            <pc:sldMk cId="4294870634" sldId="288"/>
            <ac:spMk id="2" creationId="{B7F72EE2-DBC8-6532-D903-D8CDA2E086A2}"/>
          </ac:spMkLst>
        </pc:spChg>
        <pc:spChg chg="mod">
          <ac:chgData name="René Hansen" userId="a6179236-599e-4cb3-be87-773adac61c24" providerId="ADAL" clId="{3DF86430-BDFB-4023-8862-191CF606B9CA}" dt="2023-04-19T08:09:45.103" v="862" actId="26606"/>
          <ac:spMkLst>
            <pc:docMk/>
            <pc:sldMk cId="4294870634" sldId="288"/>
            <ac:spMk id="3" creationId="{B936E0BB-251A-2EFA-12BE-282DD499CEA2}"/>
          </ac:spMkLst>
        </pc:spChg>
        <pc:spChg chg="add">
          <ac:chgData name="René Hansen" userId="a6179236-599e-4cb3-be87-773adac61c24" providerId="ADAL" clId="{3DF86430-BDFB-4023-8862-191CF606B9CA}" dt="2023-04-19T08:09:45.103" v="862" actId="26606"/>
          <ac:spMkLst>
            <pc:docMk/>
            <pc:sldMk cId="4294870634" sldId="288"/>
            <ac:spMk id="23" creationId="{EB6D1D7F-141C-4D8E-BFBA-D95B68E16385}"/>
          </ac:spMkLst>
        </pc:spChg>
        <pc:spChg chg="add">
          <ac:chgData name="René Hansen" userId="a6179236-599e-4cb3-be87-773adac61c24" providerId="ADAL" clId="{3DF86430-BDFB-4023-8862-191CF606B9CA}" dt="2023-04-19T08:09:45.103" v="862" actId="26606"/>
          <ac:spMkLst>
            <pc:docMk/>
            <pc:sldMk cId="4294870634" sldId="288"/>
            <ac:spMk id="25" creationId="{B7B54865-0417-4422-B63B-3E74C04CD741}"/>
          </ac:spMkLst>
        </pc:spChg>
        <pc:grpChg chg="add mod">
          <ac:chgData name="René Hansen" userId="a6179236-599e-4cb3-be87-773adac61c24" providerId="ADAL" clId="{3DF86430-BDFB-4023-8862-191CF606B9CA}" dt="2023-04-19T08:18:31.467" v="896" actId="14100"/>
          <ac:grpSpMkLst>
            <pc:docMk/>
            <pc:sldMk cId="4294870634" sldId="288"/>
            <ac:grpSpMk id="4" creationId="{8EBFDCB9-4678-C9FB-9467-4EA3ECCD7C9D}"/>
          </ac:grpSpMkLst>
        </pc:grpChg>
        <pc:picChg chg="mod">
          <ac:chgData name="René Hansen" userId="a6179236-599e-4cb3-be87-773adac61c24" providerId="ADAL" clId="{3DF86430-BDFB-4023-8862-191CF606B9CA}" dt="2023-04-19T08:09:42.340" v="861"/>
          <ac:picMkLst>
            <pc:docMk/>
            <pc:sldMk cId="4294870634" sldId="288"/>
            <ac:picMk id="5" creationId="{64327B37-ADD5-6114-C238-CC8A1B82A4C9}"/>
          </ac:picMkLst>
        </pc:picChg>
        <pc:picChg chg="mod">
          <ac:chgData name="René Hansen" userId="a6179236-599e-4cb3-be87-773adac61c24" providerId="ADAL" clId="{3DF86430-BDFB-4023-8862-191CF606B9CA}" dt="2023-04-19T08:09:42.340" v="861"/>
          <ac:picMkLst>
            <pc:docMk/>
            <pc:sldMk cId="4294870634" sldId="288"/>
            <ac:picMk id="6" creationId="{26A6F040-6517-0A11-8265-0C6FDC9868EA}"/>
          </ac:picMkLst>
        </pc:picChg>
        <pc:picChg chg="mod">
          <ac:chgData name="René Hansen" userId="a6179236-599e-4cb3-be87-773adac61c24" providerId="ADAL" clId="{3DF86430-BDFB-4023-8862-191CF606B9CA}" dt="2023-04-19T08:09:42.340" v="861"/>
          <ac:picMkLst>
            <pc:docMk/>
            <pc:sldMk cId="4294870634" sldId="288"/>
            <ac:picMk id="7" creationId="{CE61E796-BE50-7015-4F51-2D474E5E754F}"/>
          </ac:picMkLst>
        </pc:picChg>
        <pc:picChg chg="mod">
          <ac:chgData name="René Hansen" userId="a6179236-599e-4cb3-be87-773adac61c24" providerId="ADAL" clId="{3DF86430-BDFB-4023-8862-191CF606B9CA}" dt="2023-04-19T08:09:42.340" v="861"/>
          <ac:picMkLst>
            <pc:docMk/>
            <pc:sldMk cId="4294870634" sldId="288"/>
            <ac:picMk id="8" creationId="{63152B98-1E52-C29E-3003-A342FBCE632D}"/>
          </ac:picMkLst>
        </pc:picChg>
        <pc:picChg chg="mod">
          <ac:chgData name="René Hansen" userId="a6179236-599e-4cb3-be87-773adac61c24" providerId="ADAL" clId="{3DF86430-BDFB-4023-8862-191CF606B9CA}" dt="2023-04-19T08:09:42.340" v="861"/>
          <ac:picMkLst>
            <pc:docMk/>
            <pc:sldMk cId="4294870634" sldId="288"/>
            <ac:picMk id="9" creationId="{360D93DA-0BCF-CAB3-1692-69D9B34FB67A}"/>
          </ac:picMkLst>
        </pc:picChg>
        <pc:picChg chg="mod">
          <ac:chgData name="René Hansen" userId="a6179236-599e-4cb3-be87-773adac61c24" providerId="ADAL" clId="{3DF86430-BDFB-4023-8862-191CF606B9CA}" dt="2023-04-19T08:09:42.340" v="861"/>
          <ac:picMkLst>
            <pc:docMk/>
            <pc:sldMk cId="4294870634" sldId="288"/>
            <ac:picMk id="10" creationId="{079C092A-DFDE-676F-217F-67B103FCCE8F}"/>
          </ac:picMkLst>
        </pc:picChg>
        <pc:cxnChg chg="mod">
          <ac:chgData name="René Hansen" userId="a6179236-599e-4cb3-be87-773adac61c24" providerId="ADAL" clId="{3DF86430-BDFB-4023-8862-191CF606B9CA}" dt="2023-04-19T08:09:42.340" v="861"/>
          <ac:cxnSpMkLst>
            <pc:docMk/>
            <pc:sldMk cId="4294870634" sldId="288"/>
            <ac:cxnSpMk id="11" creationId="{942C9776-2A39-7C25-1396-1EDC1633E3B7}"/>
          </ac:cxnSpMkLst>
        </pc:cxnChg>
        <pc:cxnChg chg="mod">
          <ac:chgData name="René Hansen" userId="a6179236-599e-4cb3-be87-773adac61c24" providerId="ADAL" clId="{3DF86430-BDFB-4023-8862-191CF606B9CA}" dt="2023-04-19T08:09:42.340" v="861"/>
          <ac:cxnSpMkLst>
            <pc:docMk/>
            <pc:sldMk cId="4294870634" sldId="288"/>
            <ac:cxnSpMk id="12" creationId="{620ADF20-6327-E950-B75A-51F53BA934D4}"/>
          </ac:cxnSpMkLst>
        </pc:cxnChg>
        <pc:cxnChg chg="mod">
          <ac:chgData name="René Hansen" userId="a6179236-599e-4cb3-be87-773adac61c24" providerId="ADAL" clId="{3DF86430-BDFB-4023-8862-191CF606B9CA}" dt="2023-04-19T08:09:42.340" v="861"/>
          <ac:cxnSpMkLst>
            <pc:docMk/>
            <pc:sldMk cId="4294870634" sldId="288"/>
            <ac:cxnSpMk id="13" creationId="{D0D09D79-FDCC-B98B-AB2B-F6470873767E}"/>
          </ac:cxnSpMkLst>
        </pc:cxnChg>
        <pc:cxnChg chg="mod">
          <ac:chgData name="René Hansen" userId="a6179236-599e-4cb3-be87-773adac61c24" providerId="ADAL" clId="{3DF86430-BDFB-4023-8862-191CF606B9CA}" dt="2023-04-19T08:09:42.340" v="861"/>
          <ac:cxnSpMkLst>
            <pc:docMk/>
            <pc:sldMk cId="4294870634" sldId="288"/>
            <ac:cxnSpMk id="14" creationId="{79589A16-CF82-AD10-5120-BE538CDC20C4}"/>
          </ac:cxnSpMkLst>
        </pc:cxnChg>
        <pc:cxnChg chg="mod">
          <ac:chgData name="René Hansen" userId="a6179236-599e-4cb3-be87-773adac61c24" providerId="ADAL" clId="{3DF86430-BDFB-4023-8862-191CF606B9CA}" dt="2023-04-19T08:09:42.340" v="861"/>
          <ac:cxnSpMkLst>
            <pc:docMk/>
            <pc:sldMk cId="4294870634" sldId="288"/>
            <ac:cxnSpMk id="15" creationId="{27532E51-A0B0-9E1C-5B90-B3D49191BBA4}"/>
          </ac:cxnSpMkLst>
        </pc:cxnChg>
        <pc:cxnChg chg="mod">
          <ac:chgData name="René Hansen" userId="a6179236-599e-4cb3-be87-773adac61c24" providerId="ADAL" clId="{3DF86430-BDFB-4023-8862-191CF606B9CA}" dt="2023-04-19T08:09:42.340" v="861"/>
          <ac:cxnSpMkLst>
            <pc:docMk/>
            <pc:sldMk cId="4294870634" sldId="288"/>
            <ac:cxnSpMk id="16" creationId="{2BC426A2-3DDA-A591-BE1F-C4F4580994E2}"/>
          </ac:cxnSpMkLst>
        </pc:cxnChg>
        <pc:cxnChg chg="mod">
          <ac:chgData name="René Hansen" userId="a6179236-599e-4cb3-be87-773adac61c24" providerId="ADAL" clId="{3DF86430-BDFB-4023-8862-191CF606B9CA}" dt="2023-04-19T08:09:42.340" v="861"/>
          <ac:cxnSpMkLst>
            <pc:docMk/>
            <pc:sldMk cId="4294870634" sldId="288"/>
            <ac:cxnSpMk id="17" creationId="{A918D398-CF17-367C-10DD-12C8CA4B6E71}"/>
          </ac:cxnSpMkLst>
        </pc:cxnChg>
        <pc:cxnChg chg="mod">
          <ac:chgData name="René Hansen" userId="a6179236-599e-4cb3-be87-773adac61c24" providerId="ADAL" clId="{3DF86430-BDFB-4023-8862-191CF606B9CA}" dt="2023-04-19T08:09:42.340" v="861"/>
          <ac:cxnSpMkLst>
            <pc:docMk/>
            <pc:sldMk cId="4294870634" sldId="288"/>
            <ac:cxnSpMk id="18" creationId="{04FDEE72-A7C3-CC05-29FB-4FC551A60096}"/>
          </ac:cxnSpMkLst>
        </pc:cxnChg>
      </pc:sldChg>
      <pc:sldChg chg="addSp modSp new mod modAnim">
        <pc:chgData name="René Hansen" userId="a6179236-599e-4cb3-be87-773adac61c24" providerId="ADAL" clId="{3DF86430-BDFB-4023-8862-191CF606B9CA}" dt="2023-04-19T08:11:01.158" v="895" actId="1076"/>
        <pc:sldMkLst>
          <pc:docMk/>
          <pc:sldMk cId="3445374629" sldId="289"/>
        </pc:sldMkLst>
        <pc:spChg chg="mod">
          <ac:chgData name="René Hansen" userId="a6179236-599e-4cb3-be87-773adac61c24" providerId="ADAL" clId="{3DF86430-BDFB-4023-8862-191CF606B9CA}" dt="2023-04-19T08:10:14.987" v="890" actId="20577"/>
          <ac:spMkLst>
            <pc:docMk/>
            <pc:sldMk cId="3445374629" sldId="289"/>
            <ac:spMk id="2" creationId="{01E2BE96-B472-4546-1240-2EFC242C7A1A}"/>
          </ac:spMkLst>
        </pc:spChg>
        <pc:spChg chg="add mod">
          <ac:chgData name="René Hansen" userId="a6179236-599e-4cb3-be87-773adac61c24" providerId="ADAL" clId="{3DF86430-BDFB-4023-8862-191CF606B9CA}" dt="2023-04-19T08:10:36.081" v="892" actId="1076"/>
          <ac:spMkLst>
            <pc:docMk/>
            <pc:sldMk cId="3445374629" sldId="289"/>
            <ac:spMk id="6" creationId="{AE6F343C-6979-8964-BE04-B65B33E52B0C}"/>
          </ac:spMkLst>
        </pc:spChg>
        <pc:spChg chg="add mod">
          <ac:chgData name="René Hansen" userId="a6179236-599e-4cb3-be87-773adac61c24" providerId="ADAL" clId="{3DF86430-BDFB-4023-8862-191CF606B9CA}" dt="2023-04-19T08:10:36.081" v="892" actId="1076"/>
          <ac:spMkLst>
            <pc:docMk/>
            <pc:sldMk cId="3445374629" sldId="289"/>
            <ac:spMk id="7" creationId="{46C8A781-7ADC-7C9A-650F-265776821650}"/>
          </ac:spMkLst>
        </pc:spChg>
        <pc:spChg chg="add mod">
          <ac:chgData name="René Hansen" userId="a6179236-599e-4cb3-be87-773adac61c24" providerId="ADAL" clId="{3DF86430-BDFB-4023-8862-191CF606B9CA}" dt="2023-04-19T08:10:36.081" v="892" actId="1076"/>
          <ac:spMkLst>
            <pc:docMk/>
            <pc:sldMk cId="3445374629" sldId="289"/>
            <ac:spMk id="8" creationId="{3B584550-46C5-A66A-C02F-1637D23F289E}"/>
          </ac:spMkLst>
        </pc:spChg>
        <pc:spChg chg="add mod">
          <ac:chgData name="René Hansen" userId="a6179236-599e-4cb3-be87-773adac61c24" providerId="ADAL" clId="{3DF86430-BDFB-4023-8862-191CF606B9CA}" dt="2023-04-19T08:10:36.081" v="892" actId="1076"/>
          <ac:spMkLst>
            <pc:docMk/>
            <pc:sldMk cId="3445374629" sldId="289"/>
            <ac:spMk id="9" creationId="{054392EC-A562-7216-B875-6C03AEC49BB4}"/>
          </ac:spMkLst>
        </pc:spChg>
        <pc:spChg chg="add mod">
          <ac:chgData name="René Hansen" userId="a6179236-599e-4cb3-be87-773adac61c24" providerId="ADAL" clId="{3DF86430-BDFB-4023-8862-191CF606B9CA}" dt="2023-04-19T08:10:36.081" v="892" actId="1076"/>
          <ac:spMkLst>
            <pc:docMk/>
            <pc:sldMk cId="3445374629" sldId="289"/>
            <ac:spMk id="10" creationId="{421B3662-EA4A-82F4-734C-3A2F202C4D73}"/>
          </ac:spMkLst>
        </pc:spChg>
        <pc:spChg chg="add mod">
          <ac:chgData name="René Hansen" userId="a6179236-599e-4cb3-be87-773adac61c24" providerId="ADAL" clId="{3DF86430-BDFB-4023-8862-191CF606B9CA}" dt="2023-04-19T08:10:36.081" v="892" actId="1076"/>
          <ac:spMkLst>
            <pc:docMk/>
            <pc:sldMk cId="3445374629" sldId="289"/>
            <ac:spMk id="11" creationId="{315EF3D5-3566-6929-50F0-7301D0AEBF80}"/>
          </ac:spMkLst>
        </pc:spChg>
        <pc:spChg chg="add mod">
          <ac:chgData name="René Hansen" userId="a6179236-599e-4cb3-be87-773adac61c24" providerId="ADAL" clId="{3DF86430-BDFB-4023-8862-191CF606B9CA}" dt="2023-04-19T08:10:36.081" v="892" actId="1076"/>
          <ac:spMkLst>
            <pc:docMk/>
            <pc:sldMk cId="3445374629" sldId="289"/>
            <ac:spMk id="12" creationId="{AA33E2C6-9333-1085-B9C6-76D3BE890EDE}"/>
          </ac:spMkLst>
        </pc:spChg>
        <pc:spChg chg="add mod">
          <ac:chgData name="René Hansen" userId="a6179236-599e-4cb3-be87-773adac61c24" providerId="ADAL" clId="{3DF86430-BDFB-4023-8862-191CF606B9CA}" dt="2023-04-19T08:10:36.081" v="892" actId="1076"/>
          <ac:spMkLst>
            <pc:docMk/>
            <pc:sldMk cId="3445374629" sldId="289"/>
            <ac:spMk id="13" creationId="{7E8ECB11-03F9-29C3-09E9-586C92090A4C}"/>
          </ac:spMkLst>
        </pc:spChg>
        <pc:spChg chg="add mod">
          <ac:chgData name="René Hansen" userId="a6179236-599e-4cb3-be87-773adac61c24" providerId="ADAL" clId="{3DF86430-BDFB-4023-8862-191CF606B9CA}" dt="2023-04-19T08:10:36.081" v="892" actId="1076"/>
          <ac:spMkLst>
            <pc:docMk/>
            <pc:sldMk cId="3445374629" sldId="289"/>
            <ac:spMk id="14" creationId="{B0F5247F-4E8D-0B0D-32E8-13D2E7E421F6}"/>
          </ac:spMkLst>
        </pc:spChg>
        <pc:spChg chg="add mod">
          <ac:chgData name="René Hansen" userId="a6179236-599e-4cb3-be87-773adac61c24" providerId="ADAL" clId="{3DF86430-BDFB-4023-8862-191CF606B9CA}" dt="2023-04-19T08:10:36.081" v="892" actId="1076"/>
          <ac:spMkLst>
            <pc:docMk/>
            <pc:sldMk cId="3445374629" sldId="289"/>
            <ac:spMk id="15" creationId="{ACBCD33E-FCA2-81A4-4848-B52B8C59374E}"/>
          </ac:spMkLst>
        </pc:spChg>
        <pc:spChg chg="add mod">
          <ac:chgData name="René Hansen" userId="a6179236-599e-4cb3-be87-773adac61c24" providerId="ADAL" clId="{3DF86430-BDFB-4023-8862-191CF606B9CA}" dt="2023-04-19T08:10:36.081" v="892" actId="1076"/>
          <ac:spMkLst>
            <pc:docMk/>
            <pc:sldMk cId="3445374629" sldId="289"/>
            <ac:spMk id="16" creationId="{DE70F199-B547-47A7-F4B2-F3B921060755}"/>
          </ac:spMkLst>
        </pc:spChg>
        <pc:spChg chg="add mod">
          <ac:chgData name="René Hansen" userId="a6179236-599e-4cb3-be87-773adac61c24" providerId="ADAL" clId="{3DF86430-BDFB-4023-8862-191CF606B9CA}" dt="2023-04-19T08:10:36.081" v="892" actId="1076"/>
          <ac:spMkLst>
            <pc:docMk/>
            <pc:sldMk cId="3445374629" sldId="289"/>
            <ac:spMk id="17" creationId="{B64FF775-91BC-1A62-D3F6-A8090C6DD9E7}"/>
          </ac:spMkLst>
        </pc:spChg>
        <pc:spChg chg="add mod">
          <ac:chgData name="René Hansen" userId="a6179236-599e-4cb3-be87-773adac61c24" providerId="ADAL" clId="{3DF86430-BDFB-4023-8862-191CF606B9CA}" dt="2023-04-19T08:10:36.081" v="892" actId="1076"/>
          <ac:spMkLst>
            <pc:docMk/>
            <pc:sldMk cId="3445374629" sldId="289"/>
            <ac:spMk id="18" creationId="{0F8E0E1A-80F3-52A7-4C41-8F9E3A0DC14F}"/>
          </ac:spMkLst>
        </pc:spChg>
        <pc:spChg chg="add mod">
          <ac:chgData name="René Hansen" userId="a6179236-599e-4cb3-be87-773adac61c24" providerId="ADAL" clId="{3DF86430-BDFB-4023-8862-191CF606B9CA}" dt="2023-04-19T08:10:36.081" v="892" actId="1076"/>
          <ac:spMkLst>
            <pc:docMk/>
            <pc:sldMk cId="3445374629" sldId="289"/>
            <ac:spMk id="19" creationId="{B5D38F06-D0FE-A94C-9F20-E7C4B69B0194}"/>
          </ac:spMkLst>
        </pc:spChg>
        <pc:picChg chg="add mod">
          <ac:chgData name="René Hansen" userId="a6179236-599e-4cb3-be87-773adac61c24" providerId="ADAL" clId="{3DF86430-BDFB-4023-8862-191CF606B9CA}" dt="2023-04-19T08:10:36.081" v="892" actId="1076"/>
          <ac:picMkLst>
            <pc:docMk/>
            <pc:sldMk cId="3445374629" sldId="289"/>
            <ac:picMk id="4" creationId="{25B7675A-3D0E-9B1E-3D6B-2115E0968E83}"/>
          </ac:picMkLst>
        </pc:picChg>
        <pc:picChg chg="add mod">
          <ac:chgData name="René Hansen" userId="a6179236-599e-4cb3-be87-773adac61c24" providerId="ADAL" clId="{3DF86430-BDFB-4023-8862-191CF606B9CA}" dt="2023-04-19T08:10:36.081" v="892" actId="1076"/>
          <ac:picMkLst>
            <pc:docMk/>
            <pc:sldMk cId="3445374629" sldId="289"/>
            <ac:picMk id="5" creationId="{93209C3C-3193-D887-98E1-00783F15402A}"/>
          </ac:picMkLst>
        </pc:picChg>
        <pc:picChg chg="add mod ord">
          <ac:chgData name="René Hansen" userId="a6179236-599e-4cb3-be87-773adac61c24" providerId="ADAL" clId="{3DF86430-BDFB-4023-8862-191CF606B9CA}" dt="2023-04-19T08:11:01.158" v="895" actId="1076"/>
          <ac:picMkLst>
            <pc:docMk/>
            <pc:sldMk cId="3445374629" sldId="289"/>
            <ac:picMk id="20" creationId="{59349C9B-315D-C204-88D6-19DDA68E891E}"/>
          </ac:picMkLst>
        </pc:picChg>
      </pc:sldChg>
      <pc:sldChg chg="modSp add del mod">
        <pc:chgData name="René Hansen" userId="a6179236-599e-4cb3-be87-773adac61c24" providerId="ADAL" clId="{3DF86430-BDFB-4023-8862-191CF606B9CA}" dt="2023-04-28T05:39:19.900" v="915" actId="47"/>
        <pc:sldMkLst>
          <pc:docMk/>
          <pc:sldMk cId="136418648" sldId="290"/>
        </pc:sldMkLst>
        <pc:spChg chg="mod">
          <ac:chgData name="René Hansen" userId="a6179236-599e-4cb3-be87-773adac61c24" providerId="ADAL" clId="{3DF86430-BDFB-4023-8862-191CF606B9CA}" dt="2023-04-28T05:39:07.435" v="914" actId="1076"/>
          <ac:spMkLst>
            <pc:docMk/>
            <pc:sldMk cId="136418648" sldId="290"/>
            <ac:spMk id="7" creationId="{00000000-0000-0000-0000-000000000000}"/>
          </ac:spMkLst>
        </pc:spChg>
      </pc:sldChg>
      <pc:sldChg chg="modSp new mod">
        <pc:chgData name="René Hansen" userId="a6179236-599e-4cb3-be87-773adac61c24" providerId="ADAL" clId="{3DF86430-BDFB-4023-8862-191CF606B9CA}" dt="2023-04-28T10:33:13.060" v="993" actId="20577"/>
        <pc:sldMkLst>
          <pc:docMk/>
          <pc:sldMk cId="3654795495" sldId="290"/>
        </pc:sldMkLst>
        <pc:spChg chg="mod">
          <ac:chgData name="René Hansen" userId="a6179236-599e-4cb3-be87-773adac61c24" providerId="ADAL" clId="{3DF86430-BDFB-4023-8862-191CF606B9CA}" dt="2023-04-28T10:32:49.055" v="947" actId="20577"/>
          <ac:spMkLst>
            <pc:docMk/>
            <pc:sldMk cId="3654795495" sldId="290"/>
            <ac:spMk id="2" creationId="{49556257-8440-E21F-5E3E-47654A7509D4}"/>
          </ac:spMkLst>
        </pc:spChg>
        <pc:spChg chg="mod">
          <ac:chgData name="René Hansen" userId="a6179236-599e-4cb3-be87-773adac61c24" providerId="ADAL" clId="{3DF86430-BDFB-4023-8862-191CF606B9CA}" dt="2023-04-28T10:33:13.060" v="993" actId="20577"/>
          <ac:spMkLst>
            <pc:docMk/>
            <pc:sldMk cId="3654795495" sldId="290"/>
            <ac:spMk id="3" creationId="{FC184FB6-AC95-D4ED-9B37-DE9B309218CC}"/>
          </ac:spMkLst>
        </pc:spChg>
      </pc:sldChg>
      <pc:sldChg chg="addSp delSp modSp new mod setBg">
        <pc:chgData name="René Hansen" userId="a6179236-599e-4cb3-be87-773adac61c24" providerId="ADAL" clId="{3DF86430-BDFB-4023-8862-191CF606B9CA}" dt="2023-04-28T10:35:22.573" v="1027" actId="26606"/>
        <pc:sldMkLst>
          <pc:docMk/>
          <pc:sldMk cId="1279002868" sldId="291"/>
        </pc:sldMkLst>
        <pc:spChg chg="mod">
          <ac:chgData name="René Hansen" userId="a6179236-599e-4cb3-be87-773adac61c24" providerId="ADAL" clId="{3DF86430-BDFB-4023-8862-191CF606B9CA}" dt="2023-04-28T10:35:22.573" v="1027" actId="26606"/>
          <ac:spMkLst>
            <pc:docMk/>
            <pc:sldMk cId="1279002868" sldId="291"/>
            <ac:spMk id="2" creationId="{83CFDAD0-6837-1BA7-EB75-3390F1D443AF}"/>
          </ac:spMkLst>
        </pc:spChg>
        <pc:spChg chg="del mod">
          <ac:chgData name="René Hansen" userId="a6179236-599e-4cb3-be87-773adac61c24" providerId="ADAL" clId="{3DF86430-BDFB-4023-8862-191CF606B9CA}" dt="2023-04-28T10:35:22.573" v="1027" actId="26606"/>
          <ac:spMkLst>
            <pc:docMk/>
            <pc:sldMk cId="1279002868" sldId="291"/>
            <ac:spMk id="3" creationId="{EC40CDF6-A2A5-E147-4D9D-3AB5A20AD424}"/>
          </ac:spMkLst>
        </pc:spChg>
        <pc:spChg chg="add">
          <ac:chgData name="René Hansen" userId="a6179236-599e-4cb3-be87-773adac61c24" providerId="ADAL" clId="{3DF86430-BDFB-4023-8862-191CF606B9CA}" dt="2023-04-28T10:35:22.573" v="1027" actId="26606"/>
          <ac:spMkLst>
            <pc:docMk/>
            <pc:sldMk cId="1279002868" sldId="291"/>
            <ac:spMk id="9" creationId="{EB6D1D7F-141C-4D8E-BFBA-D95B68E16385}"/>
          </ac:spMkLst>
        </pc:spChg>
        <pc:spChg chg="add">
          <ac:chgData name="René Hansen" userId="a6179236-599e-4cb3-be87-773adac61c24" providerId="ADAL" clId="{3DF86430-BDFB-4023-8862-191CF606B9CA}" dt="2023-04-28T10:35:22.573" v="1027" actId="26606"/>
          <ac:spMkLst>
            <pc:docMk/>
            <pc:sldMk cId="1279002868" sldId="291"/>
            <ac:spMk id="11" creationId="{245B42B6-26F8-4E25-839B-FB38F13BEFFC}"/>
          </ac:spMkLst>
        </pc:spChg>
        <pc:graphicFrameChg chg="add">
          <ac:chgData name="René Hansen" userId="a6179236-599e-4cb3-be87-773adac61c24" providerId="ADAL" clId="{3DF86430-BDFB-4023-8862-191CF606B9CA}" dt="2023-04-28T10:35:22.573" v="1027" actId="26606"/>
          <ac:graphicFrameMkLst>
            <pc:docMk/>
            <pc:sldMk cId="1279002868" sldId="291"/>
            <ac:graphicFrameMk id="5" creationId="{6CF022B2-125D-0190-6E94-5202B85F0A01}"/>
          </ac:graphicFrameMkLst>
        </pc:graphicFrameChg>
      </pc:sldChg>
      <pc:sldChg chg="add del">
        <pc:chgData name="René Hansen" userId="a6179236-599e-4cb3-be87-773adac61c24" providerId="ADAL" clId="{3DF86430-BDFB-4023-8862-191CF606B9CA}" dt="2023-04-28T05:39:20.555" v="916" actId="47"/>
        <pc:sldMkLst>
          <pc:docMk/>
          <pc:sldMk cId="2261820423" sldId="291"/>
        </pc:sldMkLst>
      </pc:sldChg>
      <pc:sldChg chg="addSp modSp new mod setBg setClrOvrMap">
        <pc:chgData name="René Hansen" userId="a6179236-599e-4cb3-be87-773adac61c24" providerId="ADAL" clId="{3DF86430-BDFB-4023-8862-191CF606B9CA}" dt="2023-04-28T10:35:11.260" v="1026" actId="26606"/>
        <pc:sldMkLst>
          <pc:docMk/>
          <pc:sldMk cId="691669402" sldId="292"/>
        </pc:sldMkLst>
        <pc:spChg chg="mod">
          <ac:chgData name="René Hansen" userId="a6179236-599e-4cb3-be87-773adac61c24" providerId="ADAL" clId="{3DF86430-BDFB-4023-8862-191CF606B9CA}" dt="2023-04-28T10:35:11.260" v="1026" actId="26606"/>
          <ac:spMkLst>
            <pc:docMk/>
            <pc:sldMk cId="691669402" sldId="292"/>
            <ac:spMk id="2" creationId="{9F62D7B8-8FBD-03A6-D32D-456642CFB2DA}"/>
          </ac:spMkLst>
        </pc:spChg>
        <pc:spChg chg="mod">
          <ac:chgData name="René Hansen" userId="a6179236-599e-4cb3-be87-773adac61c24" providerId="ADAL" clId="{3DF86430-BDFB-4023-8862-191CF606B9CA}" dt="2023-04-28T10:35:11.260" v="1026" actId="26606"/>
          <ac:spMkLst>
            <pc:docMk/>
            <pc:sldMk cId="691669402" sldId="292"/>
            <ac:spMk id="3" creationId="{F596B764-2F26-6207-DBBC-35A149D7CD33}"/>
          </ac:spMkLst>
        </pc:spChg>
        <pc:spChg chg="add">
          <ac:chgData name="René Hansen" userId="a6179236-599e-4cb3-be87-773adac61c24" providerId="ADAL" clId="{3DF86430-BDFB-4023-8862-191CF606B9CA}" dt="2023-04-28T10:35:11.260" v="1026" actId="26606"/>
          <ac:spMkLst>
            <pc:docMk/>
            <pc:sldMk cId="691669402" sldId="292"/>
            <ac:spMk id="9" creationId="{EB6D1D7F-141C-4D8E-BFBA-D95B68E16385}"/>
          </ac:spMkLst>
        </pc:spChg>
        <pc:spChg chg="add">
          <ac:chgData name="René Hansen" userId="a6179236-599e-4cb3-be87-773adac61c24" providerId="ADAL" clId="{3DF86430-BDFB-4023-8862-191CF606B9CA}" dt="2023-04-28T10:35:11.260" v="1026" actId="26606"/>
          <ac:spMkLst>
            <pc:docMk/>
            <pc:sldMk cId="691669402" sldId="292"/>
            <ac:spMk id="11" creationId="{558DA214-7FDA-4C9D-A7CF-9AD725E290E1}"/>
          </ac:spMkLst>
        </pc:spChg>
        <pc:picChg chg="add mod">
          <ac:chgData name="René Hansen" userId="a6179236-599e-4cb3-be87-773adac61c24" providerId="ADAL" clId="{3DF86430-BDFB-4023-8862-191CF606B9CA}" dt="2023-04-28T10:35:11.260" v="1026" actId="26606"/>
          <ac:picMkLst>
            <pc:docMk/>
            <pc:sldMk cId="691669402" sldId="292"/>
            <ac:picMk id="4" creationId="{4B7F7304-9527-72BD-9C7F-0E522AE94811}"/>
          </ac:picMkLst>
        </pc:picChg>
      </pc:sldChg>
      <pc:sldChg chg="add del">
        <pc:chgData name="René Hansen" userId="a6179236-599e-4cb3-be87-773adac61c24" providerId="ADAL" clId="{3DF86430-BDFB-4023-8862-191CF606B9CA}" dt="2023-04-28T05:39:21.045" v="917" actId="47"/>
        <pc:sldMkLst>
          <pc:docMk/>
          <pc:sldMk cId="2229931891" sldId="292"/>
        </pc:sldMkLst>
      </pc:sldChg>
      <pc:sldChg chg="addSp delSp modSp new mod setBg">
        <pc:chgData name="René Hansen" userId="a6179236-599e-4cb3-be87-773adac61c24" providerId="ADAL" clId="{3DF86430-BDFB-4023-8862-191CF606B9CA}" dt="2023-04-28T10:40:06.474" v="1202" actId="20577"/>
        <pc:sldMkLst>
          <pc:docMk/>
          <pc:sldMk cId="69274192" sldId="293"/>
        </pc:sldMkLst>
        <pc:spChg chg="mod">
          <ac:chgData name="René Hansen" userId="a6179236-599e-4cb3-be87-773adac61c24" providerId="ADAL" clId="{3DF86430-BDFB-4023-8862-191CF606B9CA}" dt="2023-04-28T10:40:06.474" v="1202" actId="20577"/>
          <ac:spMkLst>
            <pc:docMk/>
            <pc:sldMk cId="69274192" sldId="293"/>
            <ac:spMk id="2" creationId="{23C0019D-9A4D-0DB7-58D3-2BD3104E17A2}"/>
          </ac:spMkLst>
        </pc:spChg>
        <pc:spChg chg="del mod">
          <ac:chgData name="René Hansen" userId="a6179236-599e-4cb3-be87-773adac61c24" providerId="ADAL" clId="{3DF86430-BDFB-4023-8862-191CF606B9CA}" dt="2023-04-28T10:38:33.840" v="1032" actId="478"/>
          <ac:spMkLst>
            <pc:docMk/>
            <pc:sldMk cId="69274192" sldId="293"/>
            <ac:spMk id="3" creationId="{51A08ECF-8C29-31DC-37C0-9B83779A1E17}"/>
          </ac:spMkLst>
        </pc:spChg>
        <pc:spChg chg="add mod">
          <ac:chgData name="René Hansen" userId="a6179236-599e-4cb3-be87-773adac61c24" providerId="ADAL" clId="{3DF86430-BDFB-4023-8862-191CF606B9CA}" dt="2023-04-28T10:38:36.409" v="1033" actId="1076"/>
          <ac:spMkLst>
            <pc:docMk/>
            <pc:sldMk cId="69274192" sldId="293"/>
            <ac:spMk id="6" creationId="{97E6BE70-1125-9252-5A6F-648111DE5E8F}"/>
          </ac:spMkLst>
        </pc:spChg>
        <pc:spChg chg="add">
          <ac:chgData name="René Hansen" userId="a6179236-599e-4cb3-be87-773adac61c24" providerId="ADAL" clId="{3DF86430-BDFB-4023-8862-191CF606B9CA}" dt="2023-04-28T10:38:19.470" v="1030" actId="26606"/>
          <ac:spMkLst>
            <pc:docMk/>
            <pc:sldMk cId="69274192" sldId="293"/>
            <ac:spMk id="9" creationId="{EB6D1D7F-141C-4D8E-BFBA-D95B68E16385}"/>
          </ac:spMkLst>
        </pc:spChg>
        <pc:spChg chg="add">
          <ac:chgData name="René Hansen" userId="a6179236-599e-4cb3-be87-773adac61c24" providerId="ADAL" clId="{3DF86430-BDFB-4023-8862-191CF606B9CA}" dt="2023-04-28T10:38:19.470" v="1030" actId="26606"/>
          <ac:spMkLst>
            <pc:docMk/>
            <pc:sldMk cId="69274192" sldId="293"/>
            <ac:spMk id="11" creationId="{245B42B6-26F8-4E25-839B-FB38F13BEFFC}"/>
          </ac:spMkLst>
        </pc:spChg>
        <pc:picChg chg="add mod">
          <ac:chgData name="René Hansen" userId="a6179236-599e-4cb3-be87-773adac61c24" providerId="ADAL" clId="{3DF86430-BDFB-4023-8862-191CF606B9CA}" dt="2023-04-28T10:38:19.470" v="1030" actId="26606"/>
          <ac:picMkLst>
            <pc:docMk/>
            <pc:sldMk cId="69274192" sldId="293"/>
            <ac:picMk id="4" creationId="{77458C15-8F1C-03A1-3D1E-60C01AC38044}"/>
          </ac:picMkLst>
        </pc:picChg>
      </pc:sldChg>
      <pc:sldChg chg="add del">
        <pc:chgData name="René Hansen" userId="a6179236-599e-4cb3-be87-773adac61c24" providerId="ADAL" clId="{3DF86430-BDFB-4023-8862-191CF606B9CA}" dt="2023-04-28T05:39:21.571" v="918" actId="47"/>
        <pc:sldMkLst>
          <pc:docMk/>
          <pc:sldMk cId="1551941070" sldId="293"/>
        </pc:sldMkLst>
      </pc:sldChg>
      <pc:sldChg chg="addSp modSp new mod setBg">
        <pc:chgData name="René Hansen" userId="a6179236-599e-4cb3-be87-773adac61c24" providerId="ADAL" clId="{3DF86430-BDFB-4023-8862-191CF606B9CA}" dt="2023-04-28T10:40:29.898" v="1208" actId="20577"/>
        <pc:sldMkLst>
          <pc:docMk/>
          <pc:sldMk cId="2101047586" sldId="294"/>
        </pc:sldMkLst>
        <pc:spChg chg="mod">
          <ac:chgData name="René Hansen" userId="a6179236-599e-4cb3-be87-773adac61c24" providerId="ADAL" clId="{3DF86430-BDFB-4023-8862-191CF606B9CA}" dt="2023-04-28T10:39:10.156" v="1068" actId="20577"/>
          <ac:spMkLst>
            <pc:docMk/>
            <pc:sldMk cId="2101047586" sldId="294"/>
            <ac:spMk id="2" creationId="{95735B2C-B386-0229-402A-B1AFA821E696}"/>
          </ac:spMkLst>
        </pc:spChg>
        <pc:spChg chg="mod ord">
          <ac:chgData name="René Hansen" userId="a6179236-599e-4cb3-be87-773adac61c24" providerId="ADAL" clId="{3DF86430-BDFB-4023-8862-191CF606B9CA}" dt="2023-04-28T10:40:29.898" v="1208" actId="20577"/>
          <ac:spMkLst>
            <pc:docMk/>
            <pc:sldMk cId="2101047586" sldId="294"/>
            <ac:spMk id="3" creationId="{365AFA03-8E4C-F6CC-D3E3-68518B296F8D}"/>
          </ac:spMkLst>
        </pc:spChg>
        <pc:spChg chg="add">
          <ac:chgData name="René Hansen" userId="a6179236-599e-4cb3-be87-773adac61c24" providerId="ADAL" clId="{3DF86430-BDFB-4023-8862-191CF606B9CA}" dt="2023-04-28T10:38:53.604" v="1036" actId="26606"/>
          <ac:spMkLst>
            <pc:docMk/>
            <pc:sldMk cId="2101047586" sldId="294"/>
            <ac:spMk id="9" creationId="{EB6D1D7F-141C-4D8E-BFBA-D95B68E16385}"/>
          </ac:spMkLst>
        </pc:spChg>
        <pc:spChg chg="add">
          <ac:chgData name="René Hansen" userId="a6179236-599e-4cb3-be87-773adac61c24" providerId="ADAL" clId="{3DF86430-BDFB-4023-8862-191CF606B9CA}" dt="2023-04-28T10:38:53.604" v="1036" actId="26606"/>
          <ac:spMkLst>
            <pc:docMk/>
            <pc:sldMk cId="2101047586" sldId="294"/>
            <ac:spMk id="11" creationId="{725EFA61-F0F8-4F4A-B750-81EE924F1D78}"/>
          </ac:spMkLst>
        </pc:spChg>
        <pc:picChg chg="add mod">
          <ac:chgData name="René Hansen" userId="a6179236-599e-4cb3-be87-773adac61c24" providerId="ADAL" clId="{3DF86430-BDFB-4023-8862-191CF606B9CA}" dt="2023-04-28T10:38:53.604" v="1036" actId="26606"/>
          <ac:picMkLst>
            <pc:docMk/>
            <pc:sldMk cId="2101047586" sldId="294"/>
            <ac:picMk id="4" creationId="{E7460F00-5AAB-1A02-6958-2FCB75D3A4A8}"/>
          </ac:picMkLst>
        </pc:picChg>
      </pc:sldChg>
      <pc:sldChg chg="add del">
        <pc:chgData name="René Hansen" userId="a6179236-599e-4cb3-be87-773adac61c24" providerId="ADAL" clId="{3DF86430-BDFB-4023-8862-191CF606B9CA}" dt="2023-04-28T05:39:22.144" v="919" actId="47"/>
        <pc:sldMkLst>
          <pc:docMk/>
          <pc:sldMk cId="3529703037" sldId="294"/>
        </pc:sldMkLst>
      </pc:sldChg>
      <pc:sldChg chg="add del">
        <pc:chgData name="René Hansen" userId="a6179236-599e-4cb3-be87-773adac61c24" providerId="ADAL" clId="{3DF86430-BDFB-4023-8862-191CF606B9CA}" dt="2023-04-28T05:39:22.830" v="920" actId="47"/>
        <pc:sldMkLst>
          <pc:docMk/>
          <pc:sldMk cId="735110556" sldId="295"/>
        </pc:sldMkLst>
      </pc:sldChg>
      <pc:sldChg chg="add">
        <pc:chgData name="René Hansen" userId="a6179236-599e-4cb3-be87-773adac61c24" providerId="ADAL" clId="{3DF86430-BDFB-4023-8862-191CF606B9CA}" dt="2023-04-28T10:50:20.506" v="1210"/>
        <pc:sldMkLst>
          <pc:docMk/>
          <pc:sldMk cId="2224459751" sldId="295"/>
        </pc:sldMkLst>
      </pc:sldChg>
      <pc:sldChg chg="add">
        <pc:chgData name="René Hansen" userId="a6179236-599e-4cb3-be87-773adac61c24" providerId="ADAL" clId="{3DF86430-BDFB-4023-8862-191CF606B9CA}" dt="2023-04-28T10:50:30.484" v="1212"/>
        <pc:sldMkLst>
          <pc:docMk/>
          <pc:sldMk cId="852986791" sldId="296"/>
        </pc:sldMkLst>
      </pc:sldChg>
      <pc:sldChg chg="add del">
        <pc:chgData name="René Hansen" userId="a6179236-599e-4cb3-be87-773adac61c24" providerId="ADAL" clId="{3DF86430-BDFB-4023-8862-191CF606B9CA}" dt="2023-04-28T05:39:23.562" v="921" actId="47"/>
        <pc:sldMkLst>
          <pc:docMk/>
          <pc:sldMk cId="1337007897" sldId="296"/>
        </pc:sldMkLst>
      </pc:sldChg>
      <pc:sldChg chg="add">
        <pc:chgData name="René Hansen" userId="a6179236-599e-4cb3-be87-773adac61c24" providerId="ADAL" clId="{3DF86430-BDFB-4023-8862-191CF606B9CA}" dt="2023-04-28T10:50:33.923" v="1214"/>
        <pc:sldMkLst>
          <pc:docMk/>
          <pc:sldMk cId="160722706" sldId="297"/>
        </pc:sldMkLst>
      </pc:sldChg>
      <pc:sldChg chg="add del">
        <pc:chgData name="René Hansen" userId="a6179236-599e-4cb3-be87-773adac61c24" providerId="ADAL" clId="{3DF86430-BDFB-4023-8862-191CF606B9CA}" dt="2023-04-28T05:39:24.279" v="922" actId="47"/>
        <pc:sldMkLst>
          <pc:docMk/>
          <pc:sldMk cId="3593326076" sldId="297"/>
        </pc:sldMkLst>
      </pc:sldChg>
      <pc:sldChg chg="add">
        <pc:chgData name="René Hansen" userId="a6179236-599e-4cb3-be87-773adac61c24" providerId="ADAL" clId="{3DF86430-BDFB-4023-8862-191CF606B9CA}" dt="2023-04-28T10:50:40.087" v="1216"/>
        <pc:sldMkLst>
          <pc:docMk/>
          <pc:sldMk cId="2342470045" sldId="298"/>
        </pc:sldMkLst>
      </pc:sldChg>
      <pc:sldChg chg="add">
        <pc:chgData name="René Hansen" userId="a6179236-599e-4cb3-be87-773adac61c24" providerId="ADAL" clId="{3DF86430-BDFB-4023-8862-191CF606B9CA}" dt="2023-04-28T10:51:44.712" v="1218"/>
        <pc:sldMkLst>
          <pc:docMk/>
          <pc:sldMk cId="349978154" sldId="299"/>
        </pc:sldMkLst>
      </pc:sldChg>
      <pc:sldChg chg="add">
        <pc:chgData name="René Hansen" userId="a6179236-599e-4cb3-be87-773adac61c24" providerId="ADAL" clId="{3DF86430-BDFB-4023-8862-191CF606B9CA}" dt="2023-04-28T10:51:47.967" v="1220"/>
        <pc:sldMkLst>
          <pc:docMk/>
          <pc:sldMk cId="3937738932" sldId="300"/>
        </pc:sldMkLst>
      </pc:sldChg>
      <pc:sldMasterChg chg="add addSldLayout">
        <pc:chgData name="René Hansen" userId="a6179236-599e-4cb3-be87-773adac61c24" providerId="ADAL" clId="{3DF86430-BDFB-4023-8862-191CF606B9CA}" dt="2023-04-28T10:51:44.706" v="1217" actId="27028"/>
        <pc:sldMasterMkLst>
          <pc:docMk/>
          <pc:sldMasterMk cId="1188942419" sldId="2147483648"/>
        </pc:sldMasterMkLst>
        <pc:sldLayoutChg chg="add">
          <pc:chgData name="René Hansen" userId="a6179236-599e-4cb3-be87-773adac61c24" providerId="ADAL" clId="{3DF86430-BDFB-4023-8862-191CF606B9CA}" dt="2023-04-28T10:51:44.706" v="1217" actId="27028"/>
          <pc:sldLayoutMkLst>
            <pc:docMk/>
            <pc:sldMasterMk cId="1188942419" sldId="2147483648"/>
            <pc:sldLayoutMk cId="1677583621" sldId="2147483650"/>
          </pc:sldLayoutMkLst>
        </pc:sldLayoutChg>
        <pc:sldLayoutChg chg="add">
          <pc:chgData name="René Hansen" userId="a6179236-599e-4cb3-be87-773adac61c24" providerId="ADAL" clId="{3DF86430-BDFB-4023-8862-191CF606B9CA}" dt="2023-04-28T10:50:20.506" v="1209" actId="27028"/>
          <pc:sldLayoutMkLst>
            <pc:docMk/>
            <pc:sldMasterMk cId="1188942419" sldId="2147483648"/>
            <pc:sldLayoutMk cId="2191745528" sldId="2147483655"/>
          </pc:sldLayoutMkLst>
        </pc:sldLayoutChg>
      </pc:sldMasterChg>
      <pc:sldMasterChg chg="add del addSldLayout delSldLayout">
        <pc:chgData name="René Hansen" userId="a6179236-599e-4cb3-be87-773adac61c24" providerId="ADAL" clId="{3DF86430-BDFB-4023-8862-191CF606B9CA}" dt="2023-04-19T07:13:14.981" v="44" actId="27028"/>
        <pc:sldMasterMkLst>
          <pc:docMk/>
          <pc:sldMasterMk cId="1144099568" sldId="2147483672"/>
        </pc:sldMasterMkLst>
        <pc:sldLayoutChg chg="add del">
          <pc:chgData name="René Hansen" userId="a6179236-599e-4cb3-be87-773adac61c24" providerId="ADAL" clId="{3DF86430-BDFB-4023-8862-191CF606B9CA}" dt="2023-04-19T07:13:14.981" v="44" actId="27028"/>
          <pc:sldLayoutMkLst>
            <pc:docMk/>
            <pc:sldMasterMk cId="1144099568" sldId="2147483672"/>
            <pc:sldLayoutMk cId="552147933" sldId="2147483680"/>
          </pc:sldLayoutMkLst>
        </pc:sldLayoutChg>
        <pc:sldLayoutChg chg="add del">
          <pc:chgData name="René Hansen" userId="a6179236-599e-4cb3-be87-773adac61c24" providerId="ADAL" clId="{3DF86430-BDFB-4023-8862-191CF606B9CA}" dt="2023-04-19T07:13:11.286" v="34" actId="27028"/>
          <pc:sldLayoutMkLst>
            <pc:docMk/>
            <pc:sldMasterMk cId="1144099568" sldId="2147483672"/>
            <pc:sldLayoutMk cId="4155339419" sldId="2147483715"/>
          </pc:sldLayoutMkLst>
        </pc:sldLayoutChg>
        <pc:sldLayoutChg chg="add del">
          <pc:chgData name="René Hansen" userId="a6179236-599e-4cb3-be87-773adac61c24" providerId="ADAL" clId="{3DF86430-BDFB-4023-8862-191CF606B9CA}" dt="2023-04-19T07:13:12.904" v="39" actId="27028"/>
          <pc:sldLayoutMkLst>
            <pc:docMk/>
            <pc:sldMasterMk cId="1144099568" sldId="2147483672"/>
            <pc:sldLayoutMk cId="712740740" sldId="2147483716"/>
          </pc:sldLayoutMkLst>
        </pc:sldLayoutChg>
        <pc:sldLayoutChg chg="add del">
          <pc:chgData name="René Hansen" userId="a6179236-599e-4cb3-be87-773adac61c24" providerId="ADAL" clId="{3DF86430-BDFB-4023-8862-191CF606B9CA}" dt="2023-04-19T07:13:11.544" v="35" actId="27028"/>
          <pc:sldLayoutMkLst>
            <pc:docMk/>
            <pc:sldMasterMk cId="1144099568" sldId="2147483672"/>
            <pc:sldLayoutMk cId="1514475037" sldId="2147483717"/>
          </pc:sldLayoutMkLst>
        </pc:sldLayoutChg>
        <pc:sldLayoutChg chg="add del">
          <pc:chgData name="René Hansen" userId="a6179236-599e-4cb3-be87-773adac61c24" providerId="ADAL" clId="{3DF86430-BDFB-4023-8862-191CF606B9CA}" dt="2023-04-19T07:13:14.295" v="43" actId="27028"/>
          <pc:sldLayoutMkLst>
            <pc:docMk/>
            <pc:sldMasterMk cId="1144099568" sldId="2147483672"/>
            <pc:sldLayoutMk cId="2358300669" sldId="2147483718"/>
          </pc:sldLayoutMkLst>
        </pc:sldLayoutChg>
      </pc:sldMasterChg>
      <pc:sldMasterChg chg="modSldLayout">
        <pc:chgData name="René Hansen" userId="a6179236-599e-4cb3-be87-773adac61c24" providerId="ADAL" clId="{3DF86430-BDFB-4023-8862-191CF606B9CA}" dt="2023-04-19T07:13:14.981" v="44" actId="27028"/>
        <pc:sldMasterMkLst>
          <pc:docMk/>
          <pc:sldMasterMk cId="2005963118" sldId="2147483685"/>
        </pc:sldMasterMkLst>
        <pc:sldLayoutChg chg="replId">
          <pc:chgData name="René Hansen" userId="a6179236-599e-4cb3-be87-773adac61c24" providerId="ADAL" clId="{3DF86430-BDFB-4023-8862-191CF606B9CA}" dt="2023-04-19T07:13:14.981" v="44" actId="27028"/>
          <pc:sldLayoutMkLst>
            <pc:docMk/>
            <pc:sldMasterMk cId="2005963118" sldId="2147483685"/>
            <pc:sldLayoutMk cId="1570878591" sldId="2147483680"/>
          </pc:sldLayoutMkLst>
        </pc:sldLayoutChg>
      </pc:sldMasterChg>
      <pc:sldMasterChg chg="add addSldLayout">
        <pc:chgData name="René Hansen" userId="a6179236-599e-4cb3-be87-773adac61c24" providerId="ADAL" clId="{3DF86430-BDFB-4023-8862-191CF606B9CA}" dt="2023-04-28T05:38:24.940" v="906" actId="27028"/>
        <pc:sldMasterMkLst>
          <pc:docMk/>
          <pc:sldMasterMk cId="1401329250" sldId="2147483730"/>
        </pc:sldMasterMkLst>
        <pc:sldLayoutChg chg="add">
          <pc:chgData name="René Hansen" userId="a6179236-599e-4cb3-be87-773adac61c24" providerId="ADAL" clId="{3DF86430-BDFB-4023-8862-191CF606B9CA}" dt="2023-04-28T05:38:14.535" v="898" actId="27028"/>
          <pc:sldLayoutMkLst>
            <pc:docMk/>
            <pc:sldMasterMk cId="1401329250" sldId="2147483730"/>
            <pc:sldLayoutMk cId="2792605013" sldId="2147483733"/>
          </pc:sldLayoutMkLst>
        </pc:sldLayoutChg>
        <pc:sldLayoutChg chg="add">
          <pc:chgData name="René Hansen" userId="a6179236-599e-4cb3-be87-773adac61c24" providerId="ADAL" clId="{3DF86430-BDFB-4023-8862-191CF606B9CA}" dt="2023-04-28T05:38:16.376" v="900" actId="27028"/>
          <pc:sldLayoutMkLst>
            <pc:docMk/>
            <pc:sldMasterMk cId="1401329250" sldId="2147483730"/>
            <pc:sldLayoutMk cId="1310407501" sldId="2147483751"/>
          </pc:sldLayoutMkLst>
        </pc:sldLayoutChg>
        <pc:sldLayoutChg chg="add">
          <pc:chgData name="René Hansen" userId="a6179236-599e-4cb3-be87-773adac61c24" providerId="ADAL" clId="{3DF86430-BDFB-4023-8862-191CF606B9CA}" dt="2023-04-28T05:38:24.940" v="906" actId="27028"/>
          <pc:sldLayoutMkLst>
            <pc:docMk/>
            <pc:sldMasterMk cId="1401329250" sldId="2147483730"/>
            <pc:sldLayoutMk cId="2637228525" sldId="2147483773"/>
          </pc:sldLayoutMkLst>
        </pc:sldLayoutChg>
      </pc:sldMasterChg>
    </pc:docChg>
  </pc:docChgLst>
  <pc:docChgLst>
    <pc:chgData name="René Hansen" userId="a6179236-599e-4cb3-be87-773adac61c24" providerId="ADAL" clId="{49CA4116-A372-4492-9A77-CE4E3C6F6BE9}"/>
    <pc:docChg chg="undo custSel addSld delSld modSld sldOrd addMainMaster delMainMaster">
      <pc:chgData name="René Hansen" userId="a6179236-599e-4cb3-be87-773adac61c24" providerId="ADAL" clId="{49CA4116-A372-4492-9A77-CE4E3C6F6BE9}" dt="2023-03-03T12:22:26.533" v="326" actId="47"/>
      <pc:docMkLst>
        <pc:docMk/>
      </pc:docMkLst>
      <pc:sldChg chg="addSp modSp new mod setBg modClrScheme chgLayout">
        <pc:chgData name="René Hansen" userId="a6179236-599e-4cb3-be87-773adac61c24" providerId="ADAL" clId="{49CA4116-A372-4492-9A77-CE4E3C6F6BE9}" dt="2023-02-07T10:00:57.270" v="35" actId="26606"/>
        <pc:sldMkLst>
          <pc:docMk/>
          <pc:sldMk cId="162643911" sldId="256"/>
        </pc:sldMkLst>
        <pc:spChg chg="mod">
          <ac:chgData name="René Hansen" userId="a6179236-599e-4cb3-be87-773adac61c24" providerId="ADAL" clId="{49CA4116-A372-4492-9A77-CE4E3C6F6BE9}" dt="2023-02-07T10:00:57.270" v="35" actId="26606"/>
          <ac:spMkLst>
            <pc:docMk/>
            <pc:sldMk cId="162643911" sldId="256"/>
            <ac:spMk id="2" creationId="{F75A32FE-F4C7-610E-8AF5-0A107A6ACB88}"/>
          </ac:spMkLst>
        </pc:spChg>
        <pc:spChg chg="mod">
          <ac:chgData name="René Hansen" userId="a6179236-599e-4cb3-be87-773adac61c24" providerId="ADAL" clId="{49CA4116-A372-4492-9A77-CE4E3C6F6BE9}" dt="2023-02-07T10:00:57.270" v="35" actId="26606"/>
          <ac:spMkLst>
            <pc:docMk/>
            <pc:sldMk cId="162643911" sldId="256"/>
            <ac:spMk id="3" creationId="{9FCF3D03-B951-7A65-F5FB-271F44B2CE0F}"/>
          </ac:spMkLst>
        </pc:spChg>
        <pc:spChg chg="add">
          <ac:chgData name="René Hansen" userId="a6179236-599e-4cb3-be87-773adac61c24" providerId="ADAL" clId="{49CA4116-A372-4492-9A77-CE4E3C6F6BE9}" dt="2023-02-07T10:00:57.270" v="35" actId="26606"/>
          <ac:spMkLst>
            <pc:docMk/>
            <pc:sldMk cId="162643911" sldId="256"/>
            <ac:spMk id="9" creationId="{4AA13AD3-0A4F-475A-BEBB-DEEFF5C096C3}"/>
          </ac:spMkLst>
        </pc:spChg>
        <pc:spChg chg="add">
          <ac:chgData name="René Hansen" userId="a6179236-599e-4cb3-be87-773adac61c24" providerId="ADAL" clId="{49CA4116-A372-4492-9A77-CE4E3C6F6BE9}" dt="2023-02-07T10:00:57.270" v="35" actId="26606"/>
          <ac:spMkLst>
            <pc:docMk/>
            <pc:sldMk cId="162643911" sldId="256"/>
            <ac:spMk id="11" creationId="{9654BDA8-EE5D-4DC8-BA6E-A93D650163BA}"/>
          </ac:spMkLst>
        </pc:spChg>
        <pc:picChg chg="add">
          <ac:chgData name="René Hansen" userId="a6179236-599e-4cb3-be87-773adac61c24" providerId="ADAL" clId="{49CA4116-A372-4492-9A77-CE4E3C6F6BE9}" dt="2023-02-07T10:00:57.270" v="35" actId="26606"/>
          <ac:picMkLst>
            <pc:docMk/>
            <pc:sldMk cId="162643911" sldId="256"/>
            <ac:picMk id="4" creationId="{19DC592F-3956-CDD4-4213-6830C95B1885}"/>
          </ac:picMkLst>
        </pc:picChg>
      </pc:sldChg>
      <pc:sldChg chg="addSp delSp modSp new mod setBg">
        <pc:chgData name="René Hansen" userId="a6179236-599e-4cb3-be87-773adac61c24" providerId="ADAL" clId="{49CA4116-A372-4492-9A77-CE4E3C6F6BE9}" dt="2023-02-07T10:12:37.969" v="44" actId="26606"/>
        <pc:sldMkLst>
          <pc:docMk/>
          <pc:sldMk cId="3737091830" sldId="257"/>
        </pc:sldMkLst>
        <pc:spChg chg="add del">
          <ac:chgData name="René Hansen" userId="a6179236-599e-4cb3-be87-773adac61c24" providerId="ADAL" clId="{49CA4116-A372-4492-9A77-CE4E3C6F6BE9}" dt="2023-02-07T10:09:45.909" v="40" actId="26606"/>
          <ac:spMkLst>
            <pc:docMk/>
            <pc:sldMk cId="3737091830" sldId="257"/>
            <ac:spMk id="2" creationId="{826F032E-8F3A-D2A0-55B8-A590D927F578}"/>
          </ac:spMkLst>
        </pc:spChg>
        <pc:spChg chg="add del">
          <ac:chgData name="René Hansen" userId="a6179236-599e-4cb3-be87-773adac61c24" providerId="ADAL" clId="{49CA4116-A372-4492-9A77-CE4E3C6F6BE9}" dt="2023-02-07T10:09:45.909" v="40" actId="26606"/>
          <ac:spMkLst>
            <pc:docMk/>
            <pc:sldMk cId="3737091830" sldId="257"/>
            <ac:spMk id="3" creationId="{FE71DB05-E9CF-B9CC-E56C-0C3990253482}"/>
          </ac:spMkLst>
        </pc:spChg>
        <pc:spChg chg="add del">
          <ac:chgData name="René Hansen" userId="a6179236-599e-4cb3-be87-773adac61c24" providerId="ADAL" clId="{49CA4116-A372-4492-9A77-CE4E3C6F6BE9}" dt="2023-02-07T10:09:45.903" v="39" actId="26606"/>
          <ac:spMkLst>
            <pc:docMk/>
            <pc:sldMk cId="3737091830" sldId="257"/>
            <ac:spMk id="10" creationId="{6BC377B7-18F1-42AD-A1DD-E1D6A5B27CE9}"/>
          </ac:spMkLst>
        </pc:spChg>
        <pc:spChg chg="add del">
          <ac:chgData name="René Hansen" userId="a6179236-599e-4cb3-be87-773adac61c24" providerId="ADAL" clId="{49CA4116-A372-4492-9A77-CE4E3C6F6BE9}" dt="2023-02-07T10:12:37.969" v="44" actId="26606"/>
          <ac:spMkLst>
            <pc:docMk/>
            <pc:sldMk cId="3737091830" sldId="257"/>
            <ac:spMk id="12" creationId="{E27CBDD7-6A01-4B3F-B16A-F50305427BC5}"/>
          </ac:spMkLst>
        </pc:spChg>
        <pc:spChg chg="add del">
          <ac:chgData name="René Hansen" userId="a6179236-599e-4cb3-be87-773adac61c24" providerId="ADAL" clId="{49CA4116-A372-4492-9A77-CE4E3C6F6BE9}" dt="2023-02-07T10:12:37.969" v="44" actId="26606"/>
          <ac:spMkLst>
            <pc:docMk/>
            <pc:sldMk cId="3737091830" sldId="257"/>
            <ac:spMk id="13" creationId="{6BC377B7-18F1-42AD-A1DD-E1D6A5B27CE9}"/>
          </ac:spMkLst>
        </pc:spChg>
        <pc:spChg chg="add">
          <ac:chgData name="René Hansen" userId="a6179236-599e-4cb3-be87-773adac61c24" providerId="ADAL" clId="{49CA4116-A372-4492-9A77-CE4E3C6F6BE9}" dt="2023-02-07T10:12:37.969" v="44" actId="26606"/>
          <ac:spMkLst>
            <pc:docMk/>
            <pc:sldMk cId="3737091830" sldId="257"/>
            <ac:spMk id="18" creationId="{6BC377B7-18F1-42AD-A1DD-E1D6A5B27CE9}"/>
          </ac:spMkLst>
        </pc:spChg>
        <pc:picChg chg="add mod">
          <ac:chgData name="René Hansen" userId="a6179236-599e-4cb3-be87-773adac61c24" providerId="ADAL" clId="{49CA4116-A372-4492-9A77-CE4E3C6F6BE9}" dt="2023-02-07T10:12:37.969" v="44" actId="26606"/>
          <ac:picMkLst>
            <pc:docMk/>
            <pc:sldMk cId="3737091830" sldId="257"/>
            <ac:picMk id="5" creationId="{F381E14D-AFA1-3DB3-6EEA-AD104FD9B215}"/>
          </ac:picMkLst>
        </pc:picChg>
      </pc:sldChg>
      <pc:sldChg chg="addSp delSp modSp new mod setBg">
        <pc:chgData name="René Hansen" userId="a6179236-599e-4cb3-be87-773adac61c24" providerId="ADAL" clId="{49CA4116-A372-4492-9A77-CE4E3C6F6BE9}" dt="2023-02-07T10:12:34.228" v="43" actId="26606"/>
        <pc:sldMkLst>
          <pc:docMk/>
          <pc:sldMk cId="2777414091" sldId="258"/>
        </pc:sldMkLst>
        <pc:spChg chg="del">
          <ac:chgData name="René Hansen" userId="a6179236-599e-4cb3-be87-773adac61c24" providerId="ADAL" clId="{49CA4116-A372-4492-9A77-CE4E3C6F6BE9}" dt="2023-02-07T10:12:34.228" v="43" actId="26606"/>
          <ac:spMkLst>
            <pc:docMk/>
            <pc:sldMk cId="2777414091" sldId="258"/>
            <ac:spMk id="2" creationId="{EED70209-2869-0358-2670-D4F825FDF616}"/>
          </ac:spMkLst>
        </pc:spChg>
        <pc:spChg chg="del">
          <ac:chgData name="René Hansen" userId="a6179236-599e-4cb3-be87-773adac61c24" providerId="ADAL" clId="{49CA4116-A372-4492-9A77-CE4E3C6F6BE9}" dt="2023-02-07T10:12:34.228" v="43" actId="26606"/>
          <ac:spMkLst>
            <pc:docMk/>
            <pc:sldMk cId="2777414091" sldId="258"/>
            <ac:spMk id="3" creationId="{7BC5A4F3-93BE-FC6B-9671-62876344C186}"/>
          </ac:spMkLst>
        </pc:spChg>
        <pc:spChg chg="add">
          <ac:chgData name="René Hansen" userId="a6179236-599e-4cb3-be87-773adac61c24" providerId="ADAL" clId="{49CA4116-A372-4492-9A77-CE4E3C6F6BE9}" dt="2023-02-07T10:12:34.228" v="43" actId="26606"/>
          <ac:spMkLst>
            <pc:docMk/>
            <pc:sldMk cId="2777414091" sldId="258"/>
            <ac:spMk id="10" creationId="{6BC377B7-18F1-42AD-A1DD-E1D6A5B27CE9}"/>
          </ac:spMkLst>
        </pc:spChg>
        <pc:picChg chg="add mod">
          <ac:chgData name="René Hansen" userId="a6179236-599e-4cb3-be87-773adac61c24" providerId="ADAL" clId="{49CA4116-A372-4492-9A77-CE4E3C6F6BE9}" dt="2023-02-07T10:12:34.228" v="43" actId="26606"/>
          <ac:picMkLst>
            <pc:docMk/>
            <pc:sldMk cId="2777414091" sldId="258"/>
            <ac:picMk id="5" creationId="{A3FDEF56-0A2F-C9BD-9A54-0C0B871F2F11}"/>
          </ac:picMkLst>
        </pc:picChg>
      </pc:sldChg>
      <pc:sldChg chg="addSp delSp modSp new mod ord setBg">
        <pc:chgData name="René Hansen" userId="a6179236-599e-4cb3-be87-773adac61c24" providerId="ADAL" clId="{49CA4116-A372-4492-9A77-CE4E3C6F6BE9}" dt="2023-02-07T10:13:33.312" v="57" actId="14100"/>
        <pc:sldMkLst>
          <pc:docMk/>
          <pc:sldMk cId="3694591213" sldId="259"/>
        </pc:sldMkLst>
        <pc:spChg chg="add del">
          <ac:chgData name="René Hansen" userId="a6179236-599e-4cb3-be87-773adac61c24" providerId="ADAL" clId="{49CA4116-A372-4492-9A77-CE4E3C6F6BE9}" dt="2023-02-07T10:13:28.282" v="55" actId="26606"/>
          <ac:spMkLst>
            <pc:docMk/>
            <pc:sldMk cId="3694591213" sldId="259"/>
            <ac:spMk id="2" creationId="{1D0E7D8C-E21B-42B1-4C1F-BFAF293F19DB}"/>
          </ac:spMkLst>
        </pc:spChg>
        <pc:spChg chg="del">
          <ac:chgData name="René Hansen" userId="a6179236-599e-4cb3-be87-773adac61c24" providerId="ADAL" clId="{49CA4116-A372-4492-9A77-CE4E3C6F6BE9}" dt="2023-02-07T10:13:21.949" v="48" actId="22"/>
          <ac:spMkLst>
            <pc:docMk/>
            <pc:sldMk cId="3694591213" sldId="259"/>
            <ac:spMk id="3" creationId="{AAF71493-909C-F5BD-118B-1CC104D7566A}"/>
          </ac:spMkLst>
        </pc:spChg>
        <pc:spChg chg="add del">
          <ac:chgData name="René Hansen" userId="a6179236-599e-4cb3-be87-773adac61c24" providerId="ADAL" clId="{49CA4116-A372-4492-9A77-CE4E3C6F6BE9}" dt="2023-02-07T10:13:24.638" v="50" actId="26606"/>
          <ac:spMkLst>
            <pc:docMk/>
            <pc:sldMk cId="3694591213" sldId="259"/>
            <ac:spMk id="10" creationId="{6BC377B7-18F1-42AD-A1DD-E1D6A5B27CE9}"/>
          </ac:spMkLst>
        </pc:spChg>
        <pc:spChg chg="add del">
          <ac:chgData name="René Hansen" userId="a6179236-599e-4cb3-be87-773adac61c24" providerId="ADAL" clId="{49CA4116-A372-4492-9A77-CE4E3C6F6BE9}" dt="2023-02-07T10:13:25.221" v="52" actId="26606"/>
          <ac:spMkLst>
            <pc:docMk/>
            <pc:sldMk cId="3694591213" sldId="259"/>
            <ac:spMk id="12" creationId="{6BC377B7-18F1-42AD-A1DD-E1D6A5B27CE9}"/>
          </ac:spMkLst>
        </pc:spChg>
        <pc:spChg chg="add del">
          <ac:chgData name="René Hansen" userId="a6179236-599e-4cb3-be87-773adac61c24" providerId="ADAL" clId="{49CA4116-A372-4492-9A77-CE4E3C6F6BE9}" dt="2023-02-07T10:13:28.282" v="54" actId="26606"/>
          <ac:spMkLst>
            <pc:docMk/>
            <pc:sldMk cId="3694591213" sldId="259"/>
            <ac:spMk id="14" creationId="{6BC377B7-18F1-42AD-A1DD-E1D6A5B27CE9}"/>
          </ac:spMkLst>
        </pc:spChg>
        <pc:spChg chg="add del">
          <ac:chgData name="René Hansen" userId="a6179236-599e-4cb3-be87-773adac61c24" providerId="ADAL" clId="{49CA4116-A372-4492-9A77-CE4E3C6F6BE9}" dt="2023-02-07T10:13:28.282" v="54" actId="26606"/>
          <ac:spMkLst>
            <pc:docMk/>
            <pc:sldMk cId="3694591213" sldId="259"/>
            <ac:spMk id="15" creationId="{D8CD3F60-224B-4A33-8366-65BAA0E6ECD1}"/>
          </ac:spMkLst>
        </pc:spChg>
        <pc:spChg chg="add">
          <ac:chgData name="René Hansen" userId="a6179236-599e-4cb3-be87-773adac61c24" providerId="ADAL" clId="{49CA4116-A372-4492-9A77-CE4E3C6F6BE9}" dt="2023-02-07T10:13:28.282" v="55" actId="26606"/>
          <ac:spMkLst>
            <pc:docMk/>
            <pc:sldMk cId="3694591213" sldId="259"/>
            <ac:spMk id="17" creationId="{6BC377B7-18F1-42AD-A1DD-E1D6A5B27CE9}"/>
          </ac:spMkLst>
        </pc:spChg>
        <pc:picChg chg="add mod ord">
          <ac:chgData name="René Hansen" userId="a6179236-599e-4cb3-be87-773adac61c24" providerId="ADAL" clId="{49CA4116-A372-4492-9A77-CE4E3C6F6BE9}" dt="2023-02-07T10:13:33.312" v="57" actId="14100"/>
          <ac:picMkLst>
            <pc:docMk/>
            <pc:sldMk cId="3694591213" sldId="259"/>
            <ac:picMk id="5" creationId="{2583E7AF-2C82-0B4E-D281-971D6F355B5C}"/>
          </ac:picMkLst>
        </pc:picChg>
      </pc:sldChg>
      <pc:sldChg chg="addSp delSp modSp new mod setBg">
        <pc:chgData name="René Hansen" userId="a6179236-599e-4cb3-be87-773adac61c24" providerId="ADAL" clId="{49CA4116-A372-4492-9A77-CE4E3C6F6BE9}" dt="2023-02-07T10:14:29.340" v="65" actId="14100"/>
        <pc:sldMkLst>
          <pc:docMk/>
          <pc:sldMk cId="874256655" sldId="260"/>
        </pc:sldMkLst>
        <pc:spChg chg="add del">
          <ac:chgData name="René Hansen" userId="a6179236-599e-4cb3-be87-773adac61c24" providerId="ADAL" clId="{49CA4116-A372-4492-9A77-CE4E3C6F6BE9}" dt="2023-02-07T10:14:20.399" v="62" actId="26606"/>
          <ac:spMkLst>
            <pc:docMk/>
            <pc:sldMk cId="874256655" sldId="260"/>
            <ac:spMk id="2" creationId="{D66F0D6D-2435-8ECA-6214-9EAE1EB2EB19}"/>
          </ac:spMkLst>
        </pc:spChg>
        <pc:spChg chg="add del">
          <ac:chgData name="René Hansen" userId="a6179236-599e-4cb3-be87-773adac61c24" providerId="ADAL" clId="{49CA4116-A372-4492-9A77-CE4E3C6F6BE9}" dt="2023-02-07T10:14:20.399" v="62" actId="26606"/>
          <ac:spMkLst>
            <pc:docMk/>
            <pc:sldMk cId="874256655" sldId="260"/>
            <ac:spMk id="3" creationId="{8C57A0D7-BA71-3F53-FB28-E53B5FFFFC0E}"/>
          </ac:spMkLst>
        </pc:spChg>
        <pc:spChg chg="add del">
          <ac:chgData name="René Hansen" userId="a6179236-599e-4cb3-be87-773adac61c24" providerId="ADAL" clId="{49CA4116-A372-4492-9A77-CE4E3C6F6BE9}" dt="2023-02-07T10:14:20.399" v="61" actId="26606"/>
          <ac:spMkLst>
            <pc:docMk/>
            <pc:sldMk cId="874256655" sldId="260"/>
            <ac:spMk id="10" creationId="{6BC377B7-18F1-42AD-A1DD-E1D6A5B27CE9}"/>
          </ac:spMkLst>
        </pc:spChg>
        <pc:spChg chg="add">
          <ac:chgData name="René Hansen" userId="a6179236-599e-4cb3-be87-773adac61c24" providerId="ADAL" clId="{49CA4116-A372-4492-9A77-CE4E3C6F6BE9}" dt="2023-02-07T10:14:20.399" v="62" actId="26606"/>
          <ac:spMkLst>
            <pc:docMk/>
            <pc:sldMk cId="874256655" sldId="260"/>
            <ac:spMk id="12" creationId="{6BC377B7-18F1-42AD-A1DD-E1D6A5B27CE9}"/>
          </ac:spMkLst>
        </pc:spChg>
        <pc:picChg chg="add mod">
          <ac:chgData name="René Hansen" userId="a6179236-599e-4cb3-be87-773adac61c24" providerId="ADAL" clId="{49CA4116-A372-4492-9A77-CE4E3C6F6BE9}" dt="2023-02-07T10:14:29.340" v="65" actId="14100"/>
          <ac:picMkLst>
            <pc:docMk/>
            <pc:sldMk cId="874256655" sldId="260"/>
            <ac:picMk id="5" creationId="{56254A78-D6AB-0715-816C-19E9423095FF}"/>
          </ac:picMkLst>
        </pc:picChg>
      </pc:sldChg>
      <pc:sldChg chg="modSp new mod">
        <pc:chgData name="René Hansen" userId="a6179236-599e-4cb3-be87-773adac61c24" providerId="ADAL" clId="{49CA4116-A372-4492-9A77-CE4E3C6F6BE9}" dt="2023-02-07T10:18:54.078" v="93"/>
        <pc:sldMkLst>
          <pc:docMk/>
          <pc:sldMk cId="3853331777" sldId="261"/>
        </pc:sldMkLst>
        <pc:spChg chg="mod">
          <ac:chgData name="René Hansen" userId="a6179236-599e-4cb3-be87-773adac61c24" providerId="ADAL" clId="{49CA4116-A372-4492-9A77-CE4E3C6F6BE9}" dt="2023-02-07T10:17:36.289" v="87" actId="20577"/>
          <ac:spMkLst>
            <pc:docMk/>
            <pc:sldMk cId="3853331777" sldId="261"/>
            <ac:spMk id="2" creationId="{F20068E9-3B8B-15C4-1B38-81B92D9E0841}"/>
          </ac:spMkLst>
        </pc:spChg>
        <pc:spChg chg="mod">
          <ac:chgData name="René Hansen" userId="a6179236-599e-4cb3-be87-773adac61c24" providerId="ADAL" clId="{49CA4116-A372-4492-9A77-CE4E3C6F6BE9}" dt="2023-02-07T10:18:54.078" v="93"/>
          <ac:spMkLst>
            <pc:docMk/>
            <pc:sldMk cId="3853331777" sldId="261"/>
            <ac:spMk id="3" creationId="{FC6F7EE7-66DF-9DFB-4DBE-B23DB4B9F097}"/>
          </ac:spMkLst>
        </pc:spChg>
      </pc:sldChg>
      <pc:sldChg chg="modSp new mod">
        <pc:chgData name="René Hansen" userId="a6179236-599e-4cb3-be87-773adac61c24" providerId="ADAL" clId="{49CA4116-A372-4492-9A77-CE4E3C6F6BE9}" dt="2023-02-14T08:47:53.638" v="146"/>
        <pc:sldMkLst>
          <pc:docMk/>
          <pc:sldMk cId="1628991083" sldId="262"/>
        </pc:sldMkLst>
        <pc:spChg chg="mod">
          <ac:chgData name="René Hansen" userId="a6179236-599e-4cb3-be87-773adac61c24" providerId="ADAL" clId="{49CA4116-A372-4492-9A77-CE4E3C6F6BE9}" dt="2023-02-14T08:47:50.229" v="144" actId="20577"/>
          <ac:spMkLst>
            <pc:docMk/>
            <pc:sldMk cId="1628991083" sldId="262"/>
            <ac:spMk id="2" creationId="{7884B8D3-7DD6-3BE4-AA6C-3A81A3624DD9}"/>
          </ac:spMkLst>
        </pc:spChg>
        <pc:spChg chg="mod">
          <ac:chgData name="René Hansen" userId="a6179236-599e-4cb3-be87-773adac61c24" providerId="ADAL" clId="{49CA4116-A372-4492-9A77-CE4E3C6F6BE9}" dt="2023-02-14T08:47:53.638" v="146"/>
          <ac:spMkLst>
            <pc:docMk/>
            <pc:sldMk cId="1628991083" sldId="262"/>
            <ac:spMk id="3" creationId="{5389FE45-849C-AB41-8023-4E163B54E3A7}"/>
          </ac:spMkLst>
        </pc:spChg>
      </pc:sldChg>
      <pc:sldChg chg="addSp modSp new mod modAnim">
        <pc:chgData name="René Hansen" userId="a6179236-599e-4cb3-be87-773adac61c24" providerId="ADAL" clId="{49CA4116-A372-4492-9A77-CE4E3C6F6BE9}" dt="2023-02-22T12:38:56.175" v="322" actId="1076"/>
        <pc:sldMkLst>
          <pc:docMk/>
          <pc:sldMk cId="4256232006" sldId="263"/>
        </pc:sldMkLst>
        <pc:spChg chg="mod">
          <ac:chgData name="René Hansen" userId="a6179236-599e-4cb3-be87-773adac61c24" providerId="ADAL" clId="{49CA4116-A372-4492-9A77-CE4E3C6F6BE9}" dt="2023-02-17T11:26:43.208" v="220" actId="20577"/>
          <ac:spMkLst>
            <pc:docMk/>
            <pc:sldMk cId="4256232006" sldId="263"/>
            <ac:spMk id="2" creationId="{B815DF52-57E9-66BB-2600-5DEEA7B82778}"/>
          </ac:spMkLst>
        </pc:spChg>
        <pc:spChg chg="mod">
          <ac:chgData name="René Hansen" userId="a6179236-599e-4cb3-be87-773adac61c24" providerId="ADAL" clId="{49CA4116-A372-4492-9A77-CE4E3C6F6BE9}" dt="2023-02-17T11:25:45.632" v="177" actId="14100"/>
          <ac:spMkLst>
            <pc:docMk/>
            <pc:sldMk cId="4256232006" sldId="263"/>
            <ac:spMk id="3" creationId="{ACC343D3-3654-6AA8-D537-3C3F26D451B7}"/>
          </ac:spMkLst>
        </pc:spChg>
        <pc:spChg chg="add mod">
          <ac:chgData name="René Hansen" userId="a6179236-599e-4cb3-be87-773adac61c24" providerId="ADAL" clId="{49CA4116-A372-4492-9A77-CE4E3C6F6BE9}" dt="2023-02-17T11:26:06.753" v="209" actId="1076"/>
          <ac:spMkLst>
            <pc:docMk/>
            <pc:sldMk cId="4256232006" sldId="263"/>
            <ac:spMk id="4" creationId="{904D9226-A758-82A1-2CAE-0C52DA9C4DF1}"/>
          </ac:spMkLst>
        </pc:spChg>
        <pc:spChg chg="add mod">
          <ac:chgData name="René Hansen" userId="a6179236-599e-4cb3-be87-773adac61c24" providerId="ADAL" clId="{49CA4116-A372-4492-9A77-CE4E3C6F6BE9}" dt="2023-02-22T12:38:56.175" v="322" actId="1076"/>
          <ac:spMkLst>
            <pc:docMk/>
            <pc:sldMk cId="4256232006" sldId="263"/>
            <ac:spMk id="5" creationId="{9E1128EA-8D20-074F-8AA8-153FB1C46811}"/>
          </ac:spMkLst>
        </pc:spChg>
      </pc:sldChg>
      <pc:sldChg chg="modSp new mod">
        <pc:chgData name="René Hansen" userId="a6179236-599e-4cb3-be87-773adac61c24" providerId="ADAL" clId="{49CA4116-A372-4492-9A77-CE4E3C6F6BE9}" dt="2023-02-17T11:39:22.268" v="266" actId="1076"/>
        <pc:sldMkLst>
          <pc:docMk/>
          <pc:sldMk cId="72209901" sldId="264"/>
        </pc:sldMkLst>
        <pc:spChg chg="mod">
          <ac:chgData name="René Hansen" userId="a6179236-599e-4cb3-be87-773adac61c24" providerId="ADAL" clId="{49CA4116-A372-4492-9A77-CE4E3C6F6BE9}" dt="2023-02-17T11:27:05.394" v="259" actId="20577"/>
          <ac:spMkLst>
            <pc:docMk/>
            <pc:sldMk cId="72209901" sldId="264"/>
            <ac:spMk id="2" creationId="{3C2C001B-ACAB-05C9-C078-04A65A2359FE}"/>
          </ac:spMkLst>
        </pc:spChg>
        <pc:spChg chg="mod">
          <ac:chgData name="René Hansen" userId="a6179236-599e-4cb3-be87-773adac61c24" providerId="ADAL" clId="{49CA4116-A372-4492-9A77-CE4E3C6F6BE9}" dt="2023-02-17T11:39:22.268" v="266" actId="1076"/>
          <ac:spMkLst>
            <pc:docMk/>
            <pc:sldMk cId="72209901" sldId="264"/>
            <ac:spMk id="3" creationId="{F6AC174C-A307-5824-C177-F3B0527B902D}"/>
          </ac:spMkLst>
        </pc:spChg>
      </pc:sldChg>
      <pc:sldChg chg="modSp new mod">
        <pc:chgData name="René Hansen" userId="a6179236-599e-4cb3-be87-773adac61c24" providerId="ADAL" clId="{49CA4116-A372-4492-9A77-CE4E3C6F6BE9}" dt="2023-02-17T11:40:01.534" v="281" actId="20577"/>
        <pc:sldMkLst>
          <pc:docMk/>
          <pc:sldMk cId="2752949759" sldId="265"/>
        </pc:sldMkLst>
        <pc:spChg chg="mod">
          <ac:chgData name="René Hansen" userId="a6179236-599e-4cb3-be87-773adac61c24" providerId="ADAL" clId="{49CA4116-A372-4492-9A77-CE4E3C6F6BE9}" dt="2023-02-17T11:40:01.534" v="281" actId="20577"/>
          <ac:spMkLst>
            <pc:docMk/>
            <pc:sldMk cId="2752949759" sldId="265"/>
            <ac:spMk id="2" creationId="{EDD299B4-DD12-0109-4AD7-71E38C714E22}"/>
          </ac:spMkLst>
        </pc:spChg>
        <pc:spChg chg="mod">
          <ac:chgData name="René Hansen" userId="a6179236-599e-4cb3-be87-773adac61c24" providerId="ADAL" clId="{49CA4116-A372-4492-9A77-CE4E3C6F6BE9}" dt="2023-02-17T11:39:51.658" v="268"/>
          <ac:spMkLst>
            <pc:docMk/>
            <pc:sldMk cId="2752949759" sldId="265"/>
            <ac:spMk id="3" creationId="{F1D075EE-EDEE-17DB-8F02-E76C0A0AAED9}"/>
          </ac:spMkLst>
        </pc:spChg>
      </pc:sldChg>
      <pc:sldChg chg="modSp new mod">
        <pc:chgData name="René Hansen" userId="a6179236-599e-4cb3-be87-773adac61c24" providerId="ADAL" clId="{49CA4116-A372-4492-9A77-CE4E3C6F6BE9}" dt="2023-02-17T11:41:14.520" v="294" actId="20577"/>
        <pc:sldMkLst>
          <pc:docMk/>
          <pc:sldMk cId="3418851065" sldId="266"/>
        </pc:sldMkLst>
        <pc:spChg chg="mod">
          <ac:chgData name="René Hansen" userId="a6179236-599e-4cb3-be87-773adac61c24" providerId="ADAL" clId="{49CA4116-A372-4492-9A77-CE4E3C6F6BE9}" dt="2023-02-17T11:41:14.520" v="294" actId="20577"/>
          <ac:spMkLst>
            <pc:docMk/>
            <pc:sldMk cId="3418851065" sldId="266"/>
            <ac:spMk id="2" creationId="{47C9BE63-8345-3874-0B28-3641A3E2754F}"/>
          </ac:spMkLst>
        </pc:spChg>
        <pc:spChg chg="mod">
          <ac:chgData name="René Hansen" userId="a6179236-599e-4cb3-be87-773adac61c24" providerId="ADAL" clId="{49CA4116-A372-4492-9A77-CE4E3C6F6BE9}" dt="2023-02-17T11:40:45.466" v="284" actId="14100"/>
          <ac:spMkLst>
            <pc:docMk/>
            <pc:sldMk cId="3418851065" sldId="266"/>
            <ac:spMk id="3" creationId="{1184301A-4DD7-EFCA-EC43-1BBD415E8874}"/>
          </ac:spMkLst>
        </pc:spChg>
      </pc:sldChg>
      <pc:sldChg chg="addSp delSp modSp new del mod">
        <pc:chgData name="René Hansen" userId="a6179236-599e-4cb3-be87-773adac61c24" providerId="ADAL" clId="{49CA4116-A372-4492-9A77-CE4E3C6F6BE9}" dt="2023-03-03T12:22:26.533" v="326" actId="47"/>
        <pc:sldMkLst>
          <pc:docMk/>
          <pc:sldMk cId="482942073" sldId="267"/>
        </pc:sldMkLst>
        <pc:spChg chg="mod">
          <ac:chgData name="René Hansen" userId="a6179236-599e-4cb3-be87-773adac61c24" providerId="ADAL" clId="{49CA4116-A372-4492-9A77-CE4E3C6F6BE9}" dt="2023-02-17T11:41:56.288" v="317" actId="20577"/>
          <ac:spMkLst>
            <pc:docMk/>
            <pc:sldMk cId="482942073" sldId="267"/>
            <ac:spMk id="2" creationId="{152B4ED2-E309-731F-C4E3-DE7B8C0A2F87}"/>
          </ac:spMkLst>
        </pc:spChg>
        <pc:spChg chg="del">
          <ac:chgData name="René Hansen" userId="a6179236-599e-4cb3-be87-773adac61c24" providerId="ADAL" clId="{49CA4116-A372-4492-9A77-CE4E3C6F6BE9}" dt="2023-02-17T11:41:46.170" v="296"/>
          <ac:spMkLst>
            <pc:docMk/>
            <pc:sldMk cId="482942073" sldId="267"/>
            <ac:spMk id="3" creationId="{E0D66A4B-291E-9D63-8093-811455AE6DFA}"/>
          </ac:spMkLst>
        </pc:spChg>
        <pc:spChg chg="add mod">
          <ac:chgData name="René Hansen" userId="a6179236-599e-4cb3-be87-773adac61c24" providerId="ADAL" clId="{49CA4116-A372-4492-9A77-CE4E3C6F6BE9}" dt="2023-02-17T11:42:44.999" v="320" actId="1076"/>
          <ac:spMkLst>
            <pc:docMk/>
            <pc:sldMk cId="482942073" sldId="267"/>
            <ac:spMk id="6" creationId="{740D5081-4E97-4FF2-5990-59717E758D2B}"/>
          </ac:spMkLst>
        </pc:spChg>
        <pc:picChg chg="add mod">
          <ac:chgData name="René Hansen" userId="a6179236-599e-4cb3-be87-773adac61c24" providerId="ADAL" clId="{49CA4116-A372-4492-9A77-CE4E3C6F6BE9}" dt="2023-02-17T11:42:00.966" v="318" actId="1076"/>
          <ac:picMkLst>
            <pc:docMk/>
            <pc:sldMk cId="482942073" sldId="267"/>
            <ac:picMk id="4" creationId="{4EF658A5-242B-9065-6C6C-52E8F682ADA4}"/>
          </ac:picMkLst>
        </pc:picChg>
      </pc:sldChg>
      <pc:sldChg chg="addSp modSp new">
        <pc:chgData name="René Hansen" userId="a6179236-599e-4cb3-be87-773adac61c24" providerId="ADAL" clId="{49CA4116-A372-4492-9A77-CE4E3C6F6BE9}" dt="2023-02-23T06:29:32.901" v="325" actId="1076"/>
        <pc:sldMkLst>
          <pc:docMk/>
          <pc:sldMk cId="3792089473" sldId="268"/>
        </pc:sldMkLst>
        <pc:spChg chg="mod">
          <ac:chgData name="René Hansen" userId="a6179236-599e-4cb3-be87-773adac61c24" providerId="ADAL" clId="{49CA4116-A372-4492-9A77-CE4E3C6F6BE9}" dt="2023-02-23T06:29:32.901" v="325" actId="1076"/>
          <ac:spMkLst>
            <pc:docMk/>
            <pc:sldMk cId="3792089473" sldId="268"/>
            <ac:spMk id="5" creationId="{724B6D8E-1D53-6EFE-352A-49792313EFA0}"/>
          </ac:spMkLst>
        </pc:spChg>
        <pc:grpChg chg="add mod">
          <ac:chgData name="René Hansen" userId="a6179236-599e-4cb3-be87-773adac61c24" providerId="ADAL" clId="{49CA4116-A372-4492-9A77-CE4E3C6F6BE9}" dt="2023-02-23T06:29:32.901" v="325" actId="1076"/>
          <ac:grpSpMkLst>
            <pc:docMk/>
            <pc:sldMk cId="3792089473" sldId="268"/>
            <ac:grpSpMk id="4" creationId="{26AA823B-6D91-AD42-FDAD-6CD8BBCD6626}"/>
          </ac:grpSpMkLst>
        </pc:grpChg>
        <pc:picChg chg="mod">
          <ac:chgData name="René Hansen" userId="a6179236-599e-4cb3-be87-773adac61c24" providerId="ADAL" clId="{49CA4116-A372-4492-9A77-CE4E3C6F6BE9}" dt="2023-02-23T06:29:32.901" v="325" actId="1076"/>
          <ac:picMkLst>
            <pc:docMk/>
            <pc:sldMk cId="3792089473" sldId="268"/>
            <ac:picMk id="6" creationId="{D32E34C9-7DFB-B1BE-BDC8-9D6E432D8EA8}"/>
          </ac:picMkLst>
        </pc:picChg>
        <pc:picChg chg="mod">
          <ac:chgData name="René Hansen" userId="a6179236-599e-4cb3-be87-773adac61c24" providerId="ADAL" clId="{49CA4116-A372-4492-9A77-CE4E3C6F6BE9}" dt="2023-02-23T06:29:32.901" v="325" actId="1076"/>
          <ac:picMkLst>
            <pc:docMk/>
            <pc:sldMk cId="3792089473" sldId="268"/>
            <ac:picMk id="7" creationId="{BC0ECF8F-ED39-FF32-1E6A-3A075E5CCC7B}"/>
          </ac:picMkLst>
        </pc:picChg>
        <pc:picChg chg="mod">
          <ac:chgData name="René Hansen" userId="a6179236-599e-4cb3-be87-773adac61c24" providerId="ADAL" clId="{49CA4116-A372-4492-9A77-CE4E3C6F6BE9}" dt="2023-02-23T06:29:32.901" v="325" actId="1076"/>
          <ac:picMkLst>
            <pc:docMk/>
            <pc:sldMk cId="3792089473" sldId="268"/>
            <ac:picMk id="8" creationId="{AF7948D4-0D4A-6C97-9EEF-0207282B5CA1}"/>
          </ac:picMkLst>
        </pc:picChg>
        <pc:picChg chg="mod">
          <ac:chgData name="René Hansen" userId="a6179236-599e-4cb3-be87-773adac61c24" providerId="ADAL" clId="{49CA4116-A372-4492-9A77-CE4E3C6F6BE9}" dt="2023-02-23T06:29:32.901" v="325" actId="1076"/>
          <ac:picMkLst>
            <pc:docMk/>
            <pc:sldMk cId="3792089473" sldId="268"/>
            <ac:picMk id="9" creationId="{DDF68B7C-12DE-CF82-A6BF-96EB54521C7F}"/>
          </ac:picMkLst>
        </pc:picChg>
        <pc:picChg chg="mod">
          <ac:chgData name="René Hansen" userId="a6179236-599e-4cb3-be87-773adac61c24" providerId="ADAL" clId="{49CA4116-A372-4492-9A77-CE4E3C6F6BE9}" dt="2023-02-23T06:29:32.901" v="325" actId="1076"/>
          <ac:picMkLst>
            <pc:docMk/>
            <pc:sldMk cId="3792089473" sldId="268"/>
            <ac:picMk id="10" creationId="{E816F39A-55CA-758A-34AC-7175FD9F52AB}"/>
          </ac:picMkLst>
        </pc:picChg>
        <pc:picChg chg="mod">
          <ac:chgData name="René Hansen" userId="a6179236-599e-4cb3-be87-773adac61c24" providerId="ADAL" clId="{49CA4116-A372-4492-9A77-CE4E3C6F6BE9}" dt="2023-02-23T06:29:32.901" v="325" actId="1076"/>
          <ac:picMkLst>
            <pc:docMk/>
            <pc:sldMk cId="3792089473" sldId="268"/>
            <ac:picMk id="11" creationId="{B94047BA-ADAB-F20A-C845-C3EC98E7AC13}"/>
          </ac:picMkLst>
        </pc:picChg>
        <pc:picChg chg="mod">
          <ac:chgData name="René Hansen" userId="a6179236-599e-4cb3-be87-773adac61c24" providerId="ADAL" clId="{49CA4116-A372-4492-9A77-CE4E3C6F6BE9}" dt="2023-02-23T06:29:32.901" v="325" actId="1076"/>
          <ac:picMkLst>
            <pc:docMk/>
            <pc:sldMk cId="3792089473" sldId="268"/>
            <ac:picMk id="12" creationId="{95E38DB0-EFC1-C926-A19D-66C03675E018}"/>
          </ac:picMkLst>
        </pc:picChg>
        <pc:picChg chg="mod">
          <ac:chgData name="René Hansen" userId="a6179236-599e-4cb3-be87-773adac61c24" providerId="ADAL" clId="{49CA4116-A372-4492-9A77-CE4E3C6F6BE9}" dt="2023-02-23T06:29:32.901" v="325" actId="1076"/>
          <ac:picMkLst>
            <pc:docMk/>
            <pc:sldMk cId="3792089473" sldId="268"/>
            <ac:picMk id="13" creationId="{A2A5A33A-5D20-304F-972F-9A62743C26EE}"/>
          </ac:picMkLst>
        </pc:picChg>
        <pc:picChg chg="mod">
          <ac:chgData name="René Hansen" userId="a6179236-599e-4cb3-be87-773adac61c24" providerId="ADAL" clId="{49CA4116-A372-4492-9A77-CE4E3C6F6BE9}" dt="2023-02-23T06:29:32.901" v="325" actId="1076"/>
          <ac:picMkLst>
            <pc:docMk/>
            <pc:sldMk cId="3792089473" sldId="268"/>
            <ac:picMk id="14" creationId="{EFC55E63-1FAF-A65B-E63E-BA4BD04675DB}"/>
          </ac:picMkLst>
        </pc:picChg>
        <pc:picChg chg="mod">
          <ac:chgData name="René Hansen" userId="a6179236-599e-4cb3-be87-773adac61c24" providerId="ADAL" clId="{49CA4116-A372-4492-9A77-CE4E3C6F6BE9}" dt="2023-02-23T06:29:32.901" v="325" actId="1076"/>
          <ac:picMkLst>
            <pc:docMk/>
            <pc:sldMk cId="3792089473" sldId="268"/>
            <ac:picMk id="15" creationId="{BF2E34CE-4F0B-3CDE-1A28-02F15606F9AC}"/>
          </ac:picMkLst>
        </pc:picChg>
        <pc:picChg chg="mod">
          <ac:chgData name="René Hansen" userId="a6179236-599e-4cb3-be87-773adac61c24" providerId="ADAL" clId="{49CA4116-A372-4492-9A77-CE4E3C6F6BE9}" dt="2023-02-23T06:29:32.901" v="325" actId="1076"/>
          <ac:picMkLst>
            <pc:docMk/>
            <pc:sldMk cId="3792089473" sldId="268"/>
            <ac:picMk id="16" creationId="{094FD95C-82F2-6B35-D286-7A63B14D3558}"/>
          </ac:picMkLst>
        </pc:picChg>
        <pc:picChg chg="mod">
          <ac:chgData name="René Hansen" userId="a6179236-599e-4cb3-be87-773adac61c24" providerId="ADAL" clId="{49CA4116-A372-4492-9A77-CE4E3C6F6BE9}" dt="2023-02-23T06:29:32.901" v="325" actId="1076"/>
          <ac:picMkLst>
            <pc:docMk/>
            <pc:sldMk cId="3792089473" sldId="268"/>
            <ac:picMk id="17" creationId="{4641B4B5-07E7-36B9-EF6D-FD5533C61EFC}"/>
          </ac:picMkLst>
        </pc:picChg>
        <pc:picChg chg="mod">
          <ac:chgData name="René Hansen" userId="a6179236-599e-4cb3-be87-773adac61c24" providerId="ADAL" clId="{49CA4116-A372-4492-9A77-CE4E3C6F6BE9}" dt="2023-02-23T06:29:32.901" v="325" actId="1076"/>
          <ac:picMkLst>
            <pc:docMk/>
            <pc:sldMk cId="3792089473" sldId="268"/>
            <ac:picMk id="18" creationId="{26F01186-70FC-E859-7DE0-ED325DEE215D}"/>
          </ac:picMkLst>
        </pc:picChg>
      </pc:sldChg>
      <pc:sldMasterChg chg="del delSldLayout">
        <pc:chgData name="René Hansen" userId="a6179236-599e-4cb3-be87-773adac61c24" providerId="ADAL" clId="{49CA4116-A372-4492-9A77-CE4E3C6F6BE9}" dt="2023-02-07T10:00:57.270" v="35" actId="26606"/>
        <pc:sldMasterMkLst>
          <pc:docMk/>
          <pc:sldMasterMk cId="3353833338" sldId="2147483660"/>
        </pc:sldMasterMkLst>
        <pc:sldLayoutChg chg="del">
          <pc:chgData name="René Hansen" userId="a6179236-599e-4cb3-be87-773adac61c24" providerId="ADAL" clId="{49CA4116-A372-4492-9A77-CE4E3C6F6BE9}" dt="2023-02-07T10:00:57.270" v="35" actId="26606"/>
          <pc:sldLayoutMkLst>
            <pc:docMk/>
            <pc:sldMasterMk cId="3353833338" sldId="2147483660"/>
            <pc:sldLayoutMk cId="3205602485" sldId="2147483661"/>
          </pc:sldLayoutMkLst>
        </pc:sldLayoutChg>
        <pc:sldLayoutChg chg="del">
          <pc:chgData name="René Hansen" userId="a6179236-599e-4cb3-be87-773adac61c24" providerId="ADAL" clId="{49CA4116-A372-4492-9A77-CE4E3C6F6BE9}" dt="2023-02-07T10:00:57.270" v="35" actId="26606"/>
          <pc:sldLayoutMkLst>
            <pc:docMk/>
            <pc:sldMasterMk cId="3353833338" sldId="2147483660"/>
            <pc:sldLayoutMk cId="535234499" sldId="2147483662"/>
          </pc:sldLayoutMkLst>
        </pc:sldLayoutChg>
        <pc:sldLayoutChg chg="del">
          <pc:chgData name="René Hansen" userId="a6179236-599e-4cb3-be87-773adac61c24" providerId="ADAL" clId="{49CA4116-A372-4492-9A77-CE4E3C6F6BE9}" dt="2023-02-07T10:00:57.270" v="35" actId="26606"/>
          <pc:sldLayoutMkLst>
            <pc:docMk/>
            <pc:sldMasterMk cId="3353833338" sldId="2147483660"/>
            <pc:sldLayoutMk cId="1266216719" sldId="2147483663"/>
          </pc:sldLayoutMkLst>
        </pc:sldLayoutChg>
        <pc:sldLayoutChg chg="del">
          <pc:chgData name="René Hansen" userId="a6179236-599e-4cb3-be87-773adac61c24" providerId="ADAL" clId="{49CA4116-A372-4492-9A77-CE4E3C6F6BE9}" dt="2023-02-07T10:00:57.270" v="35" actId="26606"/>
          <pc:sldLayoutMkLst>
            <pc:docMk/>
            <pc:sldMasterMk cId="3353833338" sldId="2147483660"/>
            <pc:sldLayoutMk cId="3098613045" sldId="2147483664"/>
          </pc:sldLayoutMkLst>
        </pc:sldLayoutChg>
        <pc:sldLayoutChg chg="del">
          <pc:chgData name="René Hansen" userId="a6179236-599e-4cb3-be87-773adac61c24" providerId="ADAL" clId="{49CA4116-A372-4492-9A77-CE4E3C6F6BE9}" dt="2023-02-07T10:00:57.270" v="35" actId="26606"/>
          <pc:sldLayoutMkLst>
            <pc:docMk/>
            <pc:sldMasterMk cId="3353833338" sldId="2147483660"/>
            <pc:sldLayoutMk cId="2545578285" sldId="2147483665"/>
          </pc:sldLayoutMkLst>
        </pc:sldLayoutChg>
        <pc:sldLayoutChg chg="del">
          <pc:chgData name="René Hansen" userId="a6179236-599e-4cb3-be87-773adac61c24" providerId="ADAL" clId="{49CA4116-A372-4492-9A77-CE4E3C6F6BE9}" dt="2023-02-07T10:00:57.270" v="35" actId="26606"/>
          <pc:sldLayoutMkLst>
            <pc:docMk/>
            <pc:sldMasterMk cId="3353833338" sldId="2147483660"/>
            <pc:sldLayoutMk cId="2120077886" sldId="2147483666"/>
          </pc:sldLayoutMkLst>
        </pc:sldLayoutChg>
        <pc:sldLayoutChg chg="del">
          <pc:chgData name="René Hansen" userId="a6179236-599e-4cb3-be87-773adac61c24" providerId="ADAL" clId="{49CA4116-A372-4492-9A77-CE4E3C6F6BE9}" dt="2023-02-07T10:00:57.270" v="35" actId="26606"/>
          <pc:sldLayoutMkLst>
            <pc:docMk/>
            <pc:sldMasterMk cId="3353833338" sldId="2147483660"/>
            <pc:sldLayoutMk cId="1353235013" sldId="2147483667"/>
          </pc:sldLayoutMkLst>
        </pc:sldLayoutChg>
        <pc:sldLayoutChg chg="del">
          <pc:chgData name="René Hansen" userId="a6179236-599e-4cb3-be87-773adac61c24" providerId="ADAL" clId="{49CA4116-A372-4492-9A77-CE4E3C6F6BE9}" dt="2023-02-07T10:00:57.270" v="35" actId="26606"/>
          <pc:sldLayoutMkLst>
            <pc:docMk/>
            <pc:sldMasterMk cId="3353833338" sldId="2147483660"/>
            <pc:sldLayoutMk cId="2773159076" sldId="2147483668"/>
          </pc:sldLayoutMkLst>
        </pc:sldLayoutChg>
        <pc:sldLayoutChg chg="del">
          <pc:chgData name="René Hansen" userId="a6179236-599e-4cb3-be87-773adac61c24" providerId="ADAL" clId="{49CA4116-A372-4492-9A77-CE4E3C6F6BE9}" dt="2023-02-07T10:00:57.270" v="35" actId="26606"/>
          <pc:sldLayoutMkLst>
            <pc:docMk/>
            <pc:sldMasterMk cId="3353833338" sldId="2147483660"/>
            <pc:sldLayoutMk cId="269516333" sldId="2147483669"/>
          </pc:sldLayoutMkLst>
        </pc:sldLayoutChg>
        <pc:sldLayoutChg chg="del">
          <pc:chgData name="René Hansen" userId="a6179236-599e-4cb3-be87-773adac61c24" providerId="ADAL" clId="{49CA4116-A372-4492-9A77-CE4E3C6F6BE9}" dt="2023-02-07T10:00:57.270" v="35" actId="26606"/>
          <pc:sldLayoutMkLst>
            <pc:docMk/>
            <pc:sldMasterMk cId="3353833338" sldId="2147483660"/>
            <pc:sldLayoutMk cId="168814830" sldId="2147483670"/>
          </pc:sldLayoutMkLst>
        </pc:sldLayoutChg>
        <pc:sldLayoutChg chg="del">
          <pc:chgData name="René Hansen" userId="a6179236-599e-4cb3-be87-773adac61c24" providerId="ADAL" clId="{49CA4116-A372-4492-9A77-CE4E3C6F6BE9}" dt="2023-02-07T10:00:57.270" v="35" actId="26606"/>
          <pc:sldLayoutMkLst>
            <pc:docMk/>
            <pc:sldMasterMk cId="3353833338" sldId="2147483660"/>
            <pc:sldLayoutMk cId="2836981861" sldId="2147483671"/>
          </pc:sldLayoutMkLst>
        </pc:sldLayoutChg>
      </pc:sldMasterChg>
      <pc:sldMasterChg chg="add addSldLayout">
        <pc:chgData name="René Hansen" userId="a6179236-599e-4cb3-be87-773adac61c24" providerId="ADAL" clId="{49CA4116-A372-4492-9A77-CE4E3C6F6BE9}" dt="2023-02-07T10:00:57.270" v="35" actId="26606"/>
        <pc:sldMasterMkLst>
          <pc:docMk/>
          <pc:sldMasterMk cId="2005963118" sldId="2147483685"/>
        </pc:sldMasterMkLst>
        <pc:sldLayoutChg chg="add">
          <pc:chgData name="René Hansen" userId="a6179236-599e-4cb3-be87-773adac61c24" providerId="ADAL" clId="{49CA4116-A372-4492-9A77-CE4E3C6F6BE9}" dt="2023-02-07T10:00:57.270" v="35" actId="26606"/>
          <pc:sldLayoutMkLst>
            <pc:docMk/>
            <pc:sldMasterMk cId="2005963118" sldId="2147483685"/>
            <pc:sldLayoutMk cId="1286652611" sldId="2147483674"/>
          </pc:sldLayoutMkLst>
        </pc:sldLayoutChg>
        <pc:sldLayoutChg chg="add">
          <pc:chgData name="René Hansen" userId="a6179236-599e-4cb3-be87-773adac61c24" providerId="ADAL" clId="{49CA4116-A372-4492-9A77-CE4E3C6F6BE9}" dt="2023-02-07T10:00:57.270" v="35" actId="26606"/>
          <pc:sldLayoutMkLst>
            <pc:docMk/>
            <pc:sldMasterMk cId="2005963118" sldId="2147483685"/>
            <pc:sldLayoutMk cId="2118654035" sldId="2147483675"/>
          </pc:sldLayoutMkLst>
        </pc:sldLayoutChg>
        <pc:sldLayoutChg chg="add">
          <pc:chgData name="René Hansen" userId="a6179236-599e-4cb3-be87-773adac61c24" providerId="ADAL" clId="{49CA4116-A372-4492-9A77-CE4E3C6F6BE9}" dt="2023-02-07T10:00:57.270" v="35" actId="26606"/>
          <pc:sldLayoutMkLst>
            <pc:docMk/>
            <pc:sldMasterMk cId="2005963118" sldId="2147483685"/>
            <pc:sldLayoutMk cId="3929548013" sldId="2147483676"/>
          </pc:sldLayoutMkLst>
        </pc:sldLayoutChg>
        <pc:sldLayoutChg chg="add">
          <pc:chgData name="René Hansen" userId="a6179236-599e-4cb3-be87-773adac61c24" providerId="ADAL" clId="{49CA4116-A372-4492-9A77-CE4E3C6F6BE9}" dt="2023-02-07T10:00:57.270" v="35" actId="26606"/>
          <pc:sldLayoutMkLst>
            <pc:docMk/>
            <pc:sldMasterMk cId="2005963118" sldId="2147483685"/>
            <pc:sldLayoutMk cId="3314758569" sldId="2147483677"/>
          </pc:sldLayoutMkLst>
        </pc:sldLayoutChg>
        <pc:sldLayoutChg chg="add">
          <pc:chgData name="René Hansen" userId="a6179236-599e-4cb3-be87-773adac61c24" providerId="ADAL" clId="{49CA4116-A372-4492-9A77-CE4E3C6F6BE9}" dt="2023-02-07T10:00:57.270" v="35" actId="26606"/>
          <pc:sldLayoutMkLst>
            <pc:docMk/>
            <pc:sldMasterMk cId="2005963118" sldId="2147483685"/>
            <pc:sldLayoutMk cId="2230876748" sldId="2147483678"/>
          </pc:sldLayoutMkLst>
        </pc:sldLayoutChg>
        <pc:sldLayoutChg chg="add">
          <pc:chgData name="René Hansen" userId="a6179236-599e-4cb3-be87-773adac61c24" providerId="ADAL" clId="{49CA4116-A372-4492-9A77-CE4E3C6F6BE9}" dt="2023-02-07T10:00:57.270" v="35" actId="26606"/>
          <pc:sldLayoutMkLst>
            <pc:docMk/>
            <pc:sldMasterMk cId="2005963118" sldId="2147483685"/>
            <pc:sldLayoutMk cId="3244963755" sldId="2147483679"/>
          </pc:sldLayoutMkLst>
        </pc:sldLayoutChg>
        <pc:sldLayoutChg chg="add">
          <pc:chgData name="René Hansen" userId="a6179236-599e-4cb3-be87-773adac61c24" providerId="ADAL" clId="{49CA4116-A372-4492-9A77-CE4E3C6F6BE9}" dt="2023-02-07T10:00:57.270" v="35" actId="26606"/>
          <pc:sldLayoutMkLst>
            <pc:docMk/>
            <pc:sldMasterMk cId="2005963118" sldId="2147483685"/>
            <pc:sldLayoutMk cId="1570878591" sldId="2147483680"/>
          </pc:sldLayoutMkLst>
        </pc:sldLayoutChg>
        <pc:sldLayoutChg chg="add">
          <pc:chgData name="René Hansen" userId="a6179236-599e-4cb3-be87-773adac61c24" providerId="ADAL" clId="{49CA4116-A372-4492-9A77-CE4E3C6F6BE9}" dt="2023-02-07T10:00:57.270" v="35" actId="26606"/>
          <pc:sldLayoutMkLst>
            <pc:docMk/>
            <pc:sldMasterMk cId="2005963118" sldId="2147483685"/>
            <pc:sldLayoutMk cId="394337427" sldId="2147483681"/>
          </pc:sldLayoutMkLst>
        </pc:sldLayoutChg>
        <pc:sldLayoutChg chg="add">
          <pc:chgData name="René Hansen" userId="a6179236-599e-4cb3-be87-773adac61c24" providerId="ADAL" clId="{49CA4116-A372-4492-9A77-CE4E3C6F6BE9}" dt="2023-02-07T10:00:57.270" v="35" actId="26606"/>
          <pc:sldLayoutMkLst>
            <pc:docMk/>
            <pc:sldMasterMk cId="2005963118" sldId="2147483685"/>
            <pc:sldLayoutMk cId="2957075190" sldId="2147483682"/>
          </pc:sldLayoutMkLst>
        </pc:sldLayoutChg>
        <pc:sldLayoutChg chg="add">
          <pc:chgData name="René Hansen" userId="a6179236-599e-4cb3-be87-773adac61c24" providerId="ADAL" clId="{49CA4116-A372-4492-9A77-CE4E3C6F6BE9}" dt="2023-02-07T10:00:57.270" v="35" actId="26606"/>
          <pc:sldLayoutMkLst>
            <pc:docMk/>
            <pc:sldMasterMk cId="2005963118" sldId="2147483685"/>
            <pc:sldLayoutMk cId="1414346536" sldId="2147483683"/>
          </pc:sldLayoutMkLst>
        </pc:sldLayoutChg>
        <pc:sldLayoutChg chg="add">
          <pc:chgData name="René Hansen" userId="a6179236-599e-4cb3-be87-773adac61c24" providerId="ADAL" clId="{49CA4116-A372-4492-9A77-CE4E3C6F6BE9}" dt="2023-02-07T10:00:57.270" v="35" actId="26606"/>
          <pc:sldLayoutMkLst>
            <pc:docMk/>
            <pc:sldMasterMk cId="2005963118" sldId="2147483685"/>
            <pc:sldLayoutMk cId="1558304904" sldId="214748368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4B0F6-84FE-4CAF-809D-04A92B3DDED6}" type="doc">
      <dgm:prSet loTypeId="urn:microsoft.com/office/officeart/2016/7/layout/LinearArrowProcessNumbered" loCatId="process" qsTypeId="urn:microsoft.com/office/officeart/2005/8/quickstyle/simple4" qsCatId="simple" csTypeId="urn:microsoft.com/office/officeart/2005/8/colors/accent0_3" csCatId="mainScheme"/>
      <dgm:spPr/>
      <dgm:t>
        <a:bodyPr/>
        <a:lstStyle/>
        <a:p>
          <a:endParaRPr lang="en-US"/>
        </a:p>
      </dgm:t>
    </dgm:pt>
    <dgm:pt modelId="{032AD32F-8E0C-469A-8B95-DB96821FE252}">
      <dgm:prSet/>
      <dgm:spPr/>
      <dgm:t>
        <a:bodyPr/>
        <a:lstStyle/>
        <a:p>
          <a:r>
            <a:rPr lang="da-DK"/>
            <a:t>Skal dele af det gamle anlæg bevares?</a:t>
          </a:r>
          <a:endParaRPr lang="en-US"/>
        </a:p>
      </dgm:t>
    </dgm:pt>
    <dgm:pt modelId="{8C928731-414F-4CDF-8E2F-F6D1C234F50B}" type="parTrans" cxnId="{652B8354-97CC-48FB-923F-3E3BD1901FC1}">
      <dgm:prSet/>
      <dgm:spPr/>
      <dgm:t>
        <a:bodyPr/>
        <a:lstStyle/>
        <a:p>
          <a:endParaRPr lang="en-US"/>
        </a:p>
      </dgm:t>
    </dgm:pt>
    <dgm:pt modelId="{2B9F8745-37E3-4C8E-A474-A53219E953D7}" type="sibTrans" cxnId="{652B8354-97CC-48FB-923F-3E3BD1901FC1}">
      <dgm:prSet phldrT="1" phldr="0"/>
      <dgm:spPr/>
      <dgm:t>
        <a:bodyPr/>
        <a:lstStyle/>
        <a:p>
          <a:r>
            <a:rPr lang="en-US"/>
            <a:t>1</a:t>
          </a:r>
        </a:p>
      </dgm:t>
    </dgm:pt>
    <dgm:pt modelId="{C27869B9-F56F-485D-B93A-228033C76BB9}">
      <dgm:prSet/>
      <dgm:spPr/>
      <dgm:t>
        <a:bodyPr/>
        <a:lstStyle/>
        <a:p>
          <a:r>
            <a:rPr lang="da-DK"/>
            <a:t>Er der evt. et solvarmeanlæg, der skal genbruges?</a:t>
          </a:r>
          <a:endParaRPr lang="en-US"/>
        </a:p>
      </dgm:t>
    </dgm:pt>
    <dgm:pt modelId="{3304A005-3893-48A8-9243-8A716F346EFC}" type="parTrans" cxnId="{3D518451-8C75-4372-852E-4598CD9A89C8}">
      <dgm:prSet/>
      <dgm:spPr/>
      <dgm:t>
        <a:bodyPr/>
        <a:lstStyle/>
        <a:p>
          <a:endParaRPr lang="en-US"/>
        </a:p>
      </dgm:t>
    </dgm:pt>
    <dgm:pt modelId="{3ADE5656-E568-4005-B954-157A47D62246}" type="sibTrans" cxnId="{3D518451-8C75-4372-852E-4598CD9A89C8}">
      <dgm:prSet phldrT="2" phldr="0"/>
      <dgm:spPr/>
      <dgm:t>
        <a:bodyPr/>
        <a:lstStyle/>
        <a:p>
          <a:r>
            <a:rPr lang="en-US"/>
            <a:t>2</a:t>
          </a:r>
        </a:p>
      </dgm:t>
    </dgm:pt>
    <dgm:pt modelId="{00D69E24-4C9C-411D-A47E-EE7538EC7C98}">
      <dgm:prSet/>
      <dgm:spPr/>
      <dgm:t>
        <a:bodyPr/>
        <a:lstStyle/>
        <a:p>
          <a:r>
            <a:rPr lang="da-DK"/>
            <a:t>Hvordan skal det varme vand laves i fremtiden?</a:t>
          </a:r>
          <a:endParaRPr lang="en-US"/>
        </a:p>
      </dgm:t>
    </dgm:pt>
    <dgm:pt modelId="{C0595559-1F4A-4275-937B-F1E75FD62658}" type="parTrans" cxnId="{F3B41D09-1A74-4D0D-AE78-CFD9712707C4}">
      <dgm:prSet/>
      <dgm:spPr/>
      <dgm:t>
        <a:bodyPr/>
        <a:lstStyle/>
        <a:p>
          <a:endParaRPr lang="en-US"/>
        </a:p>
      </dgm:t>
    </dgm:pt>
    <dgm:pt modelId="{E39352E9-19A8-4EB4-B184-22969A784554}" type="sibTrans" cxnId="{F3B41D09-1A74-4D0D-AE78-CFD9712707C4}">
      <dgm:prSet phldrT="3" phldr="0"/>
      <dgm:spPr/>
      <dgm:t>
        <a:bodyPr/>
        <a:lstStyle/>
        <a:p>
          <a:r>
            <a:rPr lang="en-US"/>
            <a:t>3</a:t>
          </a:r>
        </a:p>
      </dgm:t>
    </dgm:pt>
    <dgm:pt modelId="{7756B61E-5C17-46FB-9CCF-55E5BFA7AD7B}">
      <dgm:prSet/>
      <dgm:spPr/>
      <dgm:t>
        <a:bodyPr/>
        <a:lstStyle/>
        <a:p>
          <a:r>
            <a:rPr lang="da-DK"/>
            <a:t>Åben ekspansion skal ændres til lukket?</a:t>
          </a:r>
          <a:endParaRPr lang="en-US"/>
        </a:p>
      </dgm:t>
    </dgm:pt>
    <dgm:pt modelId="{B622AA49-58FA-4BEA-9E42-AB7C15990AA1}" type="parTrans" cxnId="{7348CF92-0B0B-4BB4-BB5C-92476B1971B0}">
      <dgm:prSet/>
      <dgm:spPr/>
      <dgm:t>
        <a:bodyPr/>
        <a:lstStyle/>
        <a:p>
          <a:endParaRPr lang="en-US"/>
        </a:p>
      </dgm:t>
    </dgm:pt>
    <dgm:pt modelId="{BE4E68AD-A7AA-4DBE-9E64-80700ACA3447}" type="sibTrans" cxnId="{7348CF92-0B0B-4BB4-BB5C-92476B1971B0}">
      <dgm:prSet phldrT="4" phldr="0"/>
      <dgm:spPr/>
      <dgm:t>
        <a:bodyPr/>
        <a:lstStyle/>
        <a:p>
          <a:r>
            <a:rPr lang="en-US"/>
            <a:t>4</a:t>
          </a:r>
        </a:p>
      </dgm:t>
    </dgm:pt>
    <dgm:pt modelId="{9DED6AF1-5852-4A4A-AC54-FE7D40728594}">
      <dgm:prSet/>
      <dgm:spPr/>
      <dgm:t>
        <a:bodyPr/>
        <a:lstStyle/>
        <a:p>
          <a:r>
            <a:rPr lang="da-DK"/>
            <a:t>Er radiatorerne store nok til at kunne afgive den nødvendige effekt ved lavere temperatur?</a:t>
          </a:r>
          <a:endParaRPr lang="en-US"/>
        </a:p>
      </dgm:t>
    </dgm:pt>
    <dgm:pt modelId="{36906089-1E90-42E1-BD7B-749F19778B98}" type="parTrans" cxnId="{7DAA1EBD-A902-47F2-BEE3-D20F6C2290A3}">
      <dgm:prSet/>
      <dgm:spPr/>
      <dgm:t>
        <a:bodyPr/>
        <a:lstStyle/>
        <a:p>
          <a:endParaRPr lang="en-US"/>
        </a:p>
      </dgm:t>
    </dgm:pt>
    <dgm:pt modelId="{879E0B3F-B5AD-4400-9869-4347DF3EB788}" type="sibTrans" cxnId="{7DAA1EBD-A902-47F2-BEE3-D20F6C2290A3}">
      <dgm:prSet phldrT="5" phldr="0"/>
      <dgm:spPr/>
      <dgm:t>
        <a:bodyPr/>
        <a:lstStyle/>
        <a:p>
          <a:r>
            <a:rPr lang="en-US"/>
            <a:t>5</a:t>
          </a:r>
        </a:p>
      </dgm:t>
    </dgm:pt>
    <dgm:pt modelId="{42C777F8-504D-4405-8377-13326BC09E3D}">
      <dgm:prSet/>
      <dgm:spPr/>
      <dgm:t>
        <a:bodyPr/>
        <a:lstStyle/>
        <a:p>
          <a:r>
            <a:rPr lang="da-DK"/>
            <a:t>Er rørstørrelsen i anlægget stor nok?</a:t>
          </a:r>
          <a:endParaRPr lang="en-US"/>
        </a:p>
      </dgm:t>
    </dgm:pt>
    <dgm:pt modelId="{A982F53D-E4C6-45EC-808F-5E01ED8B01A0}" type="parTrans" cxnId="{95BE2BC3-1305-4B50-BCB1-2B6C8C06A35C}">
      <dgm:prSet/>
      <dgm:spPr/>
      <dgm:t>
        <a:bodyPr/>
        <a:lstStyle/>
        <a:p>
          <a:endParaRPr lang="en-US"/>
        </a:p>
      </dgm:t>
    </dgm:pt>
    <dgm:pt modelId="{3302AA58-926C-4E15-974D-CAF8114677BB}" type="sibTrans" cxnId="{95BE2BC3-1305-4B50-BCB1-2B6C8C06A35C}">
      <dgm:prSet phldrT="6" phldr="0"/>
      <dgm:spPr/>
      <dgm:t>
        <a:bodyPr/>
        <a:lstStyle/>
        <a:p>
          <a:r>
            <a:rPr lang="en-US"/>
            <a:t>6</a:t>
          </a:r>
        </a:p>
      </dgm:t>
    </dgm:pt>
    <dgm:pt modelId="{59F81BF1-4130-4E47-AFCB-9C9A8E2DD385}">
      <dgm:prSet/>
      <dgm:spPr/>
      <dgm:t>
        <a:bodyPr/>
        <a:lstStyle/>
        <a:p>
          <a:r>
            <a:rPr lang="da-DK"/>
            <a:t>Kan radiatorventilerne genbruges?</a:t>
          </a:r>
          <a:endParaRPr lang="en-US"/>
        </a:p>
      </dgm:t>
    </dgm:pt>
    <dgm:pt modelId="{28D56C74-A263-4228-B796-65106AF08A30}" type="parTrans" cxnId="{601EFA07-B35F-43CC-AB9F-2A15B409F953}">
      <dgm:prSet/>
      <dgm:spPr/>
      <dgm:t>
        <a:bodyPr/>
        <a:lstStyle/>
        <a:p>
          <a:endParaRPr lang="en-US"/>
        </a:p>
      </dgm:t>
    </dgm:pt>
    <dgm:pt modelId="{5582AD17-AD48-45DC-8CAD-70E3CA9E1C1D}" type="sibTrans" cxnId="{601EFA07-B35F-43CC-AB9F-2A15B409F953}">
      <dgm:prSet phldrT="7" phldr="0"/>
      <dgm:spPr/>
      <dgm:t>
        <a:bodyPr/>
        <a:lstStyle/>
        <a:p>
          <a:r>
            <a:rPr lang="en-US"/>
            <a:t>7</a:t>
          </a:r>
        </a:p>
      </dgm:t>
    </dgm:pt>
    <dgm:pt modelId="{B4420CBA-E56A-44B5-BA98-084A6FFCC9E5}" type="pres">
      <dgm:prSet presAssocID="{1784B0F6-84FE-4CAF-809D-04A92B3DDED6}" presName="linearFlow" presStyleCnt="0">
        <dgm:presLayoutVars>
          <dgm:dir/>
          <dgm:animLvl val="lvl"/>
          <dgm:resizeHandles val="exact"/>
        </dgm:presLayoutVars>
      </dgm:prSet>
      <dgm:spPr/>
    </dgm:pt>
    <dgm:pt modelId="{39281F25-439B-4391-9062-DACA2243DFF8}" type="pres">
      <dgm:prSet presAssocID="{032AD32F-8E0C-469A-8B95-DB96821FE252}" presName="compositeNode" presStyleCnt="0"/>
      <dgm:spPr/>
    </dgm:pt>
    <dgm:pt modelId="{14C6A665-C445-4E0F-A112-34F8C7BBA5F5}" type="pres">
      <dgm:prSet presAssocID="{032AD32F-8E0C-469A-8B95-DB96821FE252}" presName="parTx" presStyleLbl="node1" presStyleIdx="0" presStyleCnt="0">
        <dgm:presLayoutVars>
          <dgm:chMax val="0"/>
          <dgm:chPref val="0"/>
          <dgm:bulletEnabled val="1"/>
        </dgm:presLayoutVars>
      </dgm:prSet>
      <dgm:spPr/>
    </dgm:pt>
    <dgm:pt modelId="{001A9E8C-931C-4357-83CE-AA589AA6F403}" type="pres">
      <dgm:prSet presAssocID="{032AD32F-8E0C-469A-8B95-DB96821FE252}" presName="parSh" presStyleCnt="0"/>
      <dgm:spPr/>
    </dgm:pt>
    <dgm:pt modelId="{C2988076-1BC0-4A1B-9C60-ACA697BB62C9}" type="pres">
      <dgm:prSet presAssocID="{032AD32F-8E0C-469A-8B95-DB96821FE252}" presName="lineNode" presStyleLbl="alignAccFollowNode1" presStyleIdx="0" presStyleCnt="21"/>
      <dgm:spPr/>
    </dgm:pt>
    <dgm:pt modelId="{FAAA8439-E715-435B-BD7F-0FE82895B8B1}" type="pres">
      <dgm:prSet presAssocID="{032AD32F-8E0C-469A-8B95-DB96821FE252}" presName="lineArrowNode" presStyleLbl="alignAccFollowNode1" presStyleIdx="1" presStyleCnt="21"/>
      <dgm:spPr/>
    </dgm:pt>
    <dgm:pt modelId="{F7C638A7-AE70-46D5-84D5-987779F155B2}" type="pres">
      <dgm:prSet presAssocID="{2B9F8745-37E3-4C8E-A474-A53219E953D7}" presName="sibTransNodeCircle" presStyleLbl="alignNode1" presStyleIdx="0" presStyleCnt="7">
        <dgm:presLayoutVars>
          <dgm:chMax val="0"/>
          <dgm:bulletEnabled/>
        </dgm:presLayoutVars>
      </dgm:prSet>
      <dgm:spPr/>
    </dgm:pt>
    <dgm:pt modelId="{9ADCF364-640E-4B75-81C3-4AB142D8BF1E}" type="pres">
      <dgm:prSet presAssocID="{2B9F8745-37E3-4C8E-A474-A53219E953D7}" presName="spacerBetweenCircleAndCallout" presStyleCnt="0">
        <dgm:presLayoutVars/>
      </dgm:prSet>
      <dgm:spPr/>
    </dgm:pt>
    <dgm:pt modelId="{2383C752-29FF-47E8-9517-9649FE7F11EE}" type="pres">
      <dgm:prSet presAssocID="{032AD32F-8E0C-469A-8B95-DB96821FE252}" presName="nodeText" presStyleLbl="alignAccFollowNode1" presStyleIdx="2" presStyleCnt="21">
        <dgm:presLayoutVars>
          <dgm:bulletEnabled val="1"/>
        </dgm:presLayoutVars>
      </dgm:prSet>
      <dgm:spPr/>
    </dgm:pt>
    <dgm:pt modelId="{350F6376-FB05-46C7-BE41-E161DE2403FB}" type="pres">
      <dgm:prSet presAssocID="{2B9F8745-37E3-4C8E-A474-A53219E953D7}" presName="sibTransComposite" presStyleCnt="0"/>
      <dgm:spPr/>
    </dgm:pt>
    <dgm:pt modelId="{BFABE96D-4C5D-4375-9779-0F91CB90FD48}" type="pres">
      <dgm:prSet presAssocID="{C27869B9-F56F-485D-B93A-228033C76BB9}" presName="compositeNode" presStyleCnt="0"/>
      <dgm:spPr/>
    </dgm:pt>
    <dgm:pt modelId="{A295F23E-F290-4E39-9DC8-4AA75EF91C68}" type="pres">
      <dgm:prSet presAssocID="{C27869B9-F56F-485D-B93A-228033C76BB9}" presName="parTx" presStyleLbl="node1" presStyleIdx="0" presStyleCnt="0">
        <dgm:presLayoutVars>
          <dgm:chMax val="0"/>
          <dgm:chPref val="0"/>
          <dgm:bulletEnabled val="1"/>
        </dgm:presLayoutVars>
      </dgm:prSet>
      <dgm:spPr/>
    </dgm:pt>
    <dgm:pt modelId="{6EA21D9C-4737-4F24-8B40-BC1C73FCAD33}" type="pres">
      <dgm:prSet presAssocID="{C27869B9-F56F-485D-B93A-228033C76BB9}" presName="parSh" presStyleCnt="0"/>
      <dgm:spPr/>
    </dgm:pt>
    <dgm:pt modelId="{93FFADAF-E9A6-4398-BDC4-C61DBDD4C6C7}" type="pres">
      <dgm:prSet presAssocID="{C27869B9-F56F-485D-B93A-228033C76BB9}" presName="lineNode" presStyleLbl="alignAccFollowNode1" presStyleIdx="3" presStyleCnt="21"/>
      <dgm:spPr/>
    </dgm:pt>
    <dgm:pt modelId="{4A009F85-EDF1-4FAF-A28A-D75792D60004}" type="pres">
      <dgm:prSet presAssocID="{C27869B9-F56F-485D-B93A-228033C76BB9}" presName="lineArrowNode" presStyleLbl="alignAccFollowNode1" presStyleIdx="4" presStyleCnt="21"/>
      <dgm:spPr/>
    </dgm:pt>
    <dgm:pt modelId="{9192EEF5-90D6-4AD4-AD6C-1810C740E4A6}" type="pres">
      <dgm:prSet presAssocID="{3ADE5656-E568-4005-B954-157A47D62246}" presName="sibTransNodeCircle" presStyleLbl="alignNode1" presStyleIdx="1" presStyleCnt="7">
        <dgm:presLayoutVars>
          <dgm:chMax val="0"/>
          <dgm:bulletEnabled/>
        </dgm:presLayoutVars>
      </dgm:prSet>
      <dgm:spPr/>
    </dgm:pt>
    <dgm:pt modelId="{667BB8F5-75B0-45DE-A3AC-15BF4361967A}" type="pres">
      <dgm:prSet presAssocID="{3ADE5656-E568-4005-B954-157A47D62246}" presName="spacerBetweenCircleAndCallout" presStyleCnt="0">
        <dgm:presLayoutVars/>
      </dgm:prSet>
      <dgm:spPr/>
    </dgm:pt>
    <dgm:pt modelId="{5A9E9807-AEF1-4726-8362-105D83834C9E}" type="pres">
      <dgm:prSet presAssocID="{C27869B9-F56F-485D-B93A-228033C76BB9}" presName="nodeText" presStyleLbl="alignAccFollowNode1" presStyleIdx="5" presStyleCnt="21">
        <dgm:presLayoutVars>
          <dgm:bulletEnabled val="1"/>
        </dgm:presLayoutVars>
      </dgm:prSet>
      <dgm:spPr/>
    </dgm:pt>
    <dgm:pt modelId="{C946AC1C-712F-485B-9B0D-8E8FA12C9066}" type="pres">
      <dgm:prSet presAssocID="{3ADE5656-E568-4005-B954-157A47D62246}" presName="sibTransComposite" presStyleCnt="0"/>
      <dgm:spPr/>
    </dgm:pt>
    <dgm:pt modelId="{02F05F77-C9CA-44D2-8AB3-C7A494A33720}" type="pres">
      <dgm:prSet presAssocID="{00D69E24-4C9C-411D-A47E-EE7538EC7C98}" presName="compositeNode" presStyleCnt="0"/>
      <dgm:spPr/>
    </dgm:pt>
    <dgm:pt modelId="{F336A484-4F7F-4C6C-8690-55E68A082E80}" type="pres">
      <dgm:prSet presAssocID="{00D69E24-4C9C-411D-A47E-EE7538EC7C98}" presName="parTx" presStyleLbl="node1" presStyleIdx="0" presStyleCnt="0">
        <dgm:presLayoutVars>
          <dgm:chMax val="0"/>
          <dgm:chPref val="0"/>
          <dgm:bulletEnabled val="1"/>
        </dgm:presLayoutVars>
      </dgm:prSet>
      <dgm:spPr/>
    </dgm:pt>
    <dgm:pt modelId="{8C4DE432-F04B-4D97-9A56-DBCBE265EB3D}" type="pres">
      <dgm:prSet presAssocID="{00D69E24-4C9C-411D-A47E-EE7538EC7C98}" presName="parSh" presStyleCnt="0"/>
      <dgm:spPr/>
    </dgm:pt>
    <dgm:pt modelId="{2F5F602B-2C91-4A86-B39D-3D4E1FCDFC63}" type="pres">
      <dgm:prSet presAssocID="{00D69E24-4C9C-411D-A47E-EE7538EC7C98}" presName="lineNode" presStyleLbl="alignAccFollowNode1" presStyleIdx="6" presStyleCnt="21"/>
      <dgm:spPr/>
    </dgm:pt>
    <dgm:pt modelId="{2C728915-13C2-4697-8C78-1F2E9426C104}" type="pres">
      <dgm:prSet presAssocID="{00D69E24-4C9C-411D-A47E-EE7538EC7C98}" presName="lineArrowNode" presStyleLbl="alignAccFollowNode1" presStyleIdx="7" presStyleCnt="21"/>
      <dgm:spPr/>
    </dgm:pt>
    <dgm:pt modelId="{1D74577E-4702-417A-8F1B-E0F4D6F07BC0}" type="pres">
      <dgm:prSet presAssocID="{E39352E9-19A8-4EB4-B184-22969A784554}" presName="sibTransNodeCircle" presStyleLbl="alignNode1" presStyleIdx="2" presStyleCnt="7">
        <dgm:presLayoutVars>
          <dgm:chMax val="0"/>
          <dgm:bulletEnabled/>
        </dgm:presLayoutVars>
      </dgm:prSet>
      <dgm:spPr/>
    </dgm:pt>
    <dgm:pt modelId="{797AB41B-7F4D-4094-9AA0-280287803E5F}" type="pres">
      <dgm:prSet presAssocID="{E39352E9-19A8-4EB4-B184-22969A784554}" presName="spacerBetweenCircleAndCallout" presStyleCnt="0">
        <dgm:presLayoutVars/>
      </dgm:prSet>
      <dgm:spPr/>
    </dgm:pt>
    <dgm:pt modelId="{232E5ABE-AD1A-4032-85C6-281B0912A59F}" type="pres">
      <dgm:prSet presAssocID="{00D69E24-4C9C-411D-A47E-EE7538EC7C98}" presName="nodeText" presStyleLbl="alignAccFollowNode1" presStyleIdx="8" presStyleCnt="21">
        <dgm:presLayoutVars>
          <dgm:bulletEnabled val="1"/>
        </dgm:presLayoutVars>
      </dgm:prSet>
      <dgm:spPr/>
    </dgm:pt>
    <dgm:pt modelId="{8B4BEEDF-AFBA-4E11-B93D-5EF0E15072B9}" type="pres">
      <dgm:prSet presAssocID="{E39352E9-19A8-4EB4-B184-22969A784554}" presName="sibTransComposite" presStyleCnt="0"/>
      <dgm:spPr/>
    </dgm:pt>
    <dgm:pt modelId="{C097C0FD-6F8E-48D1-BB4B-0BC8239C6452}" type="pres">
      <dgm:prSet presAssocID="{7756B61E-5C17-46FB-9CCF-55E5BFA7AD7B}" presName="compositeNode" presStyleCnt="0"/>
      <dgm:spPr/>
    </dgm:pt>
    <dgm:pt modelId="{14B1302A-1CFB-4AB6-9BB7-7C20781A5EB4}" type="pres">
      <dgm:prSet presAssocID="{7756B61E-5C17-46FB-9CCF-55E5BFA7AD7B}" presName="parTx" presStyleLbl="node1" presStyleIdx="0" presStyleCnt="0">
        <dgm:presLayoutVars>
          <dgm:chMax val="0"/>
          <dgm:chPref val="0"/>
          <dgm:bulletEnabled val="1"/>
        </dgm:presLayoutVars>
      </dgm:prSet>
      <dgm:spPr/>
    </dgm:pt>
    <dgm:pt modelId="{7913D867-C619-4500-98E0-C703F43B1147}" type="pres">
      <dgm:prSet presAssocID="{7756B61E-5C17-46FB-9CCF-55E5BFA7AD7B}" presName="parSh" presStyleCnt="0"/>
      <dgm:spPr/>
    </dgm:pt>
    <dgm:pt modelId="{8BF3368A-9409-485F-85B4-38E845EEA38E}" type="pres">
      <dgm:prSet presAssocID="{7756B61E-5C17-46FB-9CCF-55E5BFA7AD7B}" presName="lineNode" presStyleLbl="alignAccFollowNode1" presStyleIdx="9" presStyleCnt="21"/>
      <dgm:spPr/>
    </dgm:pt>
    <dgm:pt modelId="{A4396609-F084-49FD-9253-D64F68C58395}" type="pres">
      <dgm:prSet presAssocID="{7756B61E-5C17-46FB-9CCF-55E5BFA7AD7B}" presName="lineArrowNode" presStyleLbl="alignAccFollowNode1" presStyleIdx="10" presStyleCnt="21"/>
      <dgm:spPr/>
    </dgm:pt>
    <dgm:pt modelId="{85CCF12A-BAB9-4037-9D4B-E86EA5C1E3BA}" type="pres">
      <dgm:prSet presAssocID="{BE4E68AD-A7AA-4DBE-9E64-80700ACA3447}" presName="sibTransNodeCircle" presStyleLbl="alignNode1" presStyleIdx="3" presStyleCnt="7">
        <dgm:presLayoutVars>
          <dgm:chMax val="0"/>
          <dgm:bulletEnabled/>
        </dgm:presLayoutVars>
      </dgm:prSet>
      <dgm:spPr/>
    </dgm:pt>
    <dgm:pt modelId="{5F255CCB-725A-468C-936F-5227EBC26793}" type="pres">
      <dgm:prSet presAssocID="{BE4E68AD-A7AA-4DBE-9E64-80700ACA3447}" presName="spacerBetweenCircleAndCallout" presStyleCnt="0">
        <dgm:presLayoutVars/>
      </dgm:prSet>
      <dgm:spPr/>
    </dgm:pt>
    <dgm:pt modelId="{84C8C08F-4976-45C6-8FB2-593185952F8F}" type="pres">
      <dgm:prSet presAssocID="{7756B61E-5C17-46FB-9CCF-55E5BFA7AD7B}" presName="nodeText" presStyleLbl="alignAccFollowNode1" presStyleIdx="11" presStyleCnt="21">
        <dgm:presLayoutVars>
          <dgm:bulletEnabled val="1"/>
        </dgm:presLayoutVars>
      </dgm:prSet>
      <dgm:spPr/>
    </dgm:pt>
    <dgm:pt modelId="{677A0F60-542D-493E-95C8-4E595270F342}" type="pres">
      <dgm:prSet presAssocID="{BE4E68AD-A7AA-4DBE-9E64-80700ACA3447}" presName="sibTransComposite" presStyleCnt="0"/>
      <dgm:spPr/>
    </dgm:pt>
    <dgm:pt modelId="{09F8FDA1-23EB-44AE-990D-F4E4DCD8A935}" type="pres">
      <dgm:prSet presAssocID="{9DED6AF1-5852-4A4A-AC54-FE7D40728594}" presName="compositeNode" presStyleCnt="0"/>
      <dgm:spPr/>
    </dgm:pt>
    <dgm:pt modelId="{14C6E7B0-D753-49DD-B951-B5E0408BE43C}" type="pres">
      <dgm:prSet presAssocID="{9DED6AF1-5852-4A4A-AC54-FE7D40728594}" presName="parTx" presStyleLbl="node1" presStyleIdx="0" presStyleCnt="0">
        <dgm:presLayoutVars>
          <dgm:chMax val="0"/>
          <dgm:chPref val="0"/>
          <dgm:bulletEnabled val="1"/>
        </dgm:presLayoutVars>
      </dgm:prSet>
      <dgm:spPr/>
    </dgm:pt>
    <dgm:pt modelId="{F457CA8E-094C-4B98-9E50-D985B5044C1B}" type="pres">
      <dgm:prSet presAssocID="{9DED6AF1-5852-4A4A-AC54-FE7D40728594}" presName="parSh" presStyleCnt="0"/>
      <dgm:spPr/>
    </dgm:pt>
    <dgm:pt modelId="{48AA19C8-2986-4A0F-AB75-56B97CEEBD59}" type="pres">
      <dgm:prSet presAssocID="{9DED6AF1-5852-4A4A-AC54-FE7D40728594}" presName="lineNode" presStyleLbl="alignAccFollowNode1" presStyleIdx="12" presStyleCnt="21"/>
      <dgm:spPr/>
    </dgm:pt>
    <dgm:pt modelId="{26CC2AC3-731F-4F3B-9636-A99E6D6B2876}" type="pres">
      <dgm:prSet presAssocID="{9DED6AF1-5852-4A4A-AC54-FE7D40728594}" presName="lineArrowNode" presStyleLbl="alignAccFollowNode1" presStyleIdx="13" presStyleCnt="21"/>
      <dgm:spPr/>
    </dgm:pt>
    <dgm:pt modelId="{F4631DE3-6040-44FA-855A-B456F1F9FD4D}" type="pres">
      <dgm:prSet presAssocID="{879E0B3F-B5AD-4400-9869-4347DF3EB788}" presName="sibTransNodeCircle" presStyleLbl="alignNode1" presStyleIdx="4" presStyleCnt="7">
        <dgm:presLayoutVars>
          <dgm:chMax val="0"/>
          <dgm:bulletEnabled/>
        </dgm:presLayoutVars>
      </dgm:prSet>
      <dgm:spPr/>
    </dgm:pt>
    <dgm:pt modelId="{B1CBF91B-F68E-4906-905E-F06746A3F507}" type="pres">
      <dgm:prSet presAssocID="{879E0B3F-B5AD-4400-9869-4347DF3EB788}" presName="spacerBetweenCircleAndCallout" presStyleCnt="0">
        <dgm:presLayoutVars/>
      </dgm:prSet>
      <dgm:spPr/>
    </dgm:pt>
    <dgm:pt modelId="{7FA3F4FF-3899-4A5E-84AA-EC3635B2AED8}" type="pres">
      <dgm:prSet presAssocID="{9DED6AF1-5852-4A4A-AC54-FE7D40728594}" presName="nodeText" presStyleLbl="alignAccFollowNode1" presStyleIdx="14" presStyleCnt="21">
        <dgm:presLayoutVars>
          <dgm:bulletEnabled val="1"/>
        </dgm:presLayoutVars>
      </dgm:prSet>
      <dgm:spPr/>
    </dgm:pt>
    <dgm:pt modelId="{E9AF0812-FA56-4330-9DFB-045434629585}" type="pres">
      <dgm:prSet presAssocID="{879E0B3F-B5AD-4400-9869-4347DF3EB788}" presName="sibTransComposite" presStyleCnt="0"/>
      <dgm:spPr/>
    </dgm:pt>
    <dgm:pt modelId="{E1823BDC-DDCA-43BC-93D4-D9D17042DB7E}" type="pres">
      <dgm:prSet presAssocID="{42C777F8-504D-4405-8377-13326BC09E3D}" presName="compositeNode" presStyleCnt="0"/>
      <dgm:spPr/>
    </dgm:pt>
    <dgm:pt modelId="{94B8B706-4F6A-4C09-B4D5-7A1A3F3E2C4E}" type="pres">
      <dgm:prSet presAssocID="{42C777F8-504D-4405-8377-13326BC09E3D}" presName="parTx" presStyleLbl="node1" presStyleIdx="0" presStyleCnt="0">
        <dgm:presLayoutVars>
          <dgm:chMax val="0"/>
          <dgm:chPref val="0"/>
          <dgm:bulletEnabled val="1"/>
        </dgm:presLayoutVars>
      </dgm:prSet>
      <dgm:spPr/>
    </dgm:pt>
    <dgm:pt modelId="{F6BCA966-9B09-4465-B2F7-587DF1CC26B5}" type="pres">
      <dgm:prSet presAssocID="{42C777F8-504D-4405-8377-13326BC09E3D}" presName="parSh" presStyleCnt="0"/>
      <dgm:spPr/>
    </dgm:pt>
    <dgm:pt modelId="{D069E1CF-83AC-4475-A5D2-36D2ABB9BD10}" type="pres">
      <dgm:prSet presAssocID="{42C777F8-504D-4405-8377-13326BC09E3D}" presName="lineNode" presStyleLbl="alignAccFollowNode1" presStyleIdx="15" presStyleCnt="21"/>
      <dgm:spPr/>
    </dgm:pt>
    <dgm:pt modelId="{F77B1CAB-9013-409E-B1E4-115DE7E26C1C}" type="pres">
      <dgm:prSet presAssocID="{42C777F8-504D-4405-8377-13326BC09E3D}" presName="lineArrowNode" presStyleLbl="alignAccFollowNode1" presStyleIdx="16" presStyleCnt="21"/>
      <dgm:spPr/>
    </dgm:pt>
    <dgm:pt modelId="{BFEBEEFD-03AC-462F-9E1B-84D7B7054934}" type="pres">
      <dgm:prSet presAssocID="{3302AA58-926C-4E15-974D-CAF8114677BB}" presName="sibTransNodeCircle" presStyleLbl="alignNode1" presStyleIdx="5" presStyleCnt="7">
        <dgm:presLayoutVars>
          <dgm:chMax val="0"/>
          <dgm:bulletEnabled/>
        </dgm:presLayoutVars>
      </dgm:prSet>
      <dgm:spPr/>
    </dgm:pt>
    <dgm:pt modelId="{76557AF7-DB4C-4FFB-8B31-5662108D4DC3}" type="pres">
      <dgm:prSet presAssocID="{3302AA58-926C-4E15-974D-CAF8114677BB}" presName="spacerBetweenCircleAndCallout" presStyleCnt="0">
        <dgm:presLayoutVars/>
      </dgm:prSet>
      <dgm:spPr/>
    </dgm:pt>
    <dgm:pt modelId="{25FF7848-6B6C-4B90-8F89-EBE8B6353185}" type="pres">
      <dgm:prSet presAssocID="{42C777F8-504D-4405-8377-13326BC09E3D}" presName="nodeText" presStyleLbl="alignAccFollowNode1" presStyleIdx="17" presStyleCnt="21">
        <dgm:presLayoutVars>
          <dgm:bulletEnabled val="1"/>
        </dgm:presLayoutVars>
      </dgm:prSet>
      <dgm:spPr/>
    </dgm:pt>
    <dgm:pt modelId="{551DE624-C2DE-455E-A1E7-F4FB53E3EB35}" type="pres">
      <dgm:prSet presAssocID="{3302AA58-926C-4E15-974D-CAF8114677BB}" presName="sibTransComposite" presStyleCnt="0"/>
      <dgm:spPr/>
    </dgm:pt>
    <dgm:pt modelId="{91AB72B9-B397-4D54-935B-28B40D3B5FCA}" type="pres">
      <dgm:prSet presAssocID="{59F81BF1-4130-4E47-AFCB-9C9A8E2DD385}" presName="compositeNode" presStyleCnt="0"/>
      <dgm:spPr/>
    </dgm:pt>
    <dgm:pt modelId="{D2CCDDBC-E306-4D16-A2EB-B31970A90548}" type="pres">
      <dgm:prSet presAssocID="{59F81BF1-4130-4E47-AFCB-9C9A8E2DD385}" presName="parTx" presStyleLbl="node1" presStyleIdx="0" presStyleCnt="0">
        <dgm:presLayoutVars>
          <dgm:chMax val="0"/>
          <dgm:chPref val="0"/>
          <dgm:bulletEnabled val="1"/>
        </dgm:presLayoutVars>
      </dgm:prSet>
      <dgm:spPr/>
    </dgm:pt>
    <dgm:pt modelId="{9AE824B6-B87C-4AC7-892E-D62E0EBE429A}" type="pres">
      <dgm:prSet presAssocID="{59F81BF1-4130-4E47-AFCB-9C9A8E2DD385}" presName="parSh" presStyleCnt="0"/>
      <dgm:spPr/>
    </dgm:pt>
    <dgm:pt modelId="{C932A615-F395-4A66-A65B-9FFDE86F5738}" type="pres">
      <dgm:prSet presAssocID="{59F81BF1-4130-4E47-AFCB-9C9A8E2DD385}" presName="lineNode" presStyleLbl="alignAccFollowNode1" presStyleIdx="18" presStyleCnt="21"/>
      <dgm:spPr/>
    </dgm:pt>
    <dgm:pt modelId="{EEDA085C-010A-4011-8CC9-427BC846E5D6}" type="pres">
      <dgm:prSet presAssocID="{59F81BF1-4130-4E47-AFCB-9C9A8E2DD385}" presName="lineArrowNode" presStyleLbl="alignAccFollowNode1" presStyleIdx="19" presStyleCnt="21"/>
      <dgm:spPr/>
    </dgm:pt>
    <dgm:pt modelId="{BED64EE4-EF64-4E8D-86EA-952F0ADC660A}" type="pres">
      <dgm:prSet presAssocID="{5582AD17-AD48-45DC-8CAD-70E3CA9E1C1D}" presName="sibTransNodeCircle" presStyleLbl="alignNode1" presStyleIdx="6" presStyleCnt="7">
        <dgm:presLayoutVars>
          <dgm:chMax val="0"/>
          <dgm:bulletEnabled/>
        </dgm:presLayoutVars>
      </dgm:prSet>
      <dgm:spPr/>
    </dgm:pt>
    <dgm:pt modelId="{E6602B52-A930-449D-9913-589CF4C3D6E2}" type="pres">
      <dgm:prSet presAssocID="{5582AD17-AD48-45DC-8CAD-70E3CA9E1C1D}" presName="spacerBetweenCircleAndCallout" presStyleCnt="0">
        <dgm:presLayoutVars/>
      </dgm:prSet>
      <dgm:spPr/>
    </dgm:pt>
    <dgm:pt modelId="{DAC7040F-91D2-4B70-AD18-490DA0CDBD51}" type="pres">
      <dgm:prSet presAssocID="{59F81BF1-4130-4E47-AFCB-9C9A8E2DD385}" presName="nodeText" presStyleLbl="alignAccFollowNode1" presStyleIdx="20" presStyleCnt="21">
        <dgm:presLayoutVars>
          <dgm:bulletEnabled val="1"/>
        </dgm:presLayoutVars>
      </dgm:prSet>
      <dgm:spPr/>
    </dgm:pt>
  </dgm:ptLst>
  <dgm:cxnLst>
    <dgm:cxn modelId="{601EFA07-B35F-43CC-AB9F-2A15B409F953}" srcId="{1784B0F6-84FE-4CAF-809D-04A92B3DDED6}" destId="{59F81BF1-4130-4E47-AFCB-9C9A8E2DD385}" srcOrd="6" destOrd="0" parTransId="{28D56C74-A263-4228-B796-65106AF08A30}" sibTransId="{5582AD17-AD48-45DC-8CAD-70E3CA9E1C1D}"/>
    <dgm:cxn modelId="{F3B41D09-1A74-4D0D-AE78-CFD9712707C4}" srcId="{1784B0F6-84FE-4CAF-809D-04A92B3DDED6}" destId="{00D69E24-4C9C-411D-A47E-EE7538EC7C98}" srcOrd="2" destOrd="0" parTransId="{C0595559-1F4A-4275-937B-F1E75FD62658}" sibTransId="{E39352E9-19A8-4EB4-B184-22969A784554}"/>
    <dgm:cxn modelId="{F08C1411-8D6D-450B-AA83-99820AE9D1DC}" type="presOf" srcId="{032AD32F-8E0C-469A-8B95-DB96821FE252}" destId="{2383C752-29FF-47E8-9517-9649FE7F11EE}" srcOrd="0" destOrd="0" presId="urn:microsoft.com/office/officeart/2016/7/layout/LinearArrowProcessNumbered"/>
    <dgm:cxn modelId="{667D061C-CBD4-4941-9D9D-FBBE96F167EA}" type="presOf" srcId="{3ADE5656-E568-4005-B954-157A47D62246}" destId="{9192EEF5-90D6-4AD4-AD6C-1810C740E4A6}" srcOrd="0" destOrd="0" presId="urn:microsoft.com/office/officeart/2016/7/layout/LinearArrowProcessNumbered"/>
    <dgm:cxn modelId="{7479133D-4C38-4C8C-B88D-E8B6120CFFE0}" type="presOf" srcId="{42C777F8-504D-4405-8377-13326BC09E3D}" destId="{25FF7848-6B6C-4B90-8F89-EBE8B6353185}" srcOrd="0" destOrd="0" presId="urn:microsoft.com/office/officeart/2016/7/layout/LinearArrowProcessNumbered"/>
    <dgm:cxn modelId="{E607075B-A815-496C-85E5-8FF014E3CBBF}" type="presOf" srcId="{C27869B9-F56F-485D-B93A-228033C76BB9}" destId="{5A9E9807-AEF1-4726-8362-105D83834C9E}" srcOrd="0" destOrd="0" presId="urn:microsoft.com/office/officeart/2016/7/layout/LinearArrowProcessNumbered"/>
    <dgm:cxn modelId="{CF47A560-513B-4F8A-AAD6-ECD0E126BCB6}" type="presOf" srcId="{9DED6AF1-5852-4A4A-AC54-FE7D40728594}" destId="{7FA3F4FF-3899-4A5E-84AA-EC3635B2AED8}" srcOrd="0" destOrd="0" presId="urn:microsoft.com/office/officeart/2016/7/layout/LinearArrowProcessNumbered"/>
    <dgm:cxn modelId="{35952243-FEFF-4697-8761-6A5E9545C558}" type="presOf" srcId="{7756B61E-5C17-46FB-9CCF-55E5BFA7AD7B}" destId="{84C8C08F-4976-45C6-8FB2-593185952F8F}" srcOrd="0" destOrd="0" presId="urn:microsoft.com/office/officeart/2016/7/layout/LinearArrowProcessNumbered"/>
    <dgm:cxn modelId="{B34DC46A-D467-4BBB-95FA-CED3337A4B5D}" type="presOf" srcId="{3302AA58-926C-4E15-974D-CAF8114677BB}" destId="{BFEBEEFD-03AC-462F-9E1B-84D7B7054934}" srcOrd="0" destOrd="0" presId="urn:microsoft.com/office/officeart/2016/7/layout/LinearArrowProcessNumbered"/>
    <dgm:cxn modelId="{E9CDB96E-0B41-4517-AFE4-F0D96ABAF2CF}" type="presOf" srcId="{5582AD17-AD48-45DC-8CAD-70E3CA9E1C1D}" destId="{BED64EE4-EF64-4E8D-86EA-952F0ADC660A}" srcOrd="0" destOrd="0" presId="urn:microsoft.com/office/officeart/2016/7/layout/LinearArrowProcessNumbered"/>
    <dgm:cxn modelId="{0DB7CA4F-8384-4897-8C6B-5F5F2C17034A}" type="presOf" srcId="{1784B0F6-84FE-4CAF-809D-04A92B3DDED6}" destId="{B4420CBA-E56A-44B5-BA98-084A6FFCC9E5}" srcOrd="0" destOrd="0" presId="urn:microsoft.com/office/officeart/2016/7/layout/LinearArrowProcessNumbered"/>
    <dgm:cxn modelId="{3D518451-8C75-4372-852E-4598CD9A89C8}" srcId="{1784B0F6-84FE-4CAF-809D-04A92B3DDED6}" destId="{C27869B9-F56F-485D-B93A-228033C76BB9}" srcOrd="1" destOrd="0" parTransId="{3304A005-3893-48A8-9243-8A716F346EFC}" sibTransId="{3ADE5656-E568-4005-B954-157A47D62246}"/>
    <dgm:cxn modelId="{652B8354-97CC-48FB-923F-3E3BD1901FC1}" srcId="{1784B0F6-84FE-4CAF-809D-04A92B3DDED6}" destId="{032AD32F-8E0C-469A-8B95-DB96821FE252}" srcOrd="0" destOrd="0" parTransId="{8C928731-414F-4CDF-8E2F-F6D1C234F50B}" sibTransId="{2B9F8745-37E3-4C8E-A474-A53219E953D7}"/>
    <dgm:cxn modelId="{A94DB476-09CF-4D5C-8D9F-BFF0C8286569}" type="presOf" srcId="{00D69E24-4C9C-411D-A47E-EE7538EC7C98}" destId="{232E5ABE-AD1A-4032-85C6-281B0912A59F}" srcOrd="0" destOrd="0" presId="urn:microsoft.com/office/officeart/2016/7/layout/LinearArrowProcessNumbered"/>
    <dgm:cxn modelId="{889AD187-16A2-46F7-83C3-87A4EFFAA1BB}" type="presOf" srcId="{879E0B3F-B5AD-4400-9869-4347DF3EB788}" destId="{F4631DE3-6040-44FA-855A-B456F1F9FD4D}" srcOrd="0" destOrd="0" presId="urn:microsoft.com/office/officeart/2016/7/layout/LinearArrowProcessNumbered"/>
    <dgm:cxn modelId="{7348CF92-0B0B-4BB4-BB5C-92476B1971B0}" srcId="{1784B0F6-84FE-4CAF-809D-04A92B3DDED6}" destId="{7756B61E-5C17-46FB-9CCF-55E5BFA7AD7B}" srcOrd="3" destOrd="0" parTransId="{B622AA49-58FA-4BEA-9E42-AB7C15990AA1}" sibTransId="{BE4E68AD-A7AA-4DBE-9E64-80700ACA3447}"/>
    <dgm:cxn modelId="{72A08BB5-30C5-4996-A972-25693F20F191}" type="presOf" srcId="{BE4E68AD-A7AA-4DBE-9E64-80700ACA3447}" destId="{85CCF12A-BAB9-4037-9D4B-E86EA5C1E3BA}" srcOrd="0" destOrd="0" presId="urn:microsoft.com/office/officeart/2016/7/layout/LinearArrowProcessNumbered"/>
    <dgm:cxn modelId="{7DAA1EBD-A902-47F2-BEE3-D20F6C2290A3}" srcId="{1784B0F6-84FE-4CAF-809D-04A92B3DDED6}" destId="{9DED6AF1-5852-4A4A-AC54-FE7D40728594}" srcOrd="4" destOrd="0" parTransId="{36906089-1E90-42E1-BD7B-749F19778B98}" sibTransId="{879E0B3F-B5AD-4400-9869-4347DF3EB788}"/>
    <dgm:cxn modelId="{B55CD2C0-4B37-4674-A422-E7E4D5140060}" type="presOf" srcId="{59F81BF1-4130-4E47-AFCB-9C9A8E2DD385}" destId="{DAC7040F-91D2-4B70-AD18-490DA0CDBD51}" srcOrd="0" destOrd="0" presId="urn:microsoft.com/office/officeart/2016/7/layout/LinearArrowProcessNumbered"/>
    <dgm:cxn modelId="{95BE2BC3-1305-4B50-BCB1-2B6C8C06A35C}" srcId="{1784B0F6-84FE-4CAF-809D-04A92B3DDED6}" destId="{42C777F8-504D-4405-8377-13326BC09E3D}" srcOrd="5" destOrd="0" parTransId="{A982F53D-E4C6-45EC-808F-5E01ED8B01A0}" sibTransId="{3302AA58-926C-4E15-974D-CAF8114677BB}"/>
    <dgm:cxn modelId="{E50DF5C6-9397-4F40-A520-F22BE323A8F6}" type="presOf" srcId="{2B9F8745-37E3-4C8E-A474-A53219E953D7}" destId="{F7C638A7-AE70-46D5-84D5-987779F155B2}" srcOrd="0" destOrd="0" presId="urn:microsoft.com/office/officeart/2016/7/layout/LinearArrowProcessNumbered"/>
    <dgm:cxn modelId="{058D62CF-A9AA-4665-AE1E-AABD3B905490}" type="presOf" srcId="{E39352E9-19A8-4EB4-B184-22969A784554}" destId="{1D74577E-4702-417A-8F1B-E0F4D6F07BC0}" srcOrd="0" destOrd="0" presId="urn:microsoft.com/office/officeart/2016/7/layout/LinearArrowProcessNumbered"/>
    <dgm:cxn modelId="{10DEF27C-36F0-4C01-AA8F-63B342A8B007}" type="presParOf" srcId="{B4420CBA-E56A-44B5-BA98-084A6FFCC9E5}" destId="{39281F25-439B-4391-9062-DACA2243DFF8}" srcOrd="0" destOrd="0" presId="urn:microsoft.com/office/officeart/2016/7/layout/LinearArrowProcessNumbered"/>
    <dgm:cxn modelId="{F1E5C28D-0E41-4824-A002-A519AFE8FA3F}" type="presParOf" srcId="{39281F25-439B-4391-9062-DACA2243DFF8}" destId="{14C6A665-C445-4E0F-A112-34F8C7BBA5F5}" srcOrd="0" destOrd="0" presId="urn:microsoft.com/office/officeart/2016/7/layout/LinearArrowProcessNumbered"/>
    <dgm:cxn modelId="{218D0B79-359F-4F9B-8EB7-802B60A4E8B7}" type="presParOf" srcId="{39281F25-439B-4391-9062-DACA2243DFF8}" destId="{001A9E8C-931C-4357-83CE-AA589AA6F403}" srcOrd="1" destOrd="0" presId="urn:microsoft.com/office/officeart/2016/7/layout/LinearArrowProcessNumbered"/>
    <dgm:cxn modelId="{7FACB6CE-12E1-4336-BE57-25F5D0FC7F13}" type="presParOf" srcId="{001A9E8C-931C-4357-83CE-AA589AA6F403}" destId="{C2988076-1BC0-4A1B-9C60-ACA697BB62C9}" srcOrd="0" destOrd="0" presId="urn:microsoft.com/office/officeart/2016/7/layout/LinearArrowProcessNumbered"/>
    <dgm:cxn modelId="{0081BBC2-5D09-4F0F-8B55-2888E569552E}" type="presParOf" srcId="{001A9E8C-931C-4357-83CE-AA589AA6F403}" destId="{FAAA8439-E715-435B-BD7F-0FE82895B8B1}" srcOrd="1" destOrd="0" presId="urn:microsoft.com/office/officeart/2016/7/layout/LinearArrowProcessNumbered"/>
    <dgm:cxn modelId="{69C2F192-6F83-409C-BA46-7F5A53CC0B28}" type="presParOf" srcId="{001A9E8C-931C-4357-83CE-AA589AA6F403}" destId="{F7C638A7-AE70-46D5-84D5-987779F155B2}" srcOrd="2" destOrd="0" presId="urn:microsoft.com/office/officeart/2016/7/layout/LinearArrowProcessNumbered"/>
    <dgm:cxn modelId="{387ECD4F-4D6D-46A3-8BA8-7090CD999238}" type="presParOf" srcId="{001A9E8C-931C-4357-83CE-AA589AA6F403}" destId="{9ADCF364-640E-4B75-81C3-4AB142D8BF1E}" srcOrd="3" destOrd="0" presId="urn:microsoft.com/office/officeart/2016/7/layout/LinearArrowProcessNumbered"/>
    <dgm:cxn modelId="{1D63E762-40C6-40C2-BBA1-F91A7E8B2718}" type="presParOf" srcId="{39281F25-439B-4391-9062-DACA2243DFF8}" destId="{2383C752-29FF-47E8-9517-9649FE7F11EE}" srcOrd="2" destOrd="0" presId="urn:microsoft.com/office/officeart/2016/7/layout/LinearArrowProcessNumbered"/>
    <dgm:cxn modelId="{9F4B9511-9E6B-4530-870C-95DC7204388B}" type="presParOf" srcId="{B4420CBA-E56A-44B5-BA98-084A6FFCC9E5}" destId="{350F6376-FB05-46C7-BE41-E161DE2403FB}" srcOrd="1" destOrd="0" presId="urn:microsoft.com/office/officeart/2016/7/layout/LinearArrowProcessNumbered"/>
    <dgm:cxn modelId="{06420AC4-34CF-48F2-843F-7A4917CDB814}" type="presParOf" srcId="{B4420CBA-E56A-44B5-BA98-084A6FFCC9E5}" destId="{BFABE96D-4C5D-4375-9779-0F91CB90FD48}" srcOrd="2" destOrd="0" presId="urn:microsoft.com/office/officeart/2016/7/layout/LinearArrowProcessNumbered"/>
    <dgm:cxn modelId="{4D45398C-363D-4377-944A-66BB16251749}" type="presParOf" srcId="{BFABE96D-4C5D-4375-9779-0F91CB90FD48}" destId="{A295F23E-F290-4E39-9DC8-4AA75EF91C68}" srcOrd="0" destOrd="0" presId="urn:microsoft.com/office/officeart/2016/7/layout/LinearArrowProcessNumbered"/>
    <dgm:cxn modelId="{22C10A20-FFCA-49AD-AE8F-49B1CDE1F124}" type="presParOf" srcId="{BFABE96D-4C5D-4375-9779-0F91CB90FD48}" destId="{6EA21D9C-4737-4F24-8B40-BC1C73FCAD33}" srcOrd="1" destOrd="0" presId="urn:microsoft.com/office/officeart/2016/7/layout/LinearArrowProcessNumbered"/>
    <dgm:cxn modelId="{CA5E0A84-D637-4842-A9C7-D08A0D60482E}" type="presParOf" srcId="{6EA21D9C-4737-4F24-8B40-BC1C73FCAD33}" destId="{93FFADAF-E9A6-4398-BDC4-C61DBDD4C6C7}" srcOrd="0" destOrd="0" presId="urn:microsoft.com/office/officeart/2016/7/layout/LinearArrowProcessNumbered"/>
    <dgm:cxn modelId="{C97AEA2E-A413-4386-BC39-1E51CE747251}" type="presParOf" srcId="{6EA21D9C-4737-4F24-8B40-BC1C73FCAD33}" destId="{4A009F85-EDF1-4FAF-A28A-D75792D60004}" srcOrd="1" destOrd="0" presId="urn:microsoft.com/office/officeart/2016/7/layout/LinearArrowProcessNumbered"/>
    <dgm:cxn modelId="{9399DEDF-B616-44DF-AFD6-D47E9B9B845A}" type="presParOf" srcId="{6EA21D9C-4737-4F24-8B40-BC1C73FCAD33}" destId="{9192EEF5-90D6-4AD4-AD6C-1810C740E4A6}" srcOrd="2" destOrd="0" presId="urn:microsoft.com/office/officeart/2016/7/layout/LinearArrowProcessNumbered"/>
    <dgm:cxn modelId="{6674DCF4-CDAA-47C2-A539-02A1728D426D}" type="presParOf" srcId="{6EA21D9C-4737-4F24-8B40-BC1C73FCAD33}" destId="{667BB8F5-75B0-45DE-A3AC-15BF4361967A}" srcOrd="3" destOrd="0" presId="urn:microsoft.com/office/officeart/2016/7/layout/LinearArrowProcessNumbered"/>
    <dgm:cxn modelId="{9596BF5B-E375-44BA-9111-293FFE17E591}" type="presParOf" srcId="{BFABE96D-4C5D-4375-9779-0F91CB90FD48}" destId="{5A9E9807-AEF1-4726-8362-105D83834C9E}" srcOrd="2" destOrd="0" presId="urn:microsoft.com/office/officeart/2016/7/layout/LinearArrowProcessNumbered"/>
    <dgm:cxn modelId="{AC9F17F9-6FEC-42D1-B47F-8F6CF5920A2A}" type="presParOf" srcId="{B4420CBA-E56A-44B5-BA98-084A6FFCC9E5}" destId="{C946AC1C-712F-485B-9B0D-8E8FA12C9066}" srcOrd="3" destOrd="0" presId="urn:microsoft.com/office/officeart/2016/7/layout/LinearArrowProcessNumbered"/>
    <dgm:cxn modelId="{423AA95E-A573-40D0-944D-D9108FB0B894}" type="presParOf" srcId="{B4420CBA-E56A-44B5-BA98-084A6FFCC9E5}" destId="{02F05F77-C9CA-44D2-8AB3-C7A494A33720}" srcOrd="4" destOrd="0" presId="urn:microsoft.com/office/officeart/2016/7/layout/LinearArrowProcessNumbered"/>
    <dgm:cxn modelId="{C2A1F57E-049A-44F9-B61B-2102EE521A00}" type="presParOf" srcId="{02F05F77-C9CA-44D2-8AB3-C7A494A33720}" destId="{F336A484-4F7F-4C6C-8690-55E68A082E80}" srcOrd="0" destOrd="0" presId="urn:microsoft.com/office/officeart/2016/7/layout/LinearArrowProcessNumbered"/>
    <dgm:cxn modelId="{E03D042D-D9D1-427E-B10F-C88845970DEF}" type="presParOf" srcId="{02F05F77-C9CA-44D2-8AB3-C7A494A33720}" destId="{8C4DE432-F04B-4D97-9A56-DBCBE265EB3D}" srcOrd="1" destOrd="0" presId="urn:microsoft.com/office/officeart/2016/7/layout/LinearArrowProcessNumbered"/>
    <dgm:cxn modelId="{FCA8F301-AC9F-46A2-AEB9-23939904F4B7}" type="presParOf" srcId="{8C4DE432-F04B-4D97-9A56-DBCBE265EB3D}" destId="{2F5F602B-2C91-4A86-B39D-3D4E1FCDFC63}" srcOrd="0" destOrd="0" presId="urn:microsoft.com/office/officeart/2016/7/layout/LinearArrowProcessNumbered"/>
    <dgm:cxn modelId="{553237C6-0C11-4E65-BFF5-D90946ABDF02}" type="presParOf" srcId="{8C4DE432-F04B-4D97-9A56-DBCBE265EB3D}" destId="{2C728915-13C2-4697-8C78-1F2E9426C104}" srcOrd="1" destOrd="0" presId="urn:microsoft.com/office/officeart/2016/7/layout/LinearArrowProcessNumbered"/>
    <dgm:cxn modelId="{7C5739D3-4D19-437C-8823-84874281D5F6}" type="presParOf" srcId="{8C4DE432-F04B-4D97-9A56-DBCBE265EB3D}" destId="{1D74577E-4702-417A-8F1B-E0F4D6F07BC0}" srcOrd="2" destOrd="0" presId="urn:microsoft.com/office/officeart/2016/7/layout/LinearArrowProcessNumbered"/>
    <dgm:cxn modelId="{02E561BC-75F2-49C6-A017-271931A222C9}" type="presParOf" srcId="{8C4DE432-F04B-4D97-9A56-DBCBE265EB3D}" destId="{797AB41B-7F4D-4094-9AA0-280287803E5F}" srcOrd="3" destOrd="0" presId="urn:microsoft.com/office/officeart/2016/7/layout/LinearArrowProcessNumbered"/>
    <dgm:cxn modelId="{CACA2B37-1CAE-436B-B47B-06BB0BAA8E41}" type="presParOf" srcId="{02F05F77-C9CA-44D2-8AB3-C7A494A33720}" destId="{232E5ABE-AD1A-4032-85C6-281B0912A59F}" srcOrd="2" destOrd="0" presId="urn:microsoft.com/office/officeart/2016/7/layout/LinearArrowProcessNumbered"/>
    <dgm:cxn modelId="{02F4CB5C-BF34-4491-982C-60A455B13E90}" type="presParOf" srcId="{B4420CBA-E56A-44B5-BA98-084A6FFCC9E5}" destId="{8B4BEEDF-AFBA-4E11-B93D-5EF0E15072B9}" srcOrd="5" destOrd="0" presId="urn:microsoft.com/office/officeart/2016/7/layout/LinearArrowProcessNumbered"/>
    <dgm:cxn modelId="{04ADB3B9-FB18-45DB-AA19-8E21D91618CF}" type="presParOf" srcId="{B4420CBA-E56A-44B5-BA98-084A6FFCC9E5}" destId="{C097C0FD-6F8E-48D1-BB4B-0BC8239C6452}" srcOrd="6" destOrd="0" presId="urn:microsoft.com/office/officeart/2016/7/layout/LinearArrowProcessNumbered"/>
    <dgm:cxn modelId="{CAD7B1C3-9619-43B2-A709-825E5CA94762}" type="presParOf" srcId="{C097C0FD-6F8E-48D1-BB4B-0BC8239C6452}" destId="{14B1302A-1CFB-4AB6-9BB7-7C20781A5EB4}" srcOrd="0" destOrd="0" presId="urn:microsoft.com/office/officeart/2016/7/layout/LinearArrowProcessNumbered"/>
    <dgm:cxn modelId="{06F5384F-1542-4193-B9A0-2A153CA002A1}" type="presParOf" srcId="{C097C0FD-6F8E-48D1-BB4B-0BC8239C6452}" destId="{7913D867-C619-4500-98E0-C703F43B1147}" srcOrd="1" destOrd="0" presId="urn:microsoft.com/office/officeart/2016/7/layout/LinearArrowProcessNumbered"/>
    <dgm:cxn modelId="{E0FA5ABC-CE18-4494-B234-8D179F4DEFA7}" type="presParOf" srcId="{7913D867-C619-4500-98E0-C703F43B1147}" destId="{8BF3368A-9409-485F-85B4-38E845EEA38E}" srcOrd="0" destOrd="0" presId="urn:microsoft.com/office/officeart/2016/7/layout/LinearArrowProcessNumbered"/>
    <dgm:cxn modelId="{A5E94791-B9D3-40E1-BB46-EB6A726C86D8}" type="presParOf" srcId="{7913D867-C619-4500-98E0-C703F43B1147}" destId="{A4396609-F084-49FD-9253-D64F68C58395}" srcOrd="1" destOrd="0" presId="urn:microsoft.com/office/officeart/2016/7/layout/LinearArrowProcessNumbered"/>
    <dgm:cxn modelId="{DF05E564-5940-471F-AAAC-07589D27A2B9}" type="presParOf" srcId="{7913D867-C619-4500-98E0-C703F43B1147}" destId="{85CCF12A-BAB9-4037-9D4B-E86EA5C1E3BA}" srcOrd="2" destOrd="0" presId="urn:microsoft.com/office/officeart/2016/7/layout/LinearArrowProcessNumbered"/>
    <dgm:cxn modelId="{207D8D54-CA6F-494F-865F-9C3CC03B4999}" type="presParOf" srcId="{7913D867-C619-4500-98E0-C703F43B1147}" destId="{5F255CCB-725A-468C-936F-5227EBC26793}" srcOrd="3" destOrd="0" presId="urn:microsoft.com/office/officeart/2016/7/layout/LinearArrowProcessNumbered"/>
    <dgm:cxn modelId="{9B9AD419-18DF-4E86-B164-6C391FF2F8F1}" type="presParOf" srcId="{C097C0FD-6F8E-48D1-BB4B-0BC8239C6452}" destId="{84C8C08F-4976-45C6-8FB2-593185952F8F}" srcOrd="2" destOrd="0" presId="urn:microsoft.com/office/officeart/2016/7/layout/LinearArrowProcessNumbered"/>
    <dgm:cxn modelId="{F7373300-1366-4F57-B1FA-73064ACC0E06}" type="presParOf" srcId="{B4420CBA-E56A-44B5-BA98-084A6FFCC9E5}" destId="{677A0F60-542D-493E-95C8-4E595270F342}" srcOrd="7" destOrd="0" presId="urn:microsoft.com/office/officeart/2016/7/layout/LinearArrowProcessNumbered"/>
    <dgm:cxn modelId="{38A9A20D-F151-4005-A29C-F6D38D951188}" type="presParOf" srcId="{B4420CBA-E56A-44B5-BA98-084A6FFCC9E5}" destId="{09F8FDA1-23EB-44AE-990D-F4E4DCD8A935}" srcOrd="8" destOrd="0" presId="urn:microsoft.com/office/officeart/2016/7/layout/LinearArrowProcessNumbered"/>
    <dgm:cxn modelId="{19E5E042-E0C3-43EC-AD52-EB24DC51DBA2}" type="presParOf" srcId="{09F8FDA1-23EB-44AE-990D-F4E4DCD8A935}" destId="{14C6E7B0-D753-49DD-B951-B5E0408BE43C}" srcOrd="0" destOrd="0" presId="urn:microsoft.com/office/officeart/2016/7/layout/LinearArrowProcessNumbered"/>
    <dgm:cxn modelId="{5CB84933-A993-455F-9F68-ECC90DD8E6A2}" type="presParOf" srcId="{09F8FDA1-23EB-44AE-990D-F4E4DCD8A935}" destId="{F457CA8E-094C-4B98-9E50-D985B5044C1B}" srcOrd="1" destOrd="0" presId="urn:microsoft.com/office/officeart/2016/7/layout/LinearArrowProcessNumbered"/>
    <dgm:cxn modelId="{8D1537A5-E02B-46C4-A984-FE2ADABCDC39}" type="presParOf" srcId="{F457CA8E-094C-4B98-9E50-D985B5044C1B}" destId="{48AA19C8-2986-4A0F-AB75-56B97CEEBD59}" srcOrd="0" destOrd="0" presId="urn:microsoft.com/office/officeart/2016/7/layout/LinearArrowProcessNumbered"/>
    <dgm:cxn modelId="{B377BF75-1B6F-41FE-9F87-2EB295C4618D}" type="presParOf" srcId="{F457CA8E-094C-4B98-9E50-D985B5044C1B}" destId="{26CC2AC3-731F-4F3B-9636-A99E6D6B2876}" srcOrd="1" destOrd="0" presId="urn:microsoft.com/office/officeart/2016/7/layout/LinearArrowProcessNumbered"/>
    <dgm:cxn modelId="{FE5972DA-08A7-4B3A-98FC-9A657BF51CE9}" type="presParOf" srcId="{F457CA8E-094C-4B98-9E50-D985B5044C1B}" destId="{F4631DE3-6040-44FA-855A-B456F1F9FD4D}" srcOrd="2" destOrd="0" presId="urn:microsoft.com/office/officeart/2016/7/layout/LinearArrowProcessNumbered"/>
    <dgm:cxn modelId="{59EEFFBE-0B30-4A70-9241-F7F2393E338E}" type="presParOf" srcId="{F457CA8E-094C-4B98-9E50-D985B5044C1B}" destId="{B1CBF91B-F68E-4906-905E-F06746A3F507}" srcOrd="3" destOrd="0" presId="urn:microsoft.com/office/officeart/2016/7/layout/LinearArrowProcessNumbered"/>
    <dgm:cxn modelId="{CB55B45E-BDA9-431E-91D2-A37D98947808}" type="presParOf" srcId="{09F8FDA1-23EB-44AE-990D-F4E4DCD8A935}" destId="{7FA3F4FF-3899-4A5E-84AA-EC3635B2AED8}" srcOrd="2" destOrd="0" presId="urn:microsoft.com/office/officeart/2016/7/layout/LinearArrowProcessNumbered"/>
    <dgm:cxn modelId="{B434D85D-972D-4607-B1C2-A7EA51663177}" type="presParOf" srcId="{B4420CBA-E56A-44B5-BA98-084A6FFCC9E5}" destId="{E9AF0812-FA56-4330-9DFB-045434629585}" srcOrd="9" destOrd="0" presId="urn:microsoft.com/office/officeart/2016/7/layout/LinearArrowProcessNumbered"/>
    <dgm:cxn modelId="{2D07876F-CFD1-47EB-AB03-B3DB0B5D0AE3}" type="presParOf" srcId="{B4420CBA-E56A-44B5-BA98-084A6FFCC9E5}" destId="{E1823BDC-DDCA-43BC-93D4-D9D17042DB7E}" srcOrd="10" destOrd="0" presId="urn:microsoft.com/office/officeart/2016/7/layout/LinearArrowProcessNumbered"/>
    <dgm:cxn modelId="{A158AD99-EACB-4990-A442-5CA5F9EBB1EA}" type="presParOf" srcId="{E1823BDC-DDCA-43BC-93D4-D9D17042DB7E}" destId="{94B8B706-4F6A-4C09-B4D5-7A1A3F3E2C4E}" srcOrd="0" destOrd="0" presId="urn:microsoft.com/office/officeart/2016/7/layout/LinearArrowProcessNumbered"/>
    <dgm:cxn modelId="{FBB5B1C6-B764-4998-9429-03A71E186A9C}" type="presParOf" srcId="{E1823BDC-DDCA-43BC-93D4-D9D17042DB7E}" destId="{F6BCA966-9B09-4465-B2F7-587DF1CC26B5}" srcOrd="1" destOrd="0" presId="urn:microsoft.com/office/officeart/2016/7/layout/LinearArrowProcessNumbered"/>
    <dgm:cxn modelId="{06013729-8AC0-43AF-9DE7-9D5F868DEDC6}" type="presParOf" srcId="{F6BCA966-9B09-4465-B2F7-587DF1CC26B5}" destId="{D069E1CF-83AC-4475-A5D2-36D2ABB9BD10}" srcOrd="0" destOrd="0" presId="urn:microsoft.com/office/officeart/2016/7/layout/LinearArrowProcessNumbered"/>
    <dgm:cxn modelId="{206002DD-843D-44B1-B169-856BBCED911F}" type="presParOf" srcId="{F6BCA966-9B09-4465-B2F7-587DF1CC26B5}" destId="{F77B1CAB-9013-409E-B1E4-115DE7E26C1C}" srcOrd="1" destOrd="0" presId="urn:microsoft.com/office/officeart/2016/7/layout/LinearArrowProcessNumbered"/>
    <dgm:cxn modelId="{947AF63F-26F6-4A68-9F9F-2209E1E71C9C}" type="presParOf" srcId="{F6BCA966-9B09-4465-B2F7-587DF1CC26B5}" destId="{BFEBEEFD-03AC-462F-9E1B-84D7B7054934}" srcOrd="2" destOrd="0" presId="urn:microsoft.com/office/officeart/2016/7/layout/LinearArrowProcessNumbered"/>
    <dgm:cxn modelId="{EEC9D042-43AD-4A57-A44F-F4C76C7961C7}" type="presParOf" srcId="{F6BCA966-9B09-4465-B2F7-587DF1CC26B5}" destId="{76557AF7-DB4C-4FFB-8B31-5662108D4DC3}" srcOrd="3" destOrd="0" presId="urn:microsoft.com/office/officeart/2016/7/layout/LinearArrowProcessNumbered"/>
    <dgm:cxn modelId="{785C806F-A1BF-406E-AAD7-1940C0E9E8C6}" type="presParOf" srcId="{E1823BDC-DDCA-43BC-93D4-D9D17042DB7E}" destId="{25FF7848-6B6C-4B90-8F89-EBE8B6353185}" srcOrd="2" destOrd="0" presId="urn:microsoft.com/office/officeart/2016/7/layout/LinearArrowProcessNumbered"/>
    <dgm:cxn modelId="{BD848733-88FD-4708-8ED7-9FCDB1903AAC}" type="presParOf" srcId="{B4420CBA-E56A-44B5-BA98-084A6FFCC9E5}" destId="{551DE624-C2DE-455E-A1E7-F4FB53E3EB35}" srcOrd="11" destOrd="0" presId="urn:microsoft.com/office/officeart/2016/7/layout/LinearArrowProcessNumbered"/>
    <dgm:cxn modelId="{D652CBF9-5555-448C-846E-457DD1545225}" type="presParOf" srcId="{B4420CBA-E56A-44B5-BA98-084A6FFCC9E5}" destId="{91AB72B9-B397-4D54-935B-28B40D3B5FCA}" srcOrd="12" destOrd="0" presId="urn:microsoft.com/office/officeart/2016/7/layout/LinearArrowProcessNumbered"/>
    <dgm:cxn modelId="{430943F1-9360-4186-B272-7B6D702AE29B}" type="presParOf" srcId="{91AB72B9-B397-4D54-935B-28B40D3B5FCA}" destId="{D2CCDDBC-E306-4D16-A2EB-B31970A90548}" srcOrd="0" destOrd="0" presId="urn:microsoft.com/office/officeart/2016/7/layout/LinearArrowProcessNumbered"/>
    <dgm:cxn modelId="{D5EA3901-4870-457E-BBC3-B312F8C712A5}" type="presParOf" srcId="{91AB72B9-B397-4D54-935B-28B40D3B5FCA}" destId="{9AE824B6-B87C-4AC7-892E-D62E0EBE429A}" srcOrd="1" destOrd="0" presId="urn:microsoft.com/office/officeart/2016/7/layout/LinearArrowProcessNumbered"/>
    <dgm:cxn modelId="{F012E768-67CA-4EAC-9E18-E5CF1660EF94}" type="presParOf" srcId="{9AE824B6-B87C-4AC7-892E-D62E0EBE429A}" destId="{C932A615-F395-4A66-A65B-9FFDE86F5738}" srcOrd="0" destOrd="0" presId="urn:microsoft.com/office/officeart/2016/7/layout/LinearArrowProcessNumbered"/>
    <dgm:cxn modelId="{7886CA0E-7DE1-46E6-AD81-A0BCF0D37DD9}" type="presParOf" srcId="{9AE824B6-B87C-4AC7-892E-D62E0EBE429A}" destId="{EEDA085C-010A-4011-8CC9-427BC846E5D6}" srcOrd="1" destOrd="0" presId="urn:microsoft.com/office/officeart/2016/7/layout/LinearArrowProcessNumbered"/>
    <dgm:cxn modelId="{EA7C6A4B-83D3-4634-930A-B5CB612344EC}" type="presParOf" srcId="{9AE824B6-B87C-4AC7-892E-D62E0EBE429A}" destId="{BED64EE4-EF64-4E8D-86EA-952F0ADC660A}" srcOrd="2" destOrd="0" presId="urn:microsoft.com/office/officeart/2016/7/layout/LinearArrowProcessNumbered"/>
    <dgm:cxn modelId="{D64090F2-6C6C-415E-BCD6-2BC3A1E41AD3}" type="presParOf" srcId="{9AE824B6-B87C-4AC7-892E-D62E0EBE429A}" destId="{E6602B52-A930-449D-9913-589CF4C3D6E2}" srcOrd="3" destOrd="0" presId="urn:microsoft.com/office/officeart/2016/7/layout/LinearArrowProcessNumbered"/>
    <dgm:cxn modelId="{BDA92920-9968-4A9D-A627-C1B0615F3E78}" type="presParOf" srcId="{91AB72B9-B397-4D54-935B-28B40D3B5FCA}" destId="{DAC7040F-91D2-4B70-AD18-490DA0CDBD51}"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88076-1BC0-4A1B-9C60-ACA697BB62C9}">
      <dsp:nvSpPr>
        <dsp:cNvPr id="0" name=""/>
        <dsp:cNvSpPr/>
      </dsp:nvSpPr>
      <dsp:spPr>
        <a:xfrm>
          <a:off x="734533" y="616539"/>
          <a:ext cx="582585" cy="71"/>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AAA8439-E715-435B-BD7F-0FE82895B8B1}">
      <dsp:nvSpPr>
        <dsp:cNvPr id="0" name=""/>
        <dsp:cNvSpPr/>
      </dsp:nvSpPr>
      <dsp:spPr>
        <a:xfrm>
          <a:off x="1352074" y="567637"/>
          <a:ext cx="66997" cy="125823"/>
        </a:xfrm>
        <a:prstGeom prst="chevron">
          <a:avLst>
            <a:gd name="adj" fmla="val 9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7C638A7-AE70-46D5-84D5-987779F155B2}">
      <dsp:nvSpPr>
        <dsp:cNvPr id="0" name=""/>
        <dsp:cNvSpPr/>
      </dsp:nvSpPr>
      <dsp:spPr>
        <a:xfrm>
          <a:off x="394948" y="349813"/>
          <a:ext cx="533522" cy="533522"/>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704" tIns="20704" rIns="20704" bIns="20704" numCol="1" spcCol="1270" anchor="ctr" anchorCtr="0">
          <a:noAutofit/>
        </a:bodyPr>
        <a:lstStyle/>
        <a:p>
          <a:pPr marL="0" lvl="0" indent="0" algn="ctr" defTabSz="1111250">
            <a:lnSpc>
              <a:spcPct val="90000"/>
            </a:lnSpc>
            <a:spcBef>
              <a:spcPct val="0"/>
            </a:spcBef>
            <a:spcAft>
              <a:spcPct val="35000"/>
            </a:spcAft>
            <a:buNone/>
          </a:pPr>
          <a:r>
            <a:rPr lang="en-US" sz="2500" kern="1200"/>
            <a:t>1</a:t>
          </a:r>
        </a:p>
      </dsp:txBody>
      <dsp:txXfrm>
        <a:off x="473080" y="427945"/>
        <a:ext cx="377258" cy="377258"/>
      </dsp:txXfrm>
    </dsp:sp>
    <dsp:sp modelId="{2383C752-29FF-47E8-9517-9649FE7F11EE}">
      <dsp:nvSpPr>
        <dsp:cNvPr id="0" name=""/>
        <dsp:cNvSpPr/>
      </dsp:nvSpPr>
      <dsp:spPr>
        <a:xfrm>
          <a:off x="6300" y="1048916"/>
          <a:ext cx="1310818"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399" tIns="165100" rIns="103399" bIns="165100" numCol="1" spcCol="1270" anchor="t" anchorCtr="0">
          <a:noAutofit/>
        </a:bodyPr>
        <a:lstStyle/>
        <a:p>
          <a:pPr marL="0" lvl="0" indent="0" algn="l" defTabSz="488950">
            <a:lnSpc>
              <a:spcPct val="90000"/>
            </a:lnSpc>
            <a:spcBef>
              <a:spcPct val="0"/>
            </a:spcBef>
            <a:spcAft>
              <a:spcPct val="35000"/>
            </a:spcAft>
            <a:buNone/>
          </a:pPr>
          <a:r>
            <a:rPr lang="da-DK" sz="1100" kern="1200"/>
            <a:t>Skal dele af det gamle anlæg bevares?</a:t>
          </a:r>
          <a:endParaRPr lang="en-US" sz="1100" kern="1200"/>
        </a:p>
      </dsp:txBody>
      <dsp:txXfrm>
        <a:off x="6300" y="1311080"/>
        <a:ext cx="1310818" cy="1703436"/>
      </dsp:txXfrm>
    </dsp:sp>
    <dsp:sp modelId="{93FFADAF-E9A6-4398-BDC4-C61DBDD4C6C7}">
      <dsp:nvSpPr>
        <dsp:cNvPr id="0" name=""/>
        <dsp:cNvSpPr/>
      </dsp:nvSpPr>
      <dsp:spPr>
        <a:xfrm>
          <a:off x="1462765" y="616570"/>
          <a:ext cx="1310818" cy="7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A009F85-EDF1-4FAF-A28A-D75792D60004}">
      <dsp:nvSpPr>
        <dsp:cNvPr id="0" name=""/>
        <dsp:cNvSpPr/>
      </dsp:nvSpPr>
      <dsp:spPr>
        <a:xfrm>
          <a:off x="2808538" y="567663"/>
          <a:ext cx="66997" cy="125853"/>
        </a:xfrm>
        <a:prstGeom prst="chevron">
          <a:avLst>
            <a:gd name="adj" fmla="val 9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192EEF5-90D6-4AD4-AD6C-1810C740E4A6}">
      <dsp:nvSpPr>
        <dsp:cNvPr id="0" name=""/>
        <dsp:cNvSpPr/>
      </dsp:nvSpPr>
      <dsp:spPr>
        <a:xfrm>
          <a:off x="1851413" y="349845"/>
          <a:ext cx="533522" cy="533522"/>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704" tIns="20704" rIns="20704" bIns="20704" numCol="1" spcCol="1270" anchor="ctr" anchorCtr="0">
          <a:noAutofit/>
        </a:bodyPr>
        <a:lstStyle/>
        <a:p>
          <a:pPr marL="0" lvl="0" indent="0" algn="ctr" defTabSz="1111250">
            <a:lnSpc>
              <a:spcPct val="90000"/>
            </a:lnSpc>
            <a:spcBef>
              <a:spcPct val="0"/>
            </a:spcBef>
            <a:spcAft>
              <a:spcPct val="35000"/>
            </a:spcAft>
            <a:buNone/>
          </a:pPr>
          <a:r>
            <a:rPr lang="en-US" sz="2500" kern="1200"/>
            <a:t>2</a:t>
          </a:r>
        </a:p>
      </dsp:txBody>
      <dsp:txXfrm>
        <a:off x="1929545" y="427977"/>
        <a:ext cx="377258" cy="377258"/>
      </dsp:txXfrm>
    </dsp:sp>
    <dsp:sp modelId="{5A9E9807-AEF1-4726-8362-105D83834C9E}">
      <dsp:nvSpPr>
        <dsp:cNvPr id="0" name=""/>
        <dsp:cNvSpPr/>
      </dsp:nvSpPr>
      <dsp:spPr>
        <a:xfrm>
          <a:off x="1462765" y="1049000"/>
          <a:ext cx="1310818"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399" tIns="165100" rIns="103399" bIns="165100" numCol="1" spcCol="1270" anchor="t" anchorCtr="0">
          <a:noAutofit/>
        </a:bodyPr>
        <a:lstStyle/>
        <a:p>
          <a:pPr marL="0" lvl="0" indent="0" algn="l" defTabSz="488950">
            <a:lnSpc>
              <a:spcPct val="90000"/>
            </a:lnSpc>
            <a:spcBef>
              <a:spcPct val="0"/>
            </a:spcBef>
            <a:spcAft>
              <a:spcPct val="35000"/>
            </a:spcAft>
            <a:buNone/>
          </a:pPr>
          <a:r>
            <a:rPr lang="da-DK" sz="1100" kern="1200"/>
            <a:t>Er der evt. et solvarmeanlæg, der skal genbruges?</a:t>
          </a:r>
          <a:endParaRPr lang="en-US" sz="1100" kern="1200"/>
        </a:p>
      </dsp:txBody>
      <dsp:txXfrm>
        <a:off x="1462765" y="1311164"/>
        <a:ext cx="1310818" cy="1703436"/>
      </dsp:txXfrm>
    </dsp:sp>
    <dsp:sp modelId="{2F5F602B-2C91-4A86-B39D-3D4E1FCDFC63}">
      <dsp:nvSpPr>
        <dsp:cNvPr id="0" name=""/>
        <dsp:cNvSpPr/>
      </dsp:nvSpPr>
      <dsp:spPr>
        <a:xfrm>
          <a:off x="2919230" y="616570"/>
          <a:ext cx="1310818" cy="7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C728915-13C2-4697-8C78-1F2E9426C104}">
      <dsp:nvSpPr>
        <dsp:cNvPr id="0" name=""/>
        <dsp:cNvSpPr/>
      </dsp:nvSpPr>
      <dsp:spPr>
        <a:xfrm>
          <a:off x="4265003" y="567663"/>
          <a:ext cx="66997" cy="125853"/>
        </a:xfrm>
        <a:prstGeom prst="chevron">
          <a:avLst>
            <a:gd name="adj" fmla="val 9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D74577E-4702-417A-8F1B-E0F4D6F07BC0}">
      <dsp:nvSpPr>
        <dsp:cNvPr id="0" name=""/>
        <dsp:cNvSpPr/>
      </dsp:nvSpPr>
      <dsp:spPr>
        <a:xfrm>
          <a:off x="3307877" y="349845"/>
          <a:ext cx="533522" cy="533522"/>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704" tIns="20704" rIns="20704" bIns="20704" numCol="1" spcCol="1270" anchor="ctr" anchorCtr="0">
          <a:noAutofit/>
        </a:bodyPr>
        <a:lstStyle/>
        <a:p>
          <a:pPr marL="0" lvl="0" indent="0" algn="ctr" defTabSz="1111250">
            <a:lnSpc>
              <a:spcPct val="90000"/>
            </a:lnSpc>
            <a:spcBef>
              <a:spcPct val="0"/>
            </a:spcBef>
            <a:spcAft>
              <a:spcPct val="35000"/>
            </a:spcAft>
            <a:buNone/>
          </a:pPr>
          <a:r>
            <a:rPr lang="en-US" sz="2500" kern="1200"/>
            <a:t>3</a:t>
          </a:r>
        </a:p>
      </dsp:txBody>
      <dsp:txXfrm>
        <a:off x="3386009" y="427977"/>
        <a:ext cx="377258" cy="377258"/>
      </dsp:txXfrm>
    </dsp:sp>
    <dsp:sp modelId="{232E5ABE-AD1A-4032-85C6-281B0912A59F}">
      <dsp:nvSpPr>
        <dsp:cNvPr id="0" name=""/>
        <dsp:cNvSpPr/>
      </dsp:nvSpPr>
      <dsp:spPr>
        <a:xfrm>
          <a:off x="2919230" y="1049000"/>
          <a:ext cx="1310818"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399" tIns="165100" rIns="103399" bIns="165100" numCol="1" spcCol="1270" anchor="t" anchorCtr="0">
          <a:noAutofit/>
        </a:bodyPr>
        <a:lstStyle/>
        <a:p>
          <a:pPr marL="0" lvl="0" indent="0" algn="l" defTabSz="488950">
            <a:lnSpc>
              <a:spcPct val="90000"/>
            </a:lnSpc>
            <a:spcBef>
              <a:spcPct val="0"/>
            </a:spcBef>
            <a:spcAft>
              <a:spcPct val="35000"/>
            </a:spcAft>
            <a:buNone/>
          </a:pPr>
          <a:r>
            <a:rPr lang="da-DK" sz="1100" kern="1200"/>
            <a:t>Hvordan skal det varme vand laves i fremtiden?</a:t>
          </a:r>
          <a:endParaRPr lang="en-US" sz="1100" kern="1200"/>
        </a:p>
      </dsp:txBody>
      <dsp:txXfrm>
        <a:off x="2919230" y="1311164"/>
        <a:ext cx="1310818" cy="1703436"/>
      </dsp:txXfrm>
    </dsp:sp>
    <dsp:sp modelId="{8BF3368A-9409-485F-85B4-38E845EEA38E}">
      <dsp:nvSpPr>
        <dsp:cNvPr id="0" name=""/>
        <dsp:cNvSpPr/>
      </dsp:nvSpPr>
      <dsp:spPr>
        <a:xfrm>
          <a:off x="4375694" y="616570"/>
          <a:ext cx="1310818" cy="7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4396609-F084-49FD-9253-D64F68C58395}">
      <dsp:nvSpPr>
        <dsp:cNvPr id="0" name=""/>
        <dsp:cNvSpPr/>
      </dsp:nvSpPr>
      <dsp:spPr>
        <a:xfrm>
          <a:off x="5721468" y="567663"/>
          <a:ext cx="66997" cy="125853"/>
        </a:xfrm>
        <a:prstGeom prst="chevron">
          <a:avLst>
            <a:gd name="adj" fmla="val 9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CCF12A-BAB9-4037-9D4B-E86EA5C1E3BA}">
      <dsp:nvSpPr>
        <dsp:cNvPr id="0" name=""/>
        <dsp:cNvSpPr/>
      </dsp:nvSpPr>
      <dsp:spPr>
        <a:xfrm>
          <a:off x="4764342" y="349845"/>
          <a:ext cx="533522" cy="533522"/>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704" tIns="20704" rIns="20704" bIns="20704" numCol="1" spcCol="1270" anchor="ctr" anchorCtr="0">
          <a:noAutofit/>
        </a:bodyPr>
        <a:lstStyle/>
        <a:p>
          <a:pPr marL="0" lvl="0" indent="0" algn="ctr" defTabSz="1111250">
            <a:lnSpc>
              <a:spcPct val="90000"/>
            </a:lnSpc>
            <a:spcBef>
              <a:spcPct val="0"/>
            </a:spcBef>
            <a:spcAft>
              <a:spcPct val="35000"/>
            </a:spcAft>
            <a:buNone/>
          </a:pPr>
          <a:r>
            <a:rPr lang="en-US" sz="2500" kern="1200"/>
            <a:t>4</a:t>
          </a:r>
        </a:p>
      </dsp:txBody>
      <dsp:txXfrm>
        <a:off x="4842474" y="427977"/>
        <a:ext cx="377258" cy="377258"/>
      </dsp:txXfrm>
    </dsp:sp>
    <dsp:sp modelId="{84C8C08F-4976-45C6-8FB2-593185952F8F}">
      <dsp:nvSpPr>
        <dsp:cNvPr id="0" name=""/>
        <dsp:cNvSpPr/>
      </dsp:nvSpPr>
      <dsp:spPr>
        <a:xfrm>
          <a:off x="4375694" y="1049000"/>
          <a:ext cx="1310818"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399" tIns="165100" rIns="103399" bIns="165100" numCol="1" spcCol="1270" anchor="t" anchorCtr="0">
          <a:noAutofit/>
        </a:bodyPr>
        <a:lstStyle/>
        <a:p>
          <a:pPr marL="0" lvl="0" indent="0" algn="l" defTabSz="488950">
            <a:lnSpc>
              <a:spcPct val="90000"/>
            </a:lnSpc>
            <a:spcBef>
              <a:spcPct val="0"/>
            </a:spcBef>
            <a:spcAft>
              <a:spcPct val="35000"/>
            </a:spcAft>
            <a:buNone/>
          </a:pPr>
          <a:r>
            <a:rPr lang="da-DK" sz="1100" kern="1200"/>
            <a:t>Åben ekspansion skal ændres til lukket?</a:t>
          </a:r>
          <a:endParaRPr lang="en-US" sz="1100" kern="1200"/>
        </a:p>
      </dsp:txBody>
      <dsp:txXfrm>
        <a:off x="4375694" y="1311164"/>
        <a:ext cx="1310818" cy="1703436"/>
      </dsp:txXfrm>
    </dsp:sp>
    <dsp:sp modelId="{48AA19C8-2986-4A0F-AB75-56B97CEEBD59}">
      <dsp:nvSpPr>
        <dsp:cNvPr id="0" name=""/>
        <dsp:cNvSpPr/>
      </dsp:nvSpPr>
      <dsp:spPr>
        <a:xfrm>
          <a:off x="5832159" y="616570"/>
          <a:ext cx="1310818" cy="7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6CC2AC3-731F-4F3B-9636-A99E6D6B2876}">
      <dsp:nvSpPr>
        <dsp:cNvPr id="0" name=""/>
        <dsp:cNvSpPr/>
      </dsp:nvSpPr>
      <dsp:spPr>
        <a:xfrm>
          <a:off x="7177932" y="567663"/>
          <a:ext cx="66997" cy="125853"/>
        </a:xfrm>
        <a:prstGeom prst="chevron">
          <a:avLst>
            <a:gd name="adj" fmla="val 9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4631DE3-6040-44FA-855A-B456F1F9FD4D}">
      <dsp:nvSpPr>
        <dsp:cNvPr id="0" name=""/>
        <dsp:cNvSpPr/>
      </dsp:nvSpPr>
      <dsp:spPr>
        <a:xfrm>
          <a:off x="6220806" y="349845"/>
          <a:ext cx="533522" cy="533522"/>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704" tIns="20704" rIns="20704" bIns="20704" numCol="1" spcCol="1270" anchor="ctr" anchorCtr="0">
          <a:noAutofit/>
        </a:bodyPr>
        <a:lstStyle/>
        <a:p>
          <a:pPr marL="0" lvl="0" indent="0" algn="ctr" defTabSz="1111250">
            <a:lnSpc>
              <a:spcPct val="90000"/>
            </a:lnSpc>
            <a:spcBef>
              <a:spcPct val="0"/>
            </a:spcBef>
            <a:spcAft>
              <a:spcPct val="35000"/>
            </a:spcAft>
            <a:buNone/>
          </a:pPr>
          <a:r>
            <a:rPr lang="en-US" sz="2500" kern="1200"/>
            <a:t>5</a:t>
          </a:r>
        </a:p>
      </dsp:txBody>
      <dsp:txXfrm>
        <a:off x="6298938" y="427977"/>
        <a:ext cx="377258" cy="377258"/>
      </dsp:txXfrm>
    </dsp:sp>
    <dsp:sp modelId="{7FA3F4FF-3899-4A5E-84AA-EC3635B2AED8}">
      <dsp:nvSpPr>
        <dsp:cNvPr id="0" name=""/>
        <dsp:cNvSpPr/>
      </dsp:nvSpPr>
      <dsp:spPr>
        <a:xfrm>
          <a:off x="5832159" y="1049000"/>
          <a:ext cx="1310818"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399" tIns="165100" rIns="103399" bIns="165100" numCol="1" spcCol="1270" anchor="t" anchorCtr="0">
          <a:noAutofit/>
        </a:bodyPr>
        <a:lstStyle/>
        <a:p>
          <a:pPr marL="0" lvl="0" indent="0" algn="l" defTabSz="488950">
            <a:lnSpc>
              <a:spcPct val="90000"/>
            </a:lnSpc>
            <a:spcBef>
              <a:spcPct val="0"/>
            </a:spcBef>
            <a:spcAft>
              <a:spcPct val="35000"/>
            </a:spcAft>
            <a:buNone/>
          </a:pPr>
          <a:r>
            <a:rPr lang="da-DK" sz="1100" kern="1200"/>
            <a:t>Er radiatorerne store nok til at kunne afgive den nødvendige effekt ved lavere temperatur?</a:t>
          </a:r>
          <a:endParaRPr lang="en-US" sz="1100" kern="1200"/>
        </a:p>
      </dsp:txBody>
      <dsp:txXfrm>
        <a:off x="5832159" y="1311164"/>
        <a:ext cx="1310818" cy="1703436"/>
      </dsp:txXfrm>
    </dsp:sp>
    <dsp:sp modelId="{D069E1CF-83AC-4475-A5D2-36D2ABB9BD10}">
      <dsp:nvSpPr>
        <dsp:cNvPr id="0" name=""/>
        <dsp:cNvSpPr/>
      </dsp:nvSpPr>
      <dsp:spPr>
        <a:xfrm>
          <a:off x="7288623" y="616570"/>
          <a:ext cx="1310818" cy="7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77B1CAB-9013-409E-B1E4-115DE7E26C1C}">
      <dsp:nvSpPr>
        <dsp:cNvPr id="0" name=""/>
        <dsp:cNvSpPr/>
      </dsp:nvSpPr>
      <dsp:spPr>
        <a:xfrm>
          <a:off x="8634397" y="567663"/>
          <a:ext cx="66997" cy="125853"/>
        </a:xfrm>
        <a:prstGeom prst="chevron">
          <a:avLst>
            <a:gd name="adj" fmla="val 9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FEBEEFD-03AC-462F-9E1B-84D7B7054934}">
      <dsp:nvSpPr>
        <dsp:cNvPr id="0" name=""/>
        <dsp:cNvSpPr/>
      </dsp:nvSpPr>
      <dsp:spPr>
        <a:xfrm>
          <a:off x="7677271" y="349845"/>
          <a:ext cx="533522" cy="533522"/>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704" tIns="20704" rIns="20704" bIns="20704" numCol="1" spcCol="1270" anchor="ctr" anchorCtr="0">
          <a:noAutofit/>
        </a:bodyPr>
        <a:lstStyle/>
        <a:p>
          <a:pPr marL="0" lvl="0" indent="0" algn="ctr" defTabSz="1111250">
            <a:lnSpc>
              <a:spcPct val="90000"/>
            </a:lnSpc>
            <a:spcBef>
              <a:spcPct val="0"/>
            </a:spcBef>
            <a:spcAft>
              <a:spcPct val="35000"/>
            </a:spcAft>
            <a:buNone/>
          </a:pPr>
          <a:r>
            <a:rPr lang="en-US" sz="2500" kern="1200"/>
            <a:t>6</a:t>
          </a:r>
        </a:p>
      </dsp:txBody>
      <dsp:txXfrm>
        <a:off x="7755403" y="427977"/>
        <a:ext cx="377258" cy="377258"/>
      </dsp:txXfrm>
    </dsp:sp>
    <dsp:sp modelId="{25FF7848-6B6C-4B90-8F89-EBE8B6353185}">
      <dsp:nvSpPr>
        <dsp:cNvPr id="0" name=""/>
        <dsp:cNvSpPr/>
      </dsp:nvSpPr>
      <dsp:spPr>
        <a:xfrm>
          <a:off x="7288623" y="1049000"/>
          <a:ext cx="1310818"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399" tIns="165100" rIns="103399" bIns="165100" numCol="1" spcCol="1270" anchor="t" anchorCtr="0">
          <a:noAutofit/>
        </a:bodyPr>
        <a:lstStyle/>
        <a:p>
          <a:pPr marL="0" lvl="0" indent="0" algn="l" defTabSz="488950">
            <a:lnSpc>
              <a:spcPct val="90000"/>
            </a:lnSpc>
            <a:spcBef>
              <a:spcPct val="0"/>
            </a:spcBef>
            <a:spcAft>
              <a:spcPct val="35000"/>
            </a:spcAft>
            <a:buNone/>
          </a:pPr>
          <a:r>
            <a:rPr lang="da-DK" sz="1100" kern="1200"/>
            <a:t>Er rørstørrelsen i anlægget stor nok?</a:t>
          </a:r>
          <a:endParaRPr lang="en-US" sz="1100" kern="1200"/>
        </a:p>
      </dsp:txBody>
      <dsp:txXfrm>
        <a:off x="7288623" y="1311164"/>
        <a:ext cx="1310818" cy="1703436"/>
      </dsp:txXfrm>
    </dsp:sp>
    <dsp:sp modelId="{C932A615-F395-4A66-A65B-9FFDE86F5738}">
      <dsp:nvSpPr>
        <dsp:cNvPr id="0" name=""/>
        <dsp:cNvSpPr/>
      </dsp:nvSpPr>
      <dsp:spPr>
        <a:xfrm>
          <a:off x="8745088" y="616570"/>
          <a:ext cx="655409" cy="7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ED64EE4-EF64-4E8D-86EA-952F0ADC660A}">
      <dsp:nvSpPr>
        <dsp:cNvPr id="0" name=""/>
        <dsp:cNvSpPr/>
      </dsp:nvSpPr>
      <dsp:spPr>
        <a:xfrm>
          <a:off x="9133736" y="349845"/>
          <a:ext cx="533522" cy="533522"/>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704" tIns="20704" rIns="20704" bIns="20704" numCol="1" spcCol="1270" anchor="ctr" anchorCtr="0">
          <a:noAutofit/>
        </a:bodyPr>
        <a:lstStyle/>
        <a:p>
          <a:pPr marL="0" lvl="0" indent="0" algn="ctr" defTabSz="1111250">
            <a:lnSpc>
              <a:spcPct val="90000"/>
            </a:lnSpc>
            <a:spcBef>
              <a:spcPct val="0"/>
            </a:spcBef>
            <a:spcAft>
              <a:spcPct val="35000"/>
            </a:spcAft>
            <a:buNone/>
          </a:pPr>
          <a:r>
            <a:rPr lang="en-US" sz="2500" kern="1200"/>
            <a:t>7</a:t>
          </a:r>
        </a:p>
      </dsp:txBody>
      <dsp:txXfrm>
        <a:off x="9211868" y="427977"/>
        <a:ext cx="377258" cy="377258"/>
      </dsp:txXfrm>
    </dsp:sp>
    <dsp:sp modelId="{DAC7040F-91D2-4B70-AD18-490DA0CDBD51}">
      <dsp:nvSpPr>
        <dsp:cNvPr id="0" name=""/>
        <dsp:cNvSpPr/>
      </dsp:nvSpPr>
      <dsp:spPr>
        <a:xfrm>
          <a:off x="8745088" y="1049000"/>
          <a:ext cx="1364904"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665" tIns="165100" rIns="107665" bIns="165100" numCol="1" spcCol="1270" anchor="t" anchorCtr="0">
          <a:noAutofit/>
        </a:bodyPr>
        <a:lstStyle/>
        <a:p>
          <a:pPr marL="0" lvl="0" indent="0" algn="l" defTabSz="488950">
            <a:lnSpc>
              <a:spcPct val="90000"/>
            </a:lnSpc>
            <a:spcBef>
              <a:spcPct val="0"/>
            </a:spcBef>
            <a:spcAft>
              <a:spcPct val="35000"/>
            </a:spcAft>
            <a:buNone/>
          </a:pPr>
          <a:r>
            <a:rPr lang="da-DK" sz="1100" kern="1200"/>
            <a:t>Kan radiatorventilerne genbruges?</a:t>
          </a:r>
          <a:endParaRPr lang="en-US" sz="1100" kern="1200"/>
        </a:p>
      </dsp:txBody>
      <dsp:txXfrm>
        <a:off x="8745088" y="1321981"/>
        <a:ext cx="1364904" cy="169261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92ADF-86AE-412D-9250-F8DFCE289E1C}" type="datetimeFigureOut">
              <a:rPr lang="da-DK" smtClean="0"/>
              <a:t>07-11-2024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38A40-C550-4575-933F-9D06D138CF3A}" type="slidenum">
              <a:rPr lang="da-DK" smtClean="0"/>
              <a:t>‹nr.›</a:t>
            </a:fld>
            <a:endParaRPr lang="da-DK"/>
          </a:p>
        </p:txBody>
      </p:sp>
    </p:spTree>
    <p:extLst>
      <p:ext uri="{BB962C8B-B14F-4D97-AF65-F5344CB8AC3E}">
        <p14:creationId xmlns:p14="http://schemas.microsoft.com/office/powerpoint/2010/main" val="3373551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11/7/2024</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157087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11/7/2024</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31475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11/7/2024</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244963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okse">
    <p:spTree>
      <p:nvGrpSpPr>
        <p:cNvPr id="1" name=""/>
        <p:cNvGrpSpPr/>
        <p:nvPr/>
      </p:nvGrpSpPr>
      <p:grpSpPr>
        <a:xfrm>
          <a:off x="0" y="0"/>
          <a:ext cx="0" cy="0"/>
          <a:chOff x="0" y="0"/>
          <a:chExt cx="0" cy="0"/>
        </a:xfrm>
      </p:grpSpPr>
      <p:sp>
        <p:nvSpPr>
          <p:cNvPr id="2" name="Rektangel 1"/>
          <p:cNvSpPr/>
          <p:nvPr userDrawn="1"/>
        </p:nvSpPr>
        <p:spPr>
          <a:xfrm>
            <a:off x="623392" y="1196752"/>
            <a:ext cx="5184576" cy="48965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indhold 3"/>
          <p:cNvSpPr>
            <a:spLocks noGrp="1"/>
          </p:cNvSpPr>
          <p:nvPr>
            <p:ph sz="half" idx="2"/>
          </p:nvPr>
        </p:nvSpPr>
        <p:spPr>
          <a:xfrm>
            <a:off x="623392" y="1340769"/>
            <a:ext cx="5088565" cy="48518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indhold 3"/>
          <p:cNvSpPr>
            <a:spLocks noGrp="1"/>
          </p:cNvSpPr>
          <p:nvPr>
            <p:ph sz="half" idx="11"/>
          </p:nvPr>
        </p:nvSpPr>
        <p:spPr>
          <a:xfrm>
            <a:off x="6311956" y="1420483"/>
            <a:ext cx="4800533" cy="477985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tekst 2">
            <a:extLst>
              <a:ext uri="{FF2B5EF4-FFF2-40B4-BE49-F238E27FC236}">
                <a16:creationId xmlns:a16="http://schemas.microsoft.com/office/drawing/2014/main" id="{B9BE9C09-5300-EB45-82AD-7BA0D3621B25}"/>
              </a:ext>
            </a:extLst>
          </p:cNvPr>
          <p:cNvSpPr>
            <a:spLocks noGrp="1"/>
          </p:cNvSpPr>
          <p:nvPr>
            <p:ph type="body" idx="1"/>
          </p:nvPr>
        </p:nvSpPr>
        <p:spPr>
          <a:xfrm>
            <a:off x="623392" y="362619"/>
            <a:ext cx="7968885"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typografi i masteren</a:t>
            </a:r>
          </a:p>
        </p:txBody>
      </p:sp>
    </p:spTree>
    <p:extLst>
      <p:ext uri="{BB962C8B-B14F-4D97-AF65-F5344CB8AC3E}">
        <p14:creationId xmlns:p14="http://schemas.microsoft.com/office/powerpoint/2010/main" val="2637228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to 18">
    <p:spTree>
      <p:nvGrpSpPr>
        <p:cNvPr id="1" name=""/>
        <p:cNvGrpSpPr/>
        <p:nvPr/>
      </p:nvGrpSpPr>
      <p:grpSpPr>
        <a:xfrm>
          <a:off x="0" y="0"/>
          <a:ext cx="0" cy="0"/>
          <a:chOff x="0" y="0"/>
          <a:chExt cx="0" cy="0"/>
        </a:xfrm>
      </p:grpSpPr>
      <p:sp>
        <p:nvSpPr>
          <p:cNvPr id="4" name="Pladsholder til tekst 2"/>
          <p:cNvSpPr>
            <a:spLocks noGrp="1"/>
          </p:cNvSpPr>
          <p:nvPr>
            <p:ph type="body" idx="1"/>
          </p:nvPr>
        </p:nvSpPr>
        <p:spPr>
          <a:xfrm>
            <a:off x="609600" y="1052736"/>
            <a:ext cx="6350496"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typografi i masteren</a:t>
            </a:r>
          </a:p>
        </p:txBody>
      </p:sp>
      <p:sp>
        <p:nvSpPr>
          <p:cNvPr id="5" name="Pladsholder til indhold 3"/>
          <p:cNvSpPr>
            <a:spLocks noGrp="1"/>
          </p:cNvSpPr>
          <p:nvPr>
            <p:ph sz="half" idx="2"/>
          </p:nvPr>
        </p:nvSpPr>
        <p:spPr>
          <a:xfrm>
            <a:off x="609600" y="1881299"/>
            <a:ext cx="635049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 name="Billed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89033" y="1052737"/>
            <a:ext cx="4800535" cy="4691373"/>
          </a:xfrm>
          <a:prstGeom prst="rect">
            <a:avLst/>
          </a:prstGeom>
        </p:spPr>
      </p:pic>
      <p:pic>
        <p:nvPicPr>
          <p:cNvPr id="2" name="Billed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389032" y="1056106"/>
            <a:ext cx="4802968" cy="4745789"/>
          </a:xfrm>
          <a:prstGeom prst="rect">
            <a:avLst/>
          </a:prstGeom>
        </p:spPr>
      </p:pic>
    </p:spTree>
    <p:extLst>
      <p:ext uri="{BB962C8B-B14F-4D97-AF65-F5344CB8AC3E}">
        <p14:creationId xmlns:p14="http://schemas.microsoft.com/office/powerpoint/2010/main" val="131040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kse">
    <p:spTree>
      <p:nvGrpSpPr>
        <p:cNvPr id="1" name=""/>
        <p:cNvGrpSpPr/>
        <p:nvPr/>
      </p:nvGrpSpPr>
      <p:grpSpPr>
        <a:xfrm>
          <a:off x="0" y="0"/>
          <a:ext cx="0" cy="0"/>
          <a:chOff x="0" y="0"/>
          <a:chExt cx="0" cy="0"/>
        </a:xfrm>
      </p:grpSpPr>
      <p:sp>
        <p:nvSpPr>
          <p:cNvPr id="9" name="Rektangel 8"/>
          <p:cNvSpPr/>
          <p:nvPr userDrawn="1"/>
        </p:nvSpPr>
        <p:spPr>
          <a:xfrm>
            <a:off x="6096000" y="1196752"/>
            <a:ext cx="5184576" cy="48965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p:cNvSpPr/>
          <p:nvPr userDrawn="1"/>
        </p:nvSpPr>
        <p:spPr>
          <a:xfrm>
            <a:off x="623392" y="1196752"/>
            <a:ext cx="5184576" cy="48965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Pladsholder til tekst 2"/>
          <p:cNvSpPr>
            <a:spLocks noGrp="1"/>
          </p:cNvSpPr>
          <p:nvPr>
            <p:ph type="body" idx="1"/>
          </p:nvPr>
        </p:nvSpPr>
        <p:spPr>
          <a:xfrm>
            <a:off x="911424" y="1412776"/>
            <a:ext cx="4800533"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typografi i masteren</a:t>
            </a:r>
          </a:p>
        </p:txBody>
      </p:sp>
      <p:sp>
        <p:nvSpPr>
          <p:cNvPr id="6" name="Pladsholder til indhold 3"/>
          <p:cNvSpPr>
            <a:spLocks noGrp="1"/>
          </p:cNvSpPr>
          <p:nvPr>
            <p:ph sz="half" idx="2"/>
          </p:nvPr>
        </p:nvSpPr>
        <p:spPr>
          <a:xfrm>
            <a:off x="911424" y="2241339"/>
            <a:ext cx="48005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tekst 2"/>
          <p:cNvSpPr>
            <a:spLocks noGrp="1"/>
          </p:cNvSpPr>
          <p:nvPr>
            <p:ph type="body" idx="10"/>
          </p:nvPr>
        </p:nvSpPr>
        <p:spPr>
          <a:xfrm>
            <a:off x="6311956" y="1420483"/>
            <a:ext cx="4800533"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typografi i masteren</a:t>
            </a:r>
          </a:p>
        </p:txBody>
      </p:sp>
      <p:sp>
        <p:nvSpPr>
          <p:cNvPr id="8" name="Pladsholder til indhold 3"/>
          <p:cNvSpPr>
            <a:spLocks noGrp="1"/>
          </p:cNvSpPr>
          <p:nvPr>
            <p:ph sz="half" idx="11"/>
          </p:nvPr>
        </p:nvSpPr>
        <p:spPr>
          <a:xfrm>
            <a:off x="6311956" y="2249046"/>
            <a:ext cx="48005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792605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96095F6-EF1A-4A95-97B5-28D4C6E54BC6}" type="datetimeFigureOut">
              <a:rPr lang="da-DK" smtClean="0"/>
              <a:t>07-11-2024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1677583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96095F6-EF1A-4A95-97B5-28D4C6E54BC6}" type="datetimeFigureOut">
              <a:rPr lang="da-DK" smtClean="0"/>
              <a:t>07-11-2024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219174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11/7/2024</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9433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11/7/2024</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295707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11/7/2024</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141434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11/7/2024</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830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11/7/2024</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223087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11/7/2024</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128665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11/7/2024</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865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11/7/2024</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954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11/7/2024</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200596311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dsholder til dato 3"/>
          <p:cNvSpPr txBox="1">
            <a:spLocks/>
          </p:cNvSpPr>
          <p:nvPr userDrawn="1"/>
        </p:nvSpPr>
        <p:spPr>
          <a:xfrm>
            <a:off x="609600" y="6492876"/>
            <a:ext cx="2844800" cy="365125"/>
          </a:xfrm>
          <a:prstGeom prst="rect">
            <a:avLst/>
          </a:prstGeom>
        </p:spPr>
        <p:txBody>
          <a:bodyPr vert="horz" wrap="square" lIns="91440" tIns="45720" rIns="91440" bIns="45720" numCol="1" anchor="ctr" anchorCtr="0" compatLnSpc="1">
            <a:prstTxWarp prst="textNoShape">
              <a:avLst/>
            </a:prstTxWarp>
          </a:bodyPr>
          <a:lstStyle>
            <a:defPPr>
              <a:defRPr lang="da-DK"/>
            </a:defPPr>
            <a:lvl1pPr algn="l" rtl="0" fontAlgn="base">
              <a:spcBef>
                <a:spcPct val="0"/>
              </a:spcBef>
              <a:spcAft>
                <a:spcPct val="0"/>
              </a:spcAft>
              <a:defRPr sz="1200" kern="1200">
                <a:solidFill>
                  <a:srgbClr val="898989"/>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D162BE02-D6B0-1841-9AC8-9C75ACBC60C2}" type="datetimeFigureOut">
              <a:rPr lang="da-DK" sz="1200" smtClean="0"/>
              <a:pPr/>
              <a:t>07-11-2024</a:t>
            </a:fld>
            <a:endParaRPr lang="da-DK" sz="1200" dirty="0"/>
          </a:p>
        </p:txBody>
      </p:sp>
      <p:pic>
        <p:nvPicPr>
          <p:cNvPr id="13" name="Picture 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9168342" y="389342"/>
            <a:ext cx="2417001" cy="379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ktangel 7"/>
          <p:cNvSpPr/>
          <p:nvPr userDrawn="1"/>
        </p:nvSpPr>
        <p:spPr>
          <a:xfrm>
            <a:off x="0" y="6535739"/>
            <a:ext cx="12240683" cy="3222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a:solidFill>
                <a:schemeClr val="tx1">
                  <a:lumMod val="50000"/>
                  <a:lumOff val="50000"/>
                </a:schemeClr>
              </a:solidFill>
            </a:endParaRPr>
          </a:p>
        </p:txBody>
      </p:sp>
      <p:sp>
        <p:nvSpPr>
          <p:cNvPr id="14" name="Tekstboks 9"/>
          <p:cNvSpPr txBox="1"/>
          <p:nvPr userDrawn="1"/>
        </p:nvSpPr>
        <p:spPr>
          <a:xfrm>
            <a:off x="95251" y="6630988"/>
            <a:ext cx="12096749" cy="533400"/>
          </a:xfrm>
          <a:prstGeom prst="rect">
            <a:avLst/>
          </a:prstGeom>
          <a:noFill/>
        </p:spPr>
        <p:txBody>
          <a:bodyPr wrap="square">
            <a:spAutoFit/>
          </a:bodyPr>
          <a:lstStyle/>
          <a:p>
            <a:pPr algn="ctr">
              <a:defRPr/>
            </a:pPr>
            <a:r>
              <a:rPr lang="da-DK" sz="1600" baseline="30000" dirty="0" err="1">
                <a:solidFill>
                  <a:schemeClr val="bg1"/>
                </a:solidFill>
                <a:latin typeface="Trebuchet MS" panose="020B0603020202020204" pitchFamily="34" charset="0"/>
                <a:ea typeface="+mn-ea"/>
              </a:rPr>
              <a:t>Videncenter</a:t>
            </a:r>
            <a:r>
              <a:rPr lang="da-DK" sz="1600" baseline="30000" dirty="0">
                <a:solidFill>
                  <a:schemeClr val="bg1"/>
                </a:solidFill>
                <a:latin typeface="Trebuchet MS" panose="020B0603020202020204" pitchFamily="34" charset="0"/>
                <a:ea typeface="+mn-ea"/>
              </a:rPr>
              <a:t> for energibesparelser i bygninger skaber viden om konkrete og praktiske muligheder for at reducere energiforbruget i bygninger. </a:t>
            </a:r>
          </a:p>
          <a:p>
            <a:pPr>
              <a:defRPr/>
            </a:pPr>
            <a:endParaRPr lang="da-DK" dirty="0">
              <a:latin typeface="Trebuchet MS" panose="020B0603020202020204" pitchFamily="34" charset="0"/>
              <a:ea typeface="+mn-ea"/>
            </a:endParaRPr>
          </a:p>
        </p:txBody>
      </p:sp>
    </p:spTree>
    <p:extLst>
      <p:ext uri="{BB962C8B-B14F-4D97-AF65-F5344CB8AC3E}">
        <p14:creationId xmlns:p14="http://schemas.microsoft.com/office/powerpoint/2010/main" val="1401329250"/>
      </p:ext>
    </p:extLst>
  </p:cSld>
  <p:clrMap bg1="lt1" tx1="dk1" bg2="lt2" tx2="dk2" accent1="accent1" accent2="accent2" accent3="accent3" accent4="accent4" accent5="accent5" accent6="accent6" hlink="hlink" folHlink="folHlink"/>
  <p:sldLayoutIdLst>
    <p:sldLayoutId id="2147483773" r:id="rId1"/>
    <p:sldLayoutId id="2147483751" r:id="rId2"/>
    <p:sldLayoutId id="2147483733"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Trebuchet MS" panose="020B0603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095F6-EF1A-4A95-97B5-28D4C6E54BC6}" type="datetimeFigureOut">
              <a:rPr lang="da-DK" smtClean="0"/>
              <a:t>07-11-2024</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B9BDE-6B23-41D1-91DF-7072104CB771}" type="slidenum">
              <a:rPr lang="da-DK" smtClean="0"/>
              <a:t>‹nr.›</a:t>
            </a:fld>
            <a:endParaRPr lang="da-DK"/>
          </a:p>
        </p:txBody>
      </p:sp>
    </p:spTree>
    <p:extLst>
      <p:ext uri="{BB962C8B-B14F-4D97-AF65-F5344CB8AC3E}">
        <p14:creationId xmlns:p14="http://schemas.microsoft.com/office/powerpoint/2010/main" val="1188942419"/>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dk/url?sa=i&amp;rct=j&amp;q=&amp;esrc=s&amp;frm=1&amp;source=images&amp;cd=&amp;cad=rja&amp;docid=v9jt5YGbHFvO_M&amp;tbnid=7EG8Qj-_vQ7TsM:&amp;ved=0CAUQjRw&amp;url=http://www.cnfacadepuds.dk/Thermografering.asp&amp;ei=KEYoUtqqDsWQtAaJ14CADg&amp;psig=AFQjCNF_MdnF9QaWmEYRtTveeHedF8AYlg&amp;ust=137845746952534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retsinformation.dk/eli/lta/2017/24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75A32FE-F4C7-610E-8AF5-0A107A6ACB88}"/>
              </a:ext>
            </a:extLst>
          </p:cNvPr>
          <p:cNvSpPr>
            <a:spLocks noGrp="1"/>
          </p:cNvSpPr>
          <p:nvPr>
            <p:ph type="ctrTitle"/>
          </p:nvPr>
        </p:nvSpPr>
        <p:spPr>
          <a:xfrm>
            <a:off x="5300814" y="1482634"/>
            <a:ext cx="5928018" cy="3046798"/>
          </a:xfrm>
        </p:spPr>
        <p:txBody>
          <a:bodyPr>
            <a:normAutofit/>
          </a:bodyPr>
          <a:lstStyle/>
          <a:p>
            <a:pPr algn="l"/>
            <a:r>
              <a:rPr lang="da-DK" sz="8100">
                <a:solidFill>
                  <a:schemeClr val="bg1"/>
                </a:solidFill>
              </a:rPr>
              <a:t>Installation og Service</a:t>
            </a:r>
          </a:p>
        </p:txBody>
      </p:sp>
      <p:sp>
        <p:nvSpPr>
          <p:cNvPr id="3" name="Undertitel 2">
            <a:extLst>
              <a:ext uri="{FF2B5EF4-FFF2-40B4-BE49-F238E27FC236}">
                <a16:creationId xmlns:a16="http://schemas.microsoft.com/office/drawing/2014/main" id="{9FCF3D03-B951-7A65-F5FB-271F44B2CE0F}"/>
              </a:ext>
            </a:extLst>
          </p:cNvPr>
          <p:cNvSpPr>
            <a:spLocks noGrp="1"/>
          </p:cNvSpPr>
          <p:nvPr>
            <p:ph type="subTitle" idx="1"/>
          </p:nvPr>
        </p:nvSpPr>
        <p:spPr>
          <a:xfrm>
            <a:off x="5300814" y="4686300"/>
            <a:ext cx="5928018" cy="1057276"/>
          </a:xfrm>
        </p:spPr>
        <p:txBody>
          <a:bodyPr>
            <a:normAutofit/>
          </a:bodyPr>
          <a:lstStyle/>
          <a:p>
            <a:pPr algn="l"/>
            <a:endParaRPr lang="da-DK"/>
          </a:p>
        </p:txBody>
      </p:sp>
      <p:pic>
        <p:nvPicPr>
          <p:cNvPr id="4" name="Picture 3">
            <a:extLst>
              <a:ext uri="{FF2B5EF4-FFF2-40B4-BE49-F238E27FC236}">
                <a16:creationId xmlns:a16="http://schemas.microsoft.com/office/drawing/2014/main" id="{19DC592F-3956-CDD4-4213-6830C95B1885}"/>
              </a:ext>
            </a:extLst>
          </p:cNvPr>
          <p:cNvPicPr>
            <a:picLocks noChangeAspect="1"/>
          </p:cNvPicPr>
          <p:nvPr/>
        </p:nvPicPr>
        <p:blipFill rotWithShape="1">
          <a:blip r:embed="rId2"/>
          <a:srcRect l="16238" r="21922"/>
          <a:stretch/>
        </p:blipFill>
        <p:spPr>
          <a:xfrm>
            <a:off x="20" y="736600"/>
            <a:ext cx="4657328" cy="5384798"/>
          </a:xfrm>
          <a:prstGeom prst="rect">
            <a:avLst/>
          </a:prstGeom>
        </p:spPr>
      </p:pic>
    </p:spTree>
    <p:extLst>
      <p:ext uri="{BB962C8B-B14F-4D97-AF65-F5344CB8AC3E}">
        <p14:creationId xmlns:p14="http://schemas.microsoft.com/office/powerpoint/2010/main" val="162643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7E4D7-65CA-425F-732C-70538B8D2523}"/>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FC4E2BDD-D0B2-E6B7-12AA-1739B31137E7}"/>
              </a:ext>
            </a:extLst>
          </p:cNvPr>
          <p:cNvSpPr>
            <a:spLocks noGrp="1"/>
          </p:cNvSpPr>
          <p:nvPr>
            <p:ph idx="1"/>
          </p:nvPr>
        </p:nvSpPr>
        <p:spPr/>
        <p:txBody>
          <a:bodyPr/>
          <a:lstStyle/>
          <a:p>
            <a:endParaRPr lang="da-DK"/>
          </a:p>
        </p:txBody>
      </p:sp>
      <p:grpSp>
        <p:nvGrpSpPr>
          <p:cNvPr id="4" name="Gruppe 1">
            <a:extLst>
              <a:ext uri="{FF2B5EF4-FFF2-40B4-BE49-F238E27FC236}">
                <a16:creationId xmlns:a16="http://schemas.microsoft.com/office/drawing/2014/main" id="{26AA823B-6D91-AD42-FDAD-6CD8BBCD6626}"/>
              </a:ext>
            </a:extLst>
          </p:cNvPr>
          <p:cNvGrpSpPr>
            <a:grpSpLocks/>
          </p:cNvGrpSpPr>
          <p:nvPr/>
        </p:nvGrpSpPr>
        <p:grpSpPr bwMode="auto">
          <a:xfrm>
            <a:off x="-338667" y="-1"/>
            <a:ext cx="9448800" cy="6858001"/>
            <a:chOff x="1477050" y="771073"/>
            <a:chExt cx="7330871" cy="5671080"/>
          </a:xfrm>
        </p:grpSpPr>
        <p:sp>
          <p:nvSpPr>
            <p:cNvPr id="5" name="Tekstboks 4">
              <a:extLst>
                <a:ext uri="{FF2B5EF4-FFF2-40B4-BE49-F238E27FC236}">
                  <a16:creationId xmlns:a16="http://schemas.microsoft.com/office/drawing/2014/main" id="{724B6D8E-1D53-6EFE-352A-49792313EFA0}"/>
                </a:ext>
              </a:extLst>
            </p:cNvPr>
            <p:cNvSpPr txBox="1">
              <a:spLocks noChangeArrowheads="1"/>
            </p:cNvSpPr>
            <p:nvPr/>
          </p:nvSpPr>
          <p:spPr bwMode="auto">
            <a:xfrm rot="-5400000">
              <a:off x="799530" y="4826599"/>
              <a:ext cx="1713347" cy="35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da-DK" altLang="da-DK" sz="1600" b="1" u="sng">
                  <a:solidFill>
                    <a:schemeClr val="tx1"/>
                  </a:solidFill>
                  <a:latin typeface="Arial" panose="020B0604020202020204" pitchFamily="34" charset="0"/>
                </a:rPr>
                <a:t>EcoHeat 300-400</a:t>
              </a:r>
            </a:p>
          </p:txBody>
        </p:sp>
        <p:pic>
          <p:nvPicPr>
            <p:cNvPr id="6" name="Picture 3">
              <a:extLst>
                <a:ext uri="{FF2B5EF4-FFF2-40B4-BE49-F238E27FC236}">
                  <a16:creationId xmlns:a16="http://schemas.microsoft.com/office/drawing/2014/main" id="{D32E34C9-7DFB-B1BE-BDC8-9D6E432D8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935250"/>
              <a:ext cx="1814289" cy="550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BC0ECF8F-ED39-FF32-1E6A-3A075E5CC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975" y="771073"/>
              <a:ext cx="18859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a:extLst>
                <a:ext uri="{FF2B5EF4-FFF2-40B4-BE49-F238E27FC236}">
                  <a16:creationId xmlns:a16="http://schemas.microsoft.com/office/drawing/2014/main" id="{AF7948D4-0D4A-6C97-9EEF-0207282B5C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975" y="2060848"/>
              <a:ext cx="18859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a:extLst>
                <a:ext uri="{FF2B5EF4-FFF2-40B4-BE49-F238E27FC236}">
                  <a16:creationId xmlns:a16="http://schemas.microsoft.com/office/drawing/2014/main" id="{DDF68B7C-12DE-CF82-A6BF-96EB54521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975" y="2721887"/>
              <a:ext cx="18573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a:extLst>
                <a:ext uri="{FF2B5EF4-FFF2-40B4-BE49-F238E27FC236}">
                  <a16:creationId xmlns:a16="http://schemas.microsoft.com/office/drawing/2014/main" id="{E816F39A-55CA-758A-34AC-7175FD9F52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0213" y="3627764"/>
              <a:ext cx="18764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a:extLst>
                <a:ext uri="{FF2B5EF4-FFF2-40B4-BE49-F238E27FC236}">
                  <a16:creationId xmlns:a16="http://schemas.microsoft.com/office/drawing/2014/main" id="{B94047BA-ADAB-F20A-C845-C3EC98E7AC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4746951"/>
              <a:ext cx="15716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95E38DB0-EFC1-C926-A19D-66C03675E0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0213" y="5373216"/>
              <a:ext cx="17335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a:extLst>
                <a:ext uri="{FF2B5EF4-FFF2-40B4-BE49-F238E27FC236}">
                  <a16:creationId xmlns:a16="http://schemas.microsoft.com/office/drawing/2014/main" id="{A2A5A33A-5D20-304F-972F-9A62743C26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357" y="850238"/>
              <a:ext cx="13430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1">
              <a:extLst>
                <a:ext uri="{FF2B5EF4-FFF2-40B4-BE49-F238E27FC236}">
                  <a16:creationId xmlns:a16="http://schemas.microsoft.com/office/drawing/2014/main" id="{EFC55E63-1FAF-A65B-E63E-BA4BD04675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4271" y="1630542"/>
              <a:ext cx="16668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2">
              <a:extLst>
                <a:ext uri="{FF2B5EF4-FFF2-40B4-BE49-F238E27FC236}">
                  <a16:creationId xmlns:a16="http://schemas.microsoft.com/office/drawing/2014/main" id="{BF2E34CE-4F0B-3CDE-1A28-02F15606F9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4271" y="2282233"/>
              <a:ext cx="160972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3">
              <a:extLst>
                <a:ext uri="{FF2B5EF4-FFF2-40B4-BE49-F238E27FC236}">
                  <a16:creationId xmlns:a16="http://schemas.microsoft.com/office/drawing/2014/main" id="{094FD95C-82F2-6B35-D286-7A63B14D35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0566" y="3295649"/>
              <a:ext cx="1371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4">
              <a:extLst>
                <a:ext uri="{FF2B5EF4-FFF2-40B4-BE49-F238E27FC236}">
                  <a16:creationId xmlns:a16="http://schemas.microsoft.com/office/drawing/2014/main" id="{4641B4B5-07E7-36B9-EF6D-FD5533C61E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0058" y="4065194"/>
              <a:ext cx="14097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5">
              <a:extLst>
                <a:ext uri="{FF2B5EF4-FFF2-40B4-BE49-F238E27FC236}">
                  <a16:creationId xmlns:a16="http://schemas.microsoft.com/office/drawing/2014/main" id="{26F01186-70FC-E859-7DE0-ED325DEE21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9522" y="5203903"/>
              <a:ext cx="157162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92089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56257-8440-E21F-5E3E-47654A7509D4}"/>
              </a:ext>
            </a:extLst>
          </p:cNvPr>
          <p:cNvSpPr>
            <a:spLocks noGrp="1"/>
          </p:cNvSpPr>
          <p:nvPr>
            <p:ph type="title"/>
          </p:nvPr>
        </p:nvSpPr>
        <p:spPr/>
        <p:txBody>
          <a:bodyPr/>
          <a:lstStyle/>
          <a:p>
            <a:r>
              <a:rPr lang="da-DK" dirty="0"/>
              <a:t>Type af varmeanlæg</a:t>
            </a:r>
          </a:p>
        </p:txBody>
      </p:sp>
      <p:sp>
        <p:nvSpPr>
          <p:cNvPr id="3" name="Pladsholder til indhold 2">
            <a:extLst>
              <a:ext uri="{FF2B5EF4-FFF2-40B4-BE49-F238E27FC236}">
                <a16:creationId xmlns:a16="http://schemas.microsoft.com/office/drawing/2014/main" id="{FC184FB6-AC95-D4ED-9B37-DE9B309218CC}"/>
              </a:ext>
            </a:extLst>
          </p:cNvPr>
          <p:cNvSpPr>
            <a:spLocks noGrp="1"/>
          </p:cNvSpPr>
          <p:nvPr>
            <p:ph idx="1"/>
          </p:nvPr>
        </p:nvSpPr>
        <p:spPr/>
        <p:txBody>
          <a:bodyPr/>
          <a:lstStyle/>
          <a:p>
            <a:r>
              <a:rPr lang="da-DK" dirty="0"/>
              <a:t>1 strengs?</a:t>
            </a:r>
          </a:p>
          <a:p>
            <a:r>
              <a:rPr lang="da-DK" dirty="0"/>
              <a:t>Luftvarme?</a:t>
            </a:r>
          </a:p>
          <a:p>
            <a:r>
              <a:rPr lang="da-DK" dirty="0"/>
              <a:t>Radiator?</a:t>
            </a:r>
          </a:p>
          <a:p>
            <a:r>
              <a:rPr lang="da-DK" dirty="0"/>
              <a:t>Gulvvarme?</a:t>
            </a:r>
          </a:p>
        </p:txBody>
      </p:sp>
    </p:spTree>
    <p:extLst>
      <p:ext uri="{BB962C8B-B14F-4D97-AF65-F5344CB8AC3E}">
        <p14:creationId xmlns:p14="http://schemas.microsoft.com/office/powerpoint/2010/main" val="365479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CFDAD0-6837-1BA7-EB75-3390F1D443AF}"/>
              </a:ext>
            </a:extLst>
          </p:cNvPr>
          <p:cNvSpPr>
            <a:spLocks noGrp="1"/>
          </p:cNvSpPr>
          <p:nvPr>
            <p:ph type="title"/>
          </p:nvPr>
        </p:nvSpPr>
        <p:spPr>
          <a:xfrm>
            <a:off x="960120" y="317814"/>
            <a:ext cx="10268712" cy="1700784"/>
          </a:xfrm>
        </p:spPr>
        <p:txBody>
          <a:bodyPr>
            <a:normAutofit/>
          </a:bodyPr>
          <a:lstStyle/>
          <a:p>
            <a:r>
              <a:rPr lang="da-DK" dirty="0"/>
              <a:t>Overvejelser </a:t>
            </a:r>
          </a:p>
        </p:txBody>
      </p:sp>
      <p:graphicFrame>
        <p:nvGraphicFramePr>
          <p:cNvPr id="5" name="Pladsholder til indhold 2">
            <a:extLst>
              <a:ext uri="{FF2B5EF4-FFF2-40B4-BE49-F238E27FC236}">
                <a16:creationId xmlns:a16="http://schemas.microsoft.com/office/drawing/2014/main" id="{6CF022B2-125D-0190-6E94-5202B85F0A01}"/>
              </a:ext>
            </a:extLst>
          </p:cNvPr>
          <p:cNvGraphicFramePr>
            <a:graphicFrameLocks noGrp="1"/>
          </p:cNvGraphicFramePr>
          <p:nvPr>
            <p:ph idx="1"/>
            <p:extLst>
              <p:ext uri="{D42A27DB-BD31-4B8C-83A1-F6EECF244321}">
                <p14:modId xmlns:p14="http://schemas.microsoft.com/office/powerpoint/2010/main" val="1781131933"/>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00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62D7B8-8FBD-03A6-D32D-456642CFB2DA}"/>
              </a:ext>
            </a:extLst>
          </p:cNvPr>
          <p:cNvSpPr>
            <a:spLocks noGrp="1"/>
          </p:cNvSpPr>
          <p:nvPr>
            <p:ph type="title"/>
          </p:nvPr>
        </p:nvSpPr>
        <p:spPr>
          <a:xfrm>
            <a:off x="960438" y="317499"/>
            <a:ext cx="4500737" cy="2095501"/>
          </a:xfrm>
        </p:spPr>
        <p:txBody>
          <a:bodyPr>
            <a:normAutofit/>
          </a:bodyPr>
          <a:lstStyle/>
          <a:p>
            <a:r>
              <a:rPr lang="da-DK" sz="5600">
                <a:solidFill>
                  <a:schemeClr val="tx1"/>
                </a:solidFill>
              </a:rPr>
              <a:t>Overvejelser</a:t>
            </a:r>
          </a:p>
        </p:txBody>
      </p:sp>
      <p:sp>
        <p:nvSpPr>
          <p:cNvPr id="3" name="Pladsholder til indhold 2">
            <a:extLst>
              <a:ext uri="{FF2B5EF4-FFF2-40B4-BE49-F238E27FC236}">
                <a16:creationId xmlns:a16="http://schemas.microsoft.com/office/drawing/2014/main" id="{F596B764-2F26-6207-DBBC-35A149D7CD33}"/>
              </a:ext>
            </a:extLst>
          </p:cNvPr>
          <p:cNvSpPr>
            <a:spLocks noGrp="1"/>
          </p:cNvSpPr>
          <p:nvPr>
            <p:ph idx="1"/>
          </p:nvPr>
        </p:nvSpPr>
        <p:spPr>
          <a:xfrm>
            <a:off x="960438" y="2587625"/>
            <a:ext cx="4500737" cy="3594100"/>
          </a:xfrm>
        </p:spPr>
        <p:txBody>
          <a:bodyPr anchor="t">
            <a:normAutofit/>
          </a:bodyPr>
          <a:lstStyle/>
          <a:p>
            <a:pPr marL="365125" lvl="0" indent="-292100" fontAlgn="base">
              <a:lnSpc>
                <a:spcPct val="91000"/>
              </a:lnSpc>
              <a:spcAft>
                <a:spcPct val="0"/>
              </a:spcAft>
              <a:buFont typeface="Arial"/>
              <a:buChar char="•"/>
              <a:defRPr/>
            </a:pPr>
            <a:r>
              <a:rPr lang="da-DK" altLang="da-DK" sz="1800">
                <a:ea typeface="ＭＳ Ｐゴシック" charset="0"/>
                <a:cs typeface="Arial" charset="0"/>
              </a:rPr>
              <a:t>Kontroller loftshøjden. Der skal være plads til varmepumpen, og til at rørføringen kan laves pænt – og plads til de øvrige installationer</a:t>
            </a:r>
          </a:p>
          <a:p>
            <a:pPr marL="365125" lvl="0" indent="-292100" fontAlgn="base">
              <a:lnSpc>
                <a:spcPct val="91000"/>
              </a:lnSpc>
              <a:spcAft>
                <a:spcPct val="0"/>
              </a:spcAft>
              <a:buFont typeface="Arial"/>
              <a:buChar char="•"/>
              <a:defRPr/>
            </a:pPr>
            <a:r>
              <a:rPr lang="da-DK" altLang="da-DK" sz="1800">
                <a:ea typeface="ＭＳ Ｐゴシック" charset="0"/>
                <a:cs typeface="Arial" charset="0"/>
              </a:rPr>
              <a:t>Kontroller bredden. </a:t>
            </a:r>
            <a:r>
              <a:rPr lang="da-DK" altLang="da-DK" sz="1800" err="1">
                <a:ea typeface="ＭＳ Ｐゴシック" charset="0"/>
                <a:cs typeface="Arial" charset="0"/>
              </a:rPr>
              <a:t>Brine</a:t>
            </a:r>
            <a:r>
              <a:rPr lang="da-DK" altLang="da-DK" sz="1800">
                <a:ea typeface="ＭＳ Ｐゴシック" charset="0"/>
                <a:cs typeface="Arial" charset="0"/>
              </a:rPr>
              <a:t>-slangerne skal kunne føres ind i og ud af siden af varmepumpen </a:t>
            </a:r>
          </a:p>
          <a:p>
            <a:pPr marL="365125" lvl="0" indent="-292100" fontAlgn="base">
              <a:lnSpc>
                <a:spcPct val="91000"/>
              </a:lnSpc>
              <a:spcAft>
                <a:spcPct val="0"/>
              </a:spcAft>
              <a:buFont typeface="Arial"/>
              <a:buChar char="•"/>
              <a:defRPr/>
            </a:pPr>
            <a:r>
              <a:rPr lang="da-DK" altLang="da-DK" sz="1800">
                <a:ea typeface="ＭＳ Ｐゴシック" charset="0"/>
                <a:cs typeface="Arial" charset="0"/>
              </a:rPr>
              <a:t>Der skal være plads til </a:t>
            </a:r>
            <a:r>
              <a:rPr lang="da-DK" altLang="da-DK" sz="1800" err="1">
                <a:ea typeface="ＭＳ Ｐゴシック" charset="0"/>
                <a:cs typeface="Arial" charset="0"/>
              </a:rPr>
              <a:t>brine</a:t>
            </a:r>
            <a:r>
              <a:rPr lang="da-DK" altLang="da-DK" sz="1800">
                <a:ea typeface="ＭＳ Ｐゴシック" charset="0"/>
                <a:cs typeface="Arial" charset="0"/>
              </a:rPr>
              <a:t> påfyldningskit samt ekspansions-beholderen og til at kunne montere og betjene trykovervågningsudstyr</a:t>
            </a:r>
          </a:p>
          <a:p>
            <a:pPr>
              <a:lnSpc>
                <a:spcPct val="91000"/>
              </a:lnSpc>
            </a:pPr>
            <a:endParaRPr lang="da-DK" sz="1800"/>
          </a:p>
        </p:txBody>
      </p:sp>
      <p:pic>
        <p:nvPicPr>
          <p:cNvPr id="4" name="Billede 3">
            <a:extLst>
              <a:ext uri="{FF2B5EF4-FFF2-40B4-BE49-F238E27FC236}">
                <a16:creationId xmlns:a16="http://schemas.microsoft.com/office/drawing/2014/main" id="{4B7F7304-9527-72BD-9C7F-0E522AE94811}"/>
              </a:ext>
            </a:extLst>
          </p:cNvPr>
          <p:cNvPicPr>
            <a:picLocks noChangeAspect="1"/>
          </p:cNvPicPr>
          <p:nvPr/>
        </p:nvPicPr>
        <p:blipFill rotWithShape="1">
          <a:blip r:embed="rId2"/>
          <a:srcRect t="11595" r="-2" b="4611"/>
          <a:stretch/>
        </p:blipFill>
        <p:spPr>
          <a:xfrm>
            <a:off x="6094474" y="10"/>
            <a:ext cx="6097526" cy="6857990"/>
          </a:xfrm>
          <a:prstGeom prst="rect">
            <a:avLst/>
          </a:prstGeom>
        </p:spPr>
      </p:pic>
    </p:spTree>
    <p:extLst>
      <p:ext uri="{BB962C8B-B14F-4D97-AF65-F5344CB8AC3E}">
        <p14:creationId xmlns:p14="http://schemas.microsoft.com/office/powerpoint/2010/main" val="69166940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3C0019D-9A4D-0DB7-58D3-2BD3104E17A2}"/>
              </a:ext>
            </a:extLst>
          </p:cNvPr>
          <p:cNvSpPr>
            <a:spLocks noGrp="1"/>
          </p:cNvSpPr>
          <p:nvPr>
            <p:ph type="title"/>
          </p:nvPr>
        </p:nvSpPr>
        <p:spPr>
          <a:xfrm>
            <a:off x="960120" y="317814"/>
            <a:ext cx="10268712" cy="1700784"/>
          </a:xfrm>
        </p:spPr>
        <p:txBody>
          <a:bodyPr>
            <a:normAutofit/>
          </a:bodyPr>
          <a:lstStyle/>
          <a:p>
            <a:r>
              <a:rPr lang="da-DK" dirty="0"/>
              <a:t>Jordvarme</a:t>
            </a:r>
          </a:p>
        </p:txBody>
      </p:sp>
      <p:pic>
        <p:nvPicPr>
          <p:cNvPr id="4" name="Billede 3">
            <a:extLst>
              <a:ext uri="{FF2B5EF4-FFF2-40B4-BE49-F238E27FC236}">
                <a16:creationId xmlns:a16="http://schemas.microsoft.com/office/drawing/2014/main" id="{77458C15-8F1C-03A1-3D1E-60C01AC38044}"/>
              </a:ext>
            </a:extLst>
          </p:cNvPr>
          <p:cNvPicPr>
            <a:picLocks noChangeAspect="1"/>
          </p:cNvPicPr>
          <p:nvPr/>
        </p:nvPicPr>
        <p:blipFill rotWithShape="1">
          <a:blip r:embed="rId2"/>
          <a:srcRect t="1317"/>
          <a:stretch/>
        </p:blipFill>
        <p:spPr>
          <a:xfrm>
            <a:off x="7537704" y="2264989"/>
            <a:ext cx="4654296" cy="4593011"/>
          </a:xfrm>
          <a:prstGeom prst="rect">
            <a:avLst/>
          </a:prstGeom>
        </p:spPr>
      </p:pic>
      <p:sp>
        <p:nvSpPr>
          <p:cNvPr id="6" name="Tekstfelt 5">
            <a:extLst>
              <a:ext uri="{FF2B5EF4-FFF2-40B4-BE49-F238E27FC236}">
                <a16:creationId xmlns:a16="http://schemas.microsoft.com/office/drawing/2014/main" id="{97E6BE70-1125-9252-5A6F-648111DE5E8F}"/>
              </a:ext>
            </a:extLst>
          </p:cNvPr>
          <p:cNvSpPr txBox="1"/>
          <p:nvPr/>
        </p:nvSpPr>
        <p:spPr>
          <a:xfrm>
            <a:off x="1059111" y="2891135"/>
            <a:ext cx="6097554" cy="923330"/>
          </a:xfrm>
          <a:prstGeom prst="rect">
            <a:avLst/>
          </a:prstGeom>
          <a:noFill/>
        </p:spPr>
        <p:txBody>
          <a:bodyPr wrap="square">
            <a:spAutoFit/>
          </a:bodyPr>
          <a:lstStyle/>
          <a:p>
            <a:pPr marL="285750" lvl="0" indent="-285750" fontAlgn="base">
              <a:spcAft>
                <a:spcPct val="0"/>
              </a:spcAft>
              <a:buFont typeface="Arial"/>
              <a:buChar char="•"/>
              <a:defRPr/>
            </a:pPr>
            <a:r>
              <a:rPr lang="da-DK" altLang="da-DK" sz="1800" dirty="0">
                <a:solidFill>
                  <a:srgbClr val="595959"/>
                </a:solidFill>
                <a:ea typeface="ＭＳ Ｐゴシック" charset="0"/>
                <a:cs typeface="Arial" charset="0"/>
              </a:rPr>
              <a:t>Der skal være plads til </a:t>
            </a:r>
            <a:r>
              <a:rPr lang="da-DK" altLang="da-DK" sz="1800" dirty="0" err="1">
                <a:solidFill>
                  <a:srgbClr val="595959"/>
                </a:solidFill>
                <a:ea typeface="ＭＳ Ｐゴシック" charset="0"/>
                <a:cs typeface="Arial" charset="0"/>
              </a:rPr>
              <a:t>brine</a:t>
            </a:r>
            <a:r>
              <a:rPr lang="da-DK" altLang="da-DK" sz="1800" dirty="0">
                <a:solidFill>
                  <a:srgbClr val="595959"/>
                </a:solidFill>
                <a:ea typeface="ＭＳ Ｐゴシック" charset="0"/>
                <a:cs typeface="Arial" charset="0"/>
              </a:rPr>
              <a:t> påfyldningskit</a:t>
            </a:r>
          </a:p>
          <a:p>
            <a:pPr marL="285750" lvl="0" indent="-285750" fontAlgn="base">
              <a:spcAft>
                <a:spcPct val="0"/>
              </a:spcAft>
              <a:buFont typeface="Arial"/>
              <a:buChar char="•"/>
              <a:defRPr/>
            </a:pPr>
            <a:r>
              <a:rPr lang="da-DK" altLang="da-DK" sz="1800" dirty="0">
                <a:solidFill>
                  <a:srgbClr val="595959"/>
                </a:solidFill>
                <a:ea typeface="ＭＳ Ｐゴシック" charset="0"/>
                <a:cs typeface="Arial" charset="0"/>
              </a:rPr>
              <a:t>Der skal være plads til 2 ekspansionsbeholdere og til at kunne montere og betjene trykovervågningsudstyr</a:t>
            </a:r>
          </a:p>
        </p:txBody>
      </p:sp>
    </p:spTree>
    <p:extLst>
      <p:ext uri="{BB962C8B-B14F-4D97-AF65-F5344CB8AC3E}">
        <p14:creationId xmlns:p14="http://schemas.microsoft.com/office/powerpoint/2010/main" val="6927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735B2C-B386-0229-402A-B1AFA821E696}"/>
              </a:ext>
            </a:extLst>
          </p:cNvPr>
          <p:cNvSpPr>
            <a:spLocks noGrp="1"/>
          </p:cNvSpPr>
          <p:nvPr>
            <p:ph type="title"/>
          </p:nvPr>
        </p:nvSpPr>
        <p:spPr>
          <a:xfrm>
            <a:off x="5300811" y="317500"/>
            <a:ext cx="5927576" cy="1701800"/>
          </a:xfrm>
        </p:spPr>
        <p:txBody>
          <a:bodyPr>
            <a:normAutofit fontScale="90000"/>
          </a:bodyPr>
          <a:lstStyle/>
          <a:p>
            <a:r>
              <a:rPr lang="da-DK" dirty="0"/>
              <a:t>Gammel installation</a:t>
            </a:r>
          </a:p>
        </p:txBody>
      </p:sp>
      <p:pic>
        <p:nvPicPr>
          <p:cNvPr id="4" name="Billede 3">
            <a:extLst>
              <a:ext uri="{FF2B5EF4-FFF2-40B4-BE49-F238E27FC236}">
                <a16:creationId xmlns:a16="http://schemas.microsoft.com/office/drawing/2014/main" id="{E7460F00-5AAB-1A02-6958-2FCB75D3A4A8}"/>
              </a:ext>
            </a:extLst>
          </p:cNvPr>
          <p:cNvPicPr>
            <a:picLocks noChangeAspect="1"/>
          </p:cNvPicPr>
          <p:nvPr/>
        </p:nvPicPr>
        <p:blipFill rotWithShape="1">
          <a:blip r:embed="rId2"/>
          <a:srcRect l="3878" r="5574"/>
          <a:stretch/>
        </p:blipFill>
        <p:spPr>
          <a:xfrm>
            <a:off x="20" y="10"/>
            <a:ext cx="4657324" cy="6857990"/>
          </a:xfrm>
          <a:prstGeom prst="rect">
            <a:avLst/>
          </a:prstGeom>
        </p:spPr>
      </p:pic>
      <p:sp>
        <p:nvSpPr>
          <p:cNvPr id="3" name="Pladsholder til indhold 2">
            <a:extLst>
              <a:ext uri="{FF2B5EF4-FFF2-40B4-BE49-F238E27FC236}">
                <a16:creationId xmlns:a16="http://schemas.microsoft.com/office/drawing/2014/main" id="{365AFA03-8E4C-F6CC-D3E3-68518B296F8D}"/>
              </a:ext>
            </a:extLst>
          </p:cNvPr>
          <p:cNvSpPr>
            <a:spLocks noGrp="1"/>
          </p:cNvSpPr>
          <p:nvPr>
            <p:ph idx="1"/>
          </p:nvPr>
        </p:nvSpPr>
        <p:spPr>
          <a:xfrm>
            <a:off x="5300810" y="2587625"/>
            <a:ext cx="5927577" cy="3594100"/>
          </a:xfrm>
        </p:spPr>
        <p:txBody>
          <a:bodyPr anchor="t">
            <a:normAutofit/>
          </a:bodyPr>
          <a:lstStyle/>
          <a:p>
            <a:r>
              <a:rPr lang="da-DK" dirty="0"/>
              <a:t>Skal der laves radiator i fyrrum?</a:t>
            </a:r>
          </a:p>
          <a:p>
            <a:r>
              <a:rPr lang="da-DK" dirty="0"/>
              <a:t>Varmepumpe varmer ikke som et gammelt gas eller oliefyr.</a:t>
            </a:r>
          </a:p>
          <a:p>
            <a:endParaRPr lang="da-DK" dirty="0"/>
          </a:p>
        </p:txBody>
      </p:sp>
    </p:spTree>
    <p:extLst>
      <p:ext uri="{BB962C8B-B14F-4D97-AF65-F5344CB8AC3E}">
        <p14:creationId xmlns:p14="http://schemas.microsoft.com/office/powerpoint/2010/main" val="210104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7ED8B-A5CD-9649-54E7-317CC59A93A4}"/>
              </a:ext>
            </a:extLst>
          </p:cNvPr>
          <p:cNvSpPr>
            <a:spLocks noGrp="1"/>
          </p:cNvSpPr>
          <p:nvPr>
            <p:ph type="title"/>
          </p:nvPr>
        </p:nvSpPr>
        <p:spPr/>
        <p:txBody>
          <a:bodyPr/>
          <a:lstStyle/>
          <a:p>
            <a:r>
              <a:rPr lang="da-DK" dirty="0"/>
              <a:t>Højtryksalarm</a:t>
            </a:r>
          </a:p>
        </p:txBody>
      </p:sp>
      <p:sp>
        <p:nvSpPr>
          <p:cNvPr id="3" name="Pladsholder til indhold 2">
            <a:extLst>
              <a:ext uri="{FF2B5EF4-FFF2-40B4-BE49-F238E27FC236}">
                <a16:creationId xmlns:a16="http://schemas.microsoft.com/office/drawing/2014/main" id="{694F8A0C-545D-58B7-CAA4-2AB8473ECF73}"/>
              </a:ext>
            </a:extLst>
          </p:cNvPr>
          <p:cNvSpPr>
            <a:spLocks noGrp="1"/>
          </p:cNvSpPr>
          <p:nvPr>
            <p:ph idx="1"/>
          </p:nvPr>
        </p:nvSpPr>
        <p:spPr/>
        <p:txBody>
          <a:bodyPr/>
          <a:lstStyle/>
          <a:p>
            <a:r>
              <a:rPr lang="da-DK" dirty="0"/>
              <a:t>Højtryksalarm opstår næste altid når varmepumpen ikke kan afsætte den energi, der bliver produceres. </a:t>
            </a:r>
          </a:p>
          <a:p>
            <a:r>
              <a:rPr lang="da-DK" dirty="0"/>
              <a:t>Alarmen vil fremgår fra varmepumpens display og har ikke noget med manometerstanden(vand tryk på anlægget) at gøre. </a:t>
            </a:r>
          </a:p>
        </p:txBody>
      </p:sp>
    </p:spTree>
    <p:extLst>
      <p:ext uri="{BB962C8B-B14F-4D97-AF65-F5344CB8AC3E}">
        <p14:creationId xmlns:p14="http://schemas.microsoft.com/office/powerpoint/2010/main" val="2293274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B7F9F-4CE2-9F82-E53A-11D9ECEB2D79}"/>
              </a:ext>
            </a:extLst>
          </p:cNvPr>
          <p:cNvSpPr>
            <a:spLocks noGrp="1"/>
          </p:cNvSpPr>
          <p:nvPr>
            <p:ph type="title"/>
          </p:nvPr>
        </p:nvSpPr>
        <p:spPr/>
        <p:txBody>
          <a:bodyPr>
            <a:normAutofit fontScale="90000"/>
          </a:bodyPr>
          <a:lstStyle/>
          <a:p>
            <a:r>
              <a:rPr lang="da-DK" dirty="0"/>
              <a:t>Højtryksalarm/dårligt flow</a:t>
            </a:r>
          </a:p>
        </p:txBody>
      </p:sp>
      <p:sp>
        <p:nvSpPr>
          <p:cNvPr id="3" name="Pladsholder til indhold 2">
            <a:extLst>
              <a:ext uri="{FF2B5EF4-FFF2-40B4-BE49-F238E27FC236}">
                <a16:creationId xmlns:a16="http://schemas.microsoft.com/office/drawing/2014/main" id="{CEEE1370-F5AF-4817-A1C8-D58D965E9243}"/>
              </a:ext>
            </a:extLst>
          </p:cNvPr>
          <p:cNvSpPr>
            <a:spLocks noGrp="1"/>
          </p:cNvSpPr>
          <p:nvPr>
            <p:ph idx="1"/>
          </p:nvPr>
        </p:nvSpPr>
        <p:spPr>
          <a:xfrm>
            <a:off x="960120" y="2277979"/>
            <a:ext cx="10268712" cy="4411579"/>
          </a:xfrm>
        </p:spPr>
        <p:txBody>
          <a:bodyPr>
            <a:normAutofit fontScale="92500" lnSpcReduction="20000"/>
          </a:bodyPr>
          <a:lstStyle/>
          <a:p>
            <a:pPr marL="285750" indent="-285750">
              <a:buFont typeface="Arial" panose="020B0604020202020204" pitchFamily="34" charset="0"/>
              <a:buChar char="•"/>
            </a:pPr>
            <a:r>
              <a:rPr lang="da-DK" sz="2800" dirty="0">
                <a:solidFill>
                  <a:srgbClr val="595959"/>
                </a:solidFill>
              </a:rPr>
              <a:t>Radiatorventiler eller gulvvarmemanifolden er helt eller delvis lukket.</a:t>
            </a:r>
          </a:p>
          <a:p>
            <a:pPr marL="285750" indent="-285750">
              <a:buFont typeface="Arial" panose="020B0604020202020204" pitchFamily="34" charset="0"/>
              <a:buChar char="•"/>
            </a:pPr>
            <a:r>
              <a:rPr lang="da-DK" sz="2800" dirty="0">
                <a:solidFill>
                  <a:srgbClr val="595959"/>
                </a:solidFill>
              </a:rPr>
              <a:t>Kontrollér om problemet afhjælpes ved, at alle ventiler åbnes. </a:t>
            </a:r>
          </a:p>
          <a:p>
            <a:pPr marL="285750" indent="-285750">
              <a:buFont typeface="Arial" panose="020B0604020202020204" pitchFamily="34" charset="0"/>
              <a:buChar char="•"/>
            </a:pPr>
            <a:r>
              <a:rPr lang="da-DK" sz="2800" dirty="0">
                <a:solidFill>
                  <a:srgbClr val="595959"/>
                </a:solidFill>
              </a:rPr>
              <a:t>Overvej, hvordan der kan skabes øget flow i systemet eller over varmepumpen. </a:t>
            </a:r>
          </a:p>
          <a:p>
            <a:pPr marL="285750" indent="-285750">
              <a:buFont typeface="Arial" panose="020B0604020202020204" pitchFamily="34" charset="0"/>
              <a:buChar char="•"/>
            </a:pPr>
            <a:r>
              <a:rPr lang="da-DK" sz="2800" dirty="0">
                <a:solidFill>
                  <a:srgbClr val="595959"/>
                </a:solidFill>
              </a:rPr>
              <a:t>Dårligt flow i radiator/gulvvarmekredsen som følge af for små rør – dvs. for stort tryktab.</a:t>
            </a:r>
          </a:p>
          <a:p>
            <a:pPr marL="285750" indent="-285750">
              <a:buFont typeface="Arial" panose="020B0604020202020204" pitchFamily="34" charset="0"/>
              <a:buChar char="•"/>
            </a:pPr>
            <a:r>
              <a:rPr lang="da-DK" sz="2800" dirty="0">
                <a:solidFill>
                  <a:srgbClr val="595959"/>
                </a:solidFill>
              </a:rPr>
              <a:t>Overvej, om der skal installeres en ekstra cirkulationspumpe eller en bufferbeholder i installationen. </a:t>
            </a:r>
          </a:p>
          <a:p>
            <a:pPr marL="285750" indent="-285750">
              <a:buFont typeface="Arial" panose="020B0604020202020204" pitchFamily="34" charset="0"/>
              <a:buChar char="•"/>
            </a:pPr>
            <a:r>
              <a:rPr lang="da-DK" sz="2800" dirty="0">
                <a:solidFill>
                  <a:srgbClr val="595959"/>
                </a:solidFill>
              </a:rPr>
              <a:t>Lav skemaopslag for at kontrollere tryktabet i installationen.</a:t>
            </a:r>
          </a:p>
          <a:p>
            <a:endParaRPr lang="da-DK" dirty="0"/>
          </a:p>
        </p:txBody>
      </p:sp>
    </p:spTree>
    <p:extLst>
      <p:ext uri="{BB962C8B-B14F-4D97-AF65-F5344CB8AC3E}">
        <p14:creationId xmlns:p14="http://schemas.microsoft.com/office/powerpoint/2010/main" val="112605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163E1-8F73-C162-97B5-4606967B22AB}"/>
              </a:ext>
            </a:extLst>
          </p:cNvPr>
          <p:cNvSpPr>
            <a:spLocks noGrp="1"/>
          </p:cNvSpPr>
          <p:nvPr>
            <p:ph type="title"/>
          </p:nvPr>
        </p:nvSpPr>
        <p:spPr/>
        <p:txBody>
          <a:bodyPr>
            <a:normAutofit fontScale="90000"/>
          </a:bodyPr>
          <a:lstStyle/>
          <a:p>
            <a:r>
              <a:rPr lang="da-DK" dirty="0"/>
              <a:t>Højtryksalarm/vandkvalitet</a:t>
            </a:r>
          </a:p>
        </p:txBody>
      </p:sp>
      <p:sp>
        <p:nvSpPr>
          <p:cNvPr id="3" name="Pladsholder til indhold 2">
            <a:extLst>
              <a:ext uri="{FF2B5EF4-FFF2-40B4-BE49-F238E27FC236}">
                <a16:creationId xmlns:a16="http://schemas.microsoft.com/office/drawing/2014/main" id="{E6A56C6B-92D6-93AD-7E3C-7BB38731D655}"/>
              </a:ext>
            </a:extLst>
          </p:cNvPr>
          <p:cNvSpPr>
            <a:spLocks noGrp="1"/>
          </p:cNvSpPr>
          <p:nvPr>
            <p:ph idx="1"/>
          </p:nvPr>
        </p:nvSpPr>
        <p:spPr>
          <a:xfrm>
            <a:off x="960120" y="2326105"/>
            <a:ext cx="10268712" cy="4363453"/>
          </a:xfrm>
        </p:spPr>
        <p:txBody>
          <a:bodyPr>
            <a:normAutofit fontScale="85000" lnSpcReduction="20000"/>
          </a:bodyPr>
          <a:lstStyle/>
          <a:p>
            <a:r>
              <a:rPr lang="da-DK" sz="2800" dirty="0">
                <a:solidFill>
                  <a:srgbClr val="595959"/>
                </a:solidFill>
              </a:rPr>
              <a:t>Når vekslerne i varmepumpen stopper til, skyldes det altid vandkvaliteten i central- varmeanlægget. Derfor bør anlægget altid gennemskylles og fyldes med behandlet vand. </a:t>
            </a:r>
            <a:br>
              <a:rPr lang="da-DK" sz="2800" dirty="0">
                <a:solidFill>
                  <a:srgbClr val="595959"/>
                </a:solidFill>
              </a:rPr>
            </a:br>
            <a:endParaRPr lang="da-DK" sz="2800" dirty="0">
              <a:solidFill>
                <a:srgbClr val="595959"/>
              </a:solidFill>
            </a:endParaRPr>
          </a:p>
          <a:p>
            <a:r>
              <a:rPr lang="da-DK" sz="2800" dirty="0">
                <a:solidFill>
                  <a:srgbClr val="595959"/>
                </a:solidFill>
              </a:rPr>
              <a:t>pH værdien i anlægget skal være på ca. 7,5 til 9 pH.</a:t>
            </a:r>
          </a:p>
          <a:p>
            <a:br>
              <a:rPr lang="da-DK" sz="2800" dirty="0">
                <a:solidFill>
                  <a:srgbClr val="595959"/>
                </a:solidFill>
              </a:rPr>
            </a:br>
            <a:r>
              <a:rPr lang="da-DK" sz="2800" dirty="0">
                <a:solidFill>
                  <a:srgbClr val="595959"/>
                </a:solidFill>
              </a:rPr>
              <a:t>Lav pH værdi (surt) giver tæringer i stålrørssystemet og risiko for magnetit aflejringer i varmepumpens vekslere og cirkulationspumper.</a:t>
            </a:r>
          </a:p>
          <a:p>
            <a:br>
              <a:rPr lang="da-DK" sz="2800" dirty="0">
                <a:solidFill>
                  <a:srgbClr val="595959"/>
                </a:solidFill>
              </a:rPr>
            </a:br>
            <a:r>
              <a:rPr lang="da-DK" sz="2800" dirty="0">
                <a:solidFill>
                  <a:srgbClr val="595959"/>
                </a:solidFill>
              </a:rPr>
              <a:t>Kontroller pH, når der laves service på anlægget. Bliver pH værdien for lav (sur), kan der tilsættes kemi, så den hæves. </a:t>
            </a:r>
          </a:p>
          <a:p>
            <a:endParaRPr lang="da-DK" dirty="0"/>
          </a:p>
        </p:txBody>
      </p:sp>
    </p:spTree>
    <p:extLst>
      <p:ext uri="{BB962C8B-B14F-4D97-AF65-F5344CB8AC3E}">
        <p14:creationId xmlns:p14="http://schemas.microsoft.com/office/powerpoint/2010/main" val="60388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F7E8E-1EE2-5564-C3F5-444EED27FDE4}"/>
              </a:ext>
            </a:extLst>
          </p:cNvPr>
          <p:cNvSpPr>
            <a:spLocks noGrp="1"/>
          </p:cNvSpPr>
          <p:nvPr>
            <p:ph type="title"/>
          </p:nvPr>
        </p:nvSpPr>
        <p:spPr/>
        <p:txBody>
          <a:bodyPr>
            <a:normAutofit fontScale="90000"/>
          </a:bodyPr>
          <a:lstStyle/>
          <a:p>
            <a:r>
              <a:rPr lang="da-DK" dirty="0"/>
              <a:t>Højtryksalarm/vandkvalitet</a:t>
            </a:r>
          </a:p>
        </p:txBody>
      </p:sp>
      <p:sp>
        <p:nvSpPr>
          <p:cNvPr id="3" name="Pladsholder til indhold 2">
            <a:extLst>
              <a:ext uri="{FF2B5EF4-FFF2-40B4-BE49-F238E27FC236}">
                <a16:creationId xmlns:a16="http://schemas.microsoft.com/office/drawing/2014/main" id="{B0536138-6BE4-90E6-2D10-763581ECD27E}"/>
              </a:ext>
            </a:extLst>
          </p:cNvPr>
          <p:cNvSpPr>
            <a:spLocks noGrp="1"/>
          </p:cNvSpPr>
          <p:nvPr>
            <p:ph idx="1"/>
          </p:nvPr>
        </p:nvSpPr>
        <p:spPr/>
        <p:txBody>
          <a:bodyPr/>
          <a:lstStyle/>
          <a:p>
            <a:pPr>
              <a:lnSpc>
                <a:spcPct val="110000"/>
              </a:lnSpc>
            </a:pPr>
            <a:r>
              <a:rPr lang="da-DK" dirty="0">
                <a:solidFill>
                  <a:srgbClr val="595959"/>
                </a:solidFill>
              </a:rPr>
              <a:t>Vær opmærksom på at dårlig vandkvalitet på eksisterende centralvarmeanlæg, kan forårsage skader på nye varmepumper.</a:t>
            </a:r>
          </a:p>
          <a:p>
            <a:pPr>
              <a:lnSpc>
                <a:spcPct val="110000"/>
              </a:lnSpc>
            </a:pPr>
            <a:endParaRPr lang="da-DK" b="1" dirty="0">
              <a:solidFill>
                <a:srgbClr val="595959"/>
              </a:solidFill>
            </a:endParaRPr>
          </a:p>
          <a:p>
            <a:pPr>
              <a:lnSpc>
                <a:spcPct val="110000"/>
              </a:lnSpc>
            </a:pPr>
            <a:r>
              <a:rPr lang="da-DK" b="1" dirty="0">
                <a:solidFill>
                  <a:srgbClr val="595959"/>
                </a:solidFill>
              </a:rPr>
              <a:t>Husk altid at følge den enkelte fabrikants anvisninger </a:t>
            </a:r>
          </a:p>
          <a:p>
            <a:endParaRPr lang="da-DK" dirty="0"/>
          </a:p>
        </p:txBody>
      </p:sp>
    </p:spTree>
    <p:extLst>
      <p:ext uri="{BB962C8B-B14F-4D97-AF65-F5344CB8AC3E}">
        <p14:creationId xmlns:p14="http://schemas.microsoft.com/office/powerpoint/2010/main" val="138394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F381E14D-AFA1-3DB3-6EEA-AD104FD9B215}"/>
              </a:ext>
            </a:extLst>
          </p:cNvPr>
          <p:cNvPicPr>
            <a:picLocks noGrp="1" noChangeAspect="1"/>
          </p:cNvPicPr>
          <p:nvPr>
            <p:ph idx="1"/>
          </p:nvPr>
        </p:nvPicPr>
        <p:blipFill rotWithShape="1">
          <a:blip r:embed="rId2"/>
          <a:srcRect t="19065"/>
          <a:stretch/>
        </p:blipFill>
        <p:spPr>
          <a:xfrm>
            <a:off x="20" y="10"/>
            <a:ext cx="12191980" cy="6857990"/>
          </a:xfrm>
          <a:prstGeom prst="rect">
            <a:avLst/>
          </a:prstGeom>
        </p:spPr>
      </p:pic>
    </p:spTree>
    <p:extLst>
      <p:ext uri="{BB962C8B-B14F-4D97-AF65-F5344CB8AC3E}">
        <p14:creationId xmlns:p14="http://schemas.microsoft.com/office/powerpoint/2010/main" val="373709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D5CE1-786D-5E45-1F7E-9FA5A97E2F4B}"/>
              </a:ext>
            </a:extLst>
          </p:cNvPr>
          <p:cNvSpPr>
            <a:spLocks noGrp="1"/>
          </p:cNvSpPr>
          <p:nvPr>
            <p:ph type="title"/>
          </p:nvPr>
        </p:nvSpPr>
        <p:spPr/>
        <p:txBody>
          <a:bodyPr/>
          <a:lstStyle/>
          <a:p>
            <a:r>
              <a:rPr lang="da-DK" dirty="0"/>
              <a:t>Udsyring af veksler</a:t>
            </a:r>
          </a:p>
        </p:txBody>
      </p:sp>
      <p:sp>
        <p:nvSpPr>
          <p:cNvPr id="3" name="Pladsholder til indhold 2">
            <a:extLst>
              <a:ext uri="{FF2B5EF4-FFF2-40B4-BE49-F238E27FC236}">
                <a16:creationId xmlns:a16="http://schemas.microsoft.com/office/drawing/2014/main" id="{616CE9B1-015A-564A-6E7F-60531C551CA8}"/>
              </a:ext>
            </a:extLst>
          </p:cNvPr>
          <p:cNvSpPr>
            <a:spLocks noGrp="1"/>
          </p:cNvSpPr>
          <p:nvPr>
            <p:ph idx="1"/>
          </p:nvPr>
        </p:nvSpPr>
        <p:spPr/>
        <p:txBody>
          <a:bodyPr>
            <a:normAutofit fontScale="85000" lnSpcReduction="10000"/>
          </a:bodyPr>
          <a:lstStyle/>
          <a:p>
            <a:pPr marL="50800"/>
            <a:r>
              <a:rPr lang="da-DK" sz="2800" dirty="0">
                <a:solidFill>
                  <a:srgbClr val="595959"/>
                </a:solidFill>
              </a:rPr>
              <a:t>Hvis der er mistanke om, at veksleren er stoppet kontrolleres det om højtryksalarmen opstår  både under brugsvandsopvarmning og boligopvarmning. </a:t>
            </a:r>
          </a:p>
          <a:p>
            <a:pPr marL="50800"/>
            <a:r>
              <a:rPr lang="da-DK" sz="2800" dirty="0">
                <a:solidFill>
                  <a:srgbClr val="595959"/>
                </a:solidFill>
              </a:rPr>
              <a:t>Er dette tilfældet, kan det skyldes dårligt flow internt i varmepumpen pga. en tilstoppet veksler. Dette kan kontrolleres ved at afmontere cirkulationspumpen og sætte en vandslange på fremløbsrøret når 3-vejsventilen står i position til brugsvandsopvarmning. </a:t>
            </a:r>
          </a:p>
          <a:p>
            <a:pPr marL="50800"/>
            <a:r>
              <a:rPr lang="da-DK" sz="2800" dirty="0">
                <a:solidFill>
                  <a:srgbClr val="595959"/>
                </a:solidFill>
              </a:rPr>
              <a:t>Husk at afspærre til varmeanlægget og at trykket ikke må blive højere, end hvad sikkerhedsventilen kan klare</a:t>
            </a:r>
            <a:endParaRPr lang="da-DK" dirty="0"/>
          </a:p>
        </p:txBody>
      </p:sp>
    </p:spTree>
    <p:extLst>
      <p:ext uri="{BB962C8B-B14F-4D97-AF65-F5344CB8AC3E}">
        <p14:creationId xmlns:p14="http://schemas.microsoft.com/office/powerpoint/2010/main" val="1115454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4F5D1-AD5F-5E2B-A588-623D40AE234B}"/>
              </a:ext>
            </a:extLst>
          </p:cNvPr>
          <p:cNvSpPr>
            <a:spLocks noGrp="1"/>
          </p:cNvSpPr>
          <p:nvPr>
            <p:ph type="title"/>
          </p:nvPr>
        </p:nvSpPr>
        <p:spPr/>
        <p:txBody>
          <a:bodyPr/>
          <a:lstStyle/>
          <a:p>
            <a:r>
              <a:rPr lang="da-DK" dirty="0"/>
              <a:t>Udsyring af veksler</a:t>
            </a:r>
          </a:p>
        </p:txBody>
      </p:sp>
      <p:sp>
        <p:nvSpPr>
          <p:cNvPr id="3" name="Pladsholder til indhold 2">
            <a:extLst>
              <a:ext uri="{FF2B5EF4-FFF2-40B4-BE49-F238E27FC236}">
                <a16:creationId xmlns:a16="http://schemas.microsoft.com/office/drawing/2014/main" id="{7D13A215-ACD9-CF1B-67B5-427DB8E1AFE3}"/>
              </a:ext>
            </a:extLst>
          </p:cNvPr>
          <p:cNvSpPr>
            <a:spLocks noGrp="1"/>
          </p:cNvSpPr>
          <p:nvPr>
            <p:ph idx="1"/>
          </p:nvPr>
        </p:nvSpPr>
        <p:spPr>
          <a:xfrm>
            <a:off x="960120" y="2326105"/>
            <a:ext cx="10268712" cy="4214081"/>
          </a:xfrm>
        </p:spPr>
        <p:txBody>
          <a:bodyPr>
            <a:normAutofit lnSpcReduction="10000"/>
          </a:bodyPr>
          <a:lstStyle/>
          <a:p>
            <a:pPr marL="141288"/>
            <a:r>
              <a:rPr lang="da-DK" sz="2800" dirty="0">
                <a:solidFill>
                  <a:srgbClr val="595959"/>
                </a:solidFill>
              </a:rPr>
              <a:t>Veksleren kan udsyres ved at afmontere cirkulationspumpen, stille 3-vejsventilen til brugsvands-opvarmning og pumpe udsyrings-væske gennem spiralen i </a:t>
            </a:r>
            <a:r>
              <a:rPr lang="da-DK" sz="2800" dirty="0" err="1">
                <a:solidFill>
                  <a:srgbClr val="595959"/>
                </a:solidFill>
              </a:rPr>
              <a:t>varmt-vandsbeholderen</a:t>
            </a:r>
            <a:r>
              <a:rPr lang="da-DK" sz="2800" dirty="0">
                <a:solidFill>
                  <a:srgbClr val="595959"/>
                </a:solidFill>
              </a:rPr>
              <a:t> og veksleren (kondensatoren). </a:t>
            </a:r>
          </a:p>
          <a:p>
            <a:pPr marL="141288"/>
            <a:endParaRPr lang="da-DK" sz="2800" dirty="0">
              <a:solidFill>
                <a:srgbClr val="595959"/>
              </a:solidFill>
            </a:endParaRPr>
          </a:p>
          <a:p>
            <a:pPr marL="141288"/>
            <a:r>
              <a:rPr lang="da-DK" sz="2800" dirty="0">
                <a:solidFill>
                  <a:srgbClr val="595959"/>
                </a:solidFill>
              </a:rPr>
              <a:t>Hvis alarmen kun opstår under brugsvandsopvarmning, kontrolleres det om temperaturen bliver for høj i toppen af beholderen under brugsvandsopvarmning. Er dette tilfældet, kontrolleres følere eller </a:t>
            </a:r>
            <a:r>
              <a:rPr lang="da-DK" sz="2800" dirty="0" err="1">
                <a:solidFill>
                  <a:srgbClr val="595959"/>
                </a:solidFill>
              </a:rPr>
              <a:t>driftspressostaten</a:t>
            </a:r>
            <a:r>
              <a:rPr lang="da-DK" sz="2800" dirty="0">
                <a:solidFill>
                  <a:srgbClr val="595959"/>
                </a:solidFill>
              </a:rPr>
              <a:t>. </a:t>
            </a:r>
            <a:endParaRPr lang="da-DK" sz="2400" dirty="0">
              <a:solidFill>
                <a:srgbClr val="595959"/>
              </a:solidFill>
            </a:endParaRPr>
          </a:p>
          <a:p>
            <a:endParaRPr lang="da-DK" dirty="0"/>
          </a:p>
        </p:txBody>
      </p:sp>
    </p:spTree>
    <p:extLst>
      <p:ext uri="{BB962C8B-B14F-4D97-AF65-F5344CB8AC3E}">
        <p14:creationId xmlns:p14="http://schemas.microsoft.com/office/powerpoint/2010/main" val="27437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CCE2D-D64D-93A9-A361-6D8D0D2BCE38}"/>
              </a:ext>
            </a:extLst>
          </p:cNvPr>
          <p:cNvSpPr>
            <a:spLocks noGrp="1"/>
          </p:cNvSpPr>
          <p:nvPr>
            <p:ph type="title"/>
          </p:nvPr>
        </p:nvSpPr>
        <p:spPr>
          <a:xfrm>
            <a:off x="625642" y="317814"/>
            <a:ext cx="11261558" cy="1700784"/>
          </a:xfrm>
        </p:spPr>
        <p:txBody>
          <a:bodyPr>
            <a:normAutofit fontScale="90000"/>
          </a:bodyPr>
          <a:lstStyle/>
          <a:p>
            <a:r>
              <a:rPr lang="da-DK" dirty="0"/>
              <a:t>Kontrol af cirkulationspumpe</a:t>
            </a:r>
          </a:p>
        </p:txBody>
      </p:sp>
      <p:sp>
        <p:nvSpPr>
          <p:cNvPr id="3" name="Pladsholder til indhold 2">
            <a:extLst>
              <a:ext uri="{FF2B5EF4-FFF2-40B4-BE49-F238E27FC236}">
                <a16:creationId xmlns:a16="http://schemas.microsoft.com/office/drawing/2014/main" id="{A05852F4-A9BF-8CD8-BEC5-5D9CFFF79454}"/>
              </a:ext>
            </a:extLst>
          </p:cNvPr>
          <p:cNvSpPr>
            <a:spLocks noGrp="1"/>
          </p:cNvSpPr>
          <p:nvPr>
            <p:ph idx="1"/>
          </p:nvPr>
        </p:nvSpPr>
        <p:spPr/>
        <p:txBody>
          <a:bodyPr>
            <a:normAutofit fontScale="85000" lnSpcReduction="10000"/>
          </a:bodyPr>
          <a:lstStyle/>
          <a:p>
            <a:r>
              <a:rPr lang="da-DK" sz="2800" dirty="0">
                <a:solidFill>
                  <a:srgbClr val="595959"/>
                </a:solidFill>
              </a:rPr>
              <a:t>Nulstil alarmen evt. ved at afbryde spændingen til varmepumpen eller i varmepumpens styrings automatik.</a:t>
            </a:r>
          </a:p>
          <a:p>
            <a:r>
              <a:rPr lang="da-DK" sz="2800" dirty="0">
                <a:solidFill>
                  <a:srgbClr val="595959"/>
                </a:solidFill>
              </a:rPr>
              <a:t>Kontroller om cirkulationspumpen kører ved at lytte til den. </a:t>
            </a:r>
          </a:p>
          <a:p>
            <a:r>
              <a:rPr lang="da-DK" sz="2800" dirty="0">
                <a:solidFill>
                  <a:srgbClr val="595959"/>
                </a:solidFill>
              </a:rPr>
              <a:t>Kan det ikke konstateres at cirkulationspumpen køre kontrolleres det om der er forsyningsspænding og om den får et evt. 0-10V signal.</a:t>
            </a:r>
          </a:p>
          <a:p>
            <a:r>
              <a:rPr lang="da-DK" sz="2800" dirty="0">
                <a:solidFill>
                  <a:srgbClr val="595959"/>
                </a:solidFill>
              </a:rPr>
              <a:t>Er 230V spændingen og 0-10V signalet ok, udskiftes cirkulationspumpen.</a:t>
            </a:r>
          </a:p>
          <a:p>
            <a:r>
              <a:rPr lang="da-DK" sz="2800" dirty="0">
                <a:solidFill>
                  <a:srgbClr val="595959"/>
                </a:solidFill>
              </a:rPr>
              <a:t>Husk også at pumpen kan køre uden den flytter vand. F.eks. hvis akslen er knækket. </a:t>
            </a:r>
          </a:p>
          <a:p>
            <a:endParaRPr lang="da-DK" dirty="0"/>
          </a:p>
        </p:txBody>
      </p:sp>
    </p:spTree>
    <p:extLst>
      <p:ext uri="{BB962C8B-B14F-4D97-AF65-F5344CB8AC3E}">
        <p14:creationId xmlns:p14="http://schemas.microsoft.com/office/powerpoint/2010/main" val="763737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1626A-96A2-17AE-5366-89F0AA09D93D}"/>
              </a:ext>
            </a:extLst>
          </p:cNvPr>
          <p:cNvSpPr>
            <a:spLocks noGrp="1"/>
          </p:cNvSpPr>
          <p:nvPr>
            <p:ph type="title"/>
          </p:nvPr>
        </p:nvSpPr>
        <p:spPr>
          <a:xfrm>
            <a:off x="385011" y="317814"/>
            <a:ext cx="11405936" cy="1700784"/>
          </a:xfrm>
        </p:spPr>
        <p:txBody>
          <a:bodyPr>
            <a:normAutofit fontScale="90000"/>
          </a:bodyPr>
          <a:lstStyle/>
          <a:p>
            <a:r>
              <a:rPr lang="da-DK" dirty="0"/>
              <a:t>Kontrol af cirkulationspumpe</a:t>
            </a:r>
          </a:p>
        </p:txBody>
      </p:sp>
      <p:sp>
        <p:nvSpPr>
          <p:cNvPr id="3" name="Pladsholder til indhold 2">
            <a:extLst>
              <a:ext uri="{FF2B5EF4-FFF2-40B4-BE49-F238E27FC236}">
                <a16:creationId xmlns:a16="http://schemas.microsoft.com/office/drawing/2014/main" id="{6FDA86E6-0540-302D-3F68-8A5FC8A63E34}"/>
              </a:ext>
            </a:extLst>
          </p:cNvPr>
          <p:cNvSpPr>
            <a:spLocks noGrp="1"/>
          </p:cNvSpPr>
          <p:nvPr>
            <p:ph idx="1"/>
          </p:nvPr>
        </p:nvSpPr>
        <p:spPr/>
        <p:txBody>
          <a:bodyPr/>
          <a:lstStyle/>
          <a:p>
            <a:r>
              <a:rPr lang="da-DK" dirty="0">
                <a:solidFill>
                  <a:srgbClr val="595959"/>
                </a:solidFill>
              </a:rPr>
              <a:t>Er der ikke 230V spændingen og </a:t>
            </a:r>
            <a:br>
              <a:rPr lang="da-DK" dirty="0">
                <a:solidFill>
                  <a:srgbClr val="595959"/>
                </a:solidFill>
              </a:rPr>
            </a:br>
            <a:r>
              <a:rPr lang="da-DK" dirty="0">
                <a:solidFill>
                  <a:srgbClr val="595959"/>
                </a:solidFill>
              </a:rPr>
              <a:t>0-10V signalet, forsyningen direkte på varmepumpens printkort (PCB).</a:t>
            </a:r>
          </a:p>
          <a:p>
            <a:r>
              <a:rPr lang="da-DK" dirty="0">
                <a:solidFill>
                  <a:srgbClr val="595959"/>
                </a:solidFill>
              </a:rPr>
              <a:t>Er der spænding og styresignal fra printkortet er det formentligt en fejl på varmepumpens interne ledningsnet.</a:t>
            </a:r>
          </a:p>
          <a:p>
            <a:r>
              <a:rPr lang="da-DK" dirty="0">
                <a:solidFill>
                  <a:srgbClr val="595959"/>
                </a:solidFill>
              </a:rPr>
              <a:t>Er der ikke spænding fra varme-pumpens printkort skiftes dette.</a:t>
            </a:r>
          </a:p>
          <a:p>
            <a:endParaRPr lang="da-DK" dirty="0"/>
          </a:p>
        </p:txBody>
      </p:sp>
    </p:spTree>
    <p:extLst>
      <p:ext uri="{BB962C8B-B14F-4D97-AF65-F5344CB8AC3E}">
        <p14:creationId xmlns:p14="http://schemas.microsoft.com/office/powerpoint/2010/main" val="1662570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ACBDC4-3516-7771-7FC9-1465CC21F93A}"/>
              </a:ext>
            </a:extLst>
          </p:cNvPr>
          <p:cNvSpPr>
            <a:spLocks noGrp="1"/>
          </p:cNvSpPr>
          <p:nvPr>
            <p:ph type="title"/>
          </p:nvPr>
        </p:nvSpPr>
        <p:spPr/>
        <p:txBody>
          <a:bodyPr/>
          <a:lstStyle/>
          <a:p>
            <a:r>
              <a:rPr lang="da-DK" dirty="0"/>
              <a:t>Forkert fasefølge</a:t>
            </a:r>
          </a:p>
        </p:txBody>
      </p:sp>
      <p:sp>
        <p:nvSpPr>
          <p:cNvPr id="3" name="Pladsholder til indhold 2">
            <a:extLst>
              <a:ext uri="{FF2B5EF4-FFF2-40B4-BE49-F238E27FC236}">
                <a16:creationId xmlns:a16="http://schemas.microsoft.com/office/drawing/2014/main" id="{1B5C4527-8A82-4432-1B34-771E57B77D55}"/>
              </a:ext>
            </a:extLst>
          </p:cNvPr>
          <p:cNvSpPr>
            <a:spLocks noGrp="1"/>
          </p:cNvSpPr>
          <p:nvPr>
            <p:ph idx="1"/>
          </p:nvPr>
        </p:nvSpPr>
        <p:spPr/>
        <p:txBody>
          <a:bodyPr>
            <a:normAutofit fontScale="70000" lnSpcReduction="20000"/>
          </a:bodyPr>
          <a:lstStyle/>
          <a:p>
            <a:r>
              <a:rPr lang="da-DK" sz="2800" dirty="0">
                <a:latin typeface="Trebuchet MS"/>
                <a:cs typeface="Trebuchet MS"/>
              </a:rPr>
              <a:t>Varmepumper er ofte forsynet med en </a:t>
            </a:r>
            <a:r>
              <a:rPr lang="da-DK" sz="2800" dirty="0" err="1">
                <a:latin typeface="Trebuchet MS"/>
                <a:cs typeface="Trebuchet MS"/>
              </a:rPr>
              <a:t>scroll</a:t>
            </a:r>
            <a:r>
              <a:rPr lang="da-DK" sz="2800" dirty="0">
                <a:latin typeface="Trebuchet MS"/>
                <a:cs typeface="Trebuchet MS"/>
              </a:rPr>
              <a:t> kompressorer, som skal have korrekt omdrejningsretning. </a:t>
            </a:r>
          </a:p>
          <a:p>
            <a:endParaRPr lang="da-DK" sz="2800" dirty="0">
              <a:latin typeface="Trebuchet MS"/>
              <a:cs typeface="Trebuchet MS"/>
            </a:endParaRPr>
          </a:p>
          <a:p>
            <a:r>
              <a:rPr lang="da-DK" sz="2800" dirty="0">
                <a:latin typeface="Trebuchet MS"/>
                <a:cs typeface="Trebuchet MS"/>
              </a:rPr>
              <a:t>Omdrejningsretningen afhænger af fasefølgen.</a:t>
            </a:r>
          </a:p>
          <a:p>
            <a:endParaRPr lang="da-DK" sz="2800" dirty="0">
              <a:latin typeface="Trebuchet MS"/>
              <a:cs typeface="Trebuchet MS"/>
            </a:endParaRPr>
          </a:p>
          <a:p>
            <a:r>
              <a:rPr lang="da-DK" sz="2800" dirty="0">
                <a:latin typeface="Trebuchet MS"/>
                <a:cs typeface="Trebuchet MS"/>
              </a:rPr>
              <a:t>Elektronikken vil give fejlmelding om forkert fasefølge og afbryde kompressoren.</a:t>
            </a:r>
          </a:p>
          <a:p>
            <a:endParaRPr lang="da-DK" sz="2800" dirty="0">
              <a:latin typeface="Trebuchet MS"/>
              <a:cs typeface="Trebuchet MS"/>
            </a:endParaRPr>
          </a:p>
          <a:p>
            <a:r>
              <a:rPr lang="da-DK" sz="2800" dirty="0">
                <a:latin typeface="Trebuchet MS"/>
                <a:cs typeface="Trebuchet MS"/>
              </a:rPr>
              <a:t>Ombyt faserne til korrekte positioner og nulstil alarmen. </a:t>
            </a:r>
          </a:p>
          <a:p>
            <a:endParaRPr lang="da-DK" dirty="0"/>
          </a:p>
        </p:txBody>
      </p:sp>
    </p:spTree>
    <p:extLst>
      <p:ext uri="{BB962C8B-B14F-4D97-AF65-F5344CB8AC3E}">
        <p14:creationId xmlns:p14="http://schemas.microsoft.com/office/powerpoint/2010/main" val="760585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8F67B48-7A4D-742D-E541-A6160AEB07C2}"/>
              </a:ext>
            </a:extLst>
          </p:cNvPr>
          <p:cNvSpPr>
            <a:spLocks noGrp="1"/>
          </p:cNvSpPr>
          <p:nvPr>
            <p:ph type="title"/>
          </p:nvPr>
        </p:nvSpPr>
        <p:spPr>
          <a:xfrm>
            <a:off x="960438" y="317499"/>
            <a:ext cx="4500737" cy="2095501"/>
          </a:xfrm>
        </p:spPr>
        <p:txBody>
          <a:bodyPr>
            <a:normAutofit/>
          </a:bodyPr>
          <a:lstStyle/>
          <a:p>
            <a:r>
              <a:rPr lang="da-DK">
                <a:solidFill>
                  <a:schemeClr val="tx1"/>
                </a:solidFill>
              </a:rPr>
              <a:t>Forkert fasefølge</a:t>
            </a:r>
          </a:p>
        </p:txBody>
      </p:sp>
      <p:sp>
        <p:nvSpPr>
          <p:cNvPr id="3" name="Pladsholder til indhold 2">
            <a:extLst>
              <a:ext uri="{FF2B5EF4-FFF2-40B4-BE49-F238E27FC236}">
                <a16:creationId xmlns:a16="http://schemas.microsoft.com/office/drawing/2014/main" id="{9DCD4307-FD9B-DBF2-2C3A-6F360E093690}"/>
              </a:ext>
            </a:extLst>
          </p:cNvPr>
          <p:cNvSpPr>
            <a:spLocks noGrp="1"/>
          </p:cNvSpPr>
          <p:nvPr>
            <p:ph idx="1"/>
          </p:nvPr>
        </p:nvSpPr>
        <p:spPr>
          <a:xfrm>
            <a:off x="960438" y="2587625"/>
            <a:ext cx="4500737" cy="3594100"/>
          </a:xfrm>
        </p:spPr>
        <p:txBody>
          <a:bodyPr anchor="t">
            <a:normAutofit/>
          </a:bodyPr>
          <a:lstStyle/>
          <a:p>
            <a:pPr>
              <a:lnSpc>
                <a:spcPct val="91000"/>
              </a:lnSpc>
            </a:pPr>
            <a:r>
              <a:rPr lang="da-DK" sz="1200"/>
              <a:t>Hvis varmepumpen ikke har fasefølgealarm, vil den starte </a:t>
            </a:r>
            <a:r>
              <a:rPr lang="da-DK" sz="1200" err="1"/>
              <a:t>scroll</a:t>
            </a:r>
            <a:r>
              <a:rPr lang="da-DK" sz="1200"/>
              <a:t> kompressoren i forkert omdrejningsretning.</a:t>
            </a:r>
          </a:p>
          <a:p>
            <a:pPr>
              <a:lnSpc>
                <a:spcPct val="91000"/>
              </a:lnSpc>
            </a:pPr>
            <a:r>
              <a:rPr lang="da-DK" sz="1200"/>
              <a:t> </a:t>
            </a:r>
          </a:p>
          <a:p>
            <a:pPr>
              <a:lnSpc>
                <a:spcPct val="91000"/>
              </a:lnSpc>
            </a:pPr>
            <a:r>
              <a:rPr lang="da-DK" sz="1200"/>
              <a:t>Normalt vil man kunne høre en høj raslende lyd fra kompressoren, når den kører med forkert omløbsretning. </a:t>
            </a:r>
          </a:p>
          <a:p>
            <a:pPr>
              <a:lnSpc>
                <a:spcPct val="91000"/>
              </a:lnSpc>
            </a:pPr>
            <a:endParaRPr lang="da-DK" sz="1200"/>
          </a:p>
          <a:p>
            <a:pPr>
              <a:lnSpc>
                <a:spcPct val="91000"/>
              </a:lnSpc>
            </a:pPr>
            <a:r>
              <a:rPr lang="da-DK" sz="1200"/>
              <a:t>Er man i tvivl om omløbsretningen, kan man mærke, om kompressorens trykrør bliver varmt, når kompressoren er i drift. Hvis det ikke bliver varmt, er omløbsretningen formentligt forkert.</a:t>
            </a:r>
          </a:p>
          <a:p>
            <a:pPr>
              <a:lnSpc>
                <a:spcPct val="91000"/>
              </a:lnSpc>
            </a:pPr>
            <a:endParaRPr lang="da-DK" sz="1200"/>
          </a:p>
          <a:p>
            <a:pPr>
              <a:lnSpc>
                <a:spcPct val="91000"/>
              </a:lnSpc>
            </a:pPr>
            <a:r>
              <a:rPr lang="da-DK" sz="1200"/>
              <a:t>Pas på, det bliver meget varmt. </a:t>
            </a:r>
          </a:p>
        </p:txBody>
      </p:sp>
      <p:pic>
        <p:nvPicPr>
          <p:cNvPr id="4" name="Billede 3">
            <a:extLst>
              <a:ext uri="{FF2B5EF4-FFF2-40B4-BE49-F238E27FC236}">
                <a16:creationId xmlns:a16="http://schemas.microsoft.com/office/drawing/2014/main" id="{5AB63BC9-BF2F-36CB-D14B-ECDD198937AF}"/>
              </a:ext>
            </a:extLst>
          </p:cNvPr>
          <p:cNvPicPr>
            <a:picLocks noChangeAspect="1"/>
          </p:cNvPicPr>
          <p:nvPr/>
        </p:nvPicPr>
        <p:blipFill rotWithShape="1">
          <a:blip r:embed="rId2"/>
          <a:srcRect l="10416" r="6006" b="-2"/>
          <a:stretch/>
        </p:blipFill>
        <p:spPr>
          <a:xfrm>
            <a:off x="6094474" y="10"/>
            <a:ext cx="6097526" cy="6857990"/>
          </a:xfrm>
          <a:prstGeom prst="rect">
            <a:avLst/>
          </a:prstGeom>
        </p:spPr>
      </p:pic>
    </p:spTree>
    <p:extLst>
      <p:ext uri="{BB962C8B-B14F-4D97-AF65-F5344CB8AC3E}">
        <p14:creationId xmlns:p14="http://schemas.microsoft.com/office/powerpoint/2010/main" val="215185809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B6127-226A-A822-4B0F-239D32D58B6F}"/>
              </a:ext>
            </a:extLst>
          </p:cNvPr>
          <p:cNvSpPr>
            <a:spLocks noGrp="1"/>
          </p:cNvSpPr>
          <p:nvPr>
            <p:ph type="title"/>
          </p:nvPr>
        </p:nvSpPr>
        <p:spPr/>
        <p:txBody>
          <a:bodyPr/>
          <a:lstStyle/>
          <a:p>
            <a:r>
              <a:rPr lang="da-DK" dirty="0"/>
              <a:t>Fejl på </a:t>
            </a:r>
            <a:r>
              <a:rPr lang="da-DK" dirty="0" err="1"/>
              <a:t>pressostater</a:t>
            </a:r>
            <a:endParaRPr lang="da-DK" dirty="0"/>
          </a:p>
        </p:txBody>
      </p:sp>
      <p:sp>
        <p:nvSpPr>
          <p:cNvPr id="3" name="Pladsholder til indhold 2">
            <a:extLst>
              <a:ext uri="{FF2B5EF4-FFF2-40B4-BE49-F238E27FC236}">
                <a16:creationId xmlns:a16="http://schemas.microsoft.com/office/drawing/2014/main" id="{0C92FAE4-6E32-BC5A-C126-6383FFC957CB}"/>
              </a:ext>
            </a:extLst>
          </p:cNvPr>
          <p:cNvSpPr>
            <a:spLocks noGrp="1"/>
          </p:cNvSpPr>
          <p:nvPr>
            <p:ph idx="1"/>
          </p:nvPr>
        </p:nvSpPr>
        <p:spPr/>
        <p:txBody>
          <a:bodyPr>
            <a:normAutofit fontScale="70000" lnSpcReduction="20000"/>
          </a:bodyPr>
          <a:lstStyle/>
          <a:p>
            <a:pPr marL="0" indent="0">
              <a:buNone/>
            </a:pPr>
            <a:r>
              <a:rPr lang="da-DK" sz="2800" dirty="0">
                <a:solidFill>
                  <a:srgbClr val="595959"/>
                </a:solidFill>
              </a:rPr>
              <a:t>Fejl på højtryks- og </a:t>
            </a:r>
            <a:r>
              <a:rPr lang="da-DK" sz="2800" dirty="0" err="1">
                <a:solidFill>
                  <a:srgbClr val="595959"/>
                </a:solidFill>
              </a:rPr>
              <a:t>lavtrykspressostater</a:t>
            </a:r>
            <a:r>
              <a:rPr lang="da-DK" sz="2800" dirty="0">
                <a:solidFill>
                  <a:srgbClr val="595959"/>
                </a:solidFill>
              </a:rPr>
              <a:t> kan skyldes en fejl på </a:t>
            </a:r>
            <a:r>
              <a:rPr lang="da-DK" sz="2800" dirty="0" err="1">
                <a:solidFill>
                  <a:srgbClr val="595959"/>
                </a:solidFill>
              </a:rPr>
              <a:t>pressostaten</a:t>
            </a:r>
            <a:endParaRPr lang="da-DK" sz="2800" dirty="0">
              <a:solidFill>
                <a:srgbClr val="595959"/>
              </a:solidFill>
            </a:endParaRPr>
          </a:p>
          <a:p>
            <a:pPr marL="0" indent="0" eaLnBrk="1" hangingPunct="1">
              <a:buNone/>
            </a:pPr>
            <a:r>
              <a:rPr lang="da-DK" sz="2800" dirty="0" err="1">
                <a:solidFill>
                  <a:srgbClr val="595959"/>
                </a:solidFill>
              </a:rPr>
              <a:t>Pressostaterne</a:t>
            </a:r>
            <a:r>
              <a:rPr lang="da-DK" sz="2800" dirty="0">
                <a:solidFill>
                  <a:srgbClr val="595959"/>
                </a:solidFill>
              </a:rPr>
              <a:t> er normalt NC dvs. kontaktsættet er sluttet i normaltilstand. </a:t>
            </a:r>
          </a:p>
          <a:p>
            <a:pPr marL="0" indent="0" eaLnBrk="1" hangingPunct="1">
              <a:buNone/>
            </a:pPr>
            <a:r>
              <a:rPr lang="da-DK" sz="2800" dirty="0">
                <a:solidFill>
                  <a:srgbClr val="595959"/>
                </a:solidFill>
              </a:rPr>
              <a:t>For at kontrollere om der er fejl på </a:t>
            </a:r>
            <a:r>
              <a:rPr lang="da-DK" sz="2800" dirty="0" err="1">
                <a:solidFill>
                  <a:srgbClr val="595959"/>
                </a:solidFill>
              </a:rPr>
              <a:t>pressostaten</a:t>
            </a:r>
            <a:r>
              <a:rPr lang="da-DK" sz="2800" dirty="0">
                <a:solidFill>
                  <a:srgbClr val="595959"/>
                </a:solidFill>
              </a:rPr>
              <a:t> kan der </a:t>
            </a:r>
            <a:r>
              <a:rPr lang="da-DK" sz="2800" u="sng" dirty="0">
                <a:solidFill>
                  <a:srgbClr val="595959"/>
                </a:solidFill>
              </a:rPr>
              <a:t>midlertidigt</a:t>
            </a:r>
            <a:r>
              <a:rPr lang="da-DK" sz="2800" dirty="0">
                <a:solidFill>
                  <a:srgbClr val="595959"/>
                </a:solidFill>
              </a:rPr>
              <a:t> lægges en lus mellem ledningerne på </a:t>
            </a:r>
            <a:r>
              <a:rPr lang="da-DK" sz="2800" dirty="0" err="1">
                <a:solidFill>
                  <a:srgbClr val="595959"/>
                </a:solidFill>
              </a:rPr>
              <a:t>pressostaten</a:t>
            </a:r>
            <a:r>
              <a:rPr lang="da-DK" sz="2800" dirty="0">
                <a:solidFill>
                  <a:srgbClr val="595959"/>
                </a:solidFill>
              </a:rPr>
              <a:t>. Hvis fejlen i displayet kan </a:t>
            </a:r>
            <a:r>
              <a:rPr lang="da-DK" sz="2800" dirty="0" err="1">
                <a:solidFill>
                  <a:srgbClr val="595959"/>
                </a:solidFill>
              </a:rPr>
              <a:t>afstilles</a:t>
            </a:r>
            <a:r>
              <a:rPr lang="da-DK" sz="2800" dirty="0">
                <a:solidFill>
                  <a:srgbClr val="595959"/>
                </a:solidFill>
              </a:rPr>
              <a:t>, tyder det på, at der er fejl på </a:t>
            </a:r>
            <a:r>
              <a:rPr lang="da-DK" sz="2800" dirty="0" err="1">
                <a:solidFill>
                  <a:srgbClr val="595959"/>
                </a:solidFill>
              </a:rPr>
              <a:t>pressostatens</a:t>
            </a:r>
            <a:r>
              <a:rPr lang="da-DK" sz="2800" dirty="0">
                <a:solidFill>
                  <a:srgbClr val="595959"/>
                </a:solidFill>
              </a:rPr>
              <a:t> kontaktsæt, så det ikke lukker.</a:t>
            </a:r>
          </a:p>
          <a:p>
            <a:pPr marL="0" indent="0" eaLnBrk="1" hangingPunct="1">
              <a:buNone/>
            </a:pPr>
            <a:r>
              <a:rPr lang="da-DK" sz="2800" dirty="0">
                <a:solidFill>
                  <a:srgbClr val="595959"/>
                </a:solidFill>
              </a:rPr>
              <a:t>Slå forsigtigt på </a:t>
            </a:r>
            <a:r>
              <a:rPr lang="da-DK" sz="2800" dirty="0" err="1">
                <a:solidFill>
                  <a:srgbClr val="595959"/>
                </a:solidFill>
              </a:rPr>
              <a:t>pressostaten</a:t>
            </a:r>
            <a:r>
              <a:rPr lang="da-DK" sz="2800" dirty="0">
                <a:solidFill>
                  <a:srgbClr val="595959"/>
                </a:solidFill>
              </a:rPr>
              <a:t> med en skruetrækker og mål med et multimeter om der er gennemgang på </a:t>
            </a:r>
            <a:r>
              <a:rPr lang="da-DK" sz="2800" dirty="0" err="1">
                <a:solidFill>
                  <a:srgbClr val="595959"/>
                </a:solidFill>
              </a:rPr>
              <a:t>pressostatens</a:t>
            </a:r>
            <a:r>
              <a:rPr lang="da-DK" sz="2800" dirty="0">
                <a:solidFill>
                  <a:srgbClr val="595959"/>
                </a:solidFill>
              </a:rPr>
              <a:t> klemmer når varmepumpen ikke er i drift. (NC)</a:t>
            </a:r>
          </a:p>
          <a:p>
            <a:pPr marL="0" indent="0" eaLnBrk="1" hangingPunct="1">
              <a:buNone/>
            </a:pPr>
            <a:r>
              <a:rPr lang="da-DK" sz="2800" dirty="0">
                <a:solidFill>
                  <a:srgbClr val="595959"/>
                </a:solidFill>
              </a:rPr>
              <a:t>Det kan aflæses på </a:t>
            </a:r>
            <a:r>
              <a:rPr lang="da-DK" sz="2800" dirty="0" err="1">
                <a:solidFill>
                  <a:srgbClr val="595959"/>
                </a:solidFill>
              </a:rPr>
              <a:t>pressostaten</a:t>
            </a:r>
            <a:r>
              <a:rPr lang="da-DK" sz="2800" dirty="0">
                <a:solidFill>
                  <a:srgbClr val="595959"/>
                </a:solidFill>
              </a:rPr>
              <a:t> om den er  NC eller NO.</a:t>
            </a:r>
          </a:p>
          <a:p>
            <a:pPr marL="0" indent="0" eaLnBrk="1" hangingPunct="1">
              <a:buNone/>
            </a:pPr>
            <a:r>
              <a:rPr lang="da-DK" sz="2800" dirty="0">
                <a:solidFill>
                  <a:srgbClr val="595959"/>
                </a:solidFill>
              </a:rPr>
              <a:t>Der kan monteres service </a:t>
            </a:r>
            <a:r>
              <a:rPr lang="da-DK" sz="2800" dirty="0" err="1">
                <a:solidFill>
                  <a:srgbClr val="595959"/>
                </a:solidFill>
              </a:rPr>
              <a:t>pressostat</a:t>
            </a:r>
            <a:r>
              <a:rPr lang="da-DK" sz="2800" dirty="0">
                <a:solidFill>
                  <a:srgbClr val="595959"/>
                </a:solidFill>
              </a:rPr>
              <a:t> på </a:t>
            </a:r>
            <a:r>
              <a:rPr lang="da-DK" sz="2800" dirty="0" err="1">
                <a:solidFill>
                  <a:srgbClr val="595959"/>
                </a:solidFill>
              </a:rPr>
              <a:t>scraderventilen</a:t>
            </a:r>
            <a:r>
              <a:rPr lang="da-DK" sz="2800" dirty="0">
                <a:solidFill>
                  <a:srgbClr val="595959"/>
                </a:solidFill>
              </a:rPr>
              <a:t>, hvis en </a:t>
            </a:r>
            <a:r>
              <a:rPr lang="da-DK" sz="2800" dirty="0" err="1">
                <a:solidFill>
                  <a:srgbClr val="595959"/>
                </a:solidFill>
              </a:rPr>
              <a:t>pressostat</a:t>
            </a:r>
            <a:r>
              <a:rPr lang="da-DK" sz="2800" dirty="0">
                <a:solidFill>
                  <a:srgbClr val="595959"/>
                </a:solidFill>
              </a:rPr>
              <a:t> er defekt</a:t>
            </a:r>
            <a:r>
              <a:rPr lang="da-DK" sz="3200" dirty="0">
                <a:solidFill>
                  <a:srgbClr val="595959"/>
                </a:solidFill>
              </a:rPr>
              <a:t>. </a:t>
            </a:r>
          </a:p>
          <a:p>
            <a:endParaRPr lang="da-DK" dirty="0"/>
          </a:p>
        </p:txBody>
      </p:sp>
    </p:spTree>
    <p:extLst>
      <p:ext uri="{BB962C8B-B14F-4D97-AF65-F5344CB8AC3E}">
        <p14:creationId xmlns:p14="http://schemas.microsoft.com/office/powerpoint/2010/main" val="3446900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9CE41-81DA-FB33-CEB5-E194B63F892F}"/>
              </a:ext>
            </a:extLst>
          </p:cNvPr>
          <p:cNvSpPr>
            <a:spLocks noGrp="1"/>
          </p:cNvSpPr>
          <p:nvPr>
            <p:ph type="title"/>
          </p:nvPr>
        </p:nvSpPr>
        <p:spPr/>
        <p:txBody>
          <a:bodyPr/>
          <a:lstStyle/>
          <a:p>
            <a:r>
              <a:rPr lang="da-DK" dirty="0"/>
              <a:t>Lavtryksalarm Jordvarme</a:t>
            </a:r>
          </a:p>
        </p:txBody>
      </p:sp>
      <p:sp>
        <p:nvSpPr>
          <p:cNvPr id="3" name="Pladsholder til indhold 2">
            <a:extLst>
              <a:ext uri="{FF2B5EF4-FFF2-40B4-BE49-F238E27FC236}">
                <a16:creationId xmlns:a16="http://schemas.microsoft.com/office/drawing/2014/main" id="{FA16FD7D-916F-6486-3BC6-4621C0E00CB5}"/>
              </a:ext>
            </a:extLst>
          </p:cNvPr>
          <p:cNvSpPr>
            <a:spLocks noGrp="1"/>
          </p:cNvSpPr>
          <p:nvPr>
            <p:ph idx="1"/>
          </p:nvPr>
        </p:nvSpPr>
        <p:spPr/>
        <p:txBody>
          <a:bodyPr>
            <a:normAutofit fontScale="85000" lnSpcReduction="20000"/>
          </a:bodyPr>
          <a:lstStyle/>
          <a:p>
            <a:r>
              <a:rPr lang="da-DK" sz="2800" dirty="0">
                <a:solidFill>
                  <a:srgbClr val="595959"/>
                </a:solidFill>
              </a:rPr>
              <a:t>Lavtryksalarm opstår oftest når varmepumpen ikke får tilført energi nok fra jordslangen.</a:t>
            </a:r>
          </a:p>
          <a:p>
            <a:r>
              <a:rPr lang="da-DK" sz="2800" dirty="0">
                <a:solidFill>
                  <a:srgbClr val="595959"/>
                </a:solidFill>
              </a:rPr>
              <a:t>Tilstoppet snavsfilter. Rens snavsfilteret. Hvis det stopper gentagne gange, bør slange-kredsløbet skylles igennem.</a:t>
            </a:r>
          </a:p>
          <a:p>
            <a:r>
              <a:rPr lang="da-DK" sz="2800" dirty="0">
                <a:solidFill>
                  <a:srgbClr val="595959"/>
                </a:solidFill>
              </a:rPr>
              <a:t>Luft i jordslangerne</a:t>
            </a:r>
          </a:p>
          <a:p>
            <a:r>
              <a:rPr lang="da-DK" sz="2800" dirty="0">
                <a:solidFill>
                  <a:srgbClr val="595959"/>
                </a:solidFill>
              </a:rPr>
              <a:t>Skyl jordslangerne igennem med pumpe, der kan give stort flow.   Ved flere kredsløb skylles de enkelte kredsløb igennem enkeltvis.</a:t>
            </a:r>
          </a:p>
          <a:p>
            <a:r>
              <a:rPr lang="da-DK" sz="2800" dirty="0">
                <a:solidFill>
                  <a:srgbClr val="595959"/>
                </a:solidFill>
              </a:rPr>
              <a:t>Det er ikke nok med automatisk luftudlader og at lade den interne cirkulationspumpe køre natten over. </a:t>
            </a:r>
          </a:p>
          <a:p>
            <a:endParaRPr lang="da-DK" dirty="0"/>
          </a:p>
        </p:txBody>
      </p:sp>
    </p:spTree>
    <p:extLst>
      <p:ext uri="{BB962C8B-B14F-4D97-AF65-F5344CB8AC3E}">
        <p14:creationId xmlns:p14="http://schemas.microsoft.com/office/powerpoint/2010/main" val="1513622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98650-957C-D282-09A3-2797DFA7CAD4}"/>
              </a:ext>
            </a:extLst>
          </p:cNvPr>
          <p:cNvSpPr>
            <a:spLocks noGrp="1"/>
          </p:cNvSpPr>
          <p:nvPr>
            <p:ph type="title"/>
          </p:nvPr>
        </p:nvSpPr>
        <p:spPr/>
        <p:txBody>
          <a:bodyPr/>
          <a:lstStyle/>
          <a:p>
            <a:r>
              <a:rPr lang="da-DK" dirty="0"/>
              <a:t>Lavtryksalarm Jordvarme</a:t>
            </a:r>
          </a:p>
        </p:txBody>
      </p:sp>
      <p:sp>
        <p:nvSpPr>
          <p:cNvPr id="3" name="Pladsholder til indhold 2">
            <a:extLst>
              <a:ext uri="{FF2B5EF4-FFF2-40B4-BE49-F238E27FC236}">
                <a16:creationId xmlns:a16="http://schemas.microsoft.com/office/drawing/2014/main" id="{FB2D99AE-81FA-1D5B-AB3E-D206F752B8C6}"/>
              </a:ext>
            </a:extLst>
          </p:cNvPr>
          <p:cNvSpPr>
            <a:spLocks noGrp="1"/>
          </p:cNvSpPr>
          <p:nvPr>
            <p:ph idx="1"/>
          </p:nvPr>
        </p:nvSpPr>
        <p:spPr/>
        <p:txBody>
          <a:bodyPr/>
          <a:lstStyle/>
          <a:p>
            <a:r>
              <a:rPr lang="da-DK" sz="2800" dirty="0">
                <a:solidFill>
                  <a:srgbClr val="595959"/>
                </a:solidFill>
              </a:rPr>
              <a:t>Frysepunkt ikke lavt nok.</a:t>
            </a:r>
            <a:r>
              <a:rPr lang="da-DK" sz="2400" dirty="0">
                <a:solidFill>
                  <a:srgbClr val="595959"/>
                </a:solidFill>
              </a:rPr>
              <a:t>- 14</a:t>
            </a:r>
            <a:r>
              <a:rPr lang="da-DK" sz="2400" baseline="30000" dirty="0">
                <a:solidFill>
                  <a:srgbClr val="595959"/>
                </a:solidFill>
              </a:rPr>
              <a:t>0</a:t>
            </a:r>
            <a:r>
              <a:rPr lang="da-DK" sz="2400" dirty="0">
                <a:solidFill>
                  <a:srgbClr val="595959"/>
                </a:solidFill>
              </a:rPr>
              <a:t>± 1</a:t>
            </a:r>
            <a:r>
              <a:rPr lang="da-DK" sz="2400" baseline="30000" dirty="0">
                <a:solidFill>
                  <a:srgbClr val="595959"/>
                </a:solidFill>
              </a:rPr>
              <a:t>0</a:t>
            </a:r>
            <a:r>
              <a:rPr lang="da-DK" sz="2400" dirty="0">
                <a:solidFill>
                  <a:srgbClr val="595959"/>
                </a:solidFill>
              </a:rPr>
              <a:t> C</a:t>
            </a:r>
          </a:p>
          <a:p>
            <a:r>
              <a:rPr lang="da-DK" sz="2800" dirty="0">
                <a:solidFill>
                  <a:srgbClr val="595959"/>
                </a:solidFill>
              </a:rPr>
              <a:t>Sprit/vand blandingen ikke blandet godt nok eller koncentrationen af sprit er for lav. Normalt 30/70.</a:t>
            </a:r>
          </a:p>
          <a:p>
            <a:r>
              <a:rPr lang="da-DK" sz="2800" dirty="0">
                <a:solidFill>
                  <a:srgbClr val="595959"/>
                </a:solidFill>
              </a:rPr>
              <a:t>Pump </a:t>
            </a:r>
            <a:r>
              <a:rPr lang="da-DK" sz="2800" dirty="0" err="1">
                <a:solidFill>
                  <a:srgbClr val="595959"/>
                </a:solidFill>
              </a:rPr>
              <a:t>brinevæsken</a:t>
            </a:r>
            <a:r>
              <a:rPr lang="da-DK" sz="2800" dirty="0">
                <a:solidFill>
                  <a:srgbClr val="595959"/>
                </a:solidFill>
              </a:rPr>
              <a:t> op i et blandekar, hvor der tilsættes ekstra </a:t>
            </a:r>
            <a:r>
              <a:rPr lang="da-DK" sz="2800" dirty="0" err="1">
                <a:solidFill>
                  <a:srgbClr val="595959"/>
                </a:solidFill>
              </a:rPr>
              <a:t>brine</a:t>
            </a:r>
            <a:r>
              <a:rPr lang="da-DK" sz="2800" dirty="0">
                <a:solidFill>
                  <a:srgbClr val="595959"/>
                </a:solidFill>
              </a:rPr>
              <a:t> samtidig med at der røres i det.</a:t>
            </a:r>
          </a:p>
          <a:p>
            <a:r>
              <a:rPr lang="da-DK" sz="2800" dirty="0">
                <a:solidFill>
                  <a:srgbClr val="595959"/>
                </a:solidFill>
              </a:rPr>
              <a:t>Kontroller løbende om koncentrationen er blandet korrekt.</a:t>
            </a:r>
          </a:p>
          <a:p>
            <a:endParaRPr lang="da-DK" dirty="0"/>
          </a:p>
        </p:txBody>
      </p:sp>
    </p:spTree>
    <p:extLst>
      <p:ext uri="{BB962C8B-B14F-4D97-AF65-F5344CB8AC3E}">
        <p14:creationId xmlns:p14="http://schemas.microsoft.com/office/powerpoint/2010/main" val="3776034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39FDD8-4639-3160-18EB-F07D98ED8243}"/>
              </a:ext>
            </a:extLst>
          </p:cNvPr>
          <p:cNvSpPr>
            <a:spLocks noGrp="1"/>
          </p:cNvSpPr>
          <p:nvPr>
            <p:ph type="title"/>
          </p:nvPr>
        </p:nvSpPr>
        <p:spPr/>
        <p:txBody>
          <a:bodyPr/>
          <a:lstStyle/>
          <a:p>
            <a:r>
              <a:rPr lang="da-DK" dirty="0"/>
              <a:t>Lavtrykslarm </a:t>
            </a:r>
            <a:r>
              <a:rPr lang="da-DK" dirty="0" err="1"/>
              <a:t>LUFt</a:t>
            </a:r>
            <a:r>
              <a:rPr lang="da-DK" dirty="0"/>
              <a:t>/vand</a:t>
            </a:r>
          </a:p>
        </p:txBody>
      </p:sp>
      <p:sp>
        <p:nvSpPr>
          <p:cNvPr id="3" name="Pladsholder til indhold 2">
            <a:extLst>
              <a:ext uri="{FF2B5EF4-FFF2-40B4-BE49-F238E27FC236}">
                <a16:creationId xmlns:a16="http://schemas.microsoft.com/office/drawing/2014/main" id="{8A99CE62-342E-69C5-CD6B-2F12DDE83789}"/>
              </a:ext>
            </a:extLst>
          </p:cNvPr>
          <p:cNvSpPr>
            <a:spLocks noGrp="1"/>
          </p:cNvSpPr>
          <p:nvPr>
            <p:ph idx="1"/>
          </p:nvPr>
        </p:nvSpPr>
        <p:spPr/>
        <p:txBody>
          <a:bodyPr/>
          <a:lstStyle/>
          <a:p>
            <a:r>
              <a:rPr lang="da-DK" sz="2800" dirty="0">
                <a:solidFill>
                  <a:srgbClr val="595959"/>
                </a:solidFill>
              </a:rPr>
              <a:t>Kontroller om varmepumpen har tilstrækkelig luft cirkulation.</a:t>
            </a:r>
            <a:br>
              <a:rPr lang="da-DK" sz="2800" dirty="0">
                <a:solidFill>
                  <a:srgbClr val="595959"/>
                </a:solidFill>
              </a:rPr>
            </a:br>
            <a:r>
              <a:rPr lang="da-DK" sz="2800" dirty="0">
                <a:solidFill>
                  <a:srgbClr val="595959"/>
                </a:solidFill>
              </a:rPr>
              <a:t> </a:t>
            </a:r>
          </a:p>
          <a:p>
            <a:r>
              <a:rPr lang="da-DK" sz="2800" dirty="0">
                <a:solidFill>
                  <a:srgbClr val="595959"/>
                </a:solidFill>
              </a:rPr>
              <a:t>En luft/vand varmepumpes </a:t>
            </a:r>
            <a:r>
              <a:rPr lang="da-DK" sz="2800" dirty="0" err="1">
                <a:solidFill>
                  <a:srgbClr val="595959"/>
                </a:solidFill>
              </a:rPr>
              <a:t>udedel</a:t>
            </a:r>
            <a:r>
              <a:rPr lang="da-DK" sz="2800" dirty="0">
                <a:solidFill>
                  <a:srgbClr val="595959"/>
                </a:solidFill>
              </a:rPr>
              <a:t> er konstrueret til at den skal placeres udenfor i fri luft cirkulation. </a:t>
            </a:r>
            <a:br>
              <a:rPr lang="da-DK" sz="2800" dirty="0">
                <a:solidFill>
                  <a:srgbClr val="595959"/>
                </a:solidFill>
              </a:rPr>
            </a:br>
            <a:endParaRPr lang="da-DK" sz="2800" dirty="0">
              <a:solidFill>
                <a:srgbClr val="595959"/>
              </a:solidFill>
            </a:endParaRPr>
          </a:p>
          <a:p>
            <a:r>
              <a:rPr lang="da-DK" sz="2800" dirty="0">
                <a:solidFill>
                  <a:srgbClr val="595959"/>
                </a:solidFill>
              </a:rPr>
              <a:t>En 8 kW varmepumpe skal have et luft flow på ca. 6000 m³/h. Inddækkes udedelen skal det gøres i samråd med producenten. </a:t>
            </a:r>
          </a:p>
          <a:p>
            <a:endParaRPr lang="da-DK" dirty="0"/>
          </a:p>
        </p:txBody>
      </p:sp>
    </p:spTree>
    <p:extLst>
      <p:ext uri="{BB962C8B-B14F-4D97-AF65-F5344CB8AC3E}">
        <p14:creationId xmlns:p14="http://schemas.microsoft.com/office/powerpoint/2010/main" val="95028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A3FDEF56-0A2F-C9BD-9A54-0C0B871F2F11}"/>
              </a:ext>
            </a:extLst>
          </p:cNvPr>
          <p:cNvPicPr>
            <a:picLocks noGrp="1" noChangeAspect="1"/>
          </p:cNvPicPr>
          <p:nvPr>
            <p:ph idx="1"/>
          </p:nvPr>
        </p:nvPicPr>
        <p:blipFill rotWithShape="1">
          <a:blip r:embed="rId2"/>
          <a:srcRect t="18478"/>
          <a:stretch/>
        </p:blipFill>
        <p:spPr>
          <a:xfrm>
            <a:off x="20" y="10"/>
            <a:ext cx="12191980" cy="6857990"/>
          </a:xfrm>
          <a:prstGeom prst="rect">
            <a:avLst/>
          </a:prstGeom>
        </p:spPr>
      </p:pic>
    </p:spTree>
    <p:extLst>
      <p:ext uri="{BB962C8B-B14F-4D97-AF65-F5344CB8AC3E}">
        <p14:creationId xmlns:p14="http://schemas.microsoft.com/office/powerpoint/2010/main" val="2777414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82214E-68E4-D509-CB2D-F71FC0FA0500}"/>
              </a:ext>
            </a:extLst>
          </p:cNvPr>
          <p:cNvSpPr>
            <a:spLocks noGrp="1"/>
          </p:cNvSpPr>
          <p:nvPr>
            <p:ph type="title"/>
          </p:nvPr>
        </p:nvSpPr>
        <p:spPr>
          <a:xfrm>
            <a:off x="960438" y="317499"/>
            <a:ext cx="4500737" cy="2095501"/>
          </a:xfrm>
        </p:spPr>
        <p:txBody>
          <a:bodyPr>
            <a:normAutofit/>
          </a:bodyPr>
          <a:lstStyle/>
          <a:p>
            <a:r>
              <a:rPr lang="da-DK">
                <a:solidFill>
                  <a:schemeClr val="tx1"/>
                </a:solidFill>
              </a:rPr>
              <a:t>Manglende varmt vand</a:t>
            </a:r>
          </a:p>
        </p:txBody>
      </p:sp>
      <p:sp>
        <p:nvSpPr>
          <p:cNvPr id="3" name="Pladsholder til indhold 2">
            <a:extLst>
              <a:ext uri="{FF2B5EF4-FFF2-40B4-BE49-F238E27FC236}">
                <a16:creationId xmlns:a16="http://schemas.microsoft.com/office/drawing/2014/main" id="{96C5AEE7-0DC8-4DB4-2614-AE10E78CFAE8}"/>
              </a:ext>
            </a:extLst>
          </p:cNvPr>
          <p:cNvSpPr>
            <a:spLocks noGrp="1"/>
          </p:cNvSpPr>
          <p:nvPr>
            <p:ph idx="1"/>
          </p:nvPr>
        </p:nvSpPr>
        <p:spPr>
          <a:xfrm>
            <a:off x="960438" y="2587625"/>
            <a:ext cx="4500737" cy="3594100"/>
          </a:xfrm>
        </p:spPr>
        <p:txBody>
          <a:bodyPr anchor="t">
            <a:normAutofit/>
          </a:bodyPr>
          <a:lstStyle/>
          <a:p>
            <a:pPr>
              <a:lnSpc>
                <a:spcPct val="91000"/>
              </a:lnSpc>
            </a:pPr>
            <a:r>
              <a:rPr lang="da-DK" sz="1400"/>
              <a:t>Kontroller om 3-vejsventilen skifter, som den skal. Dette kan på de fleste varmepumper gøres i varmepumpens manuelle betjeningsfunktion.</a:t>
            </a:r>
            <a:br>
              <a:rPr lang="da-DK" sz="1400"/>
            </a:br>
            <a:endParaRPr lang="da-DK" sz="1400"/>
          </a:p>
          <a:p>
            <a:pPr>
              <a:lnSpc>
                <a:spcPct val="91000"/>
              </a:lnSpc>
            </a:pPr>
            <a:r>
              <a:rPr lang="da-DK" sz="1400"/>
              <a:t>Hvis den ikke skifter, afmontér motoren og kontrollér om ventilen sidder fast, og om der kommer spænding til motoren. </a:t>
            </a:r>
          </a:p>
          <a:p>
            <a:pPr>
              <a:lnSpc>
                <a:spcPct val="91000"/>
              </a:lnSpc>
            </a:pPr>
            <a:br>
              <a:rPr lang="da-DK" sz="1400"/>
            </a:br>
            <a:r>
              <a:rPr lang="da-DK" sz="1400"/>
              <a:t>Typisk har ventilens motorer en fast spændingsforsyning, og en klemme der påtrykkes spænding når ventilen skal skifte. </a:t>
            </a:r>
          </a:p>
          <a:p>
            <a:pPr>
              <a:lnSpc>
                <a:spcPct val="91000"/>
              </a:lnSpc>
            </a:pPr>
            <a:br>
              <a:rPr lang="da-DK" sz="1400"/>
            </a:br>
            <a:r>
              <a:rPr lang="da-DK" sz="1400"/>
              <a:t>Nogle har fjeder retur. </a:t>
            </a:r>
          </a:p>
          <a:p>
            <a:pPr>
              <a:lnSpc>
                <a:spcPct val="91000"/>
              </a:lnSpc>
            </a:pPr>
            <a:endParaRPr lang="da-DK" sz="1400"/>
          </a:p>
        </p:txBody>
      </p:sp>
      <p:pic>
        <p:nvPicPr>
          <p:cNvPr id="4" name="Billede 3">
            <a:extLst>
              <a:ext uri="{FF2B5EF4-FFF2-40B4-BE49-F238E27FC236}">
                <a16:creationId xmlns:a16="http://schemas.microsoft.com/office/drawing/2014/main" id="{7DD4E867-0CD4-3AC5-F773-0D0E92FF7EF6}"/>
              </a:ext>
            </a:extLst>
          </p:cNvPr>
          <p:cNvPicPr>
            <a:picLocks noChangeAspect="1"/>
          </p:cNvPicPr>
          <p:nvPr/>
        </p:nvPicPr>
        <p:blipFill rotWithShape="1">
          <a:blip r:embed="rId2"/>
          <a:srcRect l="18264" r="17718" b="-2"/>
          <a:stretch/>
        </p:blipFill>
        <p:spPr>
          <a:xfrm>
            <a:off x="6094474" y="10"/>
            <a:ext cx="6097526" cy="6857990"/>
          </a:xfrm>
          <a:prstGeom prst="rect">
            <a:avLst/>
          </a:prstGeom>
        </p:spPr>
      </p:pic>
    </p:spTree>
    <p:extLst>
      <p:ext uri="{BB962C8B-B14F-4D97-AF65-F5344CB8AC3E}">
        <p14:creationId xmlns:p14="http://schemas.microsoft.com/office/powerpoint/2010/main" val="292284179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A55E88-F421-8D24-95E4-FF3E58C52A56}"/>
              </a:ext>
            </a:extLst>
          </p:cNvPr>
          <p:cNvSpPr>
            <a:spLocks noGrp="1"/>
          </p:cNvSpPr>
          <p:nvPr>
            <p:ph type="title"/>
          </p:nvPr>
        </p:nvSpPr>
        <p:spPr>
          <a:xfrm>
            <a:off x="960438" y="317499"/>
            <a:ext cx="4500737" cy="2095501"/>
          </a:xfrm>
        </p:spPr>
        <p:txBody>
          <a:bodyPr>
            <a:normAutofit/>
          </a:bodyPr>
          <a:lstStyle/>
          <a:p>
            <a:r>
              <a:rPr lang="da-DK" sz="4600">
                <a:solidFill>
                  <a:schemeClr val="tx1"/>
                </a:solidFill>
              </a:rPr>
              <a:t>Ingen eller delvis opvarmning</a:t>
            </a:r>
          </a:p>
        </p:txBody>
      </p:sp>
      <p:sp>
        <p:nvSpPr>
          <p:cNvPr id="3" name="Pladsholder til indhold 2">
            <a:extLst>
              <a:ext uri="{FF2B5EF4-FFF2-40B4-BE49-F238E27FC236}">
                <a16:creationId xmlns:a16="http://schemas.microsoft.com/office/drawing/2014/main" id="{0F7C2170-17E4-18DC-1F94-A1DA829F748D}"/>
              </a:ext>
            </a:extLst>
          </p:cNvPr>
          <p:cNvSpPr>
            <a:spLocks noGrp="1"/>
          </p:cNvSpPr>
          <p:nvPr>
            <p:ph idx="1"/>
          </p:nvPr>
        </p:nvSpPr>
        <p:spPr>
          <a:xfrm>
            <a:off x="960438" y="2587625"/>
            <a:ext cx="4500737" cy="3594100"/>
          </a:xfrm>
        </p:spPr>
        <p:txBody>
          <a:bodyPr anchor="t">
            <a:normAutofit/>
          </a:bodyPr>
          <a:lstStyle/>
          <a:p>
            <a:pPr>
              <a:lnSpc>
                <a:spcPct val="91000"/>
              </a:lnSpc>
            </a:pPr>
            <a:r>
              <a:rPr lang="da-DK" sz="1400"/>
              <a:t>For små radiatorer</a:t>
            </a:r>
          </a:p>
          <a:p>
            <a:pPr>
              <a:lnSpc>
                <a:spcPct val="91000"/>
              </a:lnSpc>
            </a:pPr>
            <a:r>
              <a:rPr lang="da-DK" sz="1400"/>
              <a:t>Vandfordelingen ikke korrekt</a:t>
            </a:r>
          </a:p>
          <a:p>
            <a:pPr>
              <a:lnSpc>
                <a:spcPct val="91000"/>
              </a:lnSpc>
            </a:pPr>
            <a:r>
              <a:rPr lang="da-DK" sz="1400"/>
              <a:t>Ikke nok flow i anlægget</a:t>
            </a:r>
            <a:br>
              <a:rPr lang="da-DK" sz="1400"/>
            </a:br>
            <a:r>
              <a:rPr lang="da-DK" sz="1400"/>
              <a:t>(for små rør)</a:t>
            </a:r>
          </a:p>
          <a:p>
            <a:pPr>
              <a:lnSpc>
                <a:spcPct val="91000"/>
              </a:lnSpc>
            </a:pPr>
            <a:r>
              <a:rPr lang="da-DK" sz="1400"/>
              <a:t>Defekt cirkulationspumpe  </a:t>
            </a:r>
            <a:br>
              <a:rPr lang="da-DK" sz="1400"/>
            </a:br>
            <a:r>
              <a:rPr lang="da-DK" sz="1400"/>
              <a:t>(vil normalt give højtryksfejl)</a:t>
            </a:r>
          </a:p>
          <a:p>
            <a:pPr>
              <a:lnSpc>
                <a:spcPct val="91000"/>
              </a:lnSpc>
            </a:pPr>
            <a:r>
              <a:rPr lang="da-DK" sz="1400"/>
              <a:t>Tilstoppet snavsfilter </a:t>
            </a:r>
            <a:br>
              <a:rPr lang="da-DK" sz="1400"/>
            </a:br>
            <a:r>
              <a:rPr lang="da-DK" sz="1400"/>
              <a:t>(vil normalt give højtrykfejl)</a:t>
            </a:r>
          </a:p>
          <a:p>
            <a:pPr>
              <a:lnSpc>
                <a:spcPct val="91000"/>
              </a:lnSpc>
            </a:pPr>
            <a:r>
              <a:rPr lang="da-DK" sz="1400"/>
              <a:t>Brugsvands starttemperatur stillet for højt (40°C)</a:t>
            </a:r>
          </a:p>
          <a:p>
            <a:pPr>
              <a:lnSpc>
                <a:spcPct val="91000"/>
              </a:lnSpc>
            </a:pPr>
            <a:r>
              <a:rPr lang="da-DK" sz="1400"/>
              <a:t>For højt eller for lavt indstillet varmekurve</a:t>
            </a:r>
          </a:p>
          <a:p>
            <a:pPr>
              <a:lnSpc>
                <a:spcPct val="91000"/>
              </a:lnSpc>
            </a:pPr>
            <a:endParaRPr lang="da-DK" sz="1400"/>
          </a:p>
        </p:txBody>
      </p:sp>
      <p:pic>
        <p:nvPicPr>
          <p:cNvPr id="4" name="Picture 4" descr="http://www.cnfacadepuds.dk/pictures_ed/thermograferingsbillede.jpg">
            <a:hlinkClick r:id="rId2"/>
            <a:extLst>
              <a:ext uri="{FF2B5EF4-FFF2-40B4-BE49-F238E27FC236}">
                <a16:creationId xmlns:a16="http://schemas.microsoft.com/office/drawing/2014/main" id="{F23C0F91-6DEF-52C8-461F-CCC34D4F62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88" r="14014" b="-2"/>
          <a:stretch/>
        </p:blipFill>
        <p:spPr bwMode="auto">
          <a:xfrm>
            <a:off x="6094474" y="10"/>
            <a:ext cx="6097526" cy="68579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63525453"/>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F7B151-8193-4271-0DE5-8B1FE10EBEF9}"/>
              </a:ext>
            </a:extLst>
          </p:cNvPr>
          <p:cNvSpPr>
            <a:spLocks noGrp="1"/>
          </p:cNvSpPr>
          <p:nvPr>
            <p:ph type="title"/>
          </p:nvPr>
        </p:nvSpPr>
        <p:spPr>
          <a:xfrm>
            <a:off x="960119" y="2100845"/>
            <a:ext cx="4670234" cy="1975527"/>
          </a:xfrm>
        </p:spPr>
        <p:txBody>
          <a:bodyPr vert="horz" lIns="91440" tIns="45720" rIns="91440" bIns="45720" rtlCol="0" anchor="ctr">
            <a:normAutofit/>
          </a:bodyPr>
          <a:lstStyle/>
          <a:p>
            <a:r>
              <a:rPr lang="en-US"/>
              <a:t>Drift og automatik</a:t>
            </a:r>
          </a:p>
        </p:txBody>
      </p:sp>
      <p:sp useBgFill="1">
        <p:nvSpPr>
          <p:cNvPr id="25" name="Rectangle 14">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C0164916-7739-1639-D7E4-D19D2F0F99DE}"/>
              </a:ext>
            </a:extLst>
          </p:cNvPr>
          <p:cNvPicPr>
            <a:picLocks noGrp="1" noChangeAspect="1"/>
          </p:cNvPicPr>
          <p:nvPr>
            <p:ph idx="1"/>
          </p:nvPr>
        </p:nvPicPr>
        <p:blipFill>
          <a:blip r:embed="rId2"/>
          <a:stretch>
            <a:fillRect/>
          </a:stretch>
        </p:blipFill>
        <p:spPr>
          <a:xfrm>
            <a:off x="6758450" y="1553553"/>
            <a:ext cx="4519149" cy="3750893"/>
          </a:xfrm>
          <a:prstGeom prst="rect">
            <a:avLst/>
          </a:prstGeom>
        </p:spPr>
      </p:pic>
    </p:spTree>
    <p:extLst>
      <p:ext uri="{BB962C8B-B14F-4D97-AF65-F5344CB8AC3E}">
        <p14:creationId xmlns:p14="http://schemas.microsoft.com/office/powerpoint/2010/main" val="3807487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70365-765C-3C7F-84AC-A2C924705D76}"/>
              </a:ext>
            </a:extLst>
          </p:cNvPr>
          <p:cNvSpPr>
            <a:spLocks noGrp="1"/>
          </p:cNvSpPr>
          <p:nvPr>
            <p:ph type="title"/>
          </p:nvPr>
        </p:nvSpPr>
        <p:spPr/>
        <p:txBody>
          <a:bodyPr/>
          <a:lstStyle/>
          <a:p>
            <a:r>
              <a:rPr lang="da-DK" dirty="0"/>
              <a:t>Indre komponenter</a:t>
            </a:r>
          </a:p>
        </p:txBody>
      </p:sp>
      <p:pic>
        <p:nvPicPr>
          <p:cNvPr id="4" name="Picture 1">
            <a:extLst>
              <a:ext uri="{FF2B5EF4-FFF2-40B4-BE49-F238E27FC236}">
                <a16:creationId xmlns:a16="http://schemas.microsoft.com/office/drawing/2014/main" id="{245D9660-D0BE-4C76-2B84-1F33A44E2858}"/>
              </a:ext>
            </a:extLst>
          </p:cNvPr>
          <p:cNvPicPr>
            <a:picLocks noChangeAspect="1"/>
          </p:cNvPicPr>
          <p:nvPr/>
        </p:nvPicPr>
        <p:blipFill>
          <a:blip r:embed="rId2"/>
          <a:stretch>
            <a:fillRect/>
          </a:stretch>
        </p:blipFill>
        <p:spPr>
          <a:xfrm>
            <a:off x="8261086" y="4343593"/>
            <a:ext cx="1263261" cy="1361555"/>
          </a:xfrm>
          <a:prstGeom prst="rect">
            <a:avLst/>
          </a:prstGeom>
        </p:spPr>
      </p:pic>
      <p:pic>
        <p:nvPicPr>
          <p:cNvPr id="5" name="Picture 6">
            <a:extLst>
              <a:ext uri="{FF2B5EF4-FFF2-40B4-BE49-F238E27FC236}">
                <a16:creationId xmlns:a16="http://schemas.microsoft.com/office/drawing/2014/main" id="{AA6B71FB-7F0D-96A3-5967-415B31EDBDAE}"/>
              </a:ext>
            </a:extLst>
          </p:cNvPr>
          <p:cNvPicPr>
            <a:picLocks noChangeAspect="1"/>
          </p:cNvPicPr>
          <p:nvPr/>
        </p:nvPicPr>
        <p:blipFill>
          <a:blip r:embed="rId3"/>
          <a:stretch>
            <a:fillRect/>
          </a:stretch>
        </p:blipFill>
        <p:spPr>
          <a:xfrm>
            <a:off x="2481467" y="4441642"/>
            <a:ext cx="816007" cy="1305611"/>
          </a:xfrm>
          <a:prstGeom prst="rect">
            <a:avLst/>
          </a:prstGeom>
        </p:spPr>
      </p:pic>
      <p:pic>
        <p:nvPicPr>
          <p:cNvPr id="6" name="Picture 9">
            <a:extLst>
              <a:ext uri="{FF2B5EF4-FFF2-40B4-BE49-F238E27FC236}">
                <a16:creationId xmlns:a16="http://schemas.microsoft.com/office/drawing/2014/main" id="{94AC9739-349B-95E9-389D-61A5E2E15C29}"/>
              </a:ext>
            </a:extLst>
          </p:cNvPr>
          <p:cNvPicPr>
            <a:picLocks noChangeAspect="1"/>
          </p:cNvPicPr>
          <p:nvPr/>
        </p:nvPicPr>
        <p:blipFill>
          <a:blip r:embed="rId4"/>
          <a:stretch>
            <a:fillRect/>
          </a:stretch>
        </p:blipFill>
        <p:spPr>
          <a:xfrm>
            <a:off x="5466545" y="2636880"/>
            <a:ext cx="1150538" cy="1052136"/>
          </a:xfrm>
          <a:prstGeom prst="rect">
            <a:avLst/>
          </a:prstGeom>
        </p:spPr>
      </p:pic>
      <p:pic>
        <p:nvPicPr>
          <p:cNvPr id="7" name="Picture 10">
            <a:extLst>
              <a:ext uri="{FF2B5EF4-FFF2-40B4-BE49-F238E27FC236}">
                <a16:creationId xmlns:a16="http://schemas.microsoft.com/office/drawing/2014/main" id="{E57CE144-0D84-CE38-6889-A73499EC2E8B}"/>
              </a:ext>
            </a:extLst>
          </p:cNvPr>
          <p:cNvPicPr>
            <a:picLocks noChangeAspect="1"/>
          </p:cNvPicPr>
          <p:nvPr/>
        </p:nvPicPr>
        <p:blipFill>
          <a:blip r:embed="rId5"/>
          <a:stretch>
            <a:fillRect/>
          </a:stretch>
        </p:blipFill>
        <p:spPr>
          <a:xfrm>
            <a:off x="5652498" y="4712106"/>
            <a:ext cx="462995" cy="892112"/>
          </a:xfrm>
          <a:prstGeom prst="rect">
            <a:avLst/>
          </a:prstGeom>
        </p:spPr>
      </p:pic>
      <p:sp>
        <p:nvSpPr>
          <p:cNvPr id="8" name="TextBox 14">
            <a:extLst>
              <a:ext uri="{FF2B5EF4-FFF2-40B4-BE49-F238E27FC236}">
                <a16:creationId xmlns:a16="http://schemas.microsoft.com/office/drawing/2014/main" id="{F2B403AA-69A2-EFB7-105F-84ED3D8B74F7}"/>
              </a:ext>
            </a:extLst>
          </p:cNvPr>
          <p:cNvSpPr txBox="1"/>
          <p:nvPr/>
        </p:nvSpPr>
        <p:spPr>
          <a:xfrm>
            <a:off x="8113241" y="5870247"/>
            <a:ext cx="1816248" cy="369332"/>
          </a:xfrm>
          <a:prstGeom prst="rect">
            <a:avLst/>
          </a:prstGeom>
          <a:solidFill>
            <a:srgbClr val="DEEBF7"/>
          </a:solidFill>
        </p:spPr>
        <p:txBody>
          <a:bodyPr wrap="square" rtlCol="0">
            <a:spAutoFit/>
          </a:bodyPr>
          <a:lstStyle/>
          <a:p>
            <a:r>
              <a:rPr lang="da-DK" dirty="0">
                <a:solidFill>
                  <a:srgbClr val="595959"/>
                </a:solidFill>
                <a:latin typeface="Trebuchet MS" panose="020B0603020202020204" pitchFamily="34" charset="0"/>
              </a:rPr>
              <a:t>7. Fordamper</a:t>
            </a:r>
          </a:p>
        </p:txBody>
      </p:sp>
      <p:sp>
        <p:nvSpPr>
          <p:cNvPr id="9" name="TextBox 15">
            <a:extLst>
              <a:ext uri="{FF2B5EF4-FFF2-40B4-BE49-F238E27FC236}">
                <a16:creationId xmlns:a16="http://schemas.microsoft.com/office/drawing/2014/main" id="{5D016ADB-A35C-55FD-F43D-643774CB4A3D}"/>
              </a:ext>
            </a:extLst>
          </p:cNvPr>
          <p:cNvSpPr txBox="1"/>
          <p:nvPr/>
        </p:nvSpPr>
        <p:spPr>
          <a:xfrm>
            <a:off x="5174757" y="5869647"/>
            <a:ext cx="2268383" cy="369332"/>
          </a:xfrm>
          <a:prstGeom prst="rect">
            <a:avLst/>
          </a:prstGeom>
          <a:solidFill>
            <a:srgbClr val="DEEBF7"/>
          </a:solidFill>
        </p:spPr>
        <p:txBody>
          <a:bodyPr wrap="square" rtlCol="0">
            <a:spAutoFit/>
          </a:bodyPr>
          <a:lstStyle/>
          <a:p>
            <a:r>
              <a:rPr lang="da-DK" dirty="0">
                <a:solidFill>
                  <a:srgbClr val="595959"/>
                </a:solidFill>
                <a:latin typeface="Trebuchet MS" panose="020B0603020202020204" pitchFamily="34" charset="0"/>
              </a:rPr>
              <a:t>6. Ekspansionsventil</a:t>
            </a:r>
          </a:p>
        </p:txBody>
      </p:sp>
      <p:sp>
        <p:nvSpPr>
          <p:cNvPr id="10" name="TextBox 16">
            <a:extLst>
              <a:ext uri="{FF2B5EF4-FFF2-40B4-BE49-F238E27FC236}">
                <a16:creationId xmlns:a16="http://schemas.microsoft.com/office/drawing/2014/main" id="{0F1908B5-A8C4-38A7-8E30-7DD98F8A8375}"/>
              </a:ext>
            </a:extLst>
          </p:cNvPr>
          <p:cNvSpPr txBox="1"/>
          <p:nvPr/>
        </p:nvSpPr>
        <p:spPr>
          <a:xfrm>
            <a:off x="5175216" y="1977567"/>
            <a:ext cx="1812332" cy="369332"/>
          </a:xfrm>
          <a:prstGeom prst="rect">
            <a:avLst/>
          </a:prstGeom>
          <a:solidFill>
            <a:srgbClr val="DEEBF7"/>
          </a:solidFill>
        </p:spPr>
        <p:txBody>
          <a:bodyPr wrap="square" rtlCol="0">
            <a:spAutoFit/>
          </a:bodyPr>
          <a:lstStyle/>
          <a:p>
            <a:pPr algn="ctr"/>
            <a:r>
              <a:rPr lang="da-DK" dirty="0">
                <a:solidFill>
                  <a:srgbClr val="595959"/>
                </a:solidFill>
                <a:latin typeface="Trebuchet MS" panose="020B0603020202020204" pitchFamily="34" charset="0"/>
              </a:rPr>
              <a:t>2. Olieudskiller</a:t>
            </a:r>
          </a:p>
        </p:txBody>
      </p:sp>
      <p:sp>
        <p:nvSpPr>
          <p:cNvPr id="11" name="TextBox 17">
            <a:extLst>
              <a:ext uri="{FF2B5EF4-FFF2-40B4-BE49-F238E27FC236}">
                <a16:creationId xmlns:a16="http://schemas.microsoft.com/office/drawing/2014/main" id="{6071A361-CB27-EDA4-E650-BAA5E5CC289F}"/>
              </a:ext>
            </a:extLst>
          </p:cNvPr>
          <p:cNvSpPr txBox="1"/>
          <p:nvPr/>
        </p:nvSpPr>
        <p:spPr>
          <a:xfrm>
            <a:off x="5174757" y="3701940"/>
            <a:ext cx="1812791" cy="369332"/>
          </a:xfrm>
          <a:prstGeom prst="rect">
            <a:avLst/>
          </a:prstGeom>
          <a:solidFill>
            <a:srgbClr val="DEEBF7"/>
          </a:solidFill>
        </p:spPr>
        <p:txBody>
          <a:bodyPr wrap="square" rtlCol="0">
            <a:spAutoFit/>
          </a:bodyPr>
          <a:lstStyle/>
          <a:p>
            <a:r>
              <a:rPr lang="da-DK" dirty="0">
                <a:solidFill>
                  <a:srgbClr val="595959"/>
                </a:solidFill>
                <a:latin typeface="Trebuchet MS" panose="020B0603020202020204" pitchFamily="34" charset="0"/>
              </a:rPr>
              <a:t>3. 4-vejsventil</a:t>
            </a:r>
          </a:p>
        </p:txBody>
      </p:sp>
      <p:sp>
        <p:nvSpPr>
          <p:cNvPr id="12" name="TextBox 18">
            <a:extLst>
              <a:ext uri="{FF2B5EF4-FFF2-40B4-BE49-F238E27FC236}">
                <a16:creationId xmlns:a16="http://schemas.microsoft.com/office/drawing/2014/main" id="{472EEBA2-AD9C-F220-649C-23632AEC7F7D}"/>
              </a:ext>
            </a:extLst>
          </p:cNvPr>
          <p:cNvSpPr txBox="1"/>
          <p:nvPr/>
        </p:nvSpPr>
        <p:spPr>
          <a:xfrm>
            <a:off x="2078050" y="3685431"/>
            <a:ext cx="1761625" cy="369332"/>
          </a:xfrm>
          <a:prstGeom prst="rect">
            <a:avLst/>
          </a:prstGeom>
          <a:solidFill>
            <a:srgbClr val="DEEBF7"/>
          </a:solidFill>
        </p:spPr>
        <p:txBody>
          <a:bodyPr wrap="square" rtlCol="0">
            <a:spAutoFit/>
          </a:bodyPr>
          <a:lstStyle/>
          <a:p>
            <a:r>
              <a:rPr lang="da-DK" dirty="0">
                <a:solidFill>
                  <a:srgbClr val="595959"/>
                </a:solidFill>
                <a:latin typeface="Trebuchet MS" panose="020B0603020202020204" pitchFamily="34" charset="0"/>
              </a:rPr>
              <a:t>1. Kompressor</a:t>
            </a:r>
          </a:p>
        </p:txBody>
      </p:sp>
      <p:sp>
        <p:nvSpPr>
          <p:cNvPr id="13" name="TextBox 19">
            <a:extLst>
              <a:ext uri="{FF2B5EF4-FFF2-40B4-BE49-F238E27FC236}">
                <a16:creationId xmlns:a16="http://schemas.microsoft.com/office/drawing/2014/main" id="{2A6952CD-3E61-6B90-E371-72D5AD5825B3}"/>
              </a:ext>
            </a:extLst>
          </p:cNvPr>
          <p:cNvSpPr txBox="1"/>
          <p:nvPr/>
        </p:nvSpPr>
        <p:spPr>
          <a:xfrm>
            <a:off x="2078049" y="5869647"/>
            <a:ext cx="1761625" cy="369332"/>
          </a:xfrm>
          <a:prstGeom prst="rect">
            <a:avLst/>
          </a:prstGeom>
          <a:solidFill>
            <a:srgbClr val="DEEBF7"/>
          </a:solidFill>
        </p:spPr>
        <p:txBody>
          <a:bodyPr wrap="square" rtlCol="0">
            <a:spAutoFit/>
          </a:bodyPr>
          <a:lstStyle/>
          <a:p>
            <a:r>
              <a:rPr lang="da-DK" dirty="0">
                <a:solidFill>
                  <a:srgbClr val="595959"/>
                </a:solidFill>
                <a:latin typeface="Trebuchet MS" panose="020B0603020202020204" pitchFamily="34" charset="0"/>
              </a:rPr>
              <a:t>5. Receiver</a:t>
            </a:r>
          </a:p>
        </p:txBody>
      </p:sp>
      <p:sp>
        <p:nvSpPr>
          <p:cNvPr id="14" name="TextBox 20">
            <a:extLst>
              <a:ext uri="{FF2B5EF4-FFF2-40B4-BE49-F238E27FC236}">
                <a16:creationId xmlns:a16="http://schemas.microsoft.com/office/drawing/2014/main" id="{0671C34D-EBDB-6F1E-8C3E-AE04310429E8}"/>
              </a:ext>
            </a:extLst>
          </p:cNvPr>
          <p:cNvSpPr txBox="1"/>
          <p:nvPr/>
        </p:nvSpPr>
        <p:spPr>
          <a:xfrm>
            <a:off x="8102431" y="3679370"/>
            <a:ext cx="1828464" cy="369332"/>
          </a:xfrm>
          <a:prstGeom prst="rect">
            <a:avLst/>
          </a:prstGeom>
          <a:solidFill>
            <a:srgbClr val="DEEBF7"/>
          </a:solidFill>
        </p:spPr>
        <p:txBody>
          <a:bodyPr wrap="square" rtlCol="0">
            <a:spAutoFit/>
          </a:bodyPr>
          <a:lstStyle/>
          <a:p>
            <a:r>
              <a:rPr lang="da-DK" dirty="0">
                <a:solidFill>
                  <a:srgbClr val="595959"/>
                </a:solidFill>
                <a:latin typeface="Trebuchet MS" panose="020B0603020202020204" pitchFamily="34" charset="0"/>
              </a:rPr>
              <a:t>4. Kondensator</a:t>
            </a:r>
          </a:p>
        </p:txBody>
      </p:sp>
      <p:pic>
        <p:nvPicPr>
          <p:cNvPr id="15" name="Picture 12">
            <a:extLst>
              <a:ext uri="{FF2B5EF4-FFF2-40B4-BE49-F238E27FC236}">
                <a16:creationId xmlns:a16="http://schemas.microsoft.com/office/drawing/2014/main" id="{A1EA1737-8B57-850E-3A53-E482AE40CB7A}"/>
              </a:ext>
            </a:extLst>
          </p:cNvPr>
          <p:cNvPicPr>
            <a:picLocks noChangeAspect="1"/>
          </p:cNvPicPr>
          <p:nvPr/>
        </p:nvPicPr>
        <p:blipFill>
          <a:blip r:embed="rId6"/>
          <a:stretch>
            <a:fillRect/>
          </a:stretch>
        </p:blipFill>
        <p:spPr>
          <a:xfrm>
            <a:off x="4248778" y="1582674"/>
            <a:ext cx="651120" cy="1200150"/>
          </a:xfrm>
          <a:prstGeom prst="rect">
            <a:avLst/>
          </a:prstGeom>
        </p:spPr>
      </p:pic>
      <p:pic>
        <p:nvPicPr>
          <p:cNvPr id="16" name="Picture 3">
            <a:extLst>
              <a:ext uri="{FF2B5EF4-FFF2-40B4-BE49-F238E27FC236}">
                <a16:creationId xmlns:a16="http://schemas.microsoft.com/office/drawing/2014/main" id="{F54F2C03-8533-3A48-58AD-64003CF2C0F8}"/>
              </a:ext>
            </a:extLst>
          </p:cNvPr>
          <p:cNvPicPr>
            <a:picLocks noChangeAspect="1"/>
          </p:cNvPicPr>
          <p:nvPr/>
        </p:nvPicPr>
        <p:blipFill>
          <a:blip r:embed="rId7"/>
          <a:stretch>
            <a:fillRect/>
          </a:stretch>
        </p:blipFill>
        <p:spPr>
          <a:xfrm>
            <a:off x="2481467" y="1611491"/>
            <a:ext cx="992438" cy="1906937"/>
          </a:xfrm>
          <a:prstGeom prst="rect">
            <a:avLst/>
          </a:prstGeom>
        </p:spPr>
      </p:pic>
      <p:pic>
        <p:nvPicPr>
          <p:cNvPr id="17" name="Picture 8">
            <a:extLst>
              <a:ext uri="{FF2B5EF4-FFF2-40B4-BE49-F238E27FC236}">
                <a16:creationId xmlns:a16="http://schemas.microsoft.com/office/drawing/2014/main" id="{CB97066E-14A6-62E8-439B-BDBA7BEF1D29}"/>
              </a:ext>
            </a:extLst>
          </p:cNvPr>
          <p:cNvPicPr>
            <a:picLocks noChangeAspect="1"/>
          </p:cNvPicPr>
          <p:nvPr/>
        </p:nvPicPr>
        <p:blipFill>
          <a:blip r:embed="rId8"/>
          <a:stretch>
            <a:fillRect/>
          </a:stretch>
        </p:blipFill>
        <p:spPr>
          <a:xfrm>
            <a:off x="8517968" y="1576031"/>
            <a:ext cx="749496" cy="1856790"/>
          </a:xfrm>
          <a:prstGeom prst="rect">
            <a:avLst/>
          </a:prstGeom>
        </p:spPr>
      </p:pic>
    </p:spTree>
    <p:extLst>
      <p:ext uri="{BB962C8B-B14F-4D97-AF65-F5344CB8AC3E}">
        <p14:creationId xmlns:p14="http://schemas.microsoft.com/office/powerpoint/2010/main" val="3808751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4">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4432"/>
            <a:ext cx="6255757"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6A72A9A-548C-49CC-656A-1AC5002DE23D}"/>
              </a:ext>
            </a:extLst>
          </p:cNvPr>
          <p:cNvSpPr>
            <a:spLocks noGrp="1"/>
          </p:cNvSpPr>
          <p:nvPr>
            <p:ph type="title"/>
          </p:nvPr>
        </p:nvSpPr>
        <p:spPr>
          <a:xfrm>
            <a:off x="960120" y="990599"/>
            <a:ext cx="4857751" cy="1563989"/>
          </a:xfrm>
        </p:spPr>
        <p:txBody>
          <a:bodyPr>
            <a:normAutofit/>
          </a:bodyPr>
          <a:lstStyle/>
          <a:p>
            <a:r>
              <a:rPr lang="da-DK" sz="4100"/>
              <a:t>Varmeproduktion</a:t>
            </a:r>
          </a:p>
        </p:txBody>
      </p:sp>
      <p:sp>
        <p:nvSpPr>
          <p:cNvPr id="3" name="Pladsholder til indhold 2">
            <a:extLst>
              <a:ext uri="{FF2B5EF4-FFF2-40B4-BE49-F238E27FC236}">
                <a16:creationId xmlns:a16="http://schemas.microsoft.com/office/drawing/2014/main" id="{76A9607C-7FE1-5377-F706-608EA65DD72E}"/>
              </a:ext>
            </a:extLst>
          </p:cNvPr>
          <p:cNvSpPr>
            <a:spLocks noGrp="1"/>
          </p:cNvSpPr>
          <p:nvPr>
            <p:ph idx="1"/>
          </p:nvPr>
        </p:nvSpPr>
        <p:spPr>
          <a:xfrm>
            <a:off x="960120" y="3071909"/>
            <a:ext cx="4924426" cy="2795492"/>
          </a:xfrm>
        </p:spPr>
        <p:txBody>
          <a:bodyPr>
            <a:normAutofit/>
          </a:bodyPr>
          <a:lstStyle/>
          <a:p>
            <a:endParaRPr lang="da-DK"/>
          </a:p>
        </p:txBody>
      </p:sp>
      <p:grpSp>
        <p:nvGrpSpPr>
          <p:cNvPr id="4" name="Grupper 15">
            <a:extLst>
              <a:ext uri="{FF2B5EF4-FFF2-40B4-BE49-F238E27FC236}">
                <a16:creationId xmlns:a16="http://schemas.microsoft.com/office/drawing/2014/main" id="{76F17193-8682-0513-F4AC-A71D88248B93}"/>
              </a:ext>
            </a:extLst>
          </p:cNvPr>
          <p:cNvGrpSpPr/>
          <p:nvPr/>
        </p:nvGrpSpPr>
        <p:grpSpPr>
          <a:xfrm>
            <a:off x="4775201" y="664431"/>
            <a:ext cx="6751324" cy="5059035"/>
            <a:chOff x="594800" y="1261073"/>
            <a:chExt cx="7623459" cy="5032436"/>
          </a:xfrm>
        </p:grpSpPr>
        <p:pic>
          <p:nvPicPr>
            <p:cNvPr id="5" name="Picture 1">
              <a:extLst>
                <a:ext uri="{FF2B5EF4-FFF2-40B4-BE49-F238E27FC236}">
                  <a16:creationId xmlns:a16="http://schemas.microsoft.com/office/drawing/2014/main" id="{76368A74-AA88-11C5-55EE-93142DE6A854}"/>
                </a:ext>
              </a:extLst>
            </p:cNvPr>
            <p:cNvPicPr>
              <a:picLocks noChangeAspect="1"/>
            </p:cNvPicPr>
            <p:nvPr/>
          </p:nvPicPr>
          <p:blipFill>
            <a:blip r:embed="rId2"/>
            <a:stretch>
              <a:fillRect/>
            </a:stretch>
          </p:blipFill>
          <p:spPr>
            <a:xfrm>
              <a:off x="594800" y="3452295"/>
              <a:ext cx="1868611" cy="2014007"/>
            </a:xfrm>
            <a:prstGeom prst="rect">
              <a:avLst/>
            </a:prstGeom>
          </p:spPr>
        </p:pic>
        <p:pic>
          <p:nvPicPr>
            <p:cNvPr id="6" name="Picture 3">
              <a:extLst>
                <a:ext uri="{FF2B5EF4-FFF2-40B4-BE49-F238E27FC236}">
                  <a16:creationId xmlns:a16="http://schemas.microsoft.com/office/drawing/2014/main" id="{A2689018-49F9-F229-93D4-5484C6266B2F}"/>
                </a:ext>
              </a:extLst>
            </p:cNvPr>
            <p:cNvPicPr>
              <a:picLocks noChangeAspect="1"/>
            </p:cNvPicPr>
            <p:nvPr/>
          </p:nvPicPr>
          <p:blipFill>
            <a:blip r:embed="rId3"/>
            <a:stretch>
              <a:fillRect/>
            </a:stretch>
          </p:blipFill>
          <p:spPr>
            <a:xfrm>
              <a:off x="3085792" y="1261073"/>
              <a:ext cx="1127549" cy="2166548"/>
            </a:xfrm>
            <a:prstGeom prst="rect">
              <a:avLst/>
            </a:prstGeom>
          </p:spPr>
        </p:pic>
        <p:pic>
          <p:nvPicPr>
            <p:cNvPr id="7" name="Picture 8">
              <a:extLst>
                <a:ext uri="{FF2B5EF4-FFF2-40B4-BE49-F238E27FC236}">
                  <a16:creationId xmlns:a16="http://schemas.microsoft.com/office/drawing/2014/main" id="{A3443C7F-50EF-877A-658F-7F1FE6EE2203}"/>
                </a:ext>
              </a:extLst>
            </p:cNvPr>
            <p:cNvPicPr>
              <a:picLocks noChangeAspect="1"/>
            </p:cNvPicPr>
            <p:nvPr/>
          </p:nvPicPr>
          <p:blipFill>
            <a:blip r:embed="rId4"/>
            <a:stretch>
              <a:fillRect/>
            </a:stretch>
          </p:blipFill>
          <p:spPr>
            <a:xfrm>
              <a:off x="7326715" y="3835047"/>
              <a:ext cx="891544" cy="2208698"/>
            </a:xfrm>
            <a:prstGeom prst="rect">
              <a:avLst/>
            </a:prstGeom>
          </p:spPr>
        </p:pic>
        <p:pic>
          <p:nvPicPr>
            <p:cNvPr id="8" name="Picture 10">
              <a:extLst>
                <a:ext uri="{FF2B5EF4-FFF2-40B4-BE49-F238E27FC236}">
                  <a16:creationId xmlns:a16="http://schemas.microsoft.com/office/drawing/2014/main" id="{7E94DA46-8142-DF8A-BF66-AD35FF6B8098}"/>
                </a:ext>
              </a:extLst>
            </p:cNvPr>
            <p:cNvPicPr>
              <a:picLocks noChangeAspect="1"/>
            </p:cNvPicPr>
            <p:nvPr/>
          </p:nvPicPr>
          <p:blipFill>
            <a:blip r:embed="rId5"/>
            <a:stretch>
              <a:fillRect/>
            </a:stretch>
          </p:blipFill>
          <p:spPr>
            <a:xfrm flipH="1">
              <a:off x="3418068" y="5401397"/>
              <a:ext cx="462995" cy="892112"/>
            </a:xfrm>
            <a:prstGeom prst="rect">
              <a:avLst/>
            </a:prstGeom>
          </p:spPr>
        </p:pic>
        <p:pic>
          <p:nvPicPr>
            <p:cNvPr id="9" name="Picture 12">
              <a:extLst>
                <a:ext uri="{FF2B5EF4-FFF2-40B4-BE49-F238E27FC236}">
                  <a16:creationId xmlns:a16="http://schemas.microsoft.com/office/drawing/2014/main" id="{5E5B2C7F-CB25-5409-A4FD-CCD3F07F81A2}"/>
                </a:ext>
              </a:extLst>
            </p:cNvPr>
            <p:cNvPicPr>
              <a:picLocks noChangeAspect="1"/>
            </p:cNvPicPr>
            <p:nvPr/>
          </p:nvPicPr>
          <p:blipFill>
            <a:blip r:embed="rId6"/>
            <a:stretch>
              <a:fillRect/>
            </a:stretch>
          </p:blipFill>
          <p:spPr>
            <a:xfrm>
              <a:off x="4964981" y="1566103"/>
              <a:ext cx="685800" cy="1200150"/>
            </a:xfrm>
            <a:prstGeom prst="rect">
              <a:avLst/>
            </a:prstGeom>
          </p:spPr>
        </p:pic>
        <p:pic>
          <p:nvPicPr>
            <p:cNvPr id="10" name="Picture 5">
              <a:extLst>
                <a:ext uri="{FF2B5EF4-FFF2-40B4-BE49-F238E27FC236}">
                  <a16:creationId xmlns:a16="http://schemas.microsoft.com/office/drawing/2014/main" id="{7E57057E-DFEB-0145-5CB5-650D018BBFA5}"/>
                </a:ext>
              </a:extLst>
            </p:cNvPr>
            <p:cNvPicPr>
              <a:picLocks noChangeAspect="1"/>
            </p:cNvPicPr>
            <p:nvPr/>
          </p:nvPicPr>
          <p:blipFill>
            <a:blip r:embed="rId7"/>
            <a:stretch>
              <a:fillRect/>
            </a:stretch>
          </p:blipFill>
          <p:spPr>
            <a:xfrm>
              <a:off x="6147520" y="2948240"/>
              <a:ext cx="1027249" cy="843812"/>
            </a:xfrm>
            <a:prstGeom prst="rect">
              <a:avLst/>
            </a:prstGeom>
          </p:spPr>
        </p:pic>
        <p:cxnSp>
          <p:nvCxnSpPr>
            <p:cNvPr id="11" name="Straight Arrow Connector 17">
              <a:extLst>
                <a:ext uri="{FF2B5EF4-FFF2-40B4-BE49-F238E27FC236}">
                  <a16:creationId xmlns:a16="http://schemas.microsoft.com/office/drawing/2014/main" id="{AEF63B86-3A47-7E5F-3A9A-1BDE55439A79}"/>
                </a:ext>
              </a:extLst>
            </p:cNvPr>
            <p:cNvCxnSpPr/>
            <p:nvPr/>
          </p:nvCxnSpPr>
          <p:spPr>
            <a:xfrm flipV="1">
              <a:off x="3785616" y="1665528"/>
              <a:ext cx="1621123" cy="3004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9">
              <a:extLst>
                <a:ext uri="{FF2B5EF4-FFF2-40B4-BE49-F238E27FC236}">
                  <a16:creationId xmlns:a16="http://schemas.microsoft.com/office/drawing/2014/main" id="{D98656E4-3799-A7A7-2F00-31D38EB46494}"/>
                </a:ext>
              </a:extLst>
            </p:cNvPr>
            <p:cNvCxnSpPr/>
            <p:nvPr/>
          </p:nvCxnSpPr>
          <p:spPr>
            <a:xfrm>
              <a:off x="5080917" y="2140004"/>
              <a:ext cx="1557627" cy="99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5129D2F7-71C6-7DF5-82BE-2AD72319FC7B}"/>
                </a:ext>
              </a:extLst>
            </p:cNvPr>
            <p:cNvCxnSpPr/>
            <p:nvPr/>
          </p:nvCxnSpPr>
          <p:spPr>
            <a:xfrm>
              <a:off x="6671923" y="3165178"/>
              <a:ext cx="295805" cy="4741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25">
              <a:extLst>
                <a:ext uri="{FF2B5EF4-FFF2-40B4-BE49-F238E27FC236}">
                  <a16:creationId xmlns:a16="http://schemas.microsoft.com/office/drawing/2014/main" id="{0843E649-48C6-D01D-7ABE-B37CF5A72305}"/>
                </a:ext>
              </a:extLst>
            </p:cNvPr>
            <p:cNvCxnSpPr/>
            <p:nvPr/>
          </p:nvCxnSpPr>
          <p:spPr>
            <a:xfrm>
              <a:off x="6996275" y="3721608"/>
              <a:ext cx="529237" cy="10406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27">
              <a:extLst>
                <a:ext uri="{FF2B5EF4-FFF2-40B4-BE49-F238E27FC236}">
                  <a16:creationId xmlns:a16="http://schemas.microsoft.com/office/drawing/2014/main" id="{BAD66BD3-CD34-C537-1C73-5F67F9B7727B}"/>
                </a:ext>
              </a:extLst>
            </p:cNvPr>
            <p:cNvCxnSpPr/>
            <p:nvPr/>
          </p:nvCxnSpPr>
          <p:spPr>
            <a:xfrm flipH="1">
              <a:off x="3785616" y="5824728"/>
              <a:ext cx="3867912" cy="2190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29">
              <a:extLst>
                <a:ext uri="{FF2B5EF4-FFF2-40B4-BE49-F238E27FC236}">
                  <a16:creationId xmlns:a16="http://schemas.microsoft.com/office/drawing/2014/main" id="{7F5083A3-2E49-E055-D9B9-60A1B2D7BCF9}"/>
                </a:ext>
              </a:extLst>
            </p:cNvPr>
            <p:cNvCxnSpPr/>
            <p:nvPr/>
          </p:nvCxnSpPr>
          <p:spPr>
            <a:xfrm flipH="1" flipV="1">
              <a:off x="2350008" y="5285232"/>
              <a:ext cx="1251835" cy="9042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37">
              <a:extLst>
                <a:ext uri="{FF2B5EF4-FFF2-40B4-BE49-F238E27FC236}">
                  <a16:creationId xmlns:a16="http://schemas.microsoft.com/office/drawing/2014/main" id="{BCE653D2-06F8-1E47-BAE3-77E300099E3A}"/>
                </a:ext>
              </a:extLst>
            </p:cNvPr>
            <p:cNvCxnSpPr/>
            <p:nvPr/>
          </p:nvCxnSpPr>
          <p:spPr>
            <a:xfrm flipV="1">
              <a:off x="2350008" y="3721608"/>
              <a:ext cx="3986784" cy="6309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40">
              <a:extLst>
                <a:ext uri="{FF2B5EF4-FFF2-40B4-BE49-F238E27FC236}">
                  <a16:creationId xmlns:a16="http://schemas.microsoft.com/office/drawing/2014/main" id="{29CB1239-B5B0-C5FC-0BEE-2BA47680B925}"/>
                </a:ext>
              </a:extLst>
            </p:cNvPr>
            <p:cNvCxnSpPr/>
            <p:nvPr/>
          </p:nvCxnSpPr>
          <p:spPr>
            <a:xfrm flipH="1" flipV="1">
              <a:off x="4007707" y="2378760"/>
              <a:ext cx="2664217" cy="12605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488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4432"/>
            <a:ext cx="6255757"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7F72EE2-DBC8-6532-D903-D8CDA2E086A2}"/>
              </a:ext>
            </a:extLst>
          </p:cNvPr>
          <p:cNvSpPr>
            <a:spLocks noGrp="1"/>
          </p:cNvSpPr>
          <p:nvPr>
            <p:ph type="title"/>
          </p:nvPr>
        </p:nvSpPr>
        <p:spPr>
          <a:xfrm>
            <a:off x="960120" y="990599"/>
            <a:ext cx="4857751" cy="1563989"/>
          </a:xfrm>
        </p:spPr>
        <p:txBody>
          <a:bodyPr>
            <a:normAutofit/>
          </a:bodyPr>
          <a:lstStyle/>
          <a:p>
            <a:r>
              <a:rPr lang="da-DK" sz="5100"/>
              <a:t>Afrimning og køle</a:t>
            </a:r>
          </a:p>
        </p:txBody>
      </p:sp>
      <p:sp>
        <p:nvSpPr>
          <p:cNvPr id="3" name="Pladsholder til indhold 2">
            <a:extLst>
              <a:ext uri="{FF2B5EF4-FFF2-40B4-BE49-F238E27FC236}">
                <a16:creationId xmlns:a16="http://schemas.microsoft.com/office/drawing/2014/main" id="{B936E0BB-251A-2EFA-12BE-282DD499CEA2}"/>
              </a:ext>
            </a:extLst>
          </p:cNvPr>
          <p:cNvSpPr>
            <a:spLocks noGrp="1"/>
          </p:cNvSpPr>
          <p:nvPr>
            <p:ph idx="1"/>
          </p:nvPr>
        </p:nvSpPr>
        <p:spPr>
          <a:xfrm>
            <a:off x="960120" y="3071909"/>
            <a:ext cx="4924426" cy="2795492"/>
          </a:xfrm>
        </p:spPr>
        <p:txBody>
          <a:bodyPr>
            <a:normAutofit/>
          </a:bodyPr>
          <a:lstStyle/>
          <a:p>
            <a:endParaRPr lang="da-DK"/>
          </a:p>
        </p:txBody>
      </p:sp>
      <p:grpSp>
        <p:nvGrpSpPr>
          <p:cNvPr id="4" name="Grupper 38">
            <a:extLst>
              <a:ext uri="{FF2B5EF4-FFF2-40B4-BE49-F238E27FC236}">
                <a16:creationId xmlns:a16="http://schemas.microsoft.com/office/drawing/2014/main" id="{8EBFDCB9-4678-C9FB-9467-4EA3ECCD7C9D}"/>
              </a:ext>
            </a:extLst>
          </p:cNvPr>
          <p:cNvGrpSpPr/>
          <p:nvPr/>
        </p:nvGrpSpPr>
        <p:grpSpPr>
          <a:xfrm>
            <a:off x="5029201" y="664432"/>
            <a:ext cx="6497324" cy="5101368"/>
            <a:chOff x="594800" y="1261073"/>
            <a:chExt cx="7623459" cy="5032436"/>
          </a:xfrm>
        </p:grpSpPr>
        <p:pic>
          <p:nvPicPr>
            <p:cNvPr id="5" name="Picture 1">
              <a:extLst>
                <a:ext uri="{FF2B5EF4-FFF2-40B4-BE49-F238E27FC236}">
                  <a16:creationId xmlns:a16="http://schemas.microsoft.com/office/drawing/2014/main" id="{64327B37-ADD5-6114-C238-CC8A1B82A4C9}"/>
                </a:ext>
              </a:extLst>
            </p:cNvPr>
            <p:cNvPicPr>
              <a:picLocks noChangeAspect="1"/>
            </p:cNvPicPr>
            <p:nvPr/>
          </p:nvPicPr>
          <p:blipFill>
            <a:blip r:embed="rId2"/>
            <a:stretch>
              <a:fillRect/>
            </a:stretch>
          </p:blipFill>
          <p:spPr>
            <a:xfrm>
              <a:off x="594800" y="3452295"/>
              <a:ext cx="1868611" cy="2014007"/>
            </a:xfrm>
            <a:prstGeom prst="rect">
              <a:avLst/>
            </a:prstGeom>
          </p:spPr>
        </p:pic>
        <p:pic>
          <p:nvPicPr>
            <p:cNvPr id="6" name="Picture 3">
              <a:extLst>
                <a:ext uri="{FF2B5EF4-FFF2-40B4-BE49-F238E27FC236}">
                  <a16:creationId xmlns:a16="http://schemas.microsoft.com/office/drawing/2014/main" id="{26A6F040-6517-0A11-8265-0C6FDC9868EA}"/>
                </a:ext>
              </a:extLst>
            </p:cNvPr>
            <p:cNvPicPr>
              <a:picLocks noChangeAspect="1"/>
            </p:cNvPicPr>
            <p:nvPr/>
          </p:nvPicPr>
          <p:blipFill>
            <a:blip r:embed="rId3"/>
            <a:stretch>
              <a:fillRect/>
            </a:stretch>
          </p:blipFill>
          <p:spPr>
            <a:xfrm>
              <a:off x="3085792" y="1261073"/>
              <a:ext cx="1127549" cy="2166548"/>
            </a:xfrm>
            <a:prstGeom prst="rect">
              <a:avLst/>
            </a:prstGeom>
          </p:spPr>
        </p:pic>
        <p:pic>
          <p:nvPicPr>
            <p:cNvPr id="7" name="Picture 8">
              <a:extLst>
                <a:ext uri="{FF2B5EF4-FFF2-40B4-BE49-F238E27FC236}">
                  <a16:creationId xmlns:a16="http://schemas.microsoft.com/office/drawing/2014/main" id="{CE61E796-BE50-7015-4F51-2D474E5E754F}"/>
                </a:ext>
              </a:extLst>
            </p:cNvPr>
            <p:cNvPicPr>
              <a:picLocks noChangeAspect="1"/>
            </p:cNvPicPr>
            <p:nvPr/>
          </p:nvPicPr>
          <p:blipFill>
            <a:blip r:embed="rId4"/>
            <a:stretch>
              <a:fillRect/>
            </a:stretch>
          </p:blipFill>
          <p:spPr>
            <a:xfrm>
              <a:off x="7326715" y="3835047"/>
              <a:ext cx="891544" cy="2208698"/>
            </a:xfrm>
            <a:prstGeom prst="rect">
              <a:avLst/>
            </a:prstGeom>
          </p:spPr>
        </p:pic>
        <p:pic>
          <p:nvPicPr>
            <p:cNvPr id="8" name="Picture 10">
              <a:extLst>
                <a:ext uri="{FF2B5EF4-FFF2-40B4-BE49-F238E27FC236}">
                  <a16:creationId xmlns:a16="http://schemas.microsoft.com/office/drawing/2014/main" id="{63152B98-1E52-C29E-3003-A342FBCE632D}"/>
                </a:ext>
              </a:extLst>
            </p:cNvPr>
            <p:cNvPicPr>
              <a:picLocks noChangeAspect="1"/>
            </p:cNvPicPr>
            <p:nvPr/>
          </p:nvPicPr>
          <p:blipFill>
            <a:blip r:embed="rId5"/>
            <a:stretch>
              <a:fillRect/>
            </a:stretch>
          </p:blipFill>
          <p:spPr>
            <a:xfrm flipH="1">
              <a:off x="3418068" y="5401397"/>
              <a:ext cx="462995" cy="892112"/>
            </a:xfrm>
            <a:prstGeom prst="rect">
              <a:avLst/>
            </a:prstGeom>
          </p:spPr>
        </p:pic>
        <p:pic>
          <p:nvPicPr>
            <p:cNvPr id="9" name="Picture 12">
              <a:extLst>
                <a:ext uri="{FF2B5EF4-FFF2-40B4-BE49-F238E27FC236}">
                  <a16:creationId xmlns:a16="http://schemas.microsoft.com/office/drawing/2014/main" id="{360D93DA-0BCF-CAB3-1692-69D9B34FB67A}"/>
                </a:ext>
              </a:extLst>
            </p:cNvPr>
            <p:cNvPicPr>
              <a:picLocks noChangeAspect="1"/>
            </p:cNvPicPr>
            <p:nvPr/>
          </p:nvPicPr>
          <p:blipFill>
            <a:blip r:embed="rId6"/>
            <a:stretch>
              <a:fillRect/>
            </a:stretch>
          </p:blipFill>
          <p:spPr>
            <a:xfrm>
              <a:off x="4964981" y="1566103"/>
              <a:ext cx="685800" cy="1200150"/>
            </a:xfrm>
            <a:prstGeom prst="rect">
              <a:avLst/>
            </a:prstGeom>
          </p:spPr>
        </p:pic>
        <p:pic>
          <p:nvPicPr>
            <p:cNvPr id="10" name="Picture 5">
              <a:extLst>
                <a:ext uri="{FF2B5EF4-FFF2-40B4-BE49-F238E27FC236}">
                  <a16:creationId xmlns:a16="http://schemas.microsoft.com/office/drawing/2014/main" id="{079C092A-DFDE-676F-217F-67B103FCCE8F}"/>
                </a:ext>
              </a:extLst>
            </p:cNvPr>
            <p:cNvPicPr>
              <a:picLocks noChangeAspect="1"/>
            </p:cNvPicPr>
            <p:nvPr/>
          </p:nvPicPr>
          <p:blipFill>
            <a:blip r:embed="rId7"/>
            <a:stretch>
              <a:fillRect/>
            </a:stretch>
          </p:blipFill>
          <p:spPr>
            <a:xfrm>
              <a:off x="6147520" y="2948240"/>
              <a:ext cx="1027249" cy="843812"/>
            </a:xfrm>
            <a:prstGeom prst="rect">
              <a:avLst/>
            </a:prstGeom>
          </p:spPr>
        </p:pic>
        <p:cxnSp>
          <p:nvCxnSpPr>
            <p:cNvPr id="11" name="Straight Arrow Connector 17">
              <a:extLst>
                <a:ext uri="{FF2B5EF4-FFF2-40B4-BE49-F238E27FC236}">
                  <a16:creationId xmlns:a16="http://schemas.microsoft.com/office/drawing/2014/main" id="{942C9776-2A39-7C25-1396-1EDC1633E3B7}"/>
                </a:ext>
              </a:extLst>
            </p:cNvPr>
            <p:cNvCxnSpPr/>
            <p:nvPr/>
          </p:nvCxnSpPr>
          <p:spPr>
            <a:xfrm flipV="1">
              <a:off x="3747362" y="1665528"/>
              <a:ext cx="1659377" cy="3095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9">
              <a:extLst>
                <a:ext uri="{FF2B5EF4-FFF2-40B4-BE49-F238E27FC236}">
                  <a16:creationId xmlns:a16="http://schemas.microsoft.com/office/drawing/2014/main" id="{620ADF20-6327-E950-B75A-51F53BA934D4}"/>
                </a:ext>
              </a:extLst>
            </p:cNvPr>
            <p:cNvCxnSpPr/>
            <p:nvPr/>
          </p:nvCxnSpPr>
          <p:spPr>
            <a:xfrm>
              <a:off x="5080917" y="2140004"/>
              <a:ext cx="1557627" cy="99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D0D09D79-FDCC-B98B-AB2B-F6470873767E}"/>
                </a:ext>
              </a:extLst>
            </p:cNvPr>
            <p:cNvCxnSpPr/>
            <p:nvPr/>
          </p:nvCxnSpPr>
          <p:spPr>
            <a:xfrm flipH="1">
              <a:off x="6336792" y="3165178"/>
              <a:ext cx="335131" cy="3918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40">
              <a:extLst>
                <a:ext uri="{FF2B5EF4-FFF2-40B4-BE49-F238E27FC236}">
                  <a16:creationId xmlns:a16="http://schemas.microsoft.com/office/drawing/2014/main" id="{79589A16-CF82-AD10-5120-BE538CDC20C4}"/>
                </a:ext>
              </a:extLst>
            </p:cNvPr>
            <p:cNvCxnSpPr/>
            <p:nvPr/>
          </p:nvCxnSpPr>
          <p:spPr>
            <a:xfrm flipH="1" flipV="1">
              <a:off x="4007707" y="2378760"/>
              <a:ext cx="2630837" cy="12788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5">
              <a:extLst>
                <a:ext uri="{FF2B5EF4-FFF2-40B4-BE49-F238E27FC236}">
                  <a16:creationId xmlns:a16="http://schemas.microsoft.com/office/drawing/2014/main" id="{27532E51-A0B0-9E1C-5B90-B3D49191BBA4}"/>
                </a:ext>
              </a:extLst>
            </p:cNvPr>
            <p:cNvCxnSpPr/>
            <p:nvPr/>
          </p:nvCxnSpPr>
          <p:spPr>
            <a:xfrm flipH="1">
              <a:off x="2350008" y="3721608"/>
              <a:ext cx="3986784" cy="6217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8">
              <a:extLst>
                <a:ext uri="{FF2B5EF4-FFF2-40B4-BE49-F238E27FC236}">
                  <a16:creationId xmlns:a16="http://schemas.microsoft.com/office/drawing/2014/main" id="{2BC426A2-3DDA-A591-BE1F-C4F4580994E2}"/>
                </a:ext>
              </a:extLst>
            </p:cNvPr>
            <p:cNvCxnSpPr/>
            <p:nvPr/>
          </p:nvCxnSpPr>
          <p:spPr>
            <a:xfrm>
              <a:off x="2350008" y="5401397"/>
              <a:ext cx="1261872" cy="734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1">
              <a:extLst>
                <a:ext uri="{FF2B5EF4-FFF2-40B4-BE49-F238E27FC236}">
                  <a16:creationId xmlns:a16="http://schemas.microsoft.com/office/drawing/2014/main" id="{A918D398-CF17-367C-10DD-12C8CA4B6E71}"/>
                </a:ext>
              </a:extLst>
            </p:cNvPr>
            <p:cNvCxnSpPr/>
            <p:nvPr/>
          </p:nvCxnSpPr>
          <p:spPr>
            <a:xfrm flipV="1">
              <a:off x="3747362" y="5824728"/>
              <a:ext cx="3951886" cy="3108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4">
              <a:extLst>
                <a:ext uri="{FF2B5EF4-FFF2-40B4-BE49-F238E27FC236}">
                  <a16:creationId xmlns:a16="http://schemas.microsoft.com/office/drawing/2014/main" id="{04FDEE72-A7C3-CC05-29FB-4FC551A60096}"/>
                </a:ext>
              </a:extLst>
            </p:cNvPr>
            <p:cNvCxnSpPr/>
            <p:nvPr/>
          </p:nvCxnSpPr>
          <p:spPr>
            <a:xfrm flipH="1" flipV="1">
              <a:off x="6986016" y="3657600"/>
              <a:ext cx="548640" cy="10515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4870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a:extLst>
              <a:ext uri="{FF2B5EF4-FFF2-40B4-BE49-F238E27FC236}">
                <a16:creationId xmlns:a16="http://schemas.microsoft.com/office/drawing/2014/main" id="{59349C9B-315D-C204-88D6-19DDA68E891E}"/>
              </a:ext>
            </a:extLst>
          </p:cNvPr>
          <p:cNvPicPr>
            <a:picLocks noChangeAspect="1"/>
          </p:cNvPicPr>
          <p:nvPr/>
        </p:nvPicPr>
        <p:blipFill>
          <a:blip r:embed="rId2"/>
          <a:stretch>
            <a:fillRect/>
          </a:stretch>
        </p:blipFill>
        <p:spPr>
          <a:xfrm>
            <a:off x="4297430" y="2520328"/>
            <a:ext cx="4029796" cy="4210042"/>
          </a:xfrm>
          <a:prstGeom prst="rect">
            <a:avLst/>
          </a:prstGeom>
        </p:spPr>
      </p:pic>
      <p:sp>
        <p:nvSpPr>
          <p:cNvPr id="2" name="Titel 1">
            <a:extLst>
              <a:ext uri="{FF2B5EF4-FFF2-40B4-BE49-F238E27FC236}">
                <a16:creationId xmlns:a16="http://schemas.microsoft.com/office/drawing/2014/main" id="{01E2BE96-B472-4546-1240-2EFC242C7A1A}"/>
              </a:ext>
            </a:extLst>
          </p:cNvPr>
          <p:cNvSpPr>
            <a:spLocks noGrp="1"/>
          </p:cNvSpPr>
          <p:nvPr>
            <p:ph type="title"/>
          </p:nvPr>
        </p:nvSpPr>
        <p:spPr/>
        <p:txBody>
          <a:bodyPr/>
          <a:lstStyle/>
          <a:p>
            <a:r>
              <a:rPr lang="da-DK" dirty="0"/>
              <a:t>Indre komponenter</a:t>
            </a:r>
          </a:p>
        </p:txBody>
      </p:sp>
      <p:sp>
        <p:nvSpPr>
          <p:cNvPr id="3" name="Pladsholder til indhold 2">
            <a:extLst>
              <a:ext uri="{FF2B5EF4-FFF2-40B4-BE49-F238E27FC236}">
                <a16:creationId xmlns:a16="http://schemas.microsoft.com/office/drawing/2014/main" id="{DF380DD2-2BDB-3992-0D9C-A9F8548C961D}"/>
              </a:ext>
            </a:extLst>
          </p:cNvPr>
          <p:cNvSpPr>
            <a:spLocks noGrp="1"/>
          </p:cNvSpPr>
          <p:nvPr>
            <p:ph idx="1"/>
          </p:nvPr>
        </p:nvSpPr>
        <p:spPr/>
        <p:txBody>
          <a:bodyPr/>
          <a:lstStyle/>
          <a:p>
            <a:endParaRPr lang="da-DK"/>
          </a:p>
        </p:txBody>
      </p:sp>
      <p:pic>
        <p:nvPicPr>
          <p:cNvPr id="4" name="Picture 5">
            <a:extLst>
              <a:ext uri="{FF2B5EF4-FFF2-40B4-BE49-F238E27FC236}">
                <a16:creationId xmlns:a16="http://schemas.microsoft.com/office/drawing/2014/main" id="{25B7675A-3D0E-9B1E-3D6B-2115E0968E83}"/>
              </a:ext>
            </a:extLst>
          </p:cNvPr>
          <p:cNvPicPr>
            <a:picLocks noChangeAspect="1"/>
          </p:cNvPicPr>
          <p:nvPr/>
        </p:nvPicPr>
        <p:blipFill rotWithShape="1">
          <a:blip r:embed="rId3"/>
          <a:srcRect r="46603"/>
          <a:stretch/>
        </p:blipFill>
        <p:spPr>
          <a:xfrm>
            <a:off x="188926" y="2398058"/>
            <a:ext cx="3675850" cy="2061884"/>
          </a:xfrm>
          <a:prstGeom prst="rect">
            <a:avLst/>
          </a:prstGeom>
          <a:ln>
            <a:solidFill>
              <a:schemeClr val="tx1"/>
            </a:solidFill>
          </a:ln>
        </p:spPr>
      </p:pic>
      <p:pic>
        <p:nvPicPr>
          <p:cNvPr id="5" name="Picture 5">
            <a:extLst>
              <a:ext uri="{FF2B5EF4-FFF2-40B4-BE49-F238E27FC236}">
                <a16:creationId xmlns:a16="http://schemas.microsoft.com/office/drawing/2014/main" id="{93209C3C-3193-D887-98E1-00783F15402A}"/>
              </a:ext>
            </a:extLst>
          </p:cNvPr>
          <p:cNvPicPr>
            <a:picLocks noChangeAspect="1"/>
          </p:cNvPicPr>
          <p:nvPr/>
        </p:nvPicPr>
        <p:blipFill rotWithShape="1">
          <a:blip r:embed="rId3"/>
          <a:srcRect l="55327" r="-8723"/>
          <a:stretch/>
        </p:blipFill>
        <p:spPr>
          <a:xfrm>
            <a:off x="188926" y="4605570"/>
            <a:ext cx="3675850" cy="2061884"/>
          </a:xfrm>
          <a:prstGeom prst="rect">
            <a:avLst/>
          </a:prstGeom>
          <a:ln>
            <a:solidFill>
              <a:schemeClr val="tx1"/>
            </a:solidFill>
          </a:ln>
        </p:spPr>
      </p:pic>
      <p:sp>
        <p:nvSpPr>
          <p:cNvPr id="6" name="Rektangel: afrundede hjørner 5">
            <a:extLst>
              <a:ext uri="{FF2B5EF4-FFF2-40B4-BE49-F238E27FC236}">
                <a16:creationId xmlns:a16="http://schemas.microsoft.com/office/drawing/2014/main" id="{AE6F343C-6979-8964-BE04-B65B33E52B0C}"/>
              </a:ext>
            </a:extLst>
          </p:cNvPr>
          <p:cNvSpPr/>
          <p:nvPr/>
        </p:nvSpPr>
        <p:spPr>
          <a:xfrm>
            <a:off x="188925" y="5006349"/>
            <a:ext cx="3866369" cy="1809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afrundede hjørner 6">
            <a:extLst>
              <a:ext uri="{FF2B5EF4-FFF2-40B4-BE49-F238E27FC236}">
                <a16:creationId xmlns:a16="http://schemas.microsoft.com/office/drawing/2014/main" id="{46C8A781-7ADC-7C9A-650F-265776821650}"/>
              </a:ext>
            </a:extLst>
          </p:cNvPr>
          <p:cNvSpPr/>
          <p:nvPr/>
        </p:nvSpPr>
        <p:spPr>
          <a:xfrm>
            <a:off x="6533974" y="4692024"/>
            <a:ext cx="871033" cy="1562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afrundede hjørner 7">
            <a:extLst>
              <a:ext uri="{FF2B5EF4-FFF2-40B4-BE49-F238E27FC236}">
                <a16:creationId xmlns:a16="http://schemas.microsoft.com/office/drawing/2014/main" id="{3B584550-46C5-A66A-C02F-1637D23F289E}"/>
              </a:ext>
            </a:extLst>
          </p:cNvPr>
          <p:cNvSpPr/>
          <p:nvPr/>
        </p:nvSpPr>
        <p:spPr>
          <a:xfrm>
            <a:off x="188925" y="2806074"/>
            <a:ext cx="3866369" cy="1809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afrundede hjørner 8">
            <a:extLst>
              <a:ext uri="{FF2B5EF4-FFF2-40B4-BE49-F238E27FC236}">
                <a16:creationId xmlns:a16="http://schemas.microsoft.com/office/drawing/2014/main" id="{054392EC-A562-7216-B875-6C03AEC49BB4}"/>
              </a:ext>
            </a:extLst>
          </p:cNvPr>
          <p:cNvSpPr/>
          <p:nvPr/>
        </p:nvSpPr>
        <p:spPr>
          <a:xfrm>
            <a:off x="5038549" y="2682249"/>
            <a:ext cx="2633158" cy="148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afrundede hjørner 9">
            <a:extLst>
              <a:ext uri="{FF2B5EF4-FFF2-40B4-BE49-F238E27FC236}">
                <a16:creationId xmlns:a16="http://schemas.microsoft.com/office/drawing/2014/main" id="{421B3662-EA4A-82F4-734C-3A2F202C4D73}"/>
              </a:ext>
            </a:extLst>
          </p:cNvPr>
          <p:cNvSpPr/>
          <p:nvPr/>
        </p:nvSpPr>
        <p:spPr>
          <a:xfrm>
            <a:off x="188925" y="2415549"/>
            <a:ext cx="3866369" cy="1809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afrundede hjørner 10">
            <a:extLst>
              <a:ext uri="{FF2B5EF4-FFF2-40B4-BE49-F238E27FC236}">
                <a16:creationId xmlns:a16="http://schemas.microsoft.com/office/drawing/2014/main" id="{315EF3D5-3566-6929-50F0-7301D0AEBF80}"/>
              </a:ext>
            </a:extLst>
          </p:cNvPr>
          <p:cNvSpPr/>
          <p:nvPr/>
        </p:nvSpPr>
        <p:spPr>
          <a:xfrm>
            <a:off x="4819474" y="3687137"/>
            <a:ext cx="1204408" cy="148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afrundede hjørner 11">
            <a:extLst>
              <a:ext uri="{FF2B5EF4-FFF2-40B4-BE49-F238E27FC236}">
                <a16:creationId xmlns:a16="http://schemas.microsoft.com/office/drawing/2014/main" id="{AA33E2C6-9333-1085-B9C6-76D3BE890EDE}"/>
              </a:ext>
            </a:extLst>
          </p:cNvPr>
          <p:cNvSpPr/>
          <p:nvPr/>
        </p:nvSpPr>
        <p:spPr>
          <a:xfrm>
            <a:off x="188925" y="4311024"/>
            <a:ext cx="3866369" cy="1809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afrundede hjørner 12">
            <a:extLst>
              <a:ext uri="{FF2B5EF4-FFF2-40B4-BE49-F238E27FC236}">
                <a16:creationId xmlns:a16="http://schemas.microsoft.com/office/drawing/2014/main" id="{7E8ECB11-03F9-29C3-09E9-586C92090A4C}"/>
              </a:ext>
            </a:extLst>
          </p:cNvPr>
          <p:cNvSpPr/>
          <p:nvPr/>
        </p:nvSpPr>
        <p:spPr>
          <a:xfrm>
            <a:off x="7220198" y="4124202"/>
            <a:ext cx="723476" cy="19584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afrundede hjørner 13">
            <a:extLst>
              <a:ext uri="{FF2B5EF4-FFF2-40B4-BE49-F238E27FC236}">
                <a16:creationId xmlns:a16="http://schemas.microsoft.com/office/drawing/2014/main" id="{B0F5247F-4E8D-0B0D-32E8-13D2E7E421F6}"/>
              </a:ext>
            </a:extLst>
          </p:cNvPr>
          <p:cNvSpPr/>
          <p:nvPr/>
        </p:nvSpPr>
        <p:spPr>
          <a:xfrm>
            <a:off x="188925" y="3177549"/>
            <a:ext cx="3866369" cy="1809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afrundede hjørner 14">
            <a:extLst>
              <a:ext uri="{FF2B5EF4-FFF2-40B4-BE49-F238E27FC236}">
                <a16:creationId xmlns:a16="http://schemas.microsoft.com/office/drawing/2014/main" id="{ACBCD33E-FCA2-81A4-4848-B52B8C59374E}"/>
              </a:ext>
            </a:extLst>
          </p:cNvPr>
          <p:cNvSpPr/>
          <p:nvPr/>
        </p:nvSpPr>
        <p:spPr>
          <a:xfrm>
            <a:off x="6360395" y="4320549"/>
            <a:ext cx="444537"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afrundede hjørner 15">
            <a:extLst>
              <a:ext uri="{FF2B5EF4-FFF2-40B4-BE49-F238E27FC236}">
                <a16:creationId xmlns:a16="http://schemas.microsoft.com/office/drawing/2014/main" id="{DE70F199-B547-47A7-F4B2-F3B921060755}"/>
              </a:ext>
            </a:extLst>
          </p:cNvPr>
          <p:cNvSpPr/>
          <p:nvPr/>
        </p:nvSpPr>
        <p:spPr>
          <a:xfrm>
            <a:off x="179400" y="2996574"/>
            <a:ext cx="3866369" cy="1809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afrundede hjørner 16">
            <a:extLst>
              <a:ext uri="{FF2B5EF4-FFF2-40B4-BE49-F238E27FC236}">
                <a16:creationId xmlns:a16="http://schemas.microsoft.com/office/drawing/2014/main" id="{B64FF775-91BC-1A62-D3F6-A8090C6DD9E7}"/>
              </a:ext>
            </a:extLst>
          </p:cNvPr>
          <p:cNvSpPr/>
          <p:nvPr/>
        </p:nvSpPr>
        <p:spPr>
          <a:xfrm>
            <a:off x="6628999" y="4538894"/>
            <a:ext cx="271183" cy="4769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afrundede hjørner 17">
            <a:extLst>
              <a:ext uri="{FF2B5EF4-FFF2-40B4-BE49-F238E27FC236}">
                <a16:creationId xmlns:a16="http://schemas.microsoft.com/office/drawing/2014/main" id="{0F8E0E1A-80F3-52A7-4C41-8F9E3A0DC14F}"/>
              </a:ext>
            </a:extLst>
          </p:cNvPr>
          <p:cNvSpPr/>
          <p:nvPr/>
        </p:nvSpPr>
        <p:spPr>
          <a:xfrm>
            <a:off x="179399" y="5958849"/>
            <a:ext cx="3866369" cy="1809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afrundede hjørner 18">
            <a:extLst>
              <a:ext uri="{FF2B5EF4-FFF2-40B4-BE49-F238E27FC236}">
                <a16:creationId xmlns:a16="http://schemas.microsoft.com/office/drawing/2014/main" id="{B5D38F06-D0FE-A94C-9F20-E7C4B69B0194}"/>
              </a:ext>
            </a:extLst>
          </p:cNvPr>
          <p:cNvSpPr/>
          <p:nvPr/>
        </p:nvSpPr>
        <p:spPr>
          <a:xfrm>
            <a:off x="6055889" y="5250254"/>
            <a:ext cx="694934" cy="8895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4537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9BE63-8345-3874-0B28-3641A3E2754F}"/>
              </a:ext>
            </a:extLst>
          </p:cNvPr>
          <p:cNvSpPr>
            <a:spLocks noGrp="1"/>
          </p:cNvSpPr>
          <p:nvPr>
            <p:ph type="title"/>
          </p:nvPr>
        </p:nvSpPr>
        <p:spPr/>
        <p:txBody>
          <a:bodyPr/>
          <a:lstStyle/>
          <a:p>
            <a:r>
              <a:rPr lang="da-DK" dirty="0"/>
              <a:t>anmeldelse</a:t>
            </a:r>
          </a:p>
        </p:txBody>
      </p:sp>
      <p:sp>
        <p:nvSpPr>
          <p:cNvPr id="3" name="Pladsholder til indhold 2">
            <a:extLst>
              <a:ext uri="{FF2B5EF4-FFF2-40B4-BE49-F238E27FC236}">
                <a16:creationId xmlns:a16="http://schemas.microsoft.com/office/drawing/2014/main" id="{1184301A-4DD7-EFCA-EC43-1BBD415E8874}"/>
              </a:ext>
            </a:extLst>
          </p:cNvPr>
          <p:cNvSpPr>
            <a:spLocks noGrp="1"/>
          </p:cNvSpPr>
          <p:nvPr>
            <p:ph idx="1"/>
          </p:nvPr>
        </p:nvSpPr>
        <p:spPr>
          <a:xfrm>
            <a:off x="0" y="2587752"/>
            <a:ext cx="11228832" cy="3593592"/>
          </a:xfrm>
        </p:spPr>
        <p:txBody>
          <a:bodyPr/>
          <a:lstStyle/>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Hvis der er tale om et jordvarmeanlæg, skal der laves en færdigmelding med tæthedsprøve til kommunen senest 14 dage efter ibrugtagning. Dette vil udløse en automatisk ændring af BBR, hvorefter ejeren af anlægget vil få rabat på elafgiften på forbrug over 4.000 kWh.</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Evt. sløjfning af olietank skal også anmeldes.</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Har man installeret en luft/vand varmepumpe, da skal kommunen have separat besked om dette for</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at lave den nødvendige ændring i BBR.</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Det er i alle tilfælde en god idé at informere slutkunde/slutbruger om, at de skal følge op på ændring af BBR og meget gerne orientere det lokale elselskab for korrekt registrering.</a:t>
            </a:r>
          </a:p>
          <a:p>
            <a:endParaRPr lang="da-DK" dirty="0"/>
          </a:p>
        </p:txBody>
      </p:sp>
    </p:spTree>
    <p:extLst>
      <p:ext uri="{BB962C8B-B14F-4D97-AF65-F5344CB8AC3E}">
        <p14:creationId xmlns:p14="http://schemas.microsoft.com/office/powerpoint/2010/main" val="3418851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5DF52-57E9-66BB-2600-5DEEA7B82778}"/>
              </a:ext>
            </a:extLst>
          </p:cNvPr>
          <p:cNvSpPr>
            <a:spLocks noGrp="1"/>
          </p:cNvSpPr>
          <p:nvPr>
            <p:ph type="title"/>
          </p:nvPr>
        </p:nvSpPr>
        <p:spPr/>
        <p:txBody>
          <a:bodyPr/>
          <a:lstStyle/>
          <a:p>
            <a:r>
              <a:rPr lang="da-DK" dirty="0"/>
              <a:t>Service krav kølekreds</a:t>
            </a:r>
          </a:p>
        </p:txBody>
      </p:sp>
      <p:sp>
        <p:nvSpPr>
          <p:cNvPr id="3" name="Pladsholder til indhold 2">
            <a:extLst>
              <a:ext uri="{FF2B5EF4-FFF2-40B4-BE49-F238E27FC236}">
                <a16:creationId xmlns:a16="http://schemas.microsoft.com/office/drawing/2014/main" id="{ACC343D3-3654-6AA8-D537-3C3F26D451B7}"/>
              </a:ext>
            </a:extLst>
          </p:cNvPr>
          <p:cNvSpPr>
            <a:spLocks noGrp="1"/>
          </p:cNvSpPr>
          <p:nvPr>
            <p:ph idx="1"/>
          </p:nvPr>
        </p:nvSpPr>
        <p:spPr>
          <a:xfrm>
            <a:off x="0" y="2587752"/>
            <a:ext cx="6214533" cy="3593592"/>
          </a:xfrm>
        </p:spPr>
        <p:txBody>
          <a:bodyPr>
            <a:normAutofit fontScale="25000" lnSpcReduction="20000"/>
          </a:bodyPr>
          <a:lstStyle/>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Service skal udføres i henhold til lovgivning og leverandørens anvisninger og udføres af sagkyndig</a:t>
            </a:r>
          </a:p>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person. </a:t>
            </a:r>
          </a:p>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Heraf kan fx nævnes:</a:t>
            </a:r>
          </a:p>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Snif for kølemiddeludslip og kig efter olieplamager. </a:t>
            </a:r>
          </a:p>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Er der stadig bobler i skueglasset efter 5 min. drift. </a:t>
            </a:r>
          </a:p>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Hvilken farve har skueglasset. </a:t>
            </a:r>
          </a:p>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Undersøg visuelt for slitage, tæringer og metaltræthed.</a:t>
            </a:r>
          </a:p>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Undersøg for mislyde.</a:t>
            </a:r>
          </a:p>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Undlad at påsætte manometer, hvis der ikke skønnes noget galt med kølekreds.</a:t>
            </a:r>
          </a:p>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Varmekreds (jordvarme og luft/vand)</a:t>
            </a:r>
          </a:p>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Anlægget trykprøves</a:t>
            </a:r>
          </a:p>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Ekspansionsbeholders fortryk kontrolleres.</a:t>
            </a:r>
          </a:p>
          <a:p>
            <a:pPr>
              <a:lnSpc>
                <a:spcPct val="120000"/>
              </a:lnSpc>
            </a:pPr>
            <a:r>
              <a:rPr lang="da-DK" sz="4000" b="1" dirty="0">
                <a:effectLst/>
                <a:latin typeface="Calibri" panose="020F0502020204030204" pitchFamily="34" charset="0"/>
                <a:ea typeface="Times New Roman" panose="02020603050405020304" pitchFamily="18" charset="0"/>
                <a:cs typeface="Times New Roman" panose="02020603050405020304" pitchFamily="18" charset="0"/>
              </a:rPr>
              <a:t>Hvis krav i manual, da udtag vandprøve og test for fx pH, hårdhed og ilt.</a:t>
            </a:r>
          </a:p>
          <a:p>
            <a:endParaRPr lang="da-DK" dirty="0"/>
          </a:p>
        </p:txBody>
      </p:sp>
      <p:sp>
        <p:nvSpPr>
          <p:cNvPr id="4" name="Tekstfelt 3">
            <a:extLst>
              <a:ext uri="{FF2B5EF4-FFF2-40B4-BE49-F238E27FC236}">
                <a16:creationId xmlns:a16="http://schemas.microsoft.com/office/drawing/2014/main" id="{904D9226-A758-82A1-2CAE-0C52DA9C4DF1}"/>
              </a:ext>
            </a:extLst>
          </p:cNvPr>
          <p:cNvSpPr txBox="1"/>
          <p:nvPr/>
        </p:nvSpPr>
        <p:spPr>
          <a:xfrm>
            <a:off x="6959600" y="4058868"/>
            <a:ext cx="3793067" cy="369332"/>
          </a:xfrm>
          <a:prstGeom prst="rect">
            <a:avLst/>
          </a:prstGeom>
          <a:noFill/>
        </p:spPr>
        <p:txBody>
          <a:bodyPr wrap="square" rtlCol="0">
            <a:spAutoFit/>
          </a:bodyPr>
          <a:lstStyle/>
          <a:p>
            <a:r>
              <a:rPr lang="da-DK" dirty="0"/>
              <a:t>FØLG ALTID PRODUCENT ANVISNING</a:t>
            </a:r>
          </a:p>
        </p:txBody>
      </p:sp>
      <p:sp>
        <p:nvSpPr>
          <p:cNvPr id="5" name="Rektangel 4">
            <a:extLst>
              <a:ext uri="{FF2B5EF4-FFF2-40B4-BE49-F238E27FC236}">
                <a16:creationId xmlns:a16="http://schemas.microsoft.com/office/drawing/2014/main" id="{9E1128EA-8D20-074F-8AA8-153FB1C46811}"/>
              </a:ext>
            </a:extLst>
          </p:cNvPr>
          <p:cNvSpPr/>
          <p:nvPr/>
        </p:nvSpPr>
        <p:spPr>
          <a:xfrm>
            <a:off x="5966169" y="2308592"/>
            <a:ext cx="6304862" cy="1015663"/>
          </a:xfrm>
          <a:prstGeom prst="rect">
            <a:avLst/>
          </a:prstGeom>
        </p:spPr>
        <p:txBody>
          <a:bodyPr wrap="square">
            <a:spAutoFit/>
          </a:bodyPr>
          <a:ls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000" dirty="0">
                <a:latin typeface="Calibri" panose="020F0502020204030204" pitchFamily="34" charset="0"/>
              </a:rPr>
              <a:t>Hvis det er mellem 3-5 kg kølemiddel på er der service krav hvert 2 år. </a:t>
            </a:r>
          </a:p>
          <a:p>
            <a:r>
              <a:rPr lang="da-DK" sz="2000" dirty="0">
                <a:latin typeface="Calibri" panose="020F0502020204030204" pitchFamily="34" charset="0"/>
              </a:rPr>
              <a:t>Hvis der er over 5 kg på er der service krav hvert år.</a:t>
            </a:r>
          </a:p>
        </p:txBody>
      </p:sp>
    </p:spTree>
    <p:extLst>
      <p:ext uri="{BB962C8B-B14F-4D97-AF65-F5344CB8AC3E}">
        <p14:creationId xmlns:p14="http://schemas.microsoft.com/office/powerpoint/2010/main" val="42562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C001B-ACAB-05C9-C078-04A65A2359FE}"/>
              </a:ext>
            </a:extLst>
          </p:cNvPr>
          <p:cNvSpPr>
            <a:spLocks noGrp="1"/>
          </p:cNvSpPr>
          <p:nvPr>
            <p:ph type="title"/>
          </p:nvPr>
        </p:nvSpPr>
        <p:spPr/>
        <p:txBody>
          <a:bodyPr/>
          <a:lstStyle/>
          <a:p>
            <a:r>
              <a:rPr lang="da-DK" dirty="0"/>
              <a:t>Service v/v og l/v</a:t>
            </a:r>
          </a:p>
        </p:txBody>
      </p:sp>
      <p:sp>
        <p:nvSpPr>
          <p:cNvPr id="3" name="Pladsholder til indhold 2">
            <a:extLst>
              <a:ext uri="{FF2B5EF4-FFF2-40B4-BE49-F238E27FC236}">
                <a16:creationId xmlns:a16="http://schemas.microsoft.com/office/drawing/2014/main" id="{F6AC174C-A307-5824-C177-F3B0527B902D}"/>
              </a:ext>
            </a:extLst>
          </p:cNvPr>
          <p:cNvSpPr>
            <a:spLocks noGrp="1"/>
          </p:cNvSpPr>
          <p:nvPr>
            <p:ph idx="1"/>
          </p:nvPr>
        </p:nvSpPr>
        <p:spPr>
          <a:xfrm>
            <a:off x="0" y="2260600"/>
            <a:ext cx="10268712" cy="3785277"/>
          </a:xfrm>
        </p:spPr>
        <p:txBody>
          <a:bodyPr>
            <a:normAutofit lnSpcReduction="10000"/>
          </a:bodyPr>
          <a:lstStyle/>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Fordamper afskylles med rent vand fra vandslange (ingen højtryksrenser). </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Kondensbakke/bundbakke renses grundigt for blade etc. og det tjekkes, om vand bliver ledt effektivt og hurtigt ud af kondensbakke. </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Udedelens hældning justeres om nødvendigt for korrekt fald og udløb.</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Jordvarmekredsen trykprøves.</a:t>
            </a:r>
          </a:p>
          <a:p>
            <a:r>
              <a:rPr lang="da-DK" sz="1800" dirty="0" err="1">
                <a:effectLst/>
                <a:latin typeface="Calibri" panose="020F0502020204030204" pitchFamily="34" charset="0"/>
                <a:ea typeface="Times New Roman" panose="02020603050405020304" pitchFamily="18" charset="0"/>
                <a:cs typeface="Times New Roman" panose="02020603050405020304" pitchFamily="18" charset="0"/>
              </a:rPr>
              <a:t>Miljøpressostat</a:t>
            </a: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 afprøves (tag trykket af og udtag væske)</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Frostsikring tjekkes og </a:t>
            </a:r>
            <a:r>
              <a:rPr lang="da-DK" sz="1800" dirty="0" err="1">
                <a:effectLst/>
                <a:latin typeface="Calibri" panose="020F0502020204030204" pitchFamily="34" charset="0"/>
                <a:ea typeface="Times New Roman" panose="02020603050405020304" pitchFamily="18" charset="0"/>
                <a:cs typeface="Times New Roman" panose="02020603050405020304" pitchFamily="18" charset="0"/>
              </a:rPr>
              <a:t>brinevæske</a:t>
            </a: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 påfyldes om nødvendigt.</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Ekspansionsbeholders fortryk kontrolleres.</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Utæt isolering udbedres og rustne komponenter udskiftes.</a:t>
            </a:r>
          </a:p>
          <a:p>
            <a:endParaRPr lang="da-DK" dirty="0"/>
          </a:p>
        </p:txBody>
      </p:sp>
    </p:spTree>
    <p:extLst>
      <p:ext uri="{BB962C8B-B14F-4D97-AF65-F5344CB8AC3E}">
        <p14:creationId xmlns:p14="http://schemas.microsoft.com/office/powerpoint/2010/main" val="7220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2583E7AF-2C82-0B4E-D281-971D6F355B5C}"/>
              </a:ext>
            </a:extLst>
          </p:cNvPr>
          <p:cNvPicPr>
            <a:picLocks noGrp="1" noChangeAspect="1"/>
          </p:cNvPicPr>
          <p:nvPr>
            <p:ph idx="1"/>
          </p:nvPr>
        </p:nvPicPr>
        <p:blipFill rotWithShape="1">
          <a:blip r:embed="rId2"/>
          <a:srcRect t="20495"/>
          <a:stretch/>
        </p:blipFill>
        <p:spPr>
          <a:xfrm>
            <a:off x="19" y="40249"/>
            <a:ext cx="12120445" cy="6817751"/>
          </a:xfrm>
          <a:prstGeom prst="rect">
            <a:avLst/>
          </a:prstGeom>
        </p:spPr>
      </p:pic>
    </p:spTree>
    <p:extLst>
      <p:ext uri="{BB962C8B-B14F-4D97-AF65-F5344CB8AC3E}">
        <p14:creationId xmlns:p14="http://schemas.microsoft.com/office/powerpoint/2010/main" val="3694591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D299B4-DD12-0109-4AD7-71E38C714E22}"/>
              </a:ext>
            </a:extLst>
          </p:cNvPr>
          <p:cNvSpPr>
            <a:spLocks noGrp="1"/>
          </p:cNvSpPr>
          <p:nvPr>
            <p:ph type="title"/>
          </p:nvPr>
        </p:nvSpPr>
        <p:spPr/>
        <p:txBody>
          <a:bodyPr/>
          <a:lstStyle/>
          <a:p>
            <a:r>
              <a:rPr lang="da-DK" dirty="0"/>
              <a:t>Funktionstest</a:t>
            </a:r>
          </a:p>
        </p:txBody>
      </p:sp>
      <p:sp>
        <p:nvSpPr>
          <p:cNvPr id="3" name="Pladsholder til indhold 2">
            <a:extLst>
              <a:ext uri="{FF2B5EF4-FFF2-40B4-BE49-F238E27FC236}">
                <a16:creationId xmlns:a16="http://schemas.microsoft.com/office/drawing/2014/main" id="{F1D075EE-EDEE-17DB-8F02-E76C0A0AAED9}"/>
              </a:ext>
            </a:extLst>
          </p:cNvPr>
          <p:cNvSpPr>
            <a:spLocks noGrp="1"/>
          </p:cNvSpPr>
          <p:nvPr>
            <p:ph idx="1"/>
          </p:nvPr>
        </p:nvSpPr>
        <p:spPr/>
        <p:txBody>
          <a:bodyPr/>
          <a:lstStyle/>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Tjek at alle komponenter er funktionsdygtige (se manual for korrekt betjening af ”fagmandsmenu”)</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Indstillinger</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Gennemgå varmekurve og varmekredsindstillinger, sommer/vinteromskift, </a:t>
            </a:r>
            <a:r>
              <a:rPr lang="da-DK" sz="1800" dirty="0" err="1">
                <a:effectLst/>
                <a:latin typeface="Calibri" panose="020F0502020204030204" pitchFamily="34" charset="0"/>
                <a:ea typeface="Times New Roman" panose="02020603050405020304" pitchFamily="18" charset="0"/>
                <a:cs typeface="Times New Roman" panose="02020603050405020304" pitchFamily="18" charset="0"/>
              </a:rPr>
              <a:t>Antilegionellaprogram</a:t>
            </a: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a:t>
            </a:r>
          </a:p>
          <a:p>
            <a:r>
              <a:rPr lang="da-DK" sz="1800" dirty="0">
                <a:effectLst/>
                <a:latin typeface="Calibri" panose="020F0502020204030204" pitchFamily="34" charset="0"/>
                <a:ea typeface="Times New Roman" panose="02020603050405020304" pitchFamily="18" charset="0"/>
                <a:cs typeface="Times New Roman" panose="02020603050405020304" pitchFamily="18" charset="0"/>
              </a:rPr>
              <a:t>Husk at notere indstillinger i rapport.</a:t>
            </a:r>
          </a:p>
          <a:p>
            <a:endParaRPr lang="da-DK" dirty="0"/>
          </a:p>
        </p:txBody>
      </p:sp>
    </p:spTree>
    <p:extLst>
      <p:ext uri="{BB962C8B-B14F-4D97-AF65-F5344CB8AC3E}">
        <p14:creationId xmlns:p14="http://schemas.microsoft.com/office/powerpoint/2010/main" val="2752949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068E9-3B8B-15C4-1B38-81B92D9E0841}"/>
              </a:ext>
            </a:extLst>
          </p:cNvPr>
          <p:cNvSpPr>
            <a:spLocks noGrp="1"/>
          </p:cNvSpPr>
          <p:nvPr>
            <p:ph type="title"/>
          </p:nvPr>
        </p:nvSpPr>
        <p:spPr/>
        <p:txBody>
          <a:bodyPr/>
          <a:lstStyle/>
          <a:p>
            <a:r>
              <a:rPr lang="da-DK" dirty="0"/>
              <a:t>Bekendtgørelse/lov</a:t>
            </a:r>
          </a:p>
        </p:txBody>
      </p:sp>
      <p:sp>
        <p:nvSpPr>
          <p:cNvPr id="3" name="Pladsholder til indhold 2">
            <a:extLst>
              <a:ext uri="{FF2B5EF4-FFF2-40B4-BE49-F238E27FC236}">
                <a16:creationId xmlns:a16="http://schemas.microsoft.com/office/drawing/2014/main" id="{FC6F7EE7-66DF-9DFB-4DBE-B23DB4B9F097}"/>
              </a:ext>
            </a:extLst>
          </p:cNvPr>
          <p:cNvSpPr>
            <a:spLocks noGrp="1"/>
          </p:cNvSpPr>
          <p:nvPr>
            <p:ph idx="1"/>
          </p:nvPr>
        </p:nvSpPr>
        <p:spPr/>
        <p:txBody>
          <a:bodyPr/>
          <a:lstStyle/>
          <a:p>
            <a:r>
              <a:rPr lang="da-DK" dirty="0">
                <a:hlinkClick r:id="rId2"/>
              </a:rPr>
              <a:t>https://www.retsinformation.dk/eli/lta/2017/240</a:t>
            </a:r>
            <a:endParaRPr lang="da-DK" dirty="0"/>
          </a:p>
          <a:p>
            <a:r>
              <a:rPr lang="da-DK"/>
              <a:t>https://at.dk/regler/bekendtgoerelser/anvendelse-trykbaerende-udstyr-1977/bilag-7/</a:t>
            </a:r>
            <a:endParaRPr lang="da-DK" dirty="0"/>
          </a:p>
        </p:txBody>
      </p:sp>
    </p:spTree>
    <p:extLst>
      <p:ext uri="{BB962C8B-B14F-4D97-AF65-F5344CB8AC3E}">
        <p14:creationId xmlns:p14="http://schemas.microsoft.com/office/powerpoint/2010/main" val="3853331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Standarter og AT vejledning.</a:t>
            </a:r>
          </a:p>
        </p:txBody>
      </p:sp>
      <p:sp>
        <p:nvSpPr>
          <p:cNvPr id="3" name="Pladsholder til indhold 2"/>
          <p:cNvSpPr>
            <a:spLocks noGrp="1"/>
          </p:cNvSpPr>
          <p:nvPr>
            <p:ph idx="1"/>
          </p:nvPr>
        </p:nvSpPr>
        <p:spPr/>
        <p:txBody>
          <a:bodyPr/>
          <a:lstStyle/>
          <a:p>
            <a:r>
              <a:rPr lang="da-DK" dirty="0"/>
              <a:t>En VP skal være konstrueret og testet efter DS/EN 378 2016. Denne Standart er opdelt i flere dele og beskriver alt der har med Kølesystemer og varmepumper.</a:t>
            </a:r>
          </a:p>
          <a:p>
            <a:endParaRPr lang="da-DK" dirty="0"/>
          </a:p>
          <a:p>
            <a:r>
              <a:rPr lang="da-DK" dirty="0"/>
              <a:t>Når en VP er opsat skal den efterses og vedligeholdes efter AT vejledning B.4.4. Her står blandt andet hvor tit en VP skal efterses,  hvem der må efterse den og hvad der skal efterses.</a:t>
            </a:r>
          </a:p>
        </p:txBody>
      </p:sp>
    </p:spTree>
    <p:extLst>
      <p:ext uri="{BB962C8B-B14F-4D97-AF65-F5344CB8AC3E}">
        <p14:creationId xmlns:p14="http://schemas.microsoft.com/office/powerpoint/2010/main" val="349978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43DCD8C-7680-0208-4956-6722E4D46058}"/>
              </a:ext>
            </a:extLst>
          </p:cNvPr>
          <p:cNvPicPr>
            <a:picLocks noChangeAspect="1"/>
          </p:cNvPicPr>
          <p:nvPr/>
        </p:nvPicPr>
        <p:blipFill>
          <a:blip r:embed="rId2"/>
          <a:stretch>
            <a:fillRect/>
          </a:stretch>
        </p:blipFill>
        <p:spPr>
          <a:xfrm>
            <a:off x="1034431" y="287500"/>
            <a:ext cx="2856434" cy="5440827"/>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Billede 5">
            <a:extLst>
              <a:ext uri="{FF2B5EF4-FFF2-40B4-BE49-F238E27FC236}">
                <a16:creationId xmlns:a16="http://schemas.microsoft.com/office/drawing/2014/main" id="{61ED2C0E-970A-922A-7C26-8D3586F5771F}"/>
              </a:ext>
            </a:extLst>
          </p:cNvPr>
          <p:cNvPicPr>
            <a:picLocks noChangeAspect="1"/>
          </p:cNvPicPr>
          <p:nvPr/>
        </p:nvPicPr>
        <p:blipFill>
          <a:blip r:embed="rId3"/>
          <a:stretch>
            <a:fillRect/>
          </a:stretch>
        </p:blipFill>
        <p:spPr>
          <a:xfrm>
            <a:off x="4310676" y="1896434"/>
            <a:ext cx="3537345" cy="3058985"/>
          </a:xfrm>
          <a:prstGeom prst="rect">
            <a:avLst/>
          </a:prstGeom>
        </p:spPr>
      </p:pic>
      <p:cxnSp>
        <p:nvCxnSpPr>
          <p:cNvPr id="9"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Billede 3">
            <a:extLst>
              <a:ext uri="{FF2B5EF4-FFF2-40B4-BE49-F238E27FC236}">
                <a16:creationId xmlns:a16="http://schemas.microsoft.com/office/drawing/2014/main" id="{30969576-FE6D-4C51-23F1-110A1148A519}"/>
              </a:ext>
            </a:extLst>
          </p:cNvPr>
          <p:cNvPicPr>
            <a:picLocks noChangeAspect="1"/>
          </p:cNvPicPr>
          <p:nvPr/>
        </p:nvPicPr>
        <p:blipFill>
          <a:blip r:embed="rId4"/>
          <a:stretch>
            <a:fillRect/>
          </a:stretch>
        </p:blipFill>
        <p:spPr>
          <a:xfrm>
            <a:off x="8660332" y="215982"/>
            <a:ext cx="3018008" cy="5512346"/>
          </a:xfrm>
          <a:prstGeom prst="rect">
            <a:avLst/>
          </a:prstGeom>
        </p:spPr>
      </p:pic>
    </p:spTree>
    <p:extLst>
      <p:ext uri="{BB962C8B-B14F-4D97-AF65-F5344CB8AC3E}">
        <p14:creationId xmlns:p14="http://schemas.microsoft.com/office/powerpoint/2010/main" val="3557001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05120-4D89-49DA-9991-2D34678DDEAB}"/>
              </a:ext>
            </a:extLst>
          </p:cNvPr>
          <p:cNvSpPr>
            <a:spLocks noGrp="1"/>
          </p:cNvSpPr>
          <p:nvPr>
            <p:ph type="title"/>
          </p:nvPr>
        </p:nvSpPr>
        <p:spPr/>
        <p:txBody>
          <a:bodyPr/>
          <a:lstStyle/>
          <a:p>
            <a:r>
              <a:rPr lang="da-DK" dirty="0"/>
              <a:t>Autorisation</a:t>
            </a:r>
          </a:p>
        </p:txBody>
      </p:sp>
      <p:sp>
        <p:nvSpPr>
          <p:cNvPr id="3" name="Pladsholder til indhold 2">
            <a:extLst>
              <a:ext uri="{FF2B5EF4-FFF2-40B4-BE49-F238E27FC236}">
                <a16:creationId xmlns:a16="http://schemas.microsoft.com/office/drawing/2014/main" id="{28B73D98-5F3C-4AF5-B81D-BFD07D579FFD}"/>
              </a:ext>
            </a:extLst>
          </p:cNvPr>
          <p:cNvSpPr>
            <a:spLocks noGrp="1"/>
          </p:cNvSpPr>
          <p:nvPr>
            <p:ph idx="1"/>
          </p:nvPr>
        </p:nvSpPr>
        <p:spPr/>
        <p:txBody>
          <a:bodyPr/>
          <a:lstStyle/>
          <a:p>
            <a:r>
              <a:rPr lang="da-DK" dirty="0"/>
              <a:t>Hvad må i arbejde med på en VP installation som VE montører/Installatører?</a:t>
            </a:r>
          </a:p>
          <a:p>
            <a:r>
              <a:rPr lang="da-DK" dirty="0"/>
              <a:t>Hvilke autorisationer er inde over en varmepumpe installation?</a:t>
            </a:r>
          </a:p>
          <a:p>
            <a:pPr lvl="1"/>
            <a:r>
              <a:rPr lang="da-DK" dirty="0"/>
              <a:t>VVS autorisation</a:t>
            </a:r>
          </a:p>
          <a:p>
            <a:pPr lvl="2"/>
            <a:r>
              <a:rPr lang="da-DK" dirty="0"/>
              <a:t>Alt der har med brugsvand og afløb at gøre.</a:t>
            </a:r>
          </a:p>
          <a:p>
            <a:pPr lvl="1"/>
            <a:r>
              <a:rPr lang="da-DK" dirty="0"/>
              <a:t>Køle certifikat</a:t>
            </a:r>
          </a:p>
          <a:p>
            <a:pPr lvl="2"/>
            <a:r>
              <a:rPr lang="da-DK" dirty="0"/>
              <a:t>Når der skal arbejdes på den hermetisk lukket </a:t>
            </a:r>
            <a:r>
              <a:rPr lang="da-DK" dirty="0" err="1"/>
              <a:t>kredsprocess</a:t>
            </a:r>
            <a:r>
              <a:rPr lang="da-DK" dirty="0"/>
              <a:t> og ved første opstart.</a:t>
            </a:r>
          </a:p>
          <a:p>
            <a:pPr lvl="1"/>
            <a:r>
              <a:rPr lang="da-DK" dirty="0"/>
              <a:t>El autorisation</a:t>
            </a:r>
          </a:p>
          <a:p>
            <a:pPr lvl="2"/>
            <a:r>
              <a:rPr lang="da-DK" dirty="0"/>
              <a:t>Alt el arbejde til og </a:t>
            </a:r>
            <a:r>
              <a:rPr lang="da-DK"/>
              <a:t>med afbryderen.</a:t>
            </a:r>
            <a:endParaRPr lang="da-DK" dirty="0"/>
          </a:p>
        </p:txBody>
      </p:sp>
    </p:spTree>
    <p:extLst>
      <p:ext uri="{BB962C8B-B14F-4D97-AF65-F5344CB8AC3E}">
        <p14:creationId xmlns:p14="http://schemas.microsoft.com/office/powerpoint/2010/main" val="393773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56254A78-D6AB-0715-816C-19E9423095FF}"/>
              </a:ext>
            </a:extLst>
          </p:cNvPr>
          <p:cNvPicPr>
            <a:picLocks noGrp="1" noChangeAspect="1"/>
          </p:cNvPicPr>
          <p:nvPr>
            <p:ph idx="1"/>
          </p:nvPr>
        </p:nvPicPr>
        <p:blipFill>
          <a:blip r:embed="rId2"/>
          <a:stretch>
            <a:fillRect/>
          </a:stretch>
        </p:blipFill>
        <p:spPr>
          <a:xfrm>
            <a:off x="0" y="-47072"/>
            <a:ext cx="9759820" cy="6905072"/>
          </a:xfrm>
          <a:prstGeom prst="rect">
            <a:avLst/>
          </a:prstGeom>
        </p:spPr>
      </p:pic>
    </p:spTree>
    <p:extLst>
      <p:ext uri="{BB962C8B-B14F-4D97-AF65-F5344CB8AC3E}">
        <p14:creationId xmlns:p14="http://schemas.microsoft.com/office/powerpoint/2010/main" val="87425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919287" y="4762"/>
            <a:ext cx="8353425" cy="6848475"/>
          </a:xfrm>
          <a:prstGeom prst="rect">
            <a:avLst/>
          </a:prstGeom>
        </p:spPr>
      </p:pic>
    </p:spTree>
    <p:extLst>
      <p:ext uri="{BB962C8B-B14F-4D97-AF65-F5344CB8AC3E}">
        <p14:creationId xmlns:p14="http://schemas.microsoft.com/office/powerpoint/2010/main" val="222445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509712" y="314325"/>
            <a:ext cx="9172575" cy="6229350"/>
          </a:xfrm>
          <a:prstGeom prst="rect">
            <a:avLst/>
          </a:prstGeom>
        </p:spPr>
      </p:pic>
    </p:spTree>
    <p:extLst>
      <p:ext uri="{BB962C8B-B14F-4D97-AF65-F5344CB8AC3E}">
        <p14:creationId xmlns:p14="http://schemas.microsoft.com/office/powerpoint/2010/main" val="85298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447675" y="-14288"/>
            <a:ext cx="13087350" cy="6886575"/>
          </a:xfrm>
          <a:prstGeom prst="rect">
            <a:avLst/>
          </a:prstGeom>
        </p:spPr>
      </p:pic>
    </p:spTree>
    <p:extLst>
      <p:ext uri="{BB962C8B-B14F-4D97-AF65-F5344CB8AC3E}">
        <p14:creationId xmlns:p14="http://schemas.microsoft.com/office/powerpoint/2010/main" val="16072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404812" y="85725"/>
            <a:ext cx="11382375" cy="6686550"/>
          </a:xfrm>
          <a:prstGeom prst="rect">
            <a:avLst/>
          </a:prstGeom>
        </p:spPr>
      </p:pic>
    </p:spTree>
    <p:extLst>
      <p:ext uri="{BB962C8B-B14F-4D97-AF65-F5344CB8AC3E}">
        <p14:creationId xmlns:p14="http://schemas.microsoft.com/office/powerpoint/2010/main" val="2342470045"/>
      </p:ext>
    </p:extLst>
  </p:cSld>
  <p:clrMapOvr>
    <a:masterClrMapping/>
  </p:clrMapOvr>
</p:sld>
</file>

<file path=ppt/theme/theme1.xml><?xml version="1.0" encoding="utf-8"?>
<a:theme xmlns:a="http://schemas.openxmlformats.org/drawingml/2006/main" name="JuxtaposeVTI">
  <a:themeElements>
    <a:clrScheme name="AnalogousFromLightSeedRightStep">
      <a:dk1>
        <a:srgbClr val="000000"/>
      </a:dk1>
      <a:lt1>
        <a:srgbClr val="FFFFFF"/>
      </a:lt1>
      <a:dk2>
        <a:srgbClr val="412824"/>
      </a:dk2>
      <a:lt2>
        <a:srgbClr val="E2E7E8"/>
      </a:lt2>
      <a:accent1>
        <a:srgbClr val="C49791"/>
      </a:accent1>
      <a:accent2>
        <a:srgbClr val="BA9E7F"/>
      </a:accent2>
      <a:accent3>
        <a:srgbClr val="A7A57F"/>
      </a:accent3>
      <a:accent4>
        <a:srgbClr val="97AB75"/>
      </a:accent4>
      <a:accent5>
        <a:srgbClr val="8CAD83"/>
      </a:accent5>
      <a:accent6>
        <a:srgbClr val="78AF83"/>
      </a:accent6>
      <a:hlink>
        <a:srgbClr val="598C93"/>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1_indhold">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439</TotalTime>
  <Words>1846</Words>
  <Application>Microsoft Office PowerPoint</Application>
  <PresentationFormat>Widescreen</PresentationFormat>
  <Paragraphs>185</Paragraphs>
  <Slides>44</Slides>
  <Notes>0</Notes>
  <HiddenSlides>0</HiddenSlides>
  <MMClips>0</MMClips>
  <ScaleCrop>false</ScaleCrop>
  <HeadingPairs>
    <vt:vector size="6" baseType="variant">
      <vt:variant>
        <vt:lpstr>Benyttede skrifttyper</vt:lpstr>
      </vt:variant>
      <vt:variant>
        <vt:i4>8</vt:i4>
      </vt:variant>
      <vt:variant>
        <vt:lpstr>Tema</vt:lpstr>
      </vt:variant>
      <vt:variant>
        <vt:i4>3</vt:i4>
      </vt:variant>
      <vt:variant>
        <vt:lpstr>Slidetitler</vt:lpstr>
      </vt:variant>
      <vt:variant>
        <vt:i4>44</vt:i4>
      </vt:variant>
    </vt:vector>
  </HeadingPairs>
  <TitlesOfParts>
    <vt:vector size="55" baseType="lpstr">
      <vt:lpstr>ＭＳ Ｐゴシック</vt:lpstr>
      <vt:lpstr>Arial</vt:lpstr>
      <vt:lpstr>Calibri</vt:lpstr>
      <vt:lpstr>Calibri Light</vt:lpstr>
      <vt:lpstr>Franklin Gothic Demi Cond</vt:lpstr>
      <vt:lpstr>Franklin Gothic Medium</vt:lpstr>
      <vt:lpstr>Trebuchet MS</vt:lpstr>
      <vt:lpstr>Wingdings</vt:lpstr>
      <vt:lpstr>JuxtaposeVTI</vt:lpstr>
      <vt:lpstr>1_indhold</vt:lpstr>
      <vt:lpstr>Office-tema</vt:lpstr>
      <vt:lpstr>Installation og Service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Type af varmeanlæg</vt:lpstr>
      <vt:lpstr>Overvejelser </vt:lpstr>
      <vt:lpstr>Overvejelser</vt:lpstr>
      <vt:lpstr>Jordvarme</vt:lpstr>
      <vt:lpstr>Gammel installation</vt:lpstr>
      <vt:lpstr>Højtryksalarm</vt:lpstr>
      <vt:lpstr>Højtryksalarm/dårligt flow</vt:lpstr>
      <vt:lpstr>Højtryksalarm/vandkvalitet</vt:lpstr>
      <vt:lpstr>Højtryksalarm/vandkvalitet</vt:lpstr>
      <vt:lpstr>Udsyring af veksler</vt:lpstr>
      <vt:lpstr>Udsyring af veksler</vt:lpstr>
      <vt:lpstr>Kontrol af cirkulationspumpe</vt:lpstr>
      <vt:lpstr>Kontrol af cirkulationspumpe</vt:lpstr>
      <vt:lpstr>Forkert fasefølge</vt:lpstr>
      <vt:lpstr>Forkert fasefølge</vt:lpstr>
      <vt:lpstr>Fejl på pressostater</vt:lpstr>
      <vt:lpstr>Lavtryksalarm Jordvarme</vt:lpstr>
      <vt:lpstr>Lavtryksalarm Jordvarme</vt:lpstr>
      <vt:lpstr>Lavtrykslarm LUFt/vand</vt:lpstr>
      <vt:lpstr>Manglende varmt vand</vt:lpstr>
      <vt:lpstr>Ingen eller delvis opvarmning</vt:lpstr>
      <vt:lpstr>Drift og automatik</vt:lpstr>
      <vt:lpstr>Indre komponenter</vt:lpstr>
      <vt:lpstr>Varmeproduktion</vt:lpstr>
      <vt:lpstr>Afrimning og køle</vt:lpstr>
      <vt:lpstr>Indre komponenter</vt:lpstr>
      <vt:lpstr>anmeldelse</vt:lpstr>
      <vt:lpstr>Service krav kølekreds</vt:lpstr>
      <vt:lpstr>Service v/v og l/v</vt:lpstr>
      <vt:lpstr>Funktionstest</vt:lpstr>
      <vt:lpstr>Bekendtgørelse/lov</vt:lpstr>
      <vt:lpstr>Standarter og AT vejledning.</vt:lpstr>
      <vt:lpstr>PowerPoint-præsentation</vt:lpstr>
      <vt:lpstr>Autorisation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Installation og Service</dc:title>
  <dc:creator>René Hansen</dc:creator>
  <cp:lastModifiedBy>René Hansen</cp:lastModifiedBy>
  <cp:revision>1</cp:revision>
  <dcterms:created xsi:type="dcterms:W3CDTF">2023-02-07T09:58:09Z</dcterms:created>
  <dcterms:modified xsi:type="dcterms:W3CDTF">2024-11-07T09:46:21Z</dcterms:modified>
</cp:coreProperties>
</file>