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4" r:id="rId8"/>
    <p:sldId id="269" r:id="rId9"/>
    <p:sldId id="268" r:id="rId10"/>
    <p:sldId id="270" r:id="rId11"/>
    <p:sldId id="275" r:id="rId12"/>
    <p:sldId id="271" r:id="rId13"/>
    <p:sldId id="272" r:id="rId14"/>
    <p:sldId id="273" r:id="rId15"/>
    <p:sldId id="274" r:id="rId16"/>
    <p:sldId id="265" r:id="rId17"/>
    <p:sldId id="266" r:id="rId18"/>
    <p:sldId id="267" r:id="rId19"/>
    <p:sldId id="259" r:id="rId20"/>
    <p:sldId id="26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7" d="100"/>
          <a:sy n="117" d="100"/>
        </p:scale>
        <p:origin x="3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é Hansen" userId="a6179236-599e-4cb3-be87-773adac61c24" providerId="ADAL" clId="{367C4D52-86A8-4D31-8CBF-289BFA23B76A}"/>
    <pc:docChg chg="undo custSel addSld modSld addMainMaster">
      <pc:chgData name="René Hansen" userId="a6179236-599e-4cb3-be87-773adac61c24" providerId="ADAL" clId="{367C4D52-86A8-4D31-8CBF-289BFA23B76A}" dt="2023-03-09T07:07:05.258" v="51" actId="9405"/>
      <pc:docMkLst>
        <pc:docMk/>
      </pc:docMkLst>
      <pc:sldChg chg="addSp mod">
        <pc:chgData name="René Hansen" userId="a6179236-599e-4cb3-be87-773adac61c24" providerId="ADAL" clId="{367C4D52-86A8-4D31-8CBF-289BFA23B76A}" dt="2023-03-09T07:07:05.258" v="51" actId="9405"/>
        <pc:sldMkLst>
          <pc:docMk/>
          <pc:sldMk cId="1101483272" sldId="256"/>
        </pc:sldMkLst>
        <pc:inkChg chg="add">
          <ac:chgData name="René Hansen" userId="a6179236-599e-4cb3-be87-773adac61c24" providerId="ADAL" clId="{367C4D52-86A8-4D31-8CBF-289BFA23B76A}" dt="2023-03-09T07:07:05.258" v="51" actId="9405"/>
          <ac:inkMkLst>
            <pc:docMk/>
            <pc:sldMk cId="1101483272" sldId="256"/>
            <ac:inkMk id="4" creationId="{AB8CF9E8-9F34-16C6-826C-304065F5E359}"/>
          </ac:inkMkLst>
        </pc:inkChg>
      </pc:sldChg>
      <pc:sldChg chg="addSp delSp modSp add mod setBg">
        <pc:chgData name="René Hansen" userId="a6179236-599e-4cb3-be87-773adac61c24" providerId="ADAL" clId="{367C4D52-86A8-4D31-8CBF-289BFA23B76A}" dt="2023-03-03T06:40:32.825" v="26" actId="1076"/>
        <pc:sldMkLst>
          <pc:docMk/>
          <pc:sldMk cId="482942073" sldId="268"/>
        </pc:sldMkLst>
        <pc:spChg chg="mod ord">
          <ac:chgData name="René Hansen" userId="a6179236-599e-4cb3-be87-773adac61c24" providerId="ADAL" clId="{367C4D52-86A8-4D31-8CBF-289BFA23B76A}" dt="2023-03-03T06:40:32.494" v="25" actId="26606"/>
          <ac:spMkLst>
            <pc:docMk/>
            <pc:sldMk cId="482942073" sldId="268"/>
            <ac:spMk id="2" creationId="{152B4ED2-E309-731F-C4E3-DE7B8C0A2F87}"/>
          </ac:spMkLst>
        </pc:spChg>
        <pc:spChg chg="mod">
          <ac:chgData name="René Hansen" userId="a6179236-599e-4cb3-be87-773adac61c24" providerId="ADAL" clId="{367C4D52-86A8-4D31-8CBF-289BFA23B76A}" dt="2023-03-03T06:40:32.494" v="25" actId="26606"/>
          <ac:spMkLst>
            <pc:docMk/>
            <pc:sldMk cId="482942073" sldId="268"/>
            <ac:spMk id="6" creationId="{740D5081-4E97-4FF2-5990-59717E758D2B}"/>
          </ac:spMkLst>
        </pc:spChg>
        <pc:spChg chg="add del">
          <ac:chgData name="René Hansen" userId="a6179236-599e-4cb3-be87-773adac61c24" providerId="ADAL" clId="{367C4D52-86A8-4D31-8CBF-289BFA23B76A}" dt="2023-03-03T06:40:19.908" v="13" actId="26606"/>
          <ac:spMkLst>
            <pc:docMk/>
            <pc:sldMk cId="482942073" sldId="268"/>
            <ac:spMk id="10" creationId="{3F088236-D655-4F88-B238-E16762358025}"/>
          </ac:spMkLst>
        </pc:spChg>
        <pc:spChg chg="add del">
          <ac:chgData name="René Hansen" userId="a6179236-599e-4cb3-be87-773adac61c24" providerId="ADAL" clId="{367C4D52-86A8-4D31-8CBF-289BFA23B76A}" dt="2023-03-03T06:40:15.073" v="7" actId="26606"/>
          <ac:spMkLst>
            <pc:docMk/>
            <pc:sldMk cId="482942073" sldId="268"/>
            <ac:spMk id="11" creationId="{9F4444CE-BC8D-4D61-B303-4C05614E62AB}"/>
          </ac:spMkLst>
        </pc:spChg>
        <pc:spChg chg="add del">
          <ac:chgData name="René Hansen" userId="a6179236-599e-4cb3-be87-773adac61c24" providerId="ADAL" clId="{367C4D52-86A8-4D31-8CBF-289BFA23B76A}" dt="2023-03-03T06:40:19.908" v="13" actId="26606"/>
          <ac:spMkLst>
            <pc:docMk/>
            <pc:sldMk cId="482942073" sldId="268"/>
            <ac:spMk id="12" creationId="{3DAC0C92-199E-475C-9390-119A9B027276}"/>
          </ac:spMkLst>
        </pc:spChg>
        <pc:spChg chg="add del">
          <ac:chgData name="René Hansen" userId="a6179236-599e-4cb3-be87-773adac61c24" providerId="ADAL" clId="{367C4D52-86A8-4D31-8CBF-289BFA23B76A}" dt="2023-03-03T06:40:15.073" v="7" actId="26606"/>
          <ac:spMkLst>
            <pc:docMk/>
            <pc:sldMk cId="482942073" sldId="268"/>
            <ac:spMk id="13" creationId="{62423CA5-E2E1-4789-B759-9906C1C94063}"/>
          </ac:spMkLst>
        </pc:spChg>
        <pc:spChg chg="add del">
          <ac:chgData name="René Hansen" userId="a6179236-599e-4cb3-be87-773adac61c24" providerId="ADAL" clId="{367C4D52-86A8-4D31-8CBF-289BFA23B76A}" dt="2023-03-03T06:40:15.073" v="7" actId="26606"/>
          <ac:spMkLst>
            <pc:docMk/>
            <pc:sldMk cId="482942073" sldId="268"/>
            <ac:spMk id="15" creationId="{73772B81-181F-48B7-8826-4D9686D15DF5}"/>
          </ac:spMkLst>
        </pc:spChg>
        <pc:spChg chg="add del">
          <ac:chgData name="René Hansen" userId="a6179236-599e-4cb3-be87-773adac61c24" providerId="ADAL" clId="{367C4D52-86A8-4D31-8CBF-289BFA23B76A}" dt="2023-03-03T06:40:15.073" v="7" actId="26606"/>
          <ac:spMkLst>
            <pc:docMk/>
            <pc:sldMk cId="482942073" sldId="268"/>
            <ac:spMk id="17" creationId="{B2205F6E-03C6-4E92-877C-E2482F6599AA}"/>
          </ac:spMkLst>
        </pc:spChg>
        <pc:spChg chg="add del">
          <ac:chgData name="René Hansen" userId="a6179236-599e-4cb3-be87-773adac61c24" providerId="ADAL" clId="{367C4D52-86A8-4D31-8CBF-289BFA23B76A}" dt="2023-03-03T06:40:25.280" v="19" actId="26606"/>
          <ac:spMkLst>
            <pc:docMk/>
            <pc:sldMk cId="482942073" sldId="268"/>
            <ac:spMk id="18" creationId="{3F088236-D655-4F88-B238-E16762358025}"/>
          </ac:spMkLst>
        </pc:spChg>
        <pc:spChg chg="add del">
          <ac:chgData name="René Hansen" userId="a6179236-599e-4cb3-be87-773adac61c24" providerId="ADAL" clId="{367C4D52-86A8-4D31-8CBF-289BFA23B76A}" dt="2023-03-03T06:40:19.908" v="13" actId="26606"/>
          <ac:spMkLst>
            <pc:docMk/>
            <pc:sldMk cId="482942073" sldId="268"/>
            <ac:spMk id="19" creationId="{C4CFB339-0ED8-4FE2-9EF1-6D1375B8499B}"/>
          </ac:spMkLst>
        </pc:spChg>
        <pc:spChg chg="add del">
          <ac:chgData name="René Hansen" userId="a6179236-599e-4cb3-be87-773adac61c24" providerId="ADAL" clId="{367C4D52-86A8-4D31-8CBF-289BFA23B76A}" dt="2023-03-03T06:40:25.280" v="19" actId="26606"/>
          <ac:spMkLst>
            <pc:docMk/>
            <pc:sldMk cId="482942073" sldId="268"/>
            <ac:spMk id="20" creationId="{3DAC0C92-199E-475C-9390-119A9B027276}"/>
          </ac:spMkLst>
        </pc:spChg>
        <pc:spChg chg="add del">
          <ac:chgData name="René Hansen" userId="a6179236-599e-4cb3-be87-773adac61c24" providerId="ADAL" clId="{367C4D52-86A8-4D31-8CBF-289BFA23B76A}" dt="2023-03-03T06:40:19.908" v="13" actId="26606"/>
          <ac:spMkLst>
            <pc:docMk/>
            <pc:sldMk cId="482942073" sldId="268"/>
            <ac:spMk id="21" creationId="{31896C80-2069-4431-9C19-83B913734490}"/>
          </ac:spMkLst>
        </pc:spChg>
        <pc:spChg chg="add del">
          <ac:chgData name="René Hansen" userId="a6179236-599e-4cb3-be87-773adac61c24" providerId="ADAL" clId="{367C4D52-86A8-4D31-8CBF-289BFA23B76A}" dt="2023-03-03T06:40:25.280" v="19" actId="26606"/>
          <ac:spMkLst>
            <pc:docMk/>
            <pc:sldMk cId="482942073" sldId="268"/>
            <ac:spMk id="22" creationId="{C4CFB339-0ED8-4FE2-9EF1-6D1375B8499B}"/>
          </ac:spMkLst>
        </pc:spChg>
        <pc:spChg chg="add del">
          <ac:chgData name="René Hansen" userId="a6179236-599e-4cb3-be87-773adac61c24" providerId="ADAL" clId="{367C4D52-86A8-4D31-8CBF-289BFA23B76A}" dt="2023-03-03T06:40:19.908" v="13" actId="26606"/>
          <ac:spMkLst>
            <pc:docMk/>
            <pc:sldMk cId="482942073" sldId="268"/>
            <ac:spMk id="23" creationId="{BF120A21-0841-4823-B0C4-28AEBCEF9B78}"/>
          </ac:spMkLst>
        </pc:spChg>
        <pc:spChg chg="add del">
          <ac:chgData name="René Hansen" userId="a6179236-599e-4cb3-be87-773adac61c24" providerId="ADAL" clId="{367C4D52-86A8-4D31-8CBF-289BFA23B76A}" dt="2023-03-03T06:40:25.280" v="19" actId="26606"/>
          <ac:spMkLst>
            <pc:docMk/>
            <pc:sldMk cId="482942073" sldId="268"/>
            <ac:spMk id="24" creationId="{31896C80-2069-4431-9C19-83B913734490}"/>
          </ac:spMkLst>
        </pc:spChg>
        <pc:spChg chg="add del">
          <ac:chgData name="René Hansen" userId="a6179236-599e-4cb3-be87-773adac61c24" providerId="ADAL" clId="{367C4D52-86A8-4D31-8CBF-289BFA23B76A}" dt="2023-03-03T06:40:19.908" v="13" actId="26606"/>
          <ac:spMkLst>
            <pc:docMk/>
            <pc:sldMk cId="482942073" sldId="268"/>
            <ac:spMk id="25" creationId="{DBB05BAE-BBD3-4289-899F-A6851503C6B0}"/>
          </ac:spMkLst>
        </pc:spChg>
        <pc:spChg chg="add del">
          <ac:chgData name="René Hansen" userId="a6179236-599e-4cb3-be87-773adac61c24" providerId="ADAL" clId="{367C4D52-86A8-4D31-8CBF-289BFA23B76A}" dt="2023-03-03T06:40:25.280" v="19" actId="26606"/>
          <ac:spMkLst>
            <pc:docMk/>
            <pc:sldMk cId="482942073" sldId="268"/>
            <ac:spMk id="26" creationId="{BF120A21-0841-4823-B0C4-28AEBCEF9B78}"/>
          </ac:spMkLst>
        </pc:spChg>
        <pc:spChg chg="add del">
          <ac:chgData name="René Hansen" userId="a6179236-599e-4cb3-be87-773adac61c24" providerId="ADAL" clId="{367C4D52-86A8-4D31-8CBF-289BFA23B76A}" dt="2023-03-03T06:40:19.908" v="13" actId="26606"/>
          <ac:spMkLst>
            <pc:docMk/>
            <pc:sldMk cId="482942073" sldId="268"/>
            <ac:spMk id="27" creationId="{9874D11C-36F5-4BBE-A490-019A54E953B0}"/>
          </ac:spMkLst>
        </pc:spChg>
        <pc:spChg chg="add del">
          <ac:chgData name="René Hansen" userId="a6179236-599e-4cb3-be87-773adac61c24" providerId="ADAL" clId="{367C4D52-86A8-4D31-8CBF-289BFA23B76A}" dt="2023-03-03T06:40:25.280" v="19" actId="26606"/>
          <ac:spMkLst>
            <pc:docMk/>
            <pc:sldMk cId="482942073" sldId="268"/>
            <ac:spMk id="28" creationId="{DBB05BAE-BBD3-4289-899F-A6851503C6B0}"/>
          </ac:spMkLst>
        </pc:spChg>
        <pc:spChg chg="add del">
          <ac:chgData name="René Hansen" userId="a6179236-599e-4cb3-be87-773adac61c24" providerId="ADAL" clId="{367C4D52-86A8-4D31-8CBF-289BFA23B76A}" dt="2023-03-03T06:40:22.948" v="15" actId="26606"/>
          <ac:spMkLst>
            <pc:docMk/>
            <pc:sldMk cId="482942073" sldId="268"/>
            <ac:spMk id="29" creationId="{A5EC319D-0FEA-4B95-A3EA-01E35672C95B}"/>
          </ac:spMkLst>
        </pc:spChg>
        <pc:spChg chg="add del">
          <ac:chgData name="René Hansen" userId="a6179236-599e-4cb3-be87-773adac61c24" providerId="ADAL" clId="{367C4D52-86A8-4D31-8CBF-289BFA23B76A}" dt="2023-03-03T06:40:22.948" v="15" actId="26606"/>
          <ac:spMkLst>
            <pc:docMk/>
            <pc:sldMk cId="482942073" sldId="268"/>
            <ac:spMk id="30" creationId="{A65AC7D1-EAA9-48F5-B509-60A7F50BF703}"/>
          </ac:spMkLst>
        </pc:spChg>
        <pc:spChg chg="add del">
          <ac:chgData name="René Hansen" userId="a6179236-599e-4cb3-be87-773adac61c24" providerId="ADAL" clId="{367C4D52-86A8-4D31-8CBF-289BFA23B76A}" dt="2023-03-03T06:40:22.948" v="15" actId="26606"/>
          <ac:spMkLst>
            <pc:docMk/>
            <pc:sldMk cId="482942073" sldId="268"/>
            <ac:spMk id="31" creationId="{D6320AF9-619A-4175-865B-5663E1AEF4C5}"/>
          </ac:spMkLst>
        </pc:spChg>
        <pc:spChg chg="add del">
          <ac:chgData name="René Hansen" userId="a6179236-599e-4cb3-be87-773adac61c24" providerId="ADAL" clId="{367C4D52-86A8-4D31-8CBF-289BFA23B76A}" dt="2023-03-03T06:40:22.948" v="15" actId="26606"/>
          <ac:spMkLst>
            <pc:docMk/>
            <pc:sldMk cId="482942073" sldId="268"/>
            <ac:spMk id="34" creationId="{7E018740-5C2B-4A41-AC1A-7E68D1EC1954}"/>
          </ac:spMkLst>
        </pc:spChg>
        <pc:spChg chg="add del">
          <ac:chgData name="René Hansen" userId="a6179236-599e-4cb3-be87-773adac61c24" providerId="ADAL" clId="{367C4D52-86A8-4D31-8CBF-289BFA23B76A}" dt="2023-03-03T06:40:22.948" v="15" actId="26606"/>
          <ac:spMkLst>
            <pc:docMk/>
            <pc:sldMk cId="482942073" sldId="268"/>
            <ac:spMk id="35" creationId="{166F75A4-C475-4941-8EE2-B80A06A2C1BB}"/>
          </ac:spMkLst>
        </pc:spChg>
        <pc:spChg chg="add del">
          <ac:chgData name="René Hansen" userId="a6179236-599e-4cb3-be87-773adac61c24" providerId="ADAL" clId="{367C4D52-86A8-4D31-8CBF-289BFA23B76A}" dt="2023-03-03T06:40:22.948" v="15" actId="26606"/>
          <ac:spMkLst>
            <pc:docMk/>
            <pc:sldMk cId="482942073" sldId="268"/>
            <ac:spMk id="36" creationId="{A032553A-72E8-4B0D-8405-FF9771C9AF05}"/>
          </ac:spMkLst>
        </pc:spChg>
        <pc:spChg chg="add del">
          <ac:chgData name="René Hansen" userId="a6179236-599e-4cb3-be87-773adac61c24" providerId="ADAL" clId="{367C4D52-86A8-4D31-8CBF-289BFA23B76A}" dt="2023-03-03T06:40:22.948" v="15" actId="26606"/>
          <ac:spMkLst>
            <pc:docMk/>
            <pc:sldMk cId="482942073" sldId="268"/>
            <ac:spMk id="37" creationId="{765800AC-C3B9-498E-87BC-29FAE4C76B21}"/>
          </ac:spMkLst>
        </pc:spChg>
        <pc:spChg chg="add del">
          <ac:chgData name="René Hansen" userId="a6179236-599e-4cb3-be87-773adac61c24" providerId="ADAL" clId="{367C4D52-86A8-4D31-8CBF-289BFA23B76A}" dt="2023-03-03T06:40:22.948" v="15" actId="26606"/>
          <ac:spMkLst>
            <pc:docMk/>
            <pc:sldMk cId="482942073" sldId="268"/>
            <ac:spMk id="38" creationId="{1F9D6ACB-2FF4-49F9-978A-E0D5327FC635}"/>
          </ac:spMkLst>
        </pc:spChg>
        <pc:spChg chg="add del">
          <ac:chgData name="René Hansen" userId="a6179236-599e-4cb3-be87-773adac61c24" providerId="ADAL" clId="{367C4D52-86A8-4D31-8CBF-289BFA23B76A}" dt="2023-03-03T06:40:25.280" v="19" actId="26606"/>
          <ac:spMkLst>
            <pc:docMk/>
            <pc:sldMk cId="482942073" sldId="268"/>
            <ac:spMk id="39" creationId="{9874D11C-36F5-4BBE-A490-019A54E953B0}"/>
          </ac:spMkLst>
        </pc:spChg>
        <pc:spChg chg="add del">
          <ac:chgData name="René Hansen" userId="a6179236-599e-4cb3-be87-773adac61c24" providerId="ADAL" clId="{367C4D52-86A8-4D31-8CBF-289BFA23B76A}" dt="2023-03-03T06:40:29.237" v="23" actId="26606"/>
          <ac:spMkLst>
            <pc:docMk/>
            <pc:sldMk cId="482942073" sldId="268"/>
            <ac:spMk id="40" creationId="{9F4444CE-BC8D-4D61-B303-4C05614E62AB}"/>
          </ac:spMkLst>
        </pc:spChg>
        <pc:spChg chg="add del">
          <ac:chgData name="René Hansen" userId="a6179236-599e-4cb3-be87-773adac61c24" providerId="ADAL" clId="{367C4D52-86A8-4D31-8CBF-289BFA23B76A}" dt="2023-03-03T06:40:29.237" v="23" actId="26606"/>
          <ac:spMkLst>
            <pc:docMk/>
            <pc:sldMk cId="482942073" sldId="268"/>
            <ac:spMk id="41" creationId="{62423CA5-E2E1-4789-B759-9906C1C94063}"/>
          </ac:spMkLst>
        </pc:spChg>
        <pc:spChg chg="add del">
          <ac:chgData name="René Hansen" userId="a6179236-599e-4cb3-be87-773adac61c24" providerId="ADAL" clId="{367C4D52-86A8-4D31-8CBF-289BFA23B76A}" dt="2023-03-03T06:40:29.237" v="23" actId="26606"/>
          <ac:spMkLst>
            <pc:docMk/>
            <pc:sldMk cId="482942073" sldId="268"/>
            <ac:spMk id="42" creationId="{73772B81-181F-48B7-8826-4D9686D15DF5}"/>
          </ac:spMkLst>
        </pc:spChg>
        <pc:spChg chg="add del">
          <ac:chgData name="René Hansen" userId="a6179236-599e-4cb3-be87-773adac61c24" providerId="ADAL" clId="{367C4D52-86A8-4D31-8CBF-289BFA23B76A}" dt="2023-03-03T06:40:29.237" v="23" actId="26606"/>
          <ac:spMkLst>
            <pc:docMk/>
            <pc:sldMk cId="482942073" sldId="268"/>
            <ac:spMk id="43" creationId="{B2205F6E-03C6-4E92-877C-E2482F6599AA}"/>
          </ac:spMkLst>
        </pc:spChg>
        <pc:picChg chg="mod ord">
          <ac:chgData name="René Hansen" userId="a6179236-599e-4cb3-be87-773adac61c24" providerId="ADAL" clId="{367C4D52-86A8-4D31-8CBF-289BFA23B76A}" dt="2023-03-03T06:40:32.825" v="26" actId="1076"/>
          <ac:picMkLst>
            <pc:docMk/>
            <pc:sldMk cId="482942073" sldId="268"/>
            <ac:picMk id="4" creationId="{4EF658A5-242B-9065-6C6C-52E8F682ADA4}"/>
          </ac:picMkLst>
        </pc:picChg>
        <pc:cxnChg chg="add del">
          <ac:chgData name="René Hansen" userId="a6179236-599e-4cb3-be87-773adac61c24" providerId="ADAL" clId="{367C4D52-86A8-4D31-8CBF-289BFA23B76A}" dt="2023-03-03T06:40:19.908" v="13" actId="26606"/>
          <ac:cxnSpMkLst>
            <pc:docMk/>
            <pc:sldMk cId="482942073" sldId="268"/>
            <ac:cxnSpMk id="8" creationId="{64FA5DFF-7FE6-4855-84E6-DFA78EE978BD}"/>
          </ac:cxnSpMkLst>
        </pc:cxnChg>
        <pc:cxnChg chg="add del">
          <ac:chgData name="René Hansen" userId="a6179236-599e-4cb3-be87-773adac61c24" providerId="ADAL" clId="{367C4D52-86A8-4D31-8CBF-289BFA23B76A}" dt="2023-03-03T06:40:19.908" v="13" actId="26606"/>
          <ac:cxnSpMkLst>
            <pc:docMk/>
            <pc:sldMk cId="482942073" sldId="268"/>
            <ac:cxnSpMk id="9" creationId="{2AFD8CBA-54A3-4363-991B-B9C631BBFA74}"/>
          </ac:cxnSpMkLst>
        </pc:cxnChg>
        <pc:cxnChg chg="add del">
          <ac:chgData name="René Hansen" userId="a6179236-599e-4cb3-be87-773adac61c24" providerId="ADAL" clId="{367C4D52-86A8-4D31-8CBF-289BFA23B76A}" dt="2023-03-03T06:40:25.280" v="19" actId="26606"/>
          <ac:cxnSpMkLst>
            <pc:docMk/>
            <pc:sldMk cId="482942073" sldId="268"/>
            <ac:cxnSpMk id="14" creationId="{64FA5DFF-7FE6-4855-84E6-DFA78EE978BD}"/>
          </ac:cxnSpMkLst>
        </pc:cxnChg>
        <pc:cxnChg chg="add del">
          <ac:chgData name="René Hansen" userId="a6179236-599e-4cb3-be87-773adac61c24" providerId="ADAL" clId="{367C4D52-86A8-4D31-8CBF-289BFA23B76A}" dt="2023-03-03T06:40:25.280" v="19" actId="26606"/>
          <ac:cxnSpMkLst>
            <pc:docMk/>
            <pc:sldMk cId="482942073" sldId="268"/>
            <ac:cxnSpMk id="16" creationId="{2AFD8CBA-54A3-4363-991B-B9C631BBFA74}"/>
          </ac:cxnSpMkLst>
        </pc:cxnChg>
        <pc:cxnChg chg="add del">
          <ac:chgData name="René Hansen" userId="a6179236-599e-4cb3-be87-773adac61c24" providerId="ADAL" clId="{367C4D52-86A8-4D31-8CBF-289BFA23B76A}" dt="2023-03-03T06:40:22.948" v="15" actId="26606"/>
          <ac:cxnSpMkLst>
            <pc:docMk/>
            <pc:sldMk cId="482942073" sldId="268"/>
            <ac:cxnSpMk id="32" creationId="{063B6EC6-D752-4EE7-908B-F8F19E8C7FEA}"/>
          </ac:cxnSpMkLst>
        </pc:cxnChg>
        <pc:cxnChg chg="add del">
          <ac:chgData name="René Hansen" userId="a6179236-599e-4cb3-be87-773adac61c24" providerId="ADAL" clId="{367C4D52-86A8-4D31-8CBF-289BFA23B76A}" dt="2023-03-03T06:40:22.948" v="15" actId="26606"/>
          <ac:cxnSpMkLst>
            <pc:docMk/>
            <pc:sldMk cId="482942073" sldId="268"/>
            <ac:cxnSpMk id="33" creationId="{EFECD4E8-AD3E-4228-82A2-9461958EA94D}"/>
          </ac:cxnSpMkLst>
        </pc:cxnChg>
      </pc:sldChg>
      <pc:sldChg chg="modSp add">
        <pc:chgData name="René Hansen" userId="a6179236-599e-4cb3-be87-773adac61c24" providerId="ADAL" clId="{367C4D52-86A8-4D31-8CBF-289BFA23B76A}" dt="2023-03-03T07:54:38.631" v="39"/>
        <pc:sldMkLst>
          <pc:docMk/>
          <pc:sldMk cId="2075155388" sldId="269"/>
        </pc:sldMkLst>
        <pc:spChg chg="mod">
          <ac:chgData name="René Hansen" userId="a6179236-599e-4cb3-be87-773adac61c24" providerId="ADAL" clId="{367C4D52-86A8-4D31-8CBF-289BFA23B76A}" dt="2023-03-03T07:54:38.631" v="39"/>
          <ac:spMkLst>
            <pc:docMk/>
            <pc:sldMk cId="2075155388" sldId="269"/>
            <ac:spMk id="2" creationId="{816FBC4C-1D35-4069-89D6-641A6EDDCCB7}"/>
          </ac:spMkLst>
        </pc:spChg>
        <pc:spChg chg="mod">
          <ac:chgData name="René Hansen" userId="a6179236-599e-4cb3-be87-773adac61c24" providerId="ADAL" clId="{367C4D52-86A8-4D31-8CBF-289BFA23B76A}" dt="2023-03-03T07:54:38.631" v="39"/>
          <ac:spMkLst>
            <pc:docMk/>
            <pc:sldMk cId="2075155388" sldId="269"/>
            <ac:spMk id="3" creationId="{D6C76396-E46E-4E8A-82C2-C3A4A8A5D4F1}"/>
          </ac:spMkLst>
        </pc:spChg>
      </pc:sldChg>
      <pc:sldChg chg="modSp add">
        <pc:chgData name="René Hansen" userId="a6179236-599e-4cb3-be87-773adac61c24" providerId="ADAL" clId="{367C4D52-86A8-4D31-8CBF-289BFA23B76A}" dt="2023-03-03T07:54:38.631" v="39"/>
        <pc:sldMkLst>
          <pc:docMk/>
          <pc:sldMk cId="1495078692" sldId="270"/>
        </pc:sldMkLst>
        <pc:spChg chg="mod">
          <ac:chgData name="René Hansen" userId="a6179236-599e-4cb3-be87-773adac61c24" providerId="ADAL" clId="{367C4D52-86A8-4D31-8CBF-289BFA23B76A}" dt="2023-03-03T07:54:38.631" v="39"/>
          <ac:spMkLst>
            <pc:docMk/>
            <pc:sldMk cId="1495078692" sldId="270"/>
            <ac:spMk id="2" creationId="{4DB08A6B-C1D6-4554-A614-D7D5D5B59E2F}"/>
          </ac:spMkLst>
        </pc:spChg>
        <pc:spChg chg="mod">
          <ac:chgData name="René Hansen" userId="a6179236-599e-4cb3-be87-773adac61c24" providerId="ADAL" clId="{367C4D52-86A8-4D31-8CBF-289BFA23B76A}" dt="2023-03-03T07:54:38.631" v="39"/>
          <ac:spMkLst>
            <pc:docMk/>
            <pc:sldMk cId="1495078692" sldId="270"/>
            <ac:spMk id="3" creationId="{4C19B3C0-7DB4-4053-8828-05486A49CEF3}"/>
          </ac:spMkLst>
        </pc:spChg>
      </pc:sldChg>
      <pc:sldChg chg="modSp add mod">
        <pc:chgData name="René Hansen" userId="a6179236-599e-4cb3-be87-773adac61c24" providerId="ADAL" clId="{367C4D52-86A8-4D31-8CBF-289BFA23B76A}" dt="2023-03-03T07:55:41.986" v="42" actId="1076"/>
        <pc:sldMkLst>
          <pc:docMk/>
          <pc:sldMk cId="3304075872" sldId="271"/>
        </pc:sldMkLst>
        <pc:spChg chg="mod">
          <ac:chgData name="René Hansen" userId="a6179236-599e-4cb3-be87-773adac61c24" providerId="ADAL" clId="{367C4D52-86A8-4D31-8CBF-289BFA23B76A}" dt="2023-03-03T07:54:38.631" v="39"/>
          <ac:spMkLst>
            <pc:docMk/>
            <pc:sldMk cId="3304075872" sldId="271"/>
            <ac:spMk id="2" creationId="{0C63DA72-F62B-49F9-8B83-A5BE185CDA5C}"/>
          </ac:spMkLst>
        </pc:spChg>
        <pc:picChg chg="mod">
          <ac:chgData name="René Hansen" userId="a6179236-599e-4cb3-be87-773adac61c24" providerId="ADAL" clId="{367C4D52-86A8-4D31-8CBF-289BFA23B76A}" dt="2023-03-03T07:54:38.631" v="39"/>
          <ac:picMkLst>
            <pc:docMk/>
            <pc:sldMk cId="3304075872" sldId="271"/>
            <ac:picMk id="5" creationId="{9471C56B-08AE-495A-B51B-D63DBED324D3}"/>
          </ac:picMkLst>
        </pc:picChg>
        <pc:cxnChg chg="mod">
          <ac:chgData name="René Hansen" userId="a6179236-599e-4cb3-be87-773adac61c24" providerId="ADAL" clId="{367C4D52-86A8-4D31-8CBF-289BFA23B76A}" dt="2023-03-03T07:55:41.986" v="42" actId="1076"/>
          <ac:cxnSpMkLst>
            <pc:docMk/>
            <pc:sldMk cId="3304075872" sldId="271"/>
            <ac:cxnSpMk id="7" creationId="{586A211D-1085-4CF0-9811-7D863C8F2F20}"/>
          </ac:cxnSpMkLst>
        </pc:cxnChg>
        <pc:cxnChg chg="mod">
          <ac:chgData name="René Hansen" userId="a6179236-599e-4cb3-be87-773adac61c24" providerId="ADAL" clId="{367C4D52-86A8-4D31-8CBF-289BFA23B76A}" dt="2023-03-03T07:55:16.920" v="41" actId="1076"/>
          <ac:cxnSpMkLst>
            <pc:docMk/>
            <pc:sldMk cId="3304075872" sldId="271"/>
            <ac:cxnSpMk id="10" creationId="{8F1EC76C-8607-4E4E-B0C2-9437A6146BFC}"/>
          </ac:cxnSpMkLst>
        </pc:cxnChg>
        <pc:cxnChg chg="mod">
          <ac:chgData name="René Hansen" userId="a6179236-599e-4cb3-be87-773adac61c24" providerId="ADAL" clId="{367C4D52-86A8-4D31-8CBF-289BFA23B76A}" dt="2023-03-03T07:55:09.705" v="40" actId="1076"/>
          <ac:cxnSpMkLst>
            <pc:docMk/>
            <pc:sldMk cId="3304075872" sldId="271"/>
            <ac:cxnSpMk id="13" creationId="{C9D98DAE-998F-40B4-9FAC-D95F70F2122F}"/>
          </ac:cxnSpMkLst>
        </pc:cxnChg>
      </pc:sldChg>
      <pc:sldChg chg="modSp add mod">
        <pc:chgData name="René Hansen" userId="a6179236-599e-4cb3-be87-773adac61c24" providerId="ADAL" clId="{367C4D52-86A8-4D31-8CBF-289BFA23B76A}" dt="2023-03-03T07:56:05.824" v="45" actId="1076"/>
        <pc:sldMkLst>
          <pc:docMk/>
          <pc:sldMk cId="1825716077" sldId="272"/>
        </pc:sldMkLst>
        <pc:spChg chg="mod">
          <ac:chgData name="René Hansen" userId="a6179236-599e-4cb3-be87-773adac61c24" providerId="ADAL" clId="{367C4D52-86A8-4D31-8CBF-289BFA23B76A}" dt="2023-03-03T07:54:38.631" v="39"/>
          <ac:spMkLst>
            <pc:docMk/>
            <pc:sldMk cId="1825716077" sldId="272"/>
            <ac:spMk id="2" creationId="{0C63DA72-F62B-49F9-8B83-A5BE185CDA5C}"/>
          </ac:spMkLst>
        </pc:spChg>
        <pc:picChg chg="mod">
          <ac:chgData name="René Hansen" userId="a6179236-599e-4cb3-be87-773adac61c24" providerId="ADAL" clId="{367C4D52-86A8-4D31-8CBF-289BFA23B76A}" dt="2023-03-03T07:54:38.631" v="39"/>
          <ac:picMkLst>
            <pc:docMk/>
            <pc:sldMk cId="1825716077" sldId="272"/>
            <ac:picMk id="5" creationId="{9471C56B-08AE-495A-B51B-D63DBED324D3}"/>
          </ac:picMkLst>
        </pc:picChg>
        <pc:cxnChg chg="mod">
          <ac:chgData name="René Hansen" userId="a6179236-599e-4cb3-be87-773adac61c24" providerId="ADAL" clId="{367C4D52-86A8-4D31-8CBF-289BFA23B76A}" dt="2023-03-03T07:55:56.303" v="43" actId="1076"/>
          <ac:cxnSpMkLst>
            <pc:docMk/>
            <pc:sldMk cId="1825716077" sldId="272"/>
            <ac:cxnSpMk id="4" creationId="{D00F9218-D629-4465-84B0-C2379378E169}"/>
          </ac:cxnSpMkLst>
        </pc:cxnChg>
        <pc:cxnChg chg="mod">
          <ac:chgData name="René Hansen" userId="a6179236-599e-4cb3-be87-773adac61c24" providerId="ADAL" clId="{367C4D52-86A8-4D31-8CBF-289BFA23B76A}" dt="2023-03-03T07:56:05.824" v="45" actId="1076"/>
          <ac:cxnSpMkLst>
            <pc:docMk/>
            <pc:sldMk cId="1825716077" sldId="272"/>
            <ac:cxnSpMk id="11" creationId="{42D3B52C-09E4-4435-B4ED-87DCEDFB0265}"/>
          </ac:cxnSpMkLst>
        </pc:cxnChg>
        <pc:cxnChg chg="mod">
          <ac:chgData name="René Hansen" userId="a6179236-599e-4cb3-be87-773adac61c24" providerId="ADAL" clId="{367C4D52-86A8-4D31-8CBF-289BFA23B76A}" dt="2023-03-03T07:56:02.368" v="44" actId="1076"/>
          <ac:cxnSpMkLst>
            <pc:docMk/>
            <pc:sldMk cId="1825716077" sldId="272"/>
            <ac:cxnSpMk id="12" creationId="{3F487DE9-30A3-4D45-ADE1-63430577F0CA}"/>
          </ac:cxnSpMkLst>
        </pc:cxnChg>
      </pc:sldChg>
      <pc:sldChg chg="modSp add mod">
        <pc:chgData name="René Hansen" userId="a6179236-599e-4cb3-be87-773adac61c24" providerId="ADAL" clId="{367C4D52-86A8-4D31-8CBF-289BFA23B76A}" dt="2023-03-03T07:56:32.555" v="47" actId="1076"/>
        <pc:sldMkLst>
          <pc:docMk/>
          <pc:sldMk cId="4072993336" sldId="273"/>
        </pc:sldMkLst>
        <pc:spChg chg="mod">
          <ac:chgData name="René Hansen" userId="a6179236-599e-4cb3-be87-773adac61c24" providerId="ADAL" clId="{367C4D52-86A8-4D31-8CBF-289BFA23B76A}" dt="2023-03-03T07:54:38.631" v="39"/>
          <ac:spMkLst>
            <pc:docMk/>
            <pc:sldMk cId="4072993336" sldId="273"/>
            <ac:spMk id="2" creationId="{0C63DA72-F62B-49F9-8B83-A5BE185CDA5C}"/>
          </ac:spMkLst>
        </pc:spChg>
        <pc:picChg chg="mod">
          <ac:chgData name="René Hansen" userId="a6179236-599e-4cb3-be87-773adac61c24" providerId="ADAL" clId="{367C4D52-86A8-4D31-8CBF-289BFA23B76A}" dt="2023-03-03T07:54:38.631" v="39"/>
          <ac:picMkLst>
            <pc:docMk/>
            <pc:sldMk cId="4072993336" sldId="273"/>
            <ac:picMk id="5" creationId="{9471C56B-08AE-495A-B51B-D63DBED324D3}"/>
          </ac:picMkLst>
        </pc:picChg>
        <pc:cxnChg chg="mod">
          <ac:chgData name="René Hansen" userId="a6179236-599e-4cb3-be87-773adac61c24" providerId="ADAL" clId="{367C4D52-86A8-4D31-8CBF-289BFA23B76A}" dt="2023-03-03T07:56:20.676" v="46" actId="1076"/>
          <ac:cxnSpMkLst>
            <pc:docMk/>
            <pc:sldMk cId="4072993336" sldId="273"/>
            <ac:cxnSpMk id="4" creationId="{11B91B6A-BEE7-4D56-90EA-16FD8CD43CE5}"/>
          </ac:cxnSpMkLst>
        </pc:cxnChg>
        <pc:cxnChg chg="mod">
          <ac:chgData name="René Hansen" userId="a6179236-599e-4cb3-be87-773adac61c24" providerId="ADAL" clId="{367C4D52-86A8-4D31-8CBF-289BFA23B76A}" dt="2023-03-03T07:56:32.555" v="47" actId="1076"/>
          <ac:cxnSpMkLst>
            <pc:docMk/>
            <pc:sldMk cId="4072993336" sldId="273"/>
            <ac:cxnSpMk id="7" creationId="{313D8D32-51E4-4B6E-BE8C-F7F175A4098D}"/>
          </ac:cxnSpMkLst>
        </pc:cxnChg>
      </pc:sldChg>
      <pc:sldChg chg="modSp add mod">
        <pc:chgData name="René Hansen" userId="a6179236-599e-4cb3-be87-773adac61c24" providerId="ADAL" clId="{367C4D52-86A8-4D31-8CBF-289BFA23B76A}" dt="2023-03-03T07:57:08.885" v="50" actId="1076"/>
        <pc:sldMkLst>
          <pc:docMk/>
          <pc:sldMk cId="1030878402" sldId="274"/>
        </pc:sldMkLst>
        <pc:spChg chg="mod">
          <ac:chgData name="René Hansen" userId="a6179236-599e-4cb3-be87-773adac61c24" providerId="ADAL" clId="{367C4D52-86A8-4D31-8CBF-289BFA23B76A}" dt="2023-03-03T07:54:38.631" v="39"/>
          <ac:spMkLst>
            <pc:docMk/>
            <pc:sldMk cId="1030878402" sldId="274"/>
            <ac:spMk id="2" creationId="{0C63DA72-F62B-49F9-8B83-A5BE185CDA5C}"/>
          </ac:spMkLst>
        </pc:spChg>
        <pc:picChg chg="mod">
          <ac:chgData name="René Hansen" userId="a6179236-599e-4cb3-be87-773adac61c24" providerId="ADAL" clId="{367C4D52-86A8-4D31-8CBF-289BFA23B76A}" dt="2023-03-03T07:54:38.631" v="39"/>
          <ac:picMkLst>
            <pc:docMk/>
            <pc:sldMk cId="1030878402" sldId="274"/>
            <ac:picMk id="5" creationId="{9471C56B-08AE-495A-B51B-D63DBED324D3}"/>
          </ac:picMkLst>
        </pc:picChg>
        <pc:cxnChg chg="mod">
          <ac:chgData name="René Hansen" userId="a6179236-599e-4cb3-be87-773adac61c24" providerId="ADAL" clId="{367C4D52-86A8-4D31-8CBF-289BFA23B76A}" dt="2023-03-03T07:56:51.259" v="48" actId="1076"/>
          <ac:cxnSpMkLst>
            <pc:docMk/>
            <pc:sldMk cId="1030878402" sldId="274"/>
            <ac:cxnSpMk id="4" creationId="{D00F9218-D629-4465-84B0-C2379378E169}"/>
          </ac:cxnSpMkLst>
        </pc:cxnChg>
        <pc:cxnChg chg="mod">
          <ac:chgData name="René Hansen" userId="a6179236-599e-4cb3-be87-773adac61c24" providerId="ADAL" clId="{367C4D52-86A8-4D31-8CBF-289BFA23B76A}" dt="2023-03-03T07:57:08.885" v="50" actId="1076"/>
          <ac:cxnSpMkLst>
            <pc:docMk/>
            <pc:sldMk cId="1030878402" sldId="274"/>
            <ac:cxnSpMk id="9" creationId="{EC69205C-A5B8-43E7-A275-76397668425F}"/>
          </ac:cxnSpMkLst>
        </pc:cxnChg>
        <pc:cxnChg chg="mod">
          <ac:chgData name="René Hansen" userId="a6179236-599e-4cb3-be87-773adac61c24" providerId="ADAL" clId="{367C4D52-86A8-4D31-8CBF-289BFA23B76A}" dt="2023-03-03T07:57:02.270" v="49" actId="1076"/>
          <ac:cxnSpMkLst>
            <pc:docMk/>
            <pc:sldMk cId="1030878402" sldId="274"/>
            <ac:cxnSpMk id="11" creationId="{42D3B52C-09E4-4435-B4ED-87DCEDFB0265}"/>
          </ac:cxnSpMkLst>
        </pc:cxnChg>
      </pc:sldChg>
      <pc:sldMasterChg chg="add addSldLayout">
        <pc:chgData name="René Hansen" userId="a6179236-599e-4cb3-be87-773adac61c24" providerId="ADAL" clId="{367C4D52-86A8-4D31-8CBF-289BFA23B76A}" dt="2023-03-03T07:54:14.903" v="27" actId="27028"/>
        <pc:sldMasterMkLst>
          <pc:docMk/>
          <pc:sldMasterMk cId="2624750229" sldId="2147483648"/>
        </pc:sldMasterMkLst>
        <pc:sldLayoutChg chg="add">
          <pc:chgData name="René Hansen" userId="a6179236-599e-4cb3-be87-773adac61c24" providerId="ADAL" clId="{367C4D52-86A8-4D31-8CBF-289BFA23B76A}" dt="2023-03-03T07:54:14.903" v="27" actId="27028"/>
          <pc:sldLayoutMkLst>
            <pc:docMk/>
            <pc:sldMasterMk cId="2624750229" sldId="2147483648"/>
            <pc:sldLayoutMk cId="290786586" sldId="2147483650"/>
          </pc:sldLayoutMkLst>
        </pc:sldLayoutChg>
      </pc:sldMasterChg>
      <pc:sldMasterChg chg="add addSldLayout">
        <pc:chgData name="René Hansen" userId="a6179236-599e-4cb3-be87-773adac61c24" providerId="ADAL" clId="{367C4D52-86A8-4D31-8CBF-289BFA23B76A}" dt="2023-03-03T06:39:32.994" v="0" actId="27028"/>
        <pc:sldMasterMkLst>
          <pc:docMk/>
          <pc:sldMasterMk cId="2005963118" sldId="2147483685"/>
        </pc:sldMasterMkLst>
        <pc:sldLayoutChg chg="add">
          <pc:chgData name="René Hansen" userId="a6179236-599e-4cb3-be87-773adac61c24" providerId="ADAL" clId="{367C4D52-86A8-4D31-8CBF-289BFA23B76A}" dt="2023-03-03T06:39:32.994" v="0" actId="27028"/>
          <pc:sldLayoutMkLst>
            <pc:docMk/>
            <pc:sldMasterMk cId="2005963118" sldId="2147483685"/>
            <pc:sldLayoutMk cId="394337427" sldId="2147483681"/>
          </pc:sldLayoutMkLst>
        </pc:sldLayoutChg>
      </pc:sldMasterChg>
    </pc:docChg>
  </pc:docChgLst>
  <pc:docChgLst>
    <pc:chgData name="René Hansen" userId="a6179236-599e-4cb3-be87-773adac61c24" providerId="ADAL" clId="{A4F78B69-2111-45D6-BF81-D8F7E0EED32C}"/>
    <pc:docChg chg="custSel modSld">
      <pc:chgData name="René Hansen" userId="a6179236-599e-4cb3-be87-773adac61c24" providerId="ADAL" clId="{A4F78B69-2111-45D6-BF81-D8F7E0EED32C}" dt="2024-08-05T10:03:34.631" v="0" actId="478"/>
      <pc:docMkLst>
        <pc:docMk/>
      </pc:docMkLst>
      <pc:sldChg chg="delSp mod">
        <pc:chgData name="René Hansen" userId="a6179236-599e-4cb3-be87-773adac61c24" providerId="ADAL" clId="{A4F78B69-2111-45D6-BF81-D8F7E0EED32C}" dt="2024-08-05T10:03:34.631" v="0" actId="478"/>
        <pc:sldMkLst>
          <pc:docMk/>
          <pc:sldMk cId="1101483272" sldId="256"/>
        </pc:sldMkLst>
        <pc:inkChg chg="del">
          <ac:chgData name="René Hansen" userId="a6179236-599e-4cb3-be87-773adac61c24" providerId="ADAL" clId="{A4F78B69-2111-45D6-BF81-D8F7E0EED32C}" dt="2024-08-05T10:03:34.631" v="0" actId="478"/>
          <ac:inkMkLst>
            <pc:docMk/>
            <pc:sldMk cId="1101483272" sldId="256"/>
            <ac:inkMk id="4" creationId="{AB8CF9E8-9F34-16C6-826C-304065F5E359}"/>
          </ac:inkMkLst>
        </pc:inkChg>
      </pc:sldChg>
    </pc:docChg>
  </pc:docChgLst>
  <pc:docChgLst>
    <pc:chgData name="René Hansen" userId="a6179236-599e-4cb3-be87-773adac61c24" providerId="ADAL" clId="{F33C0554-642C-4BB8-A13A-53B849C357F9}"/>
    <pc:docChg chg="custSel addSld modSld">
      <pc:chgData name="René Hansen" userId="a6179236-599e-4cb3-be87-773adac61c24" providerId="ADAL" clId="{F33C0554-642C-4BB8-A13A-53B849C357F9}" dt="2023-10-10T08:11:04.036" v="411" actId="20577"/>
      <pc:docMkLst>
        <pc:docMk/>
      </pc:docMkLst>
      <pc:sldChg chg="addSp modSp new mod">
        <pc:chgData name="René Hansen" userId="a6179236-599e-4cb3-be87-773adac61c24" providerId="ADAL" clId="{F33C0554-642C-4BB8-A13A-53B849C357F9}" dt="2023-10-10T08:11:04.036" v="411" actId="20577"/>
        <pc:sldMkLst>
          <pc:docMk/>
          <pc:sldMk cId="2762643168" sldId="275"/>
        </pc:sldMkLst>
        <pc:spChg chg="mod">
          <ac:chgData name="René Hansen" userId="a6179236-599e-4cb3-be87-773adac61c24" providerId="ADAL" clId="{F33C0554-642C-4BB8-A13A-53B849C357F9}" dt="2023-10-10T08:05:50.831" v="29" actId="20577"/>
          <ac:spMkLst>
            <pc:docMk/>
            <pc:sldMk cId="2762643168" sldId="275"/>
            <ac:spMk id="2" creationId="{239522F7-7DA2-380E-572F-0EBD0289927B}"/>
          </ac:spMkLst>
        </pc:spChg>
        <pc:spChg chg="mod">
          <ac:chgData name="René Hansen" userId="a6179236-599e-4cb3-be87-773adac61c24" providerId="ADAL" clId="{F33C0554-642C-4BB8-A13A-53B849C357F9}" dt="2023-10-10T08:11:04.036" v="411" actId="20577"/>
          <ac:spMkLst>
            <pc:docMk/>
            <pc:sldMk cId="2762643168" sldId="275"/>
            <ac:spMk id="3" creationId="{D9009BB2-A5A6-67C0-63F7-4243640646F6}"/>
          </ac:spMkLst>
        </pc:spChg>
        <pc:picChg chg="add mod">
          <ac:chgData name="René Hansen" userId="a6179236-599e-4cb3-be87-773adac61c24" providerId="ADAL" clId="{F33C0554-642C-4BB8-A13A-53B849C357F9}" dt="2023-10-10T08:08:37.643" v="292" actId="1076"/>
          <ac:picMkLst>
            <pc:docMk/>
            <pc:sldMk cId="2762643168" sldId="275"/>
            <ac:picMk id="4" creationId="{36E17167-56EE-65AB-003F-48AE2A1DE499}"/>
          </ac:picMkLst>
        </pc:picChg>
        <pc:cxnChg chg="add mod">
          <ac:chgData name="René Hansen" userId="a6179236-599e-4cb3-be87-773adac61c24" providerId="ADAL" clId="{F33C0554-642C-4BB8-A13A-53B849C357F9}" dt="2023-10-10T08:09:37.201" v="299" actId="13822"/>
          <ac:cxnSpMkLst>
            <pc:docMk/>
            <pc:sldMk cId="2762643168" sldId="275"/>
            <ac:cxnSpMk id="6" creationId="{A9DFE11D-3DC2-1185-5385-B94A5B2F5BCE}"/>
          </ac:cxnSpMkLst>
        </pc:cxnChg>
        <pc:cxnChg chg="add mod">
          <ac:chgData name="René Hansen" userId="a6179236-599e-4cb3-be87-773adac61c24" providerId="ADAL" clId="{F33C0554-642C-4BB8-A13A-53B849C357F9}" dt="2023-10-10T08:09:37.201" v="299" actId="13822"/>
          <ac:cxnSpMkLst>
            <pc:docMk/>
            <pc:sldMk cId="2762643168" sldId="275"/>
            <ac:cxnSpMk id="8" creationId="{CCD12C1A-0A3B-5C0D-7D5C-33AB824844CB}"/>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61610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4010512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46949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2709748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67786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3023240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244074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1659134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861867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BF68879-172E-4E6F-92BD-EC22BA54ED8E}" type="datetimeFigureOut">
              <a:rPr lang="da-DK" smtClean="0"/>
              <a:t>05-08-2024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376341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BF68879-172E-4E6F-92BD-EC22BA54ED8E}" type="datetimeFigureOut">
              <a:rPr lang="da-DK" smtClean="0"/>
              <a:t>05-08-2024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234638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BF68879-172E-4E6F-92BD-EC22BA54ED8E}" type="datetimeFigureOut">
              <a:rPr lang="da-DK" smtClean="0"/>
              <a:t>05-08-2024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400080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BBF68879-172E-4E6F-92BD-EC22BA54ED8E}" type="datetimeFigureOut">
              <a:rPr lang="da-DK" smtClean="0"/>
              <a:t>05-08-2024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533184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F68879-172E-4E6F-92BD-EC22BA54ED8E}" type="datetimeFigureOut">
              <a:rPr lang="da-DK" smtClean="0"/>
              <a:t>05-08-2024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1042126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a-DK"/>
              <a:t>Klik for at redigere titeltypografien i masteren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BF68879-172E-4E6F-92BD-EC22BA54ED8E}" type="datetimeFigureOut">
              <a:rPr lang="da-DK" smtClean="0"/>
              <a:t>05-08-2024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128916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BF68879-172E-4E6F-92BD-EC22BA54ED8E}" type="datetimeFigureOut">
              <a:rPr lang="da-DK" smtClean="0"/>
              <a:t>05-08-2024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B3029DC-93DE-404F-B833-BB6808848B82}" type="slidenum">
              <a:rPr lang="da-DK" smtClean="0"/>
              <a:t>‹nr.›</a:t>
            </a:fld>
            <a:endParaRPr lang="da-DK"/>
          </a:p>
        </p:txBody>
      </p:sp>
    </p:spTree>
    <p:extLst>
      <p:ext uri="{BB962C8B-B14F-4D97-AF65-F5344CB8AC3E}">
        <p14:creationId xmlns:p14="http://schemas.microsoft.com/office/powerpoint/2010/main" val="3326177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F68879-172E-4E6F-92BD-EC22BA54ED8E}" type="datetimeFigureOut">
              <a:rPr lang="da-DK" smtClean="0"/>
              <a:t>05-08-2024</a:t>
            </a:fld>
            <a:endParaRPr lang="da-DK"/>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B3029DC-93DE-404F-B833-BB6808848B82}" type="slidenum">
              <a:rPr lang="da-DK" smtClean="0"/>
              <a:t>‹nr.›</a:t>
            </a:fld>
            <a:endParaRPr lang="da-DK"/>
          </a:p>
        </p:txBody>
      </p:sp>
    </p:spTree>
    <p:extLst>
      <p:ext uri="{BB962C8B-B14F-4D97-AF65-F5344CB8AC3E}">
        <p14:creationId xmlns:p14="http://schemas.microsoft.com/office/powerpoint/2010/main" val="17138539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bosch-thermotechnology.com/dk/da/ocs/privat/bosch-vvb-290-450-t-varmep-759151-p/"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byggeriogenergi.dk/enfamiliehuse/varmeinstallation/varmepumper/luft-vandvarmepumper-funktionsafproevn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byggeriogenergi.dk/enfamiliehuse/varmeinstallation/varmepumper/jordvarmepumper-funktionsafproevn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AA0649-DC1E-4D36-880C-5C6BE99BF470}"/>
              </a:ext>
            </a:extLst>
          </p:cNvPr>
          <p:cNvSpPr>
            <a:spLocks noGrp="1"/>
          </p:cNvSpPr>
          <p:nvPr>
            <p:ph type="ctrTitle"/>
          </p:nvPr>
        </p:nvSpPr>
        <p:spPr/>
        <p:txBody>
          <a:bodyPr/>
          <a:lstStyle/>
          <a:p>
            <a:r>
              <a:rPr lang="da-DK" dirty="0"/>
              <a:t>Varmepumper</a:t>
            </a:r>
          </a:p>
        </p:txBody>
      </p:sp>
      <p:sp>
        <p:nvSpPr>
          <p:cNvPr id="3" name="Undertitel 2">
            <a:extLst>
              <a:ext uri="{FF2B5EF4-FFF2-40B4-BE49-F238E27FC236}">
                <a16:creationId xmlns:a16="http://schemas.microsoft.com/office/drawing/2014/main" id="{0D80721A-AB30-4625-BE77-DF0B1E0B26C6}"/>
              </a:ext>
            </a:extLst>
          </p:cNvPr>
          <p:cNvSpPr>
            <a:spLocks noGrp="1"/>
          </p:cNvSpPr>
          <p:nvPr>
            <p:ph type="subTitle" idx="1"/>
          </p:nvPr>
        </p:nvSpPr>
        <p:spPr/>
        <p:txBody>
          <a:bodyPr/>
          <a:lstStyle/>
          <a:p>
            <a:r>
              <a:rPr lang="da-DK" dirty="0"/>
              <a:t>Styring, regulering og funktionsafprøvning</a:t>
            </a:r>
          </a:p>
        </p:txBody>
      </p:sp>
    </p:spTree>
    <p:extLst>
      <p:ext uri="{BB962C8B-B14F-4D97-AF65-F5344CB8AC3E}">
        <p14:creationId xmlns:p14="http://schemas.microsoft.com/office/powerpoint/2010/main" val="1101483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B08A6B-C1D6-4554-A614-D7D5D5B59E2F}"/>
              </a:ext>
            </a:extLst>
          </p:cNvPr>
          <p:cNvSpPr>
            <a:spLocks noGrp="1"/>
          </p:cNvSpPr>
          <p:nvPr>
            <p:ph type="title"/>
          </p:nvPr>
        </p:nvSpPr>
        <p:spPr/>
        <p:txBody>
          <a:bodyPr/>
          <a:lstStyle/>
          <a:p>
            <a:r>
              <a:rPr lang="da-DK" dirty="0"/>
              <a:t>Løsninger.</a:t>
            </a:r>
          </a:p>
        </p:txBody>
      </p:sp>
      <p:sp>
        <p:nvSpPr>
          <p:cNvPr id="3" name="Pladsholder til indhold 2">
            <a:extLst>
              <a:ext uri="{FF2B5EF4-FFF2-40B4-BE49-F238E27FC236}">
                <a16:creationId xmlns:a16="http://schemas.microsoft.com/office/drawing/2014/main" id="{4C19B3C0-7DB4-4053-8828-05486A49CEF3}"/>
              </a:ext>
            </a:extLst>
          </p:cNvPr>
          <p:cNvSpPr>
            <a:spLocks noGrp="1"/>
          </p:cNvSpPr>
          <p:nvPr>
            <p:ph idx="1"/>
          </p:nvPr>
        </p:nvSpPr>
        <p:spPr/>
        <p:txBody>
          <a:bodyPr/>
          <a:lstStyle/>
          <a:p>
            <a:r>
              <a:rPr lang="da-DK" dirty="0"/>
              <a:t>Som udgangspunkt findes der to måder at opvarme det varme vand på.</a:t>
            </a:r>
          </a:p>
          <a:p>
            <a:r>
              <a:rPr lang="da-DK" dirty="0"/>
              <a:t>Beholder løsning</a:t>
            </a:r>
          </a:p>
          <a:p>
            <a:r>
              <a:rPr lang="da-DK" dirty="0"/>
              <a:t>Gennemstrømningsvandvarmer.</a:t>
            </a:r>
          </a:p>
          <a:p>
            <a:r>
              <a:rPr lang="da-DK" dirty="0"/>
              <a:t>Men der kan også være kombinationer af disse to. Disse løsninger kaldes for lade kredse.</a:t>
            </a:r>
          </a:p>
        </p:txBody>
      </p:sp>
    </p:spTree>
    <p:extLst>
      <p:ext uri="{BB962C8B-B14F-4D97-AF65-F5344CB8AC3E}">
        <p14:creationId xmlns:p14="http://schemas.microsoft.com/office/powerpoint/2010/main" val="1495078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9522F7-7DA2-380E-572F-0EBD0289927B}"/>
              </a:ext>
            </a:extLst>
          </p:cNvPr>
          <p:cNvSpPr>
            <a:spLocks noGrp="1"/>
          </p:cNvSpPr>
          <p:nvPr>
            <p:ph type="title"/>
          </p:nvPr>
        </p:nvSpPr>
        <p:spPr/>
        <p:txBody>
          <a:bodyPr/>
          <a:lstStyle/>
          <a:p>
            <a:r>
              <a:rPr lang="da-DK" dirty="0"/>
              <a:t>Beregning af varmt brugsvand </a:t>
            </a:r>
          </a:p>
        </p:txBody>
      </p:sp>
      <p:sp>
        <p:nvSpPr>
          <p:cNvPr id="3" name="Pladsholder til indhold 2">
            <a:extLst>
              <a:ext uri="{FF2B5EF4-FFF2-40B4-BE49-F238E27FC236}">
                <a16:creationId xmlns:a16="http://schemas.microsoft.com/office/drawing/2014/main" id="{D9009BB2-A5A6-67C0-63F7-4243640646F6}"/>
              </a:ext>
            </a:extLst>
          </p:cNvPr>
          <p:cNvSpPr>
            <a:spLocks noGrp="1"/>
          </p:cNvSpPr>
          <p:nvPr>
            <p:ph idx="1"/>
          </p:nvPr>
        </p:nvSpPr>
        <p:spPr/>
        <p:txBody>
          <a:bodyPr/>
          <a:lstStyle/>
          <a:p>
            <a:r>
              <a:rPr lang="da-DK" dirty="0"/>
              <a:t>Varmepumpe effekt til brugsvand 4,6 kW</a:t>
            </a:r>
          </a:p>
          <a:p>
            <a:r>
              <a:rPr lang="da-DK" dirty="0"/>
              <a:t>Korrigeres for belægninger på varmefladen i beholderen ca. 15 %</a:t>
            </a:r>
          </a:p>
          <a:p>
            <a:r>
              <a:rPr lang="da-DK" dirty="0"/>
              <a:t>Så kan effekt findes der overføres til brugsvand: 4,6 kW / 1,15 = 4 kW</a:t>
            </a:r>
          </a:p>
          <a:p>
            <a:r>
              <a:rPr lang="da-DK" dirty="0"/>
              <a:t>Så kan effektiv volumen bestemmes.</a:t>
            </a:r>
          </a:p>
          <a:p>
            <a:r>
              <a:rPr lang="da-DK" dirty="0"/>
              <a:t>Så kan vi finde geometrisk volumen:</a:t>
            </a:r>
          </a:p>
          <a:p>
            <a:r>
              <a:rPr lang="da-DK" dirty="0"/>
              <a:t>V = 1,15 X 50 Liter = 58 Liter</a:t>
            </a:r>
          </a:p>
          <a:p>
            <a:r>
              <a:rPr lang="da-DK" dirty="0"/>
              <a:t>Så vælger vi en beholder på 60 Liter</a:t>
            </a:r>
          </a:p>
        </p:txBody>
      </p:sp>
      <p:pic>
        <p:nvPicPr>
          <p:cNvPr id="4" name="Pladsholder til indhold 4">
            <a:extLst>
              <a:ext uri="{FF2B5EF4-FFF2-40B4-BE49-F238E27FC236}">
                <a16:creationId xmlns:a16="http://schemas.microsoft.com/office/drawing/2014/main" id="{36E17167-56EE-65AB-003F-48AE2A1DE499}"/>
              </a:ext>
            </a:extLst>
          </p:cNvPr>
          <p:cNvPicPr>
            <a:picLocks noChangeAspect="1"/>
          </p:cNvPicPr>
          <p:nvPr/>
        </p:nvPicPr>
        <p:blipFill>
          <a:blip r:embed="rId2"/>
          <a:stretch>
            <a:fillRect/>
          </a:stretch>
        </p:blipFill>
        <p:spPr>
          <a:xfrm>
            <a:off x="5001926" y="3340169"/>
            <a:ext cx="4272076" cy="2889759"/>
          </a:xfrm>
          <a:prstGeom prst="rect">
            <a:avLst/>
          </a:prstGeom>
        </p:spPr>
      </p:pic>
      <p:cxnSp>
        <p:nvCxnSpPr>
          <p:cNvPr id="6" name="Lige forbindelse 5">
            <a:extLst>
              <a:ext uri="{FF2B5EF4-FFF2-40B4-BE49-F238E27FC236}">
                <a16:creationId xmlns:a16="http://schemas.microsoft.com/office/drawing/2014/main" id="{A9DFE11D-3DC2-1185-5385-B94A5B2F5BCE}"/>
              </a:ext>
            </a:extLst>
          </p:cNvPr>
          <p:cNvCxnSpPr>
            <a:cxnSpLocks/>
          </p:cNvCxnSpPr>
          <p:nvPr/>
        </p:nvCxnSpPr>
        <p:spPr>
          <a:xfrm>
            <a:off x="5480050" y="5270500"/>
            <a:ext cx="615950" cy="0"/>
          </a:xfrm>
          <a:prstGeom prst="line">
            <a:avLst/>
          </a:prstGeom>
        </p:spPr>
        <p:style>
          <a:lnRef idx="3">
            <a:schemeClr val="dk1"/>
          </a:lnRef>
          <a:fillRef idx="0">
            <a:schemeClr val="dk1"/>
          </a:fillRef>
          <a:effectRef idx="2">
            <a:schemeClr val="dk1"/>
          </a:effectRef>
          <a:fontRef idx="minor">
            <a:schemeClr val="tx1"/>
          </a:fontRef>
        </p:style>
      </p:cxnSp>
      <p:cxnSp>
        <p:nvCxnSpPr>
          <p:cNvPr id="8" name="Lige forbindelse 7">
            <a:extLst>
              <a:ext uri="{FF2B5EF4-FFF2-40B4-BE49-F238E27FC236}">
                <a16:creationId xmlns:a16="http://schemas.microsoft.com/office/drawing/2014/main" id="{CCD12C1A-0A3B-5C0D-7D5C-33AB824844CB}"/>
              </a:ext>
            </a:extLst>
          </p:cNvPr>
          <p:cNvCxnSpPr>
            <a:cxnSpLocks/>
          </p:cNvCxnSpPr>
          <p:nvPr/>
        </p:nvCxnSpPr>
        <p:spPr>
          <a:xfrm flipV="1">
            <a:off x="6096000" y="5270500"/>
            <a:ext cx="0" cy="72390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62643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3DA72-F62B-49F9-8B83-A5BE185CDA5C}"/>
              </a:ext>
            </a:extLst>
          </p:cNvPr>
          <p:cNvSpPr>
            <a:spLocks noGrp="1"/>
          </p:cNvSpPr>
          <p:nvPr>
            <p:ph type="title"/>
          </p:nvPr>
        </p:nvSpPr>
        <p:spPr/>
        <p:txBody>
          <a:bodyPr/>
          <a:lstStyle/>
          <a:p>
            <a:r>
              <a:rPr lang="da-DK" dirty="0"/>
              <a:t>Løsninger.</a:t>
            </a:r>
          </a:p>
        </p:txBody>
      </p:sp>
      <p:pic>
        <p:nvPicPr>
          <p:cNvPr id="5" name="Pladsholder til indhold 4">
            <a:extLst>
              <a:ext uri="{FF2B5EF4-FFF2-40B4-BE49-F238E27FC236}">
                <a16:creationId xmlns:a16="http://schemas.microsoft.com/office/drawing/2014/main" id="{9471C56B-08AE-495A-B51B-D63DBED324D3}"/>
              </a:ext>
            </a:extLst>
          </p:cNvPr>
          <p:cNvPicPr>
            <a:picLocks noGrp="1" noChangeAspect="1"/>
          </p:cNvPicPr>
          <p:nvPr>
            <p:ph idx="1"/>
          </p:nvPr>
        </p:nvPicPr>
        <p:blipFill>
          <a:blip r:embed="rId2"/>
          <a:stretch>
            <a:fillRect/>
          </a:stretch>
        </p:blipFill>
        <p:spPr>
          <a:xfrm>
            <a:off x="2106957" y="2160588"/>
            <a:ext cx="5738124" cy="3881437"/>
          </a:xfrm>
        </p:spPr>
      </p:pic>
      <p:cxnSp>
        <p:nvCxnSpPr>
          <p:cNvPr id="7" name="Lige forbindelse 6">
            <a:extLst>
              <a:ext uri="{FF2B5EF4-FFF2-40B4-BE49-F238E27FC236}">
                <a16:creationId xmlns:a16="http://schemas.microsoft.com/office/drawing/2014/main" id="{586A211D-1085-4CF0-9811-7D863C8F2F20}"/>
              </a:ext>
            </a:extLst>
          </p:cNvPr>
          <p:cNvCxnSpPr/>
          <p:nvPr/>
        </p:nvCxnSpPr>
        <p:spPr>
          <a:xfrm flipV="1">
            <a:off x="3563639" y="2368666"/>
            <a:ext cx="0" cy="4142792"/>
          </a:xfrm>
          <a:prstGeom prst="line">
            <a:avLst/>
          </a:prstGeom>
        </p:spPr>
        <p:style>
          <a:lnRef idx="3">
            <a:schemeClr val="dk1"/>
          </a:lnRef>
          <a:fillRef idx="0">
            <a:schemeClr val="dk1"/>
          </a:fillRef>
          <a:effectRef idx="2">
            <a:schemeClr val="dk1"/>
          </a:effectRef>
          <a:fontRef idx="minor">
            <a:schemeClr val="tx1"/>
          </a:fontRef>
        </p:style>
      </p:cxnSp>
      <p:cxnSp>
        <p:nvCxnSpPr>
          <p:cNvPr id="10" name="Lige forbindelse 9">
            <a:extLst>
              <a:ext uri="{FF2B5EF4-FFF2-40B4-BE49-F238E27FC236}">
                <a16:creationId xmlns:a16="http://schemas.microsoft.com/office/drawing/2014/main" id="{8F1EC76C-8607-4E4E-B0C2-9437A6146BFC}"/>
              </a:ext>
            </a:extLst>
          </p:cNvPr>
          <p:cNvCxnSpPr/>
          <p:nvPr/>
        </p:nvCxnSpPr>
        <p:spPr>
          <a:xfrm flipH="1">
            <a:off x="1501629" y="4738087"/>
            <a:ext cx="4479721" cy="0"/>
          </a:xfrm>
          <a:prstGeom prst="line">
            <a:avLst/>
          </a:prstGeom>
        </p:spPr>
        <p:style>
          <a:lnRef idx="3">
            <a:schemeClr val="dk1"/>
          </a:lnRef>
          <a:fillRef idx="0">
            <a:schemeClr val="dk1"/>
          </a:fillRef>
          <a:effectRef idx="2">
            <a:schemeClr val="dk1"/>
          </a:effectRef>
          <a:fontRef idx="minor">
            <a:schemeClr val="tx1"/>
          </a:fontRef>
        </p:style>
      </p:cxnSp>
      <p:cxnSp>
        <p:nvCxnSpPr>
          <p:cNvPr id="13" name="Lige forbindelse 12">
            <a:extLst>
              <a:ext uri="{FF2B5EF4-FFF2-40B4-BE49-F238E27FC236}">
                <a16:creationId xmlns:a16="http://schemas.microsoft.com/office/drawing/2014/main" id="{C9D98DAE-998F-40B4-9FAC-D95F70F2122F}"/>
              </a:ext>
            </a:extLst>
          </p:cNvPr>
          <p:cNvCxnSpPr/>
          <p:nvPr/>
        </p:nvCxnSpPr>
        <p:spPr>
          <a:xfrm flipH="1">
            <a:off x="1258642" y="4336741"/>
            <a:ext cx="4479721" cy="0"/>
          </a:xfrm>
          <a:prstGeom prst="line">
            <a:avLst/>
          </a:prstGeom>
        </p:spPr>
        <p:style>
          <a:lnRef idx="3">
            <a:schemeClr val="dk1"/>
          </a:lnRef>
          <a:fillRef idx="0">
            <a:schemeClr val="dk1"/>
          </a:fillRef>
          <a:effectRef idx="2">
            <a:schemeClr val="dk1"/>
          </a:effectRef>
          <a:fontRef idx="minor">
            <a:schemeClr val="tx1"/>
          </a:fontRef>
        </p:style>
      </p:cxnSp>
      <p:sp>
        <p:nvSpPr>
          <p:cNvPr id="11" name="Tekstfelt 10">
            <a:extLst>
              <a:ext uri="{FF2B5EF4-FFF2-40B4-BE49-F238E27FC236}">
                <a16:creationId xmlns:a16="http://schemas.microsoft.com/office/drawing/2014/main" id="{60B09173-FD91-4C76-8D22-14FB688CA8C8}"/>
              </a:ext>
            </a:extLst>
          </p:cNvPr>
          <p:cNvSpPr txBox="1"/>
          <p:nvPr/>
        </p:nvSpPr>
        <p:spPr>
          <a:xfrm>
            <a:off x="562062" y="1963024"/>
            <a:ext cx="1736521" cy="2031325"/>
          </a:xfrm>
          <a:prstGeom prst="rect">
            <a:avLst/>
          </a:prstGeom>
          <a:noFill/>
        </p:spPr>
        <p:txBody>
          <a:bodyPr wrap="square" rtlCol="0">
            <a:spAutoFit/>
          </a:bodyPr>
          <a:lstStyle/>
          <a:p>
            <a:r>
              <a:rPr lang="da-DK" dirty="0"/>
              <a:t>En 60 l beholder vil have et </a:t>
            </a:r>
            <a:r>
              <a:rPr lang="da-DK" dirty="0" err="1"/>
              <a:t>effekttivt</a:t>
            </a:r>
            <a:r>
              <a:rPr lang="da-DK" dirty="0"/>
              <a:t> volumen på 50 l.</a:t>
            </a:r>
          </a:p>
          <a:p>
            <a:r>
              <a:rPr lang="da-DK" dirty="0"/>
              <a:t>Der skal bruges en effekt på 4,6 eller 11,5 kW.</a:t>
            </a:r>
          </a:p>
        </p:txBody>
      </p:sp>
    </p:spTree>
    <p:extLst>
      <p:ext uri="{BB962C8B-B14F-4D97-AF65-F5344CB8AC3E}">
        <p14:creationId xmlns:p14="http://schemas.microsoft.com/office/powerpoint/2010/main" val="330407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3DA72-F62B-49F9-8B83-A5BE185CDA5C}"/>
              </a:ext>
            </a:extLst>
          </p:cNvPr>
          <p:cNvSpPr>
            <a:spLocks noGrp="1"/>
          </p:cNvSpPr>
          <p:nvPr>
            <p:ph type="title"/>
          </p:nvPr>
        </p:nvSpPr>
        <p:spPr/>
        <p:txBody>
          <a:bodyPr/>
          <a:lstStyle/>
          <a:p>
            <a:r>
              <a:rPr lang="da-DK" dirty="0"/>
              <a:t>Løsninger.</a:t>
            </a:r>
          </a:p>
        </p:txBody>
      </p:sp>
      <p:pic>
        <p:nvPicPr>
          <p:cNvPr id="5" name="Pladsholder til indhold 4">
            <a:extLst>
              <a:ext uri="{FF2B5EF4-FFF2-40B4-BE49-F238E27FC236}">
                <a16:creationId xmlns:a16="http://schemas.microsoft.com/office/drawing/2014/main" id="{9471C56B-08AE-495A-B51B-D63DBED324D3}"/>
              </a:ext>
            </a:extLst>
          </p:cNvPr>
          <p:cNvPicPr>
            <a:picLocks noGrp="1" noChangeAspect="1"/>
          </p:cNvPicPr>
          <p:nvPr>
            <p:ph idx="1"/>
          </p:nvPr>
        </p:nvPicPr>
        <p:blipFill>
          <a:blip r:embed="rId2"/>
          <a:stretch>
            <a:fillRect/>
          </a:stretch>
        </p:blipFill>
        <p:spPr>
          <a:xfrm>
            <a:off x="2106957" y="2160588"/>
            <a:ext cx="5738124" cy="3881437"/>
          </a:xfrm>
        </p:spPr>
      </p:pic>
      <p:cxnSp>
        <p:nvCxnSpPr>
          <p:cNvPr id="4" name="Lige forbindelse 3">
            <a:extLst>
              <a:ext uri="{FF2B5EF4-FFF2-40B4-BE49-F238E27FC236}">
                <a16:creationId xmlns:a16="http://schemas.microsoft.com/office/drawing/2014/main" id="{D00F9218-D629-4465-84B0-C2379378E169}"/>
              </a:ext>
            </a:extLst>
          </p:cNvPr>
          <p:cNvCxnSpPr>
            <a:cxnSpLocks/>
          </p:cNvCxnSpPr>
          <p:nvPr/>
        </p:nvCxnSpPr>
        <p:spPr>
          <a:xfrm flipV="1">
            <a:off x="4408635" y="3719267"/>
            <a:ext cx="0" cy="2709644"/>
          </a:xfrm>
          <a:prstGeom prst="line">
            <a:avLst/>
          </a:prstGeom>
        </p:spPr>
        <p:style>
          <a:lnRef idx="3">
            <a:schemeClr val="dk1"/>
          </a:lnRef>
          <a:fillRef idx="0">
            <a:schemeClr val="dk1"/>
          </a:fillRef>
          <a:effectRef idx="2">
            <a:schemeClr val="dk1"/>
          </a:effectRef>
          <a:fontRef idx="minor">
            <a:schemeClr val="tx1"/>
          </a:fontRef>
        </p:style>
      </p:cxnSp>
      <p:cxnSp>
        <p:nvCxnSpPr>
          <p:cNvPr id="11" name="Lige forbindelse 10">
            <a:extLst>
              <a:ext uri="{FF2B5EF4-FFF2-40B4-BE49-F238E27FC236}">
                <a16:creationId xmlns:a16="http://schemas.microsoft.com/office/drawing/2014/main" id="{42D3B52C-09E4-4435-B4ED-87DCEDFB0265}"/>
              </a:ext>
            </a:extLst>
          </p:cNvPr>
          <p:cNvCxnSpPr/>
          <p:nvPr/>
        </p:nvCxnSpPr>
        <p:spPr>
          <a:xfrm flipH="1">
            <a:off x="2189527" y="4906235"/>
            <a:ext cx="3906473" cy="0"/>
          </a:xfrm>
          <a:prstGeom prst="line">
            <a:avLst/>
          </a:prstGeom>
        </p:spPr>
        <p:style>
          <a:lnRef idx="3">
            <a:schemeClr val="dk1"/>
          </a:lnRef>
          <a:fillRef idx="0">
            <a:schemeClr val="dk1"/>
          </a:fillRef>
          <a:effectRef idx="2">
            <a:schemeClr val="dk1"/>
          </a:effectRef>
          <a:fontRef idx="minor">
            <a:schemeClr val="tx1"/>
          </a:fontRef>
        </p:style>
      </p:cxnSp>
      <p:cxnSp>
        <p:nvCxnSpPr>
          <p:cNvPr id="12" name="Lige forbindelse 11">
            <a:extLst>
              <a:ext uri="{FF2B5EF4-FFF2-40B4-BE49-F238E27FC236}">
                <a16:creationId xmlns:a16="http://schemas.microsoft.com/office/drawing/2014/main" id="{3F487DE9-30A3-4D45-ADE1-63430577F0CA}"/>
              </a:ext>
            </a:extLst>
          </p:cNvPr>
          <p:cNvCxnSpPr/>
          <p:nvPr/>
        </p:nvCxnSpPr>
        <p:spPr>
          <a:xfrm flipH="1">
            <a:off x="2189527" y="4573104"/>
            <a:ext cx="3906473" cy="0"/>
          </a:xfrm>
          <a:prstGeom prst="line">
            <a:avLst/>
          </a:prstGeom>
        </p:spPr>
        <p:style>
          <a:lnRef idx="3">
            <a:schemeClr val="dk1"/>
          </a:lnRef>
          <a:fillRef idx="0">
            <a:schemeClr val="dk1"/>
          </a:fillRef>
          <a:effectRef idx="2">
            <a:schemeClr val="dk1"/>
          </a:effectRef>
          <a:fontRef idx="minor">
            <a:schemeClr val="tx1"/>
          </a:fontRef>
        </p:style>
      </p:cxnSp>
      <p:sp>
        <p:nvSpPr>
          <p:cNvPr id="13" name="Tekstfelt 12">
            <a:extLst>
              <a:ext uri="{FF2B5EF4-FFF2-40B4-BE49-F238E27FC236}">
                <a16:creationId xmlns:a16="http://schemas.microsoft.com/office/drawing/2014/main" id="{063D087A-D2CF-4EEC-91B5-1E3C77E316B2}"/>
              </a:ext>
            </a:extLst>
          </p:cNvPr>
          <p:cNvSpPr txBox="1"/>
          <p:nvPr/>
        </p:nvSpPr>
        <p:spPr>
          <a:xfrm>
            <a:off x="444617" y="1778466"/>
            <a:ext cx="1682763" cy="1200329"/>
          </a:xfrm>
          <a:prstGeom prst="rect">
            <a:avLst/>
          </a:prstGeom>
          <a:noFill/>
        </p:spPr>
        <p:txBody>
          <a:bodyPr wrap="square" rtlCol="0">
            <a:spAutoFit/>
          </a:bodyPr>
          <a:lstStyle/>
          <a:p>
            <a:r>
              <a:rPr lang="da-DK" dirty="0"/>
              <a:t>En 110 l beholder</a:t>
            </a:r>
          </a:p>
          <a:p>
            <a:r>
              <a:rPr lang="da-DK" dirty="0"/>
              <a:t>95 l.</a:t>
            </a:r>
          </a:p>
          <a:p>
            <a:r>
              <a:rPr lang="da-DK" dirty="0"/>
              <a:t>2,3 eller 9 kW</a:t>
            </a:r>
          </a:p>
        </p:txBody>
      </p:sp>
    </p:spTree>
    <p:extLst>
      <p:ext uri="{BB962C8B-B14F-4D97-AF65-F5344CB8AC3E}">
        <p14:creationId xmlns:p14="http://schemas.microsoft.com/office/powerpoint/2010/main" val="182571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3DA72-F62B-49F9-8B83-A5BE185CDA5C}"/>
              </a:ext>
            </a:extLst>
          </p:cNvPr>
          <p:cNvSpPr>
            <a:spLocks noGrp="1"/>
          </p:cNvSpPr>
          <p:nvPr>
            <p:ph type="title"/>
          </p:nvPr>
        </p:nvSpPr>
        <p:spPr/>
        <p:txBody>
          <a:bodyPr/>
          <a:lstStyle/>
          <a:p>
            <a:r>
              <a:rPr lang="da-DK" dirty="0"/>
              <a:t>Løsninger.</a:t>
            </a:r>
          </a:p>
        </p:txBody>
      </p:sp>
      <p:pic>
        <p:nvPicPr>
          <p:cNvPr id="5" name="Pladsholder til indhold 4">
            <a:extLst>
              <a:ext uri="{FF2B5EF4-FFF2-40B4-BE49-F238E27FC236}">
                <a16:creationId xmlns:a16="http://schemas.microsoft.com/office/drawing/2014/main" id="{9471C56B-08AE-495A-B51B-D63DBED324D3}"/>
              </a:ext>
            </a:extLst>
          </p:cNvPr>
          <p:cNvPicPr>
            <a:picLocks noGrp="1" noChangeAspect="1"/>
          </p:cNvPicPr>
          <p:nvPr>
            <p:ph idx="1"/>
          </p:nvPr>
        </p:nvPicPr>
        <p:blipFill>
          <a:blip r:embed="rId2"/>
          <a:stretch>
            <a:fillRect/>
          </a:stretch>
        </p:blipFill>
        <p:spPr>
          <a:xfrm>
            <a:off x="2106957" y="2160588"/>
            <a:ext cx="5738124" cy="3881437"/>
          </a:xfrm>
        </p:spPr>
      </p:pic>
      <p:cxnSp>
        <p:nvCxnSpPr>
          <p:cNvPr id="4" name="Lige forbindelse 3">
            <a:extLst>
              <a:ext uri="{FF2B5EF4-FFF2-40B4-BE49-F238E27FC236}">
                <a16:creationId xmlns:a16="http://schemas.microsoft.com/office/drawing/2014/main" id="{11B91B6A-BEE7-4D56-90EA-16FD8CD43CE5}"/>
              </a:ext>
            </a:extLst>
          </p:cNvPr>
          <p:cNvCxnSpPr/>
          <p:nvPr/>
        </p:nvCxnSpPr>
        <p:spPr>
          <a:xfrm flipV="1">
            <a:off x="2763363" y="1392940"/>
            <a:ext cx="0" cy="4899171"/>
          </a:xfrm>
          <a:prstGeom prst="line">
            <a:avLst/>
          </a:prstGeom>
        </p:spPr>
        <p:style>
          <a:lnRef idx="3">
            <a:schemeClr val="dk1"/>
          </a:lnRef>
          <a:fillRef idx="0">
            <a:schemeClr val="dk1"/>
          </a:fillRef>
          <a:effectRef idx="2">
            <a:schemeClr val="dk1"/>
          </a:effectRef>
          <a:fontRef idx="minor">
            <a:schemeClr val="tx1"/>
          </a:fontRef>
        </p:style>
      </p:cxnSp>
      <p:cxnSp>
        <p:nvCxnSpPr>
          <p:cNvPr id="7" name="Lige forbindelse 6">
            <a:extLst>
              <a:ext uri="{FF2B5EF4-FFF2-40B4-BE49-F238E27FC236}">
                <a16:creationId xmlns:a16="http://schemas.microsoft.com/office/drawing/2014/main" id="{313D8D32-51E4-4B6E-BE8C-F7F175A4098D}"/>
              </a:ext>
            </a:extLst>
          </p:cNvPr>
          <p:cNvCxnSpPr>
            <a:cxnSpLocks/>
          </p:cNvCxnSpPr>
          <p:nvPr/>
        </p:nvCxnSpPr>
        <p:spPr>
          <a:xfrm>
            <a:off x="1894184" y="2623840"/>
            <a:ext cx="2746032" cy="0"/>
          </a:xfrm>
          <a:prstGeom prst="line">
            <a:avLst/>
          </a:prstGeom>
        </p:spPr>
        <p:style>
          <a:lnRef idx="3">
            <a:schemeClr val="dk1"/>
          </a:lnRef>
          <a:fillRef idx="0">
            <a:schemeClr val="dk1"/>
          </a:fillRef>
          <a:effectRef idx="2">
            <a:schemeClr val="dk1"/>
          </a:effectRef>
          <a:fontRef idx="minor">
            <a:schemeClr val="tx1"/>
          </a:fontRef>
        </p:style>
      </p:cxnSp>
      <p:sp>
        <p:nvSpPr>
          <p:cNvPr id="10" name="Tekstfelt 9">
            <a:extLst>
              <a:ext uri="{FF2B5EF4-FFF2-40B4-BE49-F238E27FC236}">
                <a16:creationId xmlns:a16="http://schemas.microsoft.com/office/drawing/2014/main" id="{BBADFD41-B44A-4AD4-B141-15B0C7B402C8}"/>
              </a:ext>
            </a:extLst>
          </p:cNvPr>
          <p:cNvSpPr txBox="1"/>
          <p:nvPr/>
        </p:nvSpPr>
        <p:spPr>
          <a:xfrm>
            <a:off x="327174" y="2734811"/>
            <a:ext cx="1954623" cy="1200329"/>
          </a:xfrm>
          <a:prstGeom prst="rect">
            <a:avLst/>
          </a:prstGeom>
          <a:noFill/>
        </p:spPr>
        <p:txBody>
          <a:bodyPr wrap="square" rtlCol="0">
            <a:spAutoFit/>
          </a:bodyPr>
          <a:lstStyle/>
          <a:p>
            <a:r>
              <a:rPr lang="da-DK" dirty="0"/>
              <a:t>Gennemstrømning</a:t>
            </a:r>
          </a:p>
          <a:p>
            <a:r>
              <a:rPr lang="da-DK" dirty="0"/>
              <a:t>Volumen = 0 l</a:t>
            </a:r>
          </a:p>
          <a:p>
            <a:r>
              <a:rPr lang="da-DK" dirty="0"/>
              <a:t>Effekt = 37 til 40 kW</a:t>
            </a:r>
          </a:p>
        </p:txBody>
      </p:sp>
    </p:spTree>
    <p:extLst>
      <p:ext uri="{BB962C8B-B14F-4D97-AF65-F5344CB8AC3E}">
        <p14:creationId xmlns:p14="http://schemas.microsoft.com/office/powerpoint/2010/main" val="4072993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63DA72-F62B-49F9-8B83-A5BE185CDA5C}"/>
              </a:ext>
            </a:extLst>
          </p:cNvPr>
          <p:cNvSpPr>
            <a:spLocks noGrp="1"/>
          </p:cNvSpPr>
          <p:nvPr>
            <p:ph type="title"/>
          </p:nvPr>
        </p:nvSpPr>
        <p:spPr/>
        <p:txBody>
          <a:bodyPr/>
          <a:lstStyle/>
          <a:p>
            <a:r>
              <a:rPr lang="da-DK" dirty="0"/>
              <a:t>Løsninger.</a:t>
            </a:r>
          </a:p>
        </p:txBody>
      </p:sp>
      <p:pic>
        <p:nvPicPr>
          <p:cNvPr id="5" name="Pladsholder til indhold 4">
            <a:extLst>
              <a:ext uri="{FF2B5EF4-FFF2-40B4-BE49-F238E27FC236}">
                <a16:creationId xmlns:a16="http://schemas.microsoft.com/office/drawing/2014/main" id="{9471C56B-08AE-495A-B51B-D63DBED324D3}"/>
              </a:ext>
            </a:extLst>
          </p:cNvPr>
          <p:cNvPicPr>
            <a:picLocks noGrp="1" noChangeAspect="1"/>
          </p:cNvPicPr>
          <p:nvPr>
            <p:ph idx="1"/>
          </p:nvPr>
        </p:nvPicPr>
        <p:blipFill>
          <a:blip r:embed="rId2"/>
          <a:stretch>
            <a:fillRect/>
          </a:stretch>
        </p:blipFill>
        <p:spPr>
          <a:xfrm>
            <a:off x="2106957" y="2160588"/>
            <a:ext cx="5738124" cy="3881437"/>
          </a:xfrm>
        </p:spPr>
      </p:pic>
      <p:cxnSp>
        <p:nvCxnSpPr>
          <p:cNvPr id="4" name="Lige forbindelse 3">
            <a:extLst>
              <a:ext uri="{FF2B5EF4-FFF2-40B4-BE49-F238E27FC236}">
                <a16:creationId xmlns:a16="http://schemas.microsoft.com/office/drawing/2014/main" id="{D00F9218-D629-4465-84B0-C2379378E169}"/>
              </a:ext>
            </a:extLst>
          </p:cNvPr>
          <p:cNvCxnSpPr>
            <a:cxnSpLocks/>
          </p:cNvCxnSpPr>
          <p:nvPr/>
        </p:nvCxnSpPr>
        <p:spPr>
          <a:xfrm flipV="1">
            <a:off x="6997596" y="3556492"/>
            <a:ext cx="0" cy="2709644"/>
          </a:xfrm>
          <a:prstGeom prst="line">
            <a:avLst/>
          </a:prstGeom>
        </p:spPr>
        <p:style>
          <a:lnRef idx="3">
            <a:schemeClr val="dk1"/>
          </a:lnRef>
          <a:fillRef idx="0">
            <a:schemeClr val="dk1"/>
          </a:fillRef>
          <a:effectRef idx="2">
            <a:schemeClr val="dk1"/>
          </a:effectRef>
          <a:fontRef idx="minor">
            <a:schemeClr val="tx1"/>
          </a:fontRef>
        </p:style>
      </p:cxnSp>
      <p:cxnSp>
        <p:nvCxnSpPr>
          <p:cNvPr id="11" name="Lige forbindelse 10">
            <a:extLst>
              <a:ext uri="{FF2B5EF4-FFF2-40B4-BE49-F238E27FC236}">
                <a16:creationId xmlns:a16="http://schemas.microsoft.com/office/drawing/2014/main" id="{42D3B52C-09E4-4435-B4ED-87DCEDFB0265}"/>
              </a:ext>
            </a:extLst>
          </p:cNvPr>
          <p:cNvCxnSpPr>
            <a:cxnSpLocks/>
          </p:cNvCxnSpPr>
          <p:nvPr/>
        </p:nvCxnSpPr>
        <p:spPr>
          <a:xfrm flipH="1">
            <a:off x="2265396" y="4897478"/>
            <a:ext cx="7784983" cy="0"/>
          </a:xfrm>
          <a:prstGeom prst="line">
            <a:avLst/>
          </a:prstGeom>
        </p:spPr>
        <p:style>
          <a:lnRef idx="3">
            <a:schemeClr val="dk1"/>
          </a:lnRef>
          <a:fillRef idx="0">
            <a:schemeClr val="dk1"/>
          </a:fillRef>
          <a:effectRef idx="2">
            <a:schemeClr val="dk1"/>
          </a:effectRef>
          <a:fontRef idx="minor">
            <a:schemeClr val="tx1"/>
          </a:fontRef>
        </p:style>
      </p:cxnSp>
      <p:sp>
        <p:nvSpPr>
          <p:cNvPr id="13" name="Tekstfelt 12">
            <a:extLst>
              <a:ext uri="{FF2B5EF4-FFF2-40B4-BE49-F238E27FC236}">
                <a16:creationId xmlns:a16="http://schemas.microsoft.com/office/drawing/2014/main" id="{063D087A-D2CF-4EEC-91B5-1E3C77E316B2}"/>
              </a:ext>
            </a:extLst>
          </p:cNvPr>
          <p:cNvSpPr txBox="1"/>
          <p:nvPr/>
        </p:nvSpPr>
        <p:spPr>
          <a:xfrm>
            <a:off x="444617" y="1778466"/>
            <a:ext cx="1682763" cy="3416320"/>
          </a:xfrm>
          <a:prstGeom prst="rect">
            <a:avLst/>
          </a:prstGeom>
          <a:noFill/>
        </p:spPr>
        <p:txBody>
          <a:bodyPr wrap="square" rtlCol="0">
            <a:spAutoFit/>
          </a:bodyPr>
          <a:lstStyle/>
          <a:p>
            <a:r>
              <a:rPr lang="da-DK" dirty="0"/>
              <a:t>En 280 l beholder til VP.</a:t>
            </a:r>
          </a:p>
          <a:p>
            <a:r>
              <a:rPr lang="da-DK" dirty="0"/>
              <a:t>240 l.</a:t>
            </a:r>
          </a:p>
          <a:p>
            <a:r>
              <a:rPr lang="da-DK" dirty="0"/>
              <a:t>1 eller 1,6 kW</a:t>
            </a:r>
          </a:p>
          <a:p>
            <a:r>
              <a:rPr lang="da-DK" dirty="0">
                <a:hlinkClick r:id="rId3"/>
              </a:rPr>
              <a:t>https://www.bosch-thermotechnology.com/dk/da/ocs/privat/bosch-vvb-290-450-t-varmep-759151-p/</a:t>
            </a:r>
            <a:endParaRPr lang="da-DK" dirty="0"/>
          </a:p>
        </p:txBody>
      </p:sp>
      <p:cxnSp>
        <p:nvCxnSpPr>
          <p:cNvPr id="9" name="Lige forbindelse 8">
            <a:extLst>
              <a:ext uri="{FF2B5EF4-FFF2-40B4-BE49-F238E27FC236}">
                <a16:creationId xmlns:a16="http://schemas.microsoft.com/office/drawing/2014/main" id="{EC69205C-A5B8-43E7-A275-76397668425F}"/>
              </a:ext>
            </a:extLst>
          </p:cNvPr>
          <p:cNvCxnSpPr>
            <a:cxnSpLocks/>
          </p:cNvCxnSpPr>
          <p:nvPr/>
        </p:nvCxnSpPr>
        <p:spPr>
          <a:xfrm flipH="1">
            <a:off x="2106957" y="4976585"/>
            <a:ext cx="7784983"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030878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F5828E-A6E4-4F5E-9B83-EBFAC0818273}"/>
              </a:ext>
            </a:extLst>
          </p:cNvPr>
          <p:cNvSpPr>
            <a:spLocks noGrp="1"/>
          </p:cNvSpPr>
          <p:nvPr>
            <p:ph type="title"/>
          </p:nvPr>
        </p:nvSpPr>
        <p:spPr/>
        <p:txBody>
          <a:bodyPr/>
          <a:lstStyle/>
          <a:p>
            <a:r>
              <a:rPr lang="da-DK" dirty="0"/>
              <a:t>Rumtemperatur</a:t>
            </a:r>
          </a:p>
        </p:txBody>
      </p:sp>
      <p:sp>
        <p:nvSpPr>
          <p:cNvPr id="3" name="Pladsholder til indhold 2">
            <a:extLst>
              <a:ext uri="{FF2B5EF4-FFF2-40B4-BE49-F238E27FC236}">
                <a16:creationId xmlns:a16="http://schemas.microsoft.com/office/drawing/2014/main" id="{E3F929EE-4CFA-45AD-BC40-E3519DB6DC9E}"/>
              </a:ext>
            </a:extLst>
          </p:cNvPr>
          <p:cNvSpPr>
            <a:spLocks noGrp="1"/>
          </p:cNvSpPr>
          <p:nvPr>
            <p:ph idx="1"/>
          </p:nvPr>
        </p:nvSpPr>
        <p:spPr/>
        <p:txBody>
          <a:bodyPr>
            <a:normAutofit/>
          </a:bodyPr>
          <a:lstStyle/>
          <a:p>
            <a:r>
              <a:rPr lang="da-DK" dirty="0"/>
              <a:t>En On/</a:t>
            </a:r>
            <a:r>
              <a:rPr lang="da-DK" dirty="0" err="1"/>
              <a:t>Off</a:t>
            </a:r>
            <a:r>
              <a:rPr lang="da-DK" dirty="0"/>
              <a:t> varmepumpe fungere ved at den måler på fremløbstemperaturen og når den bliver for lav starter den og stopper igen når den er blevet for høj.</a:t>
            </a:r>
          </a:p>
          <a:p>
            <a:r>
              <a:rPr lang="da-DK" dirty="0"/>
              <a:t>Dette giver en forringet drift og kan give ud svingninger på rumtemperaturen.</a:t>
            </a:r>
          </a:p>
          <a:p>
            <a:r>
              <a:rPr lang="da-DK" dirty="0"/>
              <a:t>En frekvensstyret varmepumpe regulere kompressorens hastighed så varmepumpen levere lige nøjagtig den fremløbstemperatur der er ønsket. Dette giver en mere jævn drift og bedre </a:t>
            </a:r>
            <a:r>
              <a:rPr lang="da-DK" dirty="0" err="1"/>
              <a:t>driftøkonomi</a:t>
            </a:r>
            <a:r>
              <a:rPr lang="da-DK" dirty="0"/>
              <a:t>.</a:t>
            </a:r>
          </a:p>
          <a:p>
            <a:r>
              <a:rPr lang="da-DK" dirty="0"/>
              <a:t>Nogle styringer benytter sig også af rumfølere som er placeret i et eller flere rum. Med denne styring har varmepumpen en mulighed for selv at regulere på fremløbstemperaturen efter både udetemperaturen men også rum temperaturen.</a:t>
            </a:r>
          </a:p>
        </p:txBody>
      </p:sp>
    </p:spTree>
    <p:extLst>
      <p:ext uri="{BB962C8B-B14F-4D97-AF65-F5344CB8AC3E}">
        <p14:creationId xmlns:p14="http://schemas.microsoft.com/office/powerpoint/2010/main" val="70214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125522-AC4B-4C7B-9551-B60CAF432C46}"/>
              </a:ext>
            </a:extLst>
          </p:cNvPr>
          <p:cNvSpPr>
            <a:spLocks noGrp="1"/>
          </p:cNvSpPr>
          <p:nvPr>
            <p:ph type="title"/>
          </p:nvPr>
        </p:nvSpPr>
        <p:spPr/>
        <p:txBody>
          <a:bodyPr/>
          <a:lstStyle/>
          <a:p>
            <a:r>
              <a:rPr lang="da-DK" dirty="0"/>
              <a:t>Afrimning</a:t>
            </a:r>
          </a:p>
        </p:txBody>
      </p:sp>
      <p:sp>
        <p:nvSpPr>
          <p:cNvPr id="3" name="Pladsholder til indhold 2">
            <a:extLst>
              <a:ext uri="{FF2B5EF4-FFF2-40B4-BE49-F238E27FC236}">
                <a16:creationId xmlns:a16="http://schemas.microsoft.com/office/drawing/2014/main" id="{C3577072-5438-4CC9-956D-0E821520D335}"/>
              </a:ext>
            </a:extLst>
          </p:cNvPr>
          <p:cNvSpPr>
            <a:spLocks noGrp="1"/>
          </p:cNvSpPr>
          <p:nvPr>
            <p:ph idx="1"/>
          </p:nvPr>
        </p:nvSpPr>
        <p:spPr/>
        <p:txBody>
          <a:bodyPr>
            <a:normAutofit/>
          </a:bodyPr>
          <a:lstStyle/>
          <a:p>
            <a:r>
              <a:rPr lang="da-DK" dirty="0"/>
              <a:t>En varmepumpe skal have en form for afrimning af fordamperen og dette kan gøre på flere forskellige måder.</a:t>
            </a:r>
          </a:p>
          <a:p>
            <a:r>
              <a:rPr lang="da-DK" dirty="0"/>
              <a:t>En meget anvendt metode er at lade noget af </a:t>
            </a:r>
            <a:r>
              <a:rPr lang="da-DK" dirty="0" err="1"/>
              <a:t>hotgassen</a:t>
            </a:r>
            <a:r>
              <a:rPr lang="da-DK" dirty="0"/>
              <a:t> passere igennem fordamperen og derved hæve temperaturen i fordamperen så isen smelter.</a:t>
            </a:r>
          </a:p>
          <a:p>
            <a:r>
              <a:rPr lang="da-DK" dirty="0"/>
              <a:t>En anden måde at gøre det på er ved hjælp af en firevejs ventil. Denne ventil anvendes normalt til at få varmepumpen til at køle rummet med. Derved vil fordamperen bliver til kondensatoren og derved få en høj temperatur.</a:t>
            </a:r>
          </a:p>
          <a:p>
            <a:r>
              <a:rPr lang="da-DK" dirty="0"/>
              <a:t>Når ventilen anvendes til afrimning vil varmepumpen køre ”køling” i en periode og så køre ”varme” igen bagefter.</a:t>
            </a:r>
          </a:p>
        </p:txBody>
      </p:sp>
    </p:spTree>
    <p:extLst>
      <p:ext uri="{BB962C8B-B14F-4D97-AF65-F5344CB8AC3E}">
        <p14:creationId xmlns:p14="http://schemas.microsoft.com/office/powerpoint/2010/main" val="737233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E9312C-38FB-452C-B4A7-27D3C541358C}"/>
              </a:ext>
            </a:extLst>
          </p:cNvPr>
          <p:cNvSpPr>
            <a:spLocks noGrp="1"/>
          </p:cNvSpPr>
          <p:nvPr>
            <p:ph type="title"/>
          </p:nvPr>
        </p:nvSpPr>
        <p:spPr/>
        <p:txBody>
          <a:bodyPr/>
          <a:lstStyle/>
          <a:p>
            <a:r>
              <a:rPr lang="da-DK" dirty="0"/>
              <a:t>Afrimning</a:t>
            </a:r>
          </a:p>
        </p:txBody>
      </p:sp>
      <p:sp>
        <p:nvSpPr>
          <p:cNvPr id="3" name="Pladsholder til indhold 2">
            <a:extLst>
              <a:ext uri="{FF2B5EF4-FFF2-40B4-BE49-F238E27FC236}">
                <a16:creationId xmlns:a16="http://schemas.microsoft.com/office/drawing/2014/main" id="{88A40579-4339-4C34-A7EF-D8757D1EE728}"/>
              </a:ext>
            </a:extLst>
          </p:cNvPr>
          <p:cNvSpPr>
            <a:spLocks noGrp="1"/>
          </p:cNvSpPr>
          <p:nvPr>
            <p:ph idx="1"/>
          </p:nvPr>
        </p:nvSpPr>
        <p:spPr/>
        <p:txBody>
          <a:bodyPr/>
          <a:lstStyle/>
          <a:p>
            <a:r>
              <a:rPr lang="da-DK" dirty="0"/>
              <a:t>Afrimningen styres af varmepumpens styring. Disse kan opbygges på forskellige måder.</a:t>
            </a:r>
          </a:p>
          <a:p>
            <a:r>
              <a:rPr lang="da-DK" dirty="0"/>
              <a:t>Den mest simple er med en tidsstyring i forhold til udetemperaturen. Når udetemperaturen bliver under fx 7 grader køre afrimningen i et fast tidsinterval. Det kunne være hver time.</a:t>
            </a:r>
          </a:p>
          <a:p>
            <a:r>
              <a:rPr lang="da-DK" dirty="0"/>
              <a:t>En mere </a:t>
            </a:r>
            <a:r>
              <a:rPr lang="da-DK" dirty="0" err="1"/>
              <a:t>advenceret</a:t>
            </a:r>
            <a:r>
              <a:rPr lang="da-DK" dirty="0"/>
              <a:t> måde at styre afrimningen på er at varmepumpen måler lufttemperaturen og fordampningstrykket. Når disse to har for stor en forskel starter afrimningen.</a:t>
            </a:r>
          </a:p>
        </p:txBody>
      </p:sp>
    </p:spTree>
    <p:extLst>
      <p:ext uri="{BB962C8B-B14F-4D97-AF65-F5344CB8AC3E}">
        <p14:creationId xmlns:p14="http://schemas.microsoft.com/office/powerpoint/2010/main" val="3547869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7FE730-C7FF-4DE3-B69D-8C9AC57D79EF}"/>
              </a:ext>
            </a:extLst>
          </p:cNvPr>
          <p:cNvSpPr>
            <a:spLocks noGrp="1"/>
          </p:cNvSpPr>
          <p:nvPr>
            <p:ph type="title"/>
          </p:nvPr>
        </p:nvSpPr>
        <p:spPr/>
        <p:txBody>
          <a:bodyPr/>
          <a:lstStyle/>
          <a:p>
            <a:r>
              <a:rPr lang="da-DK" dirty="0"/>
              <a:t>Funktionsafprøvning L/V</a:t>
            </a:r>
          </a:p>
        </p:txBody>
      </p:sp>
      <p:sp>
        <p:nvSpPr>
          <p:cNvPr id="3" name="Pladsholder til indhold 2">
            <a:extLst>
              <a:ext uri="{FF2B5EF4-FFF2-40B4-BE49-F238E27FC236}">
                <a16:creationId xmlns:a16="http://schemas.microsoft.com/office/drawing/2014/main" id="{ABBF496E-57CD-4806-8902-56AC569B7404}"/>
              </a:ext>
            </a:extLst>
          </p:cNvPr>
          <p:cNvSpPr>
            <a:spLocks noGrp="1"/>
          </p:cNvSpPr>
          <p:nvPr>
            <p:ph idx="1"/>
          </p:nvPr>
        </p:nvSpPr>
        <p:spPr/>
        <p:txBody>
          <a:bodyPr/>
          <a:lstStyle/>
          <a:p>
            <a:r>
              <a:rPr lang="da-DK" dirty="0">
                <a:hlinkClick r:id="rId2"/>
              </a:rPr>
              <a:t>https://byggeriogenergi.dk/enfamiliehuse/varmeinstallation/varmepumper/luft-vandvarmepumper-funktionsafproevning/</a:t>
            </a:r>
            <a:endParaRPr lang="da-DK" dirty="0"/>
          </a:p>
          <a:p>
            <a:endParaRPr lang="da-DK" dirty="0"/>
          </a:p>
        </p:txBody>
      </p:sp>
    </p:spTree>
    <p:extLst>
      <p:ext uri="{BB962C8B-B14F-4D97-AF65-F5344CB8AC3E}">
        <p14:creationId xmlns:p14="http://schemas.microsoft.com/office/powerpoint/2010/main" val="323931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ABE4251-5645-4121-B592-D5ADE417927F}"/>
              </a:ext>
            </a:extLst>
          </p:cNvPr>
          <p:cNvSpPr>
            <a:spLocks noGrp="1"/>
          </p:cNvSpPr>
          <p:nvPr>
            <p:ph type="title"/>
          </p:nvPr>
        </p:nvSpPr>
        <p:spPr>
          <a:xfrm>
            <a:off x="1333502" y="609600"/>
            <a:ext cx="8596668" cy="1320800"/>
          </a:xfrm>
        </p:spPr>
        <p:txBody>
          <a:bodyPr>
            <a:normAutofit/>
          </a:bodyPr>
          <a:lstStyle/>
          <a:p>
            <a:r>
              <a:rPr lang="da-DK" dirty="0"/>
              <a:t>Agenda</a:t>
            </a:r>
          </a:p>
        </p:txBody>
      </p:sp>
      <p:sp>
        <p:nvSpPr>
          <p:cNvPr id="10"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4B1E9268-3118-4962-8041-F6CF22327E5F}"/>
              </a:ext>
            </a:extLst>
          </p:cNvPr>
          <p:cNvSpPr>
            <a:spLocks noGrp="1"/>
          </p:cNvSpPr>
          <p:nvPr>
            <p:ph idx="1"/>
          </p:nvPr>
        </p:nvSpPr>
        <p:spPr>
          <a:xfrm>
            <a:off x="1333502" y="2160589"/>
            <a:ext cx="8596668" cy="3880773"/>
          </a:xfrm>
        </p:spPr>
        <p:txBody>
          <a:bodyPr>
            <a:normAutofit/>
          </a:bodyPr>
          <a:lstStyle/>
          <a:p>
            <a:r>
              <a:rPr lang="da-DK" dirty="0"/>
              <a:t>Styring og regulering</a:t>
            </a:r>
          </a:p>
          <a:p>
            <a:pPr lvl="1"/>
            <a:r>
              <a:rPr lang="da-DK" dirty="0"/>
              <a:t>Indregulering</a:t>
            </a:r>
          </a:p>
          <a:p>
            <a:pPr lvl="1"/>
            <a:r>
              <a:rPr lang="da-DK" dirty="0"/>
              <a:t>Fremløbstemperatur</a:t>
            </a:r>
          </a:p>
          <a:p>
            <a:pPr lvl="1"/>
            <a:r>
              <a:rPr lang="da-DK" dirty="0"/>
              <a:t>Brugsvand</a:t>
            </a:r>
          </a:p>
          <a:p>
            <a:pPr lvl="1"/>
            <a:r>
              <a:rPr lang="da-DK" dirty="0"/>
              <a:t>Rumtemperatur</a:t>
            </a:r>
          </a:p>
          <a:p>
            <a:pPr lvl="1"/>
            <a:r>
              <a:rPr lang="da-DK" dirty="0"/>
              <a:t>Afrimning</a:t>
            </a:r>
          </a:p>
          <a:p>
            <a:r>
              <a:rPr lang="da-DK" dirty="0"/>
              <a:t>Funktionsafprøvning</a:t>
            </a:r>
          </a:p>
          <a:p>
            <a:pPr lvl="1"/>
            <a:r>
              <a:rPr lang="da-DK" dirty="0"/>
              <a:t>Luft/vand</a:t>
            </a:r>
          </a:p>
          <a:p>
            <a:pPr lvl="1"/>
            <a:r>
              <a:rPr lang="da-DK" dirty="0"/>
              <a:t>Jordvarme</a:t>
            </a:r>
          </a:p>
        </p:txBody>
      </p:sp>
      <p:sp>
        <p:nvSpPr>
          <p:cNvPr id="12"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3154045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D486A0-DF28-4B54-A6C3-D8CF7EF11EC9}"/>
              </a:ext>
            </a:extLst>
          </p:cNvPr>
          <p:cNvSpPr>
            <a:spLocks noGrp="1"/>
          </p:cNvSpPr>
          <p:nvPr>
            <p:ph type="title"/>
          </p:nvPr>
        </p:nvSpPr>
        <p:spPr/>
        <p:txBody>
          <a:bodyPr/>
          <a:lstStyle/>
          <a:p>
            <a:r>
              <a:rPr lang="da-DK" dirty="0"/>
              <a:t>Funktionsafprøvning V/V</a:t>
            </a:r>
          </a:p>
        </p:txBody>
      </p:sp>
      <p:sp>
        <p:nvSpPr>
          <p:cNvPr id="3" name="Pladsholder til indhold 2">
            <a:extLst>
              <a:ext uri="{FF2B5EF4-FFF2-40B4-BE49-F238E27FC236}">
                <a16:creationId xmlns:a16="http://schemas.microsoft.com/office/drawing/2014/main" id="{4D412137-B41F-4A21-8856-C6C6C15627C0}"/>
              </a:ext>
            </a:extLst>
          </p:cNvPr>
          <p:cNvSpPr>
            <a:spLocks noGrp="1"/>
          </p:cNvSpPr>
          <p:nvPr>
            <p:ph idx="1"/>
          </p:nvPr>
        </p:nvSpPr>
        <p:spPr/>
        <p:txBody>
          <a:bodyPr/>
          <a:lstStyle/>
          <a:p>
            <a:r>
              <a:rPr lang="da-DK" dirty="0">
                <a:hlinkClick r:id="rId2"/>
              </a:rPr>
              <a:t>https://byggeriogenergi.dk/enfamiliehuse/varmeinstallation/varmepumper/jordvarmepumper-funktionsafproevning/</a:t>
            </a:r>
            <a:endParaRPr lang="da-DK" dirty="0"/>
          </a:p>
          <a:p>
            <a:endParaRPr lang="da-DK" dirty="0"/>
          </a:p>
        </p:txBody>
      </p:sp>
    </p:spTree>
    <p:extLst>
      <p:ext uri="{BB962C8B-B14F-4D97-AF65-F5344CB8AC3E}">
        <p14:creationId xmlns:p14="http://schemas.microsoft.com/office/powerpoint/2010/main" val="2851595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A2BEA8B-C577-431F-813E-57C1C64D3774}"/>
              </a:ext>
            </a:extLst>
          </p:cNvPr>
          <p:cNvSpPr>
            <a:spLocks noGrp="1"/>
          </p:cNvSpPr>
          <p:nvPr>
            <p:ph type="title"/>
          </p:nvPr>
        </p:nvSpPr>
        <p:spPr>
          <a:xfrm>
            <a:off x="1043950" y="1179151"/>
            <a:ext cx="3300646" cy="4463889"/>
          </a:xfrm>
        </p:spPr>
        <p:txBody>
          <a:bodyPr anchor="ctr">
            <a:normAutofit/>
          </a:bodyPr>
          <a:lstStyle/>
          <a:p>
            <a:r>
              <a:rPr lang="da-DK" dirty="0"/>
              <a:t>Indregulering</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Pladsholder til indhold 2">
            <a:extLst>
              <a:ext uri="{FF2B5EF4-FFF2-40B4-BE49-F238E27FC236}">
                <a16:creationId xmlns:a16="http://schemas.microsoft.com/office/drawing/2014/main" id="{0A83942D-56B0-47E7-8764-99D7404DAB15}"/>
              </a:ext>
            </a:extLst>
          </p:cNvPr>
          <p:cNvSpPr>
            <a:spLocks noGrp="1"/>
          </p:cNvSpPr>
          <p:nvPr>
            <p:ph idx="1"/>
          </p:nvPr>
        </p:nvSpPr>
        <p:spPr>
          <a:xfrm>
            <a:off x="4978918" y="1109145"/>
            <a:ext cx="6341016" cy="4603900"/>
          </a:xfrm>
        </p:spPr>
        <p:txBody>
          <a:bodyPr anchor="ctr">
            <a:normAutofit/>
          </a:bodyPr>
          <a:lstStyle/>
          <a:p>
            <a:r>
              <a:rPr lang="da-DK"/>
              <a:t>Når der opsættes et varmesystem eller skiftes varmeproducerende anlæg skal der udføres en indregulering af anlægget.</a:t>
            </a:r>
          </a:p>
          <a:p>
            <a:r>
              <a:rPr lang="da-DK"/>
              <a:t>Dette skyldes at vand er dovent og vil finde den nemmeste vej igennem systemet.</a:t>
            </a:r>
          </a:p>
          <a:p>
            <a:r>
              <a:rPr lang="da-DK"/>
              <a:t>Et ikke indreguleret anlæg vil give en skæv varmefordeling hvor det kan være svært at få varmen ud i de bagerste radiatorer.</a:t>
            </a:r>
          </a:p>
          <a:p>
            <a:r>
              <a:rPr lang="da-DK"/>
              <a:t>Måden anlægget indreguleres på er ved at sikre korrekte forindstillinger af radiatorventilerne og eventuelle stigstrenge.</a:t>
            </a:r>
          </a:p>
          <a:p>
            <a:r>
              <a:rPr lang="da-DK"/>
              <a:t>Den ”bagerste” radiator/stigstreng skal være mest åben og den ”første” skal være mest lukket.</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2058028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B11498A-2A13-4DC4-9109-8EBBD26AD177}"/>
              </a:ext>
            </a:extLst>
          </p:cNvPr>
          <p:cNvSpPr>
            <a:spLocks noGrp="1"/>
          </p:cNvSpPr>
          <p:nvPr>
            <p:ph type="title"/>
          </p:nvPr>
        </p:nvSpPr>
        <p:spPr>
          <a:xfrm>
            <a:off x="1043950" y="1179151"/>
            <a:ext cx="3300646" cy="4463889"/>
          </a:xfrm>
        </p:spPr>
        <p:txBody>
          <a:bodyPr anchor="ctr">
            <a:normAutofit/>
          </a:bodyPr>
          <a:lstStyle/>
          <a:p>
            <a:r>
              <a:rPr lang="da-DK" sz="2500"/>
              <a:t>Fremløbstemperatur</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cxnSp>
        <p:nvCxnSpPr>
          <p:cNvPr id="16"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087EB490-B2A2-420F-9AC3-18C183E8C2A7}"/>
              </a:ext>
            </a:extLst>
          </p:cNvPr>
          <p:cNvSpPr>
            <a:spLocks noGrp="1"/>
          </p:cNvSpPr>
          <p:nvPr>
            <p:ph idx="1"/>
          </p:nvPr>
        </p:nvSpPr>
        <p:spPr>
          <a:xfrm>
            <a:off x="4978918" y="1109145"/>
            <a:ext cx="6341016" cy="4603900"/>
          </a:xfrm>
        </p:spPr>
        <p:txBody>
          <a:bodyPr anchor="ctr">
            <a:normAutofit/>
          </a:bodyPr>
          <a:lstStyle/>
          <a:p>
            <a:r>
              <a:rPr lang="da-DK" dirty="0"/>
              <a:t>Ifølge DS 469 8.2 skal fremløbstemperaturen styres efter udetemperaturen. Dette gøres ofte med en ude-føler som placeres på husets nordside.</a:t>
            </a:r>
          </a:p>
          <a:p>
            <a:r>
              <a:rPr lang="da-DK" dirty="0"/>
              <a:t>Styringen af fremløbstemperaturen sker for at sikre imod unødigt varmetab fra fordelingssystemet.</a:t>
            </a:r>
          </a:p>
          <a:p>
            <a:r>
              <a:rPr lang="da-DK" dirty="0"/>
              <a:t>Når udetemperaturen falder skal fremløbstemperaturen hæves. </a:t>
            </a:r>
          </a:p>
          <a:p>
            <a:r>
              <a:rPr lang="da-DK" dirty="0"/>
              <a:t>Dette gøres ved at indstille en passende varmekurve på varmepumpen som sikre en så lav, men stadig høj nok, fremløbstemperatur i forhold til udetemperaturen.</a:t>
            </a:r>
          </a:p>
        </p:txBody>
      </p:sp>
      <p:sp>
        <p:nvSpPr>
          <p:cNvPr id="17"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2904081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B997FC6-9651-4B6C-9FD7-3138385E8183}"/>
              </a:ext>
            </a:extLst>
          </p:cNvPr>
          <p:cNvPicPr>
            <a:picLocks noChangeAspect="1"/>
          </p:cNvPicPr>
          <p:nvPr/>
        </p:nvPicPr>
        <p:blipFill>
          <a:blip r:embed="rId2"/>
          <a:stretch>
            <a:fillRect/>
          </a:stretch>
        </p:blipFill>
        <p:spPr>
          <a:xfrm>
            <a:off x="904874" y="-643"/>
            <a:ext cx="10391775" cy="6865577"/>
          </a:xfrm>
          <a:prstGeom prst="rect">
            <a:avLst/>
          </a:prstGeom>
        </p:spPr>
      </p:pic>
    </p:spTree>
    <p:extLst>
      <p:ext uri="{BB962C8B-B14F-4D97-AF65-F5344CB8AC3E}">
        <p14:creationId xmlns:p14="http://schemas.microsoft.com/office/powerpoint/2010/main" val="3342685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FD8CABC5-BD96-4559-98D3-3C698C2D6E81}"/>
              </a:ext>
            </a:extLst>
          </p:cNvPr>
          <p:cNvPicPr>
            <a:picLocks noChangeAspect="1"/>
          </p:cNvPicPr>
          <p:nvPr/>
        </p:nvPicPr>
        <p:blipFill>
          <a:blip r:embed="rId2"/>
          <a:stretch>
            <a:fillRect/>
          </a:stretch>
        </p:blipFill>
        <p:spPr>
          <a:xfrm>
            <a:off x="885550" y="0"/>
            <a:ext cx="10420899" cy="6857999"/>
          </a:xfrm>
          <a:prstGeom prst="rect">
            <a:avLst/>
          </a:prstGeom>
        </p:spPr>
      </p:pic>
    </p:spTree>
    <p:extLst>
      <p:ext uri="{BB962C8B-B14F-4D97-AF65-F5344CB8AC3E}">
        <p14:creationId xmlns:p14="http://schemas.microsoft.com/office/powerpoint/2010/main" val="2412638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0867DF-6228-4544-A529-3228DE30D6A4}"/>
              </a:ext>
            </a:extLst>
          </p:cNvPr>
          <p:cNvSpPr>
            <a:spLocks noGrp="1"/>
          </p:cNvSpPr>
          <p:nvPr>
            <p:ph type="title"/>
          </p:nvPr>
        </p:nvSpPr>
        <p:spPr/>
        <p:txBody>
          <a:bodyPr/>
          <a:lstStyle/>
          <a:p>
            <a:r>
              <a:rPr lang="da-DK" dirty="0"/>
              <a:t>Brugsvand</a:t>
            </a:r>
          </a:p>
        </p:txBody>
      </p:sp>
      <p:sp>
        <p:nvSpPr>
          <p:cNvPr id="3" name="Pladsholder til indhold 2">
            <a:extLst>
              <a:ext uri="{FF2B5EF4-FFF2-40B4-BE49-F238E27FC236}">
                <a16:creationId xmlns:a16="http://schemas.microsoft.com/office/drawing/2014/main" id="{7C7EE3F5-1A5C-43B8-83AF-2969D806B943}"/>
              </a:ext>
            </a:extLst>
          </p:cNvPr>
          <p:cNvSpPr>
            <a:spLocks noGrp="1"/>
          </p:cNvSpPr>
          <p:nvPr>
            <p:ph idx="1"/>
          </p:nvPr>
        </p:nvSpPr>
        <p:spPr/>
        <p:txBody>
          <a:bodyPr/>
          <a:lstStyle/>
          <a:p>
            <a:r>
              <a:rPr lang="da-DK" dirty="0"/>
              <a:t>Måden man styre hvornår der kan produceres brugsvand er ved at måle temperaturen i brugsvandsbeholderen.</a:t>
            </a:r>
          </a:p>
          <a:p>
            <a:r>
              <a:rPr lang="da-DK" dirty="0"/>
              <a:t>Hvis temperaturen bliver for lav i tanken, slår trevejs ventilen over så der bliver lagt effekt på brugsvandbeholderen.</a:t>
            </a:r>
          </a:p>
          <a:p>
            <a:r>
              <a:rPr lang="da-DK" dirty="0"/>
              <a:t>For at nedsætte risikoen for Legionella skal beholdertemperaturen være 55 grader.</a:t>
            </a:r>
          </a:p>
          <a:p>
            <a:r>
              <a:rPr lang="da-DK" dirty="0"/>
              <a:t>På nogle varmepumper er der et Legionella program som hæver temperaturen i tanken til over 60 grader for at dræbe Legionella. Dette gør programmet normalt en gang om ugen</a:t>
            </a:r>
          </a:p>
        </p:txBody>
      </p:sp>
    </p:spTree>
    <p:extLst>
      <p:ext uri="{BB962C8B-B14F-4D97-AF65-F5344CB8AC3E}">
        <p14:creationId xmlns:p14="http://schemas.microsoft.com/office/powerpoint/2010/main" val="3427346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6FBC4C-1D35-4069-89D6-641A6EDDCCB7}"/>
              </a:ext>
            </a:extLst>
          </p:cNvPr>
          <p:cNvSpPr>
            <a:spLocks noGrp="1"/>
          </p:cNvSpPr>
          <p:nvPr>
            <p:ph type="title"/>
          </p:nvPr>
        </p:nvSpPr>
        <p:spPr/>
        <p:txBody>
          <a:bodyPr/>
          <a:lstStyle/>
          <a:p>
            <a:r>
              <a:rPr lang="da-DK" dirty="0"/>
              <a:t>Krav.</a:t>
            </a:r>
          </a:p>
        </p:txBody>
      </p:sp>
      <p:sp>
        <p:nvSpPr>
          <p:cNvPr id="3" name="Pladsholder til indhold 2">
            <a:extLst>
              <a:ext uri="{FF2B5EF4-FFF2-40B4-BE49-F238E27FC236}">
                <a16:creationId xmlns:a16="http://schemas.microsoft.com/office/drawing/2014/main" id="{D6C76396-E46E-4E8A-82C2-C3A4A8A5D4F1}"/>
              </a:ext>
            </a:extLst>
          </p:cNvPr>
          <p:cNvSpPr>
            <a:spLocks noGrp="1"/>
          </p:cNvSpPr>
          <p:nvPr>
            <p:ph idx="1"/>
          </p:nvPr>
        </p:nvSpPr>
        <p:spPr/>
        <p:txBody>
          <a:bodyPr/>
          <a:lstStyle/>
          <a:p>
            <a:r>
              <a:rPr lang="da-DK" dirty="0"/>
              <a:t>De krav som der er til det varme brugsvand og installationen, står i DS 439 og SBI anvisningen 234, 235 og 236.</a:t>
            </a:r>
          </a:p>
          <a:p>
            <a:r>
              <a:rPr lang="da-DK" dirty="0"/>
              <a:t>Vandet i beholderen skal kunne opvarmes til 60 grader.</a:t>
            </a:r>
          </a:p>
          <a:p>
            <a:r>
              <a:rPr lang="da-DK" dirty="0"/>
              <a:t>Temperaturen i installationen må ikke falde til under 50 grader.</a:t>
            </a:r>
          </a:p>
          <a:p>
            <a:r>
              <a:rPr lang="da-DK" dirty="0"/>
              <a:t>Beholderen skal tømmes ofte. Normalt en til to gange om dagen.</a:t>
            </a:r>
          </a:p>
          <a:p>
            <a:r>
              <a:rPr lang="da-DK" dirty="0"/>
              <a:t>Der skal være varmt vand nok.</a:t>
            </a:r>
          </a:p>
          <a:p>
            <a:r>
              <a:rPr lang="da-DK" dirty="0"/>
              <a:t>Men heller ikke for meget.</a:t>
            </a:r>
          </a:p>
          <a:p>
            <a:endParaRPr lang="da-DK" dirty="0"/>
          </a:p>
        </p:txBody>
      </p:sp>
    </p:spTree>
    <p:extLst>
      <p:ext uri="{BB962C8B-B14F-4D97-AF65-F5344CB8AC3E}">
        <p14:creationId xmlns:p14="http://schemas.microsoft.com/office/powerpoint/2010/main" val="2075155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2B4ED2-E309-731F-C4E3-DE7B8C0A2F87}"/>
              </a:ext>
            </a:extLst>
          </p:cNvPr>
          <p:cNvSpPr>
            <a:spLocks noGrp="1"/>
          </p:cNvSpPr>
          <p:nvPr>
            <p:ph type="title"/>
          </p:nvPr>
        </p:nvSpPr>
        <p:spPr/>
        <p:txBody>
          <a:bodyPr/>
          <a:lstStyle/>
          <a:p>
            <a:r>
              <a:rPr lang="da-DK"/>
              <a:t>Brugsvand</a:t>
            </a:r>
            <a:endParaRPr lang="da-DK" dirty="0"/>
          </a:p>
        </p:txBody>
      </p:sp>
      <p:pic>
        <p:nvPicPr>
          <p:cNvPr id="4" name="Pladsholder til indhold 3">
            <a:extLst>
              <a:ext uri="{FF2B5EF4-FFF2-40B4-BE49-F238E27FC236}">
                <a16:creationId xmlns:a16="http://schemas.microsoft.com/office/drawing/2014/main" id="{4EF658A5-242B-9065-6C6C-52E8F682ADA4}"/>
              </a:ext>
            </a:extLst>
          </p:cNvPr>
          <p:cNvPicPr>
            <a:picLocks noGrp="1" noChangeAspect="1"/>
          </p:cNvPicPr>
          <p:nvPr>
            <p:ph idx="1"/>
          </p:nvPr>
        </p:nvPicPr>
        <p:blipFill>
          <a:blip r:embed="rId2"/>
          <a:stretch>
            <a:fillRect/>
          </a:stretch>
        </p:blipFill>
        <p:spPr>
          <a:xfrm>
            <a:off x="0" y="3263900"/>
            <a:ext cx="5391150" cy="3594100"/>
          </a:xfrm>
          <a:prstGeom prst="rect">
            <a:avLst/>
          </a:prstGeom>
        </p:spPr>
      </p:pic>
      <p:sp>
        <p:nvSpPr>
          <p:cNvPr id="6" name="Tekstfelt 5">
            <a:extLst>
              <a:ext uri="{FF2B5EF4-FFF2-40B4-BE49-F238E27FC236}">
                <a16:creationId xmlns:a16="http://schemas.microsoft.com/office/drawing/2014/main" id="{740D5081-4E97-4FF2-5990-59717E758D2B}"/>
              </a:ext>
            </a:extLst>
          </p:cNvPr>
          <p:cNvSpPr txBox="1"/>
          <p:nvPr/>
        </p:nvSpPr>
        <p:spPr>
          <a:xfrm>
            <a:off x="4772314" y="609600"/>
            <a:ext cx="6097554" cy="1754326"/>
          </a:xfrm>
          <a:prstGeom prst="rect">
            <a:avLst/>
          </a:prstGeom>
          <a:noFill/>
        </p:spPr>
        <p:txBody>
          <a:bodyPr wrap="square">
            <a:spAutoFit/>
          </a:bodyPr>
          <a:lstStyle/>
          <a:p>
            <a:r>
              <a:rPr lang="da-DK" sz="1800" dirty="0">
                <a:effectLst/>
                <a:latin typeface="Calibri" panose="020F0502020204030204" pitchFamily="34" charset="0"/>
                <a:ea typeface="Times New Roman" panose="02020603050405020304" pitchFamily="18" charset="0"/>
                <a:cs typeface="Times New Roman" panose="02020603050405020304" pitchFamily="18" charset="0"/>
              </a:rPr>
              <a:t>Brugsvandsproduktion er lig med uøkonomisk drift for en varmepumpe. De fleste varmepumper</a:t>
            </a:r>
          </a:p>
          <a:p>
            <a:r>
              <a:rPr lang="da-DK" sz="1800" dirty="0">
                <a:effectLst/>
                <a:latin typeface="Calibri" panose="020F0502020204030204" pitchFamily="34" charset="0"/>
                <a:ea typeface="Times New Roman" panose="02020603050405020304" pitchFamily="18" charset="0"/>
                <a:cs typeface="Times New Roman" panose="02020603050405020304" pitchFamily="18" charset="0"/>
              </a:rPr>
              <a:t>indeholder </a:t>
            </a:r>
            <a:r>
              <a:rPr lang="da-DK" sz="1800" dirty="0" err="1">
                <a:effectLst/>
                <a:latin typeface="Calibri" panose="020F0502020204030204" pitchFamily="34" charset="0"/>
                <a:ea typeface="Times New Roman" panose="02020603050405020304" pitchFamily="18" charset="0"/>
                <a:cs typeface="Times New Roman" panose="02020603050405020304" pitchFamily="18" charset="0"/>
              </a:rPr>
              <a:t>antilegionellaprogrammer</a:t>
            </a: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 med hvilke man kan køre med lidt lavere</a:t>
            </a:r>
          </a:p>
          <a:p>
            <a:r>
              <a:rPr lang="da-DK" sz="1800" dirty="0">
                <a:effectLst/>
                <a:latin typeface="Calibri" panose="020F0502020204030204" pitchFamily="34" charset="0"/>
                <a:ea typeface="Calibri" panose="020F0502020204030204" pitchFamily="34" charset="0"/>
                <a:cs typeface="Times New Roman" panose="02020603050405020304" pitchFamily="18" charset="0"/>
              </a:rPr>
              <a:t>brugsvandstemperatur til daglig uden at gå på kompromis med komfort, økonomi og sundhed</a:t>
            </a:r>
            <a:endParaRPr lang="da-DK" dirty="0"/>
          </a:p>
        </p:txBody>
      </p:sp>
    </p:spTree>
    <p:extLst>
      <p:ext uri="{BB962C8B-B14F-4D97-AF65-F5344CB8AC3E}">
        <p14:creationId xmlns:p14="http://schemas.microsoft.com/office/powerpoint/2010/main" val="48294207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970</TotalTime>
  <Words>889</Words>
  <Application>Microsoft Office PowerPoint</Application>
  <PresentationFormat>Widescreen</PresentationFormat>
  <Paragraphs>86</Paragraphs>
  <Slides>20</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20</vt:i4>
      </vt:variant>
    </vt:vector>
  </HeadingPairs>
  <TitlesOfParts>
    <vt:vector size="25" baseType="lpstr">
      <vt:lpstr>Arial</vt:lpstr>
      <vt:lpstr>Calibri</vt:lpstr>
      <vt:lpstr>Trebuchet MS</vt:lpstr>
      <vt:lpstr>Wingdings 3</vt:lpstr>
      <vt:lpstr>Facet</vt:lpstr>
      <vt:lpstr>Varmepumper</vt:lpstr>
      <vt:lpstr>Agenda</vt:lpstr>
      <vt:lpstr>Indregulering</vt:lpstr>
      <vt:lpstr>Fremløbstemperatur</vt:lpstr>
      <vt:lpstr>PowerPoint-præsentation</vt:lpstr>
      <vt:lpstr>PowerPoint-præsentation</vt:lpstr>
      <vt:lpstr>Brugsvand</vt:lpstr>
      <vt:lpstr>Krav.</vt:lpstr>
      <vt:lpstr>Brugsvand</vt:lpstr>
      <vt:lpstr>Løsninger.</vt:lpstr>
      <vt:lpstr>Beregning af varmt brugsvand </vt:lpstr>
      <vt:lpstr>Løsninger.</vt:lpstr>
      <vt:lpstr>Løsninger.</vt:lpstr>
      <vt:lpstr>Løsninger.</vt:lpstr>
      <vt:lpstr>Løsninger.</vt:lpstr>
      <vt:lpstr>Rumtemperatur</vt:lpstr>
      <vt:lpstr>Afrimning</vt:lpstr>
      <vt:lpstr>Afrimning</vt:lpstr>
      <vt:lpstr>Funktionsafprøvning L/V</vt:lpstr>
      <vt:lpstr>Funktionsafprøvning V/V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 montør/installatør</dc:title>
  <dc:creator>Bertel Sommer Larsen</dc:creator>
  <cp:lastModifiedBy>René Hansen</cp:lastModifiedBy>
  <cp:revision>2</cp:revision>
  <dcterms:created xsi:type="dcterms:W3CDTF">2022-03-16T20:33:55Z</dcterms:created>
  <dcterms:modified xsi:type="dcterms:W3CDTF">2024-08-05T10:03:36Z</dcterms:modified>
</cp:coreProperties>
</file>