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58" r:id="rId4"/>
    <p:sldId id="259" r:id="rId5"/>
    <p:sldId id="261" r:id="rId6"/>
    <p:sldId id="260" r:id="rId7"/>
    <p:sldId id="265" r:id="rId8"/>
    <p:sldId id="262" r:id="rId9"/>
    <p:sldId id="263"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4DAE8D-4123-499F-819E-A082C38E6843}" v="23" dt="2026-04-28T19:55:33.091"/>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06799F8-075E-4A3A-A7F6-7FBC6576F1A4}" styleName="Tema til typografi 2 - Markering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llemlayout 2 - Markerin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Tema til typografi 1 - Markering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89" autoAdjust="0"/>
    <p:restoredTop sz="94660"/>
  </p:normalViewPr>
  <p:slideViewPr>
    <p:cSldViewPr snapToGrid="0">
      <p:cViewPr>
        <p:scale>
          <a:sx n="66" d="100"/>
          <a:sy n="66" d="100"/>
        </p:scale>
        <p:origin x="-178" y="53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Saltoft Søndergaard Malm" userId="e2f75136-f1d0-4e88-86c2-1dc5cc3fd740" providerId="ADAL" clId="{1567BDB8-29A2-4A63-9B35-4E5254F68F2A}"/>
    <pc:docChg chg="undo custSel addSld delSld modSld sldOrd addSection delSection">
      <pc:chgData name="Thomas Saltoft Søndergaard Malm" userId="e2f75136-f1d0-4e88-86c2-1dc5cc3fd740" providerId="ADAL" clId="{1567BDB8-29A2-4A63-9B35-4E5254F68F2A}" dt="2026-04-28T19:56:45.066" v="1084" actId="47"/>
      <pc:docMkLst>
        <pc:docMk/>
      </pc:docMkLst>
      <pc:sldChg chg="addSp delSp modSp mod setBg setClrOvrMap delDesignElem">
        <pc:chgData name="Thomas Saltoft Søndergaard Malm" userId="e2f75136-f1d0-4e88-86c2-1dc5cc3fd740" providerId="ADAL" clId="{1567BDB8-29A2-4A63-9B35-4E5254F68F2A}" dt="2026-04-28T19:02:57.502" v="137" actId="1076"/>
        <pc:sldMkLst>
          <pc:docMk/>
          <pc:sldMk cId="3659762446" sldId="256"/>
        </pc:sldMkLst>
        <pc:spChg chg="mod">
          <ac:chgData name="Thomas Saltoft Søndergaard Malm" userId="e2f75136-f1d0-4e88-86c2-1dc5cc3fd740" providerId="ADAL" clId="{1567BDB8-29A2-4A63-9B35-4E5254F68F2A}" dt="2026-04-28T19:02:57.502" v="137" actId="1076"/>
          <ac:spMkLst>
            <pc:docMk/>
            <pc:sldMk cId="3659762446" sldId="256"/>
            <ac:spMk id="2" creationId="{0F165D82-3123-D46C-6996-CF05017F2E77}"/>
          </ac:spMkLst>
        </pc:spChg>
        <pc:spChg chg="mod">
          <ac:chgData name="Thomas Saltoft Søndergaard Malm" userId="e2f75136-f1d0-4e88-86c2-1dc5cc3fd740" providerId="ADAL" clId="{1567BDB8-29A2-4A63-9B35-4E5254F68F2A}" dt="2026-04-28T19:02:53.030" v="136" actId="1076"/>
          <ac:spMkLst>
            <pc:docMk/>
            <pc:sldMk cId="3659762446" sldId="256"/>
            <ac:spMk id="3" creationId="{5CD1290D-B8B4-EE04-BA1C-86295EEEA53B}"/>
          </ac:spMkLst>
        </pc:spChg>
        <pc:spChg chg="del">
          <ac:chgData name="Thomas Saltoft Søndergaard Malm" userId="e2f75136-f1d0-4e88-86c2-1dc5cc3fd740" providerId="ADAL" clId="{1567BDB8-29A2-4A63-9B35-4E5254F68F2A}" dt="2026-04-28T18:54:20.991" v="32"/>
          <ac:spMkLst>
            <pc:docMk/>
            <pc:sldMk cId="3659762446" sldId="256"/>
            <ac:spMk id="6" creationId="{037EA4EB-4F7C-4751-A4A2-563CD920E8E1}"/>
          </ac:spMkLst>
        </pc:spChg>
        <pc:spChg chg="del">
          <ac:chgData name="Thomas Saltoft Søndergaard Malm" userId="e2f75136-f1d0-4e88-86c2-1dc5cc3fd740" providerId="ADAL" clId="{1567BDB8-29A2-4A63-9B35-4E5254F68F2A}" dt="2026-04-28T18:54:20.991" v="32"/>
          <ac:spMkLst>
            <pc:docMk/>
            <pc:sldMk cId="3659762446" sldId="256"/>
            <ac:spMk id="7" creationId="{A8197E63-3449-474F-AF38-381E134885EC}"/>
          </ac:spMkLst>
        </pc:spChg>
        <pc:spChg chg="add">
          <ac:chgData name="Thomas Saltoft Søndergaard Malm" userId="e2f75136-f1d0-4e88-86c2-1dc5cc3fd740" providerId="ADAL" clId="{1567BDB8-29A2-4A63-9B35-4E5254F68F2A}" dt="2026-04-28T18:59:40.375" v="110" actId="26606"/>
          <ac:spMkLst>
            <pc:docMk/>
            <pc:sldMk cId="3659762446" sldId="256"/>
            <ac:spMk id="9" creationId="{B72D289C-3FA2-4E6E-964E-B52C692AA38A}"/>
          </ac:spMkLst>
        </pc:spChg>
        <pc:spChg chg="add">
          <ac:chgData name="Thomas Saltoft Søndergaard Malm" userId="e2f75136-f1d0-4e88-86c2-1dc5cc3fd740" providerId="ADAL" clId="{1567BDB8-29A2-4A63-9B35-4E5254F68F2A}" dt="2026-04-28T18:59:40.375" v="110" actId="26606"/>
          <ac:spMkLst>
            <pc:docMk/>
            <pc:sldMk cId="3659762446" sldId="256"/>
            <ac:spMk id="11" creationId="{EABA7E7F-0502-421C-8626-3B630F27CB0D}"/>
          </ac:spMkLst>
        </pc:spChg>
        <pc:spChg chg="del">
          <ac:chgData name="Thomas Saltoft Søndergaard Malm" userId="e2f75136-f1d0-4e88-86c2-1dc5cc3fd740" providerId="ADAL" clId="{1567BDB8-29A2-4A63-9B35-4E5254F68F2A}" dt="2026-04-28T18:54:20.991" v="32"/>
          <ac:spMkLst>
            <pc:docMk/>
            <pc:sldMk cId="3659762446" sldId="256"/>
            <ac:spMk id="13" creationId="{0010EC45-8B8C-49A1-92F4-297215C95E84}"/>
          </ac:spMkLst>
        </pc:spChg>
        <pc:picChg chg="mod">
          <ac:chgData name="Thomas Saltoft Søndergaard Malm" userId="e2f75136-f1d0-4e88-86c2-1dc5cc3fd740" providerId="ADAL" clId="{1567BDB8-29A2-4A63-9B35-4E5254F68F2A}" dt="2026-04-28T18:59:40.375" v="110" actId="26606"/>
          <ac:picMkLst>
            <pc:docMk/>
            <pc:sldMk cId="3659762446" sldId="256"/>
            <ac:picMk id="4" creationId="{369A7E3C-626B-CF4E-F86E-709C41DA9262}"/>
          </ac:picMkLst>
        </pc:picChg>
      </pc:sldChg>
      <pc:sldChg chg="addSp delSp modSp add del mod ord delAnim delDesignElem">
        <pc:chgData name="Thomas Saltoft Søndergaard Malm" userId="e2f75136-f1d0-4e88-86c2-1dc5cc3fd740" providerId="ADAL" clId="{1567BDB8-29A2-4A63-9B35-4E5254F68F2A}" dt="2026-04-28T19:02:16.827" v="133"/>
        <pc:sldMkLst>
          <pc:docMk/>
          <pc:sldMk cId="3063768040" sldId="257"/>
        </pc:sldMkLst>
        <pc:spChg chg="del mod">
          <ac:chgData name="Thomas Saltoft Søndergaard Malm" userId="e2f75136-f1d0-4e88-86c2-1dc5cc3fd740" providerId="ADAL" clId="{1567BDB8-29A2-4A63-9B35-4E5254F68F2A}" dt="2026-04-28T19:02:04.544" v="127" actId="478"/>
          <ac:spMkLst>
            <pc:docMk/>
            <pc:sldMk cId="3063768040" sldId="257"/>
            <ac:spMk id="2" creationId="{300F0B3A-3943-CA8C-3E3F-3982CFF3BA04}"/>
          </ac:spMkLst>
        </pc:spChg>
        <pc:spChg chg="del mod">
          <ac:chgData name="Thomas Saltoft Søndergaard Malm" userId="e2f75136-f1d0-4e88-86c2-1dc5cc3fd740" providerId="ADAL" clId="{1567BDB8-29A2-4A63-9B35-4E5254F68F2A}" dt="2026-04-28T19:02:07.853" v="129" actId="478"/>
          <ac:spMkLst>
            <pc:docMk/>
            <pc:sldMk cId="3063768040" sldId="257"/>
            <ac:spMk id="3" creationId="{F8E5181B-6403-CFCD-F29D-7C545444F402}"/>
          </ac:spMkLst>
        </pc:spChg>
        <pc:spChg chg="add mod">
          <ac:chgData name="Thomas Saltoft Søndergaard Malm" userId="e2f75136-f1d0-4e88-86c2-1dc5cc3fd740" providerId="ADAL" clId="{1567BDB8-29A2-4A63-9B35-4E5254F68F2A}" dt="2026-04-28T19:01:58.201" v="125" actId="1076"/>
          <ac:spMkLst>
            <pc:docMk/>
            <pc:sldMk cId="3063768040" sldId="257"/>
            <ac:spMk id="6" creationId="{950C4ED3-7E38-2B84-3887-5DD55F690185}"/>
          </ac:spMkLst>
        </pc:spChg>
        <pc:spChg chg="add mod">
          <ac:chgData name="Thomas Saltoft Søndergaard Malm" userId="e2f75136-f1d0-4e88-86c2-1dc5cc3fd740" providerId="ADAL" clId="{1567BDB8-29A2-4A63-9B35-4E5254F68F2A}" dt="2026-04-28T19:02:01.106" v="126" actId="1076"/>
          <ac:spMkLst>
            <pc:docMk/>
            <pc:sldMk cId="3063768040" sldId="257"/>
            <ac:spMk id="8" creationId="{DFE3219E-54F5-581B-9B33-13E41CEA06BE}"/>
          </ac:spMkLst>
        </pc:spChg>
        <pc:spChg chg="del">
          <ac:chgData name="Thomas Saltoft Søndergaard Malm" userId="e2f75136-f1d0-4e88-86c2-1dc5cc3fd740" providerId="ADAL" clId="{1567BDB8-29A2-4A63-9B35-4E5254F68F2A}" dt="2026-04-28T18:54:20.991" v="32"/>
          <ac:spMkLst>
            <pc:docMk/>
            <pc:sldMk cId="3063768040" sldId="257"/>
            <ac:spMk id="9" creationId="{89868916-58B2-48F0-B6C8-D995E89772D4}"/>
          </ac:spMkLst>
        </pc:spChg>
        <pc:spChg chg="del">
          <ac:chgData name="Thomas Saltoft Søndergaard Malm" userId="e2f75136-f1d0-4e88-86c2-1dc5cc3fd740" providerId="ADAL" clId="{1567BDB8-29A2-4A63-9B35-4E5254F68F2A}" dt="2026-04-28T18:54:20.991" v="32"/>
          <ac:spMkLst>
            <pc:docMk/>
            <pc:sldMk cId="3063768040" sldId="257"/>
            <ac:spMk id="11" creationId="{BB82496C-9AD4-4916-BAB7-FF3CC04BF625}"/>
          </ac:spMkLst>
        </pc:spChg>
        <pc:spChg chg="add del mod">
          <ac:chgData name="Thomas Saltoft Søndergaard Malm" userId="e2f75136-f1d0-4e88-86c2-1dc5cc3fd740" providerId="ADAL" clId="{1567BDB8-29A2-4A63-9B35-4E5254F68F2A}" dt="2026-04-28T19:02:06.282" v="128" actId="478"/>
          <ac:spMkLst>
            <pc:docMk/>
            <pc:sldMk cId="3063768040" sldId="257"/>
            <ac:spMk id="12" creationId="{2603F437-80A3-4857-3825-16B22EF66B08}"/>
          </ac:spMkLst>
        </pc:spChg>
        <pc:spChg chg="del">
          <ac:chgData name="Thomas Saltoft Søndergaard Malm" userId="e2f75136-f1d0-4e88-86c2-1dc5cc3fd740" providerId="ADAL" clId="{1567BDB8-29A2-4A63-9B35-4E5254F68F2A}" dt="2026-04-28T18:54:20.991" v="32"/>
          <ac:spMkLst>
            <pc:docMk/>
            <pc:sldMk cId="3063768040" sldId="257"/>
            <ac:spMk id="13" creationId="{517C1286-B472-4907-9B47-E8C9FE290328}"/>
          </ac:spMkLst>
        </pc:spChg>
        <pc:spChg chg="del">
          <ac:chgData name="Thomas Saltoft Søndergaard Malm" userId="e2f75136-f1d0-4e88-86c2-1dc5cc3fd740" providerId="ADAL" clId="{1567BDB8-29A2-4A63-9B35-4E5254F68F2A}" dt="2026-04-28T18:54:20.991" v="32"/>
          <ac:spMkLst>
            <pc:docMk/>
            <pc:sldMk cId="3063768040" sldId="257"/>
            <ac:spMk id="15" creationId="{28B35564-38A4-457A-BD01-15D6F1659414}"/>
          </ac:spMkLst>
        </pc:spChg>
        <pc:spChg chg="add del mod">
          <ac:chgData name="Thomas Saltoft Søndergaard Malm" userId="e2f75136-f1d0-4e88-86c2-1dc5cc3fd740" providerId="ADAL" clId="{1567BDB8-29A2-4A63-9B35-4E5254F68F2A}" dt="2026-04-28T19:02:09.567" v="130" actId="478"/>
          <ac:spMkLst>
            <pc:docMk/>
            <pc:sldMk cId="3063768040" sldId="257"/>
            <ac:spMk id="16" creationId="{610366C1-F57A-B46E-5A01-AE9E1A321416}"/>
          </ac:spMkLst>
        </pc:spChg>
        <pc:picChg chg="add del">
          <ac:chgData name="Thomas Saltoft Søndergaard Malm" userId="e2f75136-f1d0-4e88-86c2-1dc5cc3fd740" providerId="ADAL" clId="{1567BDB8-29A2-4A63-9B35-4E5254F68F2A}" dt="2026-04-28T19:00:02.006" v="111" actId="478"/>
          <ac:picMkLst>
            <pc:docMk/>
            <pc:sldMk cId="3063768040" sldId="257"/>
            <ac:picMk id="5" creationId="{B535BEDB-436F-6A8A-214C-EE74DD532C85}"/>
          </ac:picMkLst>
        </pc:picChg>
      </pc:sldChg>
      <pc:sldChg chg="add del">
        <pc:chgData name="Thomas Saltoft Søndergaard Malm" userId="e2f75136-f1d0-4e88-86c2-1dc5cc3fd740" providerId="ADAL" clId="{1567BDB8-29A2-4A63-9B35-4E5254F68F2A}" dt="2026-04-28T18:52:49.744" v="3" actId="2890"/>
        <pc:sldMkLst>
          <pc:docMk/>
          <pc:sldMk cId="3754308053" sldId="257"/>
        </pc:sldMkLst>
      </pc:sldChg>
      <pc:sldChg chg="add del">
        <pc:chgData name="Thomas Saltoft Søndergaard Malm" userId="e2f75136-f1d0-4e88-86c2-1dc5cc3fd740" providerId="ADAL" clId="{1567BDB8-29A2-4A63-9B35-4E5254F68F2A}" dt="2026-04-28T18:53:36.063" v="6" actId="47"/>
        <pc:sldMkLst>
          <pc:docMk/>
          <pc:sldMk cId="48070555" sldId="258"/>
        </pc:sldMkLst>
      </pc:sldChg>
      <pc:sldChg chg="addSp modSp new mod setBg setClrOvrMap">
        <pc:chgData name="Thomas Saltoft Søndergaard Malm" userId="e2f75136-f1d0-4e88-86c2-1dc5cc3fd740" providerId="ADAL" clId="{1567BDB8-29A2-4A63-9B35-4E5254F68F2A}" dt="2026-04-28T19:06:25.464" v="181" actId="20577"/>
        <pc:sldMkLst>
          <pc:docMk/>
          <pc:sldMk cId="2459809874" sldId="258"/>
        </pc:sldMkLst>
        <pc:spChg chg="mod">
          <ac:chgData name="Thomas Saltoft Søndergaard Malm" userId="e2f75136-f1d0-4e88-86c2-1dc5cc3fd740" providerId="ADAL" clId="{1567BDB8-29A2-4A63-9B35-4E5254F68F2A}" dt="2026-04-28T18:59:21.445" v="109" actId="26606"/>
          <ac:spMkLst>
            <pc:docMk/>
            <pc:sldMk cId="2459809874" sldId="258"/>
            <ac:spMk id="2" creationId="{9D2374A4-0006-0B81-685B-115460CB841E}"/>
          </ac:spMkLst>
        </pc:spChg>
        <pc:spChg chg="mod">
          <ac:chgData name="Thomas Saltoft Søndergaard Malm" userId="e2f75136-f1d0-4e88-86c2-1dc5cc3fd740" providerId="ADAL" clId="{1567BDB8-29A2-4A63-9B35-4E5254F68F2A}" dt="2026-04-28T19:06:25.464" v="181" actId="20577"/>
          <ac:spMkLst>
            <pc:docMk/>
            <pc:sldMk cId="2459809874" sldId="258"/>
            <ac:spMk id="3" creationId="{B0433EAF-3F25-1B19-91D4-4B25E3A3514C}"/>
          </ac:spMkLst>
        </pc:spChg>
        <pc:spChg chg="add">
          <ac:chgData name="Thomas Saltoft Søndergaard Malm" userId="e2f75136-f1d0-4e88-86c2-1dc5cc3fd740" providerId="ADAL" clId="{1567BDB8-29A2-4A63-9B35-4E5254F68F2A}" dt="2026-04-28T18:59:21.445" v="109" actId="26606"/>
          <ac:spMkLst>
            <pc:docMk/>
            <pc:sldMk cId="2459809874" sldId="258"/>
            <ac:spMk id="9" creationId="{0151AADE-3190-40C1-806A-ED3744263059}"/>
          </ac:spMkLst>
        </pc:spChg>
        <pc:picChg chg="mod ord">
          <ac:chgData name="Thomas Saltoft Søndergaard Malm" userId="e2f75136-f1d0-4e88-86c2-1dc5cc3fd740" providerId="ADAL" clId="{1567BDB8-29A2-4A63-9B35-4E5254F68F2A}" dt="2026-04-28T18:59:21.445" v="109" actId="26606"/>
          <ac:picMkLst>
            <pc:docMk/>
            <pc:sldMk cId="2459809874" sldId="258"/>
            <ac:picMk id="4" creationId="{99E3706D-1C98-5FBB-A6E0-61B80A2E7BA9}"/>
          </ac:picMkLst>
        </pc:picChg>
      </pc:sldChg>
      <pc:sldChg chg="add del">
        <pc:chgData name="Thomas Saltoft Søndergaard Malm" userId="e2f75136-f1d0-4e88-86c2-1dc5cc3fd740" providerId="ADAL" clId="{1567BDB8-29A2-4A63-9B35-4E5254F68F2A}" dt="2026-04-28T18:53:36.063" v="6" actId="47"/>
        <pc:sldMkLst>
          <pc:docMk/>
          <pc:sldMk cId="2255880450" sldId="259"/>
        </pc:sldMkLst>
      </pc:sldChg>
      <pc:sldChg chg="addSp delSp modSp add mod">
        <pc:chgData name="Thomas Saltoft Søndergaard Malm" userId="e2f75136-f1d0-4e88-86c2-1dc5cc3fd740" providerId="ADAL" clId="{1567BDB8-29A2-4A63-9B35-4E5254F68F2A}" dt="2026-04-28T19:07:24.159" v="195" actId="20577"/>
        <pc:sldMkLst>
          <pc:docMk/>
          <pc:sldMk cId="3049281053" sldId="259"/>
        </pc:sldMkLst>
        <pc:spChg chg="del">
          <ac:chgData name="Thomas Saltoft Søndergaard Malm" userId="e2f75136-f1d0-4e88-86c2-1dc5cc3fd740" providerId="ADAL" clId="{1567BDB8-29A2-4A63-9B35-4E5254F68F2A}" dt="2026-04-28T19:03:26.666" v="152" actId="478"/>
          <ac:spMkLst>
            <pc:docMk/>
            <pc:sldMk cId="3049281053" sldId="259"/>
            <ac:spMk id="3" creationId="{86626129-E383-C5E7-5721-0FAB593B230A}"/>
          </ac:spMkLst>
        </pc:spChg>
        <pc:spChg chg="add del mod">
          <ac:chgData name="Thomas Saltoft Søndergaard Malm" userId="e2f75136-f1d0-4e88-86c2-1dc5cc3fd740" providerId="ADAL" clId="{1567BDB8-29A2-4A63-9B35-4E5254F68F2A}" dt="2026-04-28T19:07:24.159" v="195" actId="20577"/>
          <ac:spMkLst>
            <pc:docMk/>
            <pc:sldMk cId="3049281053" sldId="259"/>
            <ac:spMk id="6" creationId="{87977EAF-19F6-37F2-3CD2-AC9A76E7E81F}"/>
          </ac:spMkLst>
        </pc:spChg>
      </pc:sldChg>
      <pc:sldChg chg="modSp add mod">
        <pc:chgData name="Thomas Saltoft Søndergaard Malm" userId="e2f75136-f1d0-4e88-86c2-1dc5cc3fd740" providerId="ADAL" clId="{1567BDB8-29A2-4A63-9B35-4E5254F68F2A}" dt="2026-04-28T19:08:52.051" v="219" actId="113"/>
        <pc:sldMkLst>
          <pc:docMk/>
          <pc:sldMk cId="2886493174" sldId="260"/>
        </pc:sldMkLst>
        <pc:spChg chg="mod">
          <ac:chgData name="Thomas Saltoft Søndergaard Malm" userId="e2f75136-f1d0-4e88-86c2-1dc5cc3fd740" providerId="ADAL" clId="{1567BDB8-29A2-4A63-9B35-4E5254F68F2A}" dt="2026-04-28T19:08:52.051" v="219" actId="113"/>
          <ac:spMkLst>
            <pc:docMk/>
            <pc:sldMk cId="2886493174" sldId="260"/>
            <ac:spMk id="6" creationId="{36E46085-63FA-2FC4-B4F9-646F57FAE301}"/>
          </ac:spMkLst>
        </pc:spChg>
      </pc:sldChg>
      <pc:sldChg chg="add del">
        <pc:chgData name="Thomas Saltoft Søndergaard Malm" userId="e2f75136-f1d0-4e88-86c2-1dc5cc3fd740" providerId="ADAL" clId="{1567BDB8-29A2-4A63-9B35-4E5254F68F2A}" dt="2026-04-28T18:53:36.063" v="6" actId="47"/>
        <pc:sldMkLst>
          <pc:docMk/>
          <pc:sldMk cId="3799920508" sldId="260"/>
        </pc:sldMkLst>
      </pc:sldChg>
      <pc:sldChg chg="add del">
        <pc:chgData name="Thomas Saltoft Søndergaard Malm" userId="e2f75136-f1d0-4e88-86c2-1dc5cc3fd740" providerId="ADAL" clId="{1567BDB8-29A2-4A63-9B35-4E5254F68F2A}" dt="2026-04-28T18:53:36.063" v="6" actId="47"/>
        <pc:sldMkLst>
          <pc:docMk/>
          <pc:sldMk cId="1895488821" sldId="261"/>
        </pc:sldMkLst>
      </pc:sldChg>
      <pc:sldChg chg="addSp delSp modSp add mod">
        <pc:chgData name="Thomas Saltoft Søndergaard Malm" userId="e2f75136-f1d0-4e88-86c2-1dc5cc3fd740" providerId="ADAL" clId="{1567BDB8-29A2-4A63-9B35-4E5254F68F2A}" dt="2026-04-28T19:45:31.967" v="991" actId="478"/>
        <pc:sldMkLst>
          <pc:docMk/>
          <pc:sldMk cId="3547838910" sldId="261"/>
        </pc:sldMkLst>
        <pc:spChg chg="mod">
          <ac:chgData name="Thomas Saltoft Søndergaard Malm" userId="e2f75136-f1d0-4e88-86c2-1dc5cc3fd740" providerId="ADAL" clId="{1567BDB8-29A2-4A63-9B35-4E5254F68F2A}" dt="2026-04-28T19:08:03.883" v="206" actId="1076"/>
          <ac:spMkLst>
            <pc:docMk/>
            <pc:sldMk cId="3547838910" sldId="261"/>
            <ac:spMk id="6" creationId="{4C3E1F5B-A223-8AB2-0071-958C9852008A}"/>
          </ac:spMkLst>
        </pc:spChg>
        <pc:picChg chg="add del">
          <ac:chgData name="Thomas Saltoft Søndergaard Malm" userId="e2f75136-f1d0-4e88-86c2-1dc5cc3fd740" providerId="ADAL" clId="{1567BDB8-29A2-4A63-9B35-4E5254F68F2A}" dt="2026-04-28T19:45:31.967" v="991" actId="478"/>
          <ac:picMkLst>
            <pc:docMk/>
            <pc:sldMk cId="3547838910" sldId="261"/>
            <ac:picMk id="4" creationId="{6BED3025-25F1-58CD-8A18-C06C4C79F18F}"/>
          </ac:picMkLst>
        </pc:picChg>
      </pc:sldChg>
      <pc:sldChg chg="add del">
        <pc:chgData name="Thomas Saltoft Søndergaard Malm" userId="e2f75136-f1d0-4e88-86c2-1dc5cc3fd740" providerId="ADAL" clId="{1567BDB8-29A2-4A63-9B35-4E5254F68F2A}" dt="2026-04-28T18:53:36.063" v="6" actId="47"/>
        <pc:sldMkLst>
          <pc:docMk/>
          <pc:sldMk cId="2103657872" sldId="262"/>
        </pc:sldMkLst>
      </pc:sldChg>
      <pc:sldChg chg="addSp modSp add mod">
        <pc:chgData name="Thomas Saltoft Søndergaard Malm" userId="e2f75136-f1d0-4e88-86c2-1dc5cc3fd740" providerId="ADAL" clId="{1567BDB8-29A2-4A63-9B35-4E5254F68F2A}" dt="2026-04-28T19:12:18.410" v="257" actId="1076"/>
        <pc:sldMkLst>
          <pc:docMk/>
          <pc:sldMk cId="3993574041" sldId="262"/>
        </pc:sldMkLst>
        <pc:spChg chg="mod">
          <ac:chgData name="Thomas Saltoft Søndergaard Malm" userId="e2f75136-f1d0-4e88-86c2-1dc5cc3fd740" providerId="ADAL" clId="{1567BDB8-29A2-4A63-9B35-4E5254F68F2A}" dt="2026-04-28T19:12:18.410" v="257" actId="1076"/>
          <ac:spMkLst>
            <pc:docMk/>
            <pc:sldMk cId="3993574041" sldId="262"/>
            <ac:spMk id="6" creationId="{7BBB7251-385B-E075-8DCA-D5641AD4A530}"/>
          </ac:spMkLst>
        </pc:spChg>
        <pc:cxnChg chg="add mod">
          <ac:chgData name="Thomas Saltoft Søndergaard Malm" userId="e2f75136-f1d0-4e88-86c2-1dc5cc3fd740" providerId="ADAL" clId="{1567BDB8-29A2-4A63-9B35-4E5254F68F2A}" dt="2026-04-28T19:12:01.391" v="256" actId="13822"/>
          <ac:cxnSpMkLst>
            <pc:docMk/>
            <pc:sldMk cId="3993574041" sldId="262"/>
            <ac:cxnSpMk id="5" creationId="{860BB578-A441-ACE3-C8BC-DBC58917C1F7}"/>
          </ac:cxnSpMkLst>
        </pc:cxnChg>
      </pc:sldChg>
      <pc:sldChg chg="add del">
        <pc:chgData name="Thomas Saltoft Søndergaard Malm" userId="e2f75136-f1d0-4e88-86c2-1dc5cc3fd740" providerId="ADAL" clId="{1567BDB8-29A2-4A63-9B35-4E5254F68F2A}" dt="2026-04-28T18:53:36.063" v="6" actId="47"/>
        <pc:sldMkLst>
          <pc:docMk/>
          <pc:sldMk cId="2553575240" sldId="263"/>
        </pc:sldMkLst>
      </pc:sldChg>
      <pc:sldChg chg="addSp delSp modSp add mod replId">
        <pc:chgData name="Thomas Saltoft Søndergaard Malm" userId="e2f75136-f1d0-4e88-86c2-1dc5cc3fd740" providerId="ADAL" clId="{1567BDB8-29A2-4A63-9B35-4E5254F68F2A}" dt="2026-04-28T19:27:52.719" v="801" actId="9405"/>
        <pc:sldMkLst>
          <pc:docMk/>
          <pc:sldMk cId="4266194547" sldId="263"/>
        </pc:sldMkLst>
        <pc:spChg chg="mod">
          <ac:chgData name="Thomas Saltoft Søndergaard Malm" userId="e2f75136-f1d0-4e88-86c2-1dc5cc3fd740" providerId="ADAL" clId="{1567BDB8-29A2-4A63-9B35-4E5254F68F2A}" dt="2026-04-28T19:23:58.134" v="731" actId="1076"/>
          <ac:spMkLst>
            <pc:docMk/>
            <pc:sldMk cId="4266194547" sldId="263"/>
            <ac:spMk id="6" creationId="{2F68976A-E2F2-FAFC-FDD6-E48199D13F58}"/>
          </ac:spMkLst>
        </pc:spChg>
        <pc:picChg chg="add mod">
          <ac:chgData name="Thomas Saltoft Søndergaard Malm" userId="e2f75136-f1d0-4e88-86c2-1dc5cc3fd740" providerId="ADAL" clId="{1567BDB8-29A2-4A63-9B35-4E5254F68F2A}" dt="2026-04-28T19:24:04.679" v="732" actId="1076"/>
          <ac:picMkLst>
            <pc:docMk/>
            <pc:sldMk cId="4266194547" sldId="263"/>
            <ac:picMk id="5" creationId="{CF4C12D6-8414-CEA3-5C02-65C7DD4B02FC}"/>
          </ac:picMkLst>
        </pc:picChg>
        <pc:inkChg chg="add">
          <ac:chgData name="Thomas Saltoft Søndergaard Malm" userId="e2f75136-f1d0-4e88-86c2-1dc5cc3fd740" providerId="ADAL" clId="{1567BDB8-29A2-4A63-9B35-4E5254F68F2A}" dt="2026-04-28T19:27:36.914" v="800" actId="9405"/>
          <ac:inkMkLst>
            <pc:docMk/>
            <pc:sldMk cId="4266194547" sldId="263"/>
            <ac:inkMk id="11" creationId="{59199EF6-AF97-342A-F568-D8FB9B1EB1D5}"/>
          </ac:inkMkLst>
        </pc:inkChg>
        <pc:inkChg chg="add">
          <ac:chgData name="Thomas Saltoft Søndergaard Malm" userId="e2f75136-f1d0-4e88-86c2-1dc5cc3fd740" providerId="ADAL" clId="{1567BDB8-29A2-4A63-9B35-4E5254F68F2A}" dt="2026-04-28T19:27:52.719" v="801" actId="9405"/>
          <ac:inkMkLst>
            <pc:docMk/>
            <pc:sldMk cId="4266194547" sldId="263"/>
            <ac:inkMk id="12" creationId="{D8B84395-422F-994A-DC56-B9FEEA403CA0}"/>
          </ac:inkMkLst>
        </pc:inkChg>
        <pc:cxnChg chg="add del mod">
          <ac:chgData name="Thomas Saltoft Søndergaard Malm" userId="e2f75136-f1d0-4e88-86c2-1dc5cc3fd740" providerId="ADAL" clId="{1567BDB8-29A2-4A63-9B35-4E5254F68F2A}" dt="2026-04-28T19:27:17.859" v="799" actId="478"/>
          <ac:cxnSpMkLst>
            <pc:docMk/>
            <pc:sldMk cId="4266194547" sldId="263"/>
            <ac:cxnSpMk id="8" creationId="{0A67CD9C-6EE4-A36D-DBA8-778FAFD00631}"/>
          </ac:cxnSpMkLst>
        </pc:cxnChg>
        <pc:cxnChg chg="add del mod">
          <ac:chgData name="Thomas Saltoft Søndergaard Malm" userId="e2f75136-f1d0-4e88-86c2-1dc5cc3fd740" providerId="ADAL" clId="{1567BDB8-29A2-4A63-9B35-4E5254F68F2A}" dt="2026-04-28T19:27:16.496" v="798" actId="478"/>
          <ac:cxnSpMkLst>
            <pc:docMk/>
            <pc:sldMk cId="4266194547" sldId="263"/>
            <ac:cxnSpMk id="10" creationId="{69B97163-21A7-C1E2-5F27-B38EBD235E26}"/>
          </ac:cxnSpMkLst>
        </pc:cxnChg>
      </pc:sldChg>
      <pc:sldChg chg="modSp add del mod replId">
        <pc:chgData name="Thomas Saltoft Søndergaard Malm" userId="e2f75136-f1d0-4e88-86c2-1dc5cc3fd740" providerId="ADAL" clId="{1567BDB8-29A2-4A63-9B35-4E5254F68F2A}" dt="2026-04-28T19:26:53.942" v="797" actId="2696"/>
        <pc:sldMkLst>
          <pc:docMk/>
          <pc:sldMk cId="1158182508" sldId="264"/>
        </pc:sldMkLst>
        <pc:spChg chg="mod">
          <ac:chgData name="Thomas Saltoft Søndergaard Malm" userId="e2f75136-f1d0-4e88-86c2-1dc5cc3fd740" providerId="ADAL" clId="{1567BDB8-29A2-4A63-9B35-4E5254F68F2A}" dt="2026-04-28T19:25:49.512" v="796" actId="20577"/>
          <ac:spMkLst>
            <pc:docMk/>
            <pc:sldMk cId="1158182508" sldId="264"/>
            <ac:spMk id="2" creationId="{AE1B184B-E87A-8C94-064E-B457FF17463B}"/>
          </ac:spMkLst>
        </pc:spChg>
        <pc:spChg chg="mod">
          <ac:chgData name="Thomas Saltoft Søndergaard Malm" userId="e2f75136-f1d0-4e88-86c2-1dc5cc3fd740" providerId="ADAL" clId="{1567BDB8-29A2-4A63-9B35-4E5254F68F2A}" dt="2026-04-28T19:25:22.600" v="763"/>
          <ac:spMkLst>
            <pc:docMk/>
            <pc:sldMk cId="1158182508" sldId="264"/>
            <ac:spMk id="6" creationId="{BDE8D955-9EDD-F81A-FA41-0AA058521DBF}"/>
          </ac:spMkLst>
        </pc:spChg>
      </pc:sldChg>
      <pc:sldChg chg="add del">
        <pc:chgData name="Thomas Saltoft Søndergaard Malm" userId="e2f75136-f1d0-4e88-86c2-1dc5cc3fd740" providerId="ADAL" clId="{1567BDB8-29A2-4A63-9B35-4E5254F68F2A}" dt="2026-04-28T18:53:36.063" v="6" actId="47"/>
        <pc:sldMkLst>
          <pc:docMk/>
          <pc:sldMk cId="1979561104" sldId="264"/>
        </pc:sldMkLst>
      </pc:sldChg>
      <pc:sldChg chg="add del">
        <pc:chgData name="Thomas Saltoft Søndergaard Malm" userId="e2f75136-f1d0-4e88-86c2-1dc5cc3fd740" providerId="ADAL" clId="{1567BDB8-29A2-4A63-9B35-4E5254F68F2A}" dt="2026-04-28T18:53:36.063" v="6" actId="47"/>
        <pc:sldMkLst>
          <pc:docMk/>
          <pc:sldMk cId="827442819" sldId="265"/>
        </pc:sldMkLst>
      </pc:sldChg>
      <pc:sldChg chg="modSp add mod">
        <pc:chgData name="Thomas Saltoft Søndergaard Malm" userId="e2f75136-f1d0-4e88-86c2-1dc5cc3fd740" providerId="ADAL" clId="{1567BDB8-29A2-4A63-9B35-4E5254F68F2A}" dt="2026-04-28T19:10:01.114" v="234" actId="1076"/>
        <pc:sldMkLst>
          <pc:docMk/>
          <pc:sldMk cId="3591708004" sldId="265"/>
        </pc:sldMkLst>
        <pc:spChg chg="mod">
          <ac:chgData name="Thomas Saltoft Søndergaard Malm" userId="e2f75136-f1d0-4e88-86c2-1dc5cc3fd740" providerId="ADAL" clId="{1567BDB8-29A2-4A63-9B35-4E5254F68F2A}" dt="2026-04-28T19:10:01.114" v="234" actId="1076"/>
          <ac:spMkLst>
            <pc:docMk/>
            <pc:sldMk cId="3591708004" sldId="265"/>
            <ac:spMk id="6" creationId="{27DBCA78-2C4E-FE93-CC88-FA3F474ED638}"/>
          </ac:spMkLst>
        </pc:spChg>
      </pc:sldChg>
      <pc:sldChg chg="modSp add mod">
        <pc:chgData name="Thomas Saltoft Søndergaard Malm" userId="e2f75136-f1d0-4e88-86c2-1dc5cc3fd740" providerId="ADAL" clId="{1567BDB8-29A2-4A63-9B35-4E5254F68F2A}" dt="2026-04-28T19:35:16.356" v="827" actId="20577"/>
        <pc:sldMkLst>
          <pc:docMk/>
          <pc:sldMk cId="710518797" sldId="266"/>
        </pc:sldMkLst>
        <pc:spChg chg="mod">
          <ac:chgData name="Thomas Saltoft Søndergaard Malm" userId="e2f75136-f1d0-4e88-86c2-1dc5cc3fd740" providerId="ADAL" clId="{1567BDB8-29A2-4A63-9B35-4E5254F68F2A}" dt="2026-04-28T19:35:16.356" v="827" actId="20577"/>
          <ac:spMkLst>
            <pc:docMk/>
            <pc:sldMk cId="710518797" sldId="266"/>
            <ac:spMk id="6" creationId="{0AA20B89-FD9A-CC71-4437-BC327A3782D0}"/>
          </ac:spMkLst>
        </pc:spChg>
      </pc:sldChg>
      <pc:sldChg chg="add del">
        <pc:chgData name="Thomas Saltoft Søndergaard Malm" userId="e2f75136-f1d0-4e88-86c2-1dc5cc3fd740" providerId="ADAL" clId="{1567BDB8-29A2-4A63-9B35-4E5254F68F2A}" dt="2026-04-28T18:53:36.063" v="6" actId="47"/>
        <pc:sldMkLst>
          <pc:docMk/>
          <pc:sldMk cId="1261179163" sldId="266"/>
        </pc:sldMkLst>
      </pc:sldChg>
      <pc:sldChg chg="add del">
        <pc:chgData name="Thomas Saltoft Søndergaard Malm" userId="e2f75136-f1d0-4e88-86c2-1dc5cc3fd740" providerId="ADAL" clId="{1567BDB8-29A2-4A63-9B35-4E5254F68F2A}" dt="2026-04-28T18:53:36.063" v="6" actId="47"/>
        <pc:sldMkLst>
          <pc:docMk/>
          <pc:sldMk cId="2164487556" sldId="267"/>
        </pc:sldMkLst>
      </pc:sldChg>
      <pc:sldChg chg="modSp add mod replId">
        <pc:chgData name="Thomas Saltoft Søndergaard Malm" userId="e2f75136-f1d0-4e88-86c2-1dc5cc3fd740" providerId="ADAL" clId="{1567BDB8-29A2-4A63-9B35-4E5254F68F2A}" dt="2026-04-28T19:36:55.089" v="847" actId="20577"/>
        <pc:sldMkLst>
          <pc:docMk/>
          <pc:sldMk cId="3547701416" sldId="267"/>
        </pc:sldMkLst>
        <pc:spChg chg="mod">
          <ac:chgData name="Thomas Saltoft Søndergaard Malm" userId="e2f75136-f1d0-4e88-86c2-1dc5cc3fd740" providerId="ADAL" clId="{1567BDB8-29A2-4A63-9B35-4E5254F68F2A}" dt="2026-04-28T19:36:55.089" v="847" actId="20577"/>
          <ac:spMkLst>
            <pc:docMk/>
            <pc:sldMk cId="3547701416" sldId="267"/>
            <ac:spMk id="6" creationId="{AB546D6E-A8F4-7494-1971-2DE850E92488}"/>
          </ac:spMkLst>
        </pc:spChg>
      </pc:sldChg>
      <pc:sldChg chg="add del">
        <pc:chgData name="Thomas Saltoft Søndergaard Malm" userId="e2f75136-f1d0-4e88-86c2-1dc5cc3fd740" providerId="ADAL" clId="{1567BDB8-29A2-4A63-9B35-4E5254F68F2A}" dt="2026-04-28T18:53:36.063" v="6" actId="47"/>
        <pc:sldMkLst>
          <pc:docMk/>
          <pc:sldMk cId="1906922928" sldId="268"/>
        </pc:sldMkLst>
      </pc:sldChg>
      <pc:sldChg chg="addSp delSp modSp add mod replId">
        <pc:chgData name="Thomas Saltoft Søndergaard Malm" userId="e2f75136-f1d0-4e88-86c2-1dc5cc3fd740" providerId="ADAL" clId="{1567BDB8-29A2-4A63-9B35-4E5254F68F2A}" dt="2026-04-28T19:38:51.829" v="864" actId="1076"/>
        <pc:sldMkLst>
          <pc:docMk/>
          <pc:sldMk cId="3978952544" sldId="268"/>
        </pc:sldMkLst>
        <pc:spChg chg="add del">
          <ac:chgData name="Thomas Saltoft Søndergaard Malm" userId="e2f75136-f1d0-4e88-86c2-1dc5cc3fd740" providerId="ADAL" clId="{1567BDB8-29A2-4A63-9B35-4E5254F68F2A}" dt="2026-04-28T19:37:39.982" v="849" actId="22"/>
          <ac:spMkLst>
            <pc:docMk/>
            <pc:sldMk cId="3978952544" sldId="268"/>
            <ac:spMk id="5" creationId="{DC2E5DA2-79EA-FF92-BDFA-A9C36D9AF1F8}"/>
          </ac:spMkLst>
        </pc:spChg>
        <pc:spChg chg="mod">
          <ac:chgData name="Thomas Saltoft Søndergaard Malm" userId="e2f75136-f1d0-4e88-86c2-1dc5cc3fd740" providerId="ADAL" clId="{1567BDB8-29A2-4A63-9B35-4E5254F68F2A}" dt="2026-04-28T19:38:21.976" v="861" actId="20577"/>
          <ac:spMkLst>
            <pc:docMk/>
            <pc:sldMk cId="3978952544" sldId="268"/>
            <ac:spMk id="6" creationId="{63DFB9E3-3FE7-1E56-EC7D-11449AFCAC49}"/>
          </ac:spMkLst>
        </pc:spChg>
        <pc:picChg chg="add mod">
          <ac:chgData name="Thomas Saltoft Søndergaard Malm" userId="e2f75136-f1d0-4e88-86c2-1dc5cc3fd740" providerId="ADAL" clId="{1567BDB8-29A2-4A63-9B35-4E5254F68F2A}" dt="2026-04-28T19:38:51.829" v="864" actId="1076"/>
          <ac:picMkLst>
            <pc:docMk/>
            <pc:sldMk cId="3978952544" sldId="268"/>
            <ac:picMk id="8" creationId="{16132A1C-6D90-CB90-2DFB-3CDDAC47B91B}"/>
          </ac:picMkLst>
        </pc:picChg>
      </pc:sldChg>
      <pc:sldChg chg="addSp delSp modSp add mod replId">
        <pc:chgData name="Thomas Saltoft Søndergaard Malm" userId="e2f75136-f1d0-4e88-86c2-1dc5cc3fd740" providerId="ADAL" clId="{1567BDB8-29A2-4A63-9B35-4E5254F68F2A}" dt="2026-04-28T19:41:00.198" v="954" actId="1076"/>
        <pc:sldMkLst>
          <pc:docMk/>
          <pc:sldMk cId="235292951" sldId="269"/>
        </pc:sldMkLst>
        <pc:spChg chg="del">
          <ac:chgData name="Thomas Saltoft Søndergaard Malm" userId="e2f75136-f1d0-4e88-86c2-1dc5cc3fd740" providerId="ADAL" clId="{1567BDB8-29A2-4A63-9B35-4E5254F68F2A}" dt="2026-04-28T19:39:34.546" v="866" actId="22"/>
          <ac:spMkLst>
            <pc:docMk/>
            <pc:sldMk cId="235292951" sldId="269"/>
            <ac:spMk id="6" creationId="{0C8D6873-CAC6-9B3B-C0FA-1BBA23066C33}"/>
          </ac:spMkLst>
        </pc:spChg>
        <pc:spChg chg="add del mod">
          <ac:chgData name="Thomas Saltoft Søndergaard Malm" userId="e2f75136-f1d0-4e88-86c2-1dc5cc3fd740" providerId="ADAL" clId="{1567BDB8-29A2-4A63-9B35-4E5254F68F2A}" dt="2026-04-28T19:40:54.943" v="952" actId="1076"/>
          <ac:spMkLst>
            <pc:docMk/>
            <pc:sldMk cId="235292951" sldId="269"/>
            <ac:spMk id="8" creationId="{62285D81-5E47-B7D9-00C2-1782EBE6D677}"/>
          </ac:spMkLst>
        </pc:spChg>
        <pc:picChg chg="add del mod ord">
          <ac:chgData name="Thomas Saltoft Søndergaard Malm" userId="e2f75136-f1d0-4e88-86c2-1dc5cc3fd740" providerId="ADAL" clId="{1567BDB8-29A2-4A63-9B35-4E5254F68F2A}" dt="2026-04-28T19:39:45.080" v="869" actId="478"/>
          <ac:picMkLst>
            <pc:docMk/>
            <pc:sldMk cId="235292951" sldId="269"/>
            <ac:picMk id="5" creationId="{A0C8D68B-4486-6617-D74A-7EA035DBFF77}"/>
          </ac:picMkLst>
        </pc:picChg>
        <pc:picChg chg="add del mod ord">
          <ac:chgData name="Thomas Saltoft Søndergaard Malm" userId="e2f75136-f1d0-4e88-86c2-1dc5cc3fd740" providerId="ADAL" clId="{1567BDB8-29A2-4A63-9B35-4E5254F68F2A}" dt="2026-04-28T19:39:59.052" v="871" actId="22"/>
          <ac:picMkLst>
            <pc:docMk/>
            <pc:sldMk cId="235292951" sldId="269"/>
            <ac:picMk id="11" creationId="{1CC89064-8C1F-BD33-CA07-F2482B440D34}"/>
          </ac:picMkLst>
        </pc:picChg>
        <pc:picChg chg="add mod">
          <ac:chgData name="Thomas Saltoft Søndergaard Malm" userId="e2f75136-f1d0-4e88-86c2-1dc5cc3fd740" providerId="ADAL" clId="{1567BDB8-29A2-4A63-9B35-4E5254F68F2A}" dt="2026-04-28T19:41:00.198" v="954" actId="1076"/>
          <ac:picMkLst>
            <pc:docMk/>
            <pc:sldMk cId="235292951" sldId="269"/>
            <ac:picMk id="13" creationId="{0EAACEE5-451F-0CF1-9050-43D4BD715423}"/>
          </ac:picMkLst>
        </pc:picChg>
      </pc:sldChg>
      <pc:sldChg chg="add del">
        <pc:chgData name="Thomas Saltoft Søndergaard Malm" userId="e2f75136-f1d0-4e88-86c2-1dc5cc3fd740" providerId="ADAL" clId="{1567BDB8-29A2-4A63-9B35-4E5254F68F2A}" dt="2026-04-28T18:53:36.063" v="6" actId="47"/>
        <pc:sldMkLst>
          <pc:docMk/>
          <pc:sldMk cId="4103836432" sldId="269"/>
        </pc:sldMkLst>
      </pc:sldChg>
      <pc:sldChg chg="addSp modSp add mod replId">
        <pc:chgData name="Thomas Saltoft Søndergaard Malm" userId="e2f75136-f1d0-4e88-86c2-1dc5cc3fd740" providerId="ADAL" clId="{1567BDB8-29A2-4A63-9B35-4E5254F68F2A}" dt="2026-04-28T19:44:34.419" v="986" actId="1076"/>
        <pc:sldMkLst>
          <pc:docMk/>
          <pc:sldMk cId="164698375" sldId="270"/>
        </pc:sldMkLst>
        <pc:spChg chg="mod">
          <ac:chgData name="Thomas Saltoft Søndergaard Malm" userId="e2f75136-f1d0-4e88-86c2-1dc5cc3fd740" providerId="ADAL" clId="{1567BDB8-29A2-4A63-9B35-4E5254F68F2A}" dt="2026-04-28T19:44:29.300" v="984" actId="1076"/>
          <ac:spMkLst>
            <pc:docMk/>
            <pc:sldMk cId="164698375" sldId="270"/>
            <ac:spMk id="6" creationId="{01A87A30-1BA4-F4B6-E598-45EB37ACA5F3}"/>
          </ac:spMkLst>
        </pc:spChg>
        <pc:picChg chg="add mod">
          <ac:chgData name="Thomas Saltoft Søndergaard Malm" userId="e2f75136-f1d0-4e88-86c2-1dc5cc3fd740" providerId="ADAL" clId="{1567BDB8-29A2-4A63-9B35-4E5254F68F2A}" dt="2026-04-28T19:44:34.419" v="986" actId="1076"/>
          <ac:picMkLst>
            <pc:docMk/>
            <pc:sldMk cId="164698375" sldId="270"/>
            <ac:picMk id="5" creationId="{FBB4F130-58A7-BF4B-AEE9-E559C217DAD5}"/>
          </ac:picMkLst>
        </pc:picChg>
      </pc:sldChg>
      <pc:sldChg chg="add del">
        <pc:chgData name="Thomas Saltoft Søndergaard Malm" userId="e2f75136-f1d0-4e88-86c2-1dc5cc3fd740" providerId="ADAL" clId="{1567BDB8-29A2-4A63-9B35-4E5254F68F2A}" dt="2026-04-28T18:53:36.063" v="6" actId="47"/>
        <pc:sldMkLst>
          <pc:docMk/>
          <pc:sldMk cId="4224658123" sldId="270"/>
        </pc:sldMkLst>
      </pc:sldChg>
      <pc:sldChg chg="add del">
        <pc:chgData name="Thomas Saltoft Søndergaard Malm" userId="e2f75136-f1d0-4e88-86c2-1dc5cc3fd740" providerId="ADAL" clId="{1567BDB8-29A2-4A63-9B35-4E5254F68F2A}" dt="2026-04-28T18:53:36.063" v="6" actId="47"/>
        <pc:sldMkLst>
          <pc:docMk/>
          <pc:sldMk cId="887125749" sldId="271"/>
        </pc:sldMkLst>
      </pc:sldChg>
      <pc:sldChg chg="delSp add mod replId">
        <pc:chgData name="Thomas Saltoft Søndergaard Malm" userId="e2f75136-f1d0-4e88-86c2-1dc5cc3fd740" providerId="ADAL" clId="{1567BDB8-29A2-4A63-9B35-4E5254F68F2A}" dt="2026-04-28T19:45:07.732" v="987" actId="478"/>
        <pc:sldMkLst>
          <pc:docMk/>
          <pc:sldMk cId="2613093664" sldId="271"/>
        </pc:sldMkLst>
        <pc:spChg chg="del">
          <ac:chgData name="Thomas Saltoft Søndergaard Malm" userId="e2f75136-f1d0-4e88-86c2-1dc5cc3fd740" providerId="ADAL" clId="{1567BDB8-29A2-4A63-9B35-4E5254F68F2A}" dt="2026-04-28T19:45:07.732" v="987" actId="478"/>
          <ac:spMkLst>
            <pc:docMk/>
            <pc:sldMk cId="2613093664" sldId="271"/>
            <ac:spMk id="6" creationId="{D57575E2-F248-0189-F83D-751A0A9E23CB}"/>
          </ac:spMkLst>
        </pc:spChg>
      </pc:sldChg>
      <pc:sldChg chg="add del">
        <pc:chgData name="Thomas Saltoft Søndergaard Malm" userId="e2f75136-f1d0-4e88-86c2-1dc5cc3fd740" providerId="ADAL" clId="{1567BDB8-29A2-4A63-9B35-4E5254F68F2A}" dt="2026-04-28T18:53:36.063" v="6" actId="47"/>
        <pc:sldMkLst>
          <pc:docMk/>
          <pc:sldMk cId="1222944376" sldId="272"/>
        </pc:sldMkLst>
      </pc:sldChg>
      <pc:sldChg chg="modSp add mod replId">
        <pc:chgData name="Thomas Saltoft Søndergaard Malm" userId="e2f75136-f1d0-4e88-86c2-1dc5cc3fd740" providerId="ADAL" clId="{1567BDB8-29A2-4A63-9B35-4E5254F68F2A}" dt="2026-04-28T19:46:34.945" v="1006" actId="113"/>
        <pc:sldMkLst>
          <pc:docMk/>
          <pc:sldMk cId="1727609346" sldId="272"/>
        </pc:sldMkLst>
        <pc:spChg chg="mod">
          <ac:chgData name="Thomas Saltoft Søndergaard Malm" userId="e2f75136-f1d0-4e88-86c2-1dc5cc3fd740" providerId="ADAL" clId="{1567BDB8-29A2-4A63-9B35-4E5254F68F2A}" dt="2026-04-28T19:46:34.945" v="1006" actId="113"/>
          <ac:spMkLst>
            <pc:docMk/>
            <pc:sldMk cId="1727609346" sldId="272"/>
            <ac:spMk id="6" creationId="{C923BDAF-12AD-195A-5FB5-5C7546FAE4A8}"/>
          </ac:spMkLst>
        </pc:spChg>
      </pc:sldChg>
      <pc:sldChg chg="new del">
        <pc:chgData name="Thomas Saltoft Søndergaard Malm" userId="e2f75136-f1d0-4e88-86c2-1dc5cc3fd740" providerId="ADAL" clId="{1567BDB8-29A2-4A63-9B35-4E5254F68F2A}" dt="2026-04-28T19:08:13.824" v="208" actId="680"/>
        <pc:sldMkLst>
          <pc:docMk/>
          <pc:sldMk cId="3155139395" sldId="273"/>
        </pc:sldMkLst>
      </pc:sldChg>
      <pc:sldChg chg="add del">
        <pc:chgData name="Thomas Saltoft Søndergaard Malm" userId="e2f75136-f1d0-4e88-86c2-1dc5cc3fd740" providerId="ADAL" clId="{1567BDB8-29A2-4A63-9B35-4E5254F68F2A}" dt="2026-04-28T18:53:36.063" v="6" actId="47"/>
        <pc:sldMkLst>
          <pc:docMk/>
          <pc:sldMk cId="3199453617" sldId="273"/>
        </pc:sldMkLst>
      </pc:sldChg>
      <pc:sldChg chg="addSp delSp modSp add mod">
        <pc:chgData name="Thomas Saltoft Søndergaard Malm" userId="e2f75136-f1d0-4e88-86c2-1dc5cc3fd740" providerId="ADAL" clId="{1567BDB8-29A2-4A63-9B35-4E5254F68F2A}" dt="2026-04-28T19:51:54.554" v="1053"/>
        <pc:sldMkLst>
          <pc:docMk/>
          <pc:sldMk cId="3205021850" sldId="273"/>
        </pc:sldMkLst>
        <pc:spChg chg="mod">
          <ac:chgData name="Thomas Saltoft Søndergaard Malm" userId="e2f75136-f1d0-4e88-86c2-1dc5cc3fd740" providerId="ADAL" clId="{1567BDB8-29A2-4A63-9B35-4E5254F68F2A}" dt="2026-04-28T19:48:15.029" v="1028" actId="5793"/>
          <ac:spMkLst>
            <pc:docMk/>
            <pc:sldMk cId="3205021850" sldId="273"/>
            <ac:spMk id="6" creationId="{414066BA-1C09-E261-7549-C7977BEE6A11}"/>
          </ac:spMkLst>
        </pc:spChg>
        <pc:inkChg chg="add del">
          <ac:chgData name="Thomas Saltoft Søndergaard Malm" userId="e2f75136-f1d0-4e88-86c2-1dc5cc3fd740" providerId="ADAL" clId="{1567BDB8-29A2-4A63-9B35-4E5254F68F2A}" dt="2026-04-28T19:50:50.691" v="1049" actId="478"/>
          <ac:inkMkLst>
            <pc:docMk/>
            <pc:sldMk cId="3205021850" sldId="273"/>
            <ac:inkMk id="3" creationId="{F3EB5DBA-D376-0A57-2A65-B65624DFF324}"/>
          </ac:inkMkLst>
        </pc:inkChg>
        <pc:inkChg chg="add del mod">
          <ac:chgData name="Thomas Saltoft Søndergaard Malm" userId="e2f75136-f1d0-4e88-86c2-1dc5cc3fd740" providerId="ADAL" clId="{1567BDB8-29A2-4A63-9B35-4E5254F68F2A}" dt="2026-04-28T19:49:16.479" v="1032" actId="478"/>
          <ac:inkMkLst>
            <pc:docMk/>
            <pc:sldMk cId="3205021850" sldId="273"/>
            <ac:inkMk id="5" creationId="{46B69FB8-C7A1-777C-4656-FC47FF19FCDC}"/>
          </ac:inkMkLst>
        </pc:inkChg>
        <pc:inkChg chg="add del">
          <ac:chgData name="Thomas Saltoft Søndergaard Malm" userId="e2f75136-f1d0-4e88-86c2-1dc5cc3fd740" providerId="ADAL" clId="{1567BDB8-29A2-4A63-9B35-4E5254F68F2A}" dt="2026-04-28T19:50:42.106" v="1048" actId="478"/>
          <ac:inkMkLst>
            <pc:docMk/>
            <pc:sldMk cId="3205021850" sldId="273"/>
            <ac:inkMk id="7" creationId="{FD9922EF-5B6A-0BBF-9E45-A7DE09206253}"/>
          </ac:inkMkLst>
        </pc:inkChg>
        <pc:inkChg chg="add del">
          <ac:chgData name="Thomas Saltoft Søndergaard Malm" userId="e2f75136-f1d0-4e88-86c2-1dc5cc3fd740" providerId="ADAL" clId="{1567BDB8-29A2-4A63-9B35-4E5254F68F2A}" dt="2026-04-28T19:50:40.082" v="1047" actId="9405"/>
          <ac:inkMkLst>
            <pc:docMk/>
            <pc:sldMk cId="3205021850" sldId="273"/>
            <ac:inkMk id="8" creationId="{D3ED59F2-D825-D900-D703-5BB3A579513C}"/>
          </ac:inkMkLst>
        </pc:inkChg>
        <pc:inkChg chg="add del mod">
          <ac:chgData name="Thomas Saltoft Søndergaard Malm" userId="e2f75136-f1d0-4e88-86c2-1dc5cc3fd740" providerId="ADAL" clId="{1567BDB8-29A2-4A63-9B35-4E5254F68F2A}" dt="2026-04-28T19:50:38.730" v="1044" actId="9405"/>
          <ac:inkMkLst>
            <pc:docMk/>
            <pc:sldMk cId="3205021850" sldId="273"/>
            <ac:inkMk id="10" creationId="{23C7FE27-05C3-A9BC-865A-8912FAB4C399}"/>
          </ac:inkMkLst>
        </pc:inkChg>
        <pc:inkChg chg="add del mod">
          <ac:chgData name="Thomas Saltoft Søndergaard Malm" userId="e2f75136-f1d0-4e88-86c2-1dc5cc3fd740" providerId="ADAL" clId="{1567BDB8-29A2-4A63-9B35-4E5254F68F2A}" dt="2026-04-28T19:50:38.377" v="1043" actId="9405"/>
          <ac:inkMkLst>
            <pc:docMk/>
            <pc:sldMk cId="3205021850" sldId="273"/>
            <ac:inkMk id="11" creationId="{D5A49EBF-52D9-33D5-878F-C10E2071F4D2}"/>
          </ac:inkMkLst>
        </pc:inkChg>
        <pc:inkChg chg="add del">
          <ac:chgData name="Thomas Saltoft Søndergaard Malm" userId="e2f75136-f1d0-4e88-86c2-1dc5cc3fd740" providerId="ADAL" clId="{1567BDB8-29A2-4A63-9B35-4E5254F68F2A}" dt="2026-04-28T19:51:54.554" v="1053"/>
          <ac:inkMkLst>
            <pc:docMk/>
            <pc:sldMk cId="3205021850" sldId="273"/>
            <ac:inkMk id="12" creationId="{1490AF0D-3309-48C7-A891-A8FF332C144B}"/>
          </ac:inkMkLst>
        </pc:inkChg>
        <pc:inkChg chg="add">
          <ac:chgData name="Thomas Saltoft Søndergaard Malm" userId="e2f75136-f1d0-4e88-86c2-1dc5cc3fd740" providerId="ADAL" clId="{1567BDB8-29A2-4A63-9B35-4E5254F68F2A}" dt="2026-04-28T19:51:28.436" v="1051" actId="9405"/>
          <ac:inkMkLst>
            <pc:docMk/>
            <pc:sldMk cId="3205021850" sldId="273"/>
            <ac:inkMk id="13" creationId="{4D167762-DC46-F683-08C9-814A8E0665AD}"/>
          </ac:inkMkLst>
        </pc:inkChg>
        <pc:inkChg chg="add">
          <ac:chgData name="Thomas Saltoft Søndergaard Malm" userId="e2f75136-f1d0-4e88-86c2-1dc5cc3fd740" providerId="ADAL" clId="{1567BDB8-29A2-4A63-9B35-4E5254F68F2A}" dt="2026-04-28T19:51:39.847" v="1052" actId="9405"/>
          <ac:inkMkLst>
            <pc:docMk/>
            <pc:sldMk cId="3205021850" sldId="273"/>
            <ac:inkMk id="14" creationId="{7C85A00C-F723-D722-C81B-0A9D3682012B}"/>
          </ac:inkMkLst>
        </pc:inkChg>
      </pc:sldChg>
      <pc:sldChg chg="addSp delSp modSp add mod replId">
        <pc:chgData name="Thomas Saltoft Søndergaard Malm" userId="e2f75136-f1d0-4e88-86c2-1dc5cc3fd740" providerId="ADAL" clId="{1567BDB8-29A2-4A63-9B35-4E5254F68F2A}" dt="2026-04-28T19:54:51.102" v="1070" actId="27636"/>
        <pc:sldMkLst>
          <pc:docMk/>
          <pc:sldMk cId="1592085550" sldId="274"/>
        </pc:sldMkLst>
        <pc:spChg chg="add del">
          <ac:chgData name="Thomas Saltoft Søndergaard Malm" userId="e2f75136-f1d0-4e88-86c2-1dc5cc3fd740" providerId="ADAL" clId="{1567BDB8-29A2-4A63-9B35-4E5254F68F2A}" dt="2026-04-28T19:54:24.282" v="1057" actId="22"/>
          <ac:spMkLst>
            <pc:docMk/>
            <pc:sldMk cId="1592085550" sldId="274"/>
            <ac:spMk id="5" creationId="{28BCF0FE-9E51-E357-71F2-6505FEF94F91}"/>
          </ac:spMkLst>
        </pc:spChg>
        <pc:spChg chg="mod">
          <ac:chgData name="Thomas Saltoft Søndergaard Malm" userId="e2f75136-f1d0-4e88-86c2-1dc5cc3fd740" providerId="ADAL" clId="{1567BDB8-29A2-4A63-9B35-4E5254F68F2A}" dt="2026-04-28T19:54:51.102" v="1070" actId="27636"/>
          <ac:spMkLst>
            <pc:docMk/>
            <pc:sldMk cId="1592085550" sldId="274"/>
            <ac:spMk id="6" creationId="{7C42DA38-503C-3E41-0B03-EE63E15C9EF6}"/>
          </ac:spMkLst>
        </pc:spChg>
      </pc:sldChg>
      <pc:sldChg chg="add del">
        <pc:chgData name="Thomas Saltoft Søndergaard Malm" userId="e2f75136-f1d0-4e88-86c2-1dc5cc3fd740" providerId="ADAL" clId="{1567BDB8-29A2-4A63-9B35-4E5254F68F2A}" dt="2026-04-28T18:53:36.063" v="6" actId="47"/>
        <pc:sldMkLst>
          <pc:docMk/>
          <pc:sldMk cId="2677101461" sldId="274"/>
        </pc:sldMkLst>
      </pc:sldChg>
      <pc:sldChg chg="modSp add mod replId">
        <pc:chgData name="Thomas Saltoft Søndergaard Malm" userId="e2f75136-f1d0-4e88-86c2-1dc5cc3fd740" providerId="ADAL" clId="{1567BDB8-29A2-4A63-9B35-4E5254F68F2A}" dt="2026-04-28T19:55:53.365" v="1083" actId="5793"/>
        <pc:sldMkLst>
          <pc:docMk/>
          <pc:sldMk cId="1089218675" sldId="275"/>
        </pc:sldMkLst>
        <pc:spChg chg="mod">
          <ac:chgData name="Thomas Saltoft Søndergaard Malm" userId="e2f75136-f1d0-4e88-86c2-1dc5cc3fd740" providerId="ADAL" clId="{1567BDB8-29A2-4A63-9B35-4E5254F68F2A}" dt="2026-04-28T19:55:53.365" v="1083" actId="5793"/>
          <ac:spMkLst>
            <pc:docMk/>
            <pc:sldMk cId="1089218675" sldId="275"/>
            <ac:spMk id="6" creationId="{720FB8C4-727E-3775-43F3-972159C5B1E1}"/>
          </ac:spMkLst>
        </pc:spChg>
      </pc:sldChg>
      <pc:sldChg chg="add del">
        <pc:chgData name="Thomas Saltoft Søndergaard Malm" userId="e2f75136-f1d0-4e88-86c2-1dc5cc3fd740" providerId="ADAL" clId="{1567BDB8-29A2-4A63-9B35-4E5254F68F2A}" dt="2026-04-28T18:53:36.063" v="6" actId="47"/>
        <pc:sldMkLst>
          <pc:docMk/>
          <pc:sldMk cId="4085707197" sldId="275"/>
        </pc:sldMkLst>
      </pc:sldChg>
      <pc:sldChg chg="add del replId">
        <pc:chgData name="Thomas Saltoft Søndergaard Malm" userId="e2f75136-f1d0-4e88-86c2-1dc5cc3fd740" providerId="ADAL" clId="{1567BDB8-29A2-4A63-9B35-4E5254F68F2A}" dt="2026-04-28T19:56:45.066" v="1084" actId="47"/>
        <pc:sldMkLst>
          <pc:docMk/>
          <pc:sldMk cId="1245004407" sldId="276"/>
        </pc:sldMkLst>
      </pc:sldChg>
      <pc:sldChg chg="delSp add del setBg delDesignElem">
        <pc:chgData name="Thomas Saltoft Søndergaard Malm" userId="e2f75136-f1d0-4e88-86c2-1dc5cc3fd740" providerId="ADAL" clId="{1567BDB8-29A2-4A63-9B35-4E5254F68F2A}" dt="2026-04-28T19:02:14.222" v="131" actId="2696"/>
        <pc:sldMkLst>
          <pc:docMk/>
          <pc:sldMk cId="2898365728" sldId="276"/>
        </pc:sldMkLst>
        <pc:spChg chg="del">
          <ac:chgData name="Thomas Saltoft Søndergaard Malm" userId="e2f75136-f1d0-4e88-86c2-1dc5cc3fd740" providerId="ADAL" clId="{1567BDB8-29A2-4A63-9B35-4E5254F68F2A}" dt="2026-04-28T19:00:53.072" v="115"/>
          <ac:spMkLst>
            <pc:docMk/>
            <pc:sldMk cId="2898365728" sldId="276"/>
            <ac:spMk id="6" creationId="{D175C8E3-C226-1485-BFAA-73D1A77C504F}"/>
          </ac:spMkLst>
        </pc:spChg>
        <pc:spChg chg="del">
          <ac:chgData name="Thomas Saltoft Søndergaard Malm" userId="e2f75136-f1d0-4e88-86c2-1dc5cc3fd740" providerId="ADAL" clId="{1567BDB8-29A2-4A63-9B35-4E5254F68F2A}" dt="2026-04-28T19:00:53.072" v="115"/>
          <ac:spMkLst>
            <pc:docMk/>
            <pc:sldMk cId="2898365728" sldId="276"/>
            <ac:spMk id="7" creationId="{BC6A366E-DCFF-86D9-53CE-5C74C152D584}"/>
          </ac:spMkLst>
        </pc:spChg>
        <pc:spChg chg="del">
          <ac:chgData name="Thomas Saltoft Søndergaard Malm" userId="e2f75136-f1d0-4e88-86c2-1dc5cc3fd740" providerId="ADAL" clId="{1567BDB8-29A2-4A63-9B35-4E5254F68F2A}" dt="2026-04-28T19:00:53.072" v="115"/>
          <ac:spMkLst>
            <pc:docMk/>
            <pc:sldMk cId="2898365728" sldId="276"/>
            <ac:spMk id="13" creationId="{60C33A7E-EB4A-739F-C0B9-18308350BBE7}"/>
          </ac:spMkLst>
        </pc:spChg>
      </pc:sldChg>
      <pc:sldChg chg="add del">
        <pc:chgData name="Thomas Saltoft Søndergaard Malm" userId="e2f75136-f1d0-4e88-86c2-1dc5cc3fd740" providerId="ADAL" clId="{1567BDB8-29A2-4A63-9B35-4E5254F68F2A}" dt="2026-04-28T19:56:45.066" v="1084" actId="47"/>
        <pc:sldMkLst>
          <pc:docMk/>
          <pc:sldMk cId="181281011" sldId="277"/>
        </pc:sldMkLst>
      </pc:sldChg>
      <pc:sldChg chg="add del">
        <pc:chgData name="Thomas Saltoft Søndergaard Malm" userId="e2f75136-f1d0-4e88-86c2-1dc5cc3fd740" providerId="ADAL" clId="{1567BDB8-29A2-4A63-9B35-4E5254F68F2A}" dt="2026-04-28T18:53:36.063" v="6" actId="47"/>
        <pc:sldMkLst>
          <pc:docMk/>
          <pc:sldMk cId="3073131149" sldId="277"/>
        </pc:sldMkLst>
      </pc:sldChg>
      <pc:sldChg chg="add del">
        <pc:chgData name="Thomas Saltoft Søndergaard Malm" userId="e2f75136-f1d0-4e88-86c2-1dc5cc3fd740" providerId="ADAL" clId="{1567BDB8-29A2-4A63-9B35-4E5254F68F2A}" dt="2026-04-28T18:53:36.063" v="6" actId="47"/>
        <pc:sldMkLst>
          <pc:docMk/>
          <pc:sldMk cId="384465194" sldId="278"/>
        </pc:sldMkLst>
      </pc:sldChg>
      <pc:sldChg chg="add del replId">
        <pc:chgData name="Thomas Saltoft Søndergaard Malm" userId="e2f75136-f1d0-4e88-86c2-1dc5cc3fd740" providerId="ADAL" clId="{1567BDB8-29A2-4A63-9B35-4E5254F68F2A}" dt="2026-04-28T19:56:45.066" v="1084" actId="47"/>
        <pc:sldMkLst>
          <pc:docMk/>
          <pc:sldMk cId="1798495071" sldId="278"/>
        </pc:sldMkLst>
      </pc:sldChg>
      <pc:sldChg chg="add del replId">
        <pc:chgData name="Thomas Saltoft Søndergaard Malm" userId="e2f75136-f1d0-4e88-86c2-1dc5cc3fd740" providerId="ADAL" clId="{1567BDB8-29A2-4A63-9B35-4E5254F68F2A}" dt="2026-04-28T19:56:45.066" v="1084" actId="47"/>
        <pc:sldMkLst>
          <pc:docMk/>
          <pc:sldMk cId="263490248" sldId="279"/>
        </pc:sldMkLst>
      </pc:sldChg>
      <pc:sldChg chg="add del">
        <pc:chgData name="Thomas Saltoft Søndergaard Malm" userId="e2f75136-f1d0-4e88-86c2-1dc5cc3fd740" providerId="ADAL" clId="{1567BDB8-29A2-4A63-9B35-4E5254F68F2A}" dt="2026-04-28T19:56:45.066" v="1084" actId="47"/>
        <pc:sldMkLst>
          <pc:docMk/>
          <pc:sldMk cId="3643435354" sldId="280"/>
        </pc:sldMkLst>
      </pc:sldChg>
      <pc:sldChg chg="add del replId">
        <pc:chgData name="Thomas Saltoft Søndergaard Malm" userId="e2f75136-f1d0-4e88-86c2-1dc5cc3fd740" providerId="ADAL" clId="{1567BDB8-29A2-4A63-9B35-4E5254F68F2A}" dt="2026-04-28T19:56:45.066" v="1084" actId="47"/>
        <pc:sldMkLst>
          <pc:docMk/>
          <pc:sldMk cId="225835825" sldId="281"/>
        </pc:sldMkLst>
      </pc:sldChg>
      <pc:sldChg chg="add del replId">
        <pc:chgData name="Thomas Saltoft Søndergaard Malm" userId="e2f75136-f1d0-4e88-86c2-1dc5cc3fd740" providerId="ADAL" clId="{1567BDB8-29A2-4A63-9B35-4E5254F68F2A}" dt="2026-04-28T19:56:45.066" v="1084" actId="47"/>
        <pc:sldMkLst>
          <pc:docMk/>
          <pc:sldMk cId="1460824234" sldId="282"/>
        </pc:sldMkLst>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4-28T19:27:36.914"/>
    </inkml:context>
    <inkml:brush xml:id="br0">
      <inkml:brushProperty name="width" value="0.035" units="cm"/>
      <inkml:brushProperty name="height" value="0.035" units="cm"/>
      <inkml:brushProperty name="color" value="#E71224"/>
      <inkml:brushProperty name="ignorePressure" value="1"/>
    </inkml:brush>
  </inkml:definitions>
  <inkml:trace contextRef="#ctx0" brushRef="#br0">1 0,'9977'0,"6031"0,-15982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4-28T19:27:52.719"/>
    </inkml:context>
    <inkml:brush xml:id="br0">
      <inkml:brushProperty name="width" value="0.035" units="cm"/>
      <inkml:brushProperty name="height" value="0.035" units="cm"/>
      <inkml:brushProperty name="color" value="#E71224"/>
      <inkml:brushProperty name="ignorePressure" value="1"/>
    </inkml:brush>
  </inkml:definitions>
  <inkml:trace contextRef="#ctx0" brushRef="#br0">1 1,'22466'0,"-22433"0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4-28T19:51:28.436"/>
    </inkml:context>
    <inkml:brush xml:id="br0">
      <inkml:brushProperty name="width" value="0.035" units="cm"/>
      <inkml:brushProperty name="height" value="0.035" units="cm"/>
      <inkml:brushProperty name="color" value="#E71224"/>
      <inkml:brushProperty name="ignorePressure" value="1"/>
    </inkml:brush>
  </inkml:definitions>
  <inkml:trace contextRef="#ctx0" brushRef="#br0">1 0,'27441'2885,"-27413"-2882</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4-28T19:51:39.847"/>
    </inkml:context>
    <inkml:brush xml:id="br0">
      <inkml:brushProperty name="width" value="0.035" units="cm"/>
      <inkml:brushProperty name="height" value="0.035" units="cm"/>
      <inkml:brushProperty name="color" value="#E71224"/>
      <inkml:brushProperty name="ignorePressure" value="1"/>
    </inkml:brush>
  </inkml:definitions>
  <inkml:trace contextRef="#ctx0" brushRef="#br0">1 2886,'17111'-1799,"-6804"716,-10276 1080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txBody>
          <a:bodyPr/>
          <a:lstStyle/>
          <a:p>
            <a:endParaRPr lang="da-DK"/>
          </a:p>
        </p:txBody>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da-DK"/>
              <a:t>Klik for at redigere titeltypografien i masteren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E80C50CD-E178-4744-9B35-B2F624D6C5E9}" type="datetimeFigureOut">
              <a:rPr lang="en-US" smtClean="0"/>
              <a:pPr/>
              <a:t>4/28/2026</a:t>
            </a:fld>
            <a:endParaRPr lang="en-US"/>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148CC95F-0247-41B6-91CF-DC97C76A7088}" type="slidenum">
              <a:rPr lang="en-US" smtClean="0"/>
              <a:pPr/>
              <a:t>‹nr.›</a:t>
            </a:fld>
            <a:endParaRPr lang="en-US"/>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a-DK"/>
          </a:p>
        </p:txBody>
      </p:sp>
    </p:spTree>
    <p:extLst>
      <p:ext uri="{BB962C8B-B14F-4D97-AF65-F5344CB8AC3E}">
        <p14:creationId xmlns:p14="http://schemas.microsoft.com/office/powerpoint/2010/main" val="3314871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E80C50CD-E178-4744-9B35-B2F624D6C5E9}" type="datetimeFigureOut">
              <a:rPr lang="en-US" smtClean="0"/>
              <a:pPr/>
              <a:t>4/28/2026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8CC95F-0247-41B6-91CF-DC97C76A7088}" type="slidenum">
              <a:rPr lang="en-US" smtClean="0"/>
              <a:pPr/>
              <a:t>‹nr.›</a:t>
            </a:fld>
            <a:endParaRPr lang="en-US"/>
          </a:p>
        </p:txBody>
      </p:sp>
    </p:spTree>
    <p:extLst>
      <p:ext uri="{BB962C8B-B14F-4D97-AF65-F5344CB8AC3E}">
        <p14:creationId xmlns:p14="http://schemas.microsoft.com/office/powerpoint/2010/main" val="4034604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E80C50CD-E178-4744-9B35-B2F624D6C5E9}" type="datetimeFigureOut">
              <a:rPr lang="en-US" smtClean="0"/>
              <a:pPr/>
              <a:t>4/28/2026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8CC95F-0247-41B6-91CF-DC97C76A7088}" type="slidenum">
              <a:rPr lang="en-US" smtClean="0"/>
              <a:pPr/>
              <a:t>‹nr.›</a:t>
            </a:fld>
            <a:endParaRPr lang="en-US"/>
          </a:p>
        </p:txBody>
      </p:sp>
    </p:spTree>
    <p:extLst>
      <p:ext uri="{BB962C8B-B14F-4D97-AF65-F5344CB8AC3E}">
        <p14:creationId xmlns:p14="http://schemas.microsoft.com/office/powerpoint/2010/main" val="354166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E80C50CD-E178-4744-9B35-B2F624D6C5E9}" type="datetimeFigureOut">
              <a:rPr lang="en-US" smtClean="0"/>
              <a:pPr/>
              <a:t>4/28/2026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8CC95F-0247-41B6-91CF-DC97C76A7088}" type="slidenum">
              <a:rPr lang="en-US" smtClean="0"/>
              <a:pPr/>
              <a:t>‹nr.›</a:t>
            </a:fld>
            <a:endParaRPr lang="en-US"/>
          </a:p>
        </p:txBody>
      </p:sp>
    </p:spTree>
    <p:extLst>
      <p:ext uri="{BB962C8B-B14F-4D97-AF65-F5344CB8AC3E}">
        <p14:creationId xmlns:p14="http://schemas.microsoft.com/office/powerpoint/2010/main" val="2698391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fsnitsoverskrif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da-DK"/>
              <a:t>Klik for at redigere titeltypografien i masteren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E80C50CD-E178-4744-9B35-B2F624D6C5E9}" type="datetimeFigureOut">
              <a:rPr lang="en-US" smtClean="0"/>
              <a:pPr/>
              <a:t>4/28/2026</a:t>
            </a:fld>
            <a:endParaRPr lang="en-US"/>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148CC95F-0247-41B6-91CF-DC97C76A7088}" type="slidenum">
              <a:rPr lang="en-US" smtClean="0"/>
              <a:pPr/>
              <a:t>‹nr.›</a:t>
            </a:fld>
            <a:endParaRPr lang="en-US"/>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08060265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E80C50CD-E178-4744-9B35-B2F624D6C5E9}" type="datetimeFigureOut">
              <a:rPr lang="en-US" smtClean="0"/>
              <a:pPr/>
              <a:t>4/28/2026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48CC95F-0247-41B6-91CF-DC97C76A7088}" type="slidenum">
              <a:rPr lang="en-US" smtClean="0"/>
              <a:pPr/>
              <a:t>‹nr.›</a:t>
            </a:fld>
            <a:endParaRPr lang="en-US"/>
          </a:p>
        </p:txBody>
      </p:sp>
    </p:spTree>
    <p:extLst>
      <p:ext uri="{BB962C8B-B14F-4D97-AF65-F5344CB8AC3E}">
        <p14:creationId xmlns:p14="http://schemas.microsoft.com/office/powerpoint/2010/main" val="61315198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1257300" y="2909102"/>
            <a:ext cx="4800600" cy="299639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6633864" y="2909102"/>
            <a:ext cx="4800600" cy="299639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E80C50CD-E178-4744-9B35-B2F624D6C5E9}" type="datetimeFigureOut">
              <a:rPr lang="en-US" smtClean="0"/>
              <a:pPr/>
              <a:t>4/28/2026</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48CC95F-0247-41B6-91CF-DC97C76A7088}" type="slidenum">
              <a:rPr lang="en-US" smtClean="0"/>
              <a:pPr/>
              <a:t>‹nr.›</a:t>
            </a:fld>
            <a:endParaRPr lang="en-US"/>
          </a:p>
        </p:txBody>
      </p:sp>
    </p:spTree>
    <p:extLst>
      <p:ext uri="{BB962C8B-B14F-4D97-AF65-F5344CB8AC3E}">
        <p14:creationId xmlns:p14="http://schemas.microsoft.com/office/powerpoint/2010/main" val="360493418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E80C50CD-E178-4744-9B35-B2F624D6C5E9}" type="datetimeFigureOut">
              <a:rPr lang="en-US" smtClean="0"/>
              <a:pPr/>
              <a:t>4/28/2026</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48CC95F-0247-41B6-91CF-DC97C76A7088}" type="slidenum">
              <a:rPr lang="en-US" smtClean="0"/>
              <a:pPr/>
              <a:t>‹nr.›</a:t>
            </a:fld>
            <a:endParaRPr lang="en-US"/>
          </a:p>
        </p:txBody>
      </p:sp>
    </p:spTree>
    <p:extLst>
      <p:ext uri="{BB962C8B-B14F-4D97-AF65-F5344CB8AC3E}">
        <p14:creationId xmlns:p14="http://schemas.microsoft.com/office/powerpoint/2010/main" val="1212637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0C50CD-E178-4744-9B35-B2F624D6C5E9}" type="datetimeFigureOut">
              <a:rPr lang="en-US" smtClean="0"/>
              <a:pPr/>
              <a:t>4/28/2026</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48CC95F-0247-41B6-91CF-DC97C76A7088}" type="slidenum">
              <a:rPr lang="en-US" smtClean="0"/>
              <a:pPr/>
              <a:t>‹nr.›</a:t>
            </a:fld>
            <a:endParaRPr lang="en-US"/>
          </a:p>
        </p:txBody>
      </p:sp>
    </p:spTree>
    <p:extLst>
      <p:ext uri="{BB962C8B-B14F-4D97-AF65-F5344CB8AC3E}">
        <p14:creationId xmlns:p14="http://schemas.microsoft.com/office/powerpoint/2010/main" val="3367443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dhold med billedtekst">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da-DK"/>
              <a:t>Klik for at redigere titeltypografien i masteren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a:xfrm>
            <a:off x="765051" y="6375679"/>
            <a:ext cx="1233355" cy="348462"/>
          </a:xfrm>
        </p:spPr>
        <p:txBody>
          <a:bodyPr/>
          <a:lstStyle/>
          <a:p>
            <a:fld id="{E80C50CD-E178-4744-9B35-B2F624D6C5E9}" type="datetimeFigureOut">
              <a:rPr lang="en-US" smtClean="0"/>
              <a:pPr/>
              <a:t>4/28/2026</a:t>
            </a:fld>
            <a:endParaRPr lang="en-US"/>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148CC95F-0247-41B6-91CF-DC97C76A7088}" type="slidenum">
              <a:rPr lang="en-US" smtClean="0"/>
              <a:pPr/>
              <a:t>‹nr.›</a:t>
            </a:fld>
            <a:endParaRPr lang="en-US"/>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63168123"/>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da-DK"/>
              <a:t>Klik for at redigere titeltypografien i masteren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a:xfrm>
            <a:off x="765950" y="6375679"/>
            <a:ext cx="1232456" cy="348462"/>
          </a:xfrm>
        </p:spPr>
        <p:txBody>
          <a:bodyPr/>
          <a:lstStyle/>
          <a:p>
            <a:fld id="{E80C50CD-E178-4744-9B35-B2F624D6C5E9}" type="datetimeFigureOut">
              <a:rPr lang="en-US" smtClean="0"/>
              <a:pPr/>
              <a:t>4/28/2026</a:t>
            </a:fld>
            <a:endParaRPr lang="en-US"/>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148CC95F-0247-41B6-91CF-DC97C76A7088}" type="slidenum">
              <a:rPr lang="en-US" smtClean="0"/>
              <a:pPr/>
              <a:t>‹nr.›</a:t>
            </a:fld>
            <a:endParaRPr lang="en-US"/>
          </a:p>
        </p:txBody>
      </p:sp>
    </p:spTree>
    <p:extLst>
      <p:ext uri="{BB962C8B-B14F-4D97-AF65-F5344CB8AC3E}">
        <p14:creationId xmlns:p14="http://schemas.microsoft.com/office/powerpoint/2010/main" val="1725313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E80C50CD-E178-4744-9B35-B2F624D6C5E9}" type="datetimeFigureOut">
              <a:rPr lang="en-US" smtClean="0"/>
              <a:pPr/>
              <a:t>4/28/2026</a:t>
            </a:fld>
            <a:endParaRPr lang="en-US"/>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148CC95F-0247-41B6-91CF-DC97C76A7088}" type="slidenum">
              <a:rPr lang="en-US" smtClean="0"/>
              <a:pPr/>
              <a:t>‹nr.›</a:t>
            </a:fld>
            <a:endParaRPr lang="en-US"/>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txBody>
          <a:bodyPr/>
          <a:lstStyle/>
          <a:p>
            <a:endParaRPr lang="da-DK"/>
          </a:p>
        </p:txBody>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a-DK"/>
          </a:p>
        </p:txBody>
      </p:sp>
    </p:spTree>
    <p:extLst>
      <p:ext uri="{BB962C8B-B14F-4D97-AF65-F5344CB8AC3E}">
        <p14:creationId xmlns:p14="http://schemas.microsoft.com/office/powerpoint/2010/main" val="3622212798"/>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customXml" Target="../ink/ink4.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customXml" Target="../ink/ink2.xml"/><Relationship Id="rId5" Type="http://schemas.openxmlformats.org/officeDocument/2006/relationships/image" Target="../media/image4.png"/><Relationship Id="rId4" Type="http://schemas.openxmlformats.org/officeDocument/2006/relationships/customXml" Target="../ink/ink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Fugleperspektiv på søens sigt">
            <a:extLst>
              <a:ext uri="{FF2B5EF4-FFF2-40B4-BE49-F238E27FC236}">
                <a16:creationId xmlns:a16="http://schemas.microsoft.com/office/drawing/2014/main" id="{369A7E3C-626B-CF4E-F86E-709C41DA9262}"/>
              </a:ext>
            </a:extLst>
          </p:cNvPr>
          <p:cNvPicPr>
            <a:picLocks noChangeAspect="1"/>
          </p:cNvPicPr>
          <p:nvPr/>
        </p:nvPicPr>
        <p:blipFill>
          <a:blip r:embed="rId2"/>
          <a:srcRect t="12333" b="3398"/>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B72D289C-3FA2-4E6E-964E-B52C692AA3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4464" y="0"/>
            <a:ext cx="10777537" cy="6858000"/>
          </a:xfrm>
          <a:custGeom>
            <a:avLst/>
            <a:gdLst>
              <a:gd name="connsiteX0" fmla="*/ 0 w 10777537"/>
              <a:gd name="connsiteY0" fmla="*/ 0 h 6858000"/>
              <a:gd name="connsiteX1" fmla="*/ 10777537 w 10777537"/>
              <a:gd name="connsiteY1" fmla="*/ 0 h 6858000"/>
              <a:gd name="connsiteX2" fmla="*/ 10777537 w 10777537"/>
              <a:gd name="connsiteY2" fmla="*/ 6858000 h 6858000"/>
              <a:gd name="connsiteX3" fmla="*/ 0 w 10777537"/>
              <a:gd name="connsiteY3" fmla="*/ 6858000 h 6858000"/>
              <a:gd name="connsiteX4" fmla="*/ 23812 w 10777537"/>
              <a:gd name="connsiteY4" fmla="*/ 6769100 h 6858000"/>
              <a:gd name="connsiteX5" fmla="*/ 47625 w 10777537"/>
              <a:gd name="connsiteY5" fmla="*/ 6681788 h 6858000"/>
              <a:gd name="connsiteX6" fmla="*/ 74612 w 10777537"/>
              <a:gd name="connsiteY6" fmla="*/ 6596063 h 6858000"/>
              <a:gd name="connsiteX7" fmla="*/ 104775 w 10777537"/>
              <a:gd name="connsiteY7" fmla="*/ 6513513 h 6858000"/>
              <a:gd name="connsiteX8" fmla="*/ 141287 w 10777537"/>
              <a:gd name="connsiteY8" fmla="*/ 6435725 h 6858000"/>
              <a:gd name="connsiteX9" fmla="*/ 184150 w 10777537"/>
              <a:gd name="connsiteY9" fmla="*/ 6362700 h 6858000"/>
              <a:gd name="connsiteX10" fmla="*/ 230188 w 10777537"/>
              <a:gd name="connsiteY10" fmla="*/ 6300788 h 6858000"/>
              <a:gd name="connsiteX11" fmla="*/ 282575 w 10777537"/>
              <a:gd name="connsiteY11" fmla="*/ 6243638 h 6858000"/>
              <a:gd name="connsiteX12" fmla="*/ 339725 w 10777537"/>
              <a:gd name="connsiteY12" fmla="*/ 6188075 h 6858000"/>
              <a:gd name="connsiteX13" fmla="*/ 403225 w 10777537"/>
              <a:gd name="connsiteY13" fmla="*/ 6134100 h 6858000"/>
              <a:gd name="connsiteX14" fmla="*/ 466725 w 10777537"/>
              <a:gd name="connsiteY14" fmla="*/ 6084888 h 6858000"/>
              <a:gd name="connsiteX15" fmla="*/ 533400 w 10777537"/>
              <a:gd name="connsiteY15" fmla="*/ 6032500 h 6858000"/>
              <a:gd name="connsiteX16" fmla="*/ 601663 w 10777537"/>
              <a:gd name="connsiteY16" fmla="*/ 5983288 h 6858000"/>
              <a:gd name="connsiteX17" fmla="*/ 666750 w 10777537"/>
              <a:gd name="connsiteY17" fmla="*/ 5930900 h 6858000"/>
              <a:gd name="connsiteX18" fmla="*/ 731838 w 10777537"/>
              <a:gd name="connsiteY18" fmla="*/ 5878513 h 6858000"/>
              <a:gd name="connsiteX19" fmla="*/ 792163 w 10777537"/>
              <a:gd name="connsiteY19" fmla="*/ 5824538 h 6858000"/>
              <a:gd name="connsiteX20" fmla="*/ 847725 w 10777537"/>
              <a:gd name="connsiteY20" fmla="*/ 5767388 h 6858000"/>
              <a:gd name="connsiteX21" fmla="*/ 896938 w 10777537"/>
              <a:gd name="connsiteY21" fmla="*/ 5707063 h 6858000"/>
              <a:gd name="connsiteX22" fmla="*/ 941388 w 10777537"/>
              <a:gd name="connsiteY22" fmla="*/ 5643563 h 6858000"/>
              <a:gd name="connsiteX23" fmla="*/ 974725 w 10777537"/>
              <a:gd name="connsiteY23" fmla="*/ 5575300 h 6858000"/>
              <a:gd name="connsiteX24" fmla="*/ 1000125 w 10777537"/>
              <a:gd name="connsiteY24" fmla="*/ 5499100 h 6858000"/>
              <a:gd name="connsiteX25" fmla="*/ 1014413 w 10777537"/>
              <a:gd name="connsiteY25" fmla="*/ 5418138 h 6858000"/>
              <a:gd name="connsiteX26" fmla="*/ 1020763 w 10777537"/>
              <a:gd name="connsiteY26" fmla="*/ 5334000 h 6858000"/>
              <a:gd name="connsiteX27" fmla="*/ 1020763 w 10777537"/>
              <a:gd name="connsiteY27" fmla="*/ 5249863 h 6858000"/>
              <a:gd name="connsiteX28" fmla="*/ 1014413 w 10777537"/>
              <a:gd name="connsiteY28" fmla="*/ 5162550 h 6858000"/>
              <a:gd name="connsiteX29" fmla="*/ 1003300 w 10777537"/>
              <a:gd name="connsiteY29" fmla="*/ 5072063 h 6858000"/>
              <a:gd name="connsiteX30" fmla="*/ 990600 w 10777537"/>
              <a:gd name="connsiteY30" fmla="*/ 4983163 h 6858000"/>
              <a:gd name="connsiteX31" fmla="*/ 979488 w 10777537"/>
              <a:gd name="connsiteY31" fmla="*/ 4894263 h 6858000"/>
              <a:gd name="connsiteX32" fmla="*/ 968375 w 10777537"/>
              <a:gd name="connsiteY32" fmla="*/ 4805363 h 6858000"/>
              <a:gd name="connsiteX33" fmla="*/ 960438 w 10777537"/>
              <a:gd name="connsiteY33" fmla="*/ 4714875 h 6858000"/>
              <a:gd name="connsiteX34" fmla="*/ 957263 w 10777537"/>
              <a:gd name="connsiteY34" fmla="*/ 4627563 h 6858000"/>
              <a:gd name="connsiteX35" fmla="*/ 962025 w 10777537"/>
              <a:gd name="connsiteY35" fmla="*/ 4543425 h 6858000"/>
              <a:gd name="connsiteX36" fmla="*/ 973138 w 10777537"/>
              <a:gd name="connsiteY36" fmla="*/ 4459288 h 6858000"/>
              <a:gd name="connsiteX37" fmla="*/ 993775 w 10777537"/>
              <a:gd name="connsiteY37" fmla="*/ 4381500 h 6858000"/>
              <a:gd name="connsiteX38" fmla="*/ 1022350 w 10777537"/>
              <a:gd name="connsiteY38" fmla="*/ 4302125 h 6858000"/>
              <a:gd name="connsiteX39" fmla="*/ 1057275 w 10777537"/>
              <a:gd name="connsiteY39" fmla="*/ 4224338 h 6858000"/>
              <a:gd name="connsiteX40" fmla="*/ 1098550 w 10777537"/>
              <a:gd name="connsiteY40" fmla="*/ 4146550 h 6858000"/>
              <a:gd name="connsiteX41" fmla="*/ 1143000 w 10777537"/>
              <a:gd name="connsiteY41" fmla="*/ 4068763 h 6858000"/>
              <a:gd name="connsiteX42" fmla="*/ 1189038 w 10777537"/>
              <a:gd name="connsiteY42" fmla="*/ 3989388 h 6858000"/>
              <a:gd name="connsiteX43" fmla="*/ 1235075 w 10777537"/>
              <a:gd name="connsiteY43" fmla="*/ 3913188 h 6858000"/>
              <a:gd name="connsiteX44" fmla="*/ 1277938 w 10777537"/>
              <a:gd name="connsiteY44" fmla="*/ 3833813 h 6858000"/>
              <a:gd name="connsiteX45" fmla="*/ 1317625 w 10777537"/>
              <a:gd name="connsiteY45" fmla="*/ 3756025 h 6858000"/>
              <a:gd name="connsiteX46" fmla="*/ 1350963 w 10777537"/>
              <a:gd name="connsiteY46" fmla="*/ 3673475 h 6858000"/>
              <a:gd name="connsiteX47" fmla="*/ 1377950 w 10777537"/>
              <a:gd name="connsiteY47" fmla="*/ 3592513 h 6858000"/>
              <a:gd name="connsiteX48" fmla="*/ 1393825 w 10777537"/>
              <a:gd name="connsiteY48" fmla="*/ 3511550 h 6858000"/>
              <a:gd name="connsiteX49" fmla="*/ 1400175 w 10777537"/>
              <a:gd name="connsiteY49" fmla="*/ 3429000 h 6858000"/>
              <a:gd name="connsiteX50" fmla="*/ 1393825 w 10777537"/>
              <a:gd name="connsiteY50" fmla="*/ 3346450 h 6858000"/>
              <a:gd name="connsiteX51" fmla="*/ 1377950 w 10777537"/>
              <a:gd name="connsiteY51" fmla="*/ 3265488 h 6858000"/>
              <a:gd name="connsiteX52" fmla="*/ 1350963 w 10777537"/>
              <a:gd name="connsiteY52" fmla="*/ 3184525 h 6858000"/>
              <a:gd name="connsiteX53" fmla="*/ 1317625 w 10777537"/>
              <a:gd name="connsiteY53" fmla="*/ 3101975 h 6858000"/>
              <a:gd name="connsiteX54" fmla="*/ 1277938 w 10777537"/>
              <a:gd name="connsiteY54" fmla="*/ 3024188 h 6858000"/>
              <a:gd name="connsiteX55" fmla="*/ 1235075 w 10777537"/>
              <a:gd name="connsiteY55" fmla="*/ 2944813 h 6858000"/>
              <a:gd name="connsiteX56" fmla="*/ 1189038 w 10777537"/>
              <a:gd name="connsiteY56" fmla="*/ 2868613 h 6858000"/>
              <a:gd name="connsiteX57" fmla="*/ 1143000 w 10777537"/>
              <a:gd name="connsiteY57" fmla="*/ 2789238 h 6858000"/>
              <a:gd name="connsiteX58" fmla="*/ 1098550 w 10777537"/>
              <a:gd name="connsiteY58" fmla="*/ 2711450 h 6858000"/>
              <a:gd name="connsiteX59" fmla="*/ 1057275 w 10777537"/>
              <a:gd name="connsiteY59" fmla="*/ 2633663 h 6858000"/>
              <a:gd name="connsiteX60" fmla="*/ 1022350 w 10777537"/>
              <a:gd name="connsiteY60" fmla="*/ 2555875 h 6858000"/>
              <a:gd name="connsiteX61" fmla="*/ 993775 w 10777537"/>
              <a:gd name="connsiteY61" fmla="*/ 2476500 h 6858000"/>
              <a:gd name="connsiteX62" fmla="*/ 973138 w 10777537"/>
              <a:gd name="connsiteY62" fmla="*/ 2398713 h 6858000"/>
              <a:gd name="connsiteX63" fmla="*/ 962025 w 10777537"/>
              <a:gd name="connsiteY63" fmla="*/ 2314575 h 6858000"/>
              <a:gd name="connsiteX64" fmla="*/ 957263 w 10777537"/>
              <a:gd name="connsiteY64" fmla="*/ 2230438 h 6858000"/>
              <a:gd name="connsiteX65" fmla="*/ 960438 w 10777537"/>
              <a:gd name="connsiteY65" fmla="*/ 2143125 h 6858000"/>
              <a:gd name="connsiteX66" fmla="*/ 968375 w 10777537"/>
              <a:gd name="connsiteY66" fmla="*/ 2052638 h 6858000"/>
              <a:gd name="connsiteX67" fmla="*/ 979488 w 10777537"/>
              <a:gd name="connsiteY67" fmla="*/ 1963738 h 6858000"/>
              <a:gd name="connsiteX68" fmla="*/ 990600 w 10777537"/>
              <a:gd name="connsiteY68" fmla="*/ 1874838 h 6858000"/>
              <a:gd name="connsiteX69" fmla="*/ 1003300 w 10777537"/>
              <a:gd name="connsiteY69" fmla="*/ 1785938 h 6858000"/>
              <a:gd name="connsiteX70" fmla="*/ 1014413 w 10777537"/>
              <a:gd name="connsiteY70" fmla="*/ 1695450 h 6858000"/>
              <a:gd name="connsiteX71" fmla="*/ 1020763 w 10777537"/>
              <a:gd name="connsiteY71" fmla="*/ 1608138 h 6858000"/>
              <a:gd name="connsiteX72" fmla="*/ 1020763 w 10777537"/>
              <a:gd name="connsiteY72" fmla="*/ 1524000 h 6858000"/>
              <a:gd name="connsiteX73" fmla="*/ 1014413 w 10777537"/>
              <a:gd name="connsiteY73" fmla="*/ 1439863 h 6858000"/>
              <a:gd name="connsiteX74" fmla="*/ 1000125 w 10777537"/>
              <a:gd name="connsiteY74" fmla="*/ 1358900 h 6858000"/>
              <a:gd name="connsiteX75" fmla="*/ 974725 w 10777537"/>
              <a:gd name="connsiteY75" fmla="*/ 1282700 h 6858000"/>
              <a:gd name="connsiteX76" fmla="*/ 941388 w 10777537"/>
              <a:gd name="connsiteY76" fmla="*/ 1214438 h 6858000"/>
              <a:gd name="connsiteX77" fmla="*/ 896938 w 10777537"/>
              <a:gd name="connsiteY77" fmla="*/ 1150938 h 6858000"/>
              <a:gd name="connsiteX78" fmla="*/ 847725 w 10777537"/>
              <a:gd name="connsiteY78" fmla="*/ 1090613 h 6858000"/>
              <a:gd name="connsiteX79" fmla="*/ 792163 w 10777537"/>
              <a:gd name="connsiteY79" fmla="*/ 1033463 h 6858000"/>
              <a:gd name="connsiteX80" fmla="*/ 731838 w 10777537"/>
              <a:gd name="connsiteY80" fmla="*/ 979488 h 6858000"/>
              <a:gd name="connsiteX81" fmla="*/ 666750 w 10777537"/>
              <a:gd name="connsiteY81" fmla="*/ 927100 h 6858000"/>
              <a:gd name="connsiteX82" fmla="*/ 601663 w 10777537"/>
              <a:gd name="connsiteY82" fmla="*/ 874713 h 6858000"/>
              <a:gd name="connsiteX83" fmla="*/ 533400 w 10777537"/>
              <a:gd name="connsiteY83" fmla="*/ 825500 h 6858000"/>
              <a:gd name="connsiteX84" fmla="*/ 466725 w 10777537"/>
              <a:gd name="connsiteY84" fmla="*/ 773113 h 6858000"/>
              <a:gd name="connsiteX85" fmla="*/ 403225 w 10777537"/>
              <a:gd name="connsiteY85" fmla="*/ 723900 h 6858000"/>
              <a:gd name="connsiteX86" fmla="*/ 339725 w 10777537"/>
              <a:gd name="connsiteY86" fmla="*/ 669925 h 6858000"/>
              <a:gd name="connsiteX87" fmla="*/ 282575 w 10777537"/>
              <a:gd name="connsiteY87" fmla="*/ 614363 h 6858000"/>
              <a:gd name="connsiteX88" fmla="*/ 230188 w 10777537"/>
              <a:gd name="connsiteY88" fmla="*/ 557213 h 6858000"/>
              <a:gd name="connsiteX89" fmla="*/ 184150 w 10777537"/>
              <a:gd name="connsiteY89" fmla="*/ 495300 h 6858000"/>
              <a:gd name="connsiteX90" fmla="*/ 141287 w 10777537"/>
              <a:gd name="connsiteY90" fmla="*/ 422275 h 6858000"/>
              <a:gd name="connsiteX91" fmla="*/ 104775 w 10777537"/>
              <a:gd name="connsiteY91" fmla="*/ 344488 h 6858000"/>
              <a:gd name="connsiteX92" fmla="*/ 74612 w 10777537"/>
              <a:gd name="connsiteY92" fmla="*/ 261938 h 6858000"/>
              <a:gd name="connsiteX93" fmla="*/ 47625 w 10777537"/>
              <a:gd name="connsiteY93" fmla="*/ 176213 h 6858000"/>
              <a:gd name="connsiteX94" fmla="*/ 23812 w 10777537"/>
              <a:gd name="connsiteY94" fmla="*/ 889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10777537" h="6858000">
                <a:moveTo>
                  <a:pt x="0" y="0"/>
                </a:moveTo>
                <a:lnTo>
                  <a:pt x="10777537" y="0"/>
                </a:lnTo>
                <a:lnTo>
                  <a:pt x="10777537" y="6858000"/>
                </a:lnTo>
                <a:lnTo>
                  <a:pt x="0" y="6858000"/>
                </a:lnTo>
                <a:lnTo>
                  <a:pt x="23812" y="6769100"/>
                </a:lnTo>
                <a:lnTo>
                  <a:pt x="47625" y="6681788"/>
                </a:lnTo>
                <a:lnTo>
                  <a:pt x="74612" y="6596063"/>
                </a:lnTo>
                <a:lnTo>
                  <a:pt x="104775" y="6513513"/>
                </a:lnTo>
                <a:lnTo>
                  <a:pt x="141287" y="6435725"/>
                </a:lnTo>
                <a:lnTo>
                  <a:pt x="184150" y="6362700"/>
                </a:lnTo>
                <a:lnTo>
                  <a:pt x="230188" y="6300788"/>
                </a:lnTo>
                <a:lnTo>
                  <a:pt x="282575" y="6243638"/>
                </a:lnTo>
                <a:lnTo>
                  <a:pt x="339725" y="6188075"/>
                </a:lnTo>
                <a:lnTo>
                  <a:pt x="403225" y="6134100"/>
                </a:lnTo>
                <a:lnTo>
                  <a:pt x="466725" y="6084888"/>
                </a:lnTo>
                <a:lnTo>
                  <a:pt x="533400" y="6032500"/>
                </a:lnTo>
                <a:lnTo>
                  <a:pt x="601663" y="5983288"/>
                </a:lnTo>
                <a:lnTo>
                  <a:pt x="666750" y="5930900"/>
                </a:lnTo>
                <a:lnTo>
                  <a:pt x="731838" y="5878513"/>
                </a:lnTo>
                <a:lnTo>
                  <a:pt x="792163" y="5824538"/>
                </a:lnTo>
                <a:lnTo>
                  <a:pt x="847725" y="5767388"/>
                </a:lnTo>
                <a:lnTo>
                  <a:pt x="896938" y="5707063"/>
                </a:lnTo>
                <a:lnTo>
                  <a:pt x="941388" y="5643563"/>
                </a:lnTo>
                <a:lnTo>
                  <a:pt x="974725" y="5575300"/>
                </a:lnTo>
                <a:lnTo>
                  <a:pt x="1000125" y="5499100"/>
                </a:lnTo>
                <a:lnTo>
                  <a:pt x="1014413" y="5418138"/>
                </a:lnTo>
                <a:lnTo>
                  <a:pt x="1020763" y="5334000"/>
                </a:lnTo>
                <a:lnTo>
                  <a:pt x="1020763" y="5249863"/>
                </a:lnTo>
                <a:lnTo>
                  <a:pt x="1014413" y="5162550"/>
                </a:lnTo>
                <a:lnTo>
                  <a:pt x="1003300" y="5072063"/>
                </a:lnTo>
                <a:lnTo>
                  <a:pt x="990600" y="4983163"/>
                </a:lnTo>
                <a:lnTo>
                  <a:pt x="979488" y="4894263"/>
                </a:lnTo>
                <a:lnTo>
                  <a:pt x="968375" y="4805363"/>
                </a:lnTo>
                <a:lnTo>
                  <a:pt x="960438" y="4714875"/>
                </a:lnTo>
                <a:lnTo>
                  <a:pt x="957263" y="4627563"/>
                </a:lnTo>
                <a:lnTo>
                  <a:pt x="962025" y="4543425"/>
                </a:lnTo>
                <a:lnTo>
                  <a:pt x="973138" y="4459288"/>
                </a:lnTo>
                <a:lnTo>
                  <a:pt x="993775" y="4381500"/>
                </a:lnTo>
                <a:lnTo>
                  <a:pt x="1022350" y="4302125"/>
                </a:lnTo>
                <a:lnTo>
                  <a:pt x="1057275" y="4224338"/>
                </a:lnTo>
                <a:lnTo>
                  <a:pt x="1098550" y="4146550"/>
                </a:lnTo>
                <a:lnTo>
                  <a:pt x="1143000" y="4068763"/>
                </a:lnTo>
                <a:lnTo>
                  <a:pt x="1189038" y="3989388"/>
                </a:lnTo>
                <a:lnTo>
                  <a:pt x="1235075" y="3913188"/>
                </a:lnTo>
                <a:lnTo>
                  <a:pt x="1277938" y="3833813"/>
                </a:lnTo>
                <a:lnTo>
                  <a:pt x="1317625" y="3756025"/>
                </a:lnTo>
                <a:lnTo>
                  <a:pt x="1350963" y="3673475"/>
                </a:lnTo>
                <a:lnTo>
                  <a:pt x="1377950" y="3592513"/>
                </a:lnTo>
                <a:lnTo>
                  <a:pt x="1393825" y="3511550"/>
                </a:lnTo>
                <a:lnTo>
                  <a:pt x="1400175" y="3429000"/>
                </a:lnTo>
                <a:lnTo>
                  <a:pt x="1393825" y="3346450"/>
                </a:lnTo>
                <a:lnTo>
                  <a:pt x="1377950" y="3265488"/>
                </a:lnTo>
                <a:lnTo>
                  <a:pt x="1350963" y="3184525"/>
                </a:lnTo>
                <a:lnTo>
                  <a:pt x="1317625" y="3101975"/>
                </a:lnTo>
                <a:lnTo>
                  <a:pt x="1277938" y="3024188"/>
                </a:lnTo>
                <a:lnTo>
                  <a:pt x="1235075" y="2944813"/>
                </a:lnTo>
                <a:lnTo>
                  <a:pt x="1189038" y="2868613"/>
                </a:lnTo>
                <a:lnTo>
                  <a:pt x="1143000" y="2789238"/>
                </a:lnTo>
                <a:lnTo>
                  <a:pt x="1098550" y="2711450"/>
                </a:lnTo>
                <a:lnTo>
                  <a:pt x="1057275" y="2633663"/>
                </a:lnTo>
                <a:lnTo>
                  <a:pt x="1022350" y="2555875"/>
                </a:lnTo>
                <a:lnTo>
                  <a:pt x="993775" y="2476500"/>
                </a:lnTo>
                <a:lnTo>
                  <a:pt x="973138" y="2398713"/>
                </a:lnTo>
                <a:lnTo>
                  <a:pt x="962025" y="2314575"/>
                </a:lnTo>
                <a:lnTo>
                  <a:pt x="957263" y="2230438"/>
                </a:lnTo>
                <a:lnTo>
                  <a:pt x="960438" y="2143125"/>
                </a:lnTo>
                <a:lnTo>
                  <a:pt x="968375" y="2052638"/>
                </a:lnTo>
                <a:lnTo>
                  <a:pt x="979488" y="1963738"/>
                </a:lnTo>
                <a:lnTo>
                  <a:pt x="990600" y="1874838"/>
                </a:lnTo>
                <a:lnTo>
                  <a:pt x="1003300" y="1785938"/>
                </a:lnTo>
                <a:lnTo>
                  <a:pt x="1014413" y="1695450"/>
                </a:lnTo>
                <a:lnTo>
                  <a:pt x="1020763" y="1608138"/>
                </a:lnTo>
                <a:lnTo>
                  <a:pt x="1020763" y="1524000"/>
                </a:lnTo>
                <a:lnTo>
                  <a:pt x="1014413" y="1439863"/>
                </a:lnTo>
                <a:lnTo>
                  <a:pt x="1000125" y="1358900"/>
                </a:lnTo>
                <a:lnTo>
                  <a:pt x="974725" y="1282700"/>
                </a:lnTo>
                <a:lnTo>
                  <a:pt x="941388" y="1214438"/>
                </a:lnTo>
                <a:lnTo>
                  <a:pt x="896938" y="1150938"/>
                </a:lnTo>
                <a:lnTo>
                  <a:pt x="847725" y="1090613"/>
                </a:lnTo>
                <a:lnTo>
                  <a:pt x="792163" y="1033463"/>
                </a:lnTo>
                <a:lnTo>
                  <a:pt x="731838" y="979488"/>
                </a:lnTo>
                <a:lnTo>
                  <a:pt x="666750" y="927100"/>
                </a:lnTo>
                <a:lnTo>
                  <a:pt x="601663" y="874713"/>
                </a:lnTo>
                <a:lnTo>
                  <a:pt x="533400" y="825500"/>
                </a:lnTo>
                <a:lnTo>
                  <a:pt x="466725" y="773113"/>
                </a:lnTo>
                <a:lnTo>
                  <a:pt x="403225" y="723900"/>
                </a:lnTo>
                <a:lnTo>
                  <a:pt x="339725" y="669925"/>
                </a:lnTo>
                <a:lnTo>
                  <a:pt x="282575" y="614363"/>
                </a:lnTo>
                <a:lnTo>
                  <a:pt x="230188" y="557213"/>
                </a:lnTo>
                <a:lnTo>
                  <a:pt x="184150" y="495300"/>
                </a:lnTo>
                <a:lnTo>
                  <a:pt x="141287" y="422275"/>
                </a:lnTo>
                <a:lnTo>
                  <a:pt x="104775" y="344488"/>
                </a:lnTo>
                <a:lnTo>
                  <a:pt x="74612" y="261938"/>
                </a:lnTo>
                <a:lnTo>
                  <a:pt x="47625" y="176213"/>
                </a:lnTo>
                <a:lnTo>
                  <a:pt x="23812" y="88900"/>
                </a:lnTo>
                <a:close/>
              </a:path>
            </a:pathLst>
          </a:cu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0F165D82-3123-D46C-6996-CF05017F2E77}"/>
              </a:ext>
            </a:extLst>
          </p:cNvPr>
          <p:cNvSpPr>
            <a:spLocks noGrp="1"/>
          </p:cNvSpPr>
          <p:nvPr>
            <p:ph type="ctrTitle"/>
          </p:nvPr>
        </p:nvSpPr>
        <p:spPr>
          <a:xfrm>
            <a:off x="6162763" y="961539"/>
            <a:ext cx="8045373" cy="4394988"/>
          </a:xfrm>
        </p:spPr>
        <p:txBody>
          <a:bodyPr>
            <a:normAutofit/>
          </a:bodyPr>
          <a:lstStyle/>
          <a:p>
            <a:pPr algn="l"/>
            <a:r>
              <a:rPr lang="da-DK" sz="8400" dirty="0"/>
              <a:t>GAS</a:t>
            </a:r>
          </a:p>
        </p:txBody>
      </p:sp>
      <p:sp>
        <p:nvSpPr>
          <p:cNvPr id="3" name="Undertitel 2">
            <a:extLst>
              <a:ext uri="{FF2B5EF4-FFF2-40B4-BE49-F238E27FC236}">
                <a16:creationId xmlns:a16="http://schemas.microsoft.com/office/drawing/2014/main" id="{5CD1290D-B8B4-EE04-BA1C-86295EEEA53B}"/>
              </a:ext>
            </a:extLst>
          </p:cNvPr>
          <p:cNvSpPr>
            <a:spLocks noGrp="1"/>
          </p:cNvSpPr>
          <p:nvPr>
            <p:ph type="subTitle" idx="1"/>
          </p:nvPr>
        </p:nvSpPr>
        <p:spPr>
          <a:xfrm>
            <a:off x="3348806" y="4614248"/>
            <a:ext cx="6908851" cy="742279"/>
          </a:xfrm>
        </p:spPr>
        <p:txBody>
          <a:bodyPr>
            <a:noAutofit/>
          </a:bodyPr>
          <a:lstStyle/>
          <a:p>
            <a:pPr algn="l"/>
            <a:r>
              <a:rPr lang="da-DK" sz="2800" dirty="0"/>
              <a:t>Frisklufttilførsel og rumaftræk</a:t>
            </a:r>
            <a:endParaRPr lang="da-DK" sz="2800" dirty="0">
              <a:solidFill>
                <a:schemeClr val="tx1"/>
              </a:solidFill>
            </a:endParaRPr>
          </a:p>
        </p:txBody>
      </p:sp>
      <p:sp>
        <p:nvSpPr>
          <p:cNvPr id="11" name="Freeform 11">
            <a:extLst>
              <a:ext uri="{FF2B5EF4-FFF2-40B4-BE49-F238E27FC236}">
                <a16:creationId xmlns:a16="http://schemas.microsoft.com/office/drawing/2014/main" id="{EABA7E7F-0502-421C-8626-3B630F27CB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tx1">
              <a:alpha val="80000"/>
            </a:schemeClr>
          </a:solidFill>
          <a:ln w="0">
            <a:noFill/>
            <a:prstDash val="solid"/>
            <a:round/>
            <a:headEnd/>
            <a:tailEnd/>
          </a:ln>
        </p:spPr>
        <p:txBody>
          <a:bodyPr/>
          <a:lstStyle/>
          <a:p>
            <a:endParaRPr lang="da-DK"/>
          </a:p>
        </p:txBody>
      </p:sp>
    </p:spTree>
    <p:extLst>
      <p:ext uri="{BB962C8B-B14F-4D97-AF65-F5344CB8AC3E}">
        <p14:creationId xmlns:p14="http://schemas.microsoft.com/office/powerpoint/2010/main" val="365976244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CC287E7-CAE6-1BFE-DCB9-51AC6DDE026B}"/>
            </a:ext>
          </a:extLst>
        </p:cNvPr>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BA03EB34-4AA7-3E7D-6F4A-9B5AB59B8053}"/>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829C7E7D-0E22-B6BE-B0FA-BC2287199D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85CD1EAE-F9E4-A218-EA55-1DB31EA7684A}"/>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
        <p:nvSpPr>
          <p:cNvPr id="6" name="Pladsholder til indhold 5">
            <a:extLst>
              <a:ext uri="{FF2B5EF4-FFF2-40B4-BE49-F238E27FC236}">
                <a16:creationId xmlns:a16="http://schemas.microsoft.com/office/drawing/2014/main" id="{0AA20B89-FD9A-CC71-4437-BC327A3782D0}"/>
              </a:ext>
            </a:extLst>
          </p:cNvPr>
          <p:cNvSpPr>
            <a:spLocks noGrp="1"/>
          </p:cNvSpPr>
          <p:nvPr>
            <p:ph idx="1"/>
          </p:nvPr>
        </p:nvSpPr>
        <p:spPr>
          <a:xfrm>
            <a:off x="1251678" y="787079"/>
            <a:ext cx="10178322" cy="5092514"/>
          </a:xfrm>
        </p:spPr>
        <p:txBody>
          <a:bodyPr>
            <a:normAutofit/>
          </a:bodyPr>
          <a:lstStyle/>
          <a:p>
            <a:pPr marL="0" indent="0">
              <a:buNone/>
            </a:pPr>
            <a:r>
              <a:rPr lang="da-DK" b="1" dirty="0"/>
              <a:t>4.4.4. Frisklufttilførsel fremført i kanal</a:t>
            </a:r>
          </a:p>
          <a:p>
            <a:pPr marL="0" indent="0">
              <a:buNone/>
            </a:pPr>
            <a:endParaRPr lang="da-DK" dirty="0"/>
          </a:p>
          <a:p>
            <a:pPr marL="457200" indent="-457200">
              <a:buAutoNum type="alphaLcParenR"/>
            </a:pPr>
            <a:r>
              <a:rPr lang="da-DK" dirty="0"/>
              <a:t>Frisklufttilførslen til opstillingsrummet for gasforbrugende apparater kan fremføres i kanaler, der er udformet som:</a:t>
            </a:r>
          </a:p>
          <a:p>
            <a:pPr marL="0" indent="0">
              <a:buNone/>
            </a:pPr>
            <a:endParaRPr lang="da-DK" dirty="0"/>
          </a:p>
          <a:p>
            <a:pPr marL="0" indent="0">
              <a:buNone/>
            </a:pPr>
            <a:r>
              <a:rPr lang="da-DK" dirty="0"/>
              <a:t>Enten 	kanal fra ydermur med højst tre retningsændringer og med et samlet maksimalt lodret 	stykke på 1,5 m. Kanalen må ikke gennembryde tagflader, med undtagelse af flade tage, 	men kan føres igennem etageadskillelser,</a:t>
            </a:r>
          </a:p>
          <a:p>
            <a:pPr marL="0" indent="0">
              <a:buNone/>
            </a:pPr>
            <a:endParaRPr lang="da-DK" dirty="0"/>
          </a:p>
          <a:p>
            <a:pPr marL="0" indent="0">
              <a:buNone/>
            </a:pPr>
            <a:r>
              <a:rPr lang="da-DK" dirty="0"/>
              <a:t>Eller	kanal med indbygget ventilator, der henter lufttilførslen gennem ydervæg eller gennem 	tagflader. Ventilatoren skal kobles til de i rummet opstillede apparater på en sådan måde, 	at disse kun kan fungere, når ventilatoren er i drift.</a:t>
            </a:r>
          </a:p>
          <a:p>
            <a:endParaRPr lang="da-DK" dirty="0"/>
          </a:p>
        </p:txBody>
      </p:sp>
    </p:spTree>
    <p:extLst>
      <p:ext uri="{BB962C8B-B14F-4D97-AF65-F5344CB8AC3E}">
        <p14:creationId xmlns:p14="http://schemas.microsoft.com/office/powerpoint/2010/main" val="710518797"/>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9C4AF46-AC80-1ED0-423B-8F7A54BBCDA7}"/>
            </a:ext>
          </a:extLst>
        </p:cNvPr>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FA9DAE3F-5AEF-D6DC-E08B-55FD5E08FFE2}"/>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4F8298DB-1B36-F017-CE5F-6ED31F38A8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C41C739D-28BE-8CE1-6C30-7A5020EC7561}"/>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
        <p:nvSpPr>
          <p:cNvPr id="6" name="Pladsholder til indhold 5">
            <a:extLst>
              <a:ext uri="{FF2B5EF4-FFF2-40B4-BE49-F238E27FC236}">
                <a16:creationId xmlns:a16="http://schemas.microsoft.com/office/drawing/2014/main" id="{AB546D6E-A8F4-7494-1971-2DE850E92488}"/>
              </a:ext>
            </a:extLst>
          </p:cNvPr>
          <p:cNvSpPr>
            <a:spLocks noGrp="1"/>
          </p:cNvSpPr>
          <p:nvPr>
            <p:ph idx="1"/>
          </p:nvPr>
        </p:nvSpPr>
        <p:spPr>
          <a:xfrm>
            <a:off x="1251678" y="729205"/>
            <a:ext cx="10178322" cy="5746410"/>
          </a:xfrm>
        </p:spPr>
        <p:txBody>
          <a:bodyPr>
            <a:normAutofit fontScale="92500" lnSpcReduction="10000"/>
          </a:bodyPr>
          <a:lstStyle/>
          <a:p>
            <a:pPr marL="0" indent="0">
              <a:buNone/>
            </a:pPr>
            <a:r>
              <a:rPr lang="da-DK" dirty="0"/>
              <a:t>Indsugningsåbningen for kanal skal være forsynet med net eller rist, og åbningen skal mindst have en fri arealstørrelse som anført i tabel 4-2. Kanalen skal udmunde på en sådan måde, at gasbrænderens korrekte funktion ikke generes.</a:t>
            </a:r>
          </a:p>
          <a:p>
            <a:pPr marL="0" indent="0">
              <a:buNone/>
            </a:pPr>
            <a:endParaRPr lang="da-DK" dirty="0"/>
          </a:p>
          <a:p>
            <a:pPr marL="0" indent="0">
              <a:buNone/>
            </a:pPr>
            <a:r>
              <a:rPr lang="da-DK" dirty="0"/>
              <a:t>b) For installationer med </a:t>
            </a:r>
            <a:r>
              <a:rPr lang="da-DK" dirty="0" err="1"/>
              <a:t>gasblæseluftbrændere</a:t>
            </a:r>
            <a:r>
              <a:rPr lang="da-DK" dirty="0"/>
              <a:t> kan endvidere anvendes lodret frisklufttilførsel fra tagfladen uden ventilator i en maksimal længde på 2,5 m.</a:t>
            </a:r>
          </a:p>
          <a:p>
            <a:pPr marL="0" indent="0">
              <a:buNone/>
            </a:pPr>
            <a:endParaRPr lang="da-DK" dirty="0"/>
          </a:p>
          <a:p>
            <a:pPr marL="0" indent="0">
              <a:buNone/>
            </a:pPr>
            <a:r>
              <a:rPr lang="da-DK" dirty="0"/>
              <a:t>c) Kanalkonstruktionerne skal udføres af materialer, der opfylder DIF-norm 447. Kanalerne skal isoleres i det omfang, det er nødvendigt, for at undgå kondensdannelse.</a:t>
            </a:r>
          </a:p>
          <a:p>
            <a:pPr marL="0" indent="0">
              <a:buNone/>
            </a:pPr>
            <a:endParaRPr lang="da-DK" dirty="0"/>
          </a:p>
          <a:p>
            <a:pPr marL="0" indent="0">
              <a:buNone/>
            </a:pPr>
            <a:r>
              <a:rPr lang="da-DK" dirty="0"/>
              <a:t>d) Størrelsen af kanaltværsnittet skal mindst være som anført i tabel 4-2.</a:t>
            </a:r>
          </a:p>
          <a:p>
            <a:pPr marL="0" indent="0">
              <a:buNone/>
            </a:pPr>
            <a:endParaRPr lang="da-DK" dirty="0"/>
          </a:p>
          <a:p>
            <a:pPr marL="0" indent="0">
              <a:buNone/>
            </a:pPr>
            <a:r>
              <a:rPr lang="da-DK" dirty="0"/>
              <a:t>Ved anvendelse af ventilator skal denne dimensioneres således, at der mindst tilføres:</a:t>
            </a:r>
          </a:p>
          <a:p>
            <a:r>
              <a:rPr lang="da-DK" dirty="0"/>
              <a:t>1 m³ luft pr. time pr. indreguleret kW for </a:t>
            </a:r>
            <a:r>
              <a:rPr lang="da-DK" dirty="0" err="1"/>
              <a:t>gasblæseluftbrændere</a:t>
            </a:r>
            <a:r>
              <a:rPr lang="da-DK" dirty="0"/>
              <a:t> </a:t>
            </a:r>
          </a:p>
          <a:p>
            <a:r>
              <a:rPr lang="da-DK" dirty="0"/>
              <a:t>4 m³ luft pr. time pr. indreguleret kW for atmosfæriske brændere</a:t>
            </a:r>
          </a:p>
          <a:p>
            <a:endParaRPr lang="da-DK" dirty="0"/>
          </a:p>
        </p:txBody>
      </p:sp>
    </p:spTree>
    <p:extLst>
      <p:ext uri="{BB962C8B-B14F-4D97-AF65-F5344CB8AC3E}">
        <p14:creationId xmlns:p14="http://schemas.microsoft.com/office/powerpoint/2010/main" val="3547701416"/>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47E8FBA-201F-4B1B-AB6E-C92859B3CCBB}"/>
            </a:ext>
          </a:extLst>
        </p:cNvPr>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A8EFF747-073B-B2CD-E8F6-629153242185}"/>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06BFDCFD-921D-6119-2397-4217268F9A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A2CB314-B013-0E1C-8098-48D40E2B0D23}"/>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
        <p:nvSpPr>
          <p:cNvPr id="6" name="Pladsholder til indhold 5">
            <a:extLst>
              <a:ext uri="{FF2B5EF4-FFF2-40B4-BE49-F238E27FC236}">
                <a16:creationId xmlns:a16="http://schemas.microsoft.com/office/drawing/2014/main" id="{63DFB9E3-3FE7-1E56-EC7D-11449AFCAC49}"/>
              </a:ext>
            </a:extLst>
          </p:cNvPr>
          <p:cNvSpPr>
            <a:spLocks noGrp="1"/>
          </p:cNvSpPr>
          <p:nvPr>
            <p:ph idx="1"/>
          </p:nvPr>
        </p:nvSpPr>
        <p:spPr>
          <a:xfrm>
            <a:off x="1251678" y="833377"/>
            <a:ext cx="10178322" cy="5046215"/>
          </a:xfrm>
        </p:spPr>
        <p:txBody>
          <a:bodyPr/>
          <a:lstStyle/>
          <a:p>
            <a:pPr marL="0" indent="0">
              <a:buNone/>
            </a:pPr>
            <a:r>
              <a:rPr lang="da-DK" b="1" dirty="0"/>
              <a:t>4.4.5. Frisklufttilførsel fra naborum</a:t>
            </a:r>
          </a:p>
          <a:p>
            <a:pPr marL="0" indent="0">
              <a:buNone/>
            </a:pPr>
            <a:endParaRPr lang="da-DK" dirty="0"/>
          </a:p>
          <a:p>
            <a:pPr marL="0" indent="0">
              <a:buNone/>
            </a:pPr>
            <a:r>
              <a:rPr lang="da-DK" dirty="0"/>
              <a:t>a) Friskluft til opstillingsrum for gasforbrugende apparater med åbent forbrændingskammer kan tilføres via naborum eller underliggende rum, herunder krybekældre (gælder ikke ved F-gas), hvis</a:t>
            </a:r>
          </a:p>
          <a:p>
            <a:pPr marL="0" indent="0">
              <a:buNone/>
            </a:pPr>
            <a:r>
              <a:rPr lang="da-DK" dirty="0"/>
              <a:t>enten 	der etableres fri åbning til naborum med en størrelse som anført i tabel 4-3, og den 	samlede tilslutningsværdi er &lt; 0,25 kW/m³ rum, når såvel opstillingsrummet som 	naborummet medregnes,</a:t>
            </a:r>
          </a:p>
          <a:p>
            <a:pPr marL="0" indent="0">
              <a:buNone/>
            </a:pPr>
            <a:r>
              <a:rPr lang="da-DK" dirty="0"/>
              <a:t>eller 	naborummet forsynes med friskluftåbning, jfr. tabel 4-2, og der etableres en åbning til 	naborum med en fri arealstørrelse som anført i tabel 4-3.</a:t>
            </a:r>
          </a:p>
          <a:p>
            <a:endParaRPr lang="da-DK" dirty="0"/>
          </a:p>
        </p:txBody>
      </p:sp>
      <p:pic>
        <p:nvPicPr>
          <p:cNvPr id="8" name="Billede 7">
            <a:extLst>
              <a:ext uri="{FF2B5EF4-FFF2-40B4-BE49-F238E27FC236}">
                <a16:creationId xmlns:a16="http://schemas.microsoft.com/office/drawing/2014/main" id="{16132A1C-6D90-CB90-2DFB-3CDDAC47B91B}"/>
              </a:ext>
            </a:extLst>
          </p:cNvPr>
          <p:cNvPicPr>
            <a:picLocks noChangeAspect="1"/>
          </p:cNvPicPr>
          <p:nvPr/>
        </p:nvPicPr>
        <p:blipFill>
          <a:blip r:embed="rId3"/>
          <a:stretch>
            <a:fillRect/>
          </a:stretch>
        </p:blipFill>
        <p:spPr>
          <a:xfrm>
            <a:off x="2883195" y="4608454"/>
            <a:ext cx="7135221" cy="1867161"/>
          </a:xfrm>
          <a:prstGeom prst="rect">
            <a:avLst/>
          </a:prstGeom>
        </p:spPr>
      </p:pic>
    </p:spTree>
    <p:extLst>
      <p:ext uri="{BB962C8B-B14F-4D97-AF65-F5344CB8AC3E}">
        <p14:creationId xmlns:p14="http://schemas.microsoft.com/office/powerpoint/2010/main" val="3978952544"/>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8B086F3-A4DD-DF50-957E-4A3D50756477}"/>
            </a:ext>
          </a:extLst>
        </p:cNvPr>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925C8917-A42A-0A31-BBB1-67C7ED2D4C2D}"/>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9266A668-37FB-89A7-1BA5-3589B67D90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65F92F7C-3B77-BEDC-A8B2-47F9941D0308}"/>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
        <p:nvSpPr>
          <p:cNvPr id="8" name="Pladsholder til indhold 7">
            <a:extLst>
              <a:ext uri="{FF2B5EF4-FFF2-40B4-BE49-F238E27FC236}">
                <a16:creationId xmlns:a16="http://schemas.microsoft.com/office/drawing/2014/main" id="{62285D81-5E47-B7D9-00C2-1782EBE6D677}"/>
              </a:ext>
            </a:extLst>
          </p:cNvPr>
          <p:cNvSpPr>
            <a:spLocks noGrp="1"/>
          </p:cNvSpPr>
          <p:nvPr>
            <p:ph idx="1"/>
          </p:nvPr>
        </p:nvSpPr>
        <p:spPr>
          <a:xfrm>
            <a:off x="1361645" y="572948"/>
            <a:ext cx="10178322" cy="3593591"/>
          </a:xfrm>
        </p:spPr>
        <p:txBody>
          <a:bodyPr/>
          <a:lstStyle/>
          <a:p>
            <a:r>
              <a:rPr lang="da-DK" dirty="0"/>
              <a:t>Fig. 4-4 Eksempler på frisklufttilførsel fremført i kanal</a:t>
            </a:r>
          </a:p>
        </p:txBody>
      </p:sp>
      <p:pic>
        <p:nvPicPr>
          <p:cNvPr id="13" name="Billede 12">
            <a:extLst>
              <a:ext uri="{FF2B5EF4-FFF2-40B4-BE49-F238E27FC236}">
                <a16:creationId xmlns:a16="http://schemas.microsoft.com/office/drawing/2014/main" id="{0EAACEE5-451F-0CF1-9050-43D4BD715423}"/>
              </a:ext>
            </a:extLst>
          </p:cNvPr>
          <p:cNvPicPr>
            <a:picLocks noChangeAspect="1"/>
          </p:cNvPicPr>
          <p:nvPr/>
        </p:nvPicPr>
        <p:blipFill>
          <a:blip r:embed="rId3"/>
          <a:stretch>
            <a:fillRect/>
          </a:stretch>
        </p:blipFill>
        <p:spPr>
          <a:xfrm>
            <a:off x="2528389" y="1147572"/>
            <a:ext cx="7135221" cy="5468113"/>
          </a:xfrm>
          <a:prstGeom prst="rect">
            <a:avLst/>
          </a:prstGeom>
        </p:spPr>
      </p:pic>
    </p:spTree>
    <p:extLst>
      <p:ext uri="{BB962C8B-B14F-4D97-AF65-F5344CB8AC3E}">
        <p14:creationId xmlns:p14="http://schemas.microsoft.com/office/powerpoint/2010/main" val="235292951"/>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44BAA4C-83C0-BC74-CB41-DE19D0D09E6C}"/>
            </a:ext>
          </a:extLst>
        </p:cNvPr>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0FA1835F-C3A5-E804-8262-F2C4D06275B2}"/>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034180FE-0173-6F2B-494C-4C72D7153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03760266-387C-432E-6206-4A33341E1D1F}"/>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
        <p:nvSpPr>
          <p:cNvPr id="6" name="Pladsholder til indhold 5">
            <a:extLst>
              <a:ext uri="{FF2B5EF4-FFF2-40B4-BE49-F238E27FC236}">
                <a16:creationId xmlns:a16="http://schemas.microsoft.com/office/drawing/2014/main" id="{01A87A30-1BA4-F4B6-E598-45EB37ACA5F3}"/>
              </a:ext>
            </a:extLst>
          </p:cNvPr>
          <p:cNvSpPr>
            <a:spLocks noGrp="1"/>
          </p:cNvSpPr>
          <p:nvPr>
            <p:ph idx="1"/>
          </p:nvPr>
        </p:nvSpPr>
        <p:spPr>
          <a:xfrm>
            <a:off x="1361645" y="862315"/>
            <a:ext cx="10178322" cy="3593591"/>
          </a:xfrm>
        </p:spPr>
        <p:txBody>
          <a:bodyPr/>
          <a:lstStyle/>
          <a:p>
            <a:pPr marL="0" indent="0">
              <a:buNone/>
            </a:pPr>
            <a:r>
              <a:rPr lang="da-DK" dirty="0"/>
              <a:t>Placering af friskluftindtag</a:t>
            </a:r>
          </a:p>
        </p:txBody>
      </p:sp>
      <p:pic>
        <p:nvPicPr>
          <p:cNvPr id="5" name="Billede 4">
            <a:extLst>
              <a:ext uri="{FF2B5EF4-FFF2-40B4-BE49-F238E27FC236}">
                <a16:creationId xmlns:a16="http://schemas.microsoft.com/office/drawing/2014/main" id="{FBB4F130-58A7-BF4B-AEE9-E559C217DAD5}"/>
              </a:ext>
            </a:extLst>
          </p:cNvPr>
          <p:cNvPicPr>
            <a:picLocks noChangeAspect="1"/>
          </p:cNvPicPr>
          <p:nvPr/>
        </p:nvPicPr>
        <p:blipFill>
          <a:blip r:embed="rId3"/>
          <a:stretch>
            <a:fillRect/>
          </a:stretch>
        </p:blipFill>
        <p:spPr>
          <a:xfrm>
            <a:off x="1532888" y="2027421"/>
            <a:ext cx="4563112" cy="3629532"/>
          </a:xfrm>
          <a:prstGeom prst="rect">
            <a:avLst/>
          </a:prstGeom>
        </p:spPr>
      </p:pic>
    </p:spTree>
    <p:extLst>
      <p:ext uri="{BB962C8B-B14F-4D97-AF65-F5344CB8AC3E}">
        <p14:creationId xmlns:p14="http://schemas.microsoft.com/office/powerpoint/2010/main" val="164698375"/>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6C37045-CA8C-F500-DC7F-651B7AB9086C}"/>
            </a:ext>
          </a:extLst>
        </p:cNvPr>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E77496C7-B1B6-9D95-F53F-7AAEE00F5753}"/>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C60C7414-CB68-7E82-B276-2733F17A51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717629F1-B32C-542B-F676-DA3B35608F02}"/>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Tree>
    <p:extLst>
      <p:ext uri="{BB962C8B-B14F-4D97-AF65-F5344CB8AC3E}">
        <p14:creationId xmlns:p14="http://schemas.microsoft.com/office/powerpoint/2010/main" val="2613093664"/>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7328FEB-45BB-4992-818C-58F568AD19FA}"/>
            </a:ext>
          </a:extLst>
        </p:cNvPr>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A581AFFF-7625-C109-C6C4-F4B3483E7671}"/>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74140A48-4599-9D8C-DEDA-7BDAD05958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7284F852-DC3C-4386-E59A-A69DECFC650C}"/>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
        <p:nvSpPr>
          <p:cNvPr id="6" name="Pladsholder til indhold 5">
            <a:extLst>
              <a:ext uri="{FF2B5EF4-FFF2-40B4-BE49-F238E27FC236}">
                <a16:creationId xmlns:a16="http://schemas.microsoft.com/office/drawing/2014/main" id="{C923BDAF-12AD-195A-5FB5-5C7546FAE4A8}"/>
              </a:ext>
            </a:extLst>
          </p:cNvPr>
          <p:cNvSpPr>
            <a:spLocks noGrp="1"/>
          </p:cNvSpPr>
          <p:nvPr>
            <p:ph idx="1"/>
          </p:nvPr>
        </p:nvSpPr>
        <p:spPr>
          <a:xfrm>
            <a:off x="1304065" y="772667"/>
            <a:ext cx="10178322" cy="3593591"/>
          </a:xfrm>
        </p:spPr>
        <p:txBody>
          <a:bodyPr/>
          <a:lstStyle/>
          <a:p>
            <a:pPr marL="0" indent="0">
              <a:buNone/>
            </a:pPr>
            <a:r>
              <a:rPr lang="da-DK" b="1" dirty="0"/>
              <a:t>Rumaftræk BEK247 kap 9</a:t>
            </a:r>
          </a:p>
          <a:p>
            <a:endParaRPr lang="da-DK" dirty="0"/>
          </a:p>
          <a:p>
            <a:pPr marL="0" indent="0">
              <a:buNone/>
            </a:pPr>
            <a:r>
              <a:rPr lang="da-DK" dirty="0"/>
              <a:t> § 122. Gasforbrugende apparater, der installeres indendørs, skal tilsluttes aftræk, som fører røggasserne til det fri. </a:t>
            </a:r>
          </a:p>
          <a:p>
            <a:pPr marL="0" indent="0">
              <a:buNone/>
            </a:pPr>
            <a:endParaRPr lang="da-DK" dirty="0"/>
          </a:p>
          <a:p>
            <a:pPr marL="0" indent="0">
              <a:buNone/>
            </a:pPr>
            <a:r>
              <a:rPr lang="da-DK" dirty="0"/>
              <a:t>Stk. 2. For gasapparater i gasinstallationsklasse 2 og 3 finder stk. 1 ikke anvendelse. </a:t>
            </a:r>
          </a:p>
          <a:p>
            <a:pPr marL="0" indent="0">
              <a:buNone/>
            </a:pPr>
            <a:r>
              <a:rPr lang="da-DK" b="1" dirty="0"/>
              <a:t>(nota, gaskomfurer </a:t>
            </a:r>
            <a:r>
              <a:rPr lang="da-DK" b="1" u="sng" dirty="0"/>
              <a:t>SKAL</a:t>
            </a:r>
            <a:r>
              <a:rPr lang="da-DK" b="1" dirty="0"/>
              <a:t> installeres med emhætte §94)</a:t>
            </a:r>
          </a:p>
        </p:txBody>
      </p:sp>
    </p:spTree>
    <p:extLst>
      <p:ext uri="{BB962C8B-B14F-4D97-AF65-F5344CB8AC3E}">
        <p14:creationId xmlns:p14="http://schemas.microsoft.com/office/powerpoint/2010/main" val="1727609346"/>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648627B-989B-9DEA-B1DD-3BC5E9ABC960}"/>
            </a:ext>
          </a:extLst>
        </p:cNvPr>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8917948F-B613-5C26-3511-173B00A95042}"/>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173E26FC-C5C0-B2FC-BF3B-F46C49000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9AF4B5B0-B073-742C-0C80-44F1A85F1494}"/>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
        <p:nvSpPr>
          <p:cNvPr id="6" name="Pladsholder til indhold 5">
            <a:extLst>
              <a:ext uri="{FF2B5EF4-FFF2-40B4-BE49-F238E27FC236}">
                <a16:creationId xmlns:a16="http://schemas.microsoft.com/office/drawing/2014/main" id="{414066BA-1C09-E261-7549-C7977BEE6A11}"/>
              </a:ext>
            </a:extLst>
          </p:cNvPr>
          <p:cNvSpPr>
            <a:spLocks noGrp="1"/>
          </p:cNvSpPr>
          <p:nvPr>
            <p:ph idx="1"/>
          </p:nvPr>
        </p:nvSpPr>
        <p:spPr>
          <a:xfrm>
            <a:off x="1251678" y="729205"/>
            <a:ext cx="10178322" cy="5150387"/>
          </a:xfrm>
        </p:spPr>
        <p:txBody>
          <a:bodyPr>
            <a:normAutofit fontScale="92500" lnSpcReduction="10000"/>
          </a:bodyPr>
          <a:lstStyle/>
          <a:p>
            <a:pPr marL="0" indent="0">
              <a:buNone/>
            </a:pPr>
            <a:r>
              <a:rPr lang="da-DK" b="1" dirty="0"/>
              <a:t>Rumaftræk</a:t>
            </a:r>
          </a:p>
          <a:p>
            <a:pPr marL="0" indent="0">
              <a:buNone/>
            </a:pPr>
            <a:endParaRPr lang="da-DK" dirty="0"/>
          </a:p>
          <a:p>
            <a:pPr marL="0" indent="0">
              <a:buNone/>
            </a:pPr>
            <a:r>
              <a:rPr lang="da-DK" dirty="0"/>
              <a:t>Gasforbrugende apparater </a:t>
            </a:r>
            <a:r>
              <a:rPr lang="da-DK" b="1" u="sng" dirty="0"/>
              <a:t>med aftræk:</a:t>
            </a:r>
            <a:br>
              <a:rPr lang="da-DK" dirty="0"/>
            </a:br>
            <a:r>
              <a:rPr lang="da-DK" dirty="0"/>
              <a:t>• Ingen krav</a:t>
            </a:r>
          </a:p>
          <a:p>
            <a:pPr marL="0" indent="0">
              <a:buNone/>
            </a:pPr>
            <a:endParaRPr lang="da-DK" dirty="0"/>
          </a:p>
          <a:p>
            <a:pPr marL="0" indent="0">
              <a:buNone/>
            </a:pPr>
            <a:r>
              <a:rPr lang="da-DK" dirty="0"/>
              <a:t>Gasforbrugende apparater </a:t>
            </a:r>
            <a:r>
              <a:rPr lang="da-DK" b="1" u="sng" dirty="0"/>
              <a:t>uden aftræk:</a:t>
            </a:r>
            <a:br>
              <a:rPr lang="da-DK" dirty="0"/>
            </a:br>
            <a:r>
              <a:rPr lang="da-DK" dirty="0"/>
              <a:t>• </a:t>
            </a:r>
            <a:r>
              <a:rPr lang="da-DK" dirty="0" err="1"/>
              <a:t>Uafspærrelig</a:t>
            </a:r>
            <a:r>
              <a:rPr lang="da-DK" dirty="0"/>
              <a:t> åbning på 5 cm²/kW</a:t>
            </a:r>
          </a:p>
          <a:p>
            <a:pPr marL="0" indent="0">
              <a:buNone/>
            </a:pPr>
            <a:endParaRPr lang="da-DK" dirty="0"/>
          </a:p>
          <a:p>
            <a:pPr marL="0" indent="0">
              <a:buNone/>
            </a:pPr>
            <a:r>
              <a:rPr lang="da-DK" dirty="0"/>
              <a:t>Ved sådanne installationer skal frisklufttilførslen, jfr. pkt. 4.4., anbringes så lavt som muligt, mens åbning for rumaftræk skal anbringes nær loft.</a:t>
            </a:r>
          </a:p>
          <a:p>
            <a:pPr marL="0" indent="0">
              <a:buNone/>
            </a:pPr>
            <a:endParaRPr lang="da-DK" dirty="0"/>
          </a:p>
          <a:p>
            <a:pPr marL="0" indent="0">
              <a:buNone/>
            </a:pPr>
            <a:r>
              <a:rPr lang="da-DK" dirty="0"/>
              <a:t>Gennemstrømningsvandvarmere er undtager når:</a:t>
            </a:r>
          </a:p>
          <a:p>
            <a:pPr marL="0" indent="0">
              <a:buNone/>
            </a:pPr>
            <a:r>
              <a:rPr lang="da-DK" dirty="0"/>
              <a:t>Gennemstrømningsvandvarmere må kun installeres uden aftræk, såfremt de installeres i rum med en samlet tilslutningsværdi ≤ 0,025 kW pr. m³ rum.</a:t>
            </a:r>
          </a:p>
          <a:p>
            <a:endParaRPr lang="da-DK" dirty="0"/>
          </a:p>
        </p:txBody>
      </p:sp>
      <mc:AlternateContent xmlns:mc="http://schemas.openxmlformats.org/markup-compatibility/2006">
        <mc:Choice xmlns:p14="http://schemas.microsoft.com/office/powerpoint/2010/main" Requires="p14">
          <p:contentPart p14:bwMode="auto" r:id="rId3">
            <p14:nvContentPartPr>
              <p14:cNvPr id="13" name="Håndskrift 12">
                <a:extLst>
                  <a:ext uri="{FF2B5EF4-FFF2-40B4-BE49-F238E27FC236}">
                    <a16:creationId xmlns:a16="http://schemas.microsoft.com/office/drawing/2014/main" id="{4D167762-DC46-F683-08C9-814A8E0665AD}"/>
                  </a:ext>
                </a:extLst>
              </p14:cNvPr>
              <p14:cNvContentPartPr/>
              <p14:nvPr/>
            </p14:nvContentPartPr>
            <p14:xfrm>
              <a:off x="1256518" y="4791235"/>
              <a:ext cx="9889200" cy="1039680"/>
            </p14:xfrm>
          </p:contentPart>
        </mc:Choice>
        <mc:Fallback>
          <p:pic>
            <p:nvPicPr>
              <p:cNvPr id="13" name="Håndskrift 12">
                <a:extLst>
                  <a:ext uri="{FF2B5EF4-FFF2-40B4-BE49-F238E27FC236}">
                    <a16:creationId xmlns:a16="http://schemas.microsoft.com/office/drawing/2014/main" id="{4D167762-DC46-F683-08C9-814A8E0665AD}"/>
                  </a:ext>
                </a:extLst>
              </p:cNvPr>
              <p:cNvPicPr/>
              <p:nvPr/>
            </p:nvPicPr>
            <p:blipFill>
              <a:blip r:embed="rId4"/>
              <a:stretch>
                <a:fillRect/>
              </a:stretch>
            </p:blipFill>
            <p:spPr>
              <a:xfrm>
                <a:off x="1250398" y="4785115"/>
                <a:ext cx="9901440" cy="105192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14" name="Håndskrift 13">
                <a:extLst>
                  <a:ext uri="{FF2B5EF4-FFF2-40B4-BE49-F238E27FC236}">
                    <a16:creationId xmlns:a16="http://schemas.microsoft.com/office/drawing/2014/main" id="{7C85A00C-F723-D722-C81B-0A9D3682012B}"/>
                  </a:ext>
                </a:extLst>
              </p14:cNvPr>
              <p14:cNvContentPartPr/>
              <p14:nvPr/>
            </p14:nvContentPartPr>
            <p14:xfrm>
              <a:off x="1277038" y="4893475"/>
              <a:ext cx="9882000" cy="1038960"/>
            </p14:xfrm>
          </p:contentPart>
        </mc:Choice>
        <mc:Fallback>
          <p:pic>
            <p:nvPicPr>
              <p:cNvPr id="14" name="Håndskrift 13">
                <a:extLst>
                  <a:ext uri="{FF2B5EF4-FFF2-40B4-BE49-F238E27FC236}">
                    <a16:creationId xmlns:a16="http://schemas.microsoft.com/office/drawing/2014/main" id="{7C85A00C-F723-D722-C81B-0A9D3682012B}"/>
                  </a:ext>
                </a:extLst>
              </p:cNvPr>
              <p:cNvPicPr/>
              <p:nvPr/>
            </p:nvPicPr>
            <p:blipFill>
              <a:blip r:embed="rId6"/>
              <a:stretch>
                <a:fillRect/>
              </a:stretch>
            </p:blipFill>
            <p:spPr>
              <a:xfrm>
                <a:off x="1270918" y="4887355"/>
                <a:ext cx="9894240" cy="1051200"/>
              </a:xfrm>
              <a:prstGeom prst="rect">
                <a:avLst/>
              </a:prstGeom>
            </p:spPr>
          </p:pic>
        </mc:Fallback>
      </mc:AlternateContent>
    </p:spTree>
    <p:extLst>
      <p:ext uri="{BB962C8B-B14F-4D97-AF65-F5344CB8AC3E}">
        <p14:creationId xmlns:p14="http://schemas.microsoft.com/office/powerpoint/2010/main" val="3205021850"/>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70C8E90-783A-8D25-2D14-5A0F194357A0}"/>
            </a:ext>
          </a:extLst>
        </p:cNvPr>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30526413-4365-4C57-A55B-B40AD7BAEED0}"/>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EF6F1239-A4D0-11F0-0B02-F38D885795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5B9673D2-52AF-01F0-4CF5-99F35425AF69}"/>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
        <p:nvSpPr>
          <p:cNvPr id="6" name="Pladsholder til indhold 5">
            <a:extLst>
              <a:ext uri="{FF2B5EF4-FFF2-40B4-BE49-F238E27FC236}">
                <a16:creationId xmlns:a16="http://schemas.microsoft.com/office/drawing/2014/main" id="{7C42DA38-503C-3E41-0B03-EE63E15C9EF6}"/>
              </a:ext>
            </a:extLst>
          </p:cNvPr>
          <p:cNvSpPr>
            <a:spLocks noGrp="1"/>
          </p:cNvSpPr>
          <p:nvPr>
            <p:ph idx="1"/>
          </p:nvPr>
        </p:nvSpPr>
        <p:spPr>
          <a:xfrm>
            <a:off x="1251678" y="729205"/>
            <a:ext cx="10178322" cy="5150387"/>
          </a:xfrm>
        </p:spPr>
        <p:txBody>
          <a:bodyPr>
            <a:normAutofit/>
          </a:bodyPr>
          <a:lstStyle/>
          <a:p>
            <a:pPr marL="0" indent="0">
              <a:buNone/>
            </a:pPr>
            <a:r>
              <a:rPr lang="da-DK" b="1" dirty="0"/>
              <a:t>4.6.1.</a:t>
            </a:r>
            <a:endParaRPr lang="da-DK" dirty="0"/>
          </a:p>
          <a:p>
            <a:pPr marL="0" indent="0">
              <a:buNone/>
            </a:pPr>
            <a:r>
              <a:rPr lang="da-DK" dirty="0"/>
              <a:t>Gaskomfurer og kogeapparater til husholdningsbrug kan installeres uden aftræk.</a:t>
            </a:r>
          </a:p>
          <a:p>
            <a:pPr marL="0" indent="0">
              <a:buNone/>
            </a:pPr>
            <a:endParaRPr lang="da-DK" dirty="0"/>
          </a:p>
          <a:p>
            <a:pPr marL="0" indent="0">
              <a:buNone/>
            </a:pPr>
            <a:r>
              <a:rPr lang="da-DK" dirty="0"/>
              <a:t>Ved </a:t>
            </a:r>
            <a:r>
              <a:rPr lang="da-DK" dirty="0" err="1"/>
              <a:t>nyinstallationer</a:t>
            </a:r>
            <a:r>
              <a:rPr lang="da-DK" dirty="0"/>
              <a:t> med gaskomfurer i nybyggeri skal der over gaskomfuret monteres en emhætte med mekanisk udsugning. Denne skal have udledning til det fri.</a:t>
            </a:r>
          </a:p>
          <a:p>
            <a:pPr marL="0" indent="0">
              <a:buNone/>
            </a:pPr>
            <a:endParaRPr lang="da-DK" dirty="0"/>
          </a:p>
          <a:p>
            <a:pPr marL="0" indent="0">
              <a:buNone/>
            </a:pPr>
            <a:r>
              <a:rPr lang="da-DK" dirty="0"/>
              <a:t>Punktudsugninger anbragt i bordplader eller lignende skal overalt have en afstand på 40 cm til det gasforbrugende apparat.</a:t>
            </a:r>
          </a:p>
          <a:p>
            <a:pPr marL="0" indent="0">
              <a:buNone/>
            </a:pPr>
            <a:endParaRPr lang="da-DK" dirty="0"/>
          </a:p>
          <a:p>
            <a:pPr marL="0" indent="0">
              <a:buNone/>
            </a:pPr>
            <a:r>
              <a:rPr lang="da-DK" dirty="0"/>
              <a:t>Ved installation af koge- og stegeudstyr til storkøkkenbrug kræves mekanisk udsugning.</a:t>
            </a:r>
          </a:p>
          <a:p>
            <a:endParaRPr lang="da-DK" dirty="0"/>
          </a:p>
        </p:txBody>
      </p:sp>
    </p:spTree>
    <p:extLst>
      <p:ext uri="{BB962C8B-B14F-4D97-AF65-F5344CB8AC3E}">
        <p14:creationId xmlns:p14="http://schemas.microsoft.com/office/powerpoint/2010/main" val="1592085550"/>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E5AD146-BBB4-E54C-862B-D6F1123BFB63}"/>
            </a:ext>
          </a:extLst>
        </p:cNvPr>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F7D4718B-499C-460E-DEE2-697C4F5DF5AA}"/>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CD7E3A91-E502-9A9B-F338-99C544DE1F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F8D18092-B088-95C4-8776-6BC3A256B06C}"/>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
        <p:nvSpPr>
          <p:cNvPr id="6" name="Pladsholder til indhold 5">
            <a:extLst>
              <a:ext uri="{FF2B5EF4-FFF2-40B4-BE49-F238E27FC236}">
                <a16:creationId xmlns:a16="http://schemas.microsoft.com/office/drawing/2014/main" id="{720FB8C4-727E-3775-43F3-972159C5B1E1}"/>
              </a:ext>
            </a:extLst>
          </p:cNvPr>
          <p:cNvSpPr>
            <a:spLocks noGrp="1"/>
          </p:cNvSpPr>
          <p:nvPr>
            <p:ph idx="1"/>
          </p:nvPr>
        </p:nvSpPr>
        <p:spPr>
          <a:xfrm>
            <a:off x="1251678" y="613458"/>
            <a:ext cx="10178322" cy="5625295"/>
          </a:xfrm>
        </p:spPr>
        <p:txBody>
          <a:bodyPr>
            <a:normAutofit fontScale="85000" lnSpcReduction="10000"/>
          </a:bodyPr>
          <a:lstStyle/>
          <a:p>
            <a:pPr marL="0" indent="0">
              <a:buNone/>
            </a:pPr>
            <a:r>
              <a:rPr lang="da-DK" b="1" dirty="0"/>
              <a:t>4.6.2.</a:t>
            </a:r>
            <a:br>
              <a:rPr lang="da-DK" dirty="0"/>
            </a:br>
            <a:r>
              <a:rPr lang="da-DK" dirty="0"/>
              <a:t>Jævnfør Gasreglementets afsnit C-2 skal nye gaskomfurer være forsynet med flammeovervågning.</a:t>
            </a:r>
            <a:br>
              <a:rPr lang="da-DK" dirty="0"/>
            </a:br>
            <a:r>
              <a:rPr lang="da-DK" dirty="0"/>
              <a:t>Installation af hidtil godkendte gaskomfurer uden flammeovervågning vil være tilladt indtil 31. december 1995.</a:t>
            </a:r>
            <a:br>
              <a:rPr lang="da-DK" dirty="0"/>
            </a:br>
            <a:r>
              <a:rPr lang="da-DK" dirty="0"/>
              <a:t>For installation af brugte gaskomfurer henvises til bestemmelser i Gasreglementets afsnit C-1.</a:t>
            </a:r>
          </a:p>
          <a:p>
            <a:pPr marL="0" indent="0">
              <a:buNone/>
            </a:pPr>
            <a:br>
              <a:rPr lang="da-DK" dirty="0"/>
            </a:br>
            <a:endParaRPr lang="da-DK" dirty="0"/>
          </a:p>
          <a:p>
            <a:pPr marL="0" indent="0">
              <a:buNone/>
            </a:pPr>
            <a:r>
              <a:rPr lang="da-DK" b="1" dirty="0"/>
              <a:t>4.6.3.</a:t>
            </a:r>
            <a:br>
              <a:rPr lang="da-DK" dirty="0"/>
            </a:br>
            <a:r>
              <a:rPr lang="da-DK" dirty="0"/>
              <a:t>Ved gaskomfurer og kogeapparater skal afstanden fra brænderkant til ubeskyttet brændbart materiale, som befinder sig over komfurpladens niveau, være mindst 0,2 m.</a:t>
            </a:r>
          </a:p>
          <a:p>
            <a:pPr marL="0" indent="0">
              <a:buNone/>
            </a:pPr>
            <a:br>
              <a:rPr lang="da-DK" dirty="0"/>
            </a:br>
            <a:endParaRPr lang="da-DK" dirty="0"/>
          </a:p>
          <a:p>
            <a:pPr marL="0" indent="0">
              <a:buNone/>
            </a:pPr>
            <a:r>
              <a:rPr lang="da-DK" b="1" dirty="0"/>
              <a:t>4.6.4.</a:t>
            </a:r>
            <a:br>
              <a:rPr lang="da-DK" dirty="0"/>
            </a:br>
            <a:r>
              <a:rPr lang="da-DK" dirty="0"/>
              <a:t>Kogeapparater skal være anbragt på underlag af </a:t>
            </a:r>
            <a:r>
              <a:rPr lang="da-DK" dirty="0" err="1"/>
              <a:t>ubrændbart</a:t>
            </a:r>
            <a:r>
              <a:rPr lang="da-DK" dirty="0"/>
              <a:t> materiale, så der er mindst 0,2 m afstand i alle retninger fra brænderkant til ubeskyttet, brændbart materiale.</a:t>
            </a:r>
          </a:p>
          <a:p>
            <a:pPr marL="0" indent="0">
              <a:buNone/>
            </a:pPr>
            <a:br>
              <a:rPr lang="da-DK" dirty="0"/>
            </a:br>
            <a:endParaRPr lang="da-DK" dirty="0"/>
          </a:p>
          <a:p>
            <a:pPr marL="0" indent="0">
              <a:buNone/>
            </a:pPr>
            <a:r>
              <a:rPr lang="da-DK" b="1" dirty="0"/>
              <a:t>4.6.5.</a:t>
            </a:r>
            <a:br>
              <a:rPr lang="da-DK" dirty="0"/>
            </a:br>
            <a:r>
              <a:rPr lang="da-DK" dirty="0"/>
              <a:t>Hvor der over gaskomfuret er placeret en emhætte, skal der mindst være en fri afstand på 0,5 m fra brænderkant til undersiden af emhætten.</a:t>
            </a:r>
          </a:p>
          <a:p>
            <a:endParaRPr lang="da-DK" dirty="0"/>
          </a:p>
        </p:txBody>
      </p:sp>
    </p:spTree>
    <p:extLst>
      <p:ext uri="{BB962C8B-B14F-4D97-AF65-F5344CB8AC3E}">
        <p14:creationId xmlns:p14="http://schemas.microsoft.com/office/powerpoint/2010/main" val="1089218675"/>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 name="Tekstfelt 5">
            <a:extLst>
              <a:ext uri="{FF2B5EF4-FFF2-40B4-BE49-F238E27FC236}">
                <a16:creationId xmlns:a16="http://schemas.microsoft.com/office/drawing/2014/main" id="{950C4ED3-7E38-2B84-3887-5DD55F690185}"/>
              </a:ext>
            </a:extLst>
          </p:cNvPr>
          <p:cNvSpPr txBox="1"/>
          <p:nvPr/>
        </p:nvSpPr>
        <p:spPr>
          <a:xfrm>
            <a:off x="3970866" y="3825255"/>
            <a:ext cx="6096000" cy="523220"/>
          </a:xfrm>
          <a:prstGeom prst="rect">
            <a:avLst/>
          </a:prstGeom>
          <a:noFill/>
        </p:spPr>
        <p:txBody>
          <a:bodyPr wrap="square">
            <a:spAutoFit/>
          </a:bodyPr>
          <a:lstStyle/>
          <a:p>
            <a:r>
              <a:rPr lang="da-DK" sz="2800" dirty="0"/>
              <a:t>Sikkerhed for gasinstallationer </a:t>
            </a:r>
          </a:p>
        </p:txBody>
      </p:sp>
      <p:sp>
        <p:nvSpPr>
          <p:cNvPr id="8" name="Tekstfelt 7">
            <a:extLst>
              <a:ext uri="{FF2B5EF4-FFF2-40B4-BE49-F238E27FC236}">
                <a16:creationId xmlns:a16="http://schemas.microsoft.com/office/drawing/2014/main" id="{DFE3219E-54F5-581B-9B33-13E41CEA06BE}"/>
              </a:ext>
            </a:extLst>
          </p:cNvPr>
          <p:cNvSpPr txBox="1"/>
          <p:nvPr/>
        </p:nvSpPr>
        <p:spPr>
          <a:xfrm>
            <a:off x="3970866" y="2255595"/>
            <a:ext cx="6096000" cy="1569660"/>
          </a:xfrm>
          <a:prstGeom prst="rect">
            <a:avLst/>
          </a:prstGeom>
          <a:noFill/>
        </p:spPr>
        <p:txBody>
          <a:bodyPr wrap="square">
            <a:spAutoFit/>
          </a:bodyPr>
          <a:lstStyle/>
          <a:p>
            <a:r>
              <a:rPr lang="da-DK" sz="9600" dirty="0"/>
              <a:t>BEK 247</a:t>
            </a:r>
          </a:p>
        </p:txBody>
      </p:sp>
    </p:spTree>
    <p:extLst>
      <p:ext uri="{BB962C8B-B14F-4D97-AF65-F5344CB8AC3E}">
        <p14:creationId xmlns:p14="http://schemas.microsoft.com/office/powerpoint/2010/main" val="3063768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99E3706D-1C98-5FBB-A6E0-61B80A2E7BA9}"/>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0151AADE-3190-40C1-806A-ED3744263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9D2374A4-0006-0B81-685B-115460CB841E}"/>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
        <p:nvSpPr>
          <p:cNvPr id="3" name="Pladsholder til indhold 2">
            <a:extLst>
              <a:ext uri="{FF2B5EF4-FFF2-40B4-BE49-F238E27FC236}">
                <a16:creationId xmlns:a16="http://schemas.microsoft.com/office/drawing/2014/main" id="{B0433EAF-3F25-1B19-91D4-4B25E3A3514C}"/>
              </a:ext>
            </a:extLst>
          </p:cNvPr>
          <p:cNvSpPr>
            <a:spLocks noGrp="1"/>
          </p:cNvSpPr>
          <p:nvPr>
            <p:ph idx="1"/>
          </p:nvPr>
        </p:nvSpPr>
        <p:spPr>
          <a:xfrm>
            <a:off x="1251678" y="717630"/>
            <a:ext cx="10178322" cy="5555848"/>
          </a:xfrm>
        </p:spPr>
        <p:txBody>
          <a:bodyPr>
            <a:normAutofit/>
          </a:bodyPr>
          <a:lstStyle/>
          <a:p>
            <a:pPr marL="0" indent="0">
              <a:buNone/>
            </a:pPr>
            <a:r>
              <a:rPr lang="da-DK" b="1" dirty="0"/>
              <a:t>Frisklufttilførsel BEK247 kap. 8 </a:t>
            </a:r>
          </a:p>
          <a:p>
            <a:pPr marL="0" indent="0">
              <a:buNone/>
            </a:pPr>
            <a:endParaRPr lang="da-DK" b="1" dirty="0"/>
          </a:p>
          <a:p>
            <a:pPr marL="0" indent="0">
              <a:buNone/>
            </a:pPr>
            <a:r>
              <a:rPr lang="da-DK" dirty="0"/>
              <a:t>§ 113. Ved anvendelse af enhver gasinstallation skal der sikres tilstrækkelig friskluft til gasapparatets korrekte forbrænding. </a:t>
            </a:r>
          </a:p>
          <a:p>
            <a:pPr marL="0" indent="0">
              <a:buNone/>
            </a:pPr>
            <a:endParaRPr lang="da-DK" dirty="0"/>
          </a:p>
          <a:p>
            <a:pPr marL="0" indent="0">
              <a:buNone/>
            </a:pPr>
            <a:r>
              <a:rPr lang="da-DK" dirty="0"/>
              <a:t>Stk. 2. Ved dimensionering af friskluftstilførslen skal der udover øvrige gasapparater tages højde for den samlede belastning fra apparater, der forbrænder andre brændsler end gas. </a:t>
            </a:r>
          </a:p>
          <a:p>
            <a:pPr marL="0" indent="0">
              <a:buNone/>
            </a:pPr>
            <a:endParaRPr lang="da-DK" dirty="0"/>
          </a:p>
          <a:p>
            <a:pPr marL="0" indent="0">
              <a:buNone/>
            </a:pPr>
            <a:r>
              <a:rPr lang="da-DK" dirty="0"/>
              <a:t>Stk. 3. Hvis der findes apparater med udsugningsfunktion, som kan påvirke forbrændingen i de gasforbrugende apparater, skal det sikres, at friskluftstilførslen er tilstrækkeligt stor, eller at apparaterne ikke kan fungere på samme tid. </a:t>
            </a:r>
          </a:p>
          <a:p>
            <a:pPr marL="0" indent="0">
              <a:buNone/>
            </a:pPr>
            <a:endParaRPr lang="da-DK" dirty="0"/>
          </a:p>
          <a:p>
            <a:pPr marL="0" indent="0">
              <a:buNone/>
            </a:pPr>
            <a:r>
              <a:rPr lang="da-DK" dirty="0"/>
              <a:t>Stk. 4. Friskluftsåbninger må ikke placeres på en sådan måde, at gasapparatets forbrænding påvirkes </a:t>
            </a:r>
          </a:p>
          <a:p>
            <a:endParaRPr lang="da-DK" dirty="0"/>
          </a:p>
        </p:txBody>
      </p:sp>
    </p:spTree>
    <p:extLst>
      <p:ext uri="{BB962C8B-B14F-4D97-AF65-F5344CB8AC3E}">
        <p14:creationId xmlns:p14="http://schemas.microsoft.com/office/powerpoint/2010/main" val="2459809874"/>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23A738C-E5AD-863A-6E8C-825625AAD98A}"/>
            </a:ext>
          </a:extLst>
        </p:cNvPr>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B65D10B3-8321-60E2-3C1E-3F3053EBC6CA}"/>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1F1602A8-378A-9AAD-FDB2-5F4CA4E0D1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2133FC18-D285-F163-349D-E4F3B7E76C33}"/>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
        <p:nvSpPr>
          <p:cNvPr id="6" name="Pladsholder til indhold 5">
            <a:extLst>
              <a:ext uri="{FF2B5EF4-FFF2-40B4-BE49-F238E27FC236}">
                <a16:creationId xmlns:a16="http://schemas.microsoft.com/office/drawing/2014/main" id="{87977EAF-19F6-37F2-3CD2-AC9A76E7E81F}"/>
              </a:ext>
            </a:extLst>
          </p:cNvPr>
          <p:cNvSpPr>
            <a:spLocks noGrp="1"/>
          </p:cNvSpPr>
          <p:nvPr>
            <p:ph idx="1"/>
          </p:nvPr>
        </p:nvSpPr>
        <p:spPr>
          <a:xfrm>
            <a:off x="1251678" y="706057"/>
            <a:ext cx="10178322" cy="4837870"/>
          </a:xfrm>
        </p:spPr>
        <p:txBody>
          <a:bodyPr>
            <a:normAutofit/>
          </a:bodyPr>
          <a:lstStyle/>
          <a:p>
            <a:pPr marL="0" indent="0">
              <a:buNone/>
            </a:pPr>
            <a:r>
              <a:rPr lang="da-DK" b="1" dirty="0"/>
              <a:t>Frisklufttilførsel BEK247 kap. 8</a:t>
            </a:r>
          </a:p>
          <a:p>
            <a:pPr marL="0" indent="0">
              <a:buNone/>
            </a:pPr>
            <a:endParaRPr lang="da-DK" b="1" dirty="0"/>
          </a:p>
          <a:p>
            <a:pPr marL="0" indent="0">
              <a:buNone/>
            </a:pPr>
            <a:r>
              <a:rPr lang="da-DK" dirty="0"/>
              <a:t>§ 114. I opstillingsrum for gasforbrugende apparater og udstyr skal der sikres tilstrækkelig friskluftstilførsel og ventilation til apparatets forbrænding, rumventilation og fjernelse af eventuel overskudsvarme. </a:t>
            </a:r>
          </a:p>
          <a:p>
            <a:pPr marL="0" indent="0">
              <a:buNone/>
            </a:pPr>
            <a:endParaRPr lang="da-DK" dirty="0"/>
          </a:p>
          <a:p>
            <a:pPr marL="0" indent="0">
              <a:buNone/>
            </a:pPr>
            <a:r>
              <a:rPr lang="da-DK" dirty="0"/>
              <a:t>Stk. 2. I rum, hvor den samlede tilslutningsværdi er mindre end eller lig med 0,25 kW pr. m3 i rummet, finder stk. 1 ikke anvendelse. </a:t>
            </a:r>
          </a:p>
          <a:p>
            <a:pPr marL="0" indent="0">
              <a:buNone/>
            </a:pPr>
            <a:endParaRPr lang="da-DK" dirty="0"/>
          </a:p>
          <a:p>
            <a:pPr marL="0" indent="0">
              <a:buNone/>
            </a:pPr>
            <a:r>
              <a:rPr lang="da-DK" dirty="0"/>
              <a:t>Stk. 3. For gasinstallationsklasse 4 og gasapparater med lukket forbrændingskammer i gasinstallationsklasse 5 finder stk. 1 ikke anvendelse</a:t>
            </a:r>
          </a:p>
        </p:txBody>
      </p:sp>
    </p:spTree>
    <p:extLst>
      <p:ext uri="{BB962C8B-B14F-4D97-AF65-F5344CB8AC3E}">
        <p14:creationId xmlns:p14="http://schemas.microsoft.com/office/powerpoint/2010/main" val="3049281053"/>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FE983AE-16D8-BB5D-199A-6287C14B88C5}"/>
            </a:ext>
          </a:extLst>
        </p:cNvPr>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6BED3025-25F1-58CD-8A18-C06C4C79F18F}"/>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0C1B4C0A-088E-70CF-4239-04846D4AA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EF69F5B4-ADA4-971E-16D5-923868F02479}"/>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
        <p:nvSpPr>
          <p:cNvPr id="6" name="Pladsholder til indhold 5">
            <a:extLst>
              <a:ext uri="{FF2B5EF4-FFF2-40B4-BE49-F238E27FC236}">
                <a16:creationId xmlns:a16="http://schemas.microsoft.com/office/drawing/2014/main" id="{4C3E1F5B-A223-8AB2-0071-958C9852008A}"/>
              </a:ext>
            </a:extLst>
          </p:cNvPr>
          <p:cNvSpPr>
            <a:spLocks noGrp="1"/>
          </p:cNvSpPr>
          <p:nvPr>
            <p:ph idx="1"/>
          </p:nvPr>
        </p:nvSpPr>
        <p:spPr>
          <a:xfrm>
            <a:off x="1251678" y="682907"/>
            <a:ext cx="10178322" cy="5300858"/>
          </a:xfrm>
        </p:spPr>
        <p:txBody>
          <a:bodyPr/>
          <a:lstStyle/>
          <a:p>
            <a:pPr marL="0" indent="0">
              <a:buNone/>
            </a:pPr>
            <a:r>
              <a:rPr lang="da-DK" b="1" dirty="0"/>
              <a:t>Frisklufttilførsel BEK247 kap. 8 </a:t>
            </a:r>
          </a:p>
          <a:p>
            <a:pPr marL="0" indent="0">
              <a:buNone/>
            </a:pPr>
            <a:endParaRPr lang="da-DK" b="1" dirty="0"/>
          </a:p>
          <a:p>
            <a:pPr marL="0" indent="0">
              <a:buNone/>
            </a:pPr>
            <a:r>
              <a:rPr lang="da-DK" dirty="0"/>
              <a:t>§ 115. Hvor der stilles krav om friskluftsåbninger i ydermure, skal disse være forsynet med rist eller net. </a:t>
            </a:r>
          </a:p>
          <a:p>
            <a:pPr marL="0" indent="0">
              <a:buNone/>
            </a:pPr>
            <a:endParaRPr lang="da-DK" dirty="0"/>
          </a:p>
          <a:p>
            <a:pPr marL="0" indent="0">
              <a:buNone/>
            </a:pPr>
            <a:r>
              <a:rPr lang="da-DK" dirty="0"/>
              <a:t>Stk. 2. Ved anvendelse af friskluftsspjæld skal apparaterne være koblet til spjældet på en sådan måde, at apparatet kun kan anvendes, når spjældet er åbent. </a:t>
            </a:r>
          </a:p>
          <a:p>
            <a:pPr marL="0" indent="0">
              <a:buNone/>
            </a:pPr>
            <a:endParaRPr lang="da-DK" dirty="0"/>
          </a:p>
          <a:p>
            <a:pPr marL="0" indent="0">
              <a:buNone/>
            </a:pPr>
            <a:r>
              <a:rPr lang="da-DK" dirty="0"/>
              <a:t>Stk. 3. Åbningen skal være sikret mod udefrakommende påvirkninger, herunder blade og sne</a:t>
            </a:r>
          </a:p>
        </p:txBody>
      </p:sp>
    </p:spTree>
    <p:extLst>
      <p:ext uri="{BB962C8B-B14F-4D97-AF65-F5344CB8AC3E}">
        <p14:creationId xmlns:p14="http://schemas.microsoft.com/office/powerpoint/2010/main" val="3547838910"/>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CC527C3-3FAE-32DB-F1D4-9028B2D79B59}"/>
            </a:ext>
          </a:extLst>
        </p:cNvPr>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EA59588C-77BD-1047-F502-7973CDBA6393}"/>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B4F0C426-AF67-FB0D-6CFE-DA5FD0588A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17669484-A04A-E10A-5A27-954EC197623C}"/>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
        <p:nvSpPr>
          <p:cNvPr id="6" name="Pladsholder til indhold 5">
            <a:extLst>
              <a:ext uri="{FF2B5EF4-FFF2-40B4-BE49-F238E27FC236}">
                <a16:creationId xmlns:a16="http://schemas.microsoft.com/office/drawing/2014/main" id="{36E46085-63FA-2FC4-B4F9-646F57FAE301}"/>
              </a:ext>
            </a:extLst>
          </p:cNvPr>
          <p:cNvSpPr>
            <a:spLocks noGrp="1"/>
          </p:cNvSpPr>
          <p:nvPr>
            <p:ph idx="1"/>
          </p:nvPr>
        </p:nvSpPr>
        <p:spPr>
          <a:xfrm>
            <a:off x="1251678" y="706057"/>
            <a:ext cx="10178322" cy="5173536"/>
          </a:xfrm>
        </p:spPr>
        <p:txBody>
          <a:bodyPr>
            <a:normAutofit/>
          </a:bodyPr>
          <a:lstStyle/>
          <a:p>
            <a:pPr marL="0" indent="0">
              <a:buNone/>
            </a:pPr>
            <a:r>
              <a:rPr lang="da-DK" b="1" dirty="0"/>
              <a:t>Frisklufttilførsel BEK247 kap. 8 </a:t>
            </a:r>
          </a:p>
          <a:p>
            <a:endParaRPr lang="da-DK" dirty="0"/>
          </a:p>
          <a:p>
            <a:pPr marL="0" indent="0">
              <a:buNone/>
            </a:pPr>
            <a:r>
              <a:rPr lang="da-DK" dirty="0"/>
              <a:t>§ 116. Ved anvendelse af apparater i gasinstallationsklasse 1 i pavilloner, overdækkede terrasser eller carporte med mere end 75 pct. lukket sideareal, skal der være mindst 10 cm2 åbninger pr. kW installeret effekt, fordelt på mindst to åbninger til friskluftstilførsel. </a:t>
            </a:r>
          </a:p>
          <a:p>
            <a:pPr marL="0" indent="0">
              <a:buNone/>
            </a:pPr>
            <a:endParaRPr lang="da-DK" dirty="0"/>
          </a:p>
          <a:p>
            <a:pPr marL="0" indent="0">
              <a:buNone/>
            </a:pPr>
            <a:r>
              <a:rPr lang="da-DK" dirty="0"/>
              <a:t>§ 117. For gasinstallationsklasse 4-7 skal frisklufttilførsel tages fra det fri. Stk. 2. Hvor den samlede tilslutningsværdi er større end 0,25 kW pr. m3 rum, skal friskluft til gasinstallationsklasse 9 tages fra det fri. Kan friskluft tages fra naborum? (ex. ved at fjerne en dør og hængsler eller skære en åbning i dørens bund) Er friskluft taget fra det fri hvis det tages via naborum, og naborummet har åbning til det fri.</a:t>
            </a:r>
          </a:p>
        </p:txBody>
      </p:sp>
    </p:spTree>
    <p:extLst>
      <p:ext uri="{BB962C8B-B14F-4D97-AF65-F5344CB8AC3E}">
        <p14:creationId xmlns:p14="http://schemas.microsoft.com/office/powerpoint/2010/main" val="2886493174"/>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CD7EE57-0342-1B5D-7F94-B7EB1D6EF60D}"/>
            </a:ext>
          </a:extLst>
        </p:cNvPr>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39CF2155-41BB-3C29-5D6D-7A23500A73EB}"/>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71C098C0-C0BF-B464-4512-88743FCC7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FF9AD9FF-8A63-E16E-8E05-42BFB0F5BFB1}"/>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
        <p:nvSpPr>
          <p:cNvPr id="6" name="Pladsholder til indhold 5">
            <a:extLst>
              <a:ext uri="{FF2B5EF4-FFF2-40B4-BE49-F238E27FC236}">
                <a16:creationId xmlns:a16="http://schemas.microsoft.com/office/drawing/2014/main" id="{27DBCA78-2C4E-FE93-CC88-FA3F474ED638}"/>
              </a:ext>
            </a:extLst>
          </p:cNvPr>
          <p:cNvSpPr>
            <a:spLocks noGrp="1"/>
          </p:cNvSpPr>
          <p:nvPr>
            <p:ph idx="1"/>
          </p:nvPr>
        </p:nvSpPr>
        <p:spPr>
          <a:xfrm>
            <a:off x="1251678" y="737943"/>
            <a:ext cx="10178322" cy="3593591"/>
          </a:xfrm>
        </p:spPr>
        <p:txBody>
          <a:bodyPr/>
          <a:lstStyle/>
          <a:p>
            <a:pPr marL="0" indent="0">
              <a:buNone/>
            </a:pPr>
            <a:r>
              <a:rPr lang="da-DK" b="1" dirty="0"/>
              <a:t>Frisklufttilførsel GR-A 4.4 s. 49  </a:t>
            </a:r>
          </a:p>
          <a:p>
            <a:pPr marL="0" indent="0">
              <a:buNone/>
            </a:pPr>
            <a:endParaRPr lang="da-DK" dirty="0"/>
          </a:p>
          <a:p>
            <a:pPr marL="0" indent="0">
              <a:buNone/>
            </a:pPr>
            <a:r>
              <a:rPr lang="da-DK" dirty="0"/>
              <a:t>Apparater med åben forbrænding (rumluftafhængig) skal tilføres tilstrækkeligt frisk luft for at sikre korrekt forbrænding</a:t>
            </a:r>
          </a:p>
          <a:p>
            <a:pPr marL="0" indent="0">
              <a:buNone/>
            </a:pPr>
            <a:r>
              <a:rPr lang="da-DK" dirty="0"/>
              <a:t> • åben forbrænding: tager luft til forbrænding fra opstillingsrummet </a:t>
            </a:r>
          </a:p>
          <a:p>
            <a:pPr marL="0" indent="0">
              <a:buNone/>
            </a:pPr>
            <a:endParaRPr lang="da-DK" dirty="0"/>
          </a:p>
          <a:p>
            <a:pPr marL="0" indent="0">
              <a:buNone/>
            </a:pPr>
            <a:r>
              <a:rPr lang="da-DK" dirty="0"/>
              <a:t>Apparater med lukket forbrænding (rumluftuafhængig) – ingen krav </a:t>
            </a:r>
          </a:p>
          <a:p>
            <a:pPr marL="0" indent="0">
              <a:buNone/>
            </a:pPr>
            <a:r>
              <a:rPr lang="da-DK" dirty="0"/>
              <a:t>• lukket forbrænding: tager luft til forbrænding fra det fri</a:t>
            </a:r>
          </a:p>
        </p:txBody>
      </p:sp>
    </p:spTree>
    <p:extLst>
      <p:ext uri="{BB962C8B-B14F-4D97-AF65-F5344CB8AC3E}">
        <p14:creationId xmlns:p14="http://schemas.microsoft.com/office/powerpoint/2010/main" val="3591708004"/>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C65B4BE-57D7-5654-E3EC-A7590B4C7A36}"/>
            </a:ext>
          </a:extLst>
        </p:cNvPr>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9AF187F4-3BF0-00CD-CB4D-2959D3810BCB}"/>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B02BAD30-6AEB-1BAB-DD35-576D4A480D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3B8E7E75-4AAD-46FB-1A53-3D349738B44E}"/>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
        <p:nvSpPr>
          <p:cNvPr id="6" name="Pladsholder til indhold 5">
            <a:extLst>
              <a:ext uri="{FF2B5EF4-FFF2-40B4-BE49-F238E27FC236}">
                <a16:creationId xmlns:a16="http://schemas.microsoft.com/office/drawing/2014/main" id="{7BBB7251-385B-E075-8DCA-D5641AD4A530}"/>
              </a:ext>
            </a:extLst>
          </p:cNvPr>
          <p:cNvSpPr>
            <a:spLocks noGrp="1"/>
          </p:cNvSpPr>
          <p:nvPr>
            <p:ph idx="1"/>
          </p:nvPr>
        </p:nvSpPr>
        <p:spPr>
          <a:xfrm>
            <a:off x="1251678" y="775505"/>
            <a:ext cx="10178322" cy="5069364"/>
          </a:xfrm>
        </p:spPr>
        <p:txBody>
          <a:bodyPr>
            <a:normAutofit/>
          </a:bodyPr>
          <a:lstStyle/>
          <a:p>
            <a:pPr marL="0" indent="0">
              <a:buNone/>
            </a:pPr>
            <a:r>
              <a:rPr lang="da-DK" b="1" dirty="0"/>
              <a:t>Åben forbrænding Beregning af frisklufttilførslen </a:t>
            </a:r>
          </a:p>
          <a:p>
            <a:endParaRPr lang="da-DK" dirty="0"/>
          </a:p>
          <a:p>
            <a:pPr marL="0" indent="0">
              <a:buNone/>
            </a:pPr>
            <a:r>
              <a:rPr lang="da-DK" dirty="0"/>
              <a:t>Ingen krav til frisklufttilførsel: </a:t>
            </a:r>
          </a:p>
          <a:p>
            <a:pPr marL="0" indent="0">
              <a:buNone/>
            </a:pPr>
            <a:r>
              <a:rPr lang="da-DK" dirty="0"/>
              <a:t>• Samlet tilslutningsværdi ≤ 0,25 kW/m3 rum (svarende til 4 m3/kW) </a:t>
            </a:r>
          </a:p>
          <a:p>
            <a:pPr marL="0" indent="0">
              <a:buNone/>
            </a:pPr>
            <a:r>
              <a:rPr lang="da-DK" dirty="0"/>
              <a:t>• Rum &gt; 15 m3 – gaskomfurer, løse kogeapparater, kogeborde samt gaskøleskabe og gaslygter</a:t>
            </a:r>
          </a:p>
          <a:p>
            <a:pPr marL="0" indent="0">
              <a:buNone/>
            </a:pPr>
            <a:endParaRPr lang="da-DK" dirty="0"/>
          </a:p>
          <a:p>
            <a:pPr marL="0" indent="0">
              <a:buNone/>
            </a:pPr>
            <a:endParaRPr lang="da-DK" dirty="0"/>
          </a:p>
          <a:p>
            <a:pPr marL="0" indent="0">
              <a:buNone/>
            </a:pPr>
            <a:r>
              <a:rPr lang="da-DK" dirty="0"/>
              <a:t>Krav til frisklufttilførsel: </a:t>
            </a:r>
          </a:p>
          <a:p>
            <a:pPr marL="0" indent="0">
              <a:buNone/>
            </a:pPr>
            <a:r>
              <a:rPr lang="da-DK" dirty="0"/>
              <a:t>• åbning fra det fri </a:t>
            </a:r>
          </a:p>
          <a:p>
            <a:pPr marL="0" indent="0">
              <a:buNone/>
            </a:pPr>
            <a:r>
              <a:rPr lang="da-DK" dirty="0"/>
              <a:t>• fremføring af luftkanal fra det fri </a:t>
            </a:r>
          </a:p>
          <a:p>
            <a:pPr marL="0" indent="0">
              <a:buNone/>
            </a:pPr>
            <a:r>
              <a:rPr lang="da-DK" dirty="0"/>
              <a:t>• åbning fra naborum GR-A </a:t>
            </a:r>
          </a:p>
        </p:txBody>
      </p:sp>
      <p:cxnSp>
        <p:nvCxnSpPr>
          <p:cNvPr id="5" name="Lige forbindelse 4">
            <a:extLst>
              <a:ext uri="{FF2B5EF4-FFF2-40B4-BE49-F238E27FC236}">
                <a16:creationId xmlns:a16="http://schemas.microsoft.com/office/drawing/2014/main" id="{860BB578-A441-ACE3-C8BC-DBC58917C1F7}"/>
              </a:ext>
            </a:extLst>
          </p:cNvPr>
          <p:cNvCxnSpPr/>
          <p:nvPr/>
        </p:nvCxnSpPr>
        <p:spPr>
          <a:xfrm>
            <a:off x="1400537" y="2708476"/>
            <a:ext cx="9641711" cy="0"/>
          </a:xfrm>
          <a:prstGeom prst="line">
            <a:avLst/>
          </a:prstGeom>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3993574041"/>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A3D2863-7FFD-DF68-FE17-4EA545EF7860}"/>
            </a:ext>
          </a:extLst>
        </p:cNvPr>
        <p:cNvGrpSpPr/>
        <p:nvPr/>
      </p:nvGrpSpPr>
      <p:grpSpPr>
        <a:xfrm>
          <a:off x="0" y="0"/>
          <a:ext cx="0" cy="0"/>
          <a:chOff x="0" y="0"/>
          <a:chExt cx="0" cy="0"/>
        </a:xfrm>
      </p:grpSpPr>
      <p:pic>
        <p:nvPicPr>
          <p:cNvPr id="4" name="Billede 3" descr="Klasse 4 - lukket forbrænding">
            <a:extLst>
              <a:ext uri="{FF2B5EF4-FFF2-40B4-BE49-F238E27FC236}">
                <a16:creationId xmlns:a16="http://schemas.microsoft.com/office/drawing/2014/main" id="{1A84DCFA-D11B-1FE5-CA64-9CF9BB676C3A}"/>
              </a:ext>
            </a:extLst>
          </p:cNvPr>
          <p:cNvPicPr>
            <a:picLocks noChangeAspect="1"/>
          </p:cNvPicPr>
          <p:nvPr/>
        </p:nvPicPr>
        <p:blipFill>
          <a:blip r:embed="rId2"/>
          <a:srcRect l="14348" r="16763"/>
          <a:stretch>
            <a:fillRect/>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9410FF39-B05F-672C-7082-29C5A0512A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9613" y="0"/>
            <a:ext cx="11482387" cy="6858000"/>
          </a:xfrm>
          <a:custGeom>
            <a:avLst/>
            <a:gdLst>
              <a:gd name="connsiteX0" fmla="*/ 0 w 11482387"/>
              <a:gd name="connsiteY0" fmla="*/ 0 h 6858000"/>
              <a:gd name="connsiteX1" fmla="*/ 11482387 w 11482387"/>
              <a:gd name="connsiteY1" fmla="*/ 0 h 6858000"/>
              <a:gd name="connsiteX2" fmla="*/ 11482387 w 11482387"/>
              <a:gd name="connsiteY2" fmla="*/ 6858000 h 6858000"/>
              <a:gd name="connsiteX3" fmla="*/ 0 w 11482387"/>
              <a:gd name="connsiteY3" fmla="*/ 6858000 h 6858000"/>
              <a:gd name="connsiteX4" fmla="*/ 1587 w 11482387"/>
              <a:gd name="connsiteY4" fmla="*/ 6789738 h 6858000"/>
              <a:gd name="connsiteX5" fmla="*/ 9525 w 11482387"/>
              <a:gd name="connsiteY5" fmla="*/ 6729413 h 6858000"/>
              <a:gd name="connsiteX6" fmla="*/ 20637 w 11482387"/>
              <a:gd name="connsiteY6" fmla="*/ 6677025 h 6858000"/>
              <a:gd name="connsiteX7" fmla="*/ 34925 w 11482387"/>
              <a:gd name="connsiteY7" fmla="*/ 6630988 h 6858000"/>
              <a:gd name="connsiteX8" fmla="*/ 50800 w 11482387"/>
              <a:gd name="connsiteY8" fmla="*/ 6589713 h 6858000"/>
              <a:gd name="connsiteX9" fmla="*/ 69850 w 11482387"/>
              <a:gd name="connsiteY9" fmla="*/ 6553200 h 6858000"/>
              <a:gd name="connsiteX10" fmla="*/ 88900 w 11482387"/>
              <a:gd name="connsiteY10" fmla="*/ 6515100 h 6858000"/>
              <a:gd name="connsiteX11" fmla="*/ 107950 w 11482387"/>
              <a:gd name="connsiteY11" fmla="*/ 6477000 h 6858000"/>
              <a:gd name="connsiteX12" fmla="*/ 123825 w 11482387"/>
              <a:gd name="connsiteY12" fmla="*/ 6440488 h 6858000"/>
              <a:gd name="connsiteX13" fmla="*/ 139700 w 11482387"/>
              <a:gd name="connsiteY13" fmla="*/ 6399213 h 6858000"/>
              <a:gd name="connsiteX14" fmla="*/ 155575 w 11482387"/>
              <a:gd name="connsiteY14" fmla="*/ 6353175 h 6858000"/>
              <a:gd name="connsiteX15" fmla="*/ 166687 w 11482387"/>
              <a:gd name="connsiteY15" fmla="*/ 6300788 h 6858000"/>
              <a:gd name="connsiteX16" fmla="*/ 173037 w 11482387"/>
              <a:gd name="connsiteY16" fmla="*/ 6240463 h 6858000"/>
              <a:gd name="connsiteX17" fmla="*/ 176212 w 11482387"/>
              <a:gd name="connsiteY17" fmla="*/ 6172200 h 6858000"/>
              <a:gd name="connsiteX18" fmla="*/ 173037 w 11482387"/>
              <a:gd name="connsiteY18" fmla="*/ 6103938 h 6858000"/>
              <a:gd name="connsiteX19" fmla="*/ 166687 w 11482387"/>
              <a:gd name="connsiteY19" fmla="*/ 6043613 h 6858000"/>
              <a:gd name="connsiteX20" fmla="*/ 155575 w 11482387"/>
              <a:gd name="connsiteY20" fmla="*/ 5991225 h 6858000"/>
              <a:gd name="connsiteX21" fmla="*/ 139700 w 11482387"/>
              <a:gd name="connsiteY21" fmla="*/ 5945188 h 6858000"/>
              <a:gd name="connsiteX22" fmla="*/ 123825 w 11482387"/>
              <a:gd name="connsiteY22" fmla="*/ 5903913 h 6858000"/>
              <a:gd name="connsiteX23" fmla="*/ 107950 w 11482387"/>
              <a:gd name="connsiteY23" fmla="*/ 5867400 h 6858000"/>
              <a:gd name="connsiteX24" fmla="*/ 88900 w 11482387"/>
              <a:gd name="connsiteY24" fmla="*/ 5829300 h 6858000"/>
              <a:gd name="connsiteX25" fmla="*/ 69850 w 11482387"/>
              <a:gd name="connsiteY25" fmla="*/ 5791200 h 6858000"/>
              <a:gd name="connsiteX26" fmla="*/ 50800 w 11482387"/>
              <a:gd name="connsiteY26" fmla="*/ 5754688 h 6858000"/>
              <a:gd name="connsiteX27" fmla="*/ 34925 w 11482387"/>
              <a:gd name="connsiteY27" fmla="*/ 5713413 h 6858000"/>
              <a:gd name="connsiteX28" fmla="*/ 20637 w 11482387"/>
              <a:gd name="connsiteY28" fmla="*/ 5667375 h 6858000"/>
              <a:gd name="connsiteX29" fmla="*/ 9525 w 11482387"/>
              <a:gd name="connsiteY29" fmla="*/ 5614988 h 6858000"/>
              <a:gd name="connsiteX30" fmla="*/ 1587 w 11482387"/>
              <a:gd name="connsiteY30" fmla="*/ 5554663 h 6858000"/>
              <a:gd name="connsiteX31" fmla="*/ 0 w 11482387"/>
              <a:gd name="connsiteY31" fmla="*/ 5486400 h 6858000"/>
              <a:gd name="connsiteX32" fmla="*/ 1587 w 11482387"/>
              <a:gd name="connsiteY32" fmla="*/ 5418138 h 6858000"/>
              <a:gd name="connsiteX33" fmla="*/ 9525 w 11482387"/>
              <a:gd name="connsiteY33" fmla="*/ 5357813 h 6858000"/>
              <a:gd name="connsiteX34" fmla="*/ 20637 w 11482387"/>
              <a:gd name="connsiteY34" fmla="*/ 5305425 h 6858000"/>
              <a:gd name="connsiteX35" fmla="*/ 34925 w 11482387"/>
              <a:gd name="connsiteY35" fmla="*/ 5259388 h 6858000"/>
              <a:gd name="connsiteX36" fmla="*/ 50800 w 11482387"/>
              <a:gd name="connsiteY36" fmla="*/ 5218113 h 6858000"/>
              <a:gd name="connsiteX37" fmla="*/ 69850 w 11482387"/>
              <a:gd name="connsiteY37" fmla="*/ 5181600 h 6858000"/>
              <a:gd name="connsiteX38" fmla="*/ 88900 w 11482387"/>
              <a:gd name="connsiteY38" fmla="*/ 5143500 h 6858000"/>
              <a:gd name="connsiteX39" fmla="*/ 107950 w 11482387"/>
              <a:gd name="connsiteY39" fmla="*/ 5105400 h 6858000"/>
              <a:gd name="connsiteX40" fmla="*/ 123825 w 11482387"/>
              <a:gd name="connsiteY40" fmla="*/ 5068888 h 6858000"/>
              <a:gd name="connsiteX41" fmla="*/ 139700 w 11482387"/>
              <a:gd name="connsiteY41" fmla="*/ 5027613 h 6858000"/>
              <a:gd name="connsiteX42" fmla="*/ 155575 w 11482387"/>
              <a:gd name="connsiteY42" fmla="*/ 4981575 h 6858000"/>
              <a:gd name="connsiteX43" fmla="*/ 166687 w 11482387"/>
              <a:gd name="connsiteY43" fmla="*/ 4929188 h 6858000"/>
              <a:gd name="connsiteX44" fmla="*/ 173037 w 11482387"/>
              <a:gd name="connsiteY44" fmla="*/ 4868863 h 6858000"/>
              <a:gd name="connsiteX45" fmla="*/ 176212 w 11482387"/>
              <a:gd name="connsiteY45" fmla="*/ 4800600 h 6858000"/>
              <a:gd name="connsiteX46" fmla="*/ 173037 w 11482387"/>
              <a:gd name="connsiteY46" fmla="*/ 4732338 h 6858000"/>
              <a:gd name="connsiteX47" fmla="*/ 166687 w 11482387"/>
              <a:gd name="connsiteY47" fmla="*/ 4672013 h 6858000"/>
              <a:gd name="connsiteX48" fmla="*/ 155575 w 11482387"/>
              <a:gd name="connsiteY48" fmla="*/ 4619625 h 6858000"/>
              <a:gd name="connsiteX49" fmla="*/ 139700 w 11482387"/>
              <a:gd name="connsiteY49" fmla="*/ 4573588 h 6858000"/>
              <a:gd name="connsiteX50" fmla="*/ 123825 w 11482387"/>
              <a:gd name="connsiteY50" fmla="*/ 4532313 h 6858000"/>
              <a:gd name="connsiteX51" fmla="*/ 107950 w 11482387"/>
              <a:gd name="connsiteY51" fmla="*/ 4495800 h 6858000"/>
              <a:gd name="connsiteX52" fmla="*/ 69850 w 11482387"/>
              <a:gd name="connsiteY52" fmla="*/ 4419600 h 6858000"/>
              <a:gd name="connsiteX53" fmla="*/ 50800 w 11482387"/>
              <a:gd name="connsiteY53" fmla="*/ 4383088 h 6858000"/>
              <a:gd name="connsiteX54" fmla="*/ 34925 w 11482387"/>
              <a:gd name="connsiteY54" fmla="*/ 4341813 h 6858000"/>
              <a:gd name="connsiteX55" fmla="*/ 20637 w 11482387"/>
              <a:gd name="connsiteY55" fmla="*/ 4295775 h 6858000"/>
              <a:gd name="connsiteX56" fmla="*/ 9525 w 11482387"/>
              <a:gd name="connsiteY56" fmla="*/ 4243388 h 6858000"/>
              <a:gd name="connsiteX57" fmla="*/ 1587 w 11482387"/>
              <a:gd name="connsiteY57" fmla="*/ 4183063 h 6858000"/>
              <a:gd name="connsiteX58" fmla="*/ 0 w 11482387"/>
              <a:gd name="connsiteY58" fmla="*/ 4114800 h 6858000"/>
              <a:gd name="connsiteX59" fmla="*/ 1587 w 11482387"/>
              <a:gd name="connsiteY59" fmla="*/ 4046538 h 6858000"/>
              <a:gd name="connsiteX60" fmla="*/ 9525 w 11482387"/>
              <a:gd name="connsiteY60" fmla="*/ 3986213 h 6858000"/>
              <a:gd name="connsiteX61" fmla="*/ 20637 w 11482387"/>
              <a:gd name="connsiteY61" fmla="*/ 3933825 h 6858000"/>
              <a:gd name="connsiteX62" fmla="*/ 34925 w 11482387"/>
              <a:gd name="connsiteY62" fmla="*/ 3887788 h 6858000"/>
              <a:gd name="connsiteX63" fmla="*/ 50800 w 11482387"/>
              <a:gd name="connsiteY63" fmla="*/ 3846513 h 6858000"/>
              <a:gd name="connsiteX64" fmla="*/ 69850 w 11482387"/>
              <a:gd name="connsiteY64" fmla="*/ 3810000 h 6858000"/>
              <a:gd name="connsiteX65" fmla="*/ 88900 w 11482387"/>
              <a:gd name="connsiteY65" fmla="*/ 3771900 h 6858000"/>
              <a:gd name="connsiteX66" fmla="*/ 107950 w 11482387"/>
              <a:gd name="connsiteY66" fmla="*/ 3733800 h 6858000"/>
              <a:gd name="connsiteX67" fmla="*/ 123825 w 11482387"/>
              <a:gd name="connsiteY67" fmla="*/ 3697288 h 6858000"/>
              <a:gd name="connsiteX68" fmla="*/ 139700 w 11482387"/>
              <a:gd name="connsiteY68" fmla="*/ 3656013 h 6858000"/>
              <a:gd name="connsiteX69" fmla="*/ 155575 w 11482387"/>
              <a:gd name="connsiteY69" fmla="*/ 3609975 h 6858000"/>
              <a:gd name="connsiteX70" fmla="*/ 166687 w 11482387"/>
              <a:gd name="connsiteY70" fmla="*/ 3557588 h 6858000"/>
              <a:gd name="connsiteX71" fmla="*/ 173037 w 11482387"/>
              <a:gd name="connsiteY71" fmla="*/ 3497263 h 6858000"/>
              <a:gd name="connsiteX72" fmla="*/ 176212 w 11482387"/>
              <a:gd name="connsiteY72" fmla="*/ 3427413 h 6858000"/>
              <a:gd name="connsiteX73" fmla="*/ 173037 w 11482387"/>
              <a:gd name="connsiteY73" fmla="*/ 3360738 h 6858000"/>
              <a:gd name="connsiteX74" fmla="*/ 166687 w 11482387"/>
              <a:gd name="connsiteY74" fmla="*/ 3300413 h 6858000"/>
              <a:gd name="connsiteX75" fmla="*/ 155575 w 11482387"/>
              <a:gd name="connsiteY75" fmla="*/ 3248025 h 6858000"/>
              <a:gd name="connsiteX76" fmla="*/ 139700 w 11482387"/>
              <a:gd name="connsiteY76" fmla="*/ 3201988 h 6858000"/>
              <a:gd name="connsiteX77" fmla="*/ 123825 w 11482387"/>
              <a:gd name="connsiteY77" fmla="*/ 3160713 h 6858000"/>
              <a:gd name="connsiteX78" fmla="*/ 107950 w 11482387"/>
              <a:gd name="connsiteY78" fmla="*/ 3124200 h 6858000"/>
              <a:gd name="connsiteX79" fmla="*/ 88900 w 11482387"/>
              <a:gd name="connsiteY79" fmla="*/ 3086100 h 6858000"/>
              <a:gd name="connsiteX80" fmla="*/ 69850 w 11482387"/>
              <a:gd name="connsiteY80" fmla="*/ 3048000 h 6858000"/>
              <a:gd name="connsiteX81" fmla="*/ 50800 w 11482387"/>
              <a:gd name="connsiteY81" fmla="*/ 3011488 h 6858000"/>
              <a:gd name="connsiteX82" fmla="*/ 34925 w 11482387"/>
              <a:gd name="connsiteY82" fmla="*/ 2970213 h 6858000"/>
              <a:gd name="connsiteX83" fmla="*/ 20637 w 11482387"/>
              <a:gd name="connsiteY83" fmla="*/ 2924175 h 6858000"/>
              <a:gd name="connsiteX84" fmla="*/ 9525 w 11482387"/>
              <a:gd name="connsiteY84" fmla="*/ 2871788 h 6858000"/>
              <a:gd name="connsiteX85" fmla="*/ 1587 w 11482387"/>
              <a:gd name="connsiteY85" fmla="*/ 2811463 h 6858000"/>
              <a:gd name="connsiteX86" fmla="*/ 0 w 11482387"/>
              <a:gd name="connsiteY86" fmla="*/ 2743200 h 6858000"/>
              <a:gd name="connsiteX87" fmla="*/ 1587 w 11482387"/>
              <a:gd name="connsiteY87" fmla="*/ 2674938 h 6858000"/>
              <a:gd name="connsiteX88" fmla="*/ 9525 w 11482387"/>
              <a:gd name="connsiteY88" fmla="*/ 2614613 h 6858000"/>
              <a:gd name="connsiteX89" fmla="*/ 20637 w 11482387"/>
              <a:gd name="connsiteY89" fmla="*/ 2562225 h 6858000"/>
              <a:gd name="connsiteX90" fmla="*/ 34925 w 11482387"/>
              <a:gd name="connsiteY90" fmla="*/ 2516188 h 6858000"/>
              <a:gd name="connsiteX91" fmla="*/ 50800 w 11482387"/>
              <a:gd name="connsiteY91" fmla="*/ 2474913 h 6858000"/>
              <a:gd name="connsiteX92" fmla="*/ 69850 w 11482387"/>
              <a:gd name="connsiteY92" fmla="*/ 2438400 h 6858000"/>
              <a:gd name="connsiteX93" fmla="*/ 88900 w 11482387"/>
              <a:gd name="connsiteY93" fmla="*/ 2400300 h 6858000"/>
              <a:gd name="connsiteX94" fmla="*/ 107950 w 11482387"/>
              <a:gd name="connsiteY94" fmla="*/ 2362200 h 6858000"/>
              <a:gd name="connsiteX95" fmla="*/ 123825 w 11482387"/>
              <a:gd name="connsiteY95" fmla="*/ 2325688 h 6858000"/>
              <a:gd name="connsiteX96" fmla="*/ 139700 w 11482387"/>
              <a:gd name="connsiteY96" fmla="*/ 2284413 h 6858000"/>
              <a:gd name="connsiteX97" fmla="*/ 155575 w 11482387"/>
              <a:gd name="connsiteY97" fmla="*/ 2238375 h 6858000"/>
              <a:gd name="connsiteX98" fmla="*/ 166687 w 11482387"/>
              <a:gd name="connsiteY98" fmla="*/ 2185988 h 6858000"/>
              <a:gd name="connsiteX99" fmla="*/ 173037 w 11482387"/>
              <a:gd name="connsiteY99" fmla="*/ 2125663 h 6858000"/>
              <a:gd name="connsiteX100" fmla="*/ 176212 w 11482387"/>
              <a:gd name="connsiteY100" fmla="*/ 2057400 h 6858000"/>
              <a:gd name="connsiteX101" fmla="*/ 173037 w 11482387"/>
              <a:gd name="connsiteY101" fmla="*/ 1989138 h 6858000"/>
              <a:gd name="connsiteX102" fmla="*/ 166687 w 11482387"/>
              <a:gd name="connsiteY102" fmla="*/ 1928813 h 6858000"/>
              <a:gd name="connsiteX103" fmla="*/ 155575 w 11482387"/>
              <a:gd name="connsiteY103" fmla="*/ 1876425 h 6858000"/>
              <a:gd name="connsiteX104" fmla="*/ 139700 w 11482387"/>
              <a:gd name="connsiteY104" fmla="*/ 1830388 h 6858000"/>
              <a:gd name="connsiteX105" fmla="*/ 123825 w 11482387"/>
              <a:gd name="connsiteY105" fmla="*/ 1789113 h 6858000"/>
              <a:gd name="connsiteX106" fmla="*/ 107950 w 11482387"/>
              <a:gd name="connsiteY106" fmla="*/ 1752600 h 6858000"/>
              <a:gd name="connsiteX107" fmla="*/ 88900 w 11482387"/>
              <a:gd name="connsiteY107" fmla="*/ 1714500 h 6858000"/>
              <a:gd name="connsiteX108" fmla="*/ 69850 w 11482387"/>
              <a:gd name="connsiteY108" fmla="*/ 1676400 h 6858000"/>
              <a:gd name="connsiteX109" fmla="*/ 50800 w 11482387"/>
              <a:gd name="connsiteY109" fmla="*/ 1639888 h 6858000"/>
              <a:gd name="connsiteX110" fmla="*/ 34925 w 11482387"/>
              <a:gd name="connsiteY110" fmla="*/ 1598613 h 6858000"/>
              <a:gd name="connsiteX111" fmla="*/ 20637 w 11482387"/>
              <a:gd name="connsiteY111" fmla="*/ 1552575 h 6858000"/>
              <a:gd name="connsiteX112" fmla="*/ 9525 w 11482387"/>
              <a:gd name="connsiteY112" fmla="*/ 1500188 h 6858000"/>
              <a:gd name="connsiteX113" fmla="*/ 1587 w 11482387"/>
              <a:gd name="connsiteY113" fmla="*/ 1439863 h 6858000"/>
              <a:gd name="connsiteX114" fmla="*/ 0 w 11482387"/>
              <a:gd name="connsiteY114" fmla="*/ 1371600 h 6858000"/>
              <a:gd name="connsiteX115" fmla="*/ 1587 w 11482387"/>
              <a:gd name="connsiteY115" fmla="*/ 1303338 h 6858000"/>
              <a:gd name="connsiteX116" fmla="*/ 9525 w 11482387"/>
              <a:gd name="connsiteY116" fmla="*/ 1243013 h 6858000"/>
              <a:gd name="connsiteX117" fmla="*/ 20637 w 11482387"/>
              <a:gd name="connsiteY117" fmla="*/ 1190625 h 6858000"/>
              <a:gd name="connsiteX118" fmla="*/ 34925 w 11482387"/>
              <a:gd name="connsiteY118" fmla="*/ 1144588 h 6858000"/>
              <a:gd name="connsiteX119" fmla="*/ 50800 w 11482387"/>
              <a:gd name="connsiteY119" fmla="*/ 1103313 h 6858000"/>
              <a:gd name="connsiteX120" fmla="*/ 69850 w 11482387"/>
              <a:gd name="connsiteY120" fmla="*/ 1066800 h 6858000"/>
              <a:gd name="connsiteX121" fmla="*/ 88900 w 11482387"/>
              <a:gd name="connsiteY121" fmla="*/ 1028700 h 6858000"/>
              <a:gd name="connsiteX122" fmla="*/ 107950 w 11482387"/>
              <a:gd name="connsiteY122" fmla="*/ 990600 h 6858000"/>
              <a:gd name="connsiteX123" fmla="*/ 123825 w 11482387"/>
              <a:gd name="connsiteY123" fmla="*/ 954088 h 6858000"/>
              <a:gd name="connsiteX124" fmla="*/ 139700 w 11482387"/>
              <a:gd name="connsiteY124" fmla="*/ 912813 h 6858000"/>
              <a:gd name="connsiteX125" fmla="*/ 155575 w 11482387"/>
              <a:gd name="connsiteY125" fmla="*/ 866775 h 6858000"/>
              <a:gd name="connsiteX126" fmla="*/ 166687 w 11482387"/>
              <a:gd name="connsiteY126" fmla="*/ 814388 h 6858000"/>
              <a:gd name="connsiteX127" fmla="*/ 173037 w 11482387"/>
              <a:gd name="connsiteY127" fmla="*/ 754063 h 6858000"/>
              <a:gd name="connsiteX128" fmla="*/ 176212 w 11482387"/>
              <a:gd name="connsiteY128" fmla="*/ 685800 h 6858000"/>
              <a:gd name="connsiteX129" fmla="*/ 173037 w 11482387"/>
              <a:gd name="connsiteY129" fmla="*/ 617538 h 6858000"/>
              <a:gd name="connsiteX130" fmla="*/ 166687 w 11482387"/>
              <a:gd name="connsiteY130" fmla="*/ 557213 h 6858000"/>
              <a:gd name="connsiteX131" fmla="*/ 155575 w 11482387"/>
              <a:gd name="connsiteY131" fmla="*/ 504825 h 6858000"/>
              <a:gd name="connsiteX132" fmla="*/ 139700 w 11482387"/>
              <a:gd name="connsiteY132" fmla="*/ 458788 h 6858000"/>
              <a:gd name="connsiteX133" fmla="*/ 123825 w 11482387"/>
              <a:gd name="connsiteY133" fmla="*/ 417513 h 6858000"/>
              <a:gd name="connsiteX134" fmla="*/ 107950 w 11482387"/>
              <a:gd name="connsiteY134" fmla="*/ 381000 h 6858000"/>
              <a:gd name="connsiteX135" fmla="*/ 88900 w 11482387"/>
              <a:gd name="connsiteY135" fmla="*/ 342900 h 6858000"/>
              <a:gd name="connsiteX136" fmla="*/ 69850 w 11482387"/>
              <a:gd name="connsiteY136" fmla="*/ 304800 h 6858000"/>
              <a:gd name="connsiteX137" fmla="*/ 50800 w 11482387"/>
              <a:gd name="connsiteY137" fmla="*/ 268288 h 6858000"/>
              <a:gd name="connsiteX138" fmla="*/ 34925 w 11482387"/>
              <a:gd name="connsiteY138" fmla="*/ 227013 h 6858000"/>
              <a:gd name="connsiteX139" fmla="*/ 20637 w 11482387"/>
              <a:gd name="connsiteY139" fmla="*/ 180975 h 6858000"/>
              <a:gd name="connsiteX140" fmla="*/ 9525 w 11482387"/>
              <a:gd name="connsiteY140" fmla="*/ 128588 h 6858000"/>
              <a:gd name="connsiteX141" fmla="*/ 1587 w 11482387"/>
              <a:gd name="connsiteY141"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11482387" h="6858000">
                <a:moveTo>
                  <a:pt x="0" y="0"/>
                </a:moveTo>
                <a:lnTo>
                  <a:pt x="11482387" y="0"/>
                </a:lnTo>
                <a:lnTo>
                  <a:pt x="11482387"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43B0C74C-F2CF-2287-56D5-4FA268212795}"/>
              </a:ext>
            </a:extLst>
          </p:cNvPr>
          <p:cNvSpPr>
            <a:spLocks noGrp="1"/>
          </p:cNvSpPr>
          <p:nvPr>
            <p:ph type="title"/>
          </p:nvPr>
        </p:nvSpPr>
        <p:spPr>
          <a:xfrm>
            <a:off x="1251678" y="382385"/>
            <a:ext cx="10178322" cy="1492132"/>
          </a:xfrm>
        </p:spPr>
        <p:txBody>
          <a:bodyPr>
            <a:normAutofit/>
          </a:bodyPr>
          <a:lstStyle/>
          <a:p>
            <a:br>
              <a:rPr lang="da-DK" dirty="0"/>
            </a:br>
            <a:endParaRPr lang="da-DK" dirty="0"/>
          </a:p>
        </p:txBody>
      </p:sp>
      <p:sp>
        <p:nvSpPr>
          <p:cNvPr id="6" name="Pladsholder til indhold 5">
            <a:extLst>
              <a:ext uri="{FF2B5EF4-FFF2-40B4-BE49-F238E27FC236}">
                <a16:creationId xmlns:a16="http://schemas.microsoft.com/office/drawing/2014/main" id="{2F68976A-E2F2-FAFC-FDD6-E48199D13F58}"/>
              </a:ext>
            </a:extLst>
          </p:cNvPr>
          <p:cNvSpPr>
            <a:spLocks noGrp="1"/>
          </p:cNvSpPr>
          <p:nvPr>
            <p:ph idx="1"/>
          </p:nvPr>
        </p:nvSpPr>
        <p:spPr>
          <a:xfrm>
            <a:off x="1251678" y="3675893"/>
            <a:ext cx="10178322" cy="3593591"/>
          </a:xfrm>
        </p:spPr>
        <p:txBody>
          <a:bodyPr/>
          <a:lstStyle/>
          <a:p>
            <a:pPr marL="0" indent="0">
              <a:buNone/>
            </a:pPr>
            <a:r>
              <a:rPr lang="da-DK" dirty="0"/>
              <a:t>b) Hvor der i et rum både er opstillet gasforbrugende apparater med atmosfæriske brændere og gas blæseluftbrændere, skal størrelsen af friskluftsåbningen beregnes ud fra den samlede tilslutningsværdi og tabel 4,2’s værdier for de atmosfæriske brændere</a:t>
            </a:r>
          </a:p>
          <a:p>
            <a:pPr marL="0" indent="0">
              <a:buNone/>
            </a:pPr>
            <a:endParaRPr lang="da-DK" dirty="0"/>
          </a:p>
          <a:p>
            <a:pPr marL="0" indent="0">
              <a:buNone/>
            </a:pPr>
            <a:r>
              <a:rPr lang="da-DK" dirty="0"/>
              <a:t>For rum større end 15m³ kan der dog ses bort fra tilslutningens værdien hidrørende fra gaskomfuret, løse kogeapparater, kogeborde samt gas køleskabe og gaslygter</a:t>
            </a:r>
          </a:p>
        </p:txBody>
      </p:sp>
      <p:pic>
        <p:nvPicPr>
          <p:cNvPr id="5" name="Billede 4">
            <a:extLst>
              <a:ext uri="{FF2B5EF4-FFF2-40B4-BE49-F238E27FC236}">
                <a16:creationId xmlns:a16="http://schemas.microsoft.com/office/drawing/2014/main" id="{CF4C12D6-8414-CEA3-5C02-65C7DD4B02FC}"/>
              </a:ext>
            </a:extLst>
          </p:cNvPr>
          <p:cNvPicPr>
            <a:picLocks noChangeAspect="1"/>
          </p:cNvPicPr>
          <p:nvPr/>
        </p:nvPicPr>
        <p:blipFill>
          <a:blip r:embed="rId3"/>
          <a:stretch>
            <a:fillRect/>
          </a:stretch>
        </p:blipFill>
        <p:spPr>
          <a:xfrm>
            <a:off x="2777992" y="577984"/>
            <a:ext cx="7125694" cy="2686425"/>
          </a:xfrm>
          <a:prstGeom prst="rect">
            <a:avLst/>
          </a:prstGeom>
        </p:spPr>
      </p:pic>
      <mc:AlternateContent xmlns:mc="http://schemas.openxmlformats.org/markup-compatibility/2006">
        <mc:Choice xmlns:p14="http://schemas.microsoft.com/office/powerpoint/2010/main" Requires="p14">
          <p:contentPart p14:bwMode="auto" r:id="rId4">
            <p14:nvContentPartPr>
              <p14:cNvPr id="11" name="Håndskrift 10">
                <a:extLst>
                  <a:ext uri="{FF2B5EF4-FFF2-40B4-BE49-F238E27FC236}">
                    <a16:creationId xmlns:a16="http://schemas.microsoft.com/office/drawing/2014/main" id="{59199EF6-AF97-342A-F568-D8FB9B1EB1D5}"/>
                  </a:ext>
                </a:extLst>
              </p14:cNvPr>
              <p14:cNvContentPartPr/>
              <p14:nvPr/>
            </p14:nvContentPartPr>
            <p14:xfrm>
              <a:off x="1157277" y="5443555"/>
              <a:ext cx="9364320" cy="360"/>
            </p14:xfrm>
          </p:contentPart>
        </mc:Choice>
        <mc:Fallback>
          <p:pic>
            <p:nvPicPr>
              <p:cNvPr id="11" name="Håndskrift 10">
                <a:extLst>
                  <a:ext uri="{FF2B5EF4-FFF2-40B4-BE49-F238E27FC236}">
                    <a16:creationId xmlns:a16="http://schemas.microsoft.com/office/drawing/2014/main" id="{59199EF6-AF97-342A-F568-D8FB9B1EB1D5}"/>
                  </a:ext>
                </a:extLst>
              </p:cNvPr>
              <p:cNvPicPr/>
              <p:nvPr/>
            </p:nvPicPr>
            <p:blipFill>
              <a:blip r:embed="rId5"/>
              <a:stretch>
                <a:fillRect/>
              </a:stretch>
            </p:blipFill>
            <p:spPr>
              <a:xfrm>
                <a:off x="1151157" y="5437435"/>
                <a:ext cx="9376560" cy="1260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12" name="Håndskrift 11">
                <a:extLst>
                  <a:ext uri="{FF2B5EF4-FFF2-40B4-BE49-F238E27FC236}">
                    <a16:creationId xmlns:a16="http://schemas.microsoft.com/office/drawing/2014/main" id="{D8B84395-422F-994A-DC56-B9FEEA403CA0}"/>
                  </a:ext>
                </a:extLst>
              </p14:cNvPr>
              <p14:cNvContentPartPr/>
              <p14:nvPr/>
            </p14:nvContentPartPr>
            <p14:xfrm>
              <a:off x="1180317" y="5790595"/>
              <a:ext cx="8100360" cy="360"/>
            </p14:xfrm>
          </p:contentPart>
        </mc:Choice>
        <mc:Fallback>
          <p:pic>
            <p:nvPicPr>
              <p:cNvPr id="12" name="Håndskrift 11">
                <a:extLst>
                  <a:ext uri="{FF2B5EF4-FFF2-40B4-BE49-F238E27FC236}">
                    <a16:creationId xmlns:a16="http://schemas.microsoft.com/office/drawing/2014/main" id="{D8B84395-422F-994A-DC56-B9FEEA403CA0}"/>
                  </a:ext>
                </a:extLst>
              </p:cNvPr>
              <p:cNvPicPr/>
              <p:nvPr/>
            </p:nvPicPr>
            <p:blipFill>
              <a:blip r:embed="rId7"/>
              <a:stretch>
                <a:fillRect/>
              </a:stretch>
            </p:blipFill>
            <p:spPr>
              <a:xfrm>
                <a:off x="1174197" y="5784475"/>
                <a:ext cx="8112600" cy="12600"/>
              </a:xfrm>
              <a:prstGeom prst="rect">
                <a:avLst/>
              </a:prstGeom>
            </p:spPr>
          </p:pic>
        </mc:Fallback>
      </mc:AlternateContent>
    </p:spTree>
    <p:extLst>
      <p:ext uri="{BB962C8B-B14F-4D97-AF65-F5344CB8AC3E}">
        <p14:creationId xmlns:p14="http://schemas.microsoft.com/office/powerpoint/2010/main" val="4266194547"/>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
  <TotalTime>366</TotalTime>
  <Words>1316</Words>
  <Application>Microsoft Office PowerPoint</Application>
  <PresentationFormat>Widescreen</PresentationFormat>
  <Paragraphs>126</Paragraphs>
  <Slides>19</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19</vt:i4>
      </vt:variant>
    </vt:vector>
  </HeadingPairs>
  <TitlesOfParts>
    <vt:vector size="23" baseType="lpstr">
      <vt:lpstr>Arial</vt:lpstr>
      <vt:lpstr>Gill Sans MT</vt:lpstr>
      <vt:lpstr>Impact</vt:lpstr>
      <vt:lpstr>Badge</vt:lpstr>
      <vt:lpstr>GAS</vt:lpstr>
      <vt:lpstr>PowerPoint-præsentation</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EUC Sjaelland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Thomas Saltoft Søndergaard Malm</dc:creator>
  <cp:lastModifiedBy>Thomas Saltoft Søndergaard Malm</cp:lastModifiedBy>
  <cp:revision>1</cp:revision>
  <dcterms:created xsi:type="dcterms:W3CDTF">2026-04-28T13:48:56Z</dcterms:created>
  <dcterms:modified xsi:type="dcterms:W3CDTF">2026-04-28T19:56:52Z</dcterms:modified>
</cp:coreProperties>
</file>