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ema til typografi 2 - Markering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llemlayout 2 - Marker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ema til typografi 1 - Markerin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38" y="5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Saltoft Søndergaard Malm" userId="e2f75136-f1d0-4e88-86c2-1dc5cc3fd740" providerId="ADAL" clId="{1567BDB8-29A2-4A63-9B35-4E5254F68F2A}"/>
    <pc:docChg chg="undo custSel addSld delSld modSld">
      <pc:chgData name="Thomas Saltoft Søndergaard Malm" userId="e2f75136-f1d0-4e88-86c2-1dc5cc3fd740" providerId="ADAL" clId="{1567BDB8-29A2-4A63-9B35-4E5254F68F2A}" dt="2026-05-01T06:24:49.737" v="2687" actId="20577"/>
      <pc:docMkLst>
        <pc:docMk/>
      </pc:docMkLst>
      <pc:sldChg chg="addSp delSp modSp add mod modAnim">
        <pc:chgData name="Thomas Saltoft Søndergaard Malm" userId="e2f75136-f1d0-4e88-86c2-1dc5cc3fd740" providerId="ADAL" clId="{1567BDB8-29A2-4A63-9B35-4E5254F68F2A}" dt="2026-04-28T20:47:51.217" v="877" actId="20577"/>
        <pc:sldMkLst>
          <pc:docMk/>
          <pc:sldMk cId="3631353183" sldId="257"/>
        </pc:sldMkLst>
        <pc:spChg chg="mod">
          <ac:chgData name="Thomas Saltoft Søndergaard Malm" userId="e2f75136-f1d0-4e88-86c2-1dc5cc3fd740" providerId="ADAL" clId="{1567BDB8-29A2-4A63-9B35-4E5254F68F2A}" dt="2026-04-28T20:25:50.604" v="155" actId="20577"/>
          <ac:spMkLst>
            <pc:docMk/>
            <pc:sldMk cId="3631353183" sldId="257"/>
            <ac:spMk id="2" creationId="{E74DA75E-35EC-846D-8390-10F672FCDA51}"/>
          </ac:spMkLst>
        </pc:spChg>
        <pc:spChg chg="mod">
          <ac:chgData name="Thomas Saltoft Søndergaard Malm" userId="e2f75136-f1d0-4e88-86c2-1dc5cc3fd740" providerId="ADAL" clId="{1567BDB8-29A2-4A63-9B35-4E5254F68F2A}" dt="2026-04-28T20:47:51.217" v="877" actId="20577"/>
          <ac:spMkLst>
            <pc:docMk/>
            <pc:sldMk cId="3631353183" sldId="257"/>
            <ac:spMk id="3" creationId="{C89B2F5A-D71C-7983-AF5F-2E6930515AE3}"/>
          </ac:spMkLst>
        </pc:spChg>
        <pc:spChg chg="add">
          <ac:chgData name="Thomas Saltoft Søndergaard Malm" userId="e2f75136-f1d0-4e88-86c2-1dc5cc3fd740" providerId="ADAL" clId="{1567BDB8-29A2-4A63-9B35-4E5254F68F2A}" dt="2026-04-28T20:19:03.499" v="37" actId="26606"/>
          <ac:spMkLst>
            <pc:docMk/>
            <pc:sldMk cId="3631353183" sldId="257"/>
            <ac:spMk id="29" creationId="{037EA4EB-4F7C-4751-A4A2-563CD920E8E1}"/>
          </ac:spMkLst>
        </pc:spChg>
        <pc:spChg chg="add">
          <ac:chgData name="Thomas Saltoft Søndergaard Malm" userId="e2f75136-f1d0-4e88-86c2-1dc5cc3fd740" providerId="ADAL" clId="{1567BDB8-29A2-4A63-9B35-4E5254F68F2A}" dt="2026-04-28T20:19:03.499" v="37" actId="26606"/>
          <ac:spMkLst>
            <pc:docMk/>
            <pc:sldMk cId="3631353183" sldId="257"/>
            <ac:spMk id="31" creationId="{A8197E63-3449-474F-AF38-381E134885EC}"/>
          </ac:spMkLst>
        </pc:spChg>
        <pc:spChg chg="add">
          <ac:chgData name="Thomas Saltoft Søndergaard Malm" userId="e2f75136-f1d0-4e88-86c2-1dc5cc3fd740" providerId="ADAL" clId="{1567BDB8-29A2-4A63-9B35-4E5254F68F2A}" dt="2026-04-28T20:19:03.499" v="37" actId="26606"/>
          <ac:spMkLst>
            <pc:docMk/>
            <pc:sldMk cId="3631353183" sldId="257"/>
            <ac:spMk id="33" creationId="{0010EC45-8B8C-49A1-92F4-297215C95E84}"/>
          </ac:spMkLst>
        </pc:spChg>
        <pc:picChg chg="add mod ord">
          <ac:chgData name="Thomas Saltoft Søndergaard Malm" userId="e2f75136-f1d0-4e88-86c2-1dc5cc3fd740" providerId="ADAL" clId="{1567BDB8-29A2-4A63-9B35-4E5254F68F2A}" dt="2026-04-28T20:19:03.499" v="37" actId="26606"/>
          <ac:picMkLst>
            <pc:docMk/>
            <pc:sldMk cId="3631353183" sldId="257"/>
            <ac:picMk id="9" creationId="{19EBBC82-117E-A54F-5882-D749746BD0D7}"/>
          </ac:picMkLst>
        </pc:picChg>
      </pc:sldChg>
      <pc:sldChg chg="addSp delSp modSp new mod setBg">
        <pc:chgData name="Thomas Saltoft Søndergaard Malm" userId="e2f75136-f1d0-4e88-86c2-1dc5cc3fd740" providerId="ADAL" clId="{1567BDB8-29A2-4A63-9B35-4E5254F68F2A}" dt="2026-04-28T20:25:13.579" v="136" actId="113"/>
        <pc:sldMkLst>
          <pc:docMk/>
          <pc:sldMk cId="1079724645" sldId="258"/>
        </pc:sldMkLst>
        <pc:spChg chg="add">
          <ac:chgData name="Thomas Saltoft Søndergaard Malm" userId="e2f75136-f1d0-4e88-86c2-1dc5cc3fd740" providerId="ADAL" clId="{1567BDB8-29A2-4A63-9B35-4E5254F68F2A}" dt="2026-04-28T20:20:00.006" v="50" actId="26606"/>
          <ac:spMkLst>
            <pc:docMk/>
            <pc:sldMk cId="1079724645" sldId="258"/>
            <ac:spMk id="18" creationId="{E9427082-69D0-4F07-835C-0C46C2ED8A7A}"/>
          </ac:spMkLst>
        </pc:spChg>
        <pc:spChg chg="add">
          <ac:chgData name="Thomas Saltoft Søndergaard Malm" userId="e2f75136-f1d0-4e88-86c2-1dc5cc3fd740" providerId="ADAL" clId="{1567BDB8-29A2-4A63-9B35-4E5254F68F2A}" dt="2026-04-28T20:20:00.006" v="50" actId="26606"/>
          <ac:spMkLst>
            <pc:docMk/>
            <pc:sldMk cId="1079724645" sldId="258"/>
            <ac:spMk id="19" creationId="{42753708-3791-427F-9863-E2E9E9117B7E}"/>
          </ac:spMkLst>
        </pc:spChg>
        <pc:spChg chg="add">
          <ac:chgData name="Thomas Saltoft Søndergaard Malm" userId="e2f75136-f1d0-4e88-86c2-1dc5cc3fd740" providerId="ADAL" clId="{1567BDB8-29A2-4A63-9B35-4E5254F68F2A}" dt="2026-04-28T20:20:00.006" v="50" actId="26606"/>
          <ac:spMkLst>
            <pc:docMk/>
            <pc:sldMk cId="1079724645" sldId="258"/>
            <ac:spMk id="20" creationId="{24C1E362-0418-4456-8AED-F17CB39360C4}"/>
          </ac:spMkLst>
        </pc:spChg>
        <pc:spChg chg="add">
          <ac:chgData name="Thomas Saltoft Søndergaard Malm" userId="e2f75136-f1d0-4e88-86c2-1dc5cc3fd740" providerId="ADAL" clId="{1567BDB8-29A2-4A63-9B35-4E5254F68F2A}" dt="2026-04-28T20:20:00.006" v="50" actId="26606"/>
          <ac:spMkLst>
            <pc:docMk/>
            <pc:sldMk cId="1079724645" sldId="258"/>
            <ac:spMk id="21" creationId="{88946BC1-A6A4-4C8F-AE78-311E225B731B}"/>
          </ac:spMkLst>
        </pc:spChg>
        <pc:spChg chg="add mod">
          <ac:chgData name="Thomas Saltoft Søndergaard Malm" userId="e2f75136-f1d0-4e88-86c2-1dc5cc3fd740" providerId="ADAL" clId="{1567BDB8-29A2-4A63-9B35-4E5254F68F2A}" dt="2026-04-28T20:25:13.579" v="136" actId="113"/>
          <ac:spMkLst>
            <pc:docMk/>
            <pc:sldMk cId="1079724645" sldId="258"/>
            <ac:spMk id="22" creationId="{9A38013F-FEBA-6E78-78D7-472F19A22887}"/>
          </ac:spMkLst>
        </pc:spChg>
        <pc:picChg chg="add mod ord">
          <ac:chgData name="Thomas Saltoft Søndergaard Malm" userId="e2f75136-f1d0-4e88-86c2-1dc5cc3fd740" providerId="ADAL" clId="{1567BDB8-29A2-4A63-9B35-4E5254F68F2A}" dt="2026-04-28T20:20:00.006" v="50" actId="26606"/>
          <ac:picMkLst>
            <pc:docMk/>
            <pc:sldMk cId="1079724645" sldId="258"/>
            <ac:picMk id="5" creationId="{59DDB583-17B5-8EE2-A530-41B3B08B2BD3}"/>
          </ac:picMkLst>
        </pc:picChg>
      </pc:sldChg>
      <pc:sldChg chg="modSp add mod">
        <pc:chgData name="Thomas Saltoft Søndergaard Malm" userId="e2f75136-f1d0-4e88-86c2-1dc5cc3fd740" providerId="ADAL" clId="{1567BDB8-29A2-4A63-9B35-4E5254F68F2A}" dt="2026-04-28T20:25:10.688" v="135" actId="113"/>
        <pc:sldMkLst>
          <pc:docMk/>
          <pc:sldMk cId="2714476671" sldId="259"/>
        </pc:sldMkLst>
        <pc:spChg chg="mod">
          <ac:chgData name="Thomas Saltoft Søndergaard Malm" userId="e2f75136-f1d0-4e88-86c2-1dc5cc3fd740" providerId="ADAL" clId="{1567BDB8-29A2-4A63-9B35-4E5254F68F2A}" dt="2026-04-28T20:25:10.688" v="135" actId="113"/>
          <ac:spMkLst>
            <pc:docMk/>
            <pc:sldMk cId="2714476671" sldId="259"/>
            <ac:spMk id="22" creationId="{E6FC8672-A29E-CA79-3AEA-A6199080460A}"/>
          </ac:spMkLst>
        </pc:spChg>
        <pc:picChg chg="mod">
          <ac:chgData name="Thomas Saltoft Søndergaard Malm" userId="e2f75136-f1d0-4e88-86c2-1dc5cc3fd740" providerId="ADAL" clId="{1567BDB8-29A2-4A63-9B35-4E5254F68F2A}" dt="2026-04-28T20:21:38.879" v="61" actId="1076"/>
          <ac:picMkLst>
            <pc:docMk/>
            <pc:sldMk cId="2714476671" sldId="259"/>
            <ac:picMk id="5" creationId="{5BDDE64B-B0BF-A1B9-ACEA-178BF25A4210}"/>
          </ac:picMkLst>
        </pc:picChg>
      </pc:sldChg>
      <pc:sldChg chg="addSp delSp modSp add mod">
        <pc:chgData name="Thomas Saltoft Søndergaard Malm" userId="e2f75136-f1d0-4e88-86c2-1dc5cc3fd740" providerId="ADAL" clId="{1567BDB8-29A2-4A63-9B35-4E5254F68F2A}" dt="2026-04-28T20:25:08.180" v="134" actId="113"/>
        <pc:sldMkLst>
          <pc:docMk/>
          <pc:sldMk cId="2539136122" sldId="260"/>
        </pc:sldMkLst>
        <pc:spChg chg="mod">
          <ac:chgData name="Thomas Saltoft Søndergaard Malm" userId="e2f75136-f1d0-4e88-86c2-1dc5cc3fd740" providerId="ADAL" clId="{1567BDB8-29A2-4A63-9B35-4E5254F68F2A}" dt="2026-04-28T20:25:08.180" v="134" actId="113"/>
          <ac:spMkLst>
            <pc:docMk/>
            <pc:sldMk cId="2539136122" sldId="260"/>
            <ac:spMk id="22" creationId="{41339006-3998-C39F-1433-5698DD8FE803}"/>
          </ac:spMkLst>
        </pc:spChg>
        <pc:picChg chg="mod">
          <ac:chgData name="Thomas Saltoft Søndergaard Malm" userId="e2f75136-f1d0-4e88-86c2-1dc5cc3fd740" providerId="ADAL" clId="{1567BDB8-29A2-4A63-9B35-4E5254F68F2A}" dt="2026-04-28T20:22:59.048" v="85" actId="1076"/>
          <ac:picMkLst>
            <pc:docMk/>
            <pc:sldMk cId="2539136122" sldId="260"/>
            <ac:picMk id="5" creationId="{7F6B311E-31C2-21DA-FEB4-74A683A96A1F}"/>
          </ac:picMkLst>
        </pc:picChg>
        <pc:picChg chg="add mod">
          <ac:chgData name="Thomas Saltoft Søndergaard Malm" userId="e2f75136-f1d0-4e88-86c2-1dc5cc3fd740" providerId="ADAL" clId="{1567BDB8-29A2-4A63-9B35-4E5254F68F2A}" dt="2026-04-28T20:23:49.504" v="100" actId="1076"/>
          <ac:picMkLst>
            <pc:docMk/>
            <pc:sldMk cId="2539136122" sldId="260"/>
            <ac:picMk id="6" creationId="{111BC2B9-2E43-61AC-4AC2-003FAA13DA59}"/>
          </ac:picMkLst>
        </pc:picChg>
      </pc:sldChg>
      <pc:sldChg chg="modSp add mod">
        <pc:chgData name="Thomas Saltoft Søndergaard Malm" userId="e2f75136-f1d0-4e88-86c2-1dc5cc3fd740" providerId="ADAL" clId="{1567BDB8-29A2-4A63-9B35-4E5254F68F2A}" dt="2026-04-28T20:25:04.629" v="133" actId="113"/>
        <pc:sldMkLst>
          <pc:docMk/>
          <pc:sldMk cId="1412180725" sldId="261"/>
        </pc:sldMkLst>
        <pc:spChg chg="mod">
          <ac:chgData name="Thomas Saltoft Søndergaard Malm" userId="e2f75136-f1d0-4e88-86c2-1dc5cc3fd740" providerId="ADAL" clId="{1567BDB8-29A2-4A63-9B35-4E5254F68F2A}" dt="2026-04-28T20:25:04.629" v="133" actId="113"/>
          <ac:spMkLst>
            <pc:docMk/>
            <pc:sldMk cId="1412180725" sldId="261"/>
            <ac:spMk id="22" creationId="{B38C880B-7A2D-7A5E-B25B-7D548E2ABF01}"/>
          </ac:spMkLst>
        </pc:spChg>
      </pc:sldChg>
      <pc:sldChg chg="modSp add mod">
        <pc:chgData name="Thomas Saltoft Søndergaard Malm" userId="e2f75136-f1d0-4e88-86c2-1dc5cc3fd740" providerId="ADAL" clId="{1567BDB8-29A2-4A63-9B35-4E5254F68F2A}" dt="2026-04-28T20:28:38.946" v="183" actId="20577"/>
        <pc:sldMkLst>
          <pc:docMk/>
          <pc:sldMk cId="3301870979" sldId="262"/>
        </pc:sldMkLst>
        <pc:spChg chg="mod">
          <ac:chgData name="Thomas Saltoft Søndergaard Malm" userId="e2f75136-f1d0-4e88-86c2-1dc5cc3fd740" providerId="ADAL" clId="{1567BDB8-29A2-4A63-9B35-4E5254F68F2A}" dt="2026-04-28T20:28:38.946" v="183" actId="20577"/>
          <ac:spMkLst>
            <pc:docMk/>
            <pc:sldMk cId="3301870979" sldId="262"/>
            <ac:spMk id="22" creationId="{8C056E72-F206-BB18-381D-25D701A738CC}"/>
          </ac:spMkLst>
        </pc:spChg>
      </pc:sldChg>
      <pc:sldChg chg="addSp modSp add mod">
        <pc:chgData name="Thomas Saltoft Søndergaard Malm" userId="e2f75136-f1d0-4e88-86c2-1dc5cc3fd740" providerId="ADAL" clId="{1567BDB8-29A2-4A63-9B35-4E5254F68F2A}" dt="2026-04-28T20:30:17.280" v="204" actId="1076"/>
        <pc:sldMkLst>
          <pc:docMk/>
          <pc:sldMk cId="966272169" sldId="263"/>
        </pc:sldMkLst>
        <pc:spChg chg="mod">
          <ac:chgData name="Thomas Saltoft Søndergaard Malm" userId="e2f75136-f1d0-4e88-86c2-1dc5cc3fd740" providerId="ADAL" clId="{1567BDB8-29A2-4A63-9B35-4E5254F68F2A}" dt="2026-04-28T20:29:49.971" v="199" actId="20577"/>
          <ac:spMkLst>
            <pc:docMk/>
            <pc:sldMk cId="966272169" sldId="263"/>
            <ac:spMk id="22" creationId="{9EF65E01-CCFA-5BD0-667E-159167D50E03}"/>
          </ac:spMkLst>
        </pc:spChg>
        <pc:picChg chg="add mod">
          <ac:chgData name="Thomas Saltoft Søndergaard Malm" userId="e2f75136-f1d0-4e88-86c2-1dc5cc3fd740" providerId="ADAL" clId="{1567BDB8-29A2-4A63-9B35-4E5254F68F2A}" dt="2026-04-28T20:30:17.280" v="204" actId="1076"/>
          <ac:picMkLst>
            <pc:docMk/>
            <pc:sldMk cId="966272169" sldId="263"/>
            <ac:picMk id="3" creationId="{2B4507E2-4A61-5DD8-DD83-3C64227FCF63}"/>
          </ac:picMkLst>
        </pc:picChg>
      </pc:sldChg>
      <pc:sldChg chg="modSp add mod replId">
        <pc:chgData name="Thomas Saltoft Søndergaard Malm" userId="e2f75136-f1d0-4e88-86c2-1dc5cc3fd740" providerId="ADAL" clId="{1567BDB8-29A2-4A63-9B35-4E5254F68F2A}" dt="2026-04-28T20:30:45.259" v="212" actId="20577"/>
        <pc:sldMkLst>
          <pc:docMk/>
          <pc:sldMk cId="2685346194" sldId="264"/>
        </pc:sldMkLst>
        <pc:spChg chg="mod">
          <ac:chgData name="Thomas Saltoft Søndergaard Malm" userId="e2f75136-f1d0-4e88-86c2-1dc5cc3fd740" providerId="ADAL" clId="{1567BDB8-29A2-4A63-9B35-4E5254F68F2A}" dt="2026-04-28T20:30:45.259" v="212" actId="20577"/>
          <ac:spMkLst>
            <pc:docMk/>
            <pc:sldMk cId="2685346194" sldId="264"/>
            <ac:spMk id="22" creationId="{88A5F0A6-ABAF-F7E5-F7F9-9E7748EA3723}"/>
          </ac:spMkLst>
        </pc:spChg>
      </pc:sldChg>
      <pc:sldChg chg="addSp delSp modSp add mod replId setBg setClrOvrMap">
        <pc:chgData name="Thomas Saltoft Søndergaard Malm" userId="e2f75136-f1d0-4e88-86c2-1dc5cc3fd740" providerId="ADAL" clId="{1567BDB8-29A2-4A63-9B35-4E5254F68F2A}" dt="2026-04-28T20:40:20.201" v="478" actId="20577"/>
        <pc:sldMkLst>
          <pc:docMk/>
          <pc:sldMk cId="2507760488" sldId="265"/>
        </pc:sldMkLst>
        <pc:spChg chg="add del">
          <ac:chgData name="Thomas Saltoft Søndergaard Malm" userId="e2f75136-f1d0-4e88-86c2-1dc5cc3fd740" providerId="ADAL" clId="{1567BDB8-29A2-4A63-9B35-4E5254F68F2A}" dt="2026-04-28T20:36:35.898" v="231" actId="26606"/>
          <ac:spMkLst>
            <pc:docMk/>
            <pc:sldMk cId="2507760488" sldId="265"/>
            <ac:spMk id="18" creationId="{2CC7B207-F551-554A-FA33-96A32043AAA5}"/>
          </ac:spMkLst>
        </pc:spChg>
        <pc:spChg chg="add del">
          <ac:chgData name="Thomas Saltoft Søndergaard Malm" userId="e2f75136-f1d0-4e88-86c2-1dc5cc3fd740" providerId="ADAL" clId="{1567BDB8-29A2-4A63-9B35-4E5254F68F2A}" dt="2026-04-28T20:36:35.898" v="231" actId="26606"/>
          <ac:spMkLst>
            <pc:docMk/>
            <pc:sldMk cId="2507760488" sldId="265"/>
            <ac:spMk id="19" creationId="{B14E7057-78CF-3FC8-3AA8-FEF6989A0115}"/>
          </ac:spMkLst>
        </pc:spChg>
        <pc:spChg chg="add del">
          <ac:chgData name="Thomas Saltoft Søndergaard Malm" userId="e2f75136-f1d0-4e88-86c2-1dc5cc3fd740" providerId="ADAL" clId="{1567BDB8-29A2-4A63-9B35-4E5254F68F2A}" dt="2026-04-28T20:36:35.898" v="231" actId="26606"/>
          <ac:spMkLst>
            <pc:docMk/>
            <pc:sldMk cId="2507760488" sldId="265"/>
            <ac:spMk id="20" creationId="{11553B55-982B-5640-0B08-2DD01457D951}"/>
          </ac:spMkLst>
        </pc:spChg>
        <pc:spChg chg="add del">
          <ac:chgData name="Thomas Saltoft Søndergaard Malm" userId="e2f75136-f1d0-4e88-86c2-1dc5cc3fd740" providerId="ADAL" clId="{1567BDB8-29A2-4A63-9B35-4E5254F68F2A}" dt="2026-04-28T20:36:35.898" v="231" actId="26606"/>
          <ac:spMkLst>
            <pc:docMk/>
            <pc:sldMk cId="2507760488" sldId="265"/>
            <ac:spMk id="21" creationId="{728A01C2-3498-3E71-01D8-B01B129780F4}"/>
          </ac:spMkLst>
        </pc:spChg>
        <pc:spChg chg="mod">
          <ac:chgData name="Thomas Saltoft Søndergaard Malm" userId="e2f75136-f1d0-4e88-86c2-1dc5cc3fd740" providerId="ADAL" clId="{1567BDB8-29A2-4A63-9B35-4E5254F68F2A}" dt="2026-04-28T20:40:20.201" v="478" actId="20577"/>
          <ac:spMkLst>
            <pc:docMk/>
            <pc:sldMk cId="2507760488" sldId="265"/>
            <ac:spMk id="22" creationId="{3F192E01-98B2-F75E-A20F-47A0BA088121}"/>
          </ac:spMkLst>
        </pc:spChg>
        <pc:picChg chg="add mod ord">
          <ac:chgData name="Thomas Saltoft Søndergaard Malm" userId="e2f75136-f1d0-4e88-86c2-1dc5cc3fd740" providerId="ADAL" clId="{1567BDB8-29A2-4A63-9B35-4E5254F68F2A}" dt="2026-04-28T20:36:37.955" v="232" actId="1076"/>
          <ac:picMkLst>
            <pc:docMk/>
            <pc:sldMk cId="2507760488" sldId="265"/>
            <ac:picMk id="3" creationId="{B6AD3BEE-5B57-375F-F335-5E62DBE082ED}"/>
          </ac:picMkLst>
        </pc:picChg>
        <pc:picChg chg="mod">
          <ac:chgData name="Thomas Saltoft Søndergaard Malm" userId="e2f75136-f1d0-4e88-86c2-1dc5cc3fd740" providerId="ADAL" clId="{1567BDB8-29A2-4A63-9B35-4E5254F68F2A}" dt="2026-04-28T20:36:35.898" v="231" actId="26606"/>
          <ac:picMkLst>
            <pc:docMk/>
            <pc:sldMk cId="2507760488" sldId="265"/>
            <ac:picMk id="5" creationId="{3CB16229-33FB-9A66-4581-8D3043CA3984}"/>
          </ac:picMkLst>
        </pc:picChg>
      </pc:sldChg>
      <pc:sldChg chg="addSp modSp add mod">
        <pc:chgData name="Thomas Saltoft Søndergaard Malm" userId="e2f75136-f1d0-4e88-86c2-1dc5cc3fd740" providerId="ADAL" clId="{1567BDB8-29A2-4A63-9B35-4E5254F68F2A}" dt="2026-04-28T20:42:03.879" v="528" actId="20577"/>
        <pc:sldMkLst>
          <pc:docMk/>
          <pc:sldMk cId="833347801" sldId="266"/>
        </pc:sldMkLst>
        <pc:spChg chg="mod">
          <ac:chgData name="Thomas Saltoft Søndergaard Malm" userId="e2f75136-f1d0-4e88-86c2-1dc5cc3fd740" providerId="ADAL" clId="{1567BDB8-29A2-4A63-9B35-4E5254F68F2A}" dt="2026-04-28T20:42:03.879" v="528" actId="20577"/>
          <ac:spMkLst>
            <pc:docMk/>
            <pc:sldMk cId="833347801" sldId="266"/>
            <ac:spMk id="22" creationId="{FFE09B61-454F-B3EB-6B32-FBFA8DB58AC6}"/>
          </ac:spMkLst>
        </pc:spChg>
        <pc:picChg chg="add mod">
          <ac:chgData name="Thomas Saltoft Søndergaard Malm" userId="e2f75136-f1d0-4e88-86c2-1dc5cc3fd740" providerId="ADAL" clId="{1567BDB8-29A2-4A63-9B35-4E5254F68F2A}" dt="2026-04-28T20:41:48.161" v="497" actId="1076"/>
          <ac:picMkLst>
            <pc:docMk/>
            <pc:sldMk cId="833347801" sldId="266"/>
            <ac:picMk id="3" creationId="{D4C19A8D-A012-6A0A-49DA-3C356AE90C54}"/>
          </ac:picMkLst>
        </pc:picChg>
      </pc:sldChg>
      <pc:sldChg chg="addSp delSp modSp add mod replId">
        <pc:chgData name="Thomas Saltoft Søndergaard Malm" userId="e2f75136-f1d0-4e88-86c2-1dc5cc3fd740" providerId="ADAL" clId="{1567BDB8-29A2-4A63-9B35-4E5254F68F2A}" dt="2026-05-01T06:09:05.312" v="1358" actId="20577"/>
        <pc:sldMkLst>
          <pc:docMk/>
          <pc:sldMk cId="3151906098" sldId="267"/>
        </pc:sldMkLst>
        <pc:spChg chg="mod">
          <ac:chgData name="Thomas Saltoft Søndergaard Malm" userId="e2f75136-f1d0-4e88-86c2-1dc5cc3fd740" providerId="ADAL" clId="{1567BDB8-29A2-4A63-9B35-4E5254F68F2A}" dt="2026-05-01T06:09:05.312" v="1358" actId="20577"/>
          <ac:spMkLst>
            <pc:docMk/>
            <pc:sldMk cId="3151906098" sldId="267"/>
            <ac:spMk id="22" creationId="{125EFD24-E510-737C-ED49-359F495D3971}"/>
          </ac:spMkLst>
        </pc:spChg>
        <pc:picChg chg="add del mod">
          <ac:chgData name="Thomas Saltoft Søndergaard Malm" userId="e2f75136-f1d0-4e88-86c2-1dc5cc3fd740" providerId="ADAL" clId="{1567BDB8-29A2-4A63-9B35-4E5254F68F2A}" dt="2026-05-01T06:08:26.301" v="1282" actId="478"/>
          <ac:picMkLst>
            <pc:docMk/>
            <pc:sldMk cId="3151906098" sldId="267"/>
            <ac:picMk id="3" creationId="{784FC362-6CBF-9864-0889-83A1CAED3337}"/>
          </ac:picMkLst>
        </pc:picChg>
        <pc:picChg chg="add del mod">
          <ac:chgData name="Thomas Saltoft Søndergaard Malm" userId="e2f75136-f1d0-4e88-86c2-1dc5cc3fd740" providerId="ADAL" clId="{1567BDB8-29A2-4A63-9B35-4E5254F68F2A}" dt="2026-05-01T06:04:55.505" v="994" actId="478"/>
          <ac:picMkLst>
            <pc:docMk/>
            <pc:sldMk cId="3151906098" sldId="267"/>
            <ac:picMk id="6" creationId="{B019A1D7-48F2-DD28-C24D-1CF8747A0832}"/>
          </ac:picMkLst>
        </pc:picChg>
        <pc:picChg chg="add mod">
          <ac:chgData name="Thomas Saltoft Søndergaard Malm" userId="e2f75136-f1d0-4e88-86c2-1dc5cc3fd740" providerId="ADAL" clId="{1567BDB8-29A2-4A63-9B35-4E5254F68F2A}" dt="2026-05-01T06:08:30.431" v="1284" actId="1076"/>
          <ac:picMkLst>
            <pc:docMk/>
            <pc:sldMk cId="3151906098" sldId="267"/>
            <ac:picMk id="7" creationId="{77F935DA-EEE8-CDD0-2EFF-CAB34CA2D096}"/>
          </ac:picMkLst>
        </pc:picChg>
      </pc:sldChg>
      <pc:sldChg chg="addSp delSp modSp add mod replId">
        <pc:chgData name="Thomas Saltoft Søndergaard Malm" userId="e2f75136-f1d0-4e88-86c2-1dc5cc3fd740" providerId="ADAL" clId="{1567BDB8-29A2-4A63-9B35-4E5254F68F2A}" dt="2026-05-01T06:24:49.737" v="2687" actId="20577"/>
        <pc:sldMkLst>
          <pc:docMk/>
          <pc:sldMk cId="4197187596" sldId="268"/>
        </pc:sldMkLst>
        <pc:spChg chg="mod">
          <ac:chgData name="Thomas Saltoft Søndergaard Malm" userId="e2f75136-f1d0-4e88-86c2-1dc5cc3fd740" providerId="ADAL" clId="{1567BDB8-29A2-4A63-9B35-4E5254F68F2A}" dt="2026-05-01T06:24:49.737" v="2687" actId="20577"/>
          <ac:spMkLst>
            <pc:docMk/>
            <pc:sldMk cId="4197187596" sldId="268"/>
            <ac:spMk id="22" creationId="{344EA1FA-9EC7-0FDB-F35B-8ACEA4830F13}"/>
          </ac:spMkLst>
        </pc:spChg>
        <pc:picChg chg="add del mod">
          <ac:chgData name="Thomas Saltoft Søndergaard Malm" userId="e2f75136-f1d0-4e88-86c2-1dc5cc3fd740" providerId="ADAL" clId="{1567BDB8-29A2-4A63-9B35-4E5254F68F2A}" dt="2026-05-01T06:18:00.743" v="2103" actId="478"/>
          <ac:picMkLst>
            <pc:docMk/>
            <pc:sldMk cId="4197187596" sldId="268"/>
            <ac:picMk id="3" creationId="{FC341A38-B81D-6069-7C69-340FA08AD8F5}"/>
          </ac:picMkLst>
        </pc:picChg>
        <pc:picChg chg="add mod">
          <ac:chgData name="Thomas Saltoft Søndergaard Malm" userId="e2f75136-f1d0-4e88-86c2-1dc5cc3fd740" providerId="ADAL" clId="{1567BDB8-29A2-4A63-9B35-4E5254F68F2A}" dt="2026-05-01T06:24:12.569" v="2656" actId="1076"/>
          <ac:picMkLst>
            <pc:docMk/>
            <pc:sldMk cId="4197187596" sldId="268"/>
            <ac:picMk id="4" creationId="{F582C4A2-FC75-5323-A80F-216AA49850BA}"/>
          </ac:picMkLst>
        </pc:picChg>
        <pc:picChg chg="mod">
          <ac:chgData name="Thomas Saltoft Søndergaard Malm" userId="e2f75136-f1d0-4e88-86c2-1dc5cc3fd740" providerId="ADAL" clId="{1567BDB8-29A2-4A63-9B35-4E5254F68F2A}" dt="2026-05-01T06:24:28.464" v="2662" actId="1076"/>
          <ac:picMkLst>
            <pc:docMk/>
            <pc:sldMk cId="4197187596" sldId="268"/>
            <ac:picMk id="5" creationId="{7ECB8760-551A-F401-9B7E-39EAC8C74D1E}"/>
          </ac:picMkLst>
        </pc:picChg>
      </pc:sldChg>
      <pc:sldChg chg="addSp delSp modSp add mod">
        <pc:chgData name="Thomas Saltoft Søndergaard Malm" userId="e2f75136-f1d0-4e88-86c2-1dc5cc3fd740" providerId="ADAL" clId="{1567BDB8-29A2-4A63-9B35-4E5254F68F2A}" dt="2026-05-01T06:12:14.393" v="1731" actId="20577"/>
        <pc:sldMkLst>
          <pc:docMk/>
          <pc:sldMk cId="192717457" sldId="269"/>
        </pc:sldMkLst>
        <pc:spChg chg="mod">
          <ac:chgData name="Thomas Saltoft Søndergaard Malm" userId="e2f75136-f1d0-4e88-86c2-1dc5cc3fd740" providerId="ADAL" clId="{1567BDB8-29A2-4A63-9B35-4E5254F68F2A}" dt="2026-05-01T06:12:14.393" v="1731" actId="20577"/>
          <ac:spMkLst>
            <pc:docMk/>
            <pc:sldMk cId="192717457" sldId="269"/>
            <ac:spMk id="22" creationId="{671FEF33-624F-D25F-430F-E8FD6E4801F9}"/>
          </ac:spMkLst>
        </pc:spChg>
        <pc:picChg chg="add mod">
          <ac:chgData name="Thomas Saltoft Søndergaard Malm" userId="e2f75136-f1d0-4e88-86c2-1dc5cc3fd740" providerId="ADAL" clId="{1567BDB8-29A2-4A63-9B35-4E5254F68F2A}" dt="2026-05-01T06:09:43.956" v="1362" actId="1076"/>
          <ac:picMkLst>
            <pc:docMk/>
            <pc:sldMk cId="192717457" sldId="269"/>
            <ac:picMk id="3" creationId="{5A69C7ED-D7E1-5182-24F4-6988FE2DEE5E}"/>
          </ac:picMkLst>
        </pc:picChg>
        <pc:picChg chg="del">
          <ac:chgData name="Thomas Saltoft Søndergaard Malm" userId="e2f75136-f1d0-4e88-86c2-1dc5cc3fd740" providerId="ADAL" clId="{1567BDB8-29A2-4A63-9B35-4E5254F68F2A}" dt="2026-05-01T06:09:13.298" v="1360" actId="478"/>
          <ac:picMkLst>
            <pc:docMk/>
            <pc:sldMk cId="192717457" sldId="269"/>
            <ac:picMk id="7" creationId="{D4B4F329-3CB9-1641-3A32-E18B94233761}"/>
          </ac:picMkLst>
        </pc:picChg>
      </pc:sldChg>
      <pc:sldChg chg="addSp delSp modSp add mod">
        <pc:chgData name="Thomas Saltoft Søndergaard Malm" userId="e2f75136-f1d0-4e88-86c2-1dc5cc3fd740" providerId="ADAL" clId="{1567BDB8-29A2-4A63-9B35-4E5254F68F2A}" dt="2026-05-01T06:15:04.783" v="1996" actId="20577"/>
        <pc:sldMkLst>
          <pc:docMk/>
          <pc:sldMk cId="3257669387" sldId="270"/>
        </pc:sldMkLst>
        <pc:spChg chg="mod">
          <ac:chgData name="Thomas Saltoft Søndergaard Malm" userId="e2f75136-f1d0-4e88-86c2-1dc5cc3fd740" providerId="ADAL" clId="{1567BDB8-29A2-4A63-9B35-4E5254F68F2A}" dt="2026-05-01T06:15:04.783" v="1996" actId="20577"/>
          <ac:spMkLst>
            <pc:docMk/>
            <pc:sldMk cId="3257669387" sldId="270"/>
            <ac:spMk id="22" creationId="{65547996-50EC-6F76-FD8F-F5BDFDCE7294}"/>
          </ac:spMkLst>
        </pc:spChg>
        <pc:picChg chg="del">
          <ac:chgData name="Thomas Saltoft Søndergaard Malm" userId="e2f75136-f1d0-4e88-86c2-1dc5cc3fd740" providerId="ADAL" clId="{1567BDB8-29A2-4A63-9B35-4E5254F68F2A}" dt="2026-05-01T06:12:49.420" v="1733" actId="478"/>
          <ac:picMkLst>
            <pc:docMk/>
            <pc:sldMk cId="3257669387" sldId="270"/>
            <ac:picMk id="3" creationId="{495BB797-5F4E-B56D-FD3C-5D68D0B3EC31}"/>
          </ac:picMkLst>
        </pc:picChg>
        <pc:picChg chg="add">
          <ac:chgData name="Thomas Saltoft Søndergaard Malm" userId="e2f75136-f1d0-4e88-86c2-1dc5cc3fd740" providerId="ADAL" clId="{1567BDB8-29A2-4A63-9B35-4E5254F68F2A}" dt="2026-05-01T06:12:50.540" v="1734" actId="22"/>
          <ac:picMkLst>
            <pc:docMk/>
            <pc:sldMk cId="3257669387" sldId="270"/>
            <ac:picMk id="4" creationId="{CDDE6602-B4A1-3161-66AA-55F3680C8936}"/>
          </ac:picMkLst>
        </pc:picChg>
      </pc:sldChg>
      <pc:sldChg chg="addSp delSp modSp add mod">
        <pc:chgData name="Thomas Saltoft Søndergaard Malm" userId="e2f75136-f1d0-4e88-86c2-1dc5cc3fd740" providerId="ADAL" clId="{1567BDB8-29A2-4A63-9B35-4E5254F68F2A}" dt="2026-05-01T06:17:43.866" v="2102" actId="20577"/>
        <pc:sldMkLst>
          <pc:docMk/>
          <pc:sldMk cId="157528384" sldId="271"/>
        </pc:sldMkLst>
        <pc:spChg chg="mod">
          <ac:chgData name="Thomas Saltoft Søndergaard Malm" userId="e2f75136-f1d0-4e88-86c2-1dc5cc3fd740" providerId="ADAL" clId="{1567BDB8-29A2-4A63-9B35-4E5254F68F2A}" dt="2026-05-01T06:17:43.866" v="2102" actId="20577"/>
          <ac:spMkLst>
            <pc:docMk/>
            <pc:sldMk cId="157528384" sldId="271"/>
            <ac:spMk id="22" creationId="{A9035532-3CD6-987A-506F-AEF1C31444C4}"/>
          </ac:spMkLst>
        </pc:spChg>
        <pc:picChg chg="add del mod">
          <ac:chgData name="Thomas Saltoft Søndergaard Malm" userId="e2f75136-f1d0-4e88-86c2-1dc5cc3fd740" providerId="ADAL" clId="{1567BDB8-29A2-4A63-9B35-4E5254F68F2A}" dt="2026-05-01T06:16:11.919" v="2003" actId="478"/>
          <ac:picMkLst>
            <pc:docMk/>
            <pc:sldMk cId="157528384" sldId="271"/>
            <ac:picMk id="3" creationId="{A0C588E2-C3B9-F658-BD00-CFEF45647B48}"/>
          </ac:picMkLst>
        </pc:picChg>
        <pc:picChg chg="del">
          <ac:chgData name="Thomas Saltoft Søndergaard Malm" userId="e2f75136-f1d0-4e88-86c2-1dc5cc3fd740" providerId="ADAL" clId="{1567BDB8-29A2-4A63-9B35-4E5254F68F2A}" dt="2026-05-01T06:15:30.382" v="1998" actId="478"/>
          <ac:picMkLst>
            <pc:docMk/>
            <pc:sldMk cId="157528384" sldId="271"/>
            <ac:picMk id="4" creationId="{7E14A4A8-263A-3136-BEA9-2157B8A48595}"/>
          </ac:picMkLst>
        </pc:picChg>
        <pc:picChg chg="add mod">
          <ac:chgData name="Thomas Saltoft Søndergaard Malm" userId="e2f75136-f1d0-4e88-86c2-1dc5cc3fd740" providerId="ADAL" clId="{1567BDB8-29A2-4A63-9B35-4E5254F68F2A}" dt="2026-05-01T06:16:19.635" v="2006" actId="1076"/>
          <ac:picMkLst>
            <pc:docMk/>
            <pc:sldMk cId="157528384" sldId="271"/>
            <ac:picMk id="7" creationId="{30E61A14-4918-4633-E210-1BDEBA516291}"/>
          </ac:picMkLst>
        </pc:picChg>
      </pc:sldChg>
      <pc:sldChg chg="addSp delSp modSp add mod setClrOvrMap">
        <pc:chgData name="Thomas Saltoft Søndergaard Malm" userId="e2f75136-f1d0-4e88-86c2-1dc5cc3fd740" providerId="ADAL" clId="{1567BDB8-29A2-4A63-9B35-4E5254F68F2A}" dt="2026-05-01T06:22:39.585" v="2651" actId="1076"/>
        <pc:sldMkLst>
          <pc:docMk/>
          <pc:sldMk cId="917088734" sldId="272"/>
        </pc:sldMkLst>
        <pc:spChg chg="add del">
          <ac:chgData name="Thomas Saltoft Søndergaard Malm" userId="e2f75136-f1d0-4e88-86c2-1dc5cc3fd740" providerId="ADAL" clId="{1567BDB8-29A2-4A63-9B35-4E5254F68F2A}" dt="2026-05-01T06:22:36.682" v="2650" actId="26606"/>
          <ac:spMkLst>
            <pc:docMk/>
            <pc:sldMk cId="917088734" sldId="272"/>
            <ac:spMk id="18" creationId="{D49E2886-5147-32B3-E122-364659AFF5F6}"/>
          </ac:spMkLst>
        </pc:spChg>
        <pc:spChg chg="add del">
          <ac:chgData name="Thomas Saltoft Søndergaard Malm" userId="e2f75136-f1d0-4e88-86c2-1dc5cc3fd740" providerId="ADAL" clId="{1567BDB8-29A2-4A63-9B35-4E5254F68F2A}" dt="2026-05-01T06:22:36.682" v="2650" actId="26606"/>
          <ac:spMkLst>
            <pc:docMk/>
            <pc:sldMk cId="917088734" sldId="272"/>
            <ac:spMk id="19" creationId="{719C1714-B3B4-1E0A-747A-7E94A395AEC2}"/>
          </ac:spMkLst>
        </pc:spChg>
        <pc:spChg chg="add del">
          <ac:chgData name="Thomas Saltoft Søndergaard Malm" userId="e2f75136-f1d0-4e88-86c2-1dc5cc3fd740" providerId="ADAL" clId="{1567BDB8-29A2-4A63-9B35-4E5254F68F2A}" dt="2026-05-01T06:22:36.682" v="2650" actId="26606"/>
          <ac:spMkLst>
            <pc:docMk/>
            <pc:sldMk cId="917088734" sldId="272"/>
            <ac:spMk id="20" creationId="{8863FF8E-2A35-7507-B985-0556B644BE38}"/>
          </ac:spMkLst>
        </pc:spChg>
        <pc:spChg chg="add del">
          <ac:chgData name="Thomas Saltoft Søndergaard Malm" userId="e2f75136-f1d0-4e88-86c2-1dc5cc3fd740" providerId="ADAL" clId="{1567BDB8-29A2-4A63-9B35-4E5254F68F2A}" dt="2026-05-01T06:22:36.682" v="2650" actId="26606"/>
          <ac:spMkLst>
            <pc:docMk/>
            <pc:sldMk cId="917088734" sldId="272"/>
            <ac:spMk id="21" creationId="{6E07DE66-E930-CA12-E41B-44095318EF76}"/>
          </ac:spMkLst>
        </pc:spChg>
        <pc:spChg chg="mod ord">
          <ac:chgData name="Thomas Saltoft Søndergaard Malm" userId="e2f75136-f1d0-4e88-86c2-1dc5cc3fd740" providerId="ADAL" clId="{1567BDB8-29A2-4A63-9B35-4E5254F68F2A}" dt="2026-05-01T06:22:36.682" v="2650" actId="26606"/>
          <ac:spMkLst>
            <pc:docMk/>
            <pc:sldMk cId="917088734" sldId="272"/>
            <ac:spMk id="22" creationId="{69F6D116-29D1-56EF-6F9F-692754338602}"/>
          </ac:spMkLst>
        </pc:spChg>
        <pc:spChg chg="add del">
          <ac:chgData name="Thomas Saltoft Søndergaard Malm" userId="e2f75136-f1d0-4e88-86c2-1dc5cc3fd740" providerId="ADAL" clId="{1567BDB8-29A2-4A63-9B35-4E5254F68F2A}" dt="2026-05-01T06:22:36.682" v="2650" actId="26606"/>
          <ac:spMkLst>
            <pc:docMk/>
            <pc:sldMk cId="917088734" sldId="272"/>
            <ac:spMk id="27" creationId="{5356B7AC-8991-4B6B-92E2-9EBB80DBBCFD}"/>
          </ac:spMkLst>
        </pc:spChg>
        <pc:spChg chg="add del">
          <ac:chgData name="Thomas Saltoft Søndergaard Malm" userId="e2f75136-f1d0-4e88-86c2-1dc5cc3fd740" providerId="ADAL" clId="{1567BDB8-29A2-4A63-9B35-4E5254F68F2A}" dt="2026-05-01T06:22:36.682" v="2650" actId="26606"/>
          <ac:spMkLst>
            <pc:docMk/>
            <pc:sldMk cId="917088734" sldId="272"/>
            <ac:spMk id="29" creationId="{F7CC7D8E-EFA5-4077-A4F3-6CA7CE124557}"/>
          </ac:spMkLst>
        </pc:spChg>
        <pc:picChg chg="add del mod">
          <ac:chgData name="Thomas Saltoft Søndergaard Malm" userId="e2f75136-f1d0-4e88-86c2-1dc5cc3fd740" providerId="ADAL" clId="{1567BDB8-29A2-4A63-9B35-4E5254F68F2A}" dt="2026-05-01T06:22:30.362" v="2647" actId="478"/>
          <ac:picMkLst>
            <pc:docMk/>
            <pc:sldMk cId="917088734" sldId="272"/>
            <ac:picMk id="3" creationId="{C6643DBE-725B-6758-534A-8F2921F1D5FE}"/>
          </ac:picMkLst>
        </pc:picChg>
        <pc:picChg chg="mod">
          <ac:chgData name="Thomas Saltoft Søndergaard Malm" userId="e2f75136-f1d0-4e88-86c2-1dc5cc3fd740" providerId="ADAL" clId="{1567BDB8-29A2-4A63-9B35-4E5254F68F2A}" dt="2026-05-01T06:22:36.682" v="2650" actId="26606"/>
          <ac:picMkLst>
            <pc:docMk/>
            <pc:sldMk cId="917088734" sldId="272"/>
            <ac:picMk id="5" creationId="{4283383E-19D7-5EFA-114C-9226C64610A8}"/>
          </ac:picMkLst>
        </pc:picChg>
        <pc:picChg chg="add mod">
          <ac:chgData name="Thomas Saltoft Søndergaard Malm" userId="e2f75136-f1d0-4e88-86c2-1dc5cc3fd740" providerId="ADAL" clId="{1567BDB8-29A2-4A63-9B35-4E5254F68F2A}" dt="2026-05-01T06:22:39.585" v="2651" actId="1076"/>
          <ac:picMkLst>
            <pc:docMk/>
            <pc:sldMk cId="917088734" sldId="272"/>
            <ac:picMk id="6" creationId="{3DC1273A-E521-BAF4-7962-90A0C1D06664}"/>
          </ac:picMkLst>
        </pc:picChg>
        <pc:picChg chg="del">
          <ac:chgData name="Thomas Saltoft Søndergaard Malm" userId="e2f75136-f1d0-4e88-86c2-1dc5cc3fd740" providerId="ADAL" clId="{1567BDB8-29A2-4A63-9B35-4E5254F68F2A}" dt="2026-05-01T06:18:07.178" v="2105" actId="478"/>
          <ac:picMkLst>
            <pc:docMk/>
            <pc:sldMk cId="917088734" sldId="272"/>
            <ac:picMk id="7" creationId="{25284F33-1DB4-0F73-4B40-BF73601F799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80C50CD-E178-4744-9B35-B2F624D6C5E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48CC95F-0247-41B6-91CF-DC97C76A708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4871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04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6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91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80C50CD-E178-4744-9B35-B2F624D6C5E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48CC95F-0247-41B6-91CF-DC97C76A7088}" type="slidenum">
              <a:rPr lang="en-US" smtClean="0"/>
              <a:pPr/>
              <a:t>‹nr.›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080602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519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341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37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43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E80C50CD-E178-4744-9B35-B2F624D6C5E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148CC95F-0247-41B6-91CF-DC97C76A708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63168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E80C50CD-E178-4744-9B35-B2F624D6C5E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148CC95F-0247-41B6-91CF-DC97C76A708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13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80C50CD-E178-4744-9B35-B2F624D6C5E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48CC95F-0247-41B6-91CF-DC97C76A708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2221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33CDA4-0171-09EF-AD25-E741744A0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19EBBC82-117E-A54F-5882-D749746BD0D7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rcRect t="15787" b="10612"/>
          <a:stretch>
            <a:fillRect/>
          </a:stretch>
        </p:blipFill>
        <p:spPr>
          <a:xfrm>
            <a:off x="20" y="-1"/>
            <a:ext cx="12191980" cy="6864691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37EA4EB-4F7C-4751-A4A2-563CD920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8197E63-3449-474F-AF38-381E13488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33" name="Freeform 6">
            <a:extLst>
              <a:ext uri="{FF2B5EF4-FFF2-40B4-BE49-F238E27FC236}">
                <a16:creationId xmlns:a16="http://schemas.microsoft.com/office/drawing/2014/main" id="{0010EC45-8B8C-49A1-92F4-297215C95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74DA75E-35EC-846D-8390-10F672FCDA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>
            <a:normAutofit/>
          </a:bodyPr>
          <a:lstStyle/>
          <a:p>
            <a:r>
              <a:rPr lang="da-DK" dirty="0"/>
              <a:t>dimensionering 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89B2F5A-D71C-7983-AF5F-2E6930515A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5404" y="4116788"/>
            <a:ext cx="8998798" cy="530269"/>
          </a:xfrm>
        </p:spPr>
        <p:txBody>
          <a:bodyPr>
            <a:noAutofit/>
          </a:bodyPr>
          <a:lstStyle/>
          <a:p>
            <a:r>
              <a:rPr lang="da-DK" sz="3200" dirty="0"/>
              <a:t>Forenklet beregning 35mbar</a:t>
            </a:r>
          </a:p>
        </p:txBody>
      </p:sp>
    </p:spTree>
    <p:extLst>
      <p:ext uri="{BB962C8B-B14F-4D97-AF65-F5344CB8AC3E}">
        <p14:creationId xmlns:p14="http://schemas.microsoft.com/office/powerpoint/2010/main" val="363135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F258A2-0115-25B9-160D-081CC7BDB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96BDDA80-E108-15D2-8CEF-7B65080D39E4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rcRect t="15787" b="10612"/>
          <a:stretch>
            <a:fillRect/>
          </a:stretch>
        </p:blipFill>
        <p:spPr>
          <a:xfrm>
            <a:off x="-3321" y="-6691"/>
            <a:ext cx="12191980" cy="6864691"/>
          </a:xfrm>
          <a:prstGeom prst="rect">
            <a:avLst/>
          </a:prstGeom>
        </p:spPr>
      </p:pic>
      <p:sp>
        <p:nvSpPr>
          <p:cNvPr id="19" name="Rectangle 11">
            <a:extLst>
              <a:ext uri="{FF2B5EF4-FFF2-40B4-BE49-F238E27FC236}">
                <a16:creationId xmlns:a16="http://schemas.microsoft.com/office/drawing/2014/main" id="{78E1C390-FACB-8810-1F8B-7144A1AC8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8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A9FDD929-0DEA-CDA8-BFD5-58E3338F6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321" y="-2"/>
            <a:ext cx="283464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1E8B589C-73F6-C71B-4597-6D9E1CDA1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478212" y="650367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tx2">
              <a:alpha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FFE09B61-454F-B3EB-6B32-FBFA8DB58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178" y="744719"/>
            <a:ext cx="10178322" cy="5785240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Dimensionering af husledninger op til 35mbar•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C95E74-79DD-A6AE-AA21-58485EFD9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4C19A8D-A012-6A0A-49DA-3C356AE90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892" y="1319057"/>
            <a:ext cx="8030696" cy="521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47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1354FA-F082-6CF3-5423-3CD087422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3AEB8D3F-19C1-4DC9-BF2A-32F488FB3369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rcRect t="15787" b="10612"/>
          <a:stretch>
            <a:fillRect/>
          </a:stretch>
        </p:blipFill>
        <p:spPr>
          <a:xfrm>
            <a:off x="-3321" y="-6691"/>
            <a:ext cx="12191980" cy="6864691"/>
          </a:xfrm>
          <a:prstGeom prst="rect">
            <a:avLst/>
          </a:prstGeom>
        </p:spPr>
      </p:pic>
      <p:sp>
        <p:nvSpPr>
          <p:cNvPr id="19" name="Rectangle 11">
            <a:extLst>
              <a:ext uri="{FF2B5EF4-FFF2-40B4-BE49-F238E27FC236}">
                <a16:creationId xmlns:a16="http://schemas.microsoft.com/office/drawing/2014/main" id="{1CD3C824-C57D-7260-A74E-3F9775306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8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4EE7D936-5AE3-18AF-2FD8-A95EE79E6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321" y="-2"/>
            <a:ext cx="283464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4A819596-D2CD-1138-FF4D-E274D631A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478212" y="650367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tx2">
              <a:alpha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125EFD24-E510-737C-ED49-359F495D3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744719"/>
            <a:ext cx="3779059" cy="5785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>
                <a:solidFill>
                  <a:schemeClr val="bg1"/>
                </a:solidFill>
              </a:rPr>
              <a:t>Indtastning i ark.</a:t>
            </a:r>
          </a:p>
          <a:p>
            <a:pPr marL="0" indent="0">
              <a:buNone/>
            </a:pPr>
            <a:r>
              <a:rPr lang="da-DK" dirty="0">
                <a:solidFill>
                  <a:schemeClr val="bg1"/>
                </a:solidFill>
              </a:rPr>
              <a:t>Vi taster KUN i de hvide felter!</a:t>
            </a:r>
          </a:p>
          <a:p>
            <a:pPr marL="0" indent="0">
              <a:buNone/>
            </a:pPr>
            <a:endParaRPr lang="da-DK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a-DK" dirty="0">
                <a:solidFill>
                  <a:schemeClr val="bg1"/>
                </a:solidFill>
              </a:rPr>
              <a:t>Først række skal vi vælge om der er komfur brugsgenstande i installationen !</a:t>
            </a:r>
          </a:p>
          <a:p>
            <a:pPr marL="0" indent="0">
              <a:buNone/>
            </a:pPr>
            <a:endParaRPr lang="da-DK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a-DK" dirty="0">
                <a:solidFill>
                  <a:schemeClr val="bg1"/>
                </a:solidFill>
              </a:rPr>
              <a:t>Så er det antal lejligheder!</a:t>
            </a:r>
          </a:p>
          <a:p>
            <a:pPr marL="0" indent="0">
              <a:buNone/>
            </a:pPr>
            <a:endParaRPr lang="da-DK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a-DK" dirty="0">
                <a:solidFill>
                  <a:schemeClr val="bg1"/>
                </a:solidFill>
              </a:rPr>
              <a:t>Den samlet effekt der er på rør strækket.</a:t>
            </a:r>
          </a:p>
          <a:p>
            <a:pPr marL="0" indent="0">
              <a:buNone/>
            </a:pPr>
            <a:endParaRPr lang="da-DK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a-DK" dirty="0">
                <a:solidFill>
                  <a:schemeClr val="bg1"/>
                </a:solidFill>
              </a:rPr>
              <a:t>Så regner arket for os og fylder selv de blå felter ud.</a:t>
            </a:r>
          </a:p>
          <a:p>
            <a:pPr marL="0" indent="0">
              <a:buNone/>
            </a:pPr>
            <a:endParaRPr lang="da-DK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a-DK" dirty="0">
              <a:solidFill>
                <a:schemeClr val="bg1"/>
              </a:solidFill>
            </a:endParaRPr>
          </a:p>
          <a:p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E187B4-654F-A339-034C-EE23C11BB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77F935DA-EEE8-CDD0-2EFF-CAB34CA2D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233" y="744719"/>
            <a:ext cx="5620534" cy="491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906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6F9229-63F6-4584-8D52-9B8CA8FE2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33A5FAAA-80EA-E114-1847-F4EC410BF5F6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rcRect t="15787" b="10612"/>
          <a:stretch>
            <a:fillRect/>
          </a:stretch>
        </p:blipFill>
        <p:spPr>
          <a:xfrm>
            <a:off x="-3321" y="-6691"/>
            <a:ext cx="12191980" cy="6864691"/>
          </a:xfrm>
          <a:prstGeom prst="rect">
            <a:avLst/>
          </a:prstGeom>
        </p:spPr>
      </p:pic>
      <p:sp>
        <p:nvSpPr>
          <p:cNvPr id="19" name="Rectangle 11">
            <a:extLst>
              <a:ext uri="{FF2B5EF4-FFF2-40B4-BE49-F238E27FC236}">
                <a16:creationId xmlns:a16="http://schemas.microsoft.com/office/drawing/2014/main" id="{F71E8532-F4DB-50C7-F61A-7B109D143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8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4DE66A1A-9E9C-60AC-F4F4-DB1738CD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321" y="-2"/>
            <a:ext cx="283464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BE4238A3-23BB-571F-08F0-9D30989E5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478212" y="650367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tx2">
              <a:alpha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671FEF33-624F-D25F-430F-E8FD6E480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744719"/>
            <a:ext cx="3779059" cy="5785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>
                <a:solidFill>
                  <a:schemeClr val="bg1"/>
                </a:solidFill>
              </a:rPr>
              <a:t>Indtastning i ark.</a:t>
            </a:r>
          </a:p>
          <a:p>
            <a:pPr marL="0" indent="0">
              <a:buNone/>
            </a:pPr>
            <a:r>
              <a:rPr lang="da-DK" dirty="0">
                <a:solidFill>
                  <a:schemeClr val="bg1"/>
                </a:solidFill>
              </a:rPr>
              <a:t>Vi taster KUN i de hvide felter!</a:t>
            </a:r>
          </a:p>
          <a:p>
            <a:pPr marL="0" indent="0">
              <a:buNone/>
            </a:pPr>
            <a:endParaRPr lang="da-DK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a-DK" dirty="0">
                <a:solidFill>
                  <a:schemeClr val="bg1"/>
                </a:solidFill>
              </a:rPr>
              <a:t>Så er det den totale længde på det enkle rør.</a:t>
            </a:r>
          </a:p>
          <a:p>
            <a:pPr marL="0" indent="0">
              <a:buNone/>
            </a:pPr>
            <a:endParaRPr lang="da-DK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a-DK" dirty="0">
                <a:solidFill>
                  <a:schemeClr val="bg1"/>
                </a:solidFill>
              </a:rPr>
              <a:t>Den indvendige diameter på det Cu rør du vælger.</a:t>
            </a:r>
          </a:p>
          <a:p>
            <a:pPr marL="0" indent="0">
              <a:buNone/>
            </a:pPr>
            <a:endParaRPr lang="da-DK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a-DK" dirty="0">
                <a:solidFill>
                  <a:schemeClr val="bg1"/>
                </a:solidFill>
              </a:rPr>
              <a:t>Enkelt modstande, i gassen verden om regner man enkelt modstande til meter rør. Som bliver tillagt den totale længde.</a:t>
            </a:r>
          </a:p>
          <a:p>
            <a:pPr marL="0" indent="0">
              <a:buNone/>
            </a:pPr>
            <a:endParaRPr lang="da-DK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a-DK" dirty="0">
              <a:solidFill>
                <a:schemeClr val="bg1"/>
              </a:solidFill>
            </a:endParaRPr>
          </a:p>
          <a:p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4E2A7C5-9B84-B8BC-D571-A673BAC80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5A69C7ED-D7E1-5182-24F4-6988FE2DE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433" y="944953"/>
            <a:ext cx="2419688" cy="493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7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FFE454-FDE6-008C-1B82-4CB1E8004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985D3950-9282-EF43-52F7-2DD815CFC3F7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rcRect t="15787" b="10612"/>
          <a:stretch>
            <a:fillRect/>
          </a:stretch>
        </p:blipFill>
        <p:spPr>
          <a:xfrm>
            <a:off x="-3321" y="-6691"/>
            <a:ext cx="12191980" cy="6864691"/>
          </a:xfrm>
          <a:prstGeom prst="rect">
            <a:avLst/>
          </a:prstGeom>
        </p:spPr>
      </p:pic>
      <p:sp>
        <p:nvSpPr>
          <p:cNvPr id="19" name="Rectangle 11">
            <a:extLst>
              <a:ext uri="{FF2B5EF4-FFF2-40B4-BE49-F238E27FC236}">
                <a16:creationId xmlns:a16="http://schemas.microsoft.com/office/drawing/2014/main" id="{854BD28C-40A8-AC59-1D3B-549A7FF0E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8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AA3108FB-7CE7-C86A-8745-DC454F31C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321" y="-2"/>
            <a:ext cx="283464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CFA92510-E1D3-D9CB-10E5-3C3F39FC6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478212" y="650367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tx2">
              <a:alpha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65547996-50EC-6F76-FD8F-F5BDFDCE7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744719"/>
            <a:ext cx="3779059" cy="5785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>
                <a:solidFill>
                  <a:schemeClr val="bg1"/>
                </a:solidFill>
              </a:rPr>
              <a:t>Indtastning i ark.</a:t>
            </a:r>
          </a:p>
          <a:p>
            <a:pPr marL="0" indent="0">
              <a:buNone/>
            </a:pPr>
            <a:r>
              <a:rPr lang="da-DK" dirty="0">
                <a:solidFill>
                  <a:schemeClr val="bg1"/>
                </a:solidFill>
              </a:rPr>
              <a:t>Vi taster KUN i de hvide felter!</a:t>
            </a:r>
          </a:p>
          <a:p>
            <a:pPr marL="0" indent="0">
              <a:buNone/>
            </a:pPr>
            <a:endParaRPr lang="da-DK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a-DK" dirty="0">
                <a:solidFill>
                  <a:schemeClr val="bg1"/>
                </a:solidFill>
              </a:rPr>
              <a:t>Vigtig du skal lave en note på alle rør stræk og skrive hvad for nogen komponenter der sider på røret.</a:t>
            </a:r>
          </a:p>
          <a:p>
            <a:pPr marL="0" indent="0">
              <a:buNone/>
            </a:pPr>
            <a:r>
              <a:rPr lang="da-DK" dirty="0">
                <a:solidFill>
                  <a:schemeClr val="bg1"/>
                </a:solidFill>
              </a:rPr>
              <a:t>Og hvor mange meter rør omregnes det til !</a:t>
            </a:r>
          </a:p>
          <a:p>
            <a:pPr marL="0" indent="0">
              <a:buNone/>
            </a:pPr>
            <a:endParaRPr lang="da-DK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a-DK" dirty="0">
                <a:solidFill>
                  <a:schemeClr val="bg1"/>
                </a:solidFill>
              </a:rPr>
              <a:t>Omregningen sker på side skifter der hedder henvisninger, i bund af arket.</a:t>
            </a:r>
          </a:p>
          <a:p>
            <a:pPr marL="0" indent="0">
              <a:buNone/>
            </a:pPr>
            <a:endParaRPr lang="da-DK" dirty="0">
              <a:solidFill>
                <a:schemeClr val="bg1"/>
              </a:solidFill>
            </a:endParaRPr>
          </a:p>
          <a:p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81D350-ABAD-C70D-0ACB-776C6499A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DDE6602-B4A1-3161-66AA-55F3680C8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183" y="804496"/>
            <a:ext cx="1857634" cy="524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69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5FA5A9-8DB3-95B3-36CB-7A3AC91D4D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75EAF071-1D18-E748-91A1-E02A2DA07E31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rcRect t="15787" b="10612"/>
          <a:stretch>
            <a:fillRect/>
          </a:stretch>
        </p:blipFill>
        <p:spPr>
          <a:xfrm>
            <a:off x="-3321" y="-6691"/>
            <a:ext cx="12191980" cy="6864691"/>
          </a:xfrm>
          <a:prstGeom prst="rect">
            <a:avLst/>
          </a:prstGeom>
        </p:spPr>
      </p:pic>
      <p:sp>
        <p:nvSpPr>
          <p:cNvPr id="19" name="Rectangle 11">
            <a:extLst>
              <a:ext uri="{FF2B5EF4-FFF2-40B4-BE49-F238E27FC236}">
                <a16:creationId xmlns:a16="http://schemas.microsoft.com/office/drawing/2014/main" id="{E4122E2C-4FE9-7C29-CC20-2DF5DB666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8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D35F1FA5-6C9A-0E22-A132-C2FA0FEC0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321" y="-2"/>
            <a:ext cx="283464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F12C9ED9-1F63-7D54-1945-9AA895C0C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478212" y="650367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tx2">
              <a:alpha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A9035532-3CD6-987A-506F-AEF1C3144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744719"/>
            <a:ext cx="3779059" cy="5785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>
                <a:solidFill>
                  <a:schemeClr val="bg1"/>
                </a:solidFill>
              </a:rPr>
              <a:t>Indtastning i ark.</a:t>
            </a:r>
          </a:p>
          <a:p>
            <a:pPr marL="0" indent="0">
              <a:buNone/>
            </a:pPr>
            <a:r>
              <a:rPr lang="da-DK" dirty="0">
                <a:solidFill>
                  <a:schemeClr val="bg1"/>
                </a:solidFill>
              </a:rPr>
              <a:t>Vi taster KUN i de hvide felter!</a:t>
            </a:r>
          </a:p>
          <a:p>
            <a:pPr marL="0" indent="0">
              <a:buNone/>
            </a:pPr>
            <a:endParaRPr lang="da-DK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a-DK" dirty="0">
                <a:solidFill>
                  <a:schemeClr val="bg1"/>
                </a:solidFill>
              </a:rPr>
              <a:t>På siden ”Henvisning” se i toppe type komponent og rør størrelser på den anden akse.</a:t>
            </a:r>
          </a:p>
          <a:p>
            <a:pPr marL="0" indent="0">
              <a:buNone/>
            </a:pPr>
            <a:endParaRPr lang="da-DK" dirty="0">
              <a:solidFill>
                <a:schemeClr val="bg1"/>
              </a:solidFill>
            </a:endParaRPr>
          </a:p>
          <a:p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30EA447-007F-5394-AA5C-F363A80B27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30E61A14-4918-4633-E210-1BDEBA516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0773" y="848782"/>
            <a:ext cx="5249008" cy="515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28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72AABA-DA41-4CED-4F5D-2E314866F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4283383E-19D7-5EFA-114C-9226C64610A8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rcRect t="15787" b="10612"/>
          <a:stretch>
            <a:fillRect/>
          </a:stretch>
        </p:blipFill>
        <p:spPr>
          <a:xfrm>
            <a:off x="-3321" y="-6691"/>
            <a:ext cx="12191980" cy="6864691"/>
          </a:xfrm>
          <a:prstGeom prst="rect">
            <a:avLst/>
          </a:prstGeom>
        </p:spPr>
      </p:pic>
      <p:sp>
        <p:nvSpPr>
          <p:cNvPr id="19" name="Rectangle 11">
            <a:extLst>
              <a:ext uri="{FF2B5EF4-FFF2-40B4-BE49-F238E27FC236}">
                <a16:creationId xmlns:a16="http://schemas.microsoft.com/office/drawing/2014/main" id="{719C1714-B3B4-1E0A-747A-7E94A395A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8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8863FF8E-2A35-7507-B985-0556B644B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321" y="-2"/>
            <a:ext cx="283464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6E07DE66-E930-CA12-E41B-44095318E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478212" y="650367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tx2">
              <a:alpha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69F6D116-29D1-56EF-6F9F-692754338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744719"/>
            <a:ext cx="3779059" cy="57852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>
                <a:solidFill>
                  <a:schemeClr val="bg1"/>
                </a:solidFill>
              </a:rPr>
              <a:t>Indtastning i ark.</a:t>
            </a:r>
          </a:p>
          <a:p>
            <a:pPr marL="0" indent="0">
              <a:buNone/>
            </a:pPr>
            <a:r>
              <a:rPr lang="da-DK">
                <a:solidFill>
                  <a:schemeClr val="bg1"/>
                </a:solidFill>
              </a:rPr>
              <a:t>Vi taster KUN i de hvide felter!</a:t>
            </a:r>
          </a:p>
          <a:p>
            <a:pPr marL="0" indent="0">
              <a:buNone/>
            </a:pPr>
            <a:endParaRPr lang="da-DK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a-DK">
                <a:solidFill>
                  <a:schemeClr val="bg1"/>
                </a:solidFill>
              </a:rPr>
              <a:t>Kote:</a:t>
            </a:r>
          </a:p>
          <a:p>
            <a:pPr marL="0" indent="0">
              <a:buNone/>
            </a:pPr>
            <a:r>
              <a:rPr lang="da-DK">
                <a:solidFill>
                  <a:schemeClr val="bg1"/>
                </a:solidFill>
              </a:rPr>
              <a:t>Er et udtryk for den højde man er i, over et fastlagt punkt. </a:t>
            </a:r>
            <a:br>
              <a:rPr lang="da-DK">
                <a:solidFill>
                  <a:schemeClr val="bg1"/>
                </a:solidFill>
              </a:rPr>
            </a:br>
            <a:r>
              <a:rPr lang="da-DK">
                <a:solidFill>
                  <a:schemeClr val="bg1"/>
                </a:solidFill>
              </a:rPr>
              <a:t>Det vil sige det referer til nogen højder på anlægget som en landmåler kan afsætter.</a:t>
            </a:r>
          </a:p>
          <a:p>
            <a:pPr marL="0" indent="0">
              <a:buNone/>
            </a:pPr>
            <a:endParaRPr lang="da-DK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a-DK">
                <a:solidFill>
                  <a:schemeClr val="bg1"/>
                </a:solidFill>
              </a:rPr>
              <a:t>Vi bruger det i forhold til natur- gassen da den har en lavere masse fylde en luft.</a:t>
            </a:r>
          </a:p>
          <a:p>
            <a:pPr marL="0" indent="0">
              <a:buNone/>
            </a:pPr>
            <a:r>
              <a:rPr lang="da-DK">
                <a:solidFill>
                  <a:schemeClr val="bg1"/>
                </a:solidFill>
              </a:rPr>
              <a:t>Det betyder den hjælper med tryk tabbet på vej op men koster mere på vej ned!</a:t>
            </a:r>
          </a:p>
          <a:p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9E2886-5147-32B3-E122-364659AFF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DC1273A-E521-BAF4-7962-90A0C1D06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747" y="978408"/>
            <a:ext cx="6173061" cy="499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088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264A99-C5F2-4810-C544-9BDC95F3E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7ECB8760-551A-F401-9B7E-39EAC8C74D1E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rcRect t="15787" b="10612"/>
          <a:stretch>
            <a:fillRect/>
          </a:stretch>
        </p:blipFill>
        <p:spPr>
          <a:xfrm>
            <a:off x="-3321" y="-6691"/>
            <a:ext cx="12191980" cy="6864691"/>
          </a:xfrm>
          <a:prstGeom prst="rect">
            <a:avLst/>
          </a:prstGeom>
        </p:spPr>
      </p:pic>
      <p:sp>
        <p:nvSpPr>
          <p:cNvPr id="19" name="Rectangle 11">
            <a:extLst>
              <a:ext uri="{FF2B5EF4-FFF2-40B4-BE49-F238E27FC236}">
                <a16:creationId xmlns:a16="http://schemas.microsoft.com/office/drawing/2014/main" id="{C419CA1C-E95C-C6E0-0A70-49F64E063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8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865E215E-C5AD-B806-1056-72EAA315D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321" y="-2"/>
            <a:ext cx="283464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F6FCEAFB-81C2-FA82-6E05-369FEF107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478212" y="650367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tx2">
              <a:alpha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344EA1FA-9EC7-0FDB-F35B-8ACEA4830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90" y="1119844"/>
            <a:ext cx="4581834" cy="4290269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Ved dimensionering af gas installationer må der max være 2mbar’s tryktab ud til alle punkter!</a:t>
            </a:r>
          </a:p>
          <a:p>
            <a:endParaRPr lang="da-DK" dirty="0">
              <a:solidFill>
                <a:schemeClr val="bg1"/>
              </a:solidFill>
            </a:endParaRPr>
          </a:p>
          <a:p>
            <a:r>
              <a:rPr lang="da-DK" dirty="0">
                <a:solidFill>
                  <a:schemeClr val="bg1"/>
                </a:solidFill>
              </a:rPr>
              <a:t>Skal over holdes..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7ED172-41AA-FB4C-6948-EEBDF854C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582C4A2-FC75-5323-A80F-216AA4985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993" y="1092435"/>
            <a:ext cx="2896004" cy="514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87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59DDB583-17B5-8EE2-A530-41B3B08B2BD3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rcRect t="15787" b="10612"/>
          <a:stretch>
            <a:fillRect/>
          </a:stretch>
        </p:blipFill>
        <p:spPr>
          <a:xfrm>
            <a:off x="20" y="-1"/>
            <a:ext cx="12191980" cy="6864691"/>
          </a:xfrm>
          <a:prstGeom prst="rect">
            <a:avLst/>
          </a:prstGeom>
        </p:spPr>
      </p:pic>
      <p:sp>
        <p:nvSpPr>
          <p:cNvPr id="19" name="Rectangle 11">
            <a:extLst>
              <a:ext uri="{FF2B5EF4-FFF2-40B4-BE49-F238E27FC236}">
                <a16:creationId xmlns:a16="http://schemas.microsoft.com/office/drawing/2014/main" id="{42753708-3791-427F-9863-E2E9E9117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8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24C1E362-0418-4456-8AED-F17CB3936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321" y="-2"/>
            <a:ext cx="283464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88946BC1-A6A4-4C8F-AE78-311E225B7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478212" y="650367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tx2">
              <a:alpha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9A38013F-FEBA-6E78-78D7-472F19A22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178" y="744719"/>
            <a:ext cx="10178322" cy="5134874"/>
          </a:xfrm>
        </p:spPr>
        <p:txBody>
          <a:bodyPr>
            <a:norm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• BEK 247 s.6 §38 </a:t>
            </a:r>
          </a:p>
          <a:p>
            <a:endParaRPr lang="da-DK" dirty="0">
              <a:solidFill>
                <a:schemeClr val="bg1"/>
              </a:solidFill>
            </a:endParaRPr>
          </a:p>
          <a:p>
            <a:r>
              <a:rPr lang="da-DK" dirty="0">
                <a:solidFill>
                  <a:schemeClr val="bg1"/>
                </a:solidFill>
              </a:rPr>
              <a:t>§ 38.Gasrør og -ledninger skal dimensioneres efter gasinstallationens maksimale forbrug. </a:t>
            </a:r>
          </a:p>
          <a:p>
            <a:endParaRPr lang="da-DK" dirty="0">
              <a:solidFill>
                <a:schemeClr val="bg1"/>
              </a:solidFill>
            </a:endParaRPr>
          </a:p>
          <a:p>
            <a:r>
              <a:rPr lang="da-DK" dirty="0">
                <a:solidFill>
                  <a:schemeClr val="bg1"/>
                </a:solidFill>
              </a:rPr>
              <a:t>Stk. 2. Ved gasinstallationer, hvor enkeltapparater ikke forventes anvendt på samme tid, kan dette indgå i dimensioneringen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9427082-69D0-4F07-835C-0C46C2ED8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9724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5C15A8-F202-E3C6-3474-815350ECB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5BDDE64B-B0BF-A1B9-ACEA-178BF25A4210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rcRect t="15787" b="10612"/>
          <a:stretch>
            <a:fillRect/>
          </a:stretch>
        </p:blipFill>
        <p:spPr>
          <a:xfrm>
            <a:off x="-3321" y="-6691"/>
            <a:ext cx="12191980" cy="6864691"/>
          </a:xfrm>
          <a:prstGeom prst="rect">
            <a:avLst/>
          </a:prstGeom>
        </p:spPr>
      </p:pic>
      <p:sp>
        <p:nvSpPr>
          <p:cNvPr id="19" name="Rectangle 11">
            <a:extLst>
              <a:ext uri="{FF2B5EF4-FFF2-40B4-BE49-F238E27FC236}">
                <a16:creationId xmlns:a16="http://schemas.microsoft.com/office/drawing/2014/main" id="{510C943C-9215-AC97-58A1-0D4F35C57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8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C88C2071-FEDF-8A86-71C0-20D5388FF4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321" y="-2"/>
            <a:ext cx="283464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94048F23-C20D-91F2-5F45-6DC4A184D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478212" y="650367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tx2">
              <a:alpha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E6FC8672-A29E-CA79-3AEA-A61990804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178" y="744719"/>
            <a:ext cx="10178322" cy="5785240"/>
          </a:xfrm>
        </p:spPr>
        <p:txBody>
          <a:bodyPr>
            <a:norm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• BEK 230 §11 stk. 1-3 </a:t>
            </a:r>
          </a:p>
          <a:p>
            <a:endParaRPr lang="da-DK" dirty="0">
              <a:solidFill>
                <a:schemeClr val="bg1"/>
              </a:solidFill>
            </a:endParaRPr>
          </a:p>
          <a:p>
            <a:r>
              <a:rPr lang="da-DK" dirty="0">
                <a:solidFill>
                  <a:schemeClr val="bg1"/>
                </a:solidFill>
              </a:rPr>
              <a:t>§ 11. Tilslutningstrykket for gasforbrugende apparater til anvendelse i husholdning og mindre industri er baseret på et standard tilslutningstryk og tilladte variationer, jf. EN 437 + A1:2009, og er fastsat til følgende: </a:t>
            </a:r>
          </a:p>
          <a:p>
            <a:endParaRPr lang="da-DK" dirty="0">
              <a:solidFill>
                <a:schemeClr val="bg1"/>
              </a:solidFill>
            </a:endParaRPr>
          </a:p>
          <a:p>
            <a:r>
              <a:rPr lang="da-DK" dirty="0">
                <a:solidFill>
                  <a:schemeClr val="bg1"/>
                </a:solidFill>
              </a:rPr>
              <a:t>1) For 1. gasfamilie er tilslutningstrykket 8 mbar. Det tilladte minimumstryk er 6 mbar, og det tilladte maksimumstryk er 15 mbar. </a:t>
            </a:r>
          </a:p>
          <a:p>
            <a:endParaRPr lang="da-DK" dirty="0">
              <a:solidFill>
                <a:schemeClr val="bg1"/>
              </a:solidFill>
            </a:endParaRPr>
          </a:p>
          <a:p>
            <a:r>
              <a:rPr lang="da-DK" dirty="0">
                <a:solidFill>
                  <a:schemeClr val="bg1"/>
                </a:solidFill>
              </a:rPr>
              <a:t>2) For 2. gasfamilie er tilslutningstrykket 20 mbar. Det tilladte minimumstryk er 17 mbar, og det tilladte maksimumstryk er 25 mbar. </a:t>
            </a:r>
          </a:p>
          <a:p>
            <a:endParaRPr lang="da-DK" dirty="0">
              <a:solidFill>
                <a:schemeClr val="bg1"/>
              </a:solidFill>
            </a:endParaRPr>
          </a:p>
          <a:p>
            <a:r>
              <a:rPr lang="da-DK" dirty="0">
                <a:solidFill>
                  <a:schemeClr val="bg1"/>
                </a:solidFill>
              </a:rPr>
              <a:t>3) For 3. gasfamilie er tilslutningstrykket 30 mbar. Det tilladte minimumstryk er 25 mbar, og det tilladte maksimumstryk 35 mbar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C38E7A-F8DC-1D23-B238-FEDD7F8EE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4476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B57E13-9EDB-B94A-DD6D-1850C74C9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7F6B311E-31C2-21DA-FEB4-74A683A96A1F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rcRect t="15787" b="10612"/>
          <a:stretch>
            <a:fillRect/>
          </a:stretch>
        </p:blipFill>
        <p:spPr>
          <a:xfrm>
            <a:off x="-141712" y="-6691"/>
            <a:ext cx="12191980" cy="6864691"/>
          </a:xfrm>
          <a:prstGeom prst="rect">
            <a:avLst/>
          </a:prstGeom>
        </p:spPr>
      </p:pic>
      <p:sp>
        <p:nvSpPr>
          <p:cNvPr id="19" name="Rectangle 11">
            <a:extLst>
              <a:ext uri="{FF2B5EF4-FFF2-40B4-BE49-F238E27FC236}">
                <a16:creationId xmlns:a16="http://schemas.microsoft.com/office/drawing/2014/main" id="{01AC8C82-18F1-051F-3E05-C00D381FA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8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CF2E059A-FFDA-B7B0-2492-63D93F746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321" y="-2"/>
            <a:ext cx="283464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9CADEC60-16BB-5271-51DA-0ABAB8DBC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478212" y="650367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tx2">
              <a:alpha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41339006-3998-C39F-1433-5698DD8FE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178" y="744719"/>
            <a:ext cx="10178322" cy="5785240"/>
          </a:xfrm>
        </p:spPr>
        <p:txBody>
          <a:bodyPr>
            <a:norm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BEK 247 s.6 §38 </a:t>
            </a:r>
          </a:p>
          <a:p>
            <a:r>
              <a:rPr lang="da-DK" b="1" dirty="0">
                <a:solidFill>
                  <a:schemeClr val="bg1"/>
                </a:solidFill>
              </a:rPr>
              <a:t>BEK 230 §11 stk. 1-3 </a:t>
            </a:r>
          </a:p>
          <a:p>
            <a:endParaRPr lang="da-DK" dirty="0">
              <a:solidFill>
                <a:schemeClr val="bg1"/>
              </a:solidFill>
            </a:endParaRPr>
          </a:p>
          <a:p>
            <a:r>
              <a:rPr lang="da-DK" dirty="0">
                <a:solidFill>
                  <a:schemeClr val="bg1"/>
                </a:solidFill>
              </a:rPr>
              <a:t>Grundlag for dimensionering (GR-As149): </a:t>
            </a:r>
          </a:p>
          <a:p>
            <a:endParaRPr lang="da-DK" dirty="0">
              <a:solidFill>
                <a:schemeClr val="bg1"/>
              </a:solidFill>
            </a:endParaRPr>
          </a:p>
          <a:p>
            <a:r>
              <a:rPr lang="da-DK" dirty="0">
                <a:solidFill>
                  <a:schemeClr val="bg1"/>
                </a:solidFill>
              </a:rPr>
              <a:t>Det grundlæggende krav for dimensioneringen af gasledninger er, at de gasforbrugende apparater under alle driftsforhold skal sikres et tilslutningstryk inden for de i tabel 4-1 angivne rammer for henholdsvis 1., 2. og 3. gasfamilie (GR-A s46)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0EF907-893C-7D8C-DF2C-B2E611C54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111BC2B9-2E43-61AC-4AC2-003FAA13D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382" y="4195097"/>
            <a:ext cx="5363323" cy="242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36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6A36A8-B1C4-74EC-6BA7-C23B122D8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9373FE03-4723-5444-D1FB-F384ABECD750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rcRect t="15787" b="10612"/>
          <a:stretch>
            <a:fillRect/>
          </a:stretch>
        </p:blipFill>
        <p:spPr>
          <a:xfrm>
            <a:off x="-3321" y="-6691"/>
            <a:ext cx="12191980" cy="6864691"/>
          </a:xfrm>
          <a:prstGeom prst="rect">
            <a:avLst/>
          </a:prstGeom>
        </p:spPr>
      </p:pic>
      <p:sp>
        <p:nvSpPr>
          <p:cNvPr id="19" name="Rectangle 11">
            <a:extLst>
              <a:ext uri="{FF2B5EF4-FFF2-40B4-BE49-F238E27FC236}">
                <a16:creationId xmlns:a16="http://schemas.microsoft.com/office/drawing/2014/main" id="{4CDD8D1B-4319-AE2B-ABEC-8E8C54E17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8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F0BB5DFA-096D-DBDF-DDBC-13C4C3D0F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321" y="-2"/>
            <a:ext cx="283464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2BD27E91-6618-8828-082D-5BE44E4ED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478212" y="650367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tx2">
              <a:alpha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B38C880B-7A2D-7A5E-B25B-7D548E2AB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178" y="744719"/>
            <a:ext cx="10178322" cy="5785240"/>
          </a:xfrm>
        </p:spPr>
        <p:txBody>
          <a:bodyPr>
            <a:norm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Ledningernes dimension afhænger af følgende forhold: </a:t>
            </a:r>
          </a:p>
          <a:p>
            <a:endParaRPr lang="da-DK" dirty="0">
              <a:solidFill>
                <a:schemeClr val="bg1"/>
              </a:solidFill>
            </a:endParaRPr>
          </a:p>
          <a:p>
            <a:r>
              <a:rPr lang="da-DK" dirty="0">
                <a:solidFill>
                  <a:schemeClr val="bg1"/>
                </a:solidFill>
              </a:rPr>
              <a:t>• Tilladeligt tryktab </a:t>
            </a:r>
          </a:p>
          <a:p>
            <a:r>
              <a:rPr lang="da-DK" dirty="0">
                <a:solidFill>
                  <a:schemeClr val="bg1"/>
                </a:solidFill>
              </a:rPr>
              <a:t>• Gasføringen (volumenstrømmen) </a:t>
            </a:r>
            <a:r>
              <a:rPr lang="da-DK" dirty="0" err="1">
                <a:solidFill>
                  <a:schemeClr val="bg1"/>
                </a:solidFill>
              </a:rPr>
              <a:t>qv</a:t>
            </a:r>
            <a:r>
              <a:rPr lang="da-DK" dirty="0">
                <a:solidFill>
                  <a:schemeClr val="bg1"/>
                </a:solidFill>
              </a:rPr>
              <a:t> </a:t>
            </a:r>
          </a:p>
          <a:p>
            <a:r>
              <a:rPr lang="da-DK" dirty="0">
                <a:solidFill>
                  <a:schemeClr val="bg1"/>
                </a:solidFill>
              </a:rPr>
              <a:t>• Gassens densitet (specielt dens massefylde) </a:t>
            </a:r>
          </a:p>
          <a:p>
            <a:r>
              <a:rPr lang="da-DK" dirty="0">
                <a:solidFill>
                  <a:schemeClr val="bg1"/>
                </a:solidFill>
              </a:rPr>
              <a:t>• Ledningens længde </a:t>
            </a:r>
          </a:p>
          <a:p>
            <a:r>
              <a:rPr lang="da-DK" dirty="0">
                <a:solidFill>
                  <a:schemeClr val="bg1"/>
                </a:solidFill>
              </a:rPr>
              <a:t>• Enkeltmodstande (fittings og armaturer) </a:t>
            </a:r>
          </a:p>
          <a:p>
            <a:r>
              <a:rPr lang="da-DK" dirty="0">
                <a:solidFill>
                  <a:schemeClr val="bg1"/>
                </a:solidFill>
              </a:rPr>
              <a:t>• Rørmateriale </a:t>
            </a:r>
          </a:p>
          <a:p>
            <a:r>
              <a:rPr lang="da-DK" dirty="0">
                <a:solidFill>
                  <a:schemeClr val="bg1"/>
                </a:solidFill>
              </a:rPr>
              <a:t>• Højdeforskelle i installationen </a:t>
            </a:r>
          </a:p>
          <a:p>
            <a:r>
              <a:rPr lang="da-DK" dirty="0">
                <a:solidFill>
                  <a:schemeClr val="bg1"/>
                </a:solidFill>
              </a:rPr>
              <a:t>• Samtidighedsfaktor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41C629-05A7-5BAF-A621-FCF16C2A1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2180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717201-B3E6-EB75-38BF-C0ED93B70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4D1BF53B-0E5E-626C-51EB-219D83C638DD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rcRect t="15787" b="10612"/>
          <a:stretch>
            <a:fillRect/>
          </a:stretch>
        </p:blipFill>
        <p:spPr>
          <a:xfrm>
            <a:off x="-3321" y="-6691"/>
            <a:ext cx="12191980" cy="6864691"/>
          </a:xfrm>
          <a:prstGeom prst="rect">
            <a:avLst/>
          </a:prstGeom>
        </p:spPr>
      </p:pic>
      <p:sp>
        <p:nvSpPr>
          <p:cNvPr id="19" name="Rectangle 11">
            <a:extLst>
              <a:ext uri="{FF2B5EF4-FFF2-40B4-BE49-F238E27FC236}">
                <a16:creationId xmlns:a16="http://schemas.microsoft.com/office/drawing/2014/main" id="{33CA0082-CE02-F7E0-23A6-16D4EE570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8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2B9B9CEF-457B-147F-6C02-2A3C76D37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321" y="-2"/>
            <a:ext cx="283464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DD0D2F8C-AF8F-74E7-6E21-920A575F7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478212" y="650367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tx2">
              <a:alpha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8C056E72-F206-BB18-381D-25D701A73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178" y="744719"/>
            <a:ext cx="10178322" cy="5785240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BEK 247 s. 4 §15. max 2 mbar tryktab ved installationer &lt; 100 mbar </a:t>
            </a:r>
          </a:p>
          <a:p>
            <a:r>
              <a:rPr lang="da-DK" dirty="0">
                <a:solidFill>
                  <a:schemeClr val="bg1"/>
                </a:solidFill>
              </a:rPr>
              <a:t>BEK 247 s. 4 §15 stk. 2 – For installationer, hvor der anvendes apparatregulator umiddelbart før gasapparatet, kan større tryktab begrundes. I hvilke tilfælde kan det begrundes? </a:t>
            </a:r>
          </a:p>
          <a:p>
            <a:endParaRPr lang="da-DK" dirty="0">
              <a:solidFill>
                <a:schemeClr val="bg1"/>
              </a:solidFill>
            </a:endParaRPr>
          </a:p>
          <a:p>
            <a:pPr algn="ctr"/>
            <a:r>
              <a:rPr lang="da-DK" dirty="0">
                <a:solidFill>
                  <a:schemeClr val="bg1"/>
                </a:solidFill>
              </a:rPr>
              <a:t>Tilladte tryktab iht. GR-A s149 (bilag 8A) </a:t>
            </a:r>
          </a:p>
          <a:p>
            <a:r>
              <a:rPr lang="da-DK" b="1" dirty="0">
                <a:solidFill>
                  <a:schemeClr val="bg1"/>
                </a:solidFill>
              </a:rPr>
              <a:t>Uden hus- eller målerregulator </a:t>
            </a:r>
            <a:r>
              <a:rPr lang="da-DK" dirty="0">
                <a:solidFill>
                  <a:schemeClr val="bg1"/>
                </a:solidFill>
              </a:rPr>
              <a:t>(26/23 mbar system) </a:t>
            </a:r>
          </a:p>
          <a:p>
            <a:r>
              <a:rPr lang="da-DK" dirty="0">
                <a:solidFill>
                  <a:schemeClr val="bg1"/>
                </a:solidFill>
              </a:rPr>
              <a:t>• 2,5 mbar fra forsyningspunkt (stikledningens </a:t>
            </a:r>
            <a:r>
              <a:rPr lang="da-DK" dirty="0" err="1">
                <a:solidFill>
                  <a:schemeClr val="bg1"/>
                </a:solidFill>
              </a:rPr>
              <a:t>anboring</a:t>
            </a:r>
            <a:r>
              <a:rPr lang="da-DK" dirty="0">
                <a:solidFill>
                  <a:schemeClr val="bg1"/>
                </a:solidFill>
              </a:rPr>
              <a:t> på hovedledning) til apparatets tilslutning </a:t>
            </a:r>
          </a:p>
          <a:p>
            <a:r>
              <a:rPr lang="da-DK" dirty="0">
                <a:solidFill>
                  <a:schemeClr val="bg1"/>
                </a:solidFill>
              </a:rPr>
              <a:t>• heraf max 0,5 mbar i stik- og fordelingsledning. Dvs. max tryktab i gasrøret i bygningen er 2 mbar </a:t>
            </a:r>
          </a:p>
          <a:p>
            <a:endParaRPr lang="da-DK" dirty="0">
              <a:solidFill>
                <a:schemeClr val="bg1"/>
              </a:solidFill>
            </a:endParaRPr>
          </a:p>
          <a:p>
            <a:r>
              <a:rPr lang="da-DK" b="1" dirty="0">
                <a:solidFill>
                  <a:schemeClr val="bg1"/>
                </a:solidFill>
              </a:rPr>
              <a:t>Med hus- eller målerregulator (1-4 bar system, eller bare 4 bars system) </a:t>
            </a:r>
          </a:p>
          <a:p>
            <a:r>
              <a:rPr lang="da-DK" dirty="0">
                <a:solidFill>
                  <a:schemeClr val="bg1"/>
                </a:solidFill>
              </a:rPr>
              <a:t>• 0,4 bar i stikledning </a:t>
            </a:r>
          </a:p>
          <a:p>
            <a:r>
              <a:rPr lang="da-DK" dirty="0">
                <a:solidFill>
                  <a:schemeClr val="bg1"/>
                </a:solidFill>
              </a:rPr>
              <a:t>• 2,0 mbar efter regulator (fordelings- og forbrugsledning/gasrøret)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13A1F4-8AB2-CF23-12C2-568887436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1870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C0DF63-F3C3-258A-3640-F20D22493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C108A572-EA18-2C84-3B55-D4BC7A78E5E3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rcRect t="15787" b="10612"/>
          <a:stretch>
            <a:fillRect/>
          </a:stretch>
        </p:blipFill>
        <p:spPr>
          <a:xfrm>
            <a:off x="-3321" y="-6691"/>
            <a:ext cx="12191980" cy="6864691"/>
          </a:xfrm>
          <a:prstGeom prst="rect">
            <a:avLst/>
          </a:prstGeom>
        </p:spPr>
      </p:pic>
      <p:sp>
        <p:nvSpPr>
          <p:cNvPr id="19" name="Rectangle 11">
            <a:extLst>
              <a:ext uri="{FF2B5EF4-FFF2-40B4-BE49-F238E27FC236}">
                <a16:creationId xmlns:a16="http://schemas.microsoft.com/office/drawing/2014/main" id="{59F57F5F-6510-DE55-8F51-7E5110302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8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C2CC3535-C040-FC90-5529-3298EC883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321" y="-2"/>
            <a:ext cx="283464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1813C72D-A5F8-96D4-2F6F-028F51A54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478212" y="650367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tx2">
              <a:alpha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9EF65E01-CCFA-5BD0-667E-159167D50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178" y="744719"/>
            <a:ext cx="10178322" cy="5785240"/>
          </a:xfrm>
        </p:spPr>
        <p:txBody>
          <a:bodyPr>
            <a:norm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Med hus- eller målerregulator (100 mbar - 1 bar system) </a:t>
            </a:r>
          </a:p>
          <a:p>
            <a:r>
              <a:rPr lang="da-DK" dirty="0">
                <a:solidFill>
                  <a:schemeClr val="bg1"/>
                </a:solidFill>
              </a:rPr>
              <a:t>• 50 mbar i stikledning </a:t>
            </a:r>
          </a:p>
          <a:p>
            <a:r>
              <a:rPr lang="da-DK" dirty="0">
                <a:solidFill>
                  <a:schemeClr val="bg1"/>
                </a:solidFill>
              </a:rPr>
              <a:t>• 2,0 mbar efter regulator (fordelings- og forbrugsledning/gasrøret) </a:t>
            </a:r>
          </a:p>
          <a:p>
            <a:endParaRPr lang="da-DK" dirty="0">
              <a:solidFill>
                <a:schemeClr val="bg1"/>
              </a:solidFill>
            </a:endParaRPr>
          </a:p>
          <a:p>
            <a:r>
              <a:rPr lang="da-DK" b="1" dirty="0">
                <a:solidFill>
                  <a:schemeClr val="bg1"/>
                </a:solidFill>
              </a:rPr>
              <a:t>Med hus- eller målerregulator (36 mbar - 100 mbar system) </a:t>
            </a:r>
          </a:p>
          <a:p>
            <a:r>
              <a:rPr lang="da-DK" dirty="0">
                <a:solidFill>
                  <a:schemeClr val="bg1"/>
                </a:solidFill>
              </a:rPr>
              <a:t>• 5 mbar i stikledning </a:t>
            </a:r>
          </a:p>
          <a:p>
            <a:r>
              <a:rPr lang="da-DK" dirty="0">
                <a:solidFill>
                  <a:schemeClr val="bg1"/>
                </a:solidFill>
              </a:rPr>
              <a:t>• 2,0 mbar efter regulator (fordelings- og forbrugsledning/gasrøret) </a:t>
            </a:r>
          </a:p>
          <a:p>
            <a:endParaRPr lang="da-DK" dirty="0">
              <a:solidFill>
                <a:schemeClr val="bg1"/>
              </a:solidFill>
            </a:endParaRPr>
          </a:p>
          <a:p>
            <a:r>
              <a:rPr lang="da-DK" b="1" dirty="0">
                <a:solidFill>
                  <a:schemeClr val="bg1"/>
                </a:solidFill>
              </a:rPr>
              <a:t>Flerfamiliehuse (Rækkehuse) el. lign. med fællesregulator </a:t>
            </a:r>
          </a:p>
          <a:p>
            <a:r>
              <a:rPr lang="da-DK" dirty="0">
                <a:solidFill>
                  <a:schemeClr val="bg1"/>
                </a:solidFill>
              </a:rPr>
              <a:t>• 0,5 mbar i fordelingsledning/gasrøret GS s 213 </a:t>
            </a:r>
          </a:p>
          <a:p>
            <a:r>
              <a:rPr lang="da-DK" dirty="0">
                <a:solidFill>
                  <a:schemeClr val="bg1"/>
                </a:solidFill>
              </a:rPr>
              <a:t>• 1,5 mbar i forbrugsledning/gasrøret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E0BB90-CE14-8AF4-E70B-92C2FD330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2B4507E2-4A61-5DD8-DD83-3C64227FC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7497" y="3325183"/>
            <a:ext cx="3237346" cy="329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272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241F50-3F0B-692B-7B30-C44157319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5AD781F7-5184-CAC8-206B-8229B2F2B510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rcRect t="15787" b="10612"/>
          <a:stretch>
            <a:fillRect/>
          </a:stretch>
        </p:blipFill>
        <p:spPr>
          <a:xfrm>
            <a:off x="-3321" y="-6691"/>
            <a:ext cx="12191980" cy="6864691"/>
          </a:xfrm>
          <a:prstGeom prst="rect">
            <a:avLst/>
          </a:prstGeom>
        </p:spPr>
      </p:pic>
      <p:sp>
        <p:nvSpPr>
          <p:cNvPr id="19" name="Rectangle 11">
            <a:extLst>
              <a:ext uri="{FF2B5EF4-FFF2-40B4-BE49-F238E27FC236}">
                <a16:creationId xmlns:a16="http://schemas.microsoft.com/office/drawing/2014/main" id="{1FB1E1D3-187D-6D1D-A32B-E19D28E24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8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A66DC968-4A10-C35A-6A8E-BC19DF1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321" y="-2"/>
            <a:ext cx="283464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163EA72B-129B-4452-6DA7-483E401B5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478212" y="650367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tx2">
              <a:alpha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88A5F0A6-ABAF-F7E5-F7F9-9E7748EA3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178" y="744719"/>
            <a:ext cx="10178322" cy="5785240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Max gashastigheder i rør (GS s 212): </a:t>
            </a:r>
          </a:p>
          <a:p>
            <a:endParaRPr lang="da-DK" dirty="0">
              <a:solidFill>
                <a:schemeClr val="bg1"/>
              </a:solidFill>
            </a:endParaRPr>
          </a:p>
          <a:p>
            <a:r>
              <a:rPr lang="da-DK" dirty="0">
                <a:solidFill>
                  <a:schemeClr val="bg1"/>
                </a:solidFill>
              </a:rPr>
              <a:t>• 25 m/s for ledninger under terræn </a:t>
            </a:r>
          </a:p>
          <a:p>
            <a:r>
              <a:rPr lang="da-DK" dirty="0">
                <a:solidFill>
                  <a:schemeClr val="bg1"/>
                </a:solidFill>
              </a:rPr>
              <a:t>• 20 m/s for ledninger over terræn </a:t>
            </a:r>
          </a:p>
          <a:p>
            <a:r>
              <a:rPr lang="da-DK" dirty="0">
                <a:solidFill>
                  <a:schemeClr val="bg1"/>
                </a:solidFill>
              </a:rPr>
              <a:t>• 15 m/s for ledninger i bygninger (BEK 247 §17)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DE1857-AE10-9FE1-278B-889194D66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5346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FE9464-5FAB-BA5B-FF23-9F31DB2C5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3CB16229-33FB-9A66-4581-8D3043CA3984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rcRect t="15787" b="10612"/>
          <a:stretch>
            <a:fillRect/>
          </a:stretch>
        </p:blipFill>
        <p:spPr>
          <a:xfrm>
            <a:off x="-3321" y="-6691"/>
            <a:ext cx="12191980" cy="6864691"/>
          </a:xfrm>
          <a:prstGeom prst="rect">
            <a:avLst/>
          </a:prstGeom>
        </p:spPr>
      </p:pic>
      <p:sp>
        <p:nvSpPr>
          <p:cNvPr id="19" name="Rectangle 11">
            <a:extLst>
              <a:ext uri="{FF2B5EF4-FFF2-40B4-BE49-F238E27FC236}">
                <a16:creationId xmlns:a16="http://schemas.microsoft.com/office/drawing/2014/main" id="{B14E7057-78CF-3FC8-3AA8-FEF6989A0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8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11553B55-982B-5640-0B08-2DD01457D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321" y="-2"/>
            <a:ext cx="283464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728A01C2-3498-3E71-01D8-B01B12978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478212" y="650367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tx2">
              <a:alpha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3F192E01-98B2-F75E-A20F-47A0BA088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" y="744719"/>
            <a:ext cx="3291840" cy="5785240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Enkel modstande</a:t>
            </a:r>
          </a:p>
          <a:p>
            <a:endParaRPr lang="da-DK" dirty="0">
              <a:solidFill>
                <a:schemeClr val="bg1"/>
              </a:solidFill>
            </a:endParaRPr>
          </a:p>
          <a:p>
            <a:r>
              <a:rPr lang="da-DK" dirty="0">
                <a:solidFill>
                  <a:schemeClr val="bg1"/>
                </a:solidFill>
              </a:rPr>
              <a:t>En modstand gøres op i meter rør.</a:t>
            </a:r>
          </a:p>
          <a:p>
            <a:endParaRPr lang="da-DK" dirty="0">
              <a:solidFill>
                <a:schemeClr val="bg1"/>
              </a:solidFill>
            </a:endParaRPr>
          </a:p>
          <a:p>
            <a:r>
              <a:rPr lang="da-DK" dirty="0">
                <a:solidFill>
                  <a:schemeClr val="bg1"/>
                </a:solidFill>
              </a:rPr>
              <a:t>Så et 90° kryds: afbøjning har en ækvivalent på 0,3m som tillægges rør trækket.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C7B207-F551-554A-FA33-96A32043A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B6AD3BEE-5B57-375F-F335-5E62DBE08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2595" y="480740"/>
            <a:ext cx="7020905" cy="604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760488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362</TotalTime>
  <Words>865</Words>
  <Application>Microsoft Office PowerPoint</Application>
  <PresentationFormat>Widescreen</PresentationFormat>
  <Paragraphs>107</Paragraphs>
  <Slides>16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0" baseType="lpstr">
      <vt:lpstr>Arial</vt:lpstr>
      <vt:lpstr>Gill Sans MT</vt:lpstr>
      <vt:lpstr>Impact</vt:lpstr>
      <vt:lpstr>Badge</vt:lpstr>
      <vt:lpstr>dimensionering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EUC Sjaelland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Thomas Saltoft Søndergaard Malm</dc:creator>
  <cp:lastModifiedBy>Thomas Saltoft Søndergaard Malm</cp:lastModifiedBy>
  <cp:revision>1</cp:revision>
  <dcterms:created xsi:type="dcterms:W3CDTF">2026-04-28T13:48:56Z</dcterms:created>
  <dcterms:modified xsi:type="dcterms:W3CDTF">2026-05-01T06:24:57Z</dcterms:modified>
</cp:coreProperties>
</file>