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74" r:id="rId2"/>
    <p:sldId id="256" r:id="rId3"/>
    <p:sldId id="300" r:id="rId4"/>
    <p:sldId id="295" r:id="rId5"/>
    <p:sldId id="298" r:id="rId6"/>
    <p:sldId id="270" r:id="rId7"/>
    <p:sldId id="266" r:id="rId8"/>
    <p:sldId id="269" r:id="rId9"/>
    <p:sldId id="267" r:id="rId10"/>
    <p:sldId id="305" r:id="rId11"/>
    <p:sldId id="306" r:id="rId12"/>
    <p:sldId id="308" r:id="rId13"/>
    <p:sldId id="309" r:id="rId14"/>
    <p:sldId id="310" r:id="rId15"/>
    <p:sldId id="311" r:id="rId16"/>
    <p:sldId id="312" r:id="rId17"/>
    <p:sldId id="313" r:id="rId18"/>
    <p:sldId id="315" r:id="rId19"/>
    <p:sldId id="316" r:id="rId20"/>
    <p:sldId id="317" r:id="rId2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25" d="100"/>
          <a:sy n="125" d="100"/>
        </p:scale>
        <p:origin x="30" y="-6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Rasmus Olsen" userId="60ad7a0d-de3a-4c3a-a2ae-a5b90c1e1209" providerId="ADAL" clId="{AF41CBB4-323F-4931-8EE1-F8402B471A80}"/>
    <pc:docChg chg="delSld">
      <pc:chgData name="Kim Rasmus Olsen" userId="60ad7a0d-de3a-4c3a-a2ae-a5b90c1e1209" providerId="ADAL" clId="{AF41CBB4-323F-4931-8EE1-F8402B471A80}" dt="2026-03-16T10:31:04.216" v="14" actId="47"/>
      <pc:docMkLst>
        <pc:docMk/>
      </pc:docMkLst>
      <pc:sldChg chg="del">
        <pc:chgData name="Kim Rasmus Olsen" userId="60ad7a0d-de3a-4c3a-a2ae-a5b90c1e1209" providerId="ADAL" clId="{AF41CBB4-323F-4931-8EE1-F8402B471A80}" dt="2026-03-16T10:30:38.222" v="0" actId="47"/>
        <pc:sldMkLst>
          <pc:docMk/>
          <pc:sldMk cId="171860942" sldId="271"/>
        </pc:sldMkLst>
      </pc:sldChg>
      <pc:sldChg chg="del">
        <pc:chgData name="Kim Rasmus Olsen" userId="60ad7a0d-de3a-4c3a-a2ae-a5b90c1e1209" providerId="ADAL" clId="{AF41CBB4-323F-4931-8EE1-F8402B471A80}" dt="2026-03-16T10:30:39.482" v="1" actId="47"/>
        <pc:sldMkLst>
          <pc:docMk/>
          <pc:sldMk cId="1516193452" sldId="272"/>
        </pc:sldMkLst>
      </pc:sldChg>
      <pc:sldChg chg="del">
        <pc:chgData name="Kim Rasmus Olsen" userId="60ad7a0d-de3a-4c3a-a2ae-a5b90c1e1209" providerId="ADAL" clId="{AF41CBB4-323F-4931-8EE1-F8402B471A80}" dt="2026-03-16T10:30:40.408" v="2" actId="47"/>
        <pc:sldMkLst>
          <pc:docMk/>
          <pc:sldMk cId="827137236" sldId="273"/>
        </pc:sldMkLst>
      </pc:sldChg>
      <pc:sldChg chg="del">
        <pc:chgData name="Kim Rasmus Olsen" userId="60ad7a0d-de3a-4c3a-a2ae-a5b90c1e1209" providerId="ADAL" clId="{AF41CBB4-323F-4931-8EE1-F8402B471A80}" dt="2026-03-16T10:30:42.440" v="3" actId="47"/>
        <pc:sldMkLst>
          <pc:docMk/>
          <pc:sldMk cId="2714356439" sldId="275"/>
        </pc:sldMkLst>
      </pc:sldChg>
      <pc:sldChg chg="del">
        <pc:chgData name="Kim Rasmus Olsen" userId="60ad7a0d-de3a-4c3a-a2ae-a5b90c1e1209" providerId="ADAL" clId="{AF41CBB4-323F-4931-8EE1-F8402B471A80}" dt="2026-03-16T10:30:43.791" v="4" actId="47"/>
        <pc:sldMkLst>
          <pc:docMk/>
          <pc:sldMk cId="228096623" sldId="276"/>
        </pc:sldMkLst>
      </pc:sldChg>
      <pc:sldChg chg="del">
        <pc:chgData name="Kim Rasmus Olsen" userId="60ad7a0d-de3a-4c3a-a2ae-a5b90c1e1209" providerId="ADAL" clId="{AF41CBB4-323F-4931-8EE1-F8402B471A80}" dt="2026-03-16T10:30:44.722" v="5" actId="47"/>
        <pc:sldMkLst>
          <pc:docMk/>
          <pc:sldMk cId="8948551" sldId="277"/>
        </pc:sldMkLst>
      </pc:sldChg>
      <pc:sldChg chg="del">
        <pc:chgData name="Kim Rasmus Olsen" userId="60ad7a0d-de3a-4c3a-a2ae-a5b90c1e1209" providerId="ADAL" clId="{AF41CBB4-323F-4931-8EE1-F8402B471A80}" dt="2026-03-16T10:30:55.590" v="9" actId="47"/>
        <pc:sldMkLst>
          <pc:docMk/>
          <pc:sldMk cId="695822143" sldId="278"/>
        </pc:sldMkLst>
      </pc:sldChg>
      <pc:sldChg chg="del">
        <pc:chgData name="Kim Rasmus Olsen" userId="60ad7a0d-de3a-4c3a-a2ae-a5b90c1e1209" providerId="ADAL" clId="{AF41CBB4-323F-4931-8EE1-F8402B471A80}" dt="2026-03-16T10:30:48.393" v="6" actId="47"/>
        <pc:sldMkLst>
          <pc:docMk/>
          <pc:sldMk cId="1085989045" sldId="279"/>
        </pc:sldMkLst>
      </pc:sldChg>
      <pc:sldChg chg="del">
        <pc:chgData name="Kim Rasmus Olsen" userId="60ad7a0d-de3a-4c3a-a2ae-a5b90c1e1209" providerId="ADAL" clId="{AF41CBB4-323F-4931-8EE1-F8402B471A80}" dt="2026-03-16T10:30:49.566" v="7" actId="47"/>
        <pc:sldMkLst>
          <pc:docMk/>
          <pc:sldMk cId="3585374956" sldId="280"/>
        </pc:sldMkLst>
      </pc:sldChg>
      <pc:sldChg chg="del">
        <pc:chgData name="Kim Rasmus Olsen" userId="60ad7a0d-de3a-4c3a-a2ae-a5b90c1e1209" providerId="ADAL" clId="{AF41CBB4-323F-4931-8EE1-F8402B471A80}" dt="2026-03-16T10:30:54.312" v="8" actId="47"/>
        <pc:sldMkLst>
          <pc:docMk/>
          <pc:sldMk cId="2337042900" sldId="281"/>
        </pc:sldMkLst>
      </pc:sldChg>
      <pc:sldChg chg="del">
        <pc:chgData name="Kim Rasmus Olsen" userId="60ad7a0d-de3a-4c3a-a2ae-a5b90c1e1209" providerId="ADAL" clId="{AF41CBB4-323F-4931-8EE1-F8402B471A80}" dt="2026-03-16T10:30:58.656" v="11" actId="47"/>
        <pc:sldMkLst>
          <pc:docMk/>
          <pc:sldMk cId="3140818990" sldId="282"/>
        </pc:sldMkLst>
      </pc:sldChg>
      <pc:sldChg chg="del">
        <pc:chgData name="Kim Rasmus Olsen" userId="60ad7a0d-de3a-4c3a-a2ae-a5b90c1e1209" providerId="ADAL" clId="{AF41CBB4-323F-4931-8EE1-F8402B471A80}" dt="2026-03-16T10:31:02.050" v="13" actId="47"/>
        <pc:sldMkLst>
          <pc:docMk/>
          <pc:sldMk cId="3813114910" sldId="283"/>
        </pc:sldMkLst>
      </pc:sldChg>
      <pc:sldChg chg="del">
        <pc:chgData name="Kim Rasmus Olsen" userId="60ad7a0d-de3a-4c3a-a2ae-a5b90c1e1209" providerId="ADAL" clId="{AF41CBB4-323F-4931-8EE1-F8402B471A80}" dt="2026-03-16T10:30:59.722" v="12" actId="47"/>
        <pc:sldMkLst>
          <pc:docMk/>
          <pc:sldMk cId="3343189515" sldId="284"/>
        </pc:sldMkLst>
      </pc:sldChg>
      <pc:sldChg chg="del">
        <pc:chgData name="Kim Rasmus Olsen" userId="60ad7a0d-de3a-4c3a-a2ae-a5b90c1e1209" providerId="ADAL" clId="{AF41CBB4-323F-4931-8EE1-F8402B471A80}" dt="2026-03-16T10:31:04.216" v="14" actId="47"/>
        <pc:sldMkLst>
          <pc:docMk/>
          <pc:sldMk cId="3047021432" sldId="285"/>
        </pc:sldMkLst>
      </pc:sldChg>
      <pc:sldChg chg="del">
        <pc:chgData name="Kim Rasmus Olsen" userId="60ad7a0d-de3a-4c3a-a2ae-a5b90c1e1209" providerId="ADAL" clId="{AF41CBB4-323F-4931-8EE1-F8402B471A80}" dt="2026-03-16T10:30:57.428" v="10" actId="47"/>
        <pc:sldMkLst>
          <pc:docMk/>
          <pc:sldMk cId="1051037065" sldId="29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06A56-7A09-4DCD-B865-E91ADC928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180596E4-F9D3-F8D7-CE6F-BB3F9D30AC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A225ECF-09C6-A246-5E4B-727FCC578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6B49F1-F20F-278A-17AF-0025C32B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CBAD118-81B3-3F6A-A6C3-152F14E71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6136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7DAFF2-30DC-725D-BC17-675689302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8C09C2-64A6-3BBB-D8C8-132A61BA0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E702E4-0841-D02E-DBA6-903C69E08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FBBE5D5-F7B3-6CF1-6F76-537E64AA8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ED7EF19-320A-2A76-CE04-DA12197E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8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4DC30D-0F67-949A-BD37-D4D31FA68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561275D-AFC6-5671-466F-D20E517E0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71907F-79D0-33FA-AFA3-7D054A6DF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F21D64-61CA-83D2-FF62-4D43314AD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4960A65-095A-366E-6CC6-57A25AC54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793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68485-6567-6373-2B89-DB4C7CF1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653BFAB-ADE6-1775-A6B8-1D54D17DC9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653E5FF-1D9A-40A0-5DD8-D33D28568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AED5172-CFBD-9F5B-9EF9-B003426A5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9A69399-3A05-C821-099B-41BDA714A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FE2F07F-B139-4038-F9C1-27613B4A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6723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093156-12D0-FBBE-1065-40A45081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45DDA37-36F8-3DF3-6A87-32AE78CCD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DB7EF4A3-DC6B-10B8-17C0-17100906C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B88DAD4-6DC4-B147-99A3-8A00C5B6E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97DB22-389E-3140-3D95-4D463B25B8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EB4A090A-D40B-90FE-058C-D16E7EEF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C079CF2-755B-8CBA-0342-73076FEB3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4E8E8162-89AE-BC58-3F47-4123B24F8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3350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540584-A9DC-8A26-55D6-D2C585C4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715548B-0854-5940-9519-CCE9C912B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504D580B-FA48-D32E-6BD0-8FB267D8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F69CFEF-646E-3507-856A-BD1985E47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604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9CE2A611-C66B-16D4-0C17-57F886D50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6865E64A-9F06-8490-13E7-39B446506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22C2127-3299-088E-0331-6A39A7AD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05568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0D26B-448A-E212-A1FB-7A3FFB618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B15106E-40FC-B0AF-4DBD-3FCE8C885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8A0FC10-E4FE-A1DF-40D5-E69106FE8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122277A-0C79-496F-B545-CD4D3712B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BE0204D4-BA4D-D097-3849-F526A26C1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C96793D-4840-7A16-2928-9FD38BF88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9192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B715FD-88E6-3C9B-07C6-A1251DF1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1A7B5C8-AA10-8F83-6CF5-F656702921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0416C46-6F8F-6FCC-2560-BF246C5FC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7C05381-C4F1-8D57-7A36-2B68F4A8C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A893687-21CE-1D9F-78D0-DA692516F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D3B21BF-D8BF-EF8A-0FE1-56ED0262F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78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EA9113-EA77-A05E-8E81-FECC98D36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D94BA217-D3F1-E987-B65C-1177301AC8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47936D-EDA3-F5D9-0592-2BB532DDC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480C973-245E-4BCC-455E-90C32239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98D1DF6-9FB5-583C-1F2E-76570EEF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7903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6D4E696-415F-3FFD-58B8-D504036E73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99858167-A31D-F723-E4C2-272471D4D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030DB2-E279-424A-DAEC-D65F874FE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E2F190-5DA9-A1CE-3EEB-4CECC67E3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6109FF-5E11-9478-E30E-A0A5997BE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796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BDCBBD9-3AC3-E2F2-ACE1-797C7BCCE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EA0F7AA-87A7-357D-7308-67A3ED7C3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9AE5BE1-0B49-3691-7F1F-2BDA64F1E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21A7A-4AC9-49E1-B4B4-658FF62139E3}" type="datetimeFigureOut">
              <a:rPr lang="da-DK" smtClean="0"/>
              <a:t>16-03-2026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5B7DB8F-815F-1E6D-0E02-4A525E813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610DAF6-CBCE-8A48-A427-776D9D187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DA429-37EB-419F-95E5-0BC157DA73B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489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eyis2i65wBY?feature=oembed" TargetMode="Externa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012B0F2D-A0EC-1D21-C4E2-A2DC6C207AE0}"/>
              </a:ext>
            </a:extLst>
          </p:cNvPr>
          <p:cNvSpPr/>
          <p:nvPr/>
        </p:nvSpPr>
        <p:spPr>
          <a:xfrm>
            <a:off x="3452011" y="2176027"/>
            <a:ext cx="5287987" cy="769441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Valg af automatsikring</a:t>
            </a:r>
            <a:endParaRPr lang="da-DK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644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05A25FE-2DCF-A944-DB79-5419DD6A8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2743" y="135838"/>
            <a:ext cx="7406513" cy="6586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78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45FC9EA-F83A-EF11-E4E4-CB08FF852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073" y="221818"/>
            <a:ext cx="6749617" cy="150469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FF4A0FD7-35AF-A0CC-3C2D-5A01E4BE3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842" y="1492682"/>
            <a:ext cx="4895273" cy="51435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F40173EB-7C27-C5E6-E39A-26D2AD50B584}"/>
              </a:ext>
            </a:extLst>
          </p:cNvPr>
          <p:cNvSpPr txBox="1"/>
          <p:nvPr/>
        </p:nvSpPr>
        <p:spPr>
          <a:xfrm>
            <a:off x="7439171" y="5134485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rgbClr val="0000CC"/>
                </a:solidFill>
              </a:rPr>
              <a:t>I4 holde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D1E8C27-04BB-247A-3E6E-84E4080D1AA5}"/>
              </a:ext>
            </a:extLst>
          </p:cNvPr>
          <p:cNvSpPr txBox="1"/>
          <p:nvPr/>
        </p:nvSpPr>
        <p:spPr>
          <a:xfrm>
            <a:off x="9416557" y="4477137"/>
            <a:ext cx="146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rgbClr val="0000CC"/>
                </a:solidFill>
              </a:rPr>
              <a:t>I5 Udløser</a:t>
            </a:r>
          </a:p>
        </p:txBody>
      </p:sp>
    </p:spTree>
    <p:extLst>
      <p:ext uri="{BB962C8B-B14F-4D97-AF65-F5344CB8AC3E}">
        <p14:creationId xmlns:p14="http://schemas.microsoft.com/office/powerpoint/2010/main" val="3302559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EF7B45A-D36A-0885-2FA2-C4528FD77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381" y="2711184"/>
            <a:ext cx="5816620" cy="414681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11CFF39-6C93-6EAB-7760-C23318C28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98" y="0"/>
            <a:ext cx="6243782" cy="296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274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D160C976-E443-D147-1778-7B44AAFA3F53}"/>
              </a:ext>
            </a:extLst>
          </p:cNvPr>
          <p:cNvSpPr txBox="1"/>
          <p:nvPr/>
        </p:nvSpPr>
        <p:spPr>
          <a:xfrm>
            <a:off x="0" y="116005"/>
            <a:ext cx="36827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Ved </a:t>
            </a:r>
            <a:r>
              <a:rPr lang="da-DK" dirty="0" err="1">
                <a:solidFill>
                  <a:schemeClr val="bg1"/>
                </a:solidFill>
              </a:rPr>
              <a:t>gennemsløbsenrgien</a:t>
            </a:r>
            <a:r>
              <a:rPr lang="da-DK" dirty="0">
                <a:solidFill>
                  <a:schemeClr val="bg1"/>
                </a:solidFill>
              </a:rPr>
              <a:t> forstås den energi, målt i enheden </a:t>
            </a:r>
            <a:r>
              <a:rPr lang="da-DK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</a:t>
            </a:r>
            <a:r>
              <a:rPr lang="da-DK" sz="18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da-DK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sek. </a:t>
            </a:r>
          </a:p>
          <a:p>
            <a:r>
              <a:rPr lang="da-DK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Som lader passere under kortslutningen ved </a:t>
            </a:r>
            <a:r>
              <a:rPr lang="da-DK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da-DK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kmaxtavle</a:t>
            </a:r>
            <a:r>
              <a:rPr lang="da-DK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når </a:t>
            </a:r>
            <a:r>
              <a:rPr lang="da-DK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da-DK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kmin</a:t>
            </a:r>
            <a:r>
              <a:rPr lang="da-DK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indtræffer i brugs genstanden. Så vil der sker en varmeudvikling i sikring som måles/aflæses ved den beregnede eller målt </a:t>
            </a:r>
            <a:r>
              <a:rPr lang="da-DK" dirty="0" err="1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da-DK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kmax</a:t>
            </a:r>
            <a:r>
              <a:rPr lang="da-DK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 tavlen. </a:t>
            </a:r>
          </a:p>
          <a:p>
            <a:r>
              <a:rPr lang="da-DK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Og der ved kan man se hvor meget gennemløbsenergi der er i kortslutnings øjeblikket.</a:t>
            </a:r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989267A-E3BD-77C5-7B8C-237D927EA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154" y="0"/>
            <a:ext cx="87128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84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A7F65020-6D31-2EBB-C0A5-21449C3D27F7}"/>
              </a:ext>
            </a:extLst>
          </p:cNvPr>
          <p:cNvSpPr/>
          <p:nvPr/>
        </p:nvSpPr>
        <p:spPr>
          <a:xfrm>
            <a:off x="2235199" y="2176027"/>
            <a:ext cx="7721601" cy="2800767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Her bruges start strømmen og </a:t>
            </a:r>
          </a:p>
          <a:p>
            <a:pPr algn="ctr"/>
            <a:r>
              <a:rPr lang="da-DK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Ikminbrugsgenstand</a:t>
            </a:r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til </a:t>
            </a:r>
            <a:r>
              <a:rPr lang="da-DK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aflasning</a:t>
            </a:r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da-DK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I4 = startstrøm</a:t>
            </a:r>
          </a:p>
          <a:p>
            <a:pPr algn="ctr"/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I5 = </a:t>
            </a:r>
            <a:r>
              <a:rPr lang="da-DK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IkminB</a:t>
            </a:r>
            <a:endParaRPr lang="da-DK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4341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1646BF64-A369-11D6-0AC2-FDEF0ED17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7779" y="0"/>
            <a:ext cx="7916441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C9BEACC3-8BCD-1A8B-7781-F00E4C5B784F}"/>
              </a:ext>
            </a:extLst>
          </p:cNvPr>
          <p:cNvSpPr txBox="1"/>
          <p:nvPr/>
        </p:nvSpPr>
        <p:spPr>
          <a:xfrm>
            <a:off x="3513716" y="5042121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rgbClr val="0000CC"/>
                </a:solidFill>
              </a:rPr>
              <a:t>I4 holde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BAE0ABE-A617-76B9-0459-558CCD0AE4EB}"/>
              </a:ext>
            </a:extLst>
          </p:cNvPr>
          <p:cNvSpPr txBox="1"/>
          <p:nvPr/>
        </p:nvSpPr>
        <p:spPr>
          <a:xfrm>
            <a:off x="6847656" y="5042120"/>
            <a:ext cx="146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rgbClr val="0000CC"/>
                </a:solidFill>
              </a:rPr>
              <a:t>I5 Udløser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9FCCCC-971E-5086-C492-125628E79A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064" y="5753532"/>
            <a:ext cx="2828925" cy="504825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8CD301D8-6B72-27A4-8AC8-716190C43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646" y="5810682"/>
            <a:ext cx="1638300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05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C446ECB-FFB1-BFB0-B0A4-377A8E660162}"/>
              </a:ext>
            </a:extLst>
          </p:cNvPr>
          <p:cNvSpPr/>
          <p:nvPr/>
        </p:nvSpPr>
        <p:spPr>
          <a:xfrm>
            <a:off x="800459" y="2176027"/>
            <a:ext cx="10591104" cy="144655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Ved aflæsning af Energigennemslip</a:t>
            </a:r>
          </a:p>
          <a:p>
            <a:pPr algn="ctr"/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Skal </a:t>
            </a:r>
            <a:r>
              <a:rPr lang="da-DK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Ikmax</a:t>
            </a:r>
            <a:r>
              <a:rPr lang="da-DK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 tavle bruges til aflæsning af dette</a:t>
            </a:r>
            <a:endParaRPr lang="da-DK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2934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5C44643-B03B-F347-AC97-C41B1B8611F3}"/>
              </a:ext>
            </a:extLst>
          </p:cNvPr>
          <p:cNvSpPr/>
          <p:nvPr/>
        </p:nvSpPr>
        <p:spPr>
          <a:xfrm>
            <a:off x="2398394" y="65852"/>
            <a:ext cx="7241406" cy="769441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Aflæsning af energigennemslip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390C4C7-5BA4-D524-0C97-C67DCC010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0786" y="804186"/>
            <a:ext cx="7956622" cy="608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48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65851"/>
            <a:ext cx="12192000" cy="6857999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45C44643-B03B-F347-AC97-C41B1B8611F3}"/>
              </a:ext>
            </a:extLst>
          </p:cNvPr>
          <p:cNvSpPr/>
          <p:nvPr/>
        </p:nvSpPr>
        <p:spPr>
          <a:xfrm>
            <a:off x="457969" y="65852"/>
            <a:ext cx="11122276" cy="769441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80 % reglen for belastning af en automatsikring 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D7B0FBA9-6CD3-0C77-6E0D-17315A3A6867}"/>
              </a:ext>
            </a:extLst>
          </p:cNvPr>
          <p:cNvSpPr txBox="1"/>
          <p:nvPr/>
        </p:nvSpPr>
        <p:spPr>
          <a:xfrm>
            <a:off x="201336" y="2136338"/>
            <a:ext cx="49095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Når man skal dimensioner en automatsikring bør man gennem tænke hvor meget den belastes med </a:t>
            </a:r>
          </a:p>
          <a:p>
            <a:r>
              <a:rPr lang="da-DK" dirty="0">
                <a:solidFill>
                  <a:schemeClr val="bg1"/>
                </a:solidFill>
              </a:rPr>
              <a:t>I forhold til automatsikringens mærkestrøm. </a:t>
            </a:r>
          </a:p>
          <a:p>
            <a:r>
              <a:rPr lang="da-DK" dirty="0">
                <a:solidFill>
                  <a:schemeClr val="bg1"/>
                </a:solidFill>
              </a:rPr>
              <a:t>Det vil hermed sige at den hvis den belastes kontinuerligt i 3-4 timer bør det ikke overstige 80 % af sikringens mærkestrøm Jf. 61439-1 men dette er kun en </a:t>
            </a:r>
            <a:r>
              <a:rPr lang="da-DK" dirty="0" err="1">
                <a:solidFill>
                  <a:schemeClr val="bg1"/>
                </a:solidFill>
              </a:rPr>
              <a:t>anbefalding</a:t>
            </a:r>
            <a:r>
              <a:rPr lang="da-DK" dirty="0">
                <a:solidFill>
                  <a:schemeClr val="bg1"/>
                </a:solidFill>
              </a:rPr>
              <a:t>.</a:t>
            </a:r>
          </a:p>
          <a:p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62ED1C54-1FDA-933E-9A54-A05C72521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205" y="1823650"/>
            <a:ext cx="2638425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7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7" name="Onlinemedier 6" title="Termisk råderum i eksisterende tavle">
            <a:hlinkClick r:id="" action="ppaction://media"/>
            <a:extLst>
              <a:ext uri="{FF2B5EF4-FFF2-40B4-BE49-F238E27FC236}">
                <a16:creationId xmlns:a16="http://schemas.microsoft.com/office/drawing/2014/main" id="{230B5A28-B636-17CF-12C5-3E7C300C7AF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57927" y="1283855"/>
            <a:ext cx="9039172" cy="510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5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390B6CD4-6985-6540-D821-5CC794AB7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5700" y="2089701"/>
            <a:ext cx="4800600" cy="4191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AAEABD7-F9ED-DDF8-D9EF-EF0FDCC8F664}"/>
              </a:ext>
            </a:extLst>
          </p:cNvPr>
          <p:cNvSpPr/>
          <p:nvPr/>
        </p:nvSpPr>
        <p:spPr>
          <a:xfrm>
            <a:off x="1308312" y="65852"/>
            <a:ext cx="9421617" cy="144655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Dimensionering med Automatsikring på </a:t>
            </a:r>
          </a:p>
          <a:p>
            <a:pPr algn="ctr"/>
            <a:r>
              <a:rPr lang="da-DK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alm. </a:t>
            </a:r>
            <a:r>
              <a:rPr lang="da-DK" sz="4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brugsgestand</a:t>
            </a:r>
            <a:endParaRPr lang="da-DK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3682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B1F4B244-61BE-34BB-C721-47D118CE7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0" y="1281112"/>
            <a:ext cx="64389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603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3475FA05-5822-AE0A-75ED-6CB968B6F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587" y="1533525"/>
            <a:ext cx="660082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02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B86502B2-B950-68C3-89C2-3F981B5D6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737" y="1852612"/>
            <a:ext cx="648652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999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6B7DDEB-E62E-CA03-AF8E-60AC18842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0" y="466725"/>
            <a:ext cx="61722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95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4D4CC0A5-445D-D787-AAB9-533FDEDD34FB}"/>
              </a:ext>
            </a:extLst>
          </p:cNvPr>
          <p:cNvSpPr/>
          <p:nvPr/>
        </p:nvSpPr>
        <p:spPr>
          <a:xfrm>
            <a:off x="1308312" y="65852"/>
            <a:ext cx="9421617" cy="1446550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Dimensionering med Automatsikring på </a:t>
            </a:r>
          </a:p>
          <a:p>
            <a:pPr algn="ctr"/>
            <a:r>
              <a:rPr lang="da-DK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Motor og termorelæ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D517537-D9AD-96C1-02FD-70762B104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036" y="1824639"/>
            <a:ext cx="4465927" cy="472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74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55FEA19-7C78-A6F5-00FB-C27078F0D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050" y="561975"/>
            <a:ext cx="5295900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059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5E63363-2109-C7BA-9826-15B2E5A7D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353" y="648423"/>
            <a:ext cx="4643293" cy="556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07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billede 15" descr="Digital baggrund i datapunkter">
            <a:extLst>
              <a:ext uri="{FF2B5EF4-FFF2-40B4-BE49-F238E27FC236}">
                <a16:creationId xmlns:a16="http://schemas.microsoft.com/office/drawing/2014/main" id="{118AB148-2CD1-A171-961E-19DDBF8B3E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12B1EB2-6C90-E974-B606-9A1EFE977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572" y="1293306"/>
            <a:ext cx="4207251" cy="427138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C46219A-34EE-8BA8-A003-57C492FF8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9216" y="640916"/>
            <a:ext cx="5924550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78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177</Words>
  <Application>Microsoft Office PowerPoint</Application>
  <PresentationFormat>Widescreen</PresentationFormat>
  <Paragraphs>23</Paragraphs>
  <Slides>20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Rasmus Olsen</dc:creator>
  <cp:lastModifiedBy>Kim Rasmus Olsen</cp:lastModifiedBy>
  <cp:revision>3</cp:revision>
  <dcterms:created xsi:type="dcterms:W3CDTF">2022-05-09T09:48:36Z</dcterms:created>
  <dcterms:modified xsi:type="dcterms:W3CDTF">2026-03-16T10:31:06Z</dcterms:modified>
</cp:coreProperties>
</file>