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9" r:id="rId5"/>
    <p:sldId id="261" r:id="rId6"/>
    <p:sldId id="260" r:id="rId7"/>
    <p:sldId id="258" r:id="rId8"/>
    <p:sldId id="256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87" r:id="rId22"/>
    <p:sldId id="288" r:id="rId23"/>
    <p:sldId id="275" r:id="rId24"/>
    <p:sldId id="276" r:id="rId25"/>
    <p:sldId id="277" r:id="rId26"/>
    <p:sldId id="279" r:id="rId27"/>
    <p:sldId id="278" r:id="rId28"/>
    <p:sldId id="289" r:id="rId29"/>
    <p:sldId id="280" r:id="rId30"/>
    <p:sldId id="281" r:id="rId31"/>
    <p:sldId id="282" r:id="rId32"/>
    <p:sldId id="283" r:id="rId33"/>
    <p:sldId id="284" r:id="rId34"/>
    <p:sldId id="28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Rasmus Olsen" userId="60ad7a0d-de3a-4c3a-a2ae-a5b90c1e1209" providerId="ADAL" clId="{85BECC87-6C47-404A-81DA-416E10D47D62}"/>
    <pc:docChg chg="modSld">
      <pc:chgData name="Kim Rasmus Olsen" userId="60ad7a0d-de3a-4c3a-a2ae-a5b90c1e1209" providerId="ADAL" clId="{85BECC87-6C47-404A-81DA-416E10D47D62}" dt="2025-05-02T06:14:45.134" v="2" actId="20577"/>
      <pc:docMkLst>
        <pc:docMk/>
      </pc:docMkLst>
      <pc:sldChg chg="modSp mod">
        <pc:chgData name="Kim Rasmus Olsen" userId="60ad7a0d-de3a-4c3a-a2ae-a5b90c1e1209" providerId="ADAL" clId="{85BECC87-6C47-404A-81DA-416E10D47D62}" dt="2025-05-02T06:14:45.134" v="2" actId="20577"/>
        <pc:sldMkLst>
          <pc:docMk/>
          <pc:sldMk cId="3567404311" sldId="259"/>
        </pc:sldMkLst>
        <pc:spChg chg="mod">
          <ac:chgData name="Kim Rasmus Olsen" userId="60ad7a0d-de3a-4c3a-a2ae-a5b90c1e1209" providerId="ADAL" clId="{85BECC87-6C47-404A-81DA-416E10D47D62}" dt="2025-05-02T06:14:45.134" v="2" actId="20577"/>
          <ac:spMkLst>
            <pc:docMk/>
            <pc:sldMk cId="3567404311" sldId="259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Rediger typografien i masterens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accent4">
                <a:lumMod val="40000"/>
                <a:lumOff val="6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d7.ds.dk/Viewer/XML?ProjectNr=M299256&amp;Status=92.20&amp;Page=1&amp;VariantID=921#sec_131_2_2" TargetMode="External"/><Relationship Id="rId2" Type="http://schemas.openxmlformats.org/officeDocument/2006/relationships/hyperlink" Target="https://sd7.ds.dk/Viewer/XML?ProjectNr=M299320&amp;Status=60.60&amp;Page=1&amp;VariantID=921#sec_415_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s://sd7.ds.dk/Viewer/XML?ProjectNr=M300336&amp;Status=92.20&amp;Page=1&amp;VariantID=921#sec_541_3_2" TargetMode="External"/><Relationship Id="rId4" Type="http://schemas.openxmlformats.org/officeDocument/2006/relationships/hyperlink" Target="https://sd7.ds.dk/Viewer/XML?ProjectNr=M300336&amp;Status=92.20&amp;Page=1&amp;VariantID=921#sec_541_3_1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RW8v8vTi5E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1845" y="1156995"/>
            <a:ext cx="11196735" cy="5355771"/>
          </a:xfrm>
        </p:spPr>
        <p:txBody>
          <a:bodyPr>
            <a:normAutofit/>
          </a:bodyPr>
          <a:lstStyle/>
          <a:p>
            <a:r>
              <a:rPr lang="da-DK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Jordingsleder er til jordelektroden </a:t>
            </a:r>
            <a:b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da-DK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Beskyttende potentialudligning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 </a:t>
            </a:r>
            <a:r>
              <a:rPr lang="da-DK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da-DK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til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ude fra kommende ledende dele.</a:t>
            </a:r>
            <a:b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supplerende beskyttende potential- 	udligning er til alt intern ledende 	dele.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705999" y="149289"/>
            <a:ext cx="1030725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da-DK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Jording/beskyttelsesleder</a:t>
            </a:r>
          </a:p>
        </p:txBody>
      </p:sp>
    </p:spTree>
    <p:extLst>
      <p:ext uri="{BB962C8B-B14F-4D97-AF65-F5344CB8AC3E}">
        <p14:creationId xmlns:p14="http://schemas.microsoft.com/office/powerpoint/2010/main" val="3567404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1007706" y="690467"/>
            <a:ext cx="10384971" cy="149289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411 Beskyttelsesforanstaltning: </a:t>
            </a:r>
          </a:p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automatisk afbrydelse af forsyningen</a:t>
            </a:r>
            <a:b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89" y="1787705"/>
            <a:ext cx="11414158" cy="468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4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0498" y="23257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415 Supplerende beskyttelse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552" y="1296639"/>
            <a:ext cx="8661950" cy="51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55" y="177282"/>
            <a:ext cx="10468947" cy="1507067"/>
          </a:xfrm>
        </p:spPr>
        <p:txBody>
          <a:bodyPr>
            <a:normAutofit/>
          </a:bodyPr>
          <a:lstStyle/>
          <a:p>
            <a:pPr algn="ctr"/>
            <a:r>
              <a:rPr lang="da-DK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Udløser tider for beskyttelses udstyret </a:t>
            </a:r>
            <a:br>
              <a:rPr lang="da-DK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tn -og tt-systemer for </a:t>
            </a:r>
            <a:r>
              <a:rPr lang="da-DK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rcd</a:t>
            </a:r>
            <a:r>
              <a:rPr lang="da-DK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/sikringer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225" y="2104614"/>
            <a:ext cx="8458006" cy="4640738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4649118" y="3756752"/>
            <a:ext cx="1828800" cy="1288973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/>
          <p:cNvSpPr/>
          <p:nvPr/>
        </p:nvSpPr>
        <p:spPr>
          <a:xfrm>
            <a:off x="4649118" y="4153359"/>
            <a:ext cx="903383" cy="892366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961671" y="1456506"/>
            <a:ext cx="10225114" cy="87595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da-DK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RCD/fejlstrømsafbryder udløsertiderne</a:t>
            </a:r>
          </a:p>
        </p:txBody>
      </p:sp>
    </p:spTree>
    <p:extLst>
      <p:ext uri="{BB962C8B-B14F-4D97-AF65-F5344CB8AC3E}">
        <p14:creationId xmlns:p14="http://schemas.microsoft.com/office/powerpoint/2010/main" val="316407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972254" y="575156"/>
            <a:ext cx="10225114" cy="87595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da-DK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sikringernes udløsertider 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603" y="2135953"/>
            <a:ext cx="10062417" cy="517544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602" y="3181833"/>
            <a:ext cx="10062417" cy="53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70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4405" y="-150769"/>
            <a:ext cx="11710930" cy="1507067"/>
          </a:xfrm>
        </p:spPr>
        <p:txBody>
          <a:bodyPr>
            <a:normAutofit/>
          </a:bodyPr>
          <a:lstStyle/>
          <a:p>
            <a:pPr algn="ctr"/>
            <a:r>
              <a:rPr lang="da-DK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5-54: Valg og installation af elektrisk materiel –</a:t>
            </a:r>
            <a:br>
              <a:rPr lang="da-DK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Jordingsanlæg og beskyttelsesledere</a:t>
            </a:r>
            <a:endParaRPr lang="da-DK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584639" y="1125465"/>
            <a:ext cx="3920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541.3 Termer og definitioner</a:t>
            </a:r>
            <a:endParaRPr lang="da-DK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39" y="1561355"/>
            <a:ext cx="7171236" cy="505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63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41" y="226706"/>
            <a:ext cx="7544890" cy="138039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41" y="1607098"/>
            <a:ext cx="7544890" cy="496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916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66" y="817003"/>
            <a:ext cx="7428180" cy="19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03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130072" y="644332"/>
            <a:ext cx="3997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542 Jordingsanlæg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01" y="1870400"/>
            <a:ext cx="11315700" cy="267652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01" y="4546925"/>
            <a:ext cx="113157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2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582596" y="-1517575"/>
            <a:ext cx="6600825" cy="9893150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2779776" y="5257800"/>
            <a:ext cx="1920240" cy="1380744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6" name="Rektangel 5"/>
          <p:cNvSpPr/>
          <p:nvPr/>
        </p:nvSpPr>
        <p:spPr>
          <a:xfrm>
            <a:off x="5844560" y="5257800"/>
            <a:ext cx="1114024" cy="1380744"/>
          </a:xfrm>
          <a:prstGeom prst="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Rektangel 6"/>
          <p:cNvSpPr/>
          <p:nvPr/>
        </p:nvSpPr>
        <p:spPr>
          <a:xfrm>
            <a:off x="4992624" y="5257800"/>
            <a:ext cx="786384" cy="138074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Rektangel 7"/>
          <p:cNvSpPr/>
          <p:nvPr/>
        </p:nvSpPr>
        <p:spPr>
          <a:xfrm>
            <a:off x="3255264" y="3209544"/>
            <a:ext cx="292608" cy="2048256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Rektangel 8"/>
          <p:cNvSpPr/>
          <p:nvPr/>
        </p:nvSpPr>
        <p:spPr>
          <a:xfrm>
            <a:off x="6135624" y="3209544"/>
            <a:ext cx="310896" cy="2048256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Rektangel 9"/>
          <p:cNvSpPr/>
          <p:nvPr/>
        </p:nvSpPr>
        <p:spPr>
          <a:xfrm>
            <a:off x="5020056" y="3209544"/>
            <a:ext cx="292608" cy="2048256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9381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227956" y="451728"/>
            <a:ext cx="38032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542.3 Jordingsledere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76" y="1417503"/>
            <a:ext cx="11258550" cy="76200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76" y="2179503"/>
            <a:ext cx="112585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557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898630" y="368932"/>
            <a:ext cx="4491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542.4 Hovedjordklemme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10" y="1231882"/>
            <a:ext cx="10967177" cy="529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01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4094987" y="357915"/>
            <a:ext cx="4090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 Beskyttelsesledere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42" y="1216331"/>
            <a:ext cx="11296650" cy="142875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42" y="2645081"/>
            <a:ext cx="11296650" cy="2611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436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" y="438150"/>
            <a:ext cx="11210925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91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809" y="1282030"/>
            <a:ext cx="11173514" cy="435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41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133425" y="181646"/>
            <a:ext cx="59251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543.2 Typer af beskyttelsesledere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6" y="913424"/>
            <a:ext cx="11249025" cy="269557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6" y="3608999"/>
            <a:ext cx="112395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96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849658" y="203679"/>
            <a:ext cx="6558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544 Ledere til beskyttende udligning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24" y="960190"/>
            <a:ext cx="11220450" cy="280035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825" y="3760540"/>
            <a:ext cx="11220450" cy="269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57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191768" y="326059"/>
            <a:ext cx="910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Supplerende beskyttelse: </a:t>
            </a:r>
          </a:p>
          <a:p>
            <a:pPr algn="ctr"/>
            <a:r>
              <a:rPr lang="da-DK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Supplerende beskyttende potentialudligning</a:t>
            </a:r>
            <a:endParaRPr lang="da-DK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722376" y="1407522"/>
            <a:ext cx="111953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Supplerende beskyttende potentialudligning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betragtes som et tillæg til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fejlbeskyttelse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 skal omfatte alle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udsatte ledende dele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på fastmonteret materiel, som kan berøres samtidigt, og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fremmede ledende dele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herunder metallisk metalarmering i betonkonstruktioner, hvor det er praktisk muligt. Potentialudligningen skal forbindes til beskyttelseslederne for alt materiel, herunder også til beskyttelsesledere til stikkontakter.</a:t>
            </a:r>
          </a:p>
          <a:p>
            <a:endParaRPr lang="da-DK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de særlige områder, som findes i del 7 i 60364-serien, er der yderligere krav til supplerende beskyttende potential-udligning på eksempelvis følgende områder: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81" y="3438847"/>
            <a:ext cx="3667125" cy="1276350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722376" y="4930616"/>
            <a:ext cx="10835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disse områder er der en særlig risiko for personer og dyr, og derfor er det vigtigt, at potentialet på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udsatte ledende dele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fremmed ledende dele </a:t>
            </a:r>
            <a:r>
              <a:rPr lang="da-DK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holdes på samme niveau i tilfælde af fejl indtil beskyttelsesudstyret udkobler.</a:t>
            </a:r>
          </a:p>
        </p:txBody>
      </p:sp>
    </p:spTree>
    <p:extLst>
      <p:ext uri="{BB962C8B-B14F-4D97-AF65-F5344CB8AC3E}">
        <p14:creationId xmlns:p14="http://schemas.microsoft.com/office/powerpoint/2010/main" val="1173128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128587"/>
            <a:ext cx="9477375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106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7797" y="1813705"/>
            <a:ext cx="6412843" cy="1481185"/>
          </a:xfrm>
        </p:spPr>
        <p:txBody>
          <a:bodyPr>
            <a:normAutofit fontScale="90000"/>
          </a:bodyPr>
          <a:lstStyle/>
          <a:p>
            <a:pPr algn="ctr"/>
            <a:r>
              <a:rPr lang="da-DK" b="1" dirty="0">
                <a:solidFill>
                  <a:schemeClr val="bg1"/>
                </a:solidFill>
              </a:rPr>
              <a:t>Anneks B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b="1" dirty="0">
                <a:solidFill>
                  <a:schemeClr val="bg1"/>
                </a:solidFill>
              </a:rPr>
              <a:t>Eksempel på jordingsanlæg</a:t>
            </a:r>
            <a:br>
              <a:rPr lang="da-DK" b="1" dirty="0">
                <a:solidFill>
                  <a:schemeClr val="bg1"/>
                </a:solidFill>
              </a:rPr>
            </a:br>
            <a:r>
              <a:rPr lang="da-DK" b="1" dirty="0">
                <a:solidFill>
                  <a:schemeClr val="bg1"/>
                </a:solidFill>
              </a:rPr>
              <a:t> og beskyttelsesledere</a:t>
            </a:r>
            <a:endParaRPr lang="da-D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79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45" y="89227"/>
            <a:ext cx="5619750" cy="666750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094" y="89228"/>
            <a:ext cx="5465427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19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9179" y="73152"/>
            <a:ext cx="10593388" cy="1473264"/>
          </a:xfrm>
        </p:spPr>
        <p:txBody>
          <a:bodyPr/>
          <a:lstStyle/>
          <a:p>
            <a:pPr algn="ctr"/>
            <a:r>
              <a:rPr lang="da-DK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Udførelse af udligningsforbindelser</a:t>
            </a:r>
            <a:br>
              <a:rPr lang="da-DK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jf. sikkerhedsstyrelsen</a:t>
            </a:r>
          </a:p>
        </p:txBody>
      </p:sp>
      <p:pic>
        <p:nvPicPr>
          <p:cNvPr id="4" name="PRW8v8vTi5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63624" y="1546416"/>
            <a:ext cx="9153144" cy="514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25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1" y="340821"/>
            <a:ext cx="8761614" cy="61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43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963" y="315884"/>
            <a:ext cx="9711169" cy="60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85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600" y="287499"/>
            <a:ext cx="9050867" cy="630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382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599" y="99161"/>
            <a:ext cx="9336616" cy="664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82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933" y="132293"/>
            <a:ext cx="9542991" cy="652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821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1" y="143071"/>
            <a:ext cx="8958262" cy="652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225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044" y="186896"/>
            <a:ext cx="9185044" cy="652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885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6" y="217451"/>
            <a:ext cx="9071522" cy="641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13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923" y="185987"/>
            <a:ext cx="9087975" cy="653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5447"/>
      </p:ext>
    </p:extLst>
  </p:cSld>
  <p:clrMapOvr>
    <a:masterClrMapping/>
  </p:clrMapOvr>
</p:sld>
</file>

<file path=ppt/theme/theme1.xml><?xml version="1.0" encoding="utf-8"?>
<a:theme xmlns:a="http://schemas.openxmlformats.org/drawingml/2006/main" name="Udsni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5e4d17-d9f6-4d43-b21f-0541ea9bf046">
      <Terms xmlns="http://schemas.microsoft.com/office/infopath/2007/PartnerControls"/>
    </lcf76f155ced4ddcb4097134ff3c332f>
    <TaxCatchAll xmlns="7c877547-6e69-4ee0-8bbf-8c4d4678995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F30E09535C724C9CDF1B9A21A350D6" ma:contentTypeVersion="13" ma:contentTypeDescription="Opret et nyt dokument." ma:contentTypeScope="" ma:versionID="d136711d20ac150c09be26728b55c73f">
  <xsd:schema xmlns:xsd="http://www.w3.org/2001/XMLSchema" xmlns:xs="http://www.w3.org/2001/XMLSchema" xmlns:p="http://schemas.microsoft.com/office/2006/metadata/properties" xmlns:ns2="7c877547-6e69-4ee0-8bbf-8c4d4678995e" xmlns:ns3="f35e4d17-d9f6-4d43-b21f-0541ea9bf046" targetNamespace="http://schemas.microsoft.com/office/2006/metadata/properties" ma:root="true" ma:fieldsID="faa7d995dfbee7bdcdb9ceddfd3cc62b" ns2:_="" ns3:_="">
    <xsd:import namespace="7c877547-6e69-4ee0-8bbf-8c4d4678995e"/>
    <xsd:import namespace="f35e4d17-d9f6-4d43-b21f-0541ea9bf0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77547-6e69-4ee0-8bbf-8c4d4678995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f9796ae4-45c8-474e-bb80-65edafedf739}" ma:internalName="TaxCatchAll" ma:showField="CatchAllData" ma:web="7c877547-6e69-4ee0-8bbf-8c4d467899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5e4d17-d9f6-4d43-b21f-0541ea9bf04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Billedmærker" ma:readOnly="false" ma:fieldId="{5cf76f15-5ced-4ddc-b409-7134ff3c332f}" ma:taxonomyMulti="true" ma:sspId="0a5e331e-e742-44a8-9495-482eefec67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DD593C-C541-4E2F-8DC4-A2B174B04C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FF5619-49D6-4941-B493-F64C72020F58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7c877547-6e69-4ee0-8bbf-8c4d4678995e"/>
    <ds:schemaRef ds:uri="f35e4d17-d9f6-4d43-b21f-0541ea9bf04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406C2D9-6BC0-44AB-8D99-1404752327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877547-6e69-4ee0-8bbf-8c4d4678995e"/>
    <ds:schemaRef ds:uri="f35e4d17-d9f6-4d43-b21f-0541ea9bf0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595</TotalTime>
  <Words>258</Words>
  <Application>Microsoft Office PowerPoint</Application>
  <PresentationFormat>Widescreen</PresentationFormat>
  <Paragraphs>24</Paragraphs>
  <Slides>31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31</vt:i4>
      </vt:variant>
    </vt:vector>
  </HeadingPairs>
  <TitlesOfParts>
    <vt:vector size="35" baseType="lpstr">
      <vt:lpstr>Century Gothic</vt:lpstr>
      <vt:lpstr>Times New Roman</vt:lpstr>
      <vt:lpstr>Wingdings 3</vt:lpstr>
      <vt:lpstr>Udsnit</vt:lpstr>
      <vt:lpstr>1. Jordingsleder er til jordelektroden   2. Beskyttende potentialudligning er    til ude fra kommende ledende dele.  3. supplerende beskyttende potential-  udligning er til alt intern ledende  dele.</vt:lpstr>
      <vt:lpstr>PowerPoint-præsentation</vt:lpstr>
      <vt:lpstr>415 Supplerende beskyttelse</vt:lpstr>
      <vt:lpstr>Udløser tider for beskyttelses udstyret  i tn -og tt-systemer for rcd/sikringer </vt:lpstr>
      <vt:lpstr>PowerPoint-præsentation</vt:lpstr>
      <vt:lpstr>Del 5-54: Valg og installation af elektrisk materiel – Jordingsanlæg og beskyttelsesledere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Anneks B Eksempel på jordingsanlæg  og beskyttelsesledere</vt:lpstr>
      <vt:lpstr>PowerPoint-præsentation</vt:lpstr>
      <vt:lpstr>Udførelse af udligningsforbindelser jf. sikkerhedsstyrelsen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Kim Rasmus Olsen</dc:creator>
  <cp:lastModifiedBy>Kim Rasmus Olsen</cp:lastModifiedBy>
  <cp:revision>25</cp:revision>
  <dcterms:created xsi:type="dcterms:W3CDTF">2020-04-27T09:43:13Z</dcterms:created>
  <dcterms:modified xsi:type="dcterms:W3CDTF">2025-05-02T06:14:47Z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0x01010010F30E09535C724C9CDF1B9A21A350D6</vt:lpwstr>
  </property>
  <property fmtid="{D5CDD505-2E9C-101B-9397-08002B2CF9AE}" pid="3" name="MediaServiceImageTags">
    <vt:lpwstr/>
  </property>
</Properties>
</file>