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notesMasterIdLst>
    <p:notesMasterId r:id="rId26"/>
  </p:notesMasterIdLst>
  <p:handoutMasterIdLst>
    <p:handoutMasterId r:id="rId27"/>
  </p:handoutMasterIdLst>
  <p:sldIdLst>
    <p:sldId id="256" r:id="rId2"/>
    <p:sldId id="262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60" r:id="rId25"/>
  </p:sldIdLst>
  <p:sldSz cx="12192000" cy="6858000"/>
  <p:notesSz cx="6858000" cy="9144000"/>
  <p:defaultTextStyle>
    <a:defPPr rtl="0">
      <a:defRPr lang="da-DK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k Vestbo-Nielsen" userId="9a9185bb-4641-4384-afb8-8ee31170a458" providerId="ADAL" clId="{6460F395-471D-4468-A589-37A73E3691E7}"/>
    <pc:docChg chg="modSld">
      <pc:chgData name="Frank Vestbo-Nielsen" userId="9a9185bb-4641-4384-afb8-8ee31170a458" providerId="ADAL" clId="{6460F395-471D-4468-A589-37A73E3691E7}" dt="2026-09-21T07:32:17.930" v="0" actId="20577"/>
      <pc:docMkLst>
        <pc:docMk/>
      </pc:docMkLst>
      <pc:sldChg chg="modSp mod">
        <pc:chgData name="Frank Vestbo-Nielsen" userId="9a9185bb-4641-4384-afb8-8ee31170a458" providerId="ADAL" clId="{6460F395-471D-4468-A589-37A73E3691E7}" dt="2026-09-21T07:32:17.930" v="0" actId="20577"/>
        <pc:sldMkLst>
          <pc:docMk/>
          <pc:sldMk cId="3501347425" sldId="260"/>
        </pc:sldMkLst>
        <pc:spChg chg="mod">
          <ac:chgData name="Frank Vestbo-Nielsen" userId="9a9185bb-4641-4384-afb8-8ee31170a458" providerId="ADAL" clId="{6460F395-471D-4468-A589-37A73E3691E7}" dt="2026-09-21T07:32:17.930" v="0" actId="20577"/>
          <ac:spMkLst>
            <pc:docMk/>
            <pc:sldMk cId="3501347425" sldId="260"/>
            <ac:spMk id="3" creationId="{A9CB511D-EA45-4336-847C-1252667143B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>
            <a:extLst>
              <a:ext uri="{FF2B5EF4-FFF2-40B4-BE49-F238E27FC236}">
                <a16:creationId xmlns:a16="http://schemas.microsoft.com/office/drawing/2014/main" id="{FF81CEA5-62FD-4C83-BDE3-91DFB9827D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FA1CBFD-6AD0-48C4-B91B-58830F6F4C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0C6AED7-765E-437F-B36C-48B0BF1084B9}" type="datetime1">
              <a:rPr lang="da-DK" smtClean="0"/>
              <a:t>21-09-2026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9E55D22-46A3-4B8C-AD40-252FE7896C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E70DCEF-9071-4B17-801B-37B4465C8E1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D90168E-626C-4E60-93C0-A00D256094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93477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741F34-A921-4A87-B4F9-43AA1EB11FA3}" type="datetime1">
              <a:rPr lang="da-DK" smtClean="0"/>
              <a:pPr/>
              <a:t>21-09-2026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6B3AB32-59DF-41F1-9618-EDFBF5049629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6618056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6B3AB32-59DF-41F1-9618-EDFBF5049629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0047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6B3AB32-59DF-41F1-9618-EDFBF5049629}" type="slidenum">
              <a:rPr lang="da-DK" smtClean="0"/>
              <a:t>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6714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75DD71E-E358-4C48-91C0-DAB47A68FADA}" type="datetime1">
              <a:rPr lang="da-DK" noProof="0" smtClean="0"/>
              <a:t>21-09-2026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103018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1192" y="2180496"/>
            <a:ext cx="11029615" cy="3678303"/>
          </a:xfrm>
        </p:spPr>
        <p:txBody>
          <a:bodyPr rtlCol="0"/>
          <a:lstStyle/>
          <a:p>
            <a:pPr lvl="0" rtl="0"/>
            <a:r>
              <a:rPr lang="da-DK" noProof="0"/>
              <a:t>Rediger teksttypografier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F839EC1-4EB3-4A5E-84D1-E9469131539E}" type="datetime1">
              <a:rPr lang="da-DK" noProof="0" smtClean="0"/>
              <a:t>21-09-2026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739981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1193" y="3043910"/>
            <a:ext cx="11029615" cy="149750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Rediger teksttypografier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7F540ECB-3C0D-4AC1-A4D5-85D94AB20299}" type="datetime1">
              <a:rPr lang="da-DK" noProof="0" smtClean="0"/>
              <a:t>21-09-2026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90929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581193" y="2228003"/>
            <a:ext cx="5422390" cy="3633047"/>
          </a:xfrm>
        </p:spPr>
        <p:txBody>
          <a:bodyPr rtlCol="0">
            <a:normAutofit/>
          </a:bodyPr>
          <a:lstStyle/>
          <a:p>
            <a:pPr lvl="0" rtl="0"/>
            <a:r>
              <a:rPr lang="da-DK" noProof="0"/>
              <a:t>Rediger teksttypografier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188417" y="2228003"/>
            <a:ext cx="5422392" cy="3633047"/>
          </a:xfrm>
        </p:spPr>
        <p:txBody>
          <a:bodyPr rtlCol="0">
            <a:normAutofit/>
          </a:bodyPr>
          <a:lstStyle/>
          <a:p>
            <a:pPr lvl="0" rtl="0"/>
            <a:r>
              <a:rPr lang="da-DK" noProof="0"/>
              <a:t>Rediger teksttypografier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FBD870C-00D4-4EB2-934E-EB6276BFE554}" type="datetime1">
              <a:rPr lang="da-DK" noProof="0" smtClean="0"/>
              <a:t>21-09-2026</a:t>
            </a:fld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687167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887219" y="2250892"/>
            <a:ext cx="5087075" cy="536005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Rediger teksttypografier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581194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da-DK" noProof="0"/>
              <a:t>Rediger teksttypografier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523735" y="2250892"/>
            <a:ext cx="5087073" cy="553373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Rediger teksttypografier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17709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da-DK" noProof="0"/>
              <a:t>Rediger teksttypografier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B56F095-0024-4825-969A-2298A60C231A}" type="datetime1">
              <a:rPr lang="da-DK" noProof="0" smtClean="0"/>
              <a:t>21-09-2026</a:t>
            </a:fld>
            <a:endParaRPr lang="da-DK" noProof="0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428574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7C628F6-FC58-4F9E-A8BF-4707C86722B8}" type="datetime1">
              <a:rPr lang="da-DK" noProof="0" smtClean="0"/>
              <a:t>21-09-2026</a:t>
            </a:fld>
            <a:endParaRPr lang="da-DK" noProof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  <p:sp>
        <p:nvSpPr>
          <p:cNvPr id="7" name="Rektangel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</p:spTree>
    <p:extLst>
      <p:ext uri="{BB962C8B-B14F-4D97-AF65-F5344CB8AC3E}">
        <p14:creationId xmlns:p14="http://schemas.microsoft.com/office/powerpoint/2010/main" val="1164318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E0A7CEC-675D-4579-8AF9-D89D65D8484F}" type="datetime1">
              <a:rPr lang="da-DK" noProof="0" smtClean="0"/>
              <a:t>21-09-2026</a:t>
            </a:fld>
            <a:endParaRPr lang="da-DK" noProof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41269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1192" y="5262296"/>
            <a:ext cx="4909445" cy="689514"/>
          </a:xfrm>
        </p:spPr>
        <p:txBody>
          <a:bodyPr rtlCol="0"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447816" y="601200"/>
            <a:ext cx="11292840" cy="4204800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da-DK" noProof="0"/>
              <a:t>Rediger teksttypografier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5740823" y="5262296"/>
            <a:ext cx="5869987" cy="689515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Rediger teksttypografier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BFB6AA5-E5F1-4D8D-9B4C-686B6D356C1C}" type="datetime1">
              <a:rPr lang="da-DK" noProof="0" smtClean="0"/>
              <a:t>21-09-2026</a:t>
            </a:fld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2329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581192" y="5260127"/>
            <a:ext cx="11029617" cy="598671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Rediger teksttypografier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68744EB-39CF-4352-AFA5-FCD4B61AEC5B}" type="datetime1">
              <a:rPr lang="da-DK" noProof="0" smtClean="0"/>
              <a:t>21-09-2026</a:t>
            </a:fld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280803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9" name="Titel 1"/>
          <p:cNvSpPr>
            <a:spLocks noGrp="1"/>
          </p:cNvSpPr>
          <p:nvPr>
            <p:ph type="title" hasCustomPrompt="1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da-DK" noProof="0"/>
              <a:t>Rediger teksttypografier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76CB68-D20D-45B5-830A-0F38E2120606}" type="datetime1">
              <a:rPr lang="da-DK" noProof="0" smtClean="0"/>
              <a:t>21-09-2026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454701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9201" y="675726"/>
            <a:ext cx="2004164" cy="5183073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774923" y="675726"/>
            <a:ext cx="7896279" cy="5183073"/>
          </a:xfrm>
        </p:spPr>
        <p:txBody>
          <a:bodyPr vert="eaVert" rtlCol="0" anchor="t"/>
          <a:lstStyle/>
          <a:p>
            <a:pPr lvl="0" rtl="0"/>
            <a:r>
              <a:rPr lang="da-DK" noProof="0"/>
              <a:t>Rediger teksttypografier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BFBCCA3-A068-4B85-9CAE-27B5A9566312}" type="datetime1">
              <a:rPr lang="da-DK" noProof="0" smtClean="0"/>
              <a:t>21-09-2026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4291526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da-DK" noProof="0"/>
              <a:t>Rediger teksttypografier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F3D5AB56-E4A8-4ED3-B055-E54F46C4C533}" type="datetime1">
              <a:rPr lang="da-DK" noProof="0" smtClean="0"/>
              <a:t>21-09-2026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  <p:sp>
        <p:nvSpPr>
          <p:cNvPr id="9" name="Rektangel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0" name="Rektangel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11" name="Rektangel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855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ktangel 14">
            <a:extLst>
              <a:ext uri="{FF2B5EF4-FFF2-40B4-BE49-F238E27FC236}">
                <a16:creationId xmlns:a16="http://schemas.microsoft.com/office/drawing/2014/main" id="{493D4EDA-58E0-40CC-B3CA-14CDEB349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/>
          </a:p>
        </p:txBody>
      </p:sp>
      <p:pic>
        <p:nvPicPr>
          <p:cNvPr id="7" name="Billede 6" descr="Digitale forbindelser">
            <a:extLst>
              <a:ext uri="{FF2B5EF4-FFF2-40B4-BE49-F238E27FC236}">
                <a16:creationId xmlns:a16="http://schemas.microsoft.com/office/drawing/2014/main" id="{3840F91C-EDD0-4D4E-A4AB-E6C77856C8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65" t="9091" r="3502" b="-1"/>
          <a:stretch/>
        </p:blipFill>
        <p:spPr>
          <a:xfrm>
            <a:off x="8487" y="50812"/>
            <a:ext cx="12191980" cy="6857990"/>
          </a:xfrm>
          <a:prstGeom prst="rect">
            <a:avLst/>
          </a:prstGeom>
        </p:spPr>
      </p:pic>
      <p:grpSp>
        <p:nvGrpSpPr>
          <p:cNvPr id="17" name="Gruppe 16">
            <a:extLst>
              <a:ext uri="{FF2B5EF4-FFF2-40B4-BE49-F238E27FC236}">
                <a16:creationId xmlns:a16="http://schemas.microsoft.com/office/drawing/2014/main" id="{AA9EB0BC-A85E-4C26-B355-5DFCEF6CC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3643E56B-BD42-413D-B17D-7958270F5D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96C04F74-9467-4FA5-95DC-8D481A297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D73DE1C3-5C37-42E9-A3F0-256F193832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</p:grpSp>
      <p:sp>
        <p:nvSpPr>
          <p:cNvPr id="22" name="Rektangel 21">
            <a:extLst>
              <a:ext uri="{FF2B5EF4-FFF2-40B4-BE49-F238E27FC236}">
                <a16:creationId xmlns:a16="http://schemas.microsoft.com/office/drawing/2014/main" id="{4A2E7EC3-E07C-46CE-9B25-41865A506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732" y="4428067"/>
            <a:ext cx="11260667" cy="1962497"/>
          </a:xfrm>
          <a:prstGeom prst="rect">
            <a:avLst/>
          </a:prstGeom>
          <a:solidFill>
            <a:schemeClr val="accent1">
              <a:alpha val="97000"/>
            </a:scheme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02C5318-1A1E-49D0-B2E2-A4B0FA9E8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4572000"/>
            <a:ext cx="10993549" cy="895244"/>
          </a:xfrm>
        </p:spPr>
        <p:txBody>
          <a:bodyPr rtlCol="0">
            <a:noAutofit/>
          </a:bodyPr>
          <a:lstStyle/>
          <a:p>
            <a:pPr rtl="0"/>
            <a:r>
              <a:rPr lang="da-DK" sz="6000">
                <a:solidFill>
                  <a:schemeClr val="bg1"/>
                </a:solidFill>
              </a:rPr>
              <a:t>AI På gf 1 og 2 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8B6CF59-4E5B-494D-A2F7-97ADD01E64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5467246"/>
            <a:ext cx="10993546" cy="484822"/>
          </a:xfrm>
        </p:spPr>
        <p:txBody>
          <a:bodyPr rtlCol="0">
            <a:normAutofit/>
          </a:bodyPr>
          <a:lstStyle/>
          <a:p>
            <a:pPr rtl="0"/>
            <a:r>
              <a:rPr lang="da-DK">
                <a:solidFill>
                  <a:srgbClr val="7CEBFF"/>
                </a:solidFill>
              </a:rPr>
              <a:t>Elektrikeruddannelsen Euc Sjælland</a:t>
            </a:r>
          </a:p>
        </p:txBody>
      </p:sp>
    </p:spTree>
    <p:extLst>
      <p:ext uri="{BB962C8B-B14F-4D97-AF65-F5344CB8AC3E}">
        <p14:creationId xmlns:p14="http://schemas.microsoft.com/office/powerpoint/2010/main" val="1487700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BC2ACECC-D571-FA1A-B26A-A57252BEF0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507" y="633749"/>
            <a:ext cx="10940986" cy="6157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395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354D1DD6-755B-D5AF-3EFA-4A70E9090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422" y="620713"/>
            <a:ext cx="10967155" cy="6169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36826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383BBC81-2803-1DD4-DC43-F7D1CA2E8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219" y="585216"/>
            <a:ext cx="10969561" cy="617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809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603C2989-6729-8BAA-F6F4-12AAB6E36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99" y="593210"/>
            <a:ext cx="11001375" cy="619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73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F5C08DAF-7670-6850-B33E-3FF85F034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694" y="587894"/>
            <a:ext cx="10988611" cy="618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749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D4EDD69F-408F-E7E4-242F-B38BA24A1B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950" y="736600"/>
            <a:ext cx="9182100" cy="612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338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C9349315-29D1-8DC8-5781-7D0A3585D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94" y="711810"/>
            <a:ext cx="10683811" cy="601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239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568AE4BD-7791-B084-A7DA-0A8991163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9712" y="609600"/>
            <a:ext cx="9172575" cy="611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753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D828F833-4AB7-825D-9818-CD8CD056B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660400"/>
            <a:ext cx="9010650" cy="600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285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8CD7AACB-96B7-7FC7-FFA8-CAF7213E2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319" y="641501"/>
            <a:ext cx="10893361" cy="6130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139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718D630D-0D46-9CDD-6056-EFA414D70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944" y="657009"/>
            <a:ext cx="10798111" cy="607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610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09023C25-E62E-1AF4-580B-AF3F7145C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982" y="613502"/>
            <a:ext cx="10960036" cy="616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083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998249C9-58FA-9B59-D457-0B2031EAA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925" y="581024"/>
            <a:ext cx="9301163" cy="620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2322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8FF969DA-E470-4AC7-D0EF-EE393738E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784" y="629824"/>
            <a:ext cx="11066431" cy="622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337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95852F2C-F80D-4E07-76E2-041E754AE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28" y="609334"/>
            <a:ext cx="10899743" cy="613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9864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7ADB174A-E03A-6BCD-F584-7A8A88A68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594" y="630735"/>
            <a:ext cx="11064811" cy="622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4784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6EA89DC2-02F8-900F-61BB-205911A78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507" y="605174"/>
            <a:ext cx="10940986" cy="6157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1527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20C24FEB-28CF-E9E6-2836-131A9A5465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694" y="673620"/>
            <a:ext cx="10988611" cy="618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693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463CC33E-95D9-A466-F0A4-914B5622E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82" y="627767"/>
            <a:ext cx="11036236" cy="6211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876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86944ABB-1E40-CCBB-DACB-8CBF95738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219" y="598617"/>
            <a:ext cx="10969561" cy="617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2627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EF7EBD4F-583D-48AC-3F3B-74E64CB06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987" y="628650"/>
            <a:ext cx="9344025" cy="622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5856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CECB881B-DC18-7EAB-B4B8-A4C7BA212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269" y="620059"/>
            <a:ext cx="10931461" cy="615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082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ktangel 9">
            <a:extLst>
              <a:ext uri="{FF2B5EF4-FFF2-40B4-BE49-F238E27FC236}">
                <a16:creationId xmlns:a16="http://schemas.microsoft.com/office/drawing/2014/main" id="{379F11E2-8BA5-4C5C-AE7C-361E5EA01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7C00E1DA-EC7C-40FC-95E3-11FDCD2E4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9A421166-2996-41A7-B094-AE5316F34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5" name="Rektangel 14">
              <a:extLst>
                <a:ext uri="{FF2B5EF4-FFF2-40B4-BE49-F238E27FC236}">
                  <a16:creationId xmlns:a16="http://schemas.microsoft.com/office/drawing/2014/main" id="{FDBB1B92-A3EB-43E4-8FAB-D20E8ED14C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6" name="Rektangel 15">
              <a:extLst>
                <a:ext uri="{FF2B5EF4-FFF2-40B4-BE49-F238E27FC236}">
                  <a16:creationId xmlns:a16="http://schemas.microsoft.com/office/drawing/2014/main" id="{3F3972F4-FE7E-48EA-AAD8-9BE5750A66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221614E5-870B-4D5E-A43B-8FF7E53234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0F87E73C-2B1A-4602-BFBE-CFE1E55D9B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96275" y="1419226"/>
            <a:ext cx="3081576" cy="1746762"/>
          </a:xfrm>
        </p:spPr>
        <p:txBody>
          <a:bodyPr rtlCol="0">
            <a:normAutofit/>
          </a:bodyPr>
          <a:lstStyle/>
          <a:p>
            <a:pPr rtl="0"/>
            <a:r>
              <a:rPr lang="da-DK">
                <a:solidFill>
                  <a:srgbClr val="FFFFFF"/>
                </a:solidFill>
              </a:rPr>
              <a:t>Tak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A9CB511D-EA45-4336-847C-1252667143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96275" y="3505095"/>
            <a:ext cx="3081576" cy="2629006"/>
          </a:xfrm>
        </p:spPr>
        <p:txBody>
          <a:bodyPr rtlCol="0">
            <a:normAutofit/>
          </a:bodyPr>
          <a:lstStyle/>
          <a:p>
            <a:pPr rtl="0"/>
            <a:r>
              <a:rPr lang="da-DK">
                <a:solidFill>
                  <a:schemeClr val="bg2"/>
                </a:solidFill>
              </a:rPr>
              <a:t>EUC </a:t>
            </a:r>
            <a:r>
              <a:rPr lang="da-DK" dirty="0">
                <a:solidFill>
                  <a:schemeClr val="bg2"/>
                </a:solidFill>
              </a:rPr>
              <a:t>Sjælland</a:t>
            </a:r>
          </a:p>
          <a:p>
            <a:pPr rtl="0"/>
            <a:r>
              <a:rPr lang="da-DK" dirty="0">
                <a:solidFill>
                  <a:schemeClr val="bg2"/>
                </a:solidFill>
              </a:rPr>
              <a:t>Kilder:</a:t>
            </a:r>
          </a:p>
          <a:p>
            <a:pPr rtl="0"/>
            <a:r>
              <a:rPr lang="da-DK" dirty="0">
                <a:solidFill>
                  <a:schemeClr val="bg2"/>
                </a:solidFill>
              </a:rPr>
              <a:t>Produceret og promptet med hjælp fra </a:t>
            </a:r>
            <a:r>
              <a:rPr lang="da-DK" dirty="0" err="1">
                <a:solidFill>
                  <a:schemeClr val="bg2"/>
                </a:solidFill>
              </a:rPr>
              <a:t>Chatgpt</a:t>
            </a:r>
            <a:endParaRPr lang="da-DK" dirty="0">
              <a:solidFill>
                <a:schemeClr val="bg2"/>
              </a:solidFill>
            </a:endParaRPr>
          </a:p>
        </p:txBody>
      </p:sp>
      <p:pic>
        <p:nvPicPr>
          <p:cNvPr id="5" name="Billede 4" descr="Digitale tal">
            <a:extLst>
              <a:ext uri="{FF2B5EF4-FFF2-40B4-BE49-F238E27FC236}">
                <a16:creationId xmlns:a16="http://schemas.microsoft.com/office/drawing/2014/main" id="{A21EA617-6D48-425F-97A8-7FEC82C8F4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89" r="9642" b="1"/>
          <a:stretch/>
        </p:blipFill>
        <p:spPr>
          <a:xfrm>
            <a:off x="446534" y="723899"/>
            <a:ext cx="7498616" cy="567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347425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e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1208797_TF56390039_Win32" id="{AE254C6F-F7E8-4F25-A4D3-23F86273077C}" vid="{8B9F4FE5-7D19-4631-AE7A-59C70CC8768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{6F5EA6DC-5942-4800-8E41-CAF37DA6209F}TF9cd6fad6-da1d-416b-8dc8-a086cd1045b1858fbedd_win32-62c497bc5e2a</Template>
  <TotalTime>0</TotalTime>
  <Words>23</Words>
  <Application>Microsoft Office PowerPoint</Application>
  <PresentationFormat>Widescreen</PresentationFormat>
  <Paragraphs>8</Paragraphs>
  <Slides>24</Slides>
  <Notes>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24</vt:i4>
      </vt:variant>
    </vt:vector>
  </HeadingPairs>
  <TitlesOfParts>
    <vt:vector size="29" baseType="lpstr">
      <vt:lpstr>Arial</vt:lpstr>
      <vt:lpstr>Calibri</vt:lpstr>
      <vt:lpstr>Gill Sans MT</vt:lpstr>
      <vt:lpstr>Wingdings 2</vt:lpstr>
      <vt:lpstr>Dividende</vt:lpstr>
      <vt:lpstr>AI På gf 1 og 2 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Tak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 Petersen</dc:creator>
  <cp:lastModifiedBy>Frank Vestbo-Nielsen</cp:lastModifiedBy>
  <cp:revision>2</cp:revision>
  <dcterms:created xsi:type="dcterms:W3CDTF">2026-05-11T17:17:20Z</dcterms:created>
  <dcterms:modified xsi:type="dcterms:W3CDTF">2026-09-21T07:32:20Z</dcterms:modified>
</cp:coreProperties>
</file>