
<file path=[Content_Types].xml><?xml version="1.0" encoding="utf-8"?>
<Types xmlns="http://schemas.openxmlformats.org/package/2006/content-types">
  <Default Extension="bin" ContentType="image/unknown"/>
  <Default Extension="jpeg" ContentType="image/jpeg"/>
  <Default Extension="jpg" ContentType="image/jpeg"/>
  <Default Extension="org&amp;utm_campaign=index&amp;utm_content=original"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handoutMasterIdLst>
    <p:handoutMasterId r:id="rId40"/>
  </p:handoutMasterIdLst>
  <p:sldIdLst>
    <p:sldId id="282" r:id="rId5"/>
    <p:sldId id="257" r:id="rId6"/>
    <p:sldId id="307" r:id="rId7"/>
    <p:sldId id="296" r:id="rId8"/>
    <p:sldId id="308" r:id="rId9"/>
    <p:sldId id="299" r:id="rId10"/>
    <p:sldId id="314" r:id="rId11"/>
    <p:sldId id="305" r:id="rId12"/>
    <p:sldId id="321" r:id="rId13"/>
    <p:sldId id="322" r:id="rId14"/>
    <p:sldId id="311" r:id="rId15"/>
    <p:sldId id="323" r:id="rId16"/>
    <p:sldId id="326" r:id="rId17"/>
    <p:sldId id="325" r:id="rId18"/>
    <p:sldId id="319" r:id="rId19"/>
    <p:sldId id="336" r:id="rId20"/>
    <p:sldId id="324" r:id="rId21"/>
    <p:sldId id="283" r:id="rId22"/>
    <p:sldId id="331" r:id="rId23"/>
    <p:sldId id="337" r:id="rId24"/>
    <p:sldId id="267" r:id="rId25"/>
    <p:sldId id="302" r:id="rId26"/>
    <p:sldId id="332" r:id="rId27"/>
    <p:sldId id="333" r:id="rId28"/>
    <p:sldId id="329" r:id="rId29"/>
    <p:sldId id="330" r:id="rId30"/>
    <p:sldId id="328" r:id="rId31"/>
    <p:sldId id="334" r:id="rId32"/>
    <p:sldId id="335" r:id="rId33"/>
    <p:sldId id="315" r:id="rId34"/>
    <p:sldId id="316" r:id="rId35"/>
    <p:sldId id="327" r:id="rId36"/>
    <p:sldId id="306" r:id="rId37"/>
    <p:sldId id="338" r:id="rId38"/>
  </p:sldIdLst>
  <p:sldSz cx="12192000" cy="6858000"/>
  <p:notesSz cx="6858000" cy="9144000"/>
  <p:defaultTex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Forfatter" initials="F"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37C"/>
    <a:srgbClr val="FFED59"/>
    <a:srgbClr val="B6DB9D"/>
    <a:srgbClr val="013334"/>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68B5C2-A61B-4863-A8F7-2928864D76FE}" v="3" dt="2026-09-07T07:16:21.543"/>
  </p1510:revLst>
</p1510:revInfo>
</file>

<file path=ppt/tableStyles.xml><?xml version="1.0" encoding="utf-8"?>
<a:tblStyleLst xmlns:a="http://schemas.openxmlformats.org/drawingml/2006/main" def="{6E25E649-3F16-4E02-A733-19D2CDBF48F0}">
  <a:tblStyle styleId="{6E25E649-3F16-4E02-A733-19D2CDBF48F0}" styleName="Mellemlayout 3 - Markerin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3" autoAdjust="0"/>
    <p:restoredTop sz="77066" autoAdjust="0"/>
  </p:normalViewPr>
  <p:slideViewPr>
    <p:cSldViewPr snapToGrid="0">
      <p:cViewPr varScale="1">
        <p:scale>
          <a:sx n="85" d="100"/>
          <a:sy n="85" d="100"/>
        </p:scale>
        <p:origin x="1584" y="90"/>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89" d="100"/>
          <a:sy n="89" d="100"/>
        </p:scale>
        <p:origin x="301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a:p>
        </p:txBody>
      </p:sp>
      <p:sp>
        <p:nvSpPr>
          <p:cNvPr id="3" name="Pladsholder til dato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D24192B-9197-491B-8697-CE00FB06F2D6}" type="datetime1">
              <a:rPr lang="da-DK" smtClean="0"/>
              <a:t>23-09-2026</a:t>
            </a:fld>
            <a:endParaRPr lang="da-DK"/>
          </a:p>
        </p:txBody>
      </p:sp>
      <p:sp>
        <p:nvSpPr>
          <p:cNvPr id="4" name="Pladsholder til sidefod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a:p>
        </p:txBody>
      </p:sp>
      <p:sp>
        <p:nvSpPr>
          <p:cNvPr id="5" name="Pladsholder til slidenumm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2C0B10-7CAE-41E4-AB02-7E8B1FF2B898}" type="slidenum">
              <a:rPr lang="da-DK" smtClean="0"/>
              <a:t>‹nr.›</a:t>
            </a:fld>
            <a:endParaRPr lang="da-DK"/>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a-DK" noProof="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784C183F-4562-46AC-9BA1-1ED35B699F46}" type="datetime1">
              <a:rPr lang="da-DK" noProof="0" smtClean="0"/>
              <a:t>23-09-2026</a:t>
            </a:fld>
            <a:endParaRPr lang="da-DK" noProof="0"/>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a-DK" noProof="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a-DK" noProof="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530193B-564F-4854-8A52-728F3FB19C85}" type="slidenum">
              <a:rPr lang="da-DK" noProof="0" smtClean="0"/>
              <a:t>‹nr.›</a:t>
            </a:fld>
            <a:endParaRPr lang="da-DK" noProof="0"/>
          </a:p>
        </p:txBody>
      </p:sp>
    </p:spTree>
    <p:extLst>
      <p:ext uri="{BB962C8B-B14F-4D97-AF65-F5344CB8AC3E}">
        <p14:creationId xmlns:p14="http://schemas.microsoft.com/office/powerpoint/2010/main" val="360381651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1</a:t>
            </a:fld>
            <a:endParaRPr lang="da-DK" noProof="0"/>
          </a:p>
        </p:txBody>
      </p:sp>
    </p:spTree>
    <p:extLst>
      <p:ext uri="{BB962C8B-B14F-4D97-AF65-F5344CB8AC3E}">
        <p14:creationId xmlns:p14="http://schemas.microsoft.com/office/powerpoint/2010/main" val="370196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151BA7C-034E-48CC-9B26-B889D3BF313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2376D8-DD91-4B86-9AD0-07934D2579CC}"/>
              </a:ext>
            </a:extLst>
          </p:cNvPr>
          <p:cNvSpPr txBox="1">
            <a:spLocks noGrp="1"/>
          </p:cNvSpPr>
          <p:nvPr>
            <p:ph type="body" sz="quarter" idx="1"/>
          </p:nvPr>
        </p:nvSpPr>
        <p:spPr/>
        <p:txBody>
          <a:bodyPr/>
          <a:lstStyle/>
          <a:p>
            <a:endParaRPr lang="da-DK" dirty="0"/>
          </a:p>
        </p:txBody>
      </p:sp>
      <p:sp>
        <p:nvSpPr>
          <p:cNvPr id="4" name="Pladsholder til slidenummer 3">
            <a:extLst>
              <a:ext uri="{FF2B5EF4-FFF2-40B4-BE49-F238E27FC236}">
                <a16:creationId xmlns:a16="http://schemas.microsoft.com/office/drawing/2014/main" id="{1F11C8B7-9D9C-4E26-9609-F0B7215C56A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1C772A4-9C04-4041-AFC7-569B52F9690A}" type="slidenum">
              <a:t>3</a:t>
            </a:fld>
            <a:endParaRPr lang="da-DK" sz="1200" b="0" i="0" u="none" strike="noStrike" kern="1200" cap="none" spc="0" baseline="0">
              <a:solidFill>
                <a:srgbClr val="000000"/>
              </a:solidFill>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4</a:t>
            </a:fld>
            <a:endParaRPr lang="da-DK" noProof="0"/>
          </a:p>
        </p:txBody>
      </p:sp>
    </p:spTree>
    <p:extLst>
      <p:ext uri="{BB962C8B-B14F-4D97-AF65-F5344CB8AC3E}">
        <p14:creationId xmlns:p14="http://schemas.microsoft.com/office/powerpoint/2010/main" val="1898927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5</a:t>
            </a:fld>
            <a:endParaRPr lang="da-DK" noProof="0"/>
          </a:p>
        </p:txBody>
      </p:sp>
    </p:spTree>
    <p:extLst>
      <p:ext uri="{BB962C8B-B14F-4D97-AF65-F5344CB8AC3E}">
        <p14:creationId xmlns:p14="http://schemas.microsoft.com/office/powerpoint/2010/main" val="150967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a:p>
            <a:r>
              <a:rPr lang="da-DK" dirty="0"/>
              <a:t>Telefon linjer </a:t>
            </a:r>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6</a:t>
            </a:fld>
            <a:endParaRPr lang="da-DK" noProof="0"/>
          </a:p>
        </p:txBody>
      </p:sp>
    </p:spTree>
    <p:extLst>
      <p:ext uri="{BB962C8B-B14F-4D97-AF65-F5344CB8AC3E}">
        <p14:creationId xmlns:p14="http://schemas.microsoft.com/office/powerpoint/2010/main" val="690098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7</a:t>
            </a:fld>
            <a:endParaRPr lang="da-DK" noProof="0"/>
          </a:p>
        </p:txBody>
      </p:sp>
    </p:spTree>
    <p:extLst>
      <p:ext uri="{BB962C8B-B14F-4D97-AF65-F5344CB8AC3E}">
        <p14:creationId xmlns:p14="http://schemas.microsoft.com/office/powerpoint/2010/main" val="275741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8</a:t>
            </a:fld>
            <a:endParaRPr lang="da-DK" noProof="0"/>
          </a:p>
        </p:txBody>
      </p:sp>
    </p:spTree>
    <p:extLst>
      <p:ext uri="{BB962C8B-B14F-4D97-AF65-F5344CB8AC3E}">
        <p14:creationId xmlns:p14="http://schemas.microsoft.com/office/powerpoint/2010/main" val="510620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8530193B-564F-4854-8A52-728F3FB19C85}" type="slidenum">
              <a:rPr lang="da-DK" noProof="0" smtClean="0"/>
              <a:t>9</a:t>
            </a:fld>
            <a:endParaRPr lang="da-DK" noProof="0"/>
          </a:p>
        </p:txBody>
      </p:sp>
    </p:spTree>
    <p:extLst>
      <p:ext uri="{BB962C8B-B14F-4D97-AF65-F5344CB8AC3E}">
        <p14:creationId xmlns:p14="http://schemas.microsoft.com/office/powerpoint/2010/main" val="957530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151BA7C-034E-48CC-9B26-B889D3BF313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2376D8-DD91-4B86-9AD0-07934D2579CC}"/>
              </a:ext>
            </a:extLst>
          </p:cNvPr>
          <p:cNvSpPr txBox="1">
            <a:spLocks noGrp="1"/>
          </p:cNvSpPr>
          <p:nvPr>
            <p:ph type="body" sz="quarter" idx="1"/>
          </p:nvPr>
        </p:nvSpPr>
        <p:spPr/>
        <p:txBody>
          <a:bodyPr/>
          <a:lstStyle/>
          <a:p>
            <a:endParaRPr lang="da-DK" dirty="0"/>
          </a:p>
        </p:txBody>
      </p:sp>
      <p:sp>
        <p:nvSpPr>
          <p:cNvPr id="4" name="Pladsholder til slidenummer 3">
            <a:extLst>
              <a:ext uri="{FF2B5EF4-FFF2-40B4-BE49-F238E27FC236}">
                <a16:creationId xmlns:a16="http://schemas.microsoft.com/office/drawing/2014/main" id="{1F11C8B7-9D9C-4E26-9609-F0B7215C56A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1C772A4-9C04-4041-AFC7-569B52F9690A}" type="slidenum">
              <a:t>11</a:t>
            </a:fld>
            <a:endParaRPr lang="da-DK" sz="1200" b="0" i="0" u="none" strike="noStrike" kern="1200" cap="none" spc="0" baseline="0">
              <a:solidFill>
                <a:srgbClr val="000000"/>
              </a:solidFill>
              <a:uFillTx/>
              <a:latin typeface="Calibri"/>
            </a:endParaRPr>
          </a:p>
        </p:txBody>
      </p:sp>
    </p:spTree>
    <p:extLst>
      <p:ext uri="{BB962C8B-B14F-4D97-AF65-F5344CB8AC3E}">
        <p14:creationId xmlns:p14="http://schemas.microsoft.com/office/powerpoint/2010/main" val="377211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8530193B-564F-4854-8A52-728F3FB19C85}" type="slidenum">
              <a:rPr lang="da-DK" noProof="0" smtClean="0"/>
              <a:t>12</a:t>
            </a:fld>
            <a:endParaRPr lang="da-DK" noProof="0"/>
          </a:p>
        </p:txBody>
      </p:sp>
    </p:spTree>
    <p:extLst>
      <p:ext uri="{BB962C8B-B14F-4D97-AF65-F5344CB8AC3E}">
        <p14:creationId xmlns:p14="http://schemas.microsoft.com/office/powerpoint/2010/main" val="1402144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5752-B0C6-3A5B-7077-B1CB7964F66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C83EB7A-F5F1-FF40-70A7-3DE6D0F0857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3C92EEB-260A-9886-D798-4EEDC4B205C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36B1778C-6EDB-A498-59F5-17E161E22C34}"/>
              </a:ext>
            </a:extLst>
          </p:cNvPr>
          <p:cNvSpPr>
            <a:spLocks noGrp="1"/>
          </p:cNvSpPr>
          <p:nvPr>
            <p:ph type="sldNum" sz="quarter" idx="5"/>
          </p:nvPr>
        </p:nvSpPr>
        <p:spPr/>
        <p:txBody>
          <a:bodyPr/>
          <a:lstStyle/>
          <a:p>
            <a:pPr rtl="0"/>
            <a:fld id="{8530193B-564F-4854-8A52-728F3FB19C85}" type="slidenum">
              <a:rPr lang="da-DK" noProof="0" smtClean="0"/>
              <a:t>13</a:t>
            </a:fld>
            <a:endParaRPr lang="da-DK" noProof="0"/>
          </a:p>
        </p:txBody>
      </p:sp>
    </p:spTree>
    <p:extLst>
      <p:ext uri="{BB962C8B-B14F-4D97-AF65-F5344CB8AC3E}">
        <p14:creationId xmlns:p14="http://schemas.microsoft.com/office/powerpoint/2010/main" val="2811929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8530193B-564F-4854-8A52-728F3FB19C85}" type="slidenum">
              <a:rPr lang="da-DK" noProof="0" smtClean="0"/>
              <a:t>14</a:t>
            </a:fld>
            <a:endParaRPr lang="da-DK" noProof="0"/>
          </a:p>
        </p:txBody>
      </p:sp>
    </p:spTree>
    <p:extLst>
      <p:ext uri="{BB962C8B-B14F-4D97-AF65-F5344CB8AC3E}">
        <p14:creationId xmlns:p14="http://schemas.microsoft.com/office/powerpoint/2010/main" val="1408982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AE59743-683C-4279-9E83-23C937C99CF6}" type="slidenum">
              <a:rPr lang="da-DK" noProof="0" smtClean="0"/>
              <a:t>18</a:t>
            </a:fld>
            <a:endParaRPr lang="da-DK" noProof="0"/>
          </a:p>
        </p:txBody>
      </p:sp>
    </p:spTree>
    <p:extLst>
      <p:ext uri="{BB962C8B-B14F-4D97-AF65-F5344CB8AC3E}">
        <p14:creationId xmlns:p14="http://schemas.microsoft.com/office/powerpoint/2010/main" val="6522700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19</a:t>
            </a:fld>
            <a:endParaRPr lang="da-DK" noProof="0"/>
          </a:p>
        </p:txBody>
      </p:sp>
    </p:spTree>
    <p:extLst>
      <p:ext uri="{BB962C8B-B14F-4D97-AF65-F5344CB8AC3E}">
        <p14:creationId xmlns:p14="http://schemas.microsoft.com/office/powerpoint/2010/main" val="690098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AE59743-683C-4279-9E83-23C937C99CF6}" type="slidenum">
              <a:rPr lang="da-DK" noProof="0" smtClean="0"/>
              <a:t>21</a:t>
            </a:fld>
            <a:endParaRPr lang="da-DK" noProof="0"/>
          </a:p>
        </p:txBody>
      </p:sp>
    </p:spTree>
    <p:extLst>
      <p:ext uri="{BB962C8B-B14F-4D97-AF65-F5344CB8AC3E}">
        <p14:creationId xmlns:p14="http://schemas.microsoft.com/office/powerpoint/2010/main" val="4103873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22</a:t>
            </a:fld>
            <a:endParaRPr lang="da-DK" noProof="0"/>
          </a:p>
        </p:txBody>
      </p:sp>
    </p:spTree>
    <p:extLst>
      <p:ext uri="{BB962C8B-B14F-4D97-AF65-F5344CB8AC3E}">
        <p14:creationId xmlns:p14="http://schemas.microsoft.com/office/powerpoint/2010/main" val="3677245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23</a:t>
            </a:fld>
            <a:endParaRPr lang="da-DK" noProof="0"/>
          </a:p>
        </p:txBody>
      </p:sp>
    </p:spTree>
    <p:extLst>
      <p:ext uri="{BB962C8B-B14F-4D97-AF65-F5344CB8AC3E}">
        <p14:creationId xmlns:p14="http://schemas.microsoft.com/office/powerpoint/2010/main" val="51062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151BA7C-034E-48CC-9B26-B889D3BF313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02376D8-DD91-4B86-9AD0-07934D2579CC}"/>
              </a:ext>
            </a:extLst>
          </p:cNvPr>
          <p:cNvSpPr txBox="1">
            <a:spLocks noGrp="1"/>
          </p:cNvSpPr>
          <p:nvPr>
            <p:ph type="body" sz="quarter" idx="1"/>
          </p:nvPr>
        </p:nvSpPr>
        <p:spPr/>
        <p:txBody>
          <a:bodyPr/>
          <a:lstStyle/>
          <a:p>
            <a:endParaRPr lang="da-DK"/>
          </a:p>
        </p:txBody>
      </p:sp>
      <p:sp>
        <p:nvSpPr>
          <p:cNvPr id="4" name="Pladsholder til slidenummer 3">
            <a:extLst>
              <a:ext uri="{FF2B5EF4-FFF2-40B4-BE49-F238E27FC236}">
                <a16:creationId xmlns:a16="http://schemas.microsoft.com/office/drawing/2014/main" id="{1F11C8B7-9D9C-4E26-9609-F0B7215C56A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1C772A4-9C04-4041-AFC7-569B52F9690A}" type="slidenum">
              <a:t>24</a:t>
            </a:fld>
            <a:endParaRPr lang="da-DK" sz="1200" b="0" i="0" u="none" strike="noStrike" kern="1200" cap="none" spc="0" baseline="0">
              <a:solidFill>
                <a:srgbClr val="000000"/>
              </a:solidFill>
              <a:uFillTx/>
              <a:latin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AE59743-683C-4279-9E83-23C937C99CF6}" type="slidenum">
              <a:rPr lang="da-DK" noProof="0" smtClean="0"/>
              <a:t>25</a:t>
            </a:fld>
            <a:endParaRPr lang="da-DK" noProof="0"/>
          </a:p>
        </p:txBody>
      </p:sp>
    </p:spTree>
    <p:extLst>
      <p:ext uri="{BB962C8B-B14F-4D97-AF65-F5344CB8AC3E}">
        <p14:creationId xmlns:p14="http://schemas.microsoft.com/office/powerpoint/2010/main" val="2935260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AE59743-683C-4279-9E83-23C937C99CF6}" type="slidenum">
              <a:rPr lang="da-DK" noProof="0" smtClean="0"/>
              <a:t>26</a:t>
            </a:fld>
            <a:endParaRPr lang="da-DK" noProof="0"/>
          </a:p>
        </p:txBody>
      </p:sp>
    </p:spTree>
    <p:extLst>
      <p:ext uri="{BB962C8B-B14F-4D97-AF65-F5344CB8AC3E}">
        <p14:creationId xmlns:p14="http://schemas.microsoft.com/office/powerpoint/2010/main" val="3968315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AE59743-683C-4279-9E83-23C937C99CF6}" type="slidenum">
              <a:rPr lang="da-DK" noProof="0" smtClean="0"/>
              <a:t>27</a:t>
            </a:fld>
            <a:endParaRPr lang="da-DK" noProof="0"/>
          </a:p>
        </p:txBody>
      </p:sp>
    </p:spTree>
    <p:extLst>
      <p:ext uri="{BB962C8B-B14F-4D97-AF65-F5344CB8AC3E}">
        <p14:creationId xmlns:p14="http://schemas.microsoft.com/office/powerpoint/2010/main" val="180498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Access: End-</a:t>
            </a:r>
            <a:r>
              <a:rPr lang="da-DK" dirty="0" err="1"/>
              <a:t>devices</a:t>
            </a:r>
            <a:r>
              <a:rPr lang="da-DK" dirty="0"/>
              <a:t> fx computere, printere og kameraer bliver forbundet her</a:t>
            </a:r>
          </a:p>
          <a:p>
            <a:endParaRPr lang="da-DK" dirty="0"/>
          </a:p>
          <a:p>
            <a:r>
              <a:rPr lang="da-DK" dirty="0"/>
              <a:t>Distribution: </a:t>
            </a:r>
            <a:r>
              <a:rPr lang="da-DK" dirty="0" err="1"/>
              <a:t>routning</a:t>
            </a:r>
            <a:r>
              <a:rPr lang="da-DK" dirty="0"/>
              <a:t>, sikkerhed, QoS</a:t>
            </a:r>
          </a:p>
          <a:p>
            <a:endParaRPr lang="da-DK" dirty="0"/>
          </a:p>
          <a:p>
            <a:r>
              <a:rPr lang="da-DK" dirty="0"/>
              <a:t>Core: voldsom hurtigt udstyr som flytter pakker imellem forskellige distributions lag </a:t>
            </a:r>
          </a:p>
        </p:txBody>
      </p:sp>
      <p:sp>
        <p:nvSpPr>
          <p:cNvPr id="4" name="Pladsholder til slidenummer 3"/>
          <p:cNvSpPr>
            <a:spLocks noGrp="1"/>
          </p:cNvSpPr>
          <p:nvPr>
            <p:ph type="sldNum" sz="quarter" idx="5"/>
          </p:nvPr>
        </p:nvSpPr>
        <p:spPr/>
        <p:txBody>
          <a:bodyPr/>
          <a:lstStyle/>
          <a:p>
            <a:pPr rtl="0"/>
            <a:fld id="{8530193B-564F-4854-8A52-728F3FB19C85}" type="slidenum">
              <a:rPr lang="da-DK" noProof="0" smtClean="0"/>
              <a:t>28</a:t>
            </a:fld>
            <a:endParaRPr lang="da-DK" noProof="0"/>
          </a:p>
        </p:txBody>
      </p:sp>
    </p:spTree>
    <p:extLst>
      <p:ext uri="{BB962C8B-B14F-4D97-AF65-F5344CB8AC3E}">
        <p14:creationId xmlns:p14="http://schemas.microsoft.com/office/powerpoint/2010/main" val="1235894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rtl="0"/>
            <a:fld id="{8530193B-564F-4854-8A52-728F3FB19C85}" type="slidenum">
              <a:rPr lang="da-DK" noProof="0" smtClean="0"/>
              <a:t>29</a:t>
            </a:fld>
            <a:endParaRPr lang="da-DK" noProof="0"/>
          </a:p>
        </p:txBody>
      </p:sp>
    </p:spTree>
    <p:extLst>
      <p:ext uri="{BB962C8B-B14F-4D97-AF65-F5344CB8AC3E}">
        <p14:creationId xmlns:p14="http://schemas.microsoft.com/office/powerpoint/2010/main" val="693815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pPr rtl="0"/>
            <a:fld id="{8530193B-564F-4854-8A52-728F3FB19C85}" type="slidenum">
              <a:rPr lang="da-DK" noProof="0" smtClean="0"/>
              <a:t>33</a:t>
            </a:fld>
            <a:endParaRPr lang="da-DK" noProof="0"/>
          </a:p>
        </p:txBody>
      </p:sp>
    </p:spTree>
    <p:extLst>
      <p:ext uri="{BB962C8B-B14F-4D97-AF65-F5344CB8AC3E}">
        <p14:creationId xmlns:p14="http://schemas.microsoft.com/office/powerpoint/2010/main" val="3309843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FC626A5-4FF6-42BD-858A-AE4B2C23A6BC}"/>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da-DK"/>
              <a:t>Klik for at redigere titlen på siden</a:t>
            </a:r>
            <a:endParaRPr lang="da-DK" dirty="0"/>
          </a:p>
        </p:txBody>
      </p:sp>
      <p:sp>
        <p:nvSpPr>
          <p:cNvPr id="5" name="Undertitel 2">
            <a:extLst>
              <a:ext uri="{FF2B5EF4-FFF2-40B4-BE49-F238E27FC236}">
                <a16:creationId xmlns:a16="http://schemas.microsoft.com/office/drawing/2014/main" id="{10727B06-56A8-44A2-B6C2-9ED183D107F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a:t>Undertitel</a:t>
            </a:r>
            <a:endParaRPr lang="da-DK" dirty="0"/>
          </a:p>
        </p:txBody>
      </p:sp>
      <p:sp>
        <p:nvSpPr>
          <p:cNvPr id="6" name="Pladsholder til slidenummer 5">
            <a:extLst>
              <a:ext uri="{FF2B5EF4-FFF2-40B4-BE49-F238E27FC236}">
                <a16:creationId xmlns:a16="http://schemas.microsoft.com/office/drawing/2014/main" id="{7A47F3D0-41FC-4430-9F9E-1F78A18D65FE}"/>
              </a:ext>
            </a:extLst>
          </p:cNvPr>
          <p:cNvSpPr>
            <a:spLocks noGrp="1"/>
          </p:cNvSpPr>
          <p:nvPr>
            <p:ph type="sldNum" sz="quarter" idx="33"/>
          </p:nvPr>
        </p:nvSpPr>
        <p:spPr/>
        <p:txBody>
          <a:bodyPr rtlCol="0"/>
          <a:lstStyle/>
          <a:p>
            <a:pPr rtl="0"/>
            <a:fld id="{19B51A1E-902D-48AF-9020-955120F399B6}" type="slidenum">
              <a:rPr lang="da-DK" smtClean="0"/>
              <a:pPr rtl="0"/>
              <a:t>‹nr.›</a:t>
            </a:fld>
            <a:endParaRPr lang="da-DK" dirty="0"/>
          </a:p>
        </p:txBody>
      </p:sp>
      <p:sp>
        <p:nvSpPr>
          <p:cNvPr id="7" name="Pladsholder til sidefod 6">
            <a:extLst>
              <a:ext uri="{FF2B5EF4-FFF2-40B4-BE49-F238E27FC236}">
                <a16:creationId xmlns:a16="http://schemas.microsoft.com/office/drawing/2014/main" id="{2ED798F6-1F12-46CE-9AFD-CC66555A191D}"/>
              </a:ext>
            </a:extLst>
          </p:cNvPr>
          <p:cNvSpPr>
            <a:spLocks noGrp="1"/>
          </p:cNvSpPr>
          <p:nvPr>
            <p:ph type="ftr" sz="quarter" idx="34"/>
          </p:nvPr>
        </p:nvSpPr>
        <p:spPr/>
        <p:txBody>
          <a:bodyPr rtlCol="0"/>
          <a:lstStyle/>
          <a:p>
            <a:pPr rtl="0"/>
            <a:r>
              <a:rPr lang="da-DK"/>
              <a:t>Tilføj en sidefod</a:t>
            </a:r>
            <a:endParaRPr lang="da-DK" dirty="0"/>
          </a:p>
        </p:txBody>
      </p:sp>
    </p:spTree>
    <p:extLst>
      <p:ext uri="{BB962C8B-B14F-4D97-AF65-F5344CB8AC3E}">
        <p14:creationId xmlns:p14="http://schemas.microsoft.com/office/powerpoint/2010/main" val="150585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21" name="Pladsholder til billede 20">
            <a:extLst>
              <a:ext uri="{FF2B5EF4-FFF2-40B4-BE49-F238E27FC236}">
                <a16:creationId xmlns:a16="http://schemas.microsoft.com/office/drawing/2014/main" id="{9A70B137-2503-4803-9F56-620A586FA494}"/>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rtlCol="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a:t>Indsæt eller træk og slip billedet</a:t>
            </a:r>
            <a:endParaRPr lang="da-DK" dirty="0"/>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948293" y="32717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5000" b="1" spc="-300">
                <a:solidFill>
                  <a:schemeClr val="bg1">
                    <a:lumMod val="95000"/>
                  </a:schemeClr>
                </a:solidFill>
              </a:defRPr>
            </a:lvl1pPr>
          </a:lstStyle>
          <a:p>
            <a:pPr rtl="0"/>
            <a:r>
              <a:rPr lang="da-DK"/>
              <a:t>Klik for at redigere præ-sentationstitlen</a:t>
            </a:r>
            <a:endParaRPr lang="da-DK" dirty="0"/>
          </a:p>
        </p:txBody>
      </p:sp>
      <p:sp>
        <p:nvSpPr>
          <p:cNvPr id="3" name="Undertitel 2">
            <a:extLst>
              <a:ext uri="{FF2B5EF4-FFF2-40B4-BE49-F238E27FC236}">
                <a16:creationId xmlns:a16="http://schemas.microsoft.com/office/drawing/2014/main" id="{C9980B88-3F4A-4688-9ED0-17EF37E62D93}"/>
              </a:ext>
            </a:extLst>
          </p:cNvPr>
          <p:cNvSpPr>
            <a:spLocks noGrp="1"/>
          </p:cNvSpPr>
          <p:nvPr>
            <p:ph type="subTitle" idx="1"/>
          </p:nvPr>
        </p:nvSpPr>
        <p:spPr>
          <a:xfrm>
            <a:off x="1130300" y="5250494"/>
            <a:ext cx="4000500" cy="997905"/>
          </a:xfrm>
          <a:noFill/>
        </p:spPr>
        <p:txBody>
          <a:bodyPr lIns="0" tIns="0" rIns="0" bIns="0" rtlCol="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a:t>Klik for at redigere undertiteltypografien i masteren</a:t>
            </a:r>
            <a:endParaRPr lang="da-DK" dirty="0"/>
          </a:p>
        </p:txBody>
      </p:sp>
    </p:spTree>
    <p:extLst>
      <p:ext uri="{BB962C8B-B14F-4D97-AF65-F5344CB8AC3E}">
        <p14:creationId xmlns:p14="http://schemas.microsoft.com/office/powerpoint/2010/main" val="133403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opdeling 1">
    <p:spTree>
      <p:nvGrpSpPr>
        <p:cNvPr id="1" name=""/>
        <p:cNvGrpSpPr/>
        <p:nvPr/>
      </p:nvGrpSpPr>
      <p:grpSpPr>
        <a:xfrm>
          <a:off x="0" y="0"/>
          <a:ext cx="0" cy="0"/>
          <a:chOff x="0" y="0"/>
          <a:chExt cx="0" cy="0"/>
        </a:xfrm>
      </p:grpSpPr>
      <p:sp>
        <p:nvSpPr>
          <p:cNvPr id="11" name="Pladsholder til billede 10">
            <a:extLst>
              <a:ext uri="{FF2B5EF4-FFF2-40B4-BE49-F238E27FC236}">
                <a16:creationId xmlns:a16="http://schemas.microsoft.com/office/drawing/2014/main" id="{7CE129D0-CB7B-444C-AF89-B1CB663E3679}"/>
              </a:ext>
            </a:extLst>
          </p:cNvPr>
          <p:cNvSpPr>
            <a:spLocks noGrp="1"/>
          </p:cNvSpPr>
          <p:nvPr>
            <p:ph type="pic" sz="quarter" idx="13" hasCustomPrompt="1"/>
          </p:nvPr>
        </p:nvSpPr>
        <p:spPr>
          <a:xfrm>
            <a:off x="0" y="418374"/>
            <a:ext cx="8687356" cy="6439627"/>
          </a:xfrm>
          <a:custGeom>
            <a:avLst/>
            <a:gdLst>
              <a:gd name="connsiteX0" fmla="*/ 0 w 8687356"/>
              <a:gd name="connsiteY0" fmla="*/ 5592682 h 6439627"/>
              <a:gd name="connsiteX1" fmla="*/ 186296 w 8687356"/>
              <a:gd name="connsiteY1" fmla="*/ 5593149 h 6439627"/>
              <a:gd name="connsiteX2" fmla="*/ 1348900 w 8687356"/>
              <a:gd name="connsiteY2" fmla="*/ 5596063 h 6439627"/>
              <a:gd name="connsiteX3" fmla="*/ 1800991 w 8687356"/>
              <a:gd name="connsiteY3" fmla="*/ 5851702 h 6439627"/>
              <a:gd name="connsiteX4" fmla="*/ 2106366 w 8687356"/>
              <a:gd name="connsiteY4" fmla="*/ 6380627 h 6439627"/>
              <a:gd name="connsiteX5" fmla="*/ 2140430 w 8687356"/>
              <a:gd name="connsiteY5" fmla="*/ 6439627 h 6439627"/>
              <a:gd name="connsiteX6" fmla="*/ 0 w 8687356"/>
              <a:gd name="connsiteY6" fmla="*/ 6439627 h 6439627"/>
              <a:gd name="connsiteX7" fmla="*/ 693821 w 8687356"/>
              <a:gd name="connsiteY7" fmla="*/ 3646328 h 6439627"/>
              <a:gd name="connsiteX8" fmla="*/ 1586357 w 8687356"/>
              <a:gd name="connsiteY8" fmla="*/ 3648566 h 6439627"/>
              <a:gd name="connsiteX9" fmla="*/ 1724950 w 8687356"/>
              <a:gd name="connsiteY9" fmla="*/ 3726935 h 6439627"/>
              <a:gd name="connsiteX10" fmla="*/ 2172189 w 8687356"/>
              <a:gd name="connsiteY10" fmla="*/ 4501577 h 6439627"/>
              <a:gd name="connsiteX11" fmla="*/ 2171729 w 8687356"/>
              <a:gd name="connsiteY11" fmla="*/ 4662459 h 6439627"/>
              <a:gd name="connsiteX12" fmla="*/ 1726432 w 8687356"/>
              <a:gd name="connsiteY12" fmla="*/ 5434863 h 6439627"/>
              <a:gd name="connsiteX13" fmla="*/ 1589746 w 8687356"/>
              <a:gd name="connsiteY13" fmla="*/ 5513779 h 6439627"/>
              <a:gd name="connsiteX14" fmla="*/ 698177 w 8687356"/>
              <a:gd name="connsiteY14" fmla="*/ 5513215 h 6439627"/>
              <a:gd name="connsiteX15" fmla="*/ 558617 w 8687356"/>
              <a:gd name="connsiteY15" fmla="*/ 5433172 h 6439627"/>
              <a:gd name="connsiteX16" fmla="*/ 111378 w 8687356"/>
              <a:gd name="connsiteY16" fmla="*/ 4658531 h 6439627"/>
              <a:gd name="connsiteX17" fmla="*/ 112805 w 8687356"/>
              <a:gd name="connsiteY17" fmla="*/ 4499321 h 6439627"/>
              <a:gd name="connsiteX18" fmla="*/ 557135 w 8687356"/>
              <a:gd name="connsiteY18" fmla="*/ 3725244 h 6439627"/>
              <a:gd name="connsiteX19" fmla="*/ 693821 w 8687356"/>
              <a:gd name="connsiteY19" fmla="*/ 3646328 h 6439627"/>
              <a:gd name="connsiteX20" fmla="*/ 1975378 w 8687356"/>
              <a:gd name="connsiteY20" fmla="*/ 3263784 h 6439627"/>
              <a:gd name="connsiteX21" fmla="*/ 2292917 w 8687356"/>
              <a:gd name="connsiteY21" fmla="*/ 3264581 h 6439627"/>
              <a:gd name="connsiteX22" fmla="*/ 2342225 w 8687356"/>
              <a:gd name="connsiteY22" fmla="*/ 3292462 h 6439627"/>
              <a:gd name="connsiteX23" fmla="*/ 2501341 w 8687356"/>
              <a:gd name="connsiteY23" fmla="*/ 3568059 h 6439627"/>
              <a:gd name="connsiteX24" fmla="*/ 2501177 w 8687356"/>
              <a:gd name="connsiteY24" fmla="*/ 3625297 h 6439627"/>
              <a:gd name="connsiteX25" fmla="*/ 2342753 w 8687356"/>
              <a:gd name="connsiteY25" fmla="*/ 3900096 h 6439627"/>
              <a:gd name="connsiteX26" fmla="*/ 2294123 w 8687356"/>
              <a:gd name="connsiteY26" fmla="*/ 3928173 h 6439627"/>
              <a:gd name="connsiteX27" fmla="*/ 1976927 w 8687356"/>
              <a:gd name="connsiteY27" fmla="*/ 3927972 h 6439627"/>
              <a:gd name="connsiteX28" fmla="*/ 1927275 w 8687356"/>
              <a:gd name="connsiteY28" fmla="*/ 3899495 h 6439627"/>
              <a:gd name="connsiteX29" fmla="*/ 1768160 w 8687356"/>
              <a:gd name="connsiteY29" fmla="*/ 3623899 h 6439627"/>
              <a:gd name="connsiteX30" fmla="*/ 1768668 w 8687356"/>
              <a:gd name="connsiteY30" fmla="*/ 3567256 h 6439627"/>
              <a:gd name="connsiteX31" fmla="*/ 1926748 w 8687356"/>
              <a:gd name="connsiteY31" fmla="*/ 3291861 h 6439627"/>
              <a:gd name="connsiteX32" fmla="*/ 1975378 w 8687356"/>
              <a:gd name="connsiteY32" fmla="*/ 3263784 h 6439627"/>
              <a:gd name="connsiteX33" fmla="*/ 2130702 w 8687356"/>
              <a:gd name="connsiteY33" fmla="*/ 2828022 h 6439627"/>
              <a:gd name="connsiteX34" fmla="*/ 2298374 w 8687356"/>
              <a:gd name="connsiteY34" fmla="*/ 2828442 h 6439627"/>
              <a:gd name="connsiteX35" fmla="*/ 2324410 w 8687356"/>
              <a:gd name="connsiteY35" fmla="*/ 2843165 h 6439627"/>
              <a:gd name="connsiteX36" fmla="*/ 2408429 w 8687356"/>
              <a:gd name="connsiteY36" fmla="*/ 2988689 h 6439627"/>
              <a:gd name="connsiteX37" fmla="*/ 2408342 w 8687356"/>
              <a:gd name="connsiteY37" fmla="*/ 3018913 h 6439627"/>
              <a:gd name="connsiteX38" fmla="*/ 2324689 w 8687356"/>
              <a:gd name="connsiteY38" fmla="*/ 3164017 h 6439627"/>
              <a:gd name="connsiteX39" fmla="*/ 2299011 w 8687356"/>
              <a:gd name="connsiteY39" fmla="*/ 3178842 h 6439627"/>
              <a:gd name="connsiteX40" fmla="*/ 2131520 w 8687356"/>
              <a:gd name="connsiteY40" fmla="*/ 3178736 h 6439627"/>
              <a:gd name="connsiteX41" fmla="*/ 2105302 w 8687356"/>
              <a:gd name="connsiteY41" fmla="*/ 3163699 h 6439627"/>
              <a:gd name="connsiteX42" fmla="*/ 2021284 w 8687356"/>
              <a:gd name="connsiteY42" fmla="*/ 3018175 h 6439627"/>
              <a:gd name="connsiteX43" fmla="*/ 2021552 w 8687356"/>
              <a:gd name="connsiteY43" fmla="*/ 2988265 h 6439627"/>
              <a:gd name="connsiteX44" fmla="*/ 2105024 w 8687356"/>
              <a:gd name="connsiteY44" fmla="*/ 2842847 h 6439627"/>
              <a:gd name="connsiteX45" fmla="*/ 2130702 w 8687356"/>
              <a:gd name="connsiteY45" fmla="*/ 2828022 h 6439627"/>
              <a:gd name="connsiteX46" fmla="*/ 3794942 w 8687356"/>
              <a:gd name="connsiteY46" fmla="*/ 2543905 h 6439627"/>
              <a:gd name="connsiteX47" fmla="*/ 6706383 w 8687356"/>
              <a:gd name="connsiteY47" fmla="*/ 2551204 h 6439627"/>
              <a:gd name="connsiteX48" fmla="*/ 7158474 w 8687356"/>
              <a:gd name="connsiteY48" fmla="*/ 2806842 h 6439627"/>
              <a:gd name="connsiteX49" fmla="*/ 8617364 w 8687356"/>
              <a:gd name="connsiteY49" fmla="*/ 5333715 h 6439627"/>
              <a:gd name="connsiteX50" fmla="*/ 8615859 w 8687356"/>
              <a:gd name="connsiteY50" fmla="*/ 5858514 h 6439627"/>
              <a:gd name="connsiteX51" fmla="*/ 8311811 w 8687356"/>
              <a:gd name="connsiteY51" fmla="*/ 6385912 h 6439627"/>
              <a:gd name="connsiteX52" fmla="*/ 8280844 w 8687356"/>
              <a:gd name="connsiteY52" fmla="*/ 6439627 h 6439627"/>
              <a:gd name="connsiteX53" fmla="*/ 2237916 w 8687356"/>
              <a:gd name="connsiteY53" fmla="*/ 6439627 h 6439627"/>
              <a:gd name="connsiteX54" fmla="*/ 2151815 w 8687356"/>
              <a:gd name="connsiteY54" fmla="*/ 6290497 h 6439627"/>
              <a:gd name="connsiteX55" fmla="*/ 1895013 w 8687356"/>
              <a:gd name="connsiteY55" fmla="*/ 5845703 h 6439627"/>
              <a:gd name="connsiteX56" fmla="*/ 1899669 w 8687356"/>
              <a:gd name="connsiteY56" fmla="*/ 5326361 h 6439627"/>
              <a:gd name="connsiteX57" fmla="*/ 3349069 w 8687356"/>
              <a:gd name="connsiteY57" fmla="*/ 2801330 h 6439627"/>
              <a:gd name="connsiteX58" fmla="*/ 3794942 w 8687356"/>
              <a:gd name="connsiteY58" fmla="*/ 2543905 h 6439627"/>
              <a:gd name="connsiteX59" fmla="*/ 634940 w 8687356"/>
              <a:gd name="connsiteY59" fmla="*/ 2395105 h 6439627"/>
              <a:gd name="connsiteX60" fmla="*/ 1188015 w 8687356"/>
              <a:gd name="connsiteY60" fmla="*/ 2396492 h 6439627"/>
              <a:gd name="connsiteX61" fmla="*/ 1273897 w 8687356"/>
              <a:gd name="connsiteY61" fmla="*/ 2445054 h 6439627"/>
              <a:gd name="connsiteX62" fmla="*/ 1551037 w 8687356"/>
              <a:gd name="connsiteY62" fmla="*/ 2925075 h 6439627"/>
              <a:gd name="connsiteX63" fmla="*/ 1550752 w 8687356"/>
              <a:gd name="connsiteY63" fmla="*/ 3024769 h 6439627"/>
              <a:gd name="connsiteX64" fmla="*/ 1274816 w 8687356"/>
              <a:gd name="connsiteY64" fmla="*/ 3503403 h 6439627"/>
              <a:gd name="connsiteX65" fmla="*/ 1190116 w 8687356"/>
              <a:gd name="connsiteY65" fmla="*/ 3552304 h 6439627"/>
              <a:gd name="connsiteX66" fmla="*/ 637639 w 8687356"/>
              <a:gd name="connsiteY66" fmla="*/ 3551955 h 6439627"/>
              <a:gd name="connsiteX67" fmla="*/ 551158 w 8687356"/>
              <a:gd name="connsiteY67" fmla="*/ 3502355 h 6439627"/>
              <a:gd name="connsiteX68" fmla="*/ 274018 w 8687356"/>
              <a:gd name="connsiteY68" fmla="*/ 3022335 h 6439627"/>
              <a:gd name="connsiteX69" fmla="*/ 274903 w 8687356"/>
              <a:gd name="connsiteY69" fmla="*/ 2923678 h 6439627"/>
              <a:gd name="connsiteX70" fmla="*/ 550240 w 8687356"/>
              <a:gd name="connsiteY70" fmla="*/ 2444007 h 6439627"/>
              <a:gd name="connsiteX71" fmla="*/ 634940 w 8687356"/>
              <a:gd name="connsiteY71" fmla="*/ 2395105 h 6439627"/>
              <a:gd name="connsiteX72" fmla="*/ 2521339 w 8687356"/>
              <a:gd name="connsiteY72" fmla="*/ 1975621 h 6439627"/>
              <a:gd name="connsiteX73" fmla="*/ 2985874 w 8687356"/>
              <a:gd name="connsiteY73" fmla="*/ 1976785 h 6439627"/>
              <a:gd name="connsiteX74" fmla="*/ 3058007 w 8687356"/>
              <a:gd name="connsiteY74" fmla="*/ 2017574 h 6439627"/>
              <a:gd name="connsiteX75" fmla="*/ 3290779 w 8687356"/>
              <a:gd name="connsiteY75" fmla="*/ 2420748 h 6439627"/>
              <a:gd name="connsiteX76" fmla="*/ 3290540 w 8687356"/>
              <a:gd name="connsiteY76" fmla="*/ 2504482 h 6439627"/>
              <a:gd name="connsiteX77" fmla="*/ 3058778 w 8687356"/>
              <a:gd name="connsiteY77" fmla="*/ 2906492 h 6439627"/>
              <a:gd name="connsiteX78" fmla="*/ 2987637 w 8687356"/>
              <a:gd name="connsiteY78" fmla="*/ 2947565 h 6439627"/>
              <a:gd name="connsiteX79" fmla="*/ 2523606 w 8687356"/>
              <a:gd name="connsiteY79" fmla="*/ 2947271 h 6439627"/>
              <a:gd name="connsiteX80" fmla="*/ 2450970 w 8687356"/>
              <a:gd name="connsiteY80" fmla="*/ 2905612 h 6439627"/>
              <a:gd name="connsiteX81" fmla="*/ 2218197 w 8687356"/>
              <a:gd name="connsiteY81" fmla="*/ 2502438 h 6439627"/>
              <a:gd name="connsiteX82" fmla="*/ 2218941 w 8687356"/>
              <a:gd name="connsiteY82" fmla="*/ 2419574 h 6439627"/>
              <a:gd name="connsiteX83" fmla="*/ 2450199 w 8687356"/>
              <a:gd name="connsiteY83" fmla="*/ 2016694 h 6439627"/>
              <a:gd name="connsiteX84" fmla="*/ 2521339 w 8687356"/>
              <a:gd name="connsiteY84" fmla="*/ 1975621 h 6439627"/>
              <a:gd name="connsiteX85" fmla="*/ 3564142 w 8687356"/>
              <a:gd name="connsiteY85" fmla="*/ 34 h 6439627"/>
              <a:gd name="connsiteX86" fmla="*/ 4738405 w 8687356"/>
              <a:gd name="connsiteY86" fmla="*/ 2977 h 6439627"/>
              <a:gd name="connsiteX87" fmla="*/ 4920745 w 8687356"/>
              <a:gd name="connsiteY87" fmla="*/ 106084 h 6439627"/>
              <a:gd name="connsiteX88" fmla="*/ 5509155 w 8687356"/>
              <a:gd name="connsiteY88" fmla="*/ 1125240 h 6439627"/>
              <a:gd name="connsiteX89" fmla="*/ 5508549 w 8687356"/>
              <a:gd name="connsiteY89" fmla="*/ 1336906 h 6439627"/>
              <a:gd name="connsiteX90" fmla="*/ 4922696 w 8687356"/>
              <a:gd name="connsiteY90" fmla="*/ 2353119 h 6439627"/>
              <a:gd name="connsiteX91" fmla="*/ 4742864 w 8687356"/>
              <a:gd name="connsiteY91" fmla="*/ 2456945 h 6439627"/>
              <a:gd name="connsiteX92" fmla="*/ 3569871 w 8687356"/>
              <a:gd name="connsiteY92" fmla="*/ 2456203 h 6439627"/>
              <a:gd name="connsiteX93" fmla="*/ 3386259 w 8687356"/>
              <a:gd name="connsiteY93" fmla="*/ 2350896 h 6439627"/>
              <a:gd name="connsiteX94" fmla="*/ 2797848 w 8687356"/>
              <a:gd name="connsiteY94" fmla="*/ 1331739 h 6439627"/>
              <a:gd name="connsiteX95" fmla="*/ 2799727 w 8687356"/>
              <a:gd name="connsiteY95" fmla="*/ 1122274 h 6439627"/>
              <a:gd name="connsiteX96" fmla="*/ 3384310 w 8687356"/>
              <a:gd name="connsiteY96" fmla="*/ 103860 h 6439627"/>
              <a:gd name="connsiteX97" fmla="*/ 3564142 w 8687356"/>
              <a:gd name="connsiteY97" fmla="*/ 34 h 6439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8687356" h="6439627">
                <a:moveTo>
                  <a:pt x="0" y="5592682"/>
                </a:moveTo>
                <a:lnTo>
                  <a:pt x="186296" y="5593149"/>
                </a:lnTo>
                <a:cubicBezTo>
                  <a:pt x="510155" y="5593961"/>
                  <a:pt x="893987" y="5594923"/>
                  <a:pt x="1348900" y="5596063"/>
                </a:cubicBezTo>
                <a:cubicBezTo>
                  <a:pt x="1534387" y="5590847"/>
                  <a:pt x="1709614" y="5693431"/>
                  <a:pt x="1800991" y="5851702"/>
                </a:cubicBezTo>
                <a:cubicBezTo>
                  <a:pt x="1800991" y="5851702"/>
                  <a:pt x="1800991" y="5851702"/>
                  <a:pt x="2106366" y="6380627"/>
                </a:cubicBezTo>
                <a:lnTo>
                  <a:pt x="2140430" y="6439627"/>
                </a:lnTo>
                <a:lnTo>
                  <a:pt x="0" y="6439627"/>
                </a:lnTo>
                <a:close/>
                <a:moveTo>
                  <a:pt x="693821" y="3646328"/>
                </a:moveTo>
                <a:cubicBezTo>
                  <a:pt x="693821" y="3646328"/>
                  <a:pt x="693821" y="3646328"/>
                  <a:pt x="1586357" y="3648566"/>
                </a:cubicBezTo>
                <a:cubicBezTo>
                  <a:pt x="1643220" y="3646968"/>
                  <a:pt x="1696937" y="3678416"/>
                  <a:pt x="1724950" y="3726935"/>
                </a:cubicBezTo>
                <a:cubicBezTo>
                  <a:pt x="1724950" y="3726935"/>
                  <a:pt x="1724950" y="3726935"/>
                  <a:pt x="2172189" y="4501577"/>
                </a:cubicBezTo>
                <a:cubicBezTo>
                  <a:pt x="2201168" y="4551769"/>
                  <a:pt x="2200578" y="4612341"/>
                  <a:pt x="2171729" y="4662459"/>
                </a:cubicBezTo>
                <a:cubicBezTo>
                  <a:pt x="2171729" y="4662459"/>
                  <a:pt x="2171729" y="4662459"/>
                  <a:pt x="1726432" y="5434863"/>
                </a:cubicBezTo>
                <a:cubicBezTo>
                  <a:pt x="1699249" y="5484020"/>
                  <a:pt x="1645909" y="5514815"/>
                  <a:pt x="1589746" y="5513779"/>
                </a:cubicBezTo>
                <a:cubicBezTo>
                  <a:pt x="1589746" y="5513779"/>
                  <a:pt x="1589746" y="5513779"/>
                  <a:pt x="698177" y="5513215"/>
                </a:cubicBezTo>
                <a:cubicBezTo>
                  <a:pt x="640348" y="5513140"/>
                  <a:pt x="587596" y="5483366"/>
                  <a:pt x="558617" y="5433172"/>
                </a:cubicBezTo>
                <a:cubicBezTo>
                  <a:pt x="558617" y="5433172"/>
                  <a:pt x="558617" y="5433172"/>
                  <a:pt x="111378" y="4658531"/>
                </a:cubicBezTo>
                <a:cubicBezTo>
                  <a:pt x="83365" y="4610012"/>
                  <a:pt x="82990" y="4547767"/>
                  <a:pt x="112805" y="4499321"/>
                </a:cubicBezTo>
                <a:cubicBezTo>
                  <a:pt x="112805" y="4499321"/>
                  <a:pt x="112805" y="4499321"/>
                  <a:pt x="557135" y="3725244"/>
                </a:cubicBezTo>
                <a:cubicBezTo>
                  <a:pt x="584319" y="3676088"/>
                  <a:pt x="637659" y="3645292"/>
                  <a:pt x="693821" y="3646328"/>
                </a:cubicBezTo>
                <a:close/>
                <a:moveTo>
                  <a:pt x="1975378" y="3263784"/>
                </a:moveTo>
                <a:cubicBezTo>
                  <a:pt x="1975378" y="3263784"/>
                  <a:pt x="1975378" y="3263784"/>
                  <a:pt x="2292917" y="3264581"/>
                </a:cubicBezTo>
                <a:cubicBezTo>
                  <a:pt x="2313148" y="3264012"/>
                  <a:pt x="2332259" y="3275200"/>
                  <a:pt x="2342225" y="3292462"/>
                </a:cubicBezTo>
                <a:cubicBezTo>
                  <a:pt x="2342225" y="3292462"/>
                  <a:pt x="2342225" y="3292462"/>
                  <a:pt x="2501341" y="3568059"/>
                </a:cubicBezTo>
                <a:cubicBezTo>
                  <a:pt x="2511651" y="3585916"/>
                  <a:pt x="2511441" y="3607466"/>
                  <a:pt x="2501177" y="3625297"/>
                </a:cubicBezTo>
                <a:cubicBezTo>
                  <a:pt x="2501177" y="3625297"/>
                  <a:pt x="2501177" y="3625297"/>
                  <a:pt x="2342753" y="3900096"/>
                </a:cubicBezTo>
                <a:cubicBezTo>
                  <a:pt x="2333082" y="3917585"/>
                  <a:pt x="2314104" y="3928542"/>
                  <a:pt x="2294123" y="3928173"/>
                </a:cubicBezTo>
                <a:cubicBezTo>
                  <a:pt x="2294123" y="3928173"/>
                  <a:pt x="2294123" y="3928173"/>
                  <a:pt x="1976927" y="3927972"/>
                </a:cubicBezTo>
                <a:cubicBezTo>
                  <a:pt x="1956353" y="3927946"/>
                  <a:pt x="1937585" y="3917353"/>
                  <a:pt x="1927275" y="3899495"/>
                </a:cubicBezTo>
                <a:cubicBezTo>
                  <a:pt x="1927275" y="3899495"/>
                  <a:pt x="1927275" y="3899495"/>
                  <a:pt x="1768160" y="3623899"/>
                </a:cubicBezTo>
                <a:cubicBezTo>
                  <a:pt x="1758193" y="3606636"/>
                  <a:pt x="1758060" y="3584492"/>
                  <a:pt x="1768668" y="3567256"/>
                </a:cubicBezTo>
                <a:cubicBezTo>
                  <a:pt x="1768668" y="3567256"/>
                  <a:pt x="1768668" y="3567256"/>
                  <a:pt x="1926748" y="3291861"/>
                </a:cubicBezTo>
                <a:cubicBezTo>
                  <a:pt x="1936419" y="3274372"/>
                  <a:pt x="1955397" y="3263416"/>
                  <a:pt x="1975378" y="3263784"/>
                </a:cubicBezTo>
                <a:close/>
                <a:moveTo>
                  <a:pt x="2130702" y="2828022"/>
                </a:moveTo>
                <a:cubicBezTo>
                  <a:pt x="2130702" y="2828022"/>
                  <a:pt x="2130702" y="2828022"/>
                  <a:pt x="2298374" y="2828442"/>
                </a:cubicBezTo>
                <a:cubicBezTo>
                  <a:pt x="2309057" y="2828143"/>
                  <a:pt x="2319148" y="2834050"/>
                  <a:pt x="2324410" y="2843165"/>
                </a:cubicBezTo>
                <a:cubicBezTo>
                  <a:pt x="2324410" y="2843165"/>
                  <a:pt x="2324410" y="2843165"/>
                  <a:pt x="2408429" y="2988689"/>
                </a:cubicBezTo>
                <a:cubicBezTo>
                  <a:pt x="2413873" y="2998119"/>
                  <a:pt x="2413762" y="3009498"/>
                  <a:pt x="2408342" y="3018913"/>
                </a:cubicBezTo>
                <a:cubicBezTo>
                  <a:pt x="2408342" y="3018913"/>
                  <a:pt x="2408342" y="3018913"/>
                  <a:pt x="2324689" y="3164017"/>
                </a:cubicBezTo>
                <a:cubicBezTo>
                  <a:pt x="2319583" y="3173251"/>
                  <a:pt x="2309561" y="3179037"/>
                  <a:pt x="2299011" y="3178842"/>
                </a:cubicBezTo>
                <a:cubicBezTo>
                  <a:pt x="2299011" y="3178842"/>
                  <a:pt x="2299011" y="3178842"/>
                  <a:pt x="2131520" y="3178736"/>
                </a:cubicBezTo>
                <a:cubicBezTo>
                  <a:pt x="2120657" y="3178722"/>
                  <a:pt x="2110746" y="3173129"/>
                  <a:pt x="2105302" y="3163699"/>
                </a:cubicBezTo>
                <a:cubicBezTo>
                  <a:pt x="2105302" y="3163699"/>
                  <a:pt x="2105302" y="3163699"/>
                  <a:pt x="2021284" y="3018175"/>
                </a:cubicBezTo>
                <a:cubicBezTo>
                  <a:pt x="2016021" y="3009060"/>
                  <a:pt x="2015951" y="2997367"/>
                  <a:pt x="2021552" y="2988265"/>
                </a:cubicBezTo>
                <a:cubicBezTo>
                  <a:pt x="2021552" y="2988265"/>
                  <a:pt x="2021552" y="2988265"/>
                  <a:pt x="2105024" y="2842847"/>
                </a:cubicBezTo>
                <a:cubicBezTo>
                  <a:pt x="2110131" y="2833613"/>
                  <a:pt x="2120152" y="2827827"/>
                  <a:pt x="2130702" y="2828022"/>
                </a:cubicBezTo>
                <a:close/>
                <a:moveTo>
                  <a:pt x="3794942" y="2543905"/>
                </a:moveTo>
                <a:cubicBezTo>
                  <a:pt x="3794942" y="2543905"/>
                  <a:pt x="3794942" y="2543905"/>
                  <a:pt x="6706383" y="2551204"/>
                </a:cubicBezTo>
                <a:cubicBezTo>
                  <a:pt x="6891871" y="2545988"/>
                  <a:pt x="7067096" y="2648572"/>
                  <a:pt x="7158474" y="2806842"/>
                </a:cubicBezTo>
                <a:cubicBezTo>
                  <a:pt x="7158474" y="2806842"/>
                  <a:pt x="7158474" y="2806842"/>
                  <a:pt x="8617364" y="5333715"/>
                </a:cubicBezTo>
                <a:cubicBezTo>
                  <a:pt x="8711893" y="5497443"/>
                  <a:pt x="8709969" y="5695027"/>
                  <a:pt x="8615859" y="5858514"/>
                </a:cubicBezTo>
                <a:cubicBezTo>
                  <a:pt x="8615859" y="5858514"/>
                  <a:pt x="8615859" y="5858514"/>
                  <a:pt x="8311811" y="6385912"/>
                </a:cubicBezTo>
                <a:lnTo>
                  <a:pt x="8280844" y="6439627"/>
                </a:lnTo>
                <a:lnTo>
                  <a:pt x="2237916" y="6439627"/>
                </a:lnTo>
                <a:lnTo>
                  <a:pt x="2151815" y="6290497"/>
                </a:lnTo>
                <a:cubicBezTo>
                  <a:pt x="2071676" y="6151692"/>
                  <a:pt x="1986194" y="6003633"/>
                  <a:pt x="1895013" y="5845703"/>
                </a:cubicBezTo>
                <a:cubicBezTo>
                  <a:pt x="1803636" y="5687432"/>
                  <a:pt x="1802408" y="5484390"/>
                  <a:pt x="1899669" y="5326361"/>
                </a:cubicBezTo>
                <a:cubicBezTo>
                  <a:pt x="1899669" y="5326361"/>
                  <a:pt x="1899669" y="5326361"/>
                  <a:pt x="3349069" y="2801330"/>
                </a:cubicBezTo>
                <a:cubicBezTo>
                  <a:pt x="3437742" y="2640982"/>
                  <a:pt x="3611741" y="2540524"/>
                  <a:pt x="3794942" y="2543905"/>
                </a:cubicBezTo>
                <a:close/>
                <a:moveTo>
                  <a:pt x="634940" y="2395105"/>
                </a:moveTo>
                <a:cubicBezTo>
                  <a:pt x="634940" y="2395105"/>
                  <a:pt x="634940" y="2395105"/>
                  <a:pt x="1188015" y="2396492"/>
                </a:cubicBezTo>
                <a:cubicBezTo>
                  <a:pt x="1223252" y="2395501"/>
                  <a:pt x="1256539" y="2414988"/>
                  <a:pt x="1273897" y="2445054"/>
                </a:cubicBezTo>
                <a:cubicBezTo>
                  <a:pt x="1273897" y="2445054"/>
                  <a:pt x="1273897" y="2445054"/>
                  <a:pt x="1551037" y="2925075"/>
                </a:cubicBezTo>
                <a:cubicBezTo>
                  <a:pt x="1568994" y="2956177"/>
                  <a:pt x="1568629" y="2993712"/>
                  <a:pt x="1550752" y="3024769"/>
                </a:cubicBezTo>
                <a:cubicBezTo>
                  <a:pt x="1550752" y="3024769"/>
                  <a:pt x="1550752" y="3024769"/>
                  <a:pt x="1274816" y="3503403"/>
                </a:cubicBezTo>
                <a:cubicBezTo>
                  <a:pt x="1257971" y="3533863"/>
                  <a:pt x="1224917" y="3552947"/>
                  <a:pt x="1190116" y="3552304"/>
                </a:cubicBezTo>
                <a:cubicBezTo>
                  <a:pt x="1190116" y="3552304"/>
                  <a:pt x="1190116" y="3552304"/>
                  <a:pt x="637639" y="3551955"/>
                </a:cubicBezTo>
                <a:cubicBezTo>
                  <a:pt x="601804" y="3551909"/>
                  <a:pt x="569115" y="3533458"/>
                  <a:pt x="551158" y="3502355"/>
                </a:cubicBezTo>
                <a:cubicBezTo>
                  <a:pt x="551158" y="3502355"/>
                  <a:pt x="551158" y="3502355"/>
                  <a:pt x="274018" y="3022335"/>
                </a:cubicBezTo>
                <a:cubicBezTo>
                  <a:pt x="256660" y="2992269"/>
                  <a:pt x="256426" y="2953698"/>
                  <a:pt x="274903" y="2923678"/>
                </a:cubicBezTo>
                <a:cubicBezTo>
                  <a:pt x="274903" y="2923678"/>
                  <a:pt x="274903" y="2923678"/>
                  <a:pt x="550240" y="2444007"/>
                </a:cubicBezTo>
                <a:cubicBezTo>
                  <a:pt x="567085" y="2413547"/>
                  <a:pt x="600139" y="2394463"/>
                  <a:pt x="634940" y="2395105"/>
                </a:cubicBezTo>
                <a:close/>
                <a:moveTo>
                  <a:pt x="2521339" y="1975621"/>
                </a:moveTo>
                <a:cubicBezTo>
                  <a:pt x="2521339" y="1975621"/>
                  <a:pt x="2521339" y="1975621"/>
                  <a:pt x="2985874" y="1976785"/>
                </a:cubicBezTo>
                <a:cubicBezTo>
                  <a:pt x="3015469" y="1975952"/>
                  <a:pt x="3043427" y="1992321"/>
                  <a:pt x="3058007" y="2017574"/>
                </a:cubicBezTo>
                <a:cubicBezTo>
                  <a:pt x="3058007" y="2017574"/>
                  <a:pt x="3058007" y="2017574"/>
                  <a:pt x="3290779" y="2420748"/>
                </a:cubicBezTo>
                <a:cubicBezTo>
                  <a:pt x="3305862" y="2446871"/>
                  <a:pt x="3305555" y="2478396"/>
                  <a:pt x="3290540" y="2504482"/>
                </a:cubicBezTo>
                <a:cubicBezTo>
                  <a:pt x="3290540" y="2504482"/>
                  <a:pt x="3290540" y="2504482"/>
                  <a:pt x="3058778" y="2906492"/>
                </a:cubicBezTo>
                <a:cubicBezTo>
                  <a:pt x="3044630" y="2932076"/>
                  <a:pt x="3016868" y="2948104"/>
                  <a:pt x="2987637" y="2947565"/>
                </a:cubicBezTo>
                <a:cubicBezTo>
                  <a:pt x="2987637" y="2947565"/>
                  <a:pt x="2987637" y="2947565"/>
                  <a:pt x="2523606" y="2947271"/>
                </a:cubicBezTo>
                <a:cubicBezTo>
                  <a:pt x="2493508" y="2947232"/>
                  <a:pt x="2466052" y="2931735"/>
                  <a:pt x="2450970" y="2905612"/>
                </a:cubicBezTo>
                <a:cubicBezTo>
                  <a:pt x="2450970" y="2905612"/>
                  <a:pt x="2450970" y="2905612"/>
                  <a:pt x="2218197" y="2502438"/>
                </a:cubicBezTo>
                <a:cubicBezTo>
                  <a:pt x="2203617" y="2477185"/>
                  <a:pt x="2203422" y="2444788"/>
                  <a:pt x="2218941" y="2419574"/>
                </a:cubicBezTo>
                <a:cubicBezTo>
                  <a:pt x="2218941" y="2419574"/>
                  <a:pt x="2218941" y="2419574"/>
                  <a:pt x="2450199" y="2016694"/>
                </a:cubicBezTo>
                <a:cubicBezTo>
                  <a:pt x="2464347" y="1991110"/>
                  <a:pt x="2492109" y="1975081"/>
                  <a:pt x="2521339" y="1975621"/>
                </a:cubicBezTo>
                <a:close/>
                <a:moveTo>
                  <a:pt x="3564142" y="34"/>
                </a:moveTo>
                <a:cubicBezTo>
                  <a:pt x="3564142" y="34"/>
                  <a:pt x="3564142" y="34"/>
                  <a:pt x="4738405" y="2977"/>
                </a:cubicBezTo>
                <a:cubicBezTo>
                  <a:pt x="4813218" y="874"/>
                  <a:pt x="4883890" y="42249"/>
                  <a:pt x="4920745" y="106084"/>
                </a:cubicBezTo>
                <a:cubicBezTo>
                  <a:pt x="4920745" y="106084"/>
                  <a:pt x="4920745" y="106084"/>
                  <a:pt x="5509155" y="1125240"/>
                </a:cubicBezTo>
                <a:cubicBezTo>
                  <a:pt x="5547281" y="1191277"/>
                  <a:pt x="5546507" y="1270967"/>
                  <a:pt x="5508549" y="1336906"/>
                </a:cubicBezTo>
                <a:cubicBezTo>
                  <a:pt x="5508549" y="1336906"/>
                  <a:pt x="5508549" y="1336906"/>
                  <a:pt x="4922696" y="2353119"/>
                </a:cubicBezTo>
                <a:cubicBezTo>
                  <a:pt x="4886932" y="2417792"/>
                  <a:pt x="4816753" y="2458309"/>
                  <a:pt x="4742864" y="2456945"/>
                </a:cubicBezTo>
                <a:cubicBezTo>
                  <a:pt x="4742864" y="2456945"/>
                  <a:pt x="4742864" y="2456945"/>
                  <a:pt x="3569871" y="2456203"/>
                </a:cubicBezTo>
                <a:cubicBezTo>
                  <a:pt x="3493788" y="2456106"/>
                  <a:pt x="3424385" y="2416932"/>
                  <a:pt x="3386259" y="2350896"/>
                </a:cubicBezTo>
                <a:cubicBezTo>
                  <a:pt x="3386259" y="2350896"/>
                  <a:pt x="3386259" y="2350896"/>
                  <a:pt x="2797848" y="1331739"/>
                </a:cubicBezTo>
                <a:cubicBezTo>
                  <a:pt x="2760993" y="1267904"/>
                  <a:pt x="2760499" y="1186012"/>
                  <a:pt x="2799727" y="1122274"/>
                </a:cubicBezTo>
                <a:cubicBezTo>
                  <a:pt x="2799727" y="1122274"/>
                  <a:pt x="2799727" y="1122274"/>
                  <a:pt x="3384310" y="103860"/>
                </a:cubicBezTo>
                <a:cubicBezTo>
                  <a:pt x="3420073" y="39188"/>
                  <a:pt x="3490251" y="-1330"/>
                  <a:pt x="3564142" y="34"/>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a:t>Indsæt eller træk og slip billedet</a:t>
            </a:r>
            <a:endParaRPr lang="da-DK" dirty="0"/>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425293" y="2408157"/>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5000" b="1" spc="-300">
                <a:solidFill>
                  <a:schemeClr val="bg1">
                    <a:lumMod val="95000"/>
                  </a:schemeClr>
                </a:solidFill>
              </a:defRPr>
            </a:lvl1pPr>
          </a:lstStyle>
          <a:p>
            <a:pPr rtl="0"/>
            <a:r>
              <a:rPr lang="da-DK"/>
              <a:t>Klik for at redigere titlen på slideopdelingen</a:t>
            </a:r>
            <a:endParaRPr lang="da-DK" dirty="0"/>
          </a:p>
        </p:txBody>
      </p:sp>
      <p:sp>
        <p:nvSpPr>
          <p:cNvPr id="3" name="Undertitel 2">
            <a:extLst>
              <a:ext uri="{FF2B5EF4-FFF2-40B4-BE49-F238E27FC236}">
                <a16:creationId xmlns:a16="http://schemas.microsoft.com/office/drawing/2014/main" id="{C9980B88-3F4A-4688-9ED0-17EF37E62D93}"/>
              </a:ext>
            </a:extLst>
          </p:cNvPr>
          <p:cNvSpPr>
            <a:spLocks noGrp="1"/>
          </p:cNvSpPr>
          <p:nvPr>
            <p:ph type="subTitle" idx="1"/>
          </p:nvPr>
        </p:nvSpPr>
        <p:spPr>
          <a:xfrm>
            <a:off x="7607300" y="4386894"/>
            <a:ext cx="4000500" cy="997905"/>
          </a:xfrm>
          <a:noFill/>
        </p:spPr>
        <p:txBody>
          <a:bodyPr lIns="0" tIns="0" rIns="0" bIns="0" rtlCol="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a:t>Klik for at redigere undertiteltypografien i masteren</a:t>
            </a:r>
            <a:endParaRPr lang="da-DK" dirty="0"/>
          </a:p>
        </p:txBody>
      </p:sp>
      <p:sp>
        <p:nvSpPr>
          <p:cNvPr id="4" name="Pladsholder til sidefod 3">
            <a:extLst>
              <a:ext uri="{FF2B5EF4-FFF2-40B4-BE49-F238E27FC236}">
                <a16:creationId xmlns:a16="http://schemas.microsoft.com/office/drawing/2014/main" id="{734B1E83-6080-4D35-A216-8E5C399023B2}"/>
              </a:ext>
            </a:extLst>
          </p:cNvPr>
          <p:cNvSpPr>
            <a:spLocks noGrp="1"/>
          </p:cNvSpPr>
          <p:nvPr>
            <p:ph type="ftr" sz="quarter" idx="11"/>
          </p:nvPr>
        </p:nvSpPr>
        <p:spPr/>
        <p:txBody>
          <a:bodyPr rtlCol="0"/>
          <a:lstStyle/>
          <a:p>
            <a:pPr rtl="0"/>
            <a:r>
              <a:rPr lang="da-DK"/>
              <a:t>Tilføj en sidefod</a:t>
            </a:r>
            <a:endParaRPr lang="da-DK" dirty="0"/>
          </a:p>
        </p:txBody>
      </p:sp>
      <p:sp>
        <p:nvSpPr>
          <p:cNvPr id="5" name="Pladsholder til slidenummer 4">
            <a:extLst>
              <a:ext uri="{FF2B5EF4-FFF2-40B4-BE49-F238E27FC236}">
                <a16:creationId xmlns:a16="http://schemas.microsoft.com/office/drawing/2014/main" id="{0DE95353-8EE1-49C9-ADAC-E76BD49D222D}"/>
              </a:ext>
            </a:extLst>
          </p:cNvPr>
          <p:cNvSpPr>
            <a:spLocks noGrp="1"/>
          </p:cNvSpPr>
          <p:nvPr>
            <p:ph type="sldNum" sz="quarter" idx="12"/>
          </p:nvPr>
        </p:nvSpPr>
        <p:spPr/>
        <p:txBody>
          <a:bodyPr rtlCol="0"/>
          <a:lstStyle/>
          <a:p>
            <a:pPr rtl="0"/>
            <a:fld id="{19B51A1E-902D-48AF-9020-955120F399B6}" type="slidenum">
              <a:rPr lang="da-DK" smtClean="0"/>
              <a:pPr rtl="0"/>
              <a:t>‹nr.›</a:t>
            </a:fld>
            <a:endParaRPr lang="da-DK" dirty="0"/>
          </a:p>
        </p:txBody>
      </p:sp>
    </p:spTree>
    <p:extLst>
      <p:ext uri="{BB962C8B-B14F-4D97-AF65-F5344CB8AC3E}">
        <p14:creationId xmlns:p14="http://schemas.microsoft.com/office/powerpoint/2010/main" val="54517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opdeling 2">
    <p:spTree>
      <p:nvGrpSpPr>
        <p:cNvPr id="1" name=""/>
        <p:cNvGrpSpPr/>
        <p:nvPr/>
      </p:nvGrpSpPr>
      <p:grpSpPr>
        <a:xfrm>
          <a:off x="0" y="0"/>
          <a:ext cx="0" cy="0"/>
          <a:chOff x="0" y="0"/>
          <a:chExt cx="0" cy="0"/>
        </a:xfrm>
      </p:grpSpPr>
      <p:sp>
        <p:nvSpPr>
          <p:cNvPr id="12" name="Pladsholder til billede 11">
            <a:extLst>
              <a:ext uri="{FF2B5EF4-FFF2-40B4-BE49-F238E27FC236}">
                <a16:creationId xmlns:a16="http://schemas.microsoft.com/office/drawing/2014/main" id="{7B7C90C9-77F3-4C3C-97F8-425EF81FB7A7}"/>
              </a:ext>
            </a:extLst>
          </p:cNvPr>
          <p:cNvSpPr>
            <a:spLocks noGrp="1"/>
          </p:cNvSpPr>
          <p:nvPr>
            <p:ph type="pic" sz="quarter" idx="13" hasCustomPrompt="1"/>
          </p:nvPr>
        </p:nvSpPr>
        <p:spPr>
          <a:xfrm>
            <a:off x="19367" y="0"/>
            <a:ext cx="11795125" cy="6858000"/>
          </a:xfrm>
          <a:custGeom>
            <a:avLst/>
            <a:gdLst>
              <a:gd name="connsiteX0" fmla="*/ 4729712 w 11795125"/>
              <a:gd name="connsiteY0" fmla="*/ 4417922 h 6858000"/>
              <a:gd name="connsiteX1" fmla="*/ 7234278 w 11795125"/>
              <a:gd name="connsiteY1" fmla="*/ 4419507 h 6858000"/>
              <a:gd name="connsiteX2" fmla="*/ 7626325 w 11795125"/>
              <a:gd name="connsiteY2" fmla="*/ 4644358 h 6858000"/>
              <a:gd name="connsiteX3" fmla="*/ 8882694 w 11795125"/>
              <a:gd name="connsiteY3" fmla="*/ 6820455 h 6858000"/>
              <a:gd name="connsiteX4" fmla="*/ 8898077 w 11795125"/>
              <a:gd name="connsiteY4" fmla="*/ 6858000 h 6858000"/>
              <a:gd name="connsiteX5" fmla="*/ 3070863 w 11795125"/>
              <a:gd name="connsiteY5" fmla="*/ 6858000 h 6858000"/>
              <a:gd name="connsiteX6" fmla="*/ 3094823 w 11795125"/>
              <a:gd name="connsiteY6" fmla="*/ 6809422 h 6858000"/>
              <a:gd name="connsiteX7" fmla="*/ 4345735 w 11795125"/>
              <a:gd name="connsiteY7" fmla="*/ 4639611 h 6858000"/>
              <a:gd name="connsiteX8" fmla="*/ 4729712 w 11795125"/>
              <a:gd name="connsiteY8" fmla="*/ 4417922 h 6858000"/>
              <a:gd name="connsiteX9" fmla="*/ 2031302 w 11795125"/>
              <a:gd name="connsiteY9" fmla="*/ 2039301 h 6858000"/>
              <a:gd name="connsiteX10" fmla="*/ 2747265 w 11795125"/>
              <a:gd name="connsiteY10" fmla="*/ 2039754 h 6858000"/>
              <a:gd name="connsiteX11" fmla="*/ 2859337 w 11795125"/>
              <a:gd name="connsiteY11" fmla="*/ 2104031 h 6858000"/>
              <a:gd name="connsiteX12" fmla="*/ 3218486 w 11795125"/>
              <a:gd name="connsiteY12" fmla="*/ 2726096 h 6858000"/>
              <a:gd name="connsiteX13" fmla="*/ 3217340 w 11795125"/>
              <a:gd name="connsiteY13" fmla="*/ 2853948 h 6858000"/>
              <a:gd name="connsiteX14" fmla="*/ 2860527 w 11795125"/>
              <a:gd name="connsiteY14" fmla="*/ 3475560 h 6858000"/>
              <a:gd name="connsiteX15" fmla="*/ 2750762 w 11795125"/>
              <a:gd name="connsiteY15" fmla="*/ 3538933 h 6858000"/>
              <a:gd name="connsiteX16" fmla="*/ 2034023 w 11795125"/>
              <a:gd name="connsiteY16" fmla="*/ 3537136 h 6858000"/>
              <a:gd name="connsiteX17" fmla="*/ 1922728 w 11795125"/>
              <a:gd name="connsiteY17" fmla="*/ 3474202 h 6858000"/>
              <a:gd name="connsiteX18" fmla="*/ 1563578 w 11795125"/>
              <a:gd name="connsiteY18" fmla="*/ 2852137 h 6858000"/>
              <a:gd name="connsiteX19" fmla="*/ 1563948 w 11795125"/>
              <a:gd name="connsiteY19" fmla="*/ 2722942 h 6858000"/>
              <a:gd name="connsiteX20" fmla="*/ 1921537 w 11795125"/>
              <a:gd name="connsiteY20" fmla="*/ 2102674 h 6858000"/>
              <a:gd name="connsiteX21" fmla="*/ 2031302 w 11795125"/>
              <a:gd name="connsiteY21" fmla="*/ 2039301 h 6858000"/>
              <a:gd name="connsiteX22" fmla="*/ 9343478 w 11795125"/>
              <a:gd name="connsiteY22" fmla="*/ 1795745 h 6858000"/>
              <a:gd name="connsiteX23" fmla="*/ 11620502 w 11795125"/>
              <a:gd name="connsiteY23" fmla="*/ 1797185 h 6858000"/>
              <a:gd name="connsiteX24" fmla="*/ 11795125 w 11795125"/>
              <a:gd name="connsiteY24" fmla="*/ 1797296 h 6858000"/>
              <a:gd name="connsiteX25" fmla="*/ 11795125 w 11795125"/>
              <a:gd name="connsiteY25" fmla="*/ 6858000 h 6858000"/>
              <a:gd name="connsiteX26" fmla="*/ 8996698 w 11795125"/>
              <a:gd name="connsiteY26" fmla="*/ 6858000 h 6858000"/>
              <a:gd name="connsiteX27" fmla="*/ 8963663 w 11795125"/>
              <a:gd name="connsiteY27" fmla="*/ 6815289 h 6858000"/>
              <a:gd name="connsiteX28" fmla="*/ 7707295 w 11795125"/>
              <a:gd name="connsiteY28" fmla="*/ 4639193 h 6858000"/>
              <a:gd name="connsiteX29" fmla="*/ 7708590 w 11795125"/>
              <a:gd name="connsiteY29" fmla="*/ 4187244 h 6858000"/>
              <a:gd name="connsiteX30" fmla="*/ 8959501 w 11795125"/>
              <a:gd name="connsiteY30" fmla="*/ 2017434 h 6858000"/>
              <a:gd name="connsiteX31" fmla="*/ 9343478 w 11795125"/>
              <a:gd name="connsiteY31" fmla="*/ 1795745 h 6858000"/>
              <a:gd name="connsiteX32" fmla="*/ 3102644 w 11795125"/>
              <a:gd name="connsiteY32" fmla="*/ 1739841 h 6858000"/>
              <a:gd name="connsiteX33" fmla="*/ 3385876 w 11795125"/>
              <a:gd name="connsiteY33" fmla="*/ 1740020 h 6858000"/>
              <a:gd name="connsiteX34" fmla="*/ 3430211 w 11795125"/>
              <a:gd name="connsiteY34" fmla="*/ 1765448 h 6858000"/>
              <a:gd name="connsiteX35" fmla="*/ 3572289 w 11795125"/>
              <a:gd name="connsiteY35" fmla="*/ 2011533 h 6858000"/>
              <a:gd name="connsiteX36" fmla="*/ 3571836 w 11795125"/>
              <a:gd name="connsiteY36" fmla="*/ 2062111 h 6858000"/>
              <a:gd name="connsiteX37" fmla="*/ 3430681 w 11795125"/>
              <a:gd name="connsiteY37" fmla="*/ 2308019 h 6858000"/>
              <a:gd name="connsiteX38" fmla="*/ 3387260 w 11795125"/>
              <a:gd name="connsiteY38" fmla="*/ 2333088 h 6858000"/>
              <a:gd name="connsiteX39" fmla="*/ 3103720 w 11795125"/>
              <a:gd name="connsiteY39" fmla="*/ 2332378 h 6858000"/>
              <a:gd name="connsiteX40" fmla="*/ 3059693 w 11795125"/>
              <a:gd name="connsiteY40" fmla="*/ 2307481 h 6858000"/>
              <a:gd name="connsiteX41" fmla="*/ 2917615 w 11795125"/>
              <a:gd name="connsiteY41" fmla="*/ 2061395 h 6858000"/>
              <a:gd name="connsiteX42" fmla="*/ 2917761 w 11795125"/>
              <a:gd name="connsiteY42" fmla="*/ 2010286 h 6858000"/>
              <a:gd name="connsiteX43" fmla="*/ 3059222 w 11795125"/>
              <a:gd name="connsiteY43" fmla="*/ 1764910 h 6858000"/>
              <a:gd name="connsiteX44" fmla="*/ 3102644 w 11795125"/>
              <a:gd name="connsiteY44" fmla="*/ 1739841 h 6858000"/>
              <a:gd name="connsiteX45" fmla="*/ 3522963 w 11795125"/>
              <a:gd name="connsiteY45" fmla="*/ 1598675 h 6858000"/>
              <a:gd name="connsiteX46" fmla="*/ 3625194 w 11795125"/>
              <a:gd name="connsiteY46" fmla="*/ 1598740 h 6858000"/>
              <a:gd name="connsiteX47" fmla="*/ 3641197 w 11795125"/>
              <a:gd name="connsiteY47" fmla="*/ 1607918 h 6858000"/>
              <a:gd name="connsiteX48" fmla="*/ 3692479 w 11795125"/>
              <a:gd name="connsiteY48" fmla="*/ 1696742 h 6858000"/>
              <a:gd name="connsiteX49" fmla="*/ 3692315 w 11795125"/>
              <a:gd name="connsiteY49" fmla="*/ 1714998 h 6858000"/>
              <a:gd name="connsiteX50" fmla="*/ 3641367 w 11795125"/>
              <a:gd name="connsiteY50" fmla="*/ 1803757 h 6858000"/>
              <a:gd name="connsiteX51" fmla="*/ 3625694 w 11795125"/>
              <a:gd name="connsiteY51" fmla="*/ 1812806 h 6858000"/>
              <a:gd name="connsiteX52" fmla="*/ 3523352 w 11795125"/>
              <a:gd name="connsiteY52" fmla="*/ 1812549 h 6858000"/>
              <a:gd name="connsiteX53" fmla="*/ 3507459 w 11795125"/>
              <a:gd name="connsiteY53" fmla="*/ 1803563 h 6858000"/>
              <a:gd name="connsiteX54" fmla="*/ 3456177 w 11795125"/>
              <a:gd name="connsiteY54" fmla="*/ 1714739 h 6858000"/>
              <a:gd name="connsiteX55" fmla="*/ 3456230 w 11795125"/>
              <a:gd name="connsiteY55" fmla="*/ 1696292 h 6858000"/>
              <a:gd name="connsiteX56" fmla="*/ 3507290 w 11795125"/>
              <a:gd name="connsiteY56" fmla="*/ 1607724 h 6858000"/>
              <a:gd name="connsiteX57" fmla="*/ 3522963 w 11795125"/>
              <a:gd name="connsiteY57" fmla="*/ 1598675 h 6858000"/>
              <a:gd name="connsiteX58" fmla="*/ 4199803 w 11795125"/>
              <a:gd name="connsiteY58" fmla="*/ 1370724 h 6858000"/>
              <a:gd name="connsiteX59" fmla="*/ 4537019 w 11795125"/>
              <a:gd name="connsiteY59" fmla="*/ 1370938 h 6858000"/>
              <a:gd name="connsiteX60" fmla="*/ 4589804 w 11795125"/>
              <a:gd name="connsiteY60" fmla="*/ 1401211 h 6858000"/>
              <a:gd name="connsiteX61" fmla="*/ 4758963 w 11795125"/>
              <a:gd name="connsiteY61" fmla="*/ 1694203 h 6858000"/>
              <a:gd name="connsiteX62" fmla="*/ 4758423 w 11795125"/>
              <a:gd name="connsiteY62" fmla="*/ 1754421 h 6858000"/>
              <a:gd name="connsiteX63" fmla="*/ 4590365 w 11795125"/>
              <a:gd name="connsiteY63" fmla="*/ 2047199 h 6858000"/>
              <a:gd name="connsiteX64" fmla="*/ 4538665 w 11795125"/>
              <a:gd name="connsiteY64" fmla="*/ 2077046 h 6858000"/>
              <a:gd name="connsiteX65" fmla="*/ 4201084 w 11795125"/>
              <a:gd name="connsiteY65" fmla="*/ 2076201 h 6858000"/>
              <a:gd name="connsiteX66" fmla="*/ 4148664 w 11795125"/>
              <a:gd name="connsiteY66" fmla="*/ 2046559 h 6858000"/>
              <a:gd name="connsiteX67" fmla="*/ 3979505 w 11795125"/>
              <a:gd name="connsiteY67" fmla="*/ 1753567 h 6858000"/>
              <a:gd name="connsiteX68" fmla="*/ 3979680 w 11795125"/>
              <a:gd name="connsiteY68" fmla="*/ 1692718 h 6858000"/>
              <a:gd name="connsiteX69" fmla="*/ 4148104 w 11795125"/>
              <a:gd name="connsiteY69" fmla="*/ 1400573 h 6858000"/>
              <a:gd name="connsiteX70" fmla="*/ 4199803 w 11795125"/>
              <a:gd name="connsiteY70" fmla="*/ 1370724 h 6858000"/>
              <a:gd name="connsiteX71" fmla="*/ 3525946 w 11795125"/>
              <a:gd name="connsiteY71" fmla="*/ 1141304 h 6858000"/>
              <a:gd name="connsiteX72" fmla="*/ 3719554 w 11795125"/>
              <a:gd name="connsiteY72" fmla="*/ 1141427 h 6858000"/>
              <a:gd name="connsiteX73" fmla="*/ 3749860 w 11795125"/>
              <a:gd name="connsiteY73" fmla="*/ 1158808 h 6858000"/>
              <a:gd name="connsiteX74" fmla="*/ 3846980 w 11795125"/>
              <a:gd name="connsiteY74" fmla="*/ 1327024 h 6858000"/>
              <a:gd name="connsiteX75" fmla="*/ 3846670 w 11795125"/>
              <a:gd name="connsiteY75" fmla="*/ 1361598 h 6858000"/>
              <a:gd name="connsiteX76" fmla="*/ 3750182 w 11795125"/>
              <a:gd name="connsiteY76" fmla="*/ 1529691 h 6858000"/>
              <a:gd name="connsiteX77" fmla="*/ 3720499 w 11795125"/>
              <a:gd name="connsiteY77" fmla="*/ 1546828 h 6858000"/>
              <a:gd name="connsiteX78" fmla="*/ 3526682 w 11795125"/>
              <a:gd name="connsiteY78" fmla="*/ 1546343 h 6858000"/>
              <a:gd name="connsiteX79" fmla="*/ 3496586 w 11795125"/>
              <a:gd name="connsiteY79" fmla="*/ 1529324 h 6858000"/>
              <a:gd name="connsiteX80" fmla="*/ 3399466 w 11795125"/>
              <a:gd name="connsiteY80" fmla="*/ 1361108 h 6858000"/>
              <a:gd name="connsiteX81" fmla="*/ 3399566 w 11795125"/>
              <a:gd name="connsiteY81" fmla="*/ 1326172 h 6858000"/>
              <a:gd name="connsiteX82" fmla="*/ 3496264 w 11795125"/>
              <a:gd name="connsiteY82" fmla="*/ 1158441 h 6858000"/>
              <a:gd name="connsiteX83" fmla="*/ 3525946 w 11795125"/>
              <a:gd name="connsiteY83" fmla="*/ 1141304 h 6858000"/>
              <a:gd name="connsiteX84" fmla="*/ 3955878 w 11795125"/>
              <a:gd name="connsiteY84" fmla="*/ 173494 h 6858000"/>
              <a:gd name="connsiteX85" fmla="*/ 4500068 w 11795125"/>
              <a:gd name="connsiteY85" fmla="*/ 173838 h 6858000"/>
              <a:gd name="connsiteX86" fmla="*/ 4585252 w 11795125"/>
              <a:gd name="connsiteY86" fmla="*/ 222694 h 6858000"/>
              <a:gd name="connsiteX87" fmla="*/ 4858234 w 11795125"/>
              <a:gd name="connsiteY87" fmla="*/ 695514 h 6858000"/>
              <a:gd name="connsiteX88" fmla="*/ 4857363 w 11795125"/>
              <a:gd name="connsiteY88" fmla="*/ 792690 h 6858000"/>
              <a:gd name="connsiteX89" fmla="*/ 4586156 w 11795125"/>
              <a:gd name="connsiteY89" fmla="*/ 1265167 h 6858000"/>
              <a:gd name="connsiteX90" fmla="*/ 4502727 w 11795125"/>
              <a:gd name="connsiteY90" fmla="*/ 1313334 h 6858000"/>
              <a:gd name="connsiteX91" fmla="*/ 3957947 w 11795125"/>
              <a:gd name="connsiteY91" fmla="*/ 1311968 h 6858000"/>
              <a:gd name="connsiteX92" fmla="*/ 3873354 w 11795125"/>
              <a:gd name="connsiteY92" fmla="*/ 1264134 h 6858000"/>
              <a:gd name="connsiteX93" fmla="*/ 3600372 w 11795125"/>
              <a:gd name="connsiteY93" fmla="*/ 791315 h 6858000"/>
              <a:gd name="connsiteX94" fmla="*/ 3600653 w 11795125"/>
              <a:gd name="connsiteY94" fmla="*/ 693116 h 6858000"/>
              <a:gd name="connsiteX95" fmla="*/ 3872449 w 11795125"/>
              <a:gd name="connsiteY95" fmla="*/ 221662 h 6858000"/>
              <a:gd name="connsiteX96" fmla="*/ 3955878 w 11795125"/>
              <a:gd name="connsiteY96" fmla="*/ 173494 h 6858000"/>
              <a:gd name="connsiteX97" fmla="*/ 3852283 w 11795125"/>
              <a:gd name="connsiteY97" fmla="*/ 0 h 6858000"/>
              <a:gd name="connsiteX98" fmla="*/ 6130031 w 11795125"/>
              <a:gd name="connsiteY98" fmla="*/ 0 h 6858000"/>
              <a:gd name="connsiteX99" fmla="*/ 6102465 w 11795125"/>
              <a:gd name="connsiteY99" fmla="*/ 36730 h 6858000"/>
              <a:gd name="connsiteX100" fmla="*/ 5879948 w 11795125"/>
              <a:gd name="connsiteY100" fmla="*/ 127724 h 6858000"/>
              <a:gd name="connsiteX101" fmla="*/ 4102884 w 11795125"/>
              <a:gd name="connsiteY101" fmla="*/ 123270 h 6858000"/>
              <a:gd name="connsiteX102" fmla="*/ 3877665 w 11795125"/>
              <a:gd name="connsiteY102" fmla="*/ 32818 h 6858000"/>
              <a:gd name="connsiteX103" fmla="*/ 0 w 11795125"/>
              <a:gd name="connsiteY103" fmla="*/ 0 h 6858000"/>
              <a:gd name="connsiteX104" fmla="*/ 3781476 w 11795125"/>
              <a:gd name="connsiteY104" fmla="*/ 0 h 6858000"/>
              <a:gd name="connsiteX105" fmla="*/ 3800985 w 11795125"/>
              <a:gd name="connsiteY105" fmla="*/ 47617 h 6858000"/>
              <a:gd name="connsiteX106" fmla="*/ 3766711 w 11795125"/>
              <a:gd name="connsiteY106" fmla="*/ 287889 h 6858000"/>
              <a:gd name="connsiteX107" fmla="*/ 2882037 w 11795125"/>
              <a:gd name="connsiteY107" fmla="*/ 1829098 h 6858000"/>
              <a:gd name="connsiteX108" fmla="*/ 2609888 w 11795125"/>
              <a:gd name="connsiteY108" fmla="*/ 1986223 h 6858000"/>
              <a:gd name="connsiteX109" fmla="*/ 832823 w 11795125"/>
              <a:gd name="connsiteY109" fmla="*/ 1981768 h 6858000"/>
              <a:gd name="connsiteX110" fmla="*/ 556879 w 11795125"/>
              <a:gd name="connsiteY110" fmla="*/ 1825733 h 6858000"/>
              <a:gd name="connsiteX111" fmla="*/ 79254 w 11795125"/>
              <a:gd name="connsiteY111" fmla="*/ 998462 h 6858000"/>
              <a:gd name="connsiteX112" fmla="*/ 0 w 11795125"/>
              <a:gd name="connsiteY112" fmla="*/ 86119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11795125" h="6858000">
                <a:moveTo>
                  <a:pt x="4729712" y="4417922"/>
                </a:moveTo>
                <a:cubicBezTo>
                  <a:pt x="4729712" y="4417922"/>
                  <a:pt x="4729712" y="4417922"/>
                  <a:pt x="7234278" y="4419507"/>
                </a:cubicBezTo>
                <a:cubicBezTo>
                  <a:pt x="7396730" y="4419716"/>
                  <a:pt x="7544918" y="4503359"/>
                  <a:pt x="7626325" y="4644358"/>
                </a:cubicBezTo>
                <a:cubicBezTo>
                  <a:pt x="7626325" y="4644358"/>
                  <a:pt x="7626325" y="4644358"/>
                  <a:pt x="8882694" y="6820455"/>
                </a:cubicBezTo>
                <a:lnTo>
                  <a:pt x="8898077" y="6858000"/>
                </a:lnTo>
                <a:lnTo>
                  <a:pt x="3070863" y="6858000"/>
                </a:lnTo>
                <a:lnTo>
                  <a:pt x="3094823" y="6809422"/>
                </a:lnTo>
                <a:cubicBezTo>
                  <a:pt x="3094823" y="6809422"/>
                  <a:pt x="3094823" y="6809422"/>
                  <a:pt x="4345735" y="4639611"/>
                </a:cubicBezTo>
                <a:cubicBezTo>
                  <a:pt x="4422097" y="4501523"/>
                  <a:pt x="4571941" y="4415010"/>
                  <a:pt x="4729712" y="4417922"/>
                </a:cubicBezTo>
                <a:close/>
                <a:moveTo>
                  <a:pt x="2031302" y="2039301"/>
                </a:moveTo>
                <a:cubicBezTo>
                  <a:pt x="2031302" y="2039301"/>
                  <a:pt x="2031302" y="2039301"/>
                  <a:pt x="2747265" y="2039754"/>
                </a:cubicBezTo>
                <a:cubicBezTo>
                  <a:pt x="2793703" y="2039814"/>
                  <a:pt x="2836066" y="2063724"/>
                  <a:pt x="2859337" y="2104031"/>
                </a:cubicBezTo>
                <a:cubicBezTo>
                  <a:pt x="2859337" y="2104031"/>
                  <a:pt x="2859337" y="2104031"/>
                  <a:pt x="3218486" y="2726096"/>
                </a:cubicBezTo>
                <a:cubicBezTo>
                  <a:pt x="3240981" y="2765058"/>
                  <a:pt x="3241283" y="2815045"/>
                  <a:pt x="3217340" y="2853948"/>
                </a:cubicBezTo>
                <a:cubicBezTo>
                  <a:pt x="3217340" y="2853948"/>
                  <a:pt x="3217340" y="2853948"/>
                  <a:pt x="2860527" y="3475560"/>
                </a:cubicBezTo>
                <a:cubicBezTo>
                  <a:pt x="2838697" y="3515034"/>
                  <a:pt x="2795862" y="3539765"/>
                  <a:pt x="2750762" y="3538933"/>
                </a:cubicBezTo>
                <a:cubicBezTo>
                  <a:pt x="2750762" y="3538933"/>
                  <a:pt x="2750762" y="3538933"/>
                  <a:pt x="2034023" y="3537136"/>
                </a:cubicBezTo>
                <a:cubicBezTo>
                  <a:pt x="1988359" y="3538420"/>
                  <a:pt x="1945223" y="3513165"/>
                  <a:pt x="1922728" y="3474202"/>
                </a:cubicBezTo>
                <a:cubicBezTo>
                  <a:pt x="1922728" y="3474202"/>
                  <a:pt x="1922728" y="3474202"/>
                  <a:pt x="1563578" y="2852137"/>
                </a:cubicBezTo>
                <a:cubicBezTo>
                  <a:pt x="1540307" y="2811831"/>
                  <a:pt x="1540780" y="2763190"/>
                  <a:pt x="1563948" y="2722942"/>
                </a:cubicBezTo>
                <a:cubicBezTo>
                  <a:pt x="1563948" y="2722942"/>
                  <a:pt x="1563948" y="2722942"/>
                  <a:pt x="1921537" y="2102674"/>
                </a:cubicBezTo>
                <a:cubicBezTo>
                  <a:pt x="1943366" y="2063199"/>
                  <a:pt x="1986202" y="2038468"/>
                  <a:pt x="2031302" y="2039301"/>
                </a:cubicBezTo>
                <a:close/>
                <a:moveTo>
                  <a:pt x="9343478" y="1795745"/>
                </a:moveTo>
                <a:cubicBezTo>
                  <a:pt x="9343478" y="1795745"/>
                  <a:pt x="9343478" y="1795745"/>
                  <a:pt x="11620502" y="1797185"/>
                </a:cubicBezTo>
                <a:lnTo>
                  <a:pt x="11795125" y="1797296"/>
                </a:lnTo>
                <a:lnTo>
                  <a:pt x="11795125" y="6858000"/>
                </a:lnTo>
                <a:lnTo>
                  <a:pt x="8996698" y="6858000"/>
                </a:lnTo>
                <a:lnTo>
                  <a:pt x="8963663" y="6815289"/>
                </a:lnTo>
                <a:cubicBezTo>
                  <a:pt x="8963663" y="6815289"/>
                  <a:pt x="8963663" y="6815289"/>
                  <a:pt x="7707295" y="4639193"/>
                </a:cubicBezTo>
                <a:cubicBezTo>
                  <a:pt x="7625888" y="4498193"/>
                  <a:pt x="7627546" y="4328036"/>
                  <a:pt x="7708590" y="4187244"/>
                </a:cubicBezTo>
                <a:cubicBezTo>
                  <a:pt x="7708590" y="4187244"/>
                  <a:pt x="7708590" y="4187244"/>
                  <a:pt x="8959501" y="2017434"/>
                </a:cubicBezTo>
                <a:cubicBezTo>
                  <a:pt x="9035863" y="1879345"/>
                  <a:pt x="9185707" y="1792833"/>
                  <a:pt x="9343478" y="1795745"/>
                </a:cubicBezTo>
                <a:close/>
                <a:moveTo>
                  <a:pt x="3102644" y="1739841"/>
                </a:moveTo>
                <a:cubicBezTo>
                  <a:pt x="3102644" y="1739841"/>
                  <a:pt x="3102644" y="1739841"/>
                  <a:pt x="3385876" y="1740020"/>
                </a:cubicBezTo>
                <a:cubicBezTo>
                  <a:pt x="3404247" y="1740043"/>
                  <a:pt x="3421005" y="1749503"/>
                  <a:pt x="3430211" y="1765448"/>
                </a:cubicBezTo>
                <a:cubicBezTo>
                  <a:pt x="3430211" y="1765448"/>
                  <a:pt x="3430211" y="1765448"/>
                  <a:pt x="3572289" y="2011533"/>
                </a:cubicBezTo>
                <a:cubicBezTo>
                  <a:pt x="3581188" y="2026948"/>
                  <a:pt x="3581308" y="2046721"/>
                  <a:pt x="3571836" y="2062111"/>
                </a:cubicBezTo>
                <a:cubicBezTo>
                  <a:pt x="3571836" y="2062111"/>
                  <a:pt x="3571836" y="2062111"/>
                  <a:pt x="3430681" y="2308019"/>
                </a:cubicBezTo>
                <a:cubicBezTo>
                  <a:pt x="3422046" y="2323634"/>
                  <a:pt x="3405101" y="2333418"/>
                  <a:pt x="3387260" y="2333088"/>
                </a:cubicBezTo>
                <a:cubicBezTo>
                  <a:pt x="3387260" y="2333088"/>
                  <a:pt x="3387260" y="2333088"/>
                  <a:pt x="3103720" y="2332378"/>
                </a:cubicBezTo>
                <a:cubicBezTo>
                  <a:pt x="3085656" y="2332886"/>
                  <a:pt x="3068592" y="2322895"/>
                  <a:pt x="3059693" y="2307481"/>
                </a:cubicBezTo>
                <a:cubicBezTo>
                  <a:pt x="3059693" y="2307481"/>
                  <a:pt x="3059693" y="2307481"/>
                  <a:pt x="2917615" y="2061395"/>
                </a:cubicBezTo>
                <a:cubicBezTo>
                  <a:pt x="2908409" y="2045450"/>
                  <a:pt x="2908596" y="2026208"/>
                  <a:pt x="2917761" y="2010286"/>
                </a:cubicBezTo>
                <a:cubicBezTo>
                  <a:pt x="2917761" y="2010286"/>
                  <a:pt x="2917761" y="2010286"/>
                  <a:pt x="3059222" y="1764910"/>
                </a:cubicBezTo>
                <a:cubicBezTo>
                  <a:pt x="3067857" y="1749295"/>
                  <a:pt x="3084803" y="1739511"/>
                  <a:pt x="3102644" y="1739841"/>
                </a:cubicBezTo>
                <a:close/>
                <a:moveTo>
                  <a:pt x="3522963" y="1598675"/>
                </a:moveTo>
                <a:cubicBezTo>
                  <a:pt x="3522963" y="1598675"/>
                  <a:pt x="3522963" y="1598675"/>
                  <a:pt x="3625194" y="1598740"/>
                </a:cubicBezTo>
                <a:cubicBezTo>
                  <a:pt x="3631826" y="1598748"/>
                  <a:pt x="3637874" y="1602162"/>
                  <a:pt x="3641197" y="1607918"/>
                </a:cubicBezTo>
                <a:cubicBezTo>
                  <a:pt x="3641197" y="1607918"/>
                  <a:pt x="3641197" y="1607918"/>
                  <a:pt x="3692479" y="1696742"/>
                </a:cubicBezTo>
                <a:cubicBezTo>
                  <a:pt x="3695691" y="1702305"/>
                  <a:pt x="3695735" y="1709443"/>
                  <a:pt x="3692315" y="1714998"/>
                </a:cubicBezTo>
                <a:cubicBezTo>
                  <a:pt x="3692315" y="1714998"/>
                  <a:pt x="3692315" y="1714998"/>
                  <a:pt x="3641367" y="1803757"/>
                </a:cubicBezTo>
                <a:cubicBezTo>
                  <a:pt x="3638250" y="1809393"/>
                  <a:pt x="3632134" y="1812924"/>
                  <a:pt x="3625694" y="1812806"/>
                </a:cubicBezTo>
                <a:cubicBezTo>
                  <a:pt x="3625694" y="1812806"/>
                  <a:pt x="3625694" y="1812806"/>
                  <a:pt x="3523352" y="1812549"/>
                </a:cubicBezTo>
                <a:cubicBezTo>
                  <a:pt x="3516832" y="1812733"/>
                  <a:pt x="3510671" y="1809127"/>
                  <a:pt x="3507459" y="1803563"/>
                </a:cubicBezTo>
                <a:cubicBezTo>
                  <a:pt x="3507459" y="1803563"/>
                  <a:pt x="3507459" y="1803563"/>
                  <a:pt x="3456177" y="1714739"/>
                </a:cubicBezTo>
                <a:cubicBezTo>
                  <a:pt x="3452854" y="1708984"/>
                  <a:pt x="3452922" y="1702038"/>
                  <a:pt x="3456230" y="1696292"/>
                </a:cubicBezTo>
                <a:cubicBezTo>
                  <a:pt x="3456230" y="1696292"/>
                  <a:pt x="3456230" y="1696292"/>
                  <a:pt x="3507290" y="1607724"/>
                </a:cubicBezTo>
                <a:cubicBezTo>
                  <a:pt x="3510406" y="1602087"/>
                  <a:pt x="3516523" y="1598556"/>
                  <a:pt x="3522963" y="1598675"/>
                </a:cubicBezTo>
                <a:close/>
                <a:moveTo>
                  <a:pt x="4199803" y="1370724"/>
                </a:moveTo>
                <a:cubicBezTo>
                  <a:pt x="4199803" y="1370724"/>
                  <a:pt x="4199803" y="1370724"/>
                  <a:pt x="4537019" y="1370938"/>
                </a:cubicBezTo>
                <a:cubicBezTo>
                  <a:pt x="4558892" y="1370965"/>
                  <a:pt x="4578843" y="1382227"/>
                  <a:pt x="4589804" y="1401211"/>
                </a:cubicBezTo>
                <a:cubicBezTo>
                  <a:pt x="4589804" y="1401211"/>
                  <a:pt x="4589804" y="1401211"/>
                  <a:pt x="4758963" y="1694203"/>
                </a:cubicBezTo>
                <a:cubicBezTo>
                  <a:pt x="4769558" y="1712554"/>
                  <a:pt x="4769700" y="1736097"/>
                  <a:pt x="4758423" y="1754421"/>
                </a:cubicBezTo>
                <a:cubicBezTo>
                  <a:pt x="4758423" y="1754421"/>
                  <a:pt x="4758423" y="1754421"/>
                  <a:pt x="4590365" y="2047199"/>
                </a:cubicBezTo>
                <a:cubicBezTo>
                  <a:pt x="4580083" y="2065790"/>
                  <a:pt x="4559908" y="2077438"/>
                  <a:pt x="4538665" y="2077046"/>
                </a:cubicBezTo>
                <a:cubicBezTo>
                  <a:pt x="4538665" y="2077046"/>
                  <a:pt x="4538665" y="2077046"/>
                  <a:pt x="4201084" y="2076201"/>
                </a:cubicBezTo>
                <a:cubicBezTo>
                  <a:pt x="4179577" y="2076805"/>
                  <a:pt x="4159259" y="2064910"/>
                  <a:pt x="4148664" y="2046559"/>
                </a:cubicBezTo>
                <a:cubicBezTo>
                  <a:pt x="4148664" y="2046559"/>
                  <a:pt x="4148664" y="2046559"/>
                  <a:pt x="3979505" y="1753567"/>
                </a:cubicBezTo>
                <a:cubicBezTo>
                  <a:pt x="3968545" y="1734583"/>
                  <a:pt x="3968768" y="1711673"/>
                  <a:pt x="3979680" y="1692718"/>
                </a:cubicBezTo>
                <a:cubicBezTo>
                  <a:pt x="3979680" y="1692718"/>
                  <a:pt x="3979680" y="1692718"/>
                  <a:pt x="4148104" y="1400573"/>
                </a:cubicBezTo>
                <a:cubicBezTo>
                  <a:pt x="4158385" y="1381980"/>
                  <a:pt x="4178560" y="1370332"/>
                  <a:pt x="4199803" y="1370724"/>
                </a:cubicBezTo>
                <a:close/>
                <a:moveTo>
                  <a:pt x="3525946" y="1141304"/>
                </a:moveTo>
                <a:cubicBezTo>
                  <a:pt x="3525946" y="1141304"/>
                  <a:pt x="3525946" y="1141304"/>
                  <a:pt x="3719554" y="1141427"/>
                </a:cubicBezTo>
                <a:cubicBezTo>
                  <a:pt x="3732112" y="1141443"/>
                  <a:pt x="3743567" y="1147909"/>
                  <a:pt x="3749860" y="1158808"/>
                </a:cubicBezTo>
                <a:cubicBezTo>
                  <a:pt x="3749860" y="1158808"/>
                  <a:pt x="3749860" y="1158808"/>
                  <a:pt x="3846980" y="1327024"/>
                </a:cubicBezTo>
                <a:cubicBezTo>
                  <a:pt x="3853063" y="1337561"/>
                  <a:pt x="3853144" y="1351077"/>
                  <a:pt x="3846670" y="1361598"/>
                </a:cubicBezTo>
                <a:cubicBezTo>
                  <a:pt x="3846670" y="1361598"/>
                  <a:pt x="3846670" y="1361598"/>
                  <a:pt x="3750182" y="1529691"/>
                </a:cubicBezTo>
                <a:cubicBezTo>
                  <a:pt x="3744279" y="1540366"/>
                  <a:pt x="3732695" y="1547054"/>
                  <a:pt x="3720499" y="1546828"/>
                </a:cubicBezTo>
                <a:cubicBezTo>
                  <a:pt x="3720499" y="1546828"/>
                  <a:pt x="3720499" y="1546828"/>
                  <a:pt x="3526682" y="1546343"/>
                </a:cubicBezTo>
                <a:cubicBezTo>
                  <a:pt x="3514334" y="1546689"/>
                  <a:pt x="3502669" y="1539861"/>
                  <a:pt x="3496586" y="1529324"/>
                </a:cubicBezTo>
                <a:cubicBezTo>
                  <a:pt x="3496586" y="1529324"/>
                  <a:pt x="3496586" y="1529324"/>
                  <a:pt x="3399466" y="1361108"/>
                </a:cubicBezTo>
                <a:cubicBezTo>
                  <a:pt x="3393173" y="1350208"/>
                  <a:pt x="3393302" y="1337055"/>
                  <a:pt x="3399566" y="1326172"/>
                </a:cubicBezTo>
                <a:cubicBezTo>
                  <a:pt x="3399566" y="1326172"/>
                  <a:pt x="3399566" y="1326172"/>
                  <a:pt x="3496264" y="1158441"/>
                </a:cubicBezTo>
                <a:cubicBezTo>
                  <a:pt x="3502167" y="1147767"/>
                  <a:pt x="3513750" y="1141079"/>
                  <a:pt x="3525946" y="1141304"/>
                </a:cubicBezTo>
                <a:close/>
                <a:moveTo>
                  <a:pt x="3955878" y="173494"/>
                </a:moveTo>
                <a:cubicBezTo>
                  <a:pt x="3955878" y="173494"/>
                  <a:pt x="3955878" y="173494"/>
                  <a:pt x="4500068" y="173838"/>
                </a:cubicBezTo>
                <a:cubicBezTo>
                  <a:pt x="4535365" y="173884"/>
                  <a:pt x="4567564" y="192057"/>
                  <a:pt x="4585252" y="222694"/>
                </a:cubicBezTo>
                <a:cubicBezTo>
                  <a:pt x="4585252" y="222694"/>
                  <a:pt x="4585252" y="222694"/>
                  <a:pt x="4858234" y="695514"/>
                </a:cubicBezTo>
                <a:cubicBezTo>
                  <a:pt x="4875332" y="725128"/>
                  <a:pt x="4875562" y="763121"/>
                  <a:pt x="4857363" y="792690"/>
                </a:cubicBezTo>
                <a:cubicBezTo>
                  <a:pt x="4857363" y="792690"/>
                  <a:pt x="4857363" y="792690"/>
                  <a:pt x="4586156" y="1265167"/>
                </a:cubicBezTo>
                <a:cubicBezTo>
                  <a:pt x="4569564" y="1295169"/>
                  <a:pt x="4537006" y="1313967"/>
                  <a:pt x="4502727" y="1313334"/>
                </a:cubicBezTo>
                <a:cubicBezTo>
                  <a:pt x="4502727" y="1313334"/>
                  <a:pt x="4502727" y="1313334"/>
                  <a:pt x="3957947" y="1311968"/>
                </a:cubicBezTo>
                <a:cubicBezTo>
                  <a:pt x="3923239" y="1312944"/>
                  <a:pt x="3890452" y="1293749"/>
                  <a:pt x="3873354" y="1264134"/>
                </a:cubicBezTo>
                <a:cubicBezTo>
                  <a:pt x="3873354" y="1264134"/>
                  <a:pt x="3873354" y="1264134"/>
                  <a:pt x="3600372" y="791315"/>
                </a:cubicBezTo>
                <a:cubicBezTo>
                  <a:pt x="3582684" y="760678"/>
                  <a:pt x="3583043" y="723707"/>
                  <a:pt x="3600653" y="693116"/>
                </a:cubicBezTo>
                <a:cubicBezTo>
                  <a:pt x="3600653" y="693116"/>
                  <a:pt x="3600653" y="693116"/>
                  <a:pt x="3872449" y="221662"/>
                </a:cubicBezTo>
                <a:cubicBezTo>
                  <a:pt x="3889041" y="191658"/>
                  <a:pt x="3921599" y="172861"/>
                  <a:pt x="3955878" y="173494"/>
                </a:cubicBezTo>
                <a:close/>
                <a:moveTo>
                  <a:pt x="3852283" y="0"/>
                </a:moveTo>
                <a:lnTo>
                  <a:pt x="6130031" y="0"/>
                </a:lnTo>
                <a:lnTo>
                  <a:pt x="6102465" y="36730"/>
                </a:lnTo>
                <a:cubicBezTo>
                  <a:pt x="6044520" y="95168"/>
                  <a:pt x="5963814" y="129272"/>
                  <a:pt x="5879948" y="127724"/>
                </a:cubicBezTo>
                <a:cubicBezTo>
                  <a:pt x="5879948" y="127724"/>
                  <a:pt x="5879948" y="127724"/>
                  <a:pt x="4102884" y="123270"/>
                </a:cubicBezTo>
                <a:cubicBezTo>
                  <a:pt x="4017972" y="125657"/>
                  <a:pt x="3936583" y="91034"/>
                  <a:pt x="3877665" y="32818"/>
                </a:cubicBezTo>
                <a:close/>
                <a:moveTo>
                  <a:pt x="0" y="0"/>
                </a:moveTo>
                <a:lnTo>
                  <a:pt x="3781476" y="0"/>
                </a:lnTo>
                <a:lnTo>
                  <a:pt x="3800985" y="47617"/>
                </a:lnTo>
                <a:cubicBezTo>
                  <a:pt x="3821943" y="127749"/>
                  <a:pt x="3811234" y="215546"/>
                  <a:pt x="3766711" y="287889"/>
                </a:cubicBezTo>
                <a:cubicBezTo>
                  <a:pt x="3766711" y="287889"/>
                  <a:pt x="3766711" y="287889"/>
                  <a:pt x="2882037" y="1829098"/>
                </a:cubicBezTo>
                <a:cubicBezTo>
                  <a:pt x="2827913" y="1926970"/>
                  <a:pt x="2721708" y="1988287"/>
                  <a:pt x="2609888" y="1986223"/>
                </a:cubicBezTo>
                <a:cubicBezTo>
                  <a:pt x="2609888" y="1986223"/>
                  <a:pt x="2609888" y="1986223"/>
                  <a:pt x="832823" y="1981768"/>
                </a:cubicBezTo>
                <a:cubicBezTo>
                  <a:pt x="719607" y="1984952"/>
                  <a:pt x="612654" y="1922338"/>
                  <a:pt x="556879" y="1825733"/>
                </a:cubicBezTo>
                <a:cubicBezTo>
                  <a:pt x="556879" y="1825733"/>
                  <a:pt x="556879" y="1825733"/>
                  <a:pt x="79254" y="998462"/>
                </a:cubicBezTo>
                <a:lnTo>
                  <a:pt x="0" y="861190"/>
                </a:lnTo>
                <a:close/>
              </a:path>
            </a:pathLst>
          </a:custGeom>
          <a:solidFill>
            <a:schemeClr val="bg1">
              <a:lumMod val="95000"/>
            </a:schemeClr>
          </a:solidFill>
        </p:spPr>
        <p:txBody>
          <a:bodyPr wrap="square" tIns="864000" rtlCol="0">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a:t>Indsæt eller træk og slip billedet</a:t>
            </a:r>
            <a:endParaRPr lang="da-DK" dirty="0"/>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866117" y="1816509"/>
            <a:ext cx="4459766" cy="3146839"/>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5000" b="1" spc="-300">
                <a:solidFill>
                  <a:schemeClr val="bg1">
                    <a:lumMod val="95000"/>
                  </a:schemeClr>
                </a:solidFill>
              </a:defRPr>
            </a:lvl1pPr>
          </a:lstStyle>
          <a:p>
            <a:pPr rtl="0"/>
            <a:r>
              <a:rPr lang="da-DK"/>
              <a:t>Klik for at redigere titlen på slideopdelingen</a:t>
            </a:r>
            <a:endParaRPr lang="da-DK" dirty="0"/>
          </a:p>
        </p:txBody>
      </p:sp>
      <p:sp>
        <p:nvSpPr>
          <p:cNvPr id="3" name="Undertitel 2">
            <a:extLst>
              <a:ext uri="{FF2B5EF4-FFF2-40B4-BE49-F238E27FC236}">
                <a16:creationId xmlns:a16="http://schemas.microsoft.com/office/drawing/2014/main" id="{C9980B88-3F4A-4688-9ED0-17EF37E62D93}"/>
              </a:ext>
            </a:extLst>
          </p:cNvPr>
          <p:cNvSpPr>
            <a:spLocks noGrp="1"/>
          </p:cNvSpPr>
          <p:nvPr>
            <p:ph type="subTitle" idx="1"/>
          </p:nvPr>
        </p:nvSpPr>
        <p:spPr>
          <a:xfrm>
            <a:off x="4048124" y="3795246"/>
            <a:ext cx="4000500" cy="997905"/>
          </a:xfrm>
          <a:noFill/>
        </p:spPr>
        <p:txBody>
          <a:bodyPr lIns="0" tIns="0" rIns="0" bIns="0" rtlCol="0"/>
          <a:lstStyle>
            <a:lvl1pPr marL="0" indent="0" algn="l">
              <a:buNone/>
              <a:defRPr sz="2100">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a:t>Klik for at redigere undertiteltypografien i masteren</a:t>
            </a:r>
            <a:endParaRPr lang="da-DK" dirty="0"/>
          </a:p>
        </p:txBody>
      </p:sp>
      <p:sp>
        <p:nvSpPr>
          <p:cNvPr id="4" name="Pladsholder til sidefod 3">
            <a:extLst>
              <a:ext uri="{FF2B5EF4-FFF2-40B4-BE49-F238E27FC236}">
                <a16:creationId xmlns:a16="http://schemas.microsoft.com/office/drawing/2014/main" id="{734B1E83-6080-4D35-A216-8E5C399023B2}"/>
              </a:ext>
            </a:extLst>
          </p:cNvPr>
          <p:cNvSpPr>
            <a:spLocks noGrp="1"/>
          </p:cNvSpPr>
          <p:nvPr>
            <p:ph type="ftr" sz="quarter" idx="11"/>
          </p:nvPr>
        </p:nvSpPr>
        <p:spPr/>
        <p:txBody>
          <a:bodyPr rtlCol="0"/>
          <a:lstStyle/>
          <a:p>
            <a:pPr rtl="0"/>
            <a:r>
              <a:rPr lang="da-DK"/>
              <a:t>Tilføj en sidefod</a:t>
            </a:r>
            <a:endParaRPr lang="da-DK" dirty="0"/>
          </a:p>
        </p:txBody>
      </p:sp>
      <p:sp>
        <p:nvSpPr>
          <p:cNvPr id="5" name="Pladsholder til slidenummer 4">
            <a:extLst>
              <a:ext uri="{FF2B5EF4-FFF2-40B4-BE49-F238E27FC236}">
                <a16:creationId xmlns:a16="http://schemas.microsoft.com/office/drawing/2014/main" id="{0DE95353-8EE1-49C9-ADAC-E76BD49D222D}"/>
              </a:ext>
            </a:extLst>
          </p:cNvPr>
          <p:cNvSpPr>
            <a:spLocks noGrp="1"/>
          </p:cNvSpPr>
          <p:nvPr>
            <p:ph type="sldNum" sz="quarter" idx="12"/>
          </p:nvPr>
        </p:nvSpPr>
        <p:spPr/>
        <p:txBody>
          <a:bodyPr rtlCol="0"/>
          <a:lstStyle/>
          <a:p>
            <a:pPr rtl="0"/>
            <a:fld id="{19B51A1E-902D-48AF-9020-955120F399B6}" type="slidenum">
              <a:rPr lang="da-DK" smtClean="0"/>
              <a:pPr rtl="0"/>
              <a:t>‹nr.›</a:t>
            </a:fld>
            <a:endParaRPr lang="da-DK" dirty="0"/>
          </a:p>
        </p:txBody>
      </p:sp>
    </p:spTree>
    <p:extLst>
      <p:ext uri="{BB962C8B-B14F-4D97-AF65-F5344CB8AC3E}">
        <p14:creationId xmlns:p14="http://schemas.microsoft.com/office/powerpoint/2010/main" val="62273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lede med indhold 1">
    <p:spTree>
      <p:nvGrpSpPr>
        <p:cNvPr id="1" name=""/>
        <p:cNvGrpSpPr/>
        <p:nvPr/>
      </p:nvGrpSpPr>
      <p:grpSpPr>
        <a:xfrm>
          <a:off x="0" y="0"/>
          <a:ext cx="0" cy="0"/>
          <a:chOff x="0" y="0"/>
          <a:chExt cx="0" cy="0"/>
        </a:xfrm>
      </p:grpSpPr>
      <p:sp>
        <p:nvSpPr>
          <p:cNvPr id="11" name="Pladsholder til billede 10">
            <a:extLst>
              <a:ext uri="{FF2B5EF4-FFF2-40B4-BE49-F238E27FC236}">
                <a16:creationId xmlns:a16="http://schemas.microsoft.com/office/drawing/2014/main" id="{A7D77123-FDC4-48FD-9EFB-8A84F6069060}"/>
              </a:ext>
            </a:extLst>
          </p:cNvPr>
          <p:cNvSpPr>
            <a:spLocks noGrp="1"/>
          </p:cNvSpPr>
          <p:nvPr>
            <p:ph type="pic" sz="quarter" idx="14" hasCustomPrompt="1"/>
          </p:nvPr>
        </p:nvSpPr>
        <p:spPr>
          <a:xfrm>
            <a:off x="6481149" y="1684742"/>
            <a:ext cx="4904790" cy="433376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5472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10" name="Undertitel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31801" y="1008000"/>
            <a:ext cx="5472000"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511566"/>
            <a:ext cx="5472000" cy="468043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dirty="0"/>
              <a:t>Tilføj en sidefod</a:t>
            </a:r>
          </a:p>
        </p:txBody>
      </p:sp>
      <p:sp>
        <p:nvSpPr>
          <p:cNvPr id="5" name="Pladsholder til slidenumm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135010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lede med indhold 2">
    <p:spTree>
      <p:nvGrpSpPr>
        <p:cNvPr id="1" name=""/>
        <p:cNvGrpSpPr/>
        <p:nvPr/>
      </p:nvGrpSpPr>
      <p:grpSpPr>
        <a:xfrm>
          <a:off x="0" y="0"/>
          <a:ext cx="0" cy="0"/>
          <a:chOff x="0" y="0"/>
          <a:chExt cx="0" cy="0"/>
        </a:xfrm>
      </p:grpSpPr>
      <p:sp>
        <p:nvSpPr>
          <p:cNvPr id="13" name="Pladsholder til billede 12">
            <a:extLst>
              <a:ext uri="{FF2B5EF4-FFF2-40B4-BE49-F238E27FC236}">
                <a16:creationId xmlns:a16="http://schemas.microsoft.com/office/drawing/2014/main" id="{C64B33BB-8F3A-42CE-BBDA-D08AA3266737}"/>
              </a:ext>
            </a:extLst>
          </p:cNvPr>
          <p:cNvSpPr>
            <a:spLocks noGrp="1"/>
          </p:cNvSpPr>
          <p:nvPr>
            <p:ph type="pic" sz="quarter" idx="36" hasCustomPrompt="1"/>
          </p:nvPr>
        </p:nvSpPr>
        <p:spPr>
          <a:xfrm>
            <a:off x="6282692" y="432000"/>
            <a:ext cx="5511800" cy="5760000"/>
          </a:xfrm>
          <a:custGeom>
            <a:avLst/>
            <a:gdLst>
              <a:gd name="connsiteX0" fmla="*/ 193823 w 5511800"/>
              <a:gd name="connsiteY0" fmla="*/ 0 h 5760000"/>
              <a:gd name="connsiteX1" fmla="*/ 5511800 w 5511800"/>
              <a:gd name="connsiteY1" fmla="*/ 0 h 5760000"/>
              <a:gd name="connsiteX2" fmla="*/ 5511800 w 5511800"/>
              <a:gd name="connsiteY2" fmla="*/ 5760000 h 5760000"/>
              <a:gd name="connsiteX3" fmla="*/ 193823 w 5511800"/>
              <a:gd name="connsiteY3" fmla="*/ 5760000 h 5760000"/>
              <a:gd name="connsiteX4" fmla="*/ 3937 w 5511800"/>
              <a:gd name="connsiteY4" fmla="*/ 5605239 h 5760000"/>
              <a:gd name="connsiteX5" fmla="*/ 0 w 5511800"/>
              <a:gd name="connsiteY5" fmla="*/ 5566186 h 5760000"/>
              <a:gd name="connsiteX6" fmla="*/ 0 w 5511800"/>
              <a:gd name="connsiteY6" fmla="*/ 193814 h 5760000"/>
              <a:gd name="connsiteX7" fmla="*/ 3937 w 5511800"/>
              <a:gd name="connsiteY7" fmla="*/ 154762 h 5760000"/>
              <a:gd name="connsiteX8" fmla="*/ 193823 w 5511800"/>
              <a:gd name="connsiteY8" fmla="*/ 0 h 57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11800" h="5760000">
                <a:moveTo>
                  <a:pt x="193823" y="0"/>
                </a:moveTo>
                <a:lnTo>
                  <a:pt x="5511800" y="0"/>
                </a:lnTo>
                <a:lnTo>
                  <a:pt x="5511800" y="5760000"/>
                </a:lnTo>
                <a:lnTo>
                  <a:pt x="193823" y="5760000"/>
                </a:lnTo>
                <a:cubicBezTo>
                  <a:pt x="100158" y="5760000"/>
                  <a:pt x="22011" y="5693561"/>
                  <a:pt x="3937" y="5605239"/>
                </a:cubicBezTo>
                <a:lnTo>
                  <a:pt x="0" y="5566186"/>
                </a:lnTo>
                <a:lnTo>
                  <a:pt x="0" y="193814"/>
                </a:lnTo>
                <a:lnTo>
                  <a:pt x="3937" y="154762"/>
                </a:lnTo>
                <a:cubicBezTo>
                  <a:pt x="22011" y="66440"/>
                  <a:pt x="100158" y="0"/>
                  <a:pt x="193823" y="0"/>
                </a:cubicBezTo>
                <a:close/>
              </a:path>
            </a:pathLst>
          </a:custGeom>
        </p:spPr>
        <p:txBody>
          <a:bodyPr wrap="square" tIns="0"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5472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10" name="Undertitel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31801" y="1008000"/>
            <a:ext cx="5472000"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511566"/>
            <a:ext cx="5472000" cy="468043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dirty="0"/>
              <a:t>Tilføj en sidefod</a:t>
            </a:r>
          </a:p>
        </p:txBody>
      </p:sp>
      <p:sp>
        <p:nvSpPr>
          <p:cNvPr id="5" name="Pladsholder til slidenumm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141629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lede med indhold 3">
    <p:spTree>
      <p:nvGrpSpPr>
        <p:cNvPr id="1" name=""/>
        <p:cNvGrpSpPr/>
        <p:nvPr/>
      </p:nvGrpSpPr>
      <p:grpSpPr>
        <a:xfrm>
          <a:off x="0" y="0"/>
          <a:ext cx="0" cy="0"/>
          <a:chOff x="0" y="0"/>
          <a:chExt cx="0" cy="0"/>
        </a:xfrm>
      </p:grpSpPr>
      <p:sp>
        <p:nvSpPr>
          <p:cNvPr id="11" name="Pladsholder til billede 10">
            <a:extLst>
              <a:ext uri="{FF2B5EF4-FFF2-40B4-BE49-F238E27FC236}">
                <a16:creationId xmlns:a16="http://schemas.microsoft.com/office/drawing/2014/main" id="{A7D77123-FDC4-48FD-9EFB-8A84F6069060}"/>
              </a:ext>
            </a:extLst>
          </p:cNvPr>
          <p:cNvSpPr>
            <a:spLocks noGrp="1"/>
          </p:cNvSpPr>
          <p:nvPr>
            <p:ph type="pic" sz="quarter" idx="14" hasCustomPrompt="1"/>
          </p:nvPr>
        </p:nvSpPr>
        <p:spPr>
          <a:xfrm>
            <a:off x="6812170" y="237629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5472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10" name="Undertitel 2">
            <a:extLst>
              <a:ext uri="{FF2B5EF4-FFF2-40B4-BE49-F238E27FC236}">
                <a16:creationId xmlns:a16="http://schemas.microsoft.com/office/drawing/2014/main" id="{3FAEED1D-0E66-4F74-9455-675F5CB7EAD4}"/>
              </a:ext>
            </a:extLst>
          </p:cNvPr>
          <p:cNvSpPr>
            <a:spLocks noGrp="1"/>
          </p:cNvSpPr>
          <p:nvPr>
            <p:ph type="body" sz="quarter" idx="32" hasCustomPrompt="1"/>
          </p:nvPr>
        </p:nvSpPr>
        <p:spPr>
          <a:xfrm>
            <a:off x="431801" y="1008000"/>
            <a:ext cx="5472000"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511566"/>
            <a:ext cx="5472000" cy="4680434"/>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dirty="0"/>
              <a:t>Tilføj en sidefod</a:t>
            </a:r>
          </a:p>
        </p:txBody>
      </p:sp>
      <p:sp>
        <p:nvSpPr>
          <p:cNvPr id="5" name="Pladsholder til slidenummer 4">
            <a:extLst>
              <a:ext uri="{FF2B5EF4-FFF2-40B4-BE49-F238E27FC236}">
                <a16:creationId xmlns:a16="http://schemas.microsoft.com/office/drawing/2014/main" id="{0505ED12-A431-4761-87A4-F05164BE0221}"/>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
        <p:nvSpPr>
          <p:cNvPr id="8" name="Pladsholder til billede 7">
            <a:extLst>
              <a:ext uri="{FF2B5EF4-FFF2-40B4-BE49-F238E27FC236}">
                <a16:creationId xmlns:a16="http://schemas.microsoft.com/office/drawing/2014/main" id="{01317B12-44C8-4227-9EB8-973D2226E63F}"/>
              </a:ext>
            </a:extLst>
          </p:cNvPr>
          <p:cNvSpPr>
            <a:spLocks noGrp="1"/>
          </p:cNvSpPr>
          <p:nvPr>
            <p:ph type="pic" sz="quarter" idx="34" hasCustomPrompt="1"/>
          </p:nvPr>
        </p:nvSpPr>
        <p:spPr>
          <a:xfrm>
            <a:off x="8812420" y="1176148"/>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
        <p:nvSpPr>
          <p:cNvPr id="9" name="Pladsholder til billede 8">
            <a:extLst>
              <a:ext uri="{FF2B5EF4-FFF2-40B4-BE49-F238E27FC236}">
                <a16:creationId xmlns:a16="http://schemas.microsoft.com/office/drawing/2014/main" id="{1AD2255F-36DA-4BDE-B54D-F94F14B68B6C}"/>
              </a:ext>
            </a:extLst>
          </p:cNvPr>
          <p:cNvSpPr>
            <a:spLocks noGrp="1"/>
          </p:cNvSpPr>
          <p:nvPr>
            <p:ph type="pic" sz="quarter" idx="35" hasCustomPrompt="1"/>
          </p:nvPr>
        </p:nvSpPr>
        <p:spPr>
          <a:xfrm>
            <a:off x="8812419" y="3552739"/>
            <a:ext cx="2405261" cy="2125239"/>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txBody>
          <a:bodyPr wrap="square" rtlCol="0" anchor="ctr">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Tree>
    <p:extLst>
      <p:ext uri="{BB962C8B-B14F-4D97-AF65-F5344CB8AC3E}">
        <p14:creationId xmlns:p14="http://schemas.microsoft.com/office/powerpoint/2010/main" val="282955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10" name="Kombinationstegning 5">
            <a:extLst>
              <a:ext uri="{FF2B5EF4-FFF2-40B4-BE49-F238E27FC236}">
                <a16:creationId xmlns:a16="http://schemas.microsoft.com/office/drawing/2014/main" id="{CD92D281-07CD-478F-9BF5-BA7D43439A3D}"/>
              </a:ext>
            </a:extLst>
          </p:cNvPr>
          <p:cNvSpPr>
            <a:spLocks noChangeAspect="1"/>
          </p:cNvSpPr>
          <p:nvPr userDrawn="1"/>
        </p:nvSpPr>
        <p:spPr bwMode="auto">
          <a:xfrm>
            <a:off x="431800" y="5530292"/>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noProof="0" dirty="0"/>
          </a:p>
        </p:txBody>
      </p:sp>
      <p:sp>
        <p:nvSpPr>
          <p:cNvPr id="11" name="Kombinationstegning 5">
            <a:extLst>
              <a:ext uri="{FF2B5EF4-FFF2-40B4-BE49-F238E27FC236}">
                <a16:creationId xmlns:a16="http://schemas.microsoft.com/office/drawing/2014/main" id="{B2C53265-8805-42B3-82B4-151EFBC42731}"/>
              </a:ext>
            </a:extLst>
          </p:cNvPr>
          <p:cNvSpPr>
            <a:spLocks noChangeAspect="1"/>
          </p:cNvSpPr>
          <p:nvPr userDrawn="1"/>
        </p:nvSpPr>
        <p:spPr bwMode="auto">
          <a:xfrm>
            <a:off x="9537134" y="1312995"/>
            <a:ext cx="1103873" cy="968702"/>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accent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noProof="0" dirty="0"/>
          </a:p>
        </p:txBody>
      </p:sp>
      <p:sp>
        <p:nvSpPr>
          <p:cNvPr id="13" name="Kombinationstegning 5">
            <a:extLst>
              <a:ext uri="{FF2B5EF4-FFF2-40B4-BE49-F238E27FC236}">
                <a16:creationId xmlns:a16="http://schemas.microsoft.com/office/drawing/2014/main" id="{D0111EB4-98AF-4EB7-878B-31FD32A95141}"/>
              </a:ext>
            </a:extLst>
          </p:cNvPr>
          <p:cNvSpPr>
            <a:spLocks noChangeAspect="1"/>
          </p:cNvSpPr>
          <p:nvPr userDrawn="1"/>
        </p:nvSpPr>
        <p:spPr bwMode="auto">
          <a:xfrm>
            <a:off x="9683871" y="30038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noProof="0" dirty="0"/>
          </a:p>
        </p:txBody>
      </p:sp>
      <p:sp>
        <p:nvSpPr>
          <p:cNvPr id="14" name="Kombinationstegning 5">
            <a:extLst>
              <a:ext uri="{FF2B5EF4-FFF2-40B4-BE49-F238E27FC236}">
                <a16:creationId xmlns:a16="http://schemas.microsoft.com/office/drawing/2014/main" id="{33809002-30A9-49C0-BE36-B14DD1E4D872}"/>
              </a:ext>
            </a:extLst>
          </p:cNvPr>
          <p:cNvSpPr>
            <a:spLocks noChangeAspect="1"/>
          </p:cNvSpPr>
          <p:nvPr userDrawn="1"/>
        </p:nvSpPr>
        <p:spPr bwMode="auto">
          <a:xfrm>
            <a:off x="1449746" y="5304339"/>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noProof="0" dirty="0"/>
          </a:p>
        </p:txBody>
      </p:sp>
      <p:sp>
        <p:nvSpPr>
          <p:cNvPr id="15" name="Kombinationstegning 5">
            <a:extLst>
              <a:ext uri="{FF2B5EF4-FFF2-40B4-BE49-F238E27FC236}">
                <a16:creationId xmlns:a16="http://schemas.microsoft.com/office/drawing/2014/main" id="{FFD5C582-B212-4ADA-AB1B-0481AA39C3A9}"/>
              </a:ext>
            </a:extLst>
          </p:cNvPr>
          <p:cNvSpPr>
            <a:spLocks noChangeAspect="1"/>
          </p:cNvSpPr>
          <p:nvPr userDrawn="1"/>
        </p:nvSpPr>
        <p:spPr bwMode="auto">
          <a:xfrm>
            <a:off x="11007557" y="354617"/>
            <a:ext cx="514965" cy="45190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noProof="0" dirty="0"/>
          </a:p>
        </p:txBody>
      </p:sp>
      <p:sp>
        <p:nvSpPr>
          <p:cNvPr id="2" name="Titel 1">
            <a:extLst>
              <a:ext uri="{FF2B5EF4-FFF2-40B4-BE49-F238E27FC236}">
                <a16:creationId xmlns:a16="http://schemas.microsoft.com/office/drawing/2014/main" id="{3F288DD7-6DAF-436D-B04A-EBCCAA36917C}"/>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9" name="Undertitel 2">
            <a:extLst>
              <a:ext uri="{FF2B5EF4-FFF2-40B4-BE49-F238E27FC236}">
                <a16:creationId xmlns:a16="http://schemas.microsoft.com/office/drawing/2014/main" id="{E4633398-8EC3-417B-BEA6-101D8F224678}"/>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Sammenligning – Pladsholder til venstre 1">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515834"/>
            <a:ext cx="5472000" cy="360000"/>
          </a:xfrm>
        </p:spPr>
        <p:txBody>
          <a:bodyPr rtlCol="0"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a-DK" noProof="0" dirty="0"/>
              <a:t>Rediger teksttypografier i master</a:t>
            </a:r>
          </a:p>
        </p:txBody>
      </p:sp>
      <p:sp>
        <p:nvSpPr>
          <p:cNvPr id="4" name="Pladsholder til indhold 2">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2023668"/>
            <a:ext cx="5472000" cy="4168332"/>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12" name="Sammenligning – Pladsholder til venstre 2">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6300000" y="1516359"/>
            <a:ext cx="5472000" cy="358775"/>
          </a:xfrm>
        </p:spPr>
        <p:txBody>
          <a:bodyPr rtlCol="0"/>
          <a:lstStyle>
            <a:lvl1pPr marL="0" indent="0">
              <a:buNone/>
              <a:defRPr sz="2400" b="1"/>
            </a:lvl1pPr>
          </a:lstStyle>
          <a:p>
            <a:pPr lvl="0" rtl="0"/>
            <a:r>
              <a:rPr lang="da-DK" noProof="0" dirty="0"/>
              <a:t>Rediger teksttypografier i master</a:t>
            </a:r>
          </a:p>
        </p:txBody>
      </p:sp>
      <p:sp>
        <p:nvSpPr>
          <p:cNvPr id="8" name="Pladsholder til tekst 4">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6299887" y="2020359"/>
            <a:ext cx="5472113" cy="4170891"/>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5" name="Pladsholder til sidefod 4">
            <a:extLst>
              <a:ext uri="{FF2B5EF4-FFF2-40B4-BE49-F238E27FC236}">
                <a16:creationId xmlns:a16="http://schemas.microsoft.com/office/drawing/2014/main" id="{646B8F99-FAB0-4B33-87ED-9FF46D11A907}"/>
              </a:ext>
            </a:extLst>
          </p:cNvPr>
          <p:cNvSpPr>
            <a:spLocks noGrp="1"/>
          </p:cNvSpPr>
          <p:nvPr>
            <p:ph type="ftr" sz="quarter" idx="14"/>
          </p:nvPr>
        </p:nvSpPr>
        <p:spPr/>
        <p:txBody>
          <a:bodyPr rtlCol="0"/>
          <a:lstStyle/>
          <a:p>
            <a:pPr rtl="0"/>
            <a:r>
              <a:rPr lang="da-DK" noProof="0" dirty="0"/>
              <a:t>Tilføj en sidefod</a:t>
            </a:r>
          </a:p>
        </p:txBody>
      </p:sp>
      <p:sp>
        <p:nvSpPr>
          <p:cNvPr id="6" name="Pladsholder til slidenummer 5">
            <a:extLst>
              <a:ext uri="{FF2B5EF4-FFF2-40B4-BE49-F238E27FC236}">
                <a16:creationId xmlns:a16="http://schemas.microsoft.com/office/drawing/2014/main" id="{18733E7E-50D2-4F6C-9DF2-CF4C98C4B847}"/>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2509955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t billede">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890ED7CE-A9D2-4D19-B978-56BFB74E657C}"/>
              </a:ext>
            </a:extLst>
          </p:cNvPr>
          <p:cNvSpPr>
            <a:spLocks noGrp="1"/>
          </p:cNvSpPr>
          <p:nvPr>
            <p:ph type="pic" sz="quarter" idx="14" hasCustomPrompt="1"/>
          </p:nvPr>
        </p:nvSpPr>
        <p:spPr>
          <a:xfrm>
            <a:off x="0" y="0"/>
            <a:ext cx="11771313" cy="6191250"/>
          </a:xfrm>
          <a:solidFill>
            <a:schemeClr val="bg1">
              <a:lumMod val="95000"/>
            </a:schemeClr>
          </a:solidFill>
        </p:spPr>
        <p:txBody>
          <a:bodyPr rtlCol="0" anchor="ct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dirty="0"/>
              <a:t>Tilføj en sidefod</a:t>
            </a:r>
          </a:p>
        </p:txBody>
      </p:sp>
      <p:sp>
        <p:nvSpPr>
          <p:cNvPr id="2" name="Pladsholder til slidenummer 1">
            <a:extLst>
              <a:ext uri="{FF2B5EF4-FFF2-40B4-BE49-F238E27FC236}">
                <a16:creationId xmlns:a16="http://schemas.microsoft.com/office/drawing/2014/main" id="{8B3D119C-DBF5-4B4F-BE38-7BD7B5C8A5D0}"/>
              </a:ext>
            </a:extLst>
          </p:cNvPr>
          <p:cNvSpPr>
            <a:spLocks noGrp="1"/>
          </p:cNvSpPr>
          <p:nvPr>
            <p:ph type="sldNum" sz="quarter" idx="15"/>
          </p:nvPr>
        </p:nvSpPr>
        <p:spPr/>
        <p:txBody>
          <a:bodyPr rtlCol="0"/>
          <a:lstStyle/>
          <a:p>
            <a:pPr rtl="0"/>
            <a:fld id="{19B51A1E-902D-48AF-9020-955120F399B6}" type="slidenum">
              <a:rPr lang="da-DK" noProof="0" smtClean="0"/>
              <a:pPr rtl="0"/>
              <a:t>‹nr.›</a:t>
            </a:fld>
            <a:endParaRPr lang="da-DK" noProof="0" dirty="0"/>
          </a:p>
        </p:txBody>
      </p:sp>
      <p:sp>
        <p:nvSpPr>
          <p:cNvPr id="6" name="Titel 1">
            <a:extLst>
              <a:ext uri="{FF2B5EF4-FFF2-40B4-BE49-F238E27FC236}">
                <a16:creationId xmlns:a16="http://schemas.microsoft.com/office/drawing/2014/main" id="{BBC3BEE7-44AC-45BC-B4E7-93E3454EB83C}"/>
              </a:ext>
            </a:extLst>
          </p:cNvPr>
          <p:cNvSpPr>
            <a:spLocks noGrp="1"/>
          </p:cNvSpPr>
          <p:nvPr>
            <p:ph type="ctrTitle" hasCustomPrompt="1"/>
          </p:nvPr>
        </p:nvSpPr>
        <p:spPr>
          <a:xfrm>
            <a:off x="420687" y="5066452"/>
            <a:ext cx="4459766" cy="539345"/>
          </a:xfrm>
          <a:prstGeom prst="roundRect">
            <a:avLst>
              <a:gd name="adj" fmla="val 10086"/>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108000" rIns="180000" bIns="0" rtlCol="0" anchor="t"/>
          <a:lstStyle>
            <a:lvl1pPr algn="l">
              <a:lnSpc>
                <a:spcPct val="100000"/>
              </a:lnSpc>
              <a:defRPr sz="1800" b="0" spc="0">
                <a:solidFill>
                  <a:schemeClr val="bg1">
                    <a:lumMod val="95000"/>
                  </a:schemeClr>
                </a:solidFill>
                <a:latin typeface="+mn-lt"/>
              </a:defRPr>
            </a:lvl1pPr>
          </a:lstStyle>
          <a:p>
            <a:pPr rtl="0"/>
            <a:r>
              <a:rPr lang="da-DK" noProof="0" dirty="0"/>
              <a:t>Angiv billedtekst</a:t>
            </a:r>
          </a:p>
        </p:txBody>
      </p:sp>
    </p:spTree>
    <p:extLst>
      <p:ext uri="{BB962C8B-B14F-4D97-AF65-F5344CB8AC3E}">
        <p14:creationId xmlns:p14="http://schemas.microsoft.com/office/powerpoint/2010/main" val="198778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kkeslide">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DD31C544-1372-4B34-8149-B6058B8CC577}"/>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sp>
        <p:nvSpPr>
          <p:cNvPr id="14" name="Rektangel 13">
            <a:extLst>
              <a:ext uri="{FF2B5EF4-FFF2-40B4-BE49-F238E27FC236}">
                <a16:creationId xmlns:a16="http://schemas.microsoft.com/office/drawing/2014/main" id="{7B2598CA-3443-4098-80E7-1F16DC9A13CC}"/>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noProof="0" dirty="0"/>
          </a:p>
        </p:txBody>
      </p:sp>
      <p:sp>
        <p:nvSpPr>
          <p:cNvPr id="12" name="Pladsholder til billede 11">
            <a:extLst>
              <a:ext uri="{FF2B5EF4-FFF2-40B4-BE49-F238E27FC236}">
                <a16:creationId xmlns:a16="http://schemas.microsoft.com/office/drawing/2014/main" id="{BE421EAA-68E8-4AED-BA2F-01A6AC66859D}"/>
              </a:ext>
            </a:extLst>
          </p:cNvPr>
          <p:cNvSpPr>
            <a:spLocks noGrp="1"/>
          </p:cNvSpPr>
          <p:nvPr>
            <p:ph type="pic" sz="quarter" idx="10" hasCustomPrompt="1"/>
          </p:nvPr>
        </p:nvSpPr>
        <p:spPr>
          <a:xfrm>
            <a:off x="1" y="0"/>
            <a:ext cx="10655455" cy="6858000"/>
          </a:xfrm>
          <a:custGeom>
            <a:avLst/>
            <a:gdLst>
              <a:gd name="connsiteX0" fmla="*/ 8526285 w 10655455"/>
              <a:gd name="connsiteY0" fmla="*/ 6283111 h 6858000"/>
              <a:gd name="connsiteX1" fmla="*/ 10157124 w 10655455"/>
              <a:gd name="connsiteY1" fmla="*/ 6283111 h 6858000"/>
              <a:gd name="connsiteX2" fmla="*/ 10407209 w 10655455"/>
              <a:gd name="connsiteY2" fmla="*/ 6430504 h 6858000"/>
              <a:gd name="connsiteX3" fmla="*/ 10606716 w 10655455"/>
              <a:gd name="connsiteY3" fmla="*/ 6774068 h 6858000"/>
              <a:gd name="connsiteX4" fmla="*/ 10655455 w 10655455"/>
              <a:gd name="connsiteY4" fmla="*/ 6858000 h 6858000"/>
              <a:gd name="connsiteX5" fmla="*/ 8025501 w 10655455"/>
              <a:gd name="connsiteY5" fmla="*/ 6858000 h 6858000"/>
              <a:gd name="connsiteX6" fmla="*/ 8129453 w 10655455"/>
              <a:gd name="connsiteY6" fmla="*/ 6678214 h 6858000"/>
              <a:gd name="connsiteX7" fmla="*/ 8272677 w 10655455"/>
              <a:gd name="connsiteY7" fmla="*/ 6430504 h 6858000"/>
              <a:gd name="connsiteX8" fmla="*/ 8526285 w 10655455"/>
              <a:gd name="connsiteY8" fmla="*/ 6283111 h 6858000"/>
              <a:gd name="connsiteX9" fmla="*/ 8508611 w 10655455"/>
              <a:gd name="connsiteY9" fmla="*/ 4776272 h 6858000"/>
              <a:gd name="connsiteX10" fmla="*/ 9153763 w 10655455"/>
              <a:gd name="connsiteY10" fmla="*/ 4776272 h 6858000"/>
              <a:gd name="connsiteX11" fmla="*/ 9252696 w 10655455"/>
              <a:gd name="connsiteY11" fmla="*/ 4834580 h 6858000"/>
              <a:gd name="connsiteX12" fmla="*/ 9575969 w 10655455"/>
              <a:gd name="connsiteY12" fmla="*/ 5391278 h 6858000"/>
              <a:gd name="connsiteX13" fmla="*/ 9575969 w 10655455"/>
              <a:gd name="connsiteY13" fmla="*/ 5505116 h 6858000"/>
              <a:gd name="connsiteX14" fmla="*/ 9252696 w 10655455"/>
              <a:gd name="connsiteY14" fmla="*/ 6061815 h 6858000"/>
              <a:gd name="connsiteX15" fmla="*/ 9153763 w 10655455"/>
              <a:gd name="connsiteY15" fmla="*/ 6120122 h 6858000"/>
              <a:gd name="connsiteX16" fmla="*/ 8508611 w 10655455"/>
              <a:gd name="connsiteY16" fmla="*/ 6120122 h 6858000"/>
              <a:gd name="connsiteX17" fmla="*/ 8408284 w 10655455"/>
              <a:gd name="connsiteY17" fmla="*/ 6061815 h 6858000"/>
              <a:gd name="connsiteX18" fmla="*/ 8086404 w 10655455"/>
              <a:gd name="connsiteY18" fmla="*/ 5505116 h 6858000"/>
              <a:gd name="connsiteX19" fmla="*/ 8086404 w 10655455"/>
              <a:gd name="connsiteY19" fmla="*/ 5391278 h 6858000"/>
              <a:gd name="connsiteX20" fmla="*/ 8408284 w 10655455"/>
              <a:gd name="connsiteY20" fmla="*/ 4834580 h 6858000"/>
              <a:gd name="connsiteX21" fmla="*/ 8508611 w 10655455"/>
              <a:gd name="connsiteY21" fmla="*/ 4776272 h 6858000"/>
              <a:gd name="connsiteX22" fmla="*/ 8438383 w 10655455"/>
              <a:gd name="connsiteY22" fmla="*/ 4182594 h 6858000"/>
              <a:gd name="connsiteX23" fmla="*/ 8671249 w 10655455"/>
              <a:gd name="connsiteY23" fmla="*/ 4182594 h 6858000"/>
              <a:gd name="connsiteX24" fmla="*/ 8706958 w 10655455"/>
              <a:gd name="connsiteY24" fmla="*/ 4203640 h 6858000"/>
              <a:gd name="connsiteX25" fmla="*/ 8823642 w 10655455"/>
              <a:gd name="connsiteY25" fmla="*/ 4404579 h 6858000"/>
              <a:gd name="connsiteX26" fmla="*/ 8823642 w 10655455"/>
              <a:gd name="connsiteY26" fmla="*/ 4445668 h 6858000"/>
              <a:gd name="connsiteX27" fmla="*/ 8706958 w 10655455"/>
              <a:gd name="connsiteY27" fmla="*/ 4646606 h 6858000"/>
              <a:gd name="connsiteX28" fmla="*/ 8671249 w 10655455"/>
              <a:gd name="connsiteY28" fmla="*/ 4667652 h 6858000"/>
              <a:gd name="connsiteX29" fmla="*/ 8438383 w 10655455"/>
              <a:gd name="connsiteY29" fmla="*/ 4667652 h 6858000"/>
              <a:gd name="connsiteX30" fmla="*/ 8402170 w 10655455"/>
              <a:gd name="connsiteY30" fmla="*/ 4646606 h 6858000"/>
              <a:gd name="connsiteX31" fmla="*/ 8285989 w 10655455"/>
              <a:gd name="connsiteY31" fmla="*/ 4445668 h 6858000"/>
              <a:gd name="connsiteX32" fmla="*/ 8285989 w 10655455"/>
              <a:gd name="connsiteY32" fmla="*/ 4404579 h 6858000"/>
              <a:gd name="connsiteX33" fmla="*/ 8402170 w 10655455"/>
              <a:gd name="connsiteY33" fmla="*/ 4203640 h 6858000"/>
              <a:gd name="connsiteX34" fmla="*/ 8438383 w 10655455"/>
              <a:gd name="connsiteY34" fmla="*/ 4182594 h 6858000"/>
              <a:gd name="connsiteX35" fmla="*/ 7678681 w 10655455"/>
              <a:gd name="connsiteY35" fmla="*/ 3459104 h 6858000"/>
              <a:gd name="connsiteX36" fmla="*/ 8119685 w 10655455"/>
              <a:gd name="connsiteY36" fmla="*/ 3459104 h 6858000"/>
              <a:gd name="connsiteX37" fmla="*/ 8187313 w 10655455"/>
              <a:gd name="connsiteY37" fmla="*/ 3498961 h 6858000"/>
              <a:gd name="connsiteX38" fmla="*/ 8408292 w 10655455"/>
              <a:gd name="connsiteY38" fmla="*/ 3879501 h 6858000"/>
              <a:gd name="connsiteX39" fmla="*/ 8408292 w 10655455"/>
              <a:gd name="connsiteY39" fmla="*/ 3957318 h 6858000"/>
              <a:gd name="connsiteX40" fmla="*/ 8187313 w 10655455"/>
              <a:gd name="connsiteY40" fmla="*/ 4337857 h 6858000"/>
              <a:gd name="connsiteX41" fmla="*/ 8119685 w 10655455"/>
              <a:gd name="connsiteY41" fmla="*/ 4377714 h 6858000"/>
              <a:gd name="connsiteX42" fmla="*/ 7678681 w 10655455"/>
              <a:gd name="connsiteY42" fmla="*/ 4377714 h 6858000"/>
              <a:gd name="connsiteX43" fmla="*/ 7610101 w 10655455"/>
              <a:gd name="connsiteY43" fmla="*/ 4337857 h 6858000"/>
              <a:gd name="connsiteX44" fmla="*/ 7390076 w 10655455"/>
              <a:gd name="connsiteY44" fmla="*/ 3957318 h 6858000"/>
              <a:gd name="connsiteX45" fmla="*/ 7390076 w 10655455"/>
              <a:gd name="connsiteY45" fmla="*/ 3879501 h 6858000"/>
              <a:gd name="connsiteX46" fmla="*/ 7610101 w 10655455"/>
              <a:gd name="connsiteY46" fmla="*/ 3498961 h 6858000"/>
              <a:gd name="connsiteX47" fmla="*/ 7678681 w 10655455"/>
              <a:gd name="connsiteY47" fmla="*/ 3459104 h 6858000"/>
              <a:gd name="connsiteX48" fmla="*/ 9108816 w 10655455"/>
              <a:gd name="connsiteY48" fmla="*/ 2082751 h 6858000"/>
              <a:gd name="connsiteX49" fmla="*/ 9876937 w 10655455"/>
              <a:gd name="connsiteY49" fmla="*/ 2082751 h 6858000"/>
              <a:gd name="connsiteX50" fmla="*/ 9994727 w 10655455"/>
              <a:gd name="connsiteY50" fmla="*/ 2152172 h 6858000"/>
              <a:gd name="connsiteX51" fmla="*/ 10379617 w 10655455"/>
              <a:gd name="connsiteY51" fmla="*/ 2814978 h 6858000"/>
              <a:gd name="connsiteX52" fmla="*/ 10379617 w 10655455"/>
              <a:gd name="connsiteY52" fmla="*/ 2950515 h 6858000"/>
              <a:gd name="connsiteX53" fmla="*/ 9994727 w 10655455"/>
              <a:gd name="connsiteY53" fmla="*/ 3613321 h 6858000"/>
              <a:gd name="connsiteX54" fmla="*/ 9876937 w 10655455"/>
              <a:gd name="connsiteY54" fmla="*/ 3682742 h 6858000"/>
              <a:gd name="connsiteX55" fmla="*/ 9108816 w 10655455"/>
              <a:gd name="connsiteY55" fmla="*/ 3682742 h 6858000"/>
              <a:gd name="connsiteX56" fmla="*/ 8989367 w 10655455"/>
              <a:gd name="connsiteY56" fmla="*/ 3613321 h 6858000"/>
              <a:gd name="connsiteX57" fmla="*/ 8606137 w 10655455"/>
              <a:gd name="connsiteY57" fmla="*/ 2950515 h 6858000"/>
              <a:gd name="connsiteX58" fmla="*/ 8606137 w 10655455"/>
              <a:gd name="connsiteY58" fmla="*/ 2814978 h 6858000"/>
              <a:gd name="connsiteX59" fmla="*/ 8989367 w 10655455"/>
              <a:gd name="connsiteY59" fmla="*/ 2152172 h 6858000"/>
              <a:gd name="connsiteX60" fmla="*/ 9108816 w 10655455"/>
              <a:gd name="connsiteY60" fmla="*/ 2082751 h 6858000"/>
              <a:gd name="connsiteX61" fmla="*/ 1321854 w 10655455"/>
              <a:gd name="connsiteY61" fmla="*/ 2071857 h 6858000"/>
              <a:gd name="connsiteX62" fmla="*/ 5365317 w 10655455"/>
              <a:gd name="connsiteY62" fmla="*/ 2071857 h 6858000"/>
              <a:gd name="connsiteX63" fmla="*/ 5985373 w 10655455"/>
              <a:gd name="connsiteY63" fmla="*/ 2437296 h 6858000"/>
              <a:gd name="connsiteX64" fmla="*/ 8011470 w 10655455"/>
              <a:gd name="connsiteY64" fmla="*/ 5926372 h 6858000"/>
              <a:gd name="connsiteX65" fmla="*/ 8011470 w 10655455"/>
              <a:gd name="connsiteY65" fmla="*/ 6639850 h 6858000"/>
              <a:gd name="connsiteX66" fmla="*/ 7904625 w 10655455"/>
              <a:gd name="connsiteY66" fmla="*/ 6823844 h 6858000"/>
              <a:gd name="connsiteX67" fmla="*/ 7884791 w 10655455"/>
              <a:gd name="connsiteY67" fmla="*/ 6858000 h 6858000"/>
              <a:gd name="connsiteX68" fmla="*/ 0 w 10655455"/>
              <a:gd name="connsiteY68" fmla="*/ 6858000 h 6858000"/>
              <a:gd name="connsiteX69" fmla="*/ 0 w 10655455"/>
              <a:gd name="connsiteY69" fmla="*/ 3635967 h 6858000"/>
              <a:gd name="connsiteX70" fmla="*/ 27177 w 10655455"/>
              <a:gd name="connsiteY70" fmla="*/ 3588964 h 6858000"/>
              <a:gd name="connsiteX71" fmla="*/ 693065 w 10655455"/>
              <a:gd name="connsiteY71" fmla="*/ 2437296 h 6858000"/>
              <a:gd name="connsiteX72" fmla="*/ 1321854 w 10655455"/>
              <a:gd name="connsiteY72" fmla="*/ 2071857 h 6858000"/>
              <a:gd name="connsiteX73" fmla="*/ 6786399 w 10655455"/>
              <a:gd name="connsiteY73" fmla="*/ 753840 h 6858000"/>
              <a:gd name="connsiteX74" fmla="*/ 8025968 w 10655455"/>
              <a:gd name="connsiteY74" fmla="*/ 753840 h 6858000"/>
              <a:gd name="connsiteX75" fmla="*/ 8216053 w 10655455"/>
              <a:gd name="connsiteY75" fmla="*/ 865869 h 6858000"/>
              <a:gd name="connsiteX76" fmla="*/ 8837177 w 10655455"/>
              <a:gd name="connsiteY76" fmla="*/ 1935484 h 6858000"/>
              <a:gd name="connsiteX77" fmla="*/ 8837177 w 10655455"/>
              <a:gd name="connsiteY77" fmla="*/ 2154207 h 6858000"/>
              <a:gd name="connsiteX78" fmla="*/ 8216053 w 10655455"/>
              <a:gd name="connsiteY78" fmla="*/ 3223823 h 6858000"/>
              <a:gd name="connsiteX79" fmla="*/ 8025968 w 10655455"/>
              <a:gd name="connsiteY79" fmla="*/ 3335852 h 6858000"/>
              <a:gd name="connsiteX80" fmla="*/ 6786399 w 10655455"/>
              <a:gd name="connsiteY80" fmla="*/ 3335852 h 6858000"/>
              <a:gd name="connsiteX81" fmla="*/ 6593637 w 10655455"/>
              <a:gd name="connsiteY81" fmla="*/ 3223823 h 6858000"/>
              <a:gd name="connsiteX82" fmla="*/ 5975192 w 10655455"/>
              <a:gd name="connsiteY82" fmla="*/ 2154207 h 6858000"/>
              <a:gd name="connsiteX83" fmla="*/ 5975192 w 10655455"/>
              <a:gd name="connsiteY83" fmla="*/ 1935484 h 6858000"/>
              <a:gd name="connsiteX84" fmla="*/ 6593637 w 10655455"/>
              <a:gd name="connsiteY84" fmla="*/ 865869 h 6858000"/>
              <a:gd name="connsiteX85" fmla="*/ 6786399 w 10655455"/>
              <a:gd name="connsiteY85" fmla="*/ 753840 h 6858000"/>
              <a:gd name="connsiteX86" fmla="*/ 0 w 10655455"/>
              <a:gd name="connsiteY86" fmla="*/ 0 h 6858000"/>
              <a:gd name="connsiteX87" fmla="*/ 6966294 w 10655455"/>
              <a:gd name="connsiteY87" fmla="*/ 0 h 6858000"/>
              <a:gd name="connsiteX88" fmla="*/ 6852387 w 10655455"/>
              <a:gd name="connsiteY88" fmla="*/ 196155 h 6858000"/>
              <a:gd name="connsiteX89" fmla="*/ 6043321 w 10655455"/>
              <a:gd name="connsiteY89" fmla="*/ 1589421 h 6858000"/>
              <a:gd name="connsiteX90" fmla="*/ 5423265 w 10655455"/>
              <a:gd name="connsiteY90" fmla="*/ 1954861 h 6858000"/>
              <a:gd name="connsiteX91" fmla="*/ 1379802 w 10655455"/>
              <a:gd name="connsiteY91" fmla="*/ 1954861 h 6858000"/>
              <a:gd name="connsiteX92" fmla="*/ 751013 w 10655455"/>
              <a:gd name="connsiteY92" fmla="*/ 1589421 h 6858000"/>
              <a:gd name="connsiteX93" fmla="*/ 1951 w 10655455"/>
              <a:gd name="connsiteY93" fmla="*/ 293901 h 6858000"/>
              <a:gd name="connsiteX94" fmla="*/ 0 w 10655455"/>
              <a:gd name="connsiteY94" fmla="*/ 290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655455" h="6858000">
                <a:moveTo>
                  <a:pt x="8526285" y="6283111"/>
                </a:moveTo>
                <a:cubicBezTo>
                  <a:pt x="8526285" y="6283111"/>
                  <a:pt x="8526285" y="6283111"/>
                  <a:pt x="10157124" y="6283111"/>
                </a:cubicBezTo>
                <a:cubicBezTo>
                  <a:pt x="10259271" y="6283111"/>
                  <a:pt x="10357896" y="6339261"/>
                  <a:pt x="10407209" y="6430504"/>
                </a:cubicBezTo>
                <a:cubicBezTo>
                  <a:pt x="10407209" y="6430504"/>
                  <a:pt x="10407209" y="6430504"/>
                  <a:pt x="10606716" y="6774068"/>
                </a:cubicBezTo>
                <a:lnTo>
                  <a:pt x="10655455" y="6858000"/>
                </a:lnTo>
                <a:lnTo>
                  <a:pt x="8025501" y="6858000"/>
                </a:lnTo>
                <a:lnTo>
                  <a:pt x="8129453" y="6678214"/>
                </a:lnTo>
                <a:cubicBezTo>
                  <a:pt x="8174148" y="6600912"/>
                  <a:pt x="8221824" y="6518457"/>
                  <a:pt x="8272677" y="6430504"/>
                </a:cubicBezTo>
                <a:cubicBezTo>
                  <a:pt x="8325512" y="6339261"/>
                  <a:pt x="8420615" y="6283111"/>
                  <a:pt x="8526285" y="6283111"/>
                </a:cubicBezTo>
                <a:close/>
                <a:moveTo>
                  <a:pt x="8508611" y="4776272"/>
                </a:moveTo>
                <a:cubicBezTo>
                  <a:pt x="8508611" y="4776272"/>
                  <a:pt x="8508611" y="4776272"/>
                  <a:pt x="9153763" y="4776272"/>
                </a:cubicBezTo>
                <a:cubicBezTo>
                  <a:pt x="9194173" y="4776272"/>
                  <a:pt x="9233188" y="4798484"/>
                  <a:pt x="9252696" y="4834580"/>
                </a:cubicBezTo>
                <a:cubicBezTo>
                  <a:pt x="9252696" y="4834580"/>
                  <a:pt x="9252696" y="4834580"/>
                  <a:pt x="9575969" y="5391278"/>
                </a:cubicBezTo>
                <a:cubicBezTo>
                  <a:pt x="9596871" y="5425985"/>
                  <a:pt x="9596871" y="5470409"/>
                  <a:pt x="9575969" y="5505116"/>
                </a:cubicBezTo>
                <a:cubicBezTo>
                  <a:pt x="9575969" y="5505116"/>
                  <a:pt x="9575969" y="5505116"/>
                  <a:pt x="9252696" y="6061815"/>
                </a:cubicBezTo>
                <a:cubicBezTo>
                  <a:pt x="9233188" y="6097909"/>
                  <a:pt x="9194173" y="6120122"/>
                  <a:pt x="9153763" y="6120122"/>
                </a:cubicBezTo>
                <a:cubicBezTo>
                  <a:pt x="9153763" y="6120122"/>
                  <a:pt x="9153763" y="6120122"/>
                  <a:pt x="8508611" y="6120122"/>
                </a:cubicBezTo>
                <a:cubicBezTo>
                  <a:pt x="8466808" y="6120122"/>
                  <a:pt x="8429186" y="6097909"/>
                  <a:pt x="8408284" y="6061815"/>
                </a:cubicBezTo>
                <a:cubicBezTo>
                  <a:pt x="8408284" y="6061815"/>
                  <a:pt x="8408284" y="6061815"/>
                  <a:pt x="8086404" y="5505116"/>
                </a:cubicBezTo>
                <a:cubicBezTo>
                  <a:pt x="8065503" y="5470409"/>
                  <a:pt x="8065503" y="5425985"/>
                  <a:pt x="8086404" y="5391278"/>
                </a:cubicBezTo>
                <a:cubicBezTo>
                  <a:pt x="8086404" y="5391278"/>
                  <a:pt x="8086404" y="5391278"/>
                  <a:pt x="8408284" y="4834580"/>
                </a:cubicBezTo>
                <a:cubicBezTo>
                  <a:pt x="8429186" y="4798484"/>
                  <a:pt x="8466808" y="4776272"/>
                  <a:pt x="8508611" y="4776272"/>
                </a:cubicBezTo>
                <a:close/>
                <a:moveTo>
                  <a:pt x="8438383" y="4182594"/>
                </a:moveTo>
                <a:cubicBezTo>
                  <a:pt x="8438383" y="4182594"/>
                  <a:pt x="8438383" y="4182594"/>
                  <a:pt x="8671249" y="4182594"/>
                </a:cubicBezTo>
                <a:cubicBezTo>
                  <a:pt x="8685834" y="4182594"/>
                  <a:pt x="8699916" y="4190612"/>
                  <a:pt x="8706958" y="4203640"/>
                </a:cubicBezTo>
                <a:cubicBezTo>
                  <a:pt x="8706958" y="4203640"/>
                  <a:pt x="8706958" y="4203640"/>
                  <a:pt x="8823642" y="4404579"/>
                </a:cubicBezTo>
                <a:cubicBezTo>
                  <a:pt x="8831187" y="4417106"/>
                  <a:pt x="8831187" y="4433141"/>
                  <a:pt x="8823642" y="4445668"/>
                </a:cubicBezTo>
                <a:cubicBezTo>
                  <a:pt x="8823642" y="4445668"/>
                  <a:pt x="8823642" y="4445668"/>
                  <a:pt x="8706958" y="4646606"/>
                </a:cubicBezTo>
                <a:cubicBezTo>
                  <a:pt x="8699916" y="4659635"/>
                  <a:pt x="8685834" y="4667652"/>
                  <a:pt x="8671249" y="4667652"/>
                </a:cubicBezTo>
                <a:cubicBezTo>
                  <a:pt x="8671249" y="4667652"/>
                  <a:pt x="8671249" y="4667652"/>
                  <a:pt x="8438383" y="4667652"/>
                </a:cubicBezTo>
                <a:cubicBezTo>
                  <a:pt x="8423295" y="4667652"/>
                  <a:pt x="8409715" y="4659635"/>
                  <a:pt x="8402170" y="4646606"/>
                </a:cubicBezTo>
                <a:cubicBezTo>
                  <a:pt x="8402170" y="4646606"/>
                  <a:pt x="8402170" y="4646606"/>
                  <a:pt x="8285989" y="4445668"/>
                </a:cubicBezTo>
                <a:cubicBezTo>
                  <a:pt x="8278445" y="4433141"/>
                  <a:pt x="8278445" y="4417106"/>
                  <a:pt x="8285989" y="4404579"/>
                </a:cubicBezTo>
                <a:cubicBezTo>
                  <a:pt x="8285989" y="4404579"/>
                  <a:pt x="8285989" y="4404579"/>
                  <a:pt x="8402170" y="4203640"/>
                </a:cubicBezTo>
                <a:cubicBezTo>
                  <a:pt x="8409715" y="4190612"/>
                  <a:pt x="8423295" y="4182594"/>
                  <a:pt x="8438383" y="4182594"/>
                </a:cubicBezTo>
                <a:close/>
                <a:moveTo>
                  <a:pt x="7678681" y="3459104"/>
                </a:moveTo>
                <a:cubicBezTo>
                  <a:pt x="7678681" y="3459104"/>
                  <a:pt x="7678681" y="3459104"/>
                  <a:pt x="8119685" y="3459104"/>
                </a:cubicBezTo>
                <a:cubicBezTo>
                  <a:pt x="8147308" y="3459104"/>
                  <a:pt x="8173978" y="3474287"/>
                  <a:pt x="8187313" y="3498961"/>
                </a:cubicBezTo>
                <a:cubicBezTo>
                  <a:pt x="8187313" y="3498961"/>
                  <a:pt x="8187313" y="3498961"/>
                  <a:pt x="8408292" y="3879501"/>
                </a:cubicBezTo>
                <a:cubicBezTo>
                  <a:pt x="8422579" y="3903225"/>
                  <a:pt x="8422579" y="3933593"/>
                  <a:pt x="8408292" y="3957318"/>
                </a:cubicBezTo>
                <a:cubicBezTo>
                  <a:pt x="8408292" y="3957318"/>
                  <a:pt x="8408292" y="3957318"/>
                  <a:pt x="8187313" y="4337857"/>
                </a:cubicBezTo>
                <a:cubicBezTo>
                  <a:pt x="8173978" y="4362531"/>
                  <a:pt x="8147308" y="4377714"/>
                  <a:pt x="8119685" y="4377714"/>
                </a:cubicBezTo>
                <a:cubicBezTo>
                  <a:pt x="8119685" y="4377714"/>
                  <a:pt x="8119685" y="4377714"/>
                  <a:pt x="7678681" y="4377714"/>
                </a:cubicBezTo>
                <a:cubicBezTo>
                  <a:pt x="7650106" y="4377714"/>
                  <a:pt x="7624388" y="4362531"/>
                  <a:pt x="7610101" y="4337857"/>
                </a:cubicBezTo>
                <a:cubicBezTo>
                  <a:pt x="7610101" y="4337857"/>
                  <a:pt x="7610101" y="4337857"/>
                  <a:pt x="7390076" y="3957318"/>
                </a:cubicBezTo>
                <a:cubicBezTo>
                  <a:pt x="7375787" y="3933593"/>
                  <a:pt x="7375787" y="3903225"/>
                  <a:pt x="7390076" y="3879501"/>
                </a:cubicBezTo>
                <a:cubicBezTo>
                  <a:pt x="7390076" y="3879501"/>
                  <a:pt x="7390076" y="3879501"/>
                  <a:pt x="7610101" y="3498961"/>
                </a:cubicBezTo>
                <a:cubicBezTo>
                  <a:pt x="7624388" y="3474287"/>
                  <a:pt x="7650106" y="3459104"/>
                  <a:pt x="7678681" y="3459104"/>
                </a:cubicBezTo>
                <a:close/>
                <a:moveTo>
                  <a:pt x="9108816" y="2082751"/>
                </a:moveTo>
                <a:cubicBezTo>
                  <a:pt x="9108816" y="2082751"/>
                  <a:pt x="9108816" y="2082751"/>
                  <a:pt x="9876937" y="2082751"/>
                </a:cubicBezTo>
                <a:cubicBezTo>
                  <a:pt x="9925048" y="2082751"/>
                  <a:pt x="9971500" y="2109197"/>
                  <a:pt x="9994727" y="2152172"/>
                </a:cubicBezTo>
                <a:cubicBezTo>
                  <a:pt x="9994727" y="2152172"/>
                  <a:pt x="9994727" y="2152172"/>
                  <a:pt x="10379617" y="2814978"/>
                </a:cubicBezTo>
                <a:cubicBezTo>
                  <a:pt x="10404502" y="2856301"/>
                  <a:pt x="10404502" y="2909193"/>
                  <a:pt x="10379617" y="2950515"/>
                </a:cubicBezTo>
                <a:cubicBezTo>
                  <a:pt x="10379617" y="2950515"/>
                  <a:pt x="10379617" y="2950515"/>
                  <a:pt x="9994727" y="3613321"/>
                </a:cubicBezTo>
                <a:cubicBezTo>
                  <a:pt x="9971500" y="3656296"/>
                  <a:pt x="9925048" y="3682742"/>
                  <a:pt x="9876937" y="3682742"/>
                </a:cubicBezTo>
                <a:cubicBezTo>
                  <a:pt x="9876937" y="3682742"/>
                  <a:pt x="9876937" y="3682742"/>
                  <a:pt x="9108816" y="3682742"/>
                </a:cubicBezTo>
                <a:cubicBezTo>
                  <a:pt x="9059045" y="3682742"/>
                  <a:pt x="9014252" y="3656296"/>
                  <a:pt x="8989367" y="3613321"/>
                </a:cubicBezTo>
                <a:cubicBezTo>
                  <a:pt x="8989367" y="3613321"/>
                  <a:pt x="8989367" y="3613321"/>
                  <a:pt x="8606137" y="2950515"/>
                </a:cubicBezTo>
                <a:cubicBezTo>
                  <a:pt x="8581251" y="2909193"/>
                  <a:pt x="8581251" y="2856301"/>
                  <a:pt x="8606137" y="2814978"/>
                </a:cubicBezTo>
                <a:cubicBezTo>
                  <a:pt x="8606137" y="2814978"/>
                  <a:pt x="8606137" y="2814978"/>
                  <a:pt x="8989367" y="2152172"/>
                </a:cubicBezTo>
                <a:cubicBezTo>
                  <a:pt x="9014252" y="2109197"/>
                  <a:pt x="9059045" y="2082751"/>
                  <a:pt x="9108816" y="2082751"/>
                </a:cubicBezTo>
                <a:close/>
                <a:moveTo>
                  <a:pt x="1321854" y="2071857"/>
                </a:moveTo>
                <a:cubicBezTo>
                  <a:pt x="1321854" y="2071857"/>
                  <a:pt x="1321854" y="2071857"/>
                  <a:pt x="5365317" y="2071857"/>
                </a:cubicBezTo>
                <a:cubicBezTo>
                  <a:pt x="5618580" y="2071857"/>
                  <a:pt x="5863108" y="2211072"/>
                  <a:pt x="5985373" y="2437296"/>
                </a:cubicBezTo>
                <a:cubicBezTo>
                  <a:pt x="5985373" y="2437296"/>
                  <a:pt x="5985373" y="2437296"/>
                  <a:pt x="8011470" y="5926372"/>
                </a:cubicBezTo>
                <a:cubicBezTo>
                  <a:pt x="8142468" y="6143896"/>
                  <a:pt x="8142468" y="6422327"/>
                  <a:pt x="8011470" y="6639850"/>
                </a:cubicBezTo>
                <a:cubicBezTo>
                  <a:pt x="8011470" y="6639850"/>
                  <a:pt x="8011470" y="6639850"/>
                  <a:pt x="7904625" y="6823844"/>
                </a:cubicBezTo>
                <a:lnTo>
                  <a:pt x="7884791" y="6858000"/>
                </a:lnTo>
                <a:lnTo>
                  <a:pt x="0" y="6858000"/>
                </a:lnTo>
                <a:lnTo>
                  <a:pt x="0" y="3635967"/>
                </a:lnTo>
                <a:lnTo>
                  <a:pt x="27177" y="3588964"/>
                </a:lnTo>
                <a:cubicBezTo>
                  <a:pt x="220245" y="3255048"/>
                  <a:pt x="440895" y="2873431"/>
                  <a:pt x="693065" y="2437296"/>
                </a:cubicBezTo>
                <a:cubicBezTo>
                  <a:pt x="824063" y="2211072"/>
                  <a:pt x="1059859" y="2071857"/>
                  <a:pt x="1321854" y="2071857"/>
                </a:cubicBezTo>
                <a:close/>
                <a:moveTo>
                  <a:pt x="6786399" y="753840"/>
                </a:moveTo>
                <a:cubicBezTo>
                  <a:pt x="6786399" y="753840"/>
                  <a:pt x="6786399" y="753840"/>
                  <a:pt x="8025968" y="753840"/>
                </a:cubicBezTo>
                <a:cubicBezTo>
                  <a:pt x="8103608" y="753840"/>
                  <a:pt x="8178571" y="796518"/>
                  <a:pt x="8216053" y="865869"/>
                </a:cubicBezTo>
                <a:cubicBezTo>
                  <a:pt x="8216053" y="865869"/>
                  <a:pt x="8216053" y="865869"/>
                  <a:pt x="8837177" y="1935484"/>
                </a:cubicBezTo>
                <a:cubicBezTo>
                  <a:pt x="8877335" y="2002169"/>
                  <a:pt x="8877335" y="2087523"/>
                  <a:pt x="8837177" y="2154207"/>
                </a:cubicBezTo>
                <a:cubicBezTo>
                  <a:pt x="8837177" y="2154207"/>
                  <a:pt x="8837177" y="2154207"/>
                  <a:pt x="8216053" y="3223823"/>
                </a:cubicBezTo>
                <a:cubicBezTo>
                  <a:pt x="8178571" y="3293174"/>
                  <a:pt x="8103608" y="3335852"/>
                  <a:pt x="8025968" y="3335852"/>
                </a:cubicBezTo>
                <a:cubicBezTo>
                  <a:pt x="8025968" y="3335852"/>
                  <a:pt x="8025968" y="3335852"/>
                  <a:pt x="6786399" y="3335852"/>
                </a:cubicBezTo>
                <a:cubicBezTo>
                  <a:pt x="6706082" y="3335852"/>
                  <a:pt x="6633796" y="3293174"/>
                  <a:pt x="6593637" y="3223823"/>
                </a:cubicBezTo>
                <a:cubicBezTo>
                  <a:pt x="6593637" y="3223823"/>
                  <a:pt x="6593637" y="3223823"/>
                  <a:pt x="5975192" y="2154207"/>
                </a:cubicBezTo>
                <a:cubicBezTo>
                  <a:pt x="5935033" y="2087523"/>
                  <a:pt x="5935033" y="2002169"/>
                  <a:pt x="5975192" y="1935484"/>
                </a:cubicBezTo>
                <a:cubicBezTo>
                  <a:pt x="5975192" y="1935484"/>
                  <a:pt x="5975192" y="1935484"/>
                  <a:pt x="6593637" y="865869"/>
                </a:cubicBezTo>
                <a:cubicBezTo>
                  <a:pt x="6633796" y="796518"/>
                  <a:pt x="6706082" y="753840"/>
                  <a:pt x="6786399" y="753840"/>
                </a:cubicBezTo>
                <a:close/>
                <a:moveTo>
                  <a:pt x="0" y="0"/>
                </a:moveTo>
                <a:lnTo>
                  <a:pt x="6966294" y="0"/>
                </a:lnTo>
                <a:lnTo>
                  <a:pt x="6852387" y="196155"/>
                </a:lnTo>
                <a:cubicBezTo>
                  <a:pt x="6627011" y="584267"/>
                  <a:pt x="6359899" y="1044253"/>
                  <a:pt x="6043321" y="1589421"/>
                </a:cubicBezTo>
                <a:cubicBezTo>
                  <a:pt x="5921057" y="1815646"/>
                  <a:pt x="5676528" y="1954861"/>
                  <a:pt x="5423265" y="1954861"/>
                </a:cubicBezTo>
                <a:cubicBezTo>
                  <a:pt x="5423265" y="1954861"/>
                  <a:pt x="5423265" y="1954861"/>
                  <a:pt x="1379802" y="1954861"/>
                </a:cubicBezTo>
                <a:cubicBezTo>
                  <a:pt x="1117807" y="1954861"/>
                  <a:pt x="882012" y="1815646"/>
                  <a:pt x="751013" y="1589421"/>
                </a:cubicBezTo>
                <a:cubicBezTo>
                  <a:pt x="751013" y="1589421"/>
                  <a:pt x="751013" y="1589421"/>
                  <a:pt x="1951" y="293901"/>
                </a:cubicBezTo>
                <a:lnTo>
                  <a:pt x="0" y="290527"/>
                </a:lnTo>
                <a:close/>
              </a:path>
            </a:pathLst>
          </a:custGeom>
          <a:solidFill>
            <a:schemeClr val="bg1">
              <a:lumMod val="95000"/>
            </a:schemeClr>
          </a:solidFill>
        </p:spPr>
        <p:txBody>
          <a:bodyPr wrap="square" tIns="2160000" rtlCol="0" anchor="t">
            <a:noAutofit/>
          </a:bodyPr>
          <a:lstStyle>
            <a:lvl1pPr marL="0" indent="0" algn="ctr">
              <a:buNone/>
              <a:defRPr sz="1200" i="1">
                <a:latin typeface="Times New Roman" panose="02020603050405020304" pitchFamily="18" charset="0"/>
                <a:cs typeface="Times New Roman" panose="02020603050405020304" pitchFamily="18" charset="0"/>
              </a:defRPr>
            </a:lvl1pPr>
          </a:lstStyle>
          <a:p>
            <a:pPr rtl="0"/>
            <a:r>
              <a:rPr lang="da-DK" noProof="0" dirty="0"/>
              <a:t>Indsæt eller træk og slip billedet</a:t>
            </a:r>
          </a:p>
        </p:txBody>
      </p:sp>
      <p:sp>
        <p:nvSpPr>
          <p:cNvPr id="2" name="Titel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425293" y="2834640"/>
            <a:ext cx="4459766" cy="2720356"/>
          </a:xfrm>
          <a:prstGeom prst="roundRect">
            <a:avLst>
              <a:gd name="adj" fmla="val 2139"/>
            </a:avLst>
          </a:prstGeom>
          <a:gradFill>
            <a:gsLst>
              <a:gs pos="100000">
                <a:schemeClr val="tx1">
                  <a:lumMod val="95000"/>
                  <a:lumOff val="5000"/>
                </a:schemeClr>
              </a:gs>
              <a:gs pos="0">
                <a:schemeClr val="tx1">
                  <a:lumMod val="75000"/>
                  <a:lumOff val="25000"/>
                </a:schemeClr>
              </a:gs>
            </a:gsLst>
            <a:lin ang="10800000" scaled="0"/>
          </a:gradFill>
          <a:ln>
            <a:solidFill>
              <a:schemeClr val="bg1">
                <a:lumMod val="50000"/>
              </a:schemeClr>
            </a:solidFill>
          </a:ln>
        </p:spPr>
        <p:txBody>
          <a:bodyPr lIns="180000" tIns="288000" rIns="180000" bIns="180000" rtlCol="0" anchor="t"/>
          <a:lstStyle>
            <a:lvl1pPr algn="l">
              <a:lnSpc>
                <a:spcPts val="4000"/>
              </a:lnSpc>
              <a:defRPr sz="5000" b="1" spc="-300">
                <a:solidFill>
                  <a:schemeClr val="bg1">
                    <a:lumMod val="95000"/>
                  </a:schemeClr>
                </a:solidFill>
              </a:defRPr>
            </a:lvl1pPr>
          </a:lstStyle>
          <a:p>
            <a:pPr rtl="0"/>
            <a:r>
              <a:rPr lang="da-DK" noProof="0" dirty="0"/>
              <a:t>Tak!</a:t>
            </a:r>
          </a:p>
        </p:txBody>
      </p:sp>
      <p:sp>
        <p:nvSpPr>
          <p:cNvPr id="7" name="Pladsholder til tekst 5">
            <a:extLst>
              <a:ext uri="{FF2B5EF4-FFF2-40B4-BE49-F238E27FC236}">
                <a16:creationId xmlns:a16="http://schemas.microsoft.com/office/drawing/2014/main" id="{D907C852-B0E0-4C2E-88CE-B543605961EE}"/>
              </a:ext>
            </a:extLst>
          </p:cNvPr>
          <p:cNvSpPr>
            <a:spLocks noGrp="1"/>
          </p:cNvSpPr>
          <p:nvPr>
            <p:ph type="body" sz="quarter" idx="15" hasCustomPrompt="1"/>
          </p:nvPr>
        </p:nvSpPr>
        <p:spPr>
          <a:xfrm>
            <a:off x="8034849" y="3859066"/>
            <a:ext cx="3521514" cy="288000"/>
          </a:xfrm>
        </p:spPr>
        <p:txBody>
          <a:bodyPr rtlCol="0"/>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Fulde navn</a:t>
            </a:r>
          </a:p>
        </p:txBody>
      </p:sp>
      <p:sp>
        <p:nvSpPr>
          <p:cNvPr id="8" name="Pladsholder til tekst 6">
            <a:extLst>
              <a:ext uri="{FF2B5EF4-FFF2-40B4-BE49-F238E27FC236}">
                <a16:creationId xmlns:a16="http://schemas.microsoft.com/office/drawing/2014/main" id="{D84C0BEF-F601-4B10-8AEE-4859FE996B34}"/>
              </a:ext>
            </a:extLst>
          </p:cNvPr>
          <p:cNvSpPr>
            <a:spLocks noGrp="1"/>
          </p:cNvSpPr>
          <p:nvPr>
            <p:ph type="body" sz="quarter" idx="16" hasCustomPrompt="1"/>
          </p:nvPr>
        </p:nvSpPr>
        <p:spPr>
          <a:xfrm>
            <a:off x="8034849" y="4220189"/>
            <a:ext cx="3521514" cy="288000"/>
          </a:xfrm>
        </p:spPr>
        <p:txBody>
          <a:bodyPr rtlCol="0"/>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Telefonnummer</a:t>
            </a:r>
          </a:p>
        </p:txBody>
      </p:sp>
      <p:sp>
        <p:nvSpPr>
          <p:cNvPr id="9" name="Pladsholder til tekst 7">
            <a:extLst>
              <a:ext uri="{FF2B5EF4-FFF2-40B4-BE49-F238E27FC236}">
                <a16:creationId xmlns:a16="http://schemas.microsoft.com/office/drawing/2014/main" id="{83A6EF9B-EF2F-4949-9CC4-C16BF8DC85A0}"/>
              </a:ext>
            </a:extLst>
          </p:cNvPr>
          <p:cNvSpPr>
            <a:spLocks noGrp="1"/>
          </p:cNvSpPr>
          <p:nvPr>
            <p:ph type="body" sz="quarter" idx="17" hasCustomPrompt="1"/>
          </p:nvPr>
        </p:nvSpPr>
        <p:spPr>
          <a:xfrm>
            <a:off x="8034849" y="4581312"/>
            <a:ext cx="3521514" cy="288000"/>
          </a:xfrm>
        </p:spPr>
        <p:txBody>
          <a:bodyPr rtlCol="0"/>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Mail eller kaldenavn på sociale medier</a:t>
            </a:r>
          </a:p>
        </p:txBody>
      </p:sp>
      <p:sp>
        <p:nvSpPr>
          <p:cNvPr id="10" name="Pladsholder til tekst 8">
            <a:extLst>
              <a:ext uri="{FF2B5EF4-FFF2-40B4-BE49-F238E27FC236}">
                <a16:creationId xmlns:a16="http://schemas.microsoft.com/office/drawing/2014/main" id="{BE8CA170-9CA9-448E-B07A-E01AB84F7FD3}"/>
              </a:ext>
            </a:extLst>
          </p:cNvPr>
          <p:cNvSpPr>
            <a:spLocks noGrp="1"/>
          </p:cNvSpPr>
          <p:nvPr>
            <p:ph type="body" sz="quarter" idx="18" hasCustomPrompt="1"/>
          </p:nvPr>
        </p:nvSpPr>
        <p:spPr>
          <a:xfrm>
            <a:off x="8034849" y="4942435"/>
            <a:ext cx="3521514" cy="288000"/>
          </a:xfrm>
        </p:spPr>
        <p:txBody>
          <a:bodyPr rtlCol="0"/>
          <a:lstStyle>
            <a:lvl1pPr marL="0" indent="0">
              <a:buNone/>
              <a:defRPr>
                <a:solidFill>
                  <a:schemeClr val="bg1">
                    <a:lumMod val="95000"/>
                  </a:schemeClr>
                </a:solidFill>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Firmaets websted</a:t>
            </a:r>
          </a:p>
        </p:txBody>
      </p:sp>
    </p:spTree>
    <p:extLst>
      <p:ext uri="{BB962C8B-B14F-4D97-AF65-F5344CB8AC3E}">
        <p14:creationId xmlns:p14="http://schemas.microsoft.com/office/powerpoint/2010/main" val="1632891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og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F4C50-933F-41F9-AD11-BD02410AA7D5}"/>
              </a:ext>
            </a:extLst>
          </p:cNvPr>
          <p:cNvSpPr>
            <a:spLocks noGrp="1"/>
          </p:cNvSpPr>
          <p:nvPr>
            <p:ph type="title" hasCustomPrompt="1"/>
          </p:nvPr>
        </p:nvSpPr>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7" name="Undertitel 2">
            <a:extLst>
              <a:ext uri="{FF2B5EF4-FFF2-40B4-BE49-F238E27FC236}">
                <a16:creationId xmlns:a16="http://schemas.microsoft.com/office/drawing/2014/main" id="{E97A9A62-1AA6-47A9-A1A0-54196823744C}"/>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E8FE0EB3-0FF4-4285-B9D3-90A5751B7BBF}"/>
              </a:ext>
            </a:extLst>
          </p:cNvPr>
          <p:cNvSpPr>
            <a:spLocks noGrp="1"/>
          </p:cNvSpPr>
          <p:nvPr>
            <p:ph type="ftr" sz="quarter" idx="12"/>
          </p:nvPr>
        </p:nvSpPr>
        <p:spPr/>
        <p:txBody>
          <a:bodyPr rtlCol="0"/>
          <a:lstStyle/>
          <a:p>
            <a:pPr rtl="0"/>
            <a:r>
              <a:rPr lang="da-DK" noProof="0" dirty="0"/>
              <a:t>Tilføj en sidefod</a:t>
            </a:r>
          </a:p>
        </p:txBody>
      </p:sp>
      <p:sp>
        <p:nvSpPr>
          <p:cNvPr id="5" name="Pladsholder til slidenummer 4">
            <a:extLst>
              <a:ext uri="{FF2B5EF4-FFF2-40B4-BE49-F238E27FC236}">
                <a16:creationId xmlns:a16="http://schemas.microsoft.com/office/drawing/2014/main" id="{C8DE0AAD-6FBD-416B-A91A-21F2B737919E}"/>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1734501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E479C-D1F6-4BAC-80D2-90EF74E3261A}"/>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7" name="Undertitel 2">
            <a:extLst>
              <a:ext uri="{FF2B5EF4-FFF2-40B4-BE49-F238E27FC236}">
                <a16:creationId xmlns:a16="http://schemas.microsoft.com/office/drawing/2014/main" id="{7DEBF36F-ADC5-48FF-BFAF-3BED06924FD3}"/>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A22238F2-C6EC-476F-8371-119AECBA5622}"/>
              </a:ext>
            </a:extLst>
          </p:cNvPr>
          <p:cNvSpPr>
            <a:spLocks noGrp="1"/>
          </p:cNvSpPr>
          <p:nvPr>
            <p:ph sz="half" idx="1" hasCustomPrompt="1"/>
          </p:nvPr>
        </p:nvSpPr>
        <p:spPr>
          <a:xfrm>
            <a:off x="432000" y="1512000"/>
            <a:ext cx="5472000" cy="468000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6" name="Pladsholder til tekst 4">
            <a:extLst>
              <a:ext uri="{FF2B5EF4-FFF2-40B4-BE49-F238E27FC236}">
                <a16:creationId xmlns:a16="http://schemas.microsoft.com/office/drawing/2014/main" id="{7867C73D-EE16-41D1-B7CE-A35C765E3B8D}"/>
              </a:ext>
            </a:extLst>
          </p:cNvPr>
          <p:cNvSpPr>
            <a:spLocks noGrp="1"/>
          </p:cNvSpPr>
          <p:nvPr>
            <p:ph type="body" sz="quarter" idx="12" hasCustomPrompt="1"/>
          </p:nvPr>
        </p:nvSpPr>
        <p:spPr>
          <a:xfrm>
            <a:off x="6299887" y="1511250"/>
            <a:ext cx="5472113" cy="4680000"/>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57847F90-9DB6-4832-9EB7-393AADAE8B70}"/>
              </a:ext>
            </a:extLst>
          </p:cNvPr>
          <p:cNvSpPr>
            <a:spLocks noGrp="1"/>
          </p:cNvSpPr>
          <p:nvPr>
            <p:ph type="ftr" sz="quarter" idx="13"/>
          </p:nvPr>
        </p:nvSpPr>
        <p:spPr/>
        <p:txBody>
          <a:bodyPr rtlCol="0"/>
          <a:lstStyle/>
          <a:p>
            <a:pPr rtl="0"/>
            <a:r>
              <a:rPr lang="da-DK" noProof="0" dirty="0"/>
              <a:t>Tilføj en sidefod</a:t>
            </a:r>
          </a:p>
        </p:txBody>
      </p:sp>
      <p:sp>
        <p:nvSpPr>
          <p:cNvPr id="5" name="Pladsholder til slidenummer 4">
            <a:extLst>
              <a:ext uri="{FF2B5EF4-FFF2-40B4-BE49-F238E27FC236}">
                <a16:creationId xmlns:a16="http://schemas.microsoft.com/office/drawing/2014/main" id="{F64CFC6C-1D8B-46C9-B0F7-A8BD88D8AB46}"/>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8915521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kolon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9" name="Undertitel 2">
            <a:extLst>
              <a:ext uri="{FF2B5EF4-FFF2-40B4-BE49-F238E27FC236}">
                <a16:creationId xmlns:a16="http://schemas.microsoft.com/office/drawing/2014/main" id="{F94EB5D3-F8CB-4E76-8D7E-FF441818EECB}"/>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512000"/>
            <a:ext cx="360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5" name="Pladsholder til tekst 4">
            <a:extLst>
              <a:ext uri="{FF2B5EF4-FFF2-40B4-BE49-F238E27FC236}">
                <a16:creationId xmlns:a16="http://schemas.microsoft.com/office/drawing/2014/main" id="{16A38E24-EB1C-472F-B631-5DF32F9C4CF5}"/>
              </a:ext>
            </a:extLst>
          </p:cNvPr>
          <p:cNvSpPr>
            <a:spLocks noGrp="1"/>
          </p:cNvSpPr>
          <p:nvPr>
            <p:ph type="body" sz="quarter" idx="12" hasCustomPrompt="1"/>
          </p:nvPr>
        </p:nvSpPr>
        <p:spPr>
          <a:xfrm>
            <a:off x="4301550" y="1511476"/>
            <a:ext cx="3600450" cy="4679249"/>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11" name="Pladsholder til tekst 5">
            <a:extLst>
              <a:ext uri="{FF2B5EF4-FFF2-40B4-BE49-F238E27FC236}">
                <a16:creationId xmlns:a16="http://schemas.microsoft.com/office/drawing/2014/main" id="{5B4A252E-78C9-4F76-98A4-A4B580AD072A}"/>
              </a:ext>
            </a:extLst>
          </p:cNvPr>
          <p:cNvSpPr>
            <a:spLocks noGrp="1"/>
          </p:cNvSpPr>
          <p:nvPr>
            <p:ph type="body" sz="quarter" idx="13" hasCustomPrompt="1"/>
          </p:nvPr>
        </p:nvSpPr>
        <p:spPr>
          <a:xfrm>
            <a:off x="8171550" y="1511475"/>
            <a:ext cx="3600450" cy="4679250"/>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6D4BCA97-F31B-451D-82F8-6E000DF2118A}"/>
              </a:ext>
            </a:extLst>
          </p:cNvPr>
          <p:cNvSpPr>
            <a:spLocks noGrp="1"/>
          </p:cNvSpPr>
          <p:nvPr>
            <p:ph type="ftr" sz="quarter" idx="14"/>
          </p:nvPr>
        </p:nvSpPr>
        <p:spPr/>
        <p:txBody>
          <a:bodyPr rtlCol="0"/>
          <a:lstStyle/>
          <a:p>
            <a:pPr rtl="0"/>
            <a:r>
              <a:rPr lang="da-DK" noProof="0" dirty="0"/>
              <a:t>Tilføj en sidefod</a:t>
            </a:r>
          </a:p>
        </p:txBody>
      </p:sp>
      <p:sp>
        <p:nvSpPr>
          <p:cNvPr id="6" name="Pladsholder til slidenummer 5">
            <a:extLst>
              <a:ext uri="{FF2B5EF4-FFF2-40B4-BE49-F238E27FC236}">
                <a16:creationId xmlns:a16="http://schemas.microsoft.com/office/drawing/2014/main" id="{0817AAC4-A657-4D75-A527-0307AFF2B17B}"/>
              </a:ext>
            </a:extLst>
          </p:cNvPr>
          <p:cNvSpPr>
            <a:spLocks noGrp="1"/>
          </p:cNvSpPr>
          <p:nvPr>
            <p:ph type="sldNum" sz="quarter" idx="15"/>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2654388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 kolonn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11340000" cy="432000"/>
          </a:xfrm>
        </p:spPr>
        <p:txBody>
          <a:bodyPr rtlCol="0"/>
          <a:lstStyle>
            <a:lvl1pPr>
              <a:defRPr>
                <a:solidFill>
                  <a:schemeClr val="tx1">
                    <a:lumMod val="75000"/>
                    <a:lumOff val="25000"/>
                  </a:schemeClr>
                </a:solidFill>
              </a:defRPr>
            </a:lvl1pPr>
          </a:lstStyle>
          <a:p>
            <a:pPr rtl="0"/>
            <a:r>
              <a:rPr lang="da-DK" noProof="0" dirty="0"/>
              <a:t>Klik for at redigere titlen på siden</a:t>
            </a:r>
          </a:p>
        </p:txBody>
      </p:sp>
      <p:sp>
        <p:nvSpPr>
          <p:cNvPr id="10" name="Undertitel 2">
            <a:extLst>
              <a:ext uri="{FF2B5EF4-FFF2-40B4-BE49-F238E27FC236}">
                <a16:creationId xmlns:a16="http://schemas.microsoft.com/office/drawing/2014/main" id="{9D7ACCB5-9A86-4F46-89E2-B79F48C9EC1D}"/>
              </a:ext>
            </a:extLst>
          </p:cNvPr>
          <p:cNvSpPr>
            <a:spLocks noGrp="1"/>
          </p:cNvSpPr>
          <p:nvPr>
            <p:ph type="body" sz="quarter" idx="32" hasCustomPrompt="1"/>
          </p:nvPr>
        </p:nvSpPr>
        <p:spPr>
          <a:xfrm>
            <a:off x="431800" y="1008000"/>
            <a:ext cx="11339513" cy="360000"/>
          </a:xfrm>
        </p:spPr>
        <p:txBody>
          <a:bodyPr rtlCol="0"/>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rtl="0"/>
            <a:r>
              <a:rPr lang="da-DK" noProof="0" dirty="0"/>
              <a:t>Undertitel</a:t>
            </a:r>
          </a:p>
        </p:txBody>
      </p:sp>
      <p:sp>
        <p:nvSpPr>
          <p:cNvPr id="3" name="Pladsholder til indhold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512000"/>
            <a:ext cx="2160000" cy="4679250"/>
          </a:xfrm>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5" name="Pladsholder til tekst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412" y="1512000"/>
            <a:ext cx="2160588" cy="4679250"/>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13" name="Pladsholder til tekst 5">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1412" y="1512000"/>
            <a:ext cx="2160588" cy="4679250"/>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15" name="Pladsholder til tekst 6">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6412" y="1507535"/>
            <a:ext cx="2160588" cy="4679250"/>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17" name="Pladsholder til tekst 7">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11412" y="1507535"/>
            <a:ext cx="2160588" cy="4683715"/>
          </a:xfrm>
        </p:spPr>
        <p:txBody>
          <a:bodyPr rtlCol="0"/>
          <a:lstStyle/>
          <a:p>
            <a:pPr lvl="0" rtl="0"/>
            <a:r>
              <a:rPr lang="da-DK" noProof="0" dirty="0"/>
              <a:t>Rediger teksttypografier i master</a:t>
            </a:r>
          </a:p>
          <a:p>
            <a:pPr lvl="1" rtl="0"/>
            <a:r>
              <a:rPr lang="da-DK" noProof="0" dirty="0"/>
              <a:t>Andet niveau</a:t>
            </a:r>
          </a:p>
          <a:p>
            <a:pPr lvl="2" rtl="0"/>
            <a:r>
              <a:rPr lang="da-DK" noProof="0" dirty="0"/>
              <a:t>Tredje niveau</a:t>
            </a:r>
          </a:p>
          <a:p>
            <a:pPr lvl="3" rtl="0"/>
            <a:r>
              <a:rPr lang="da-DK" noProof="0" dirty="0"/>
              <a:t>Fjerde niveau</a:t>
            </a:r>
          </a:p>
          <a:p>
            <a:pPr lvl="4" rtl="0"/>
            <a:r>
              <a:rPr lang="da-DK" noProof="0" dirty="0"/>
              <a:t>Femte niveau</a:t>
            </a:r>
          </a:p>
        </p:txBody>
      </p:sp>
      <p:sp>
        <p:nvSpPr>
          <p:cNvPr id="4" name="Pladsholder til sidefod 3">
            <a:extLst>
              <a:ext uri="{FF2B5EF4-FFF2-40B4-BE49-F238E27FC236}">
                <a16:creationId xmlns:a16="http://schemas.microsoft.com/office/drawing/2014/main" id="{2D09234E-176D-4BBF-9391-7B6F018C51AB}"/>
              </a:ext>
            </a:extLst>
          </p:cNvPr>
          <p:cNvSpPr>
            <a:spLocks noGrp="1"/>
          </p:cNvSpPr>
          <p:nvPr>
            <p:ph type="ftr" sz="quarter" idx="16"/>
          </p:nvPr>
        </p:nvSpPr>
        <p:spPr/>
        <p:txBody>
          <a:bodyPr rtlCol="0"/>
          <a:lstStyle/>
          <a:p>
            <a:pPr rtl="0"/>
            <a:r>
              <a:rPr lang="da-DK" noProof="0" dirty="0"/>
              <a:t>Tilføj en sidefod</a:t>
            </a:r>
          </a:p>
        </p:txBody>
      </p:sp>
      <p:sp>
        <p:nvSpPr>
          <p:cNvPr id="6" name="Pladsholder til slidenummer 5">
            <a:extLst>
              <a:ext uri="{FF2B5EF4-FFF2-40B4-BE49-F238E27FC236}">
                <a16:creationId xmlns:a16="http://schemas.microsoft.com/office/drawing/2014/main" id="{009ABD5E-B8F1-4246-B167-09138760AD7D}"/>
              </a:ext>
            </a:extLst>
          </p:cNvPr>
          <p:cNvSpPr>
            <a:spLocks noGrp="1"/>
          </p:cNvSpPr>
          <p:nvPr>
            <p:ph type="sldNum" sz="quarter" idx="33"/>
          </p:nvPr>
        </p:nvSpPr>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974837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sidefod 1">
            <a:extLst>
              <a:ext uri="{FF2B5EF4-FFF2-40B4-BE49-F238E27FC236}">
                <a16:creationId xmlns:a16="http://schemas.microsoft.com/office/drawing/2014/main" id="{16D0504D-4610-4E9E-A2DB-8B701F044BBC}"/>
              </a:ext>
            </a:extLst>
          </p:cNvPr>
          <p:cNvSpPr>
            <a:spLocks noGrp="1"/>
          </p:cNvSpPr>
          <p:nvPr>
            <p:ph type="ftr" sz="quarter" idx="12"/>
          </p:nvPr>
        </p:nvSpPr>
        <p:spPr/>
        <p:txBody>
          <a:bodyPr rtlCol="0"/>
          <a:lstStyle/>
          <a:p>
            <a:pPr rtl="0"/>
            <a:r>
              <a:rPr lang="da-DK" noProof="0" dirty="0"/>
              <a:t>Tilføj en sidefod</a:t>
            </a:r>
          </a:p>
        </p:txBody>
      </p:sp>
      <p:sp>
        <p:nvSpPr>
          <p:cNvPr id="3" name="Pladsholder til slidenummer 2">
            <a:extLst>
              <a:ext uri="{FF2B5EF4-FFF2-40B4-BE49-F238E27FC236}">
                <a16:creationId xmlns:a16="http://schemas.microsoft.com/office/drawing/2014/main" id="{A95CDFA7-DEA3-4BBE-8D70-0AF654A1E6FF}"/>
              </a:ext>
            </a:extLst>
          </p:cNvPr>
          <p:cNvSpPr>
            <a:spLocks noGrp="1"/>
          </p:cNvSpPr>
          <p:nvPr>
            <p:ph type="sldNum" sz="quarter" idx="13"/>
          </p:nvPr>
        </p:nvSpPr>
        <p:spPr>
          <a:xfrm>
            <a:off x="11727656" y="6277243"/>
            <a:ext cx="464344" cy="400188"/>
          </a:xfrm>
        </p:spPr>
        <p:txBody>
          <a:bodyPr rtlCol="0"/>
          <a:lstStyle/>
          <a:p>
            <a:pPr rtl="0"/>
            <a:fld id="{19B51A1E-902D-48AF-9020-955120F399B6}" type="slidenum">
              <a:rPr lang="da-DK" noProof="0" smtClean="0"/>
              <a:pPr rtl="0"/>
              <a:t>‹nr.›</a:t>
            </a:fld>
            <a:endParaRPr lang="da-DK" noProof="0" dirty="0"/>
          </a:p>
        </p:txBody>
      </p:sp>
    </p:spTree>
    <p:extLst>
      <p:ext uri="{BB962C8B-B14F-4D97-AF65-F5344CB8AC3E}">
        <p14:creationId xmlns:p14="http://schemas.microsoft.com/office/powerpoint/2010/main" val="1139767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white">
  <p:cSld name="Blank white">
    <p:bg>
      <p:bgPr>
        <a:gradFill>
          <a:gsLst>
            <a:gs pos="0">
              <a:schemeClr val="lt1"/>
            </a:gs>
            <a:gs pos="100000">
              <a:srgbClr val="ECF7EB"/>
            </a:gs>
          </a:gsLst>
          <a:path path="circle">
            <a:fillToRect r="100000" b="100000"/>
          </a:path>
          <a:tileRect l="-100000" t="-100000"/>
        </a:gradFill>
        <a:effectLst/>
      </p:bgPr>
    </p:bg>
    <p:spTree>
      <p:nvGrpSpPr>
        <p:cNvPr id="1" name="Shape 79"/>
        <p:cNvGrpSpPr/>
        <p:nvPr/>
      </p:nvGrpSpPr>
      <p:grpSpPr>
        <a:xfrm>
          <a:off x="0" y="0"/>
          <a:ext cx="0" cy="0"/>
          <a:chOff x="0" y="0"/>
          <a:chExt cx="0" cy="0"/>
        </a:xfrm>
      </p:grpSpPr>
      <p:sp>
        <p:nvSpPr>
          <p:cNvPr id="80" name="Google Shape;80;p12"/>
          <p:cNvSpPr/>
          <p:nvPr/>
        </p:nvSpPr>
        <p:spPr>
          <a:xfrm>
            <a:off x="0" y="6"/>
            <a:ext cx="12193016" cy="6857593"/>
          </a:xfrm>
          <a:custGeom>
            <a:avLst/>
            <a:gdLst/>
            <a:ahLst/>
            <a:cxnLst/>
            <a:rect l="l" t="t" r="r" b="b"/>
            <a:pathLst>
              <a:path w="3463925" h="1948180" extrusionOk="0">
                <a:moveTo>
                  <a:pt x="1400810" y="701040"/>
                </a:moveTo>
                <a:cubicBezTo>
                  <a:pt x="1554480" y="628015"/>
                  <a:pt x="1735455" y="576580"/>
                  <a:pt x="1906905" y="509905"/>
                </a:cubicBezTo>
                <a:cubicBezTo>
                  <a:pt x="2207260" y="390525"/>
                  <a:pt x="2476500" y="236220"/>
                  <a:pt x="2668270" y="7620"/>
                </a:cubicBezTo>
                <a:cubicBezTo>
                  <a:pt x="2670810" y="5080"/>
                  <a:pt x="2672715" y="2540"/>
                  <a:pt x="2674620" y="0"/>
                </a:cubicBezTo>
                <a:lnTo>
                  <a:pt x="2669540" y="0"/>
                </a:lnTo>
                <a:cubicBezTo>
                  <a:pt x="2609215" y="73660"/>
                  <a:pt x="2535555" y="144145"/>
                  <a:pt x="2451100" y="208915"/>
                </a:cubicBezTo>
                <a:cubicBezTo>
                  <a:pt x="2219960" y="386715"/>
                  <a:pt x="1948815" y="499110"/>
                  <a:pt x="1618615" y="607695"/>
                </a:cubicBezTo>
                <a:cubicBezTo>
                  <a:pt x="981710" y="837565"/>
                  <a:pt x="421005" y="1278890"/>
                  <a:pt x="268605" y="1948180"/>
                </a:cubicBezTo>
                <a:lnTo>
                  <a:pt x="272415" y="1948180"/>
                </a:lnTo>
                <a:cubicBezTo>
                  <a:pt x="280670" y="1909445"/>
                  <a:pt x="292735" y="1861820"/>
                  <a:pt x="310515" y="1808480"/>
                </a:cubicBezTo>
                <a:cubicBezTo>
                  <a:pt x="487045" y="1278255"/>
                  <a:pt x="922020" y="916305"/>
                  <a:pt x="1400810" y="701040"/>
                </a:cubicBezTo>
                <a:close/>
                <a:moveTo>
                  <a:pt x="1494790" y="636905"/>
                </a:moveTo>
                <a:cubicBezTo>
                  <a:pt x="1871980" y="502285"/>
                  <a:pt x="2175510" y="288290"/>
                  <a:pt x="2399030" y="0"/>
                </a:cubicBezTo>
                <a:lnTo>
                  <a:pt x="2394585" y="0"/>
                </a:lnTo>
                <a:cubicBezTo>
                  <a:pt x="2171700" y="286385"/>
                  <a:pt x="1869440" y="499110"/>
                  <a:pt x="1493520" y="633095"/>
                </a:cubicBezTo>
                <a:cubicBezTo>
                  <a:pt x="1238250" y="723265"/>
                  <a:pt x="1012825" y="842010"/>
                  <a:pt x="822325" y="985520"/>
                </a:cubicBezTo>
                <a:cubicBezTo>
                  <a:pt x="664845" y="1104900"/>
                  <a:pt x="530225" y="1242695"/>
                  <a:pt x="421005" y="1395730"/>
                </a:cubicBezTo>
                <a:cubicBezTo>
                  <a:pt x="338455" y="1512570"/>
                  <a:pt x="269875" y="1638300"/>
                  <a:pt x="218440" y="1769745"/>
                </a:cubicBezTo>
                <a:cubicBezTo>
                  <a:pt x="191135" y="1839595"/>
                  <a:pt x="172720" y="1899920"/>
                  <a:pt x="159385" y="1947545"/>
                </a:cubicBezTo>
                <a:lnTo>
                  <a:pt x="163195" y="1947545"/>
                </a:lnTo>
                <a:cubicBezTo>
                  <a:pt x="196215" y="1826895"/>
                  <a:pt x="266700" y="1619250"/>
                  <a:pt x="424180" y="1397635"/>
                </a:cubicBezTo>
                <a:cubicBezTo>
                  <a:pt x="666115" y="1057910"/>
                  <a:pt x="1026160" y="802005"/>
                  <a:pt x="1494790" y="636905"/>
                </a:cubicBezTo>
                <a:close/>
                <a:moveTo>
                  <a:pt x="1416050" y="729615"/>
                </a:moveTo>
                <a:cubicBezTo>
                  <a:pt x="1593215" y="650875"/>
                  <a:pt x="1811655" y="605155"/>
                  <a:pt x="2009775" y="538480"/>
                </a:cubicBezTo>
                <a:cubicBezTo>
                  <a:pt x="2341245" y="423545"/>
                  <a:pt x="2634615" y="259080"/>
                  <a:pt x="2834005" y="635"/>
                </a:cubicBezTo>
                <a:cubicBezTo>
                  <a:pt x="2834005" y="635"/>
                  <a:pt x="2834640" y="0"/>
                  <a:pt x="2834640" y="0"/>
                </a:cubicBezTo>
                <a:lnTo>
                  <a:pt x="2825115" y="0"/>
                </a:lnTo>
                <a:cubicBezTo>
                  <a:pt x="2410460" y="525780"/>
                  <a:pt x="1717675" y="580390"/>
                  <a:pt x="1426210" y="717550"/>
                </a:cubicBezTo>
                <a:cubicBezTo>
                  <a:pt x="884555" y="936625"/>
                  <a:pt x="456565" y="1348740"/>
                  <a:pt x="371475" y="1932940"/>
                </a:cubicBezTo>
                <a:cubicBezTo>
                  <a:pt x="370205" y="1938655"/>
                  <a:pt x="369570" y="1943735"/>
                  <a:pt x="369570" y="1947545"/>
                </a:cubicBezTo>
                <a:lnTo>
                  <a:pt x="377190" y="1947545"/>
                </a:lnTo>
                <a:cubicBezTo>
                  <a:pt x="380365" y="1931670"/>
                  <a:pt x="380365" y="1910080"/>
                  <a:pt x="385445" y="1891030"/>
                </a:cubicBezTo>
                <a:cubicBezTo>
                  <a:pt x="487680" y="1321435"/>
                  <a:pt x="912495" y="936625"/>
                  <a:pt x="1416050" y="729615"/>
                </a:cubicBezTo>
                <a:close/>
                <a:moveTo>
                  <a:pt x="1200785" y="669925"/>
                </a:moveTo>
                <a:cubicBezTo>
                  <a:pt x="1520190" y="516890"/>
                  <a:pt x="1812290" y="278130"/>
                  <a:pt x="2011680" y="635"/>
                </a:cubicBezTo>
                <a:lnTo>
                  <a:pt x="2011045" y="635"/>
                </a:lnTo>
                <a:cubicBezTo>
                  <a:pt x="1823720" y="238760"/>
                  <a:pt x="1636395" y="414020"/>
                  <a:pt x="1387475" y="565150"/>
                </a:cubicBezTo>
                <a:cubicBezTo>
                  <a:pt x="1294765" y="623570"/>
                  <a:pt x="1196975" y="664210"/>
                  <a:pt x="1043940" y="747395"/>
                </a:cubicBezTo>
                <a:cubicBezTo>
                  <a:pt x="408940" y="1102995"/>
                  <a:pt x="117475" y="1584960"/>
                  <a:pt x="635" y="1842135"/>
                </a:cubicBezTo>
                <a:lnTo>
                  <a:pt x="635" y="1845945"/>
                </a:lnTo>
                <a:cubicBezTo>
                  <a:pt x="143510" y="1553210"/>
                  <a:pt x="460375" y="1025525"/>
                  <a:pt x="1200785" y="669925"/>
                </a:cubicBezTo>
                <a:close/>
                <a:moveTo>
                  <a:pt x="1085215" y="777240"/>
                </a:moveTo>
                <a:cubicBezTo>
                  <a:pt x="1220470" y="701040"/>
                  <a:pt x="1378585" y="645795"/>
                  <a:pt x="1512570" y="577215"/>
                </a:cubicBezTo>
                <a:cubicBezTo>
                  <a:pt x="1786890" y="436245"/>
                  <a:pt x="2027555" y="239395"/>
                  <a:pt x="2205990" y="0"/>
                </a:cubicBezTo>
                <a:lnTo>
                  <a:pt x="2205355" y="0"/>
                </a:lnTo>
                <a:cubicBezTo>
                  <a:pt x="1725295" y="589280"/>
                  <a:pt x="1349375" y="606425"/>
                  <a:pt x="1010920" y="814705"/>
                </a:cubicBezTo>
                <a:cubicBezTo>
                  <a:pt x="555625" y="1078865"/>
                  <a:pt x="233680" y="1461135"/>
                  <a:pt x="65405" y="1915795"/>
                </a:cubicBezTo>
                <a:cubicBezTo>
                  <a:pt x="61595" y="1927860"/>
                  <a:pt x="56515" y="1939290"/>
                  <a:pt x="53340" y="1947545"/>
                </a:cubicBezTo>
                <a:lnTo>
                  <a:pt x="57785" y="1947545"/>
                </a:lnTo>
                <a:cubicBezTo>
                  <a:pt x="236855" y="1443990"/>
                  <a:pt x="591185" y="1043940"/>
                  <a:pt x="1085215" y="777240"/>
                </a:cubicBezTo>
                <a:close/>
                <a:moveTo>
                  <a:pt x="1537335" y="734060"/>
                </a:moveTo>
                <a:cubicBezTo>
                  <a:pt x="1670050" y="677545"/>
                  <a:pt x="1836420" y="636905"/>
                  <a:pt x="2004695" y="582295"/>
                </a:cubicBezTo>
                <a:cubicBezTo>
                  <a:pt x="2353310" y="463550"/>
                  <a:pt x="2665095" y="290195"/>
                  <a:pt x="2869565" y="13335"/>
                </a:cubicBezTo>
                <a:cubicBezTo>
                  <a:pt x="2872740" y="8890"/>
                  <a:pt x="2876550" y="3810"/>
                  <a:pt x="2879725" y="0"/>
                </a:cubicBezTo>
                <a:lnTo>
                  <a:pt x="2874645" y="0"/>
                </a:lnTo>
                <a:cubicBezTo>
                  <a:pt x="2872105" y="4445"/>
                  <a:pt x="2870200" y="8890"/>
                  <a:pt x="2866390" y="12065"/>
                </a:cubicBezTo>
                <a:cubicBezTo>
                  <a:pt x="2736215" y="193675"/>
                  <a:pt x="2529205" y="343535"/>
                  <a:pt x="2345055" y="436245"/>
                </a:cubicBezTo>
                <a:cubicBezTo>
                  <a:pt x="2165985" y="532130"/>
                  <a:pt x="1938655" y="601980"/>
                  <a:pt x="1710690" y="667385"/>
                </a:cubicBezTo>
                <a:cubicBezTo>
                  <a:pt x="1554480" y="717550"/>
                  <a:pt x="1412875" y="778510"/>
                  <a:pt x="1284605" y="849630"/>
                </a:cubicBezTo>
                <a:cubicBezTo>
                  <a:pt x="862330" y="1081405"/>
                  <a:pt x="559435" y="1460500"/>
                  <a:pt x="504825" y="1937385"/>
                </a:cubicBezTo>
                <a:cubicBezTo>
                  <a:pt x="504190" y="1941195"/>
                  <a:pt x="504190" y="1944370"/>
                  <a:pt x="503555" y="1947545"/>
                </a:cubicBezTo>
                <a:lnTo>
                  <a:pt x="507365" y="1947545"/>
                </a:lnTo>
                <a:cubicBezTo>
                  <a:pt x="508635" y="1932305"/>
                  <a:pt x="510540" y="1916430"/>
                  <a:pt x="513080" y="1898015"/>
                </a:cubicBezTo>
                <a:cubicBezTo>
                  <a:pt x="597535" y="1336675"/>
                  <a:pt x="1005840" y="945515"/>
                  <a:pt x="1537335" y="734060"/>
                </a:cubicBezTo>
                <a:close/>
                <a:moveTo>
                  <a:pt x="2145030" y="621030"/>
                </a:moveTo>
                <a:cubicBezTo>
                  <a:pt x="2531745" y="469265"/>
                  <a:pt x="2811145" y="259080"/>
                  <a:pt x="2966085" y="0"/>
                </a:cubicBezTo>
                <a:lnTo>
                  <a:pt x="2962910" y="0"/>
                </a:lnTo>
                <a:cubicBezTo>
                  <a:pt x="2948940" y="22225"/>
                  <a:pt x="2938145" y="38735"/>
                  <a:pt x="2925445" y="57150"/>
                </a:cubicBezTo>
                <a:cubicBezTo>
                  <a:pt x="2746375" y="311150"/>
                  <a:pt x="2455545" y="508635"/>
                  <a:pt x="2054225" y="650875"/>
                </a:cubicBezTo>
                <a:cubicBezTo>
                  <a:pt x="1846580" y="718185"/>
                  <a:pt x="1671320" y="774065"/>
                  <a:pt x="1514475" y="860425"/>
                </a:cubicBezTo>
                <a:cubicBezTo>
                  <a:pt x="1129030" y="1062990"/>
                  <a:pt x="827405" y="1400175"/>
                  <a:pt x="770255" y="1866900"/>
                </a:cubicBezTo>
                <a:cubicBezTo>
                  <a:pt x="768985" y="1880235"/>
                  <a:pt x="763270" y="1925955"/>
                  <a:pt x="763270" y="1947545"/>
                </a:cubicBezTo>
                <a:lnTo>
                  <a:pt x="767080" y="1947545"/>
                </a:lnTo>
                <a:cubicBezTo>
                  <a:pt x="776605" y="1826895"/>
                  <a:pt x="790575" y="1705610"/>
                  <a:pt x="864235" y="1530985"/>
                </a:cubicBezTo>
                <a:cubicBezTo>
                  <a:pt x="1170940" y="831215"/>
                  <a:pt x="1978025" y="701040"/>
                  <a:pt x="2145030" y="621030"/>
                </a:cubicBezTo>
                <a:close/>
                <a:moveTo>
                  <a:pt x="1287145" y="1104900"/>
                </a:moveTo>
                <a:cubicBezTo>
                  <a:pt x="1632585" y="795655"/>
                  <a:pt x="1962785" y="748030"/>
                  <a:pt x="2204085" y="642620"/>
                </a:cubicBezTo>
                <a:cubicBezTo>
                  <a:pt x="2520950" y="509905"/>
                  <a:pt x="2813050" y="320675"/>
                  <a:pt x="2994660" y="26670"/>
                </a:cubicBezTo>
                <a:cubicBezTo>
                  <a:pt x="3001010" y="16510"/>
                  <a:pt x="3006090" y="8255"/>
                  <a:pt x="3010535" y="0"/>
                </a:cubicBezTo>
                <a:lnTo>
                  <a:pt x="3006725" y="0"/>
                </a:lnTo>
                <a:cubicBezTo>
                  <a:pt x="2926715" y="133985"/>
                  <a:pt x="2829560" y="247650"/>
                  <a:pt x="2698750" y="353060"/>
                </a:cubicBezTo>
                <a:cubicBezTo>
                  <a:pt x="2287270" y="677545"/>
                  <a:pt x="1939925" y="702310"/>
                  <a:pt x="1651635" y="853440"/>
                </a:cubicBezTo>
                <a:cubicBezTo>
                  <a:pt x="1227455" y="1064260"/>
                  <a:pt x="924560" y="1421765"/>
                  <a:pt x="895985" y="1906905"/>
                </a:cubicBezTo>
                <a:cubicBezTo>
                  <a:pt x="895350" y="1915795"/>
                  <a:pt x="894715" y="1932940"/>
                  <a:pt x="894715" y="1947545"/>
                </a:cubicBezTo>
                <a:lnTo>
                  <a:pt x="898525" y="1947545"/>
                </a:lnTo>
                <a:cubicBezTo>
                  <a:pt x="903605" y="1631950"/>
                  <a:pt x="1039495" y="1331595"/>
                  <a:pt x="1287145" y="1104900"/>
                </a:cubicBezTo>
                <a:close/>
                <a:moveTo>
                  <a:pt x="1116965" y="1049655"/>
                </a:moveTo>
                <a:cubicBezTo>
                  <a:pt x="1315720" y="883920"/>
                  <a:pt x="1572260" y="755015"/>
                  <a:pt x="1880235" y="665480"/>
                </a:cubicBezTo>
                <a:cubicBezTo>
                  <a:pt x="2376805" y="521335"/>
                  <a:pt x="2727960" y="297180"/>
                  <a:pt x="2924175" y="0"/>
                </a:cubicBezTo>
                <a:lnTo>
                  <a:pt x="2919730" y="0"/>
                </a:lnTo>
                <a:cubicBezTo>
                  <a:pt x="2723515" y="295910"/>
                  <a:pt x="2373630" y="518795"/>
                  <a:pt x="1879600" y="662305"/>
                </a:cubicBezTo>
                <a:cubicBezTo>
                  <a:pt x="1571625" y="751205"/>
                  <a:pt x="1314450" y="880745"/>
                  <a:pt x="1115060" y="1047115"/>
                </a:cubicBezTo>
                <a:cubicBezTo>
                  <a:pt x="955675" y="1179830"/>
                  <a:pt x="832485" y="1336675"/>
                  <a:pt x="749935" y="1512570"/>
                </a:cubicBezTo>
                <a:cubicBezTo>
                  <a:pt x="676275" y="1669415"/>
                  <a:pt x="648335" y="1812290"/>
                  <a:pt x="638175" y="1905000"/>
                </a:cubicBezTo>
                <a:cubicBezTo>
                  <a:pt x="636270" y="1920240"/>
                  <a:pt x="635000" y="1934210"/>
                  <a:pt x="634365" y="1947545"/>
                </a:cubicBezTo>
                <a:lnTo>
                  <a:pt x="638175" y="1947545"/>
                </a:lnTo>
                <a:cubicBezTo>
                  <a:pt x="639445" y="1934210"/>
                  <a:pt x="640715" y="1920240"/>
                  <a:pt x="641985" y="1905000"/>
                </a:cubicBezTo>
                <a:cubicBezTo>
                  <a:pt x="652145" y="1812925"/>
                  <a:pt x="680085" y="1670050"/>
                  <a:pt x="753110" y="1513840"/>
                </a:cubicBezTo>
                <a:cubicBezTo>
                  <a:pt x="835660" y="1338580"/>
                  <a:pt x="958215" y="1182370"/>
                  <a:pt x="1116965" y="1049655"/>
                </a:cubicBezTo>
                <a:close/>
                <a:moveTo>
                  <a:pt x="1054735" y="687705"/>
                </a:moveTo>
                <a:cubicBezTo>
                  <a:pt x="1353820" y="519430"/>
                  <a:pt x="1622425" y="276860"/>
                  <a:pt x="1821815" y="0"/>
                </a:cubicBezTo>
                <a:lnTo>
                  <a:pt x="1813560" y="0"/>
                </a:lnTo>
                <a:cubicBezTo>
                  <a:pt x="1808480" y="6985"/>
                  <a:pt x="1804670" y="14605"/>
                  <a:pt x="1801495" y="17145"/>
                </a:cubicBezTo>
                <a:cubicBezTo>
                  <a:pt x="1564640" y="325120"/>
                  <a:pt x="1331595" y="527685"/>
                  <a:pt x="959485" y="734695"/>
                </a:cubicBezTo>
                <a:cubicBezTo>
                  <a:pt x="535940" y="993140"/>
                  <a:pt x="263525" y="1299210"/>
                  <a:pt x="83185" y="1553210"/>
                </a:cubicBezTo>
                <a:cubicBezTo>
                  <a:pt x="52705" y="1596390"/>
                  <a:pt x="25400" y="1637665"/>
                  <a:pt x="0" y="1676400"/>
                </a:cubicBezTo>
                <a:lnTo>
                  <a:pt x="0" y="1689735"/>
                </a:lnTo>
                <a:cubicBezTo>
                  <a:pt x="182880" y="1403350"/>
                  <a:pt x="501650" y="999490"/>
                  <a:pt x="1054735" y="687705"/>
                </a:cubicBezTo>
                <a:close/>
                <a:moveTo>
                  <a:pt x="1014095" y="627380"/>
                </a:moveTo>
                <a:cubicBezTo>
                  <a:pt x="1233805" y="466090"/>
                  <a:pt x="1443355" y="249555"/>
                  <a:pt x="1621155" y="9525"/>
                </a:cubicBezTo>
                <a:cubicBezTo>
                  <a:pt x="1624330" y="5080"/>
                  <a:pt x="1626235" y="2540"/>
                  <a:pt x="1628140" y="0"/>
                </a:cubicBezTo>
                <a:lnTo>
                  <a:pt x="1623695" y="0"/>
                </a:lnTo>
                <a:cubicBezTo>
                  <a:pt x="1622425" y="2540"/>
                  <a:pt x="1620520" y="5080"/>
                  <a:pt x="1618615" y="6985"/>
                </a:cubicBezTo>
                <a:cubicBezTo>
                  <a:pt x="1432560" y="257810"/>
                  <a:pt x="1214120" y="480695"/>
                  <a:pt x="984250" y="644525"/>
                </a:cubicBezTo>
                <a:cubicBezTo>
                  <a:pt x="578485" y="911860"/>
                  <a:pt x="280035" y="1190625"/>
                  <a:pt x="1270" y="1565275"/>
                </a:cubicBezTo>
                <a:lnTo>
                  <a:pt x="1270" y="1570990"/>
                </a:lnTo>
                <a:cubicBezTo>
                  <a:pt x="53340" y="1500505"/>
                  <a:pt x="111125" y="1427480"/>
                  <a:pt x="177165" y="1350645"/>
                </a:cubicBezTo>
                <a:cubicBezTo>
                  <a:pt x="478790" y="1002030"/>
                  <a:pt x="704850" y="840105"/>
                  <a:pt x="1014095" y="627380"/>
                </a:cubicBezTo>
                <a:close/>
                <a:moveTo>
                  <a:pt x="461645" y="0"/>
                </a:moveTo>
                <a:cubicBezTo>
                  <a:pt x="280035" y="238760"/>
                  <a:pt x="122555" y="529590"/>
                  <a:pt x="21590" y="799465"/>
                </a:cubicBezTo>
                <a:cubicBezTo>
                  <a:pt x="14605" y="820420"/>
                  <a:pt x="6985" y="837565"/>
                  <a:pt x="635" y="852170"/>
                </a:cubicBezTo>
                <a:lnTo>
                  <a:pt x="635" y="859155"/>
                </a:lnTo>
                <a:cubicBezTo>
                  <a:pt x="144780" y="488950"/>
                  <a:pt x="250825" y="304800"/>
                  <a:pt x="462280" y="0"/>
                </a:cubicBezTo>
                <a:lnTo>
                  <a:pt x="461645" y="0"/>
                </a:lnTo>
                <a:close/>
                <a:moveTo>
                  <a:pt x="264795" y="0"/>
                </a:moveTo>
                <a:cubicBezTo>
                  <a:pt x="159385" y="142875"/>
                  <a:pt x="69850" y="294005"/>
                  <a:pt x="0" y="448310"/>
                </a:cubicBezTo>
                <a:lnTo>
                  <a:pt x="0" y="457200"/>
                </a:lnTo>
                <a:cubicBezTo>
                  <a:pt x="70485" y="299720"/>
                  <a:pt x="161290" y="145415"/>
                  <a:pt x="269240" y="0"/>
                </a:cubicBezTo>
                <a:lnTo>
                  <a:pt x="264795" y="0"/>
                </a:lnTo>
                <a:close/>
                <a:moveTo>
                  <a:pt x="1915795" y="800100"/>
                </a:moveTo>
                <a:cubicBezTo>
                  <a:pt x="2386330" y="637540"/>
                  <a:pt x="2766060" y="452755"/>
                  <a:pt x="3013075" y="73025"/>
                </a:cubicBezTo>
                <a:cubicBezTo>
                  <a:pt x="3027045" y="50800"/>
                  <a:pt x="3042285" y="24765"/>
                  <a:pt x="3055620" y="0"/>
                </a:cubicBezTo>
                <a:lnTo>
                  <a:pt x="3048000" y="0"/>
                </a:lnTo>
                <a:cubicBezTo>
                  <a:pt x="2884805" y="289560"/>
                  <a:pt x="2638425" y="474980"/>
                  <a:pt x="2360930" y="612775"/>
                </a:cubicBezTo>
                <a:cubicBezTo>
                  <a:pt x="2150110" y="722630"/>
                  <a:pt x="1862455" y="790575"/>
                  <a:pt x="1660525" y="913130"/>
                </a:cubicBezTo>
                <a:cubicBezTo>
                  <a:pt x="1323975" y="1103630"/>
                  <a:pt x="1060450" y="1414780"/>
                  <a:pt x="1025525" y="1849120"/>
                </a:cubicBezTo>
                <a:cubicBezTo>
                  <a:pt x="1025525" y="1864360"/>
                  <a:pt x="1019810" y="1922780"/>
                  <a:pt x="1022350" y="1948180"/>
                </a:cubicBezTo>
                <a:lnTo>
                  <a:pt x="1029335" y="1948180"/>
                </a:lnTo>
                <a:cubicBezTo>
                  <a:pt x="1031240" y="1856740"/>
                  <a:pt x="1037590" y="1717675"/>
                  <a:pt x="1092200" y="1567180"/>
                </a:cubicBezTo>
                <a:cubicBezTo>
                  <a:pt x="1229360" y="1187450"/>
                  <a:pt x="1541145" y="948690"/>
                  <a:pt x="1915795" y="800100"/>
                </a:cubicBezTo>
                <a:close/>
                <a:moveTo>
                  <a:pt x="160020" y="0"/>
                </a:moveTo>
                <a:lnTo>
                  <a:pt x="156845" y="0"/>
                </a:lnTo>
                <a:cubicBezTo>
                  <a:pt x="97790" y="80010"/>
                  <a:pt x="47625" y="167005"/>
                  <a:pt x="635" y="254635"/>
                </a:cubicBezTo>
                <a:lnTo>
                  <a:pt x="635" y="261620"/>
                </a:lnTo>
                <a:cubicBezTo>
                  <a:pt x="47625" y="173990"/>
                  <a:pt x="99695" y="88900"/>
                  <a:pt x="156210" y="5715"/>
                </a:cubicBezTo>
                <a:cubicBezTo>
                  <a:pt x="157480" y="3810"/>
                  <a:pt x="158750" y="1905"/>
                  <a:pt x="160020" y="0"/>
                </a:cubicBezTo>
                <a:close/>
                <a:moveTo>
                  <a:pt x="47625" y="0"/>
                </a:moveTo>
                <a:cubicBezTo>
                  <a:pt x="31750" y="24765"/>
                  <a:pt x="15875" y="50165"/>
                  <a:pt x="635" y="75565"/>
                </a:cubicBezTo>
                <a:lnTo>
                  <a:pt x="635" y="89535"/>
                </a:lnTo>
                <a:cubicBezTo>
                  <a:pt x="18415" y="59690"/>
                  <a:pt x="36830" y="29845"/>
                  <a:pt x="55880" y="0"/>
                </a:cubicBezTo>
                <a:lnTo>
                  <a:pt x="47625" y="0"/>
                </a:lnTo>
                <a:close/>
                <a:moveTo>
                  <a:pt x="656590" y="0"/>
                </a:moveTo>
                <a:lnTo>
                  <a:pt x="656590" y="0"/>
                </a:lnTo>
                <a:cubicBezTo>
                  <a:pt x="276860" y="514350"/>
                  <a:pt x="219710" y="727710"/>
                  <a:pt x="635" y="1074420"/>
                </a:cubicBezTo>
                <a:lnTo>
                  <a:pt x="635" y="1081405"/>
                </a:lnTo>
                <a:cubicBezTo>
                  <a:pt x="39370" y="1020445"/>
                  <a:pt x="78740" y="955040"/>
                  <a:pt x="116205" y="887095"/>
                </a:cubicBezTo>
                <a:cubicBezTo>
                  <a:pt x="334645" y="472440"/>
                  <a:pt x="442595" y="308610"/>
                  <a:pt x="656590" y="0"/>
                </a:cubicBezTo>
                <a:close/>
                <a:moveTo>
                  <a:pt x="759460" y="719455"/>
                </a:moveTo>
                <a:cubicBezTo>
                  <a:pt x="957580" y="563245"/>
                  <a:pt x="1143635" y="373380"/>
                  <a:pt x="1329055" y="139065"/>
                </a:cubicBezTo>
                <a:cubicBezTo>
                  <a:pt x="1365885" y="92710"/>
                  <a:pt x="1400810" y="45720"/>
                  <a:pt x="1435100" y="0"/>
                </a:cubicBezTo>
                <a:lnTo>
                  <a:pt x="1430655" y="0"/>
                </a:lnTo>
                <a:cubicBezTo>
                  <a:pt x="1397635" y="45085"/>
                  <a:pt x="1362710" y="90805"/>
                  <a:pt x="1326515" y="136525"/>
                </a:cubicBezTo>
                <a:cubicBezTo>
                  <a:pt x="1141730" y="370205"/>
                  <a:pt x="955675" y="560070"/>
                  <a:pt x="758190" y="715645"/>
                </a:cubicBezTo>
                <a:cubicBezTo>
                  <a:pt x="438785" y="967740"/>
                  <a:pt x="190500" y="1238885"/>
                  <a:pt x="1270" y="1471295"/>
                </a:cubicBezTo>
                <a:lnTo>
                  <a:pt x="1270" y="1477010"/>
                </a:lnTo>
                <a:cubicBezTo>
                  <a:pt x="189865" y="1244600"/>
                  <a:pt x="438785" y="972185"/>
                  <a:pt x="759460" y="719455"/>
                </a:cubicBezTo>
                <a:close/>
                <a:moveTo>
                  <a:pt x="612775" y="735330"/>
                </a:moveTo>
                <a:cubicBezTo>
                  <a:pt x="857885" y="502285"/>
                  <a:pt x="1064260" y="241300"/>
                  <a:pt x="1241425" y="0"/>
                </a:cubicBezTo>
                <a:lnTo>
                  <a:pt x="1236980" y="0"/>
                </a:lnTo>
                <a:cubicBezTo>
                  <a:pt x="1060450" y="240665"/>
                  <a:pt x="854075" y="501015"/>
                  <a:pt x="610235" y="732790"/>
                </a:cubicBezTo>
                <a:cubicBezTo>
                  <a:pt x="374650" y="956945"/>
                  <a:pt x="171450" y="1183640"/>
                  <a:pt x="635" y="1386205"/>
                </a:cubicBezTo>
                <a:lnTo>
                  <a:pt x="635" y="1391920"/>
                </a:lnTo>
                <a:cubicBezTo>
                  <a:pt x="172085" y="1188720"/>
                  <a:pt x="375920" y="960755"/>
                  <a:pt x="612775" y="735330"/>
                </a:cubicBezTo>
                <a:close/>
                <a:moveTo>
                  <a:pt x="855345" y="0"/>
                </a:moveTo>
                <a:lnTo>
                  <a:pt x="846455" y="0"/>
                </a:lnTo>
                <a:cubicBezTo>
                  <a:pt x="830580" y="21590"/>
                  <a:pt x="815975" y="41910"/>
                  <a:pt x="799465" y="64770"/>
                </a:cubicBezTo>
                <a:cubicBezTo>
                  <a:pt x="548005" y="409575"/>
                  <a:pt x="299720" y="803910"/>
                  <a:pt x="38100" y="1149985"/>
                </a:cubicBezTo>
                <a:cubicBezTo>
                  <a:pt x="31750" y="1160780"/>
                  <a:pt x="13970" y="1180465"/>
                  <a:pt x="635" y="1198245"/>
                </a:cubicBezTo>
                <a:lnTo>
                  <a:pt x="635" y="1209675"/>
                </a:lnTo>
                <a:cubicBezTo>
                  <a:pt x="107315" y="1076960"/>
                  <a:pt x="223520" y="908050"/>
                  <a:pt x="326390" y="760095"/>
                </a:cubicBezTo>
                <a:cubicBezTo>
                  <a:pt x="502285" y="501650"/>
                  <a:pt x="683895" y="234950"/>
                  <a:pt x="855345" y="0"/>
                </a:cubicBezTo>
                <a:close/>
                <a:moveTo>
                  <a:pt x="563880" y="634365"/>
                </a:moveTo>
                <a:cubicBezTo>
                  <a:pt x="735965" y="422910"/>
                  <a:pt x="905510" y="198120"/>
                  <a:pt x="1045845" y="0"/>
                </a:cubicBezTo>
                <a:lnTo>
                  <a:pt x="1045210" y="0"/>
                </a:lnTo>
                <a:cubicBezTo>
                  <a:pt x="947420" y="123190"/>
                  <a:pt x="851535" y="266065"/>
                  <a:pt x="744220" y="401320"/>
                </a:cubicBezTo>
                <a:cubicBezTo>
                  <a:pt x="508000" y="713105"/>
                  <a:pt x="225425" y="1017270"/>
                  <a:pt x="635" y="1303020"/>
                </a:cubicBezTo>
                <a:lnTo>
                  <a:pt x="635" y="1306830"/>
                </a:lnTo>
                <a:cubicBezTo>
                  <a:pt x="8255" y="1296670"/>
                  <a:pt x="17145" y="1285240"/>
                  <a:pt x="24130" y="1277620"/>
                </a:cubicBezTo>
                <a:cubicBezTo>
                  <a:pt x="185420" y="1081405"/>
                  <a:pt x="381000" y="852805"/>
                  <a:pt x="563880" y="634365"/>
                </a:cubicBezTo>
                <a:close/>
                <a:moveTo>
                  <a:pt x="2540635" y="1373505"/>
                </a:moveTo>
                <a:cubicBezTo>
                  <a:pt x="2382520" y="1537970"/>
                  <a:pt x="2374265" y="1750695"/>
                  <a:pt x="2455545" y="1936750"/>
                </a:cubicBezTo>
                <a:cubicBezTo>
                  <a:pt x="2456815" y="1939290"/>
                  <a:pt x="2458720" y="1943735"/>
                  <a:pt x="2459990" y="1947545"/>
                </a:cubicBezTo>
                <a:lnTo>
                  <a:pt x="2464435" y="1947545"/>
                </a:lnTo>
                <a:cubicBezTo>
                  <a:pt x="2364105" y="1730375"/>
                  <a:pt x="2388870" y="1483995"/>
                  <a:pt x="2612390" y="1313815"/>
                </a:cubicBezTo>
                <a:cubicBezTo>
                  <a:pt x="2731135" y="1228725"/>
                  <a:pt x="2886710" y="1154430"/>
                  <a:pt x="2995930" y="1080770"/>
                </a:cubicBezTo>
                <a:cubicBezTo>
                  <a:pt x="3190875" y="956310"/>
                  <a:pt x="3353435" y="830580"/>
                  <a:pt x="3463290" y="632460"/>
                </a:cubicBezTo>
                <a:lnTo>
                  <a:pt x="3463290" y="624840"/>
                </a:lnTo>
                <a:cubicBezTo>
                  <a:pt x="3428365" y="688975"/>
                  <a:pt x="3386455" y="748030"/>
                  <a:pt x="3336290" y="803275"/>
                </a:cubicBezTo>
                <a:cubicBezTo>
                  <a:pt x="3049905" y="1111250"/>
                  <a:pt x="2685415" y="1214120"/>
                  <a:pt x="2540635" y="1373505"/>
                </a:cubicBezTo>
                <a:close/>
                <a:moveTo>
                  <a:pt x="2907665" y="1531620"/>
                </a:moveTo>
                <a:cubicBezTo>
                  <a:pt x="2700020" y="1682115"/>
                  <a:pt x="2793365" y="1897380"/>
                  <a:pt x="2825750" y="1948180"/>
                </a:cubicBezTo>
                <a:lnTo>
                  <a:pt x="2831465" y="1948180"/>
                </a:lnTo>
                <a:cubicBezTo>
                  <a:pt x="2828290" y="1942465"/>
                  <a:pt x="2823845" y="1934210"/>
                  <a:pt x="2816860" y="1922780"/>
                </a:cubicBezTo>
                <a:cubicBezTo>
                  <a:pt x="2732405" y="1743075"/>
                  <a:pt x="2785745" y="1570990"/>
                  <a:pt x="3034030" y="1465580"/>
                </a:cubicBezTo>
                <a:cubicBezTo>
                  <a:pt x="3170555" y="1397635"/>
                  <a:pt x="3353435" y="1322070"/>
                  <a:pt x="3463290" y="1242695"/>
                </a:cubicBezTo>
                <a:lnTo>
                  <a:pt x="3463290" y="1238250"/>
                </a:lnTo>
                <a:cubicBezTo>
                  <a:pt x="3436620" y="1257300"/>
                  <a:pt x="3406775" y="1276350"/>
                  <a:pt x="3374390" y="1294130"/>
                </a:cubicBezTo>
                <a:cubicBezTo>
                  <a:pt x="3253105" y="1364615"/>
                  <a:pt x="2983865" y="1474470"/>
                  <a:pt x="2907665" y="1531620"/>
                </a:cubicBezTo>
                <a:close/>
                <a:moveTo>
                  <a:pt x="2820670" y="1483360"/>
                </a:moveTo>
                <a:cubicBezTo>
                  <a:pt x="2722245" y="1559560"/>
                  <a:pt x="2661920" y="1672590"/>
                  <a:pt x="2687320" y="1819910"/>
                </a:cubicBezTo>
                <a:cubicBezTo>
                  <a:pt x="2689860" y="1845310"/>
                  <a:pt x="2714625" y="1918970"/>
                  <a:pt x="2732405" y="1948180"/>
                </a:cubicBezTo>
                <a:lnTo>
                  <a:pt x="2741930" y="1948180"/>
                </a:lnTo>
                <a:cubicBezTo>
                  <a:pt x="2737485" y="1941195"/>
                  <a:pt x="2731770" y="1932940"/>
                  <a:pt x="2731135" y="1928495"/>
                </a:cubicBezTo>
                <a:cubicBezTo>
                  <a:pt x="2653665" y="1769110"/>
                  <a:pt x="2678430" y="1591945"/>
                  <a:pt x="2842260" y="1477010"/>
                </a:cubicBezTo>
                <a:cubicBezTo>
                  <a:pt x="2865120" y="1460500"/>
                  <a:pt x="2892425" y="1444625"/>
                  <a:pt x="2917825" y="1431925"/>
                </a:cubicBezTo>
                <a:cubicBezTo>
                  <a:pt x="3105150" y="1332865"/>
                  <a:pt x="3338830" y="1227455"/>
                  <a:pt x="3463925" y="1107440"/>
                </a:cubicBezTo>
                <a:lnTo>
                  <a:pt x="3463925" y="1096645"/>
                </a:lnTo>
                <a:cubicBezTo>
                  <a:pt x="3362325" y="1195705"/>
                  <a:pt x="3216910" y="1270000"/>
                  <a:pt x="3039110" y="1360805"/>
                </a:cubicBezTo>
                <a:cubicBezTo>
                  <a:pt x="2972435" y="1396365"/>
                  <a:pt x="2891155" y="1429385"/>
                  <a:pt x="2820670" y="1483360"/>
                </a:cubicBezTo>
                <a:close/>
                <a:moveTo>
                  <a:pt x="2917825" y="1948180"/>
                </a:moveTo>
                <a:lnTo>
                  <a:pt x="2921000" y="1948180"/>
                </a:lnTo>
                <a:cubicBezTo>
                  <a:pt x="2914650" y="1937385"/>
                  <a:pt x="2904490" y="1924050"/>
                  <a:pt x="2899410" y="1908810"/>
                </a:cubicBezTo>
                <a:cubicBezTo>
                  <a:pt x="2835910" y="1767840"/>
                  <a:pt x="2889885" y="1662430"/>
                  <a:pt x="2976880" y="1595755"/>
                </a:cubicBezTo>
                <a:cubicBezTo>
                  <a:pt x="3018155" y="1562735"/>
                  <a:pt x="3078480" y="1538605"/>
                  <a:pt x="3134995" y="1513205"/>
                </a:cubicBezTo>
                <a:cubicBezTo>
                  <a:pt x="3239135" y="1466215"/>
                  <a:pt x="3364230" y="1421765"/>
                  <a:pt x="3463290" y="1372235"/>
                </a:cubicBezTo>
                <a:lnTo>
                  <a:pt x="3463290" y="1367790"/>
                </a:lnTo>
                <a:cubicBezTo>
                  <a:pt x="3329940" y="1433830"/>
                  <a:pt x="3184525" y="1481455"/>
                  <a:pt x="3039745" y="1552575"/>
                </a:cubicBezTo>
                <a:cubicBezTo>
                  <a:pt x="2841625" y="1645920"/>
                  <a:pt x="2837180" y="1830705"/>
                  <a:pt x="2917825" y="1948180"/>
                </a:cubicBezTo>
                <a:close/>
                <a:moveTo>
                  <a:pt x="2715260" y="1457960"/>
                </a:moveTo>
                <a:cubicBezTo>
                  <a:pt x="2561590" y="1600200"/>
                  <a:pt x="2565400" y="1797050"/>
                  <a:pt x="2644140" y="1948180"/>
                </a:cubicBezTo>
                <a:lnTo>
                  <a:pt x="2648585" y="1948180"/>
                </a:lnTo>
                <a:cubicBezTo>
                  <a:pt x="2621915" y="1895475"/>
                  <a:pt x="2595880" y="1831975"/>
                  <a:pt x="2594610" y="1736725"/>
                </a:cubicBezTo>
                <a:cubicBezTo>
                  <a:pt x="2598420" y="1524000"/>
                  <a:pt x="2741930" y="1419860"/>
                  <a:pt x="2914015" y="1334135"/>
                </a:cubicBezTo>
                <a:cubicBezTo>
                  <a:pt x="3155315" y="1201420"/>
                  <a:pt x="3324225" y="1120140"/>
                  <a:pt x="3463290" y="955675"/>
                </a:cubicBezTo>
                <a:lnTo>
                  <a:pt x="3463290" y="950595"/>
                </a:lnTo>
                <a:cubicBezTo>
                  <a:pt x="3447415" y="970280"/>
                  <a:pt x="3430270" y="988695"/>
                  <a:pt x="3411855" y="1007745"/>
                </a:cubicBezTo>
                <a:cubicBezTo>
                  <a:pt x="3192145" y="1221740"/>
                  <a:pt x="2827655" y="1344295"/>
                  <a:pt x="2715260" y="1457960"/>
                </a:cubicBezTo>
                <a:close/>
                <a:moveTo>
                  <a:pt x="3014980" y="1675130"/>
                </a:moveTo>
                <a:cubicBezTo>
                  <a:pt x="2944495" y="1748155"/>
                  <a:pt x="2943860" y="1855470"/>
                  <a:pt x="3003550" y="1948180"/>
                </a:cubicBezTo>
                <a:lnTo>
                  <a:pt x="3007360" y="1948180"/>
                </a:lnTo>
                <a:cubicBezTo>
                  <a:pt x="3006725" y="1947545"/>
                  <a:pt x="3006725" y="1946910"/>
                  <a:pt x="3006725" y="1946910"/>
                </a:cubicBezTo>
                <a:cubicBezTo>
                  <a:pt x="2970530" y="1887855"/>
                  <a:pt x="2952115" y="1826895"/>
                  <a:pt x="2971800" y="1755140"/>
                </a:cubicBezTo>
                <a:cubicBezTo>
                  <a:pt x="3002915" y="1663065"/>
                  <a:pt x="3070860" y="1631950"/>
                  <a:pt x="3152140" y="1597025"/>
                </a:cubicBezTo>
                <a:cubicBezTo>
                  <a:pt x="3268345" y="1547495"/>
                  <a:pt x="3362325" y="1525270"/>
                  <a:pt x="3463290" y="1490345"/>
                </a:cubicBezTo>
                <a:lnTo>
                  <a:pt x="3463290" y="1487170"/>
                </a:lnTo>
                <a:cubicBezTo>
                  <a:pt x="3444240" y="1493520"/>
                  <a:pt x="3424555" y="1499235"/>
                  <a:pt x="3402965" y="1506220"/>
                </a:cubicBezTo>
                <a:cubicBezTo>
                  <a:pt x="3316605" y="1534160"/>
                  <a:pt x="3079750" y="1600835"/>
                  <a:pt x="3014980" y="1675130"/>
                </a:cubicBezTo>
                <a:close/>
                <a:moveTo>
                  <a:pt x="2470785" y="1313815"/>
                </a:moveTo>
                <a:cubicBezTo>
                  <a:pt x="2297430" y="1485900"/>
                  <a:pt x="2273935" y="1714500"/>
                  <a:pt x="2359660" y="1929130"/>
                </a:cubicBezTo>
                <a:cubicBezTo>
                  <a:pt x="2362200" y="1933575"/>
                  <a:pt x="2364740" y="1941195"/>
                  <a:pt x="2367280" y="1947545"/>
                </a:cubicBezTo>
                <a:lnTo>
                  <a:pt x="2371725" y="1947545"/>
                </a:lnTo>
                <a:cubicBezTo>
                  <a:pt x="2264410" y="1700530"/>
                  <a:pt x="2305050" y="1441450"/>
                  <a:pt x="2534920" y="1261745"/>
                </a:cubicBezTo>
                <a:cubicBezTo>
                  <a:pt x="2643505" y="1179195"/>
                  <a:pt x="2784475" y="1111885"/>
                  <a:pt x="2895600" y="1037590"/>
                </a:cubicBezTo>
                <a:cubicBezTo>
                  <a:pt x="3141345" y="879475"/>
                  <a:pt x="3340100" y="721360"/>
                  <a:pt x="3463290" y="458470"/>
                </a:cubicBezTo>
                <a:lnTo>
                  <a:pt x="3463290" y="449580"/>
                </a:lnTo>
                <a:cubicBezTo>
                  <a:pt x="3422650" y="537845"/>
                  <a:pt x="3372485" y="617855"/>
                  <a:pt x="3310255" y="691515"/>
                </a:cubicBezTo>
                <a:cubicBezTo>
                  <a:pt x="3001645" y="1042035"/>
                  <a:pt x="2629535" y="1146810"/>
                  <a:pt x="2470785" y="1313815"/>
                </a:cubicBezTo>
                <a:close/>
                <a:moveTo>
                  <a:pt x="3257550" y="466725"/>
                </a:moveTo>
                <a:cubicBezTo>
                  <a:pt x="2946400" y="879475"/>
                  <a:pt x="2429510" y="1056005"/>
                  <a:pt x="2287905" y="1238885"/>
                </a:cubicBezTo>
                <a:cubicBezTo>
                  <a:pt x="2027555" y="1522095"/>
                  <a:pt x="2150110" y="1882140"/>
                  <a:pt x="2181860" y="1948180"/>
                </a:cubicBezTo>
                <a:lnTo>
                  <a:pt x="2186305" y="1948180"/>
                </a:lnTo>
                <a:cubicBezTo>
                  <a:pt x="2184400" y="1942465"/>
                  <a:pt x="2180590" y="1933575"/>
                  <a:pt x="2175510" y="1922145"/>
                </a:cubicBezTo>
                <a:cubicBezTo>
                  <a:pt x="2065020" y="1608455"/>
                  <a:pt x="2151380" y="1334770"/>
                  <a:pt x="2395220" y="1144905"/>
                </a:cubicBezTo>
                <a:cubicBezTo>
                  <a:pt x="2531745" y="1044575"/>
                  <a:pt x="2715895" y="949325"/>
                  <a:pt x="2842895" y="854710"/>
                </a:cubicBezTo>
                <a:cubicBezTo>
                  <a:pt x="3132455" y="650240"/>
                  <a:pt x="3339465" y="438785"/>
                  <a:pt x="3463290" y="83820"/>
                </a:cubicBezTo>
                <a:lnTo>
                  <a:pt x="3463290" y="73025"/>
                </a:lnTo>
                <a:cubicBezTo>
                  <a:pt x="3412490" y="222885"/>
                  <a:pt x="3344545" y="351155"/>
                  <a:pt x="3257550" y="466725"/>
                </a:cubicBezTo>
                <a:close/>
                <a:moveTo>
                  <a:pt x="2416810" y="1236980"/>
                </a:moveTo>
                <a:cubicBezTo>
                  <a:pt x="2195830" y="1435100"/>
                  <a:pt x="2171700" y="1710690"/>
                  <a:pt x="2273300" y="1948180"/>
                </a:cubicBezTo>
                <a:lnTo>
                  <a:pt x="2280285" y="1948180"/>
                </a:lnTo>
                <a:cubicBezTo>
                  <a:pt x="2278380" y="1944370"/>
                  <a:pt x="2277110" y="1939925"/>
                  <a:pt x="2275205" y="1936115"/>
                </a:cubicBezTo>
                <a:cubicBezTo>
                  <a:pt x="2186305" y="1708150"/>
                  <a:pt x="2199005" y="1455420"/>
                  <a:pt x="2409190" y="1254125"/>
                </a:cubicBezTo>
                <a:cubicBezTo>
                  <a:pt x="2489200" y="1174115"/>
                  <a:pt x="2619375" y="1107440"/>
                  <a:pt x="2705100" y="1053465"/>
                </a:cubicBezTo>
                <a:cubicBezTo>
                  <a:pt x="3074035" y="827405"/>
                  <a:pt x="3319780" y="632460"/>
                  <a:pt x="3463290" y="280670"/>
                </a:cubicBezTo>
                <a:lnTo>
                  <a:pt x="3463290" y="260985"/>
                </a:lnTo>
                <a:cubicBezTo>
                  <a:pt x="3417570" y="379730"/>
                  <a:pt x="3357880" y="483235"/>
                  <a:pt x="3282315" y="578485"/>
                </a:cubicBezTo>
                <a:cubicBezTo>
                  <a:pt x="2980690" y="946785"/>
                  <a:pt x="2578100" y="1082675"/>
                  <a:pt x="2416810" y="1236980"/>
                </a:cubicBezTo>
                <a:close/>
                <a:moveTo>
                  <a:pt x="3053080" y="1811655"/>
                </a:moveTo>
                <a:cubicBezTo>
                  <a:pt x="3047365" y="1859280"/>
                  <a:pt x="3064510" y="1908175"/>
                  <a:pt x="3091180" y="1948180"/>
                </a:cubicBezTo>
                <a:lnTo>
                  <a:pt x="3095625" y="1948180"/>
                </a:lnTo>
                <a:cubicBezTo>
                  <a:pt x="3068955" y="1908810"/>
                  <a:pt x="3051175" y="1859915"/>
                  <a:pt x="3056890" y="1812290"/>
                </a:cubicBezTo>
                <a:cubicBezTo>
                  <a:pt x="3063875" y="1752600"/>
                  <a:pt x="3105150" y="1705610"/>
                  <a:pt x="3175635" y="1676400"/>
                </a:cubicBezTo>
                <a:cubicBezTo>
                  <a:pt x="3279140" y="1633855"/>
                  <a:pt x="3380740" y="1612900"/>
                  <a:pt x="3463925" y="1600200"/>
                </a:cubicBezTo>
                <a:lnTo>
                  <a:pt x="3463925" y="1596390"/>
                </a:lnTo>
                <a:cubicBezTo>
                  <a:pt x="3380740" y="1609090"/>
                  <a:pt x="3278505" y="1630045"/>
                  <a:pt x="3174365" y="1673225"/>
                </a:cubicBezTo>
                <a:cubicBezTo>
                  <a:pt x="3082925" y="1710690"/>
                  <a:pt x="3057525" y="1769110"/>
                  <a:pt x="3053080" y="1811655"/>
                </a:cubicBezTo>
                <a:close/>
                <a:moveTo>
                  <a:pt x="2623185" y="1420495"/>
                </a:moveTo>
                <a:cubicBezTo>
                  <a:pt x="2489835" y="1554480"/>
                  <a:pt x="2463165" y="1743075"/>
                  <a:pt x="2542540" y="1926590"/>
                </a:cubicBezTo>
                <a:cubicBezTo>
                  <a:pt x="2545080" y="1931035"/>
                  <a:pt x="2548255" y="1940560"/>
                  <a:pt x="2552065" y="1948180"/>
                </a:cubicBezTo>
                <a:lnTo>
                  <a:pt x="2556510" y="1948180"/>
                </a:lnTo>
                <a:cubicBezTo>
                  <a:pt x="2446020" y="1712595"/>
                  <a:pt x="2505075" y="1492250"/>
                  <a:pt x="2712085" y="1351280"/>
                </a:cubicBezTo>
                <a:cubicBezTo>
                  <a:pt x="2986405" y="1187450"/>
                  <a:pt x="3190240" y="1092835"/>
                  <a:pt x="3353435" y="931545"/>
                </a:cubicBezTo>
                <a:cubicBezTo>
                  <a:pt x="3387090" y="899160"/>
                  <a:pt x="3435985" y="841375"/>
                  <a:pt x="3463290" y="800735"/>
                </a:cubicBezTo>
                <a:lnTo>
                  <a:pt x="3463290" y="793115"/>
                </a:lnTo>
                <a:cubicBezTo>
                  <a:pt x="3435985" y="835025"/>
                  <a:pt x="3404235" y="874395"/>
                  <a:pt x="3367405" y="911860"/>
                </a:cubicBezTo>
                <a:cubicBezTo>
                  <a:pt x="3105785" y="1174750"/>
                  <a:pt x="2753360" y="1279525"/>
                  <a:pt x="2623185" y="1420495"/>
                </a:cubicBezTo>
                <a:close/>
                <a:moveTo>
                  <a:pt x="1972310" y="828040"/>
                </a:moveTo>
                <a:cubicBezTo>
                  <a:pt x="2436495" y="657860"/>
                  <a:pt x="2807970" y="466725"/>
                  <a:pt x="3048635" y="86360"/>
                </a:cubicBezTo>
                <a:cubicBezTo>
                  <a:pt x="3065145" y="59055"/>
                  <a:pt x="3082290" y="29210"/>
                  <a:pt x="3096895" y="0"/>
                </a:cubicBezTo>
                <a:lnTo>
                  <a:pt x="3093085" y="0"/>
                </a:lnTo>
                <a:cubicBezTo>
                  <a:pt x="2957830" y="265430"/>
                  <a:pt x="2732405" y="455930"/>
                  <a:pt x="2500630" y="588645"/>
                </a:cubicBezTo>
                <a:cubicBezTo>
                  <a:pt x="2256155" y="735965"/>
                  <a:pt x="1951355" y="813435"/>
                  <a:pt x="1774190" y="919480"/>
                </a:cubicBezTo>
                <a:cubicBezTo>
                  <a:pt x="1456055" y="1096645"/>
                  <a:pt x="1190625" y="1390650"/>
                  <a:pt x="1158240" y="1818005"/>
                </a:cubicBezTo>
                <a:cubicBezTo>
                  <a:pt x="1154430" y="1866900"/>
                  <a:pt x="1155065" y="1910080"/>
                  <a:pt x="1156970" y="1947545"/>
                </a:cubicBezTo>
                <a:lnTo>
                  <a:pt x="1160145" y="1947545"/>
                </a:lnTo>
                <a:cubicBezTo>
                  <a:pt x="1158240" y="1858010"/>
                  <a:pt x="1160145" y="1727200"/>
                  <a:pt x="1205865" y="1583690"/>
                </a:cubicBezTo>
                <a:cubicBezTo>
                  <a:pt x="1322070" y="1214120"/>
                  <a:pt x="1614170" y="977265"/>
                  <a:pt x="1972310" y="828040"/>
                </a:cubicBezTo>
                <a:close/>
                <a:moveTo>
                  <a:pt x="1971040" y="947420"/>
                </a:moveTo>
                <a:cubicBezTo>
                  <a:pt x="2067560" y="890905"/>
                  <a:pt x="2186940" y="847090"/>
                  <a:pt x="2293620" y="798195"/>
                </a:cubicBezTo>
                <a:cubicBezTo>
                  <a:pt x="2665730" y="626745"/>
                  <a:pt x="2989580" y="395605"/>
                  <a:pt x="3168650" y="33020"/>
                </a:cubicBezTo>
                <a:cubicBezTo>
                  <a:pt x="3176270" y="17780"/>
                  <a:pt x="3181350" y="6985"/>
                  <a:pt x="3184525" y="0"/>
                </a:cubicBezTo>
                <a:lnTo>
                  <a:pt x="3180715" y="0"/>
                </a:lnTo>
                <a:cubicBezTo>
                  <a:pt x="3176905" y="6985"/>
                  <a:pt x="3171825" y="17780"/>
                  <a:pt x="3166110" y="30480"/>
                </a:cubicBezTo>
                <a:cubicBezTo>
                  <a:pt x="2983865" y="397510"/>
                  <a:pt x="2661920" y="624205"/>
                  <a:pt x="2289175" y="796290"/>
                </a:cubicBezTo>
                <a:cubicBezTo>
                  <a:pt x="2149475" y="857250"/>
                  <a:pt x="2000250" y="916305"/>
                  <a:pt x="1886585" y="994410"/>
                </a:cubicBezTo>
                <a:cubicBezTo>
                  <a:pt x="1590675" y="1186180"/>
                  <a:pt x="1392555" y="1485900"/>
                  <a:pt x="1412875" y="1878330"/>
                </a:cubicBezTo>
                <a:cubicBezTo>
                  <a:pt x="1414780" y="1894205"/>
                  <a:pt x="1415415" y="1929765"/>
                  <a:pt x="1418590" y="1948180"/>
                </a:cubicBezTo>
                <a:lnTo>
                  <a:pt x="1422400" y="1948180"/>
                </a:lnTo>
                <a:cubicBezTo>
                  <a:pt x="1412240" y="1864360"/>
                  <a:pt x="1408430" y="1748155"/>
                  <a:pt x="1435735" y="1619250"/>
                </a:cubicBezTo>
                <a:cubicBezTo>
                  <a:pt x="1503045" y="1313180"/>
                  <a:pt x="1708150" y="1095375"/>
                  <a:pt x="1971040" y="947420"/>
                </a:cubicBezTo>
                <a:close/>
                <a:moveTo>
                  <a:pt x="1554480" y="1637030"/>
                </a:moveTo>
                <a:cubicBezTo>
                  <a:pt x="1603375" y="1340485"/>
                  <a:pt x="1789430" y="1125855"/>
                  <a:pt x="2037715" y="977265"/>
                </a:cubicBezTo>
                <a:cubicBezTo>
                  <a:pt x="2134235" y="917575"/>
                  <a:pt x="2256790" y="870585"/>
                  <a:pt x="2361565" y="817880"/>
                </a:cubicBezTo>
                <a:cubicBezTo>
                  <a:pt x="2733040" y="634365"/>
                  <a:pt x="3058795" y="388620"/>
                  <a:pt x="3228340" y="4445"/>
                </a:cubicBezTo>
                <a:cubicBezTo>
                  <a:pt x="3229610" y="2540"/>
                  <a:pt x="3230245" y="1270"/>
                  <a:pt x="3230245" y="0"/>
                </a:cubicBezTo>
                <a:lnTo>
                  <a:pt x="3226435" y="0"/>
                </a:lnTo>
                <a:cubicBezTo>
                  <a:pt x="3226435" y="635"/>
                  <a:pt x="3225800" y="1270"/>
                  <a:pt x="3225165" y="1905"/>
                </a:cubicBezTo>
                <a:cubicBezTo>
                  <a:pt x="3078480" y="334010"/>
                  <a:pt x="2821305" y="553085"/>
                  <a:pt x="2538095" y="718820"/>
                </a:cubicBezTo>
                <a:cubicBezTo>
                  <a:pt x="2364740" y="826135"/>
                  <a:pt x="2113915" y="909320"/>
                  <a:pt x="1950720" y="1028700"/>
                </a:cubicBezTo>
                <a:cubicBezTo>
                  <a:pt x="1670685" y="1224280"/>
                  <a:pt x="1504315" y="1520825"/>
                  <a:pt x="1544320" y="1893570"/>
                </a:cubicBezTo>
                <a:cubicBezTo>
                  <a:pt x="1546860" y="1912620"/>
                  <a:pt x="1548765" y="1931670"/>
                  <a:pt x="1551940" y="1947545"/>
                </a:cubicBezTo>
                <a:lnTo>
                  <a:pt x="1555750" y="1947545"/>
                </a:lnTo>
                <a:cubicBezTo>
                  <a:pt x="1542415" y="1866900"/>
                  <a:pt x="1534160" y="1758315"/>
                  <a:pt x="1554480" y="1637030"/>
                </a:cubicBezTo>
                <a:close/>
                <a:moveTo>
                  <a:pt x="2308860" y="741045"/>
                </a:moveTo>
                <a:cubicBezTo>
                  <a:pt x="2716530" y="551180"/>
                  <a:pt x="2980055" y="320040"/>
                  <a:pt x="3135630" y="8890"/>
                </a:cubicBezTo>
                <a:cubicBezTo>
                  <a:pt x="3138170" y="5080"/>
                  <a:pt x="3139440" y="1905"/>
                  <a:pt x="3140075" y="0"/>
                </a:cubicBezTo>
                <a:lnTo>
                  <a:pt x="3135630" y="0"/>
                </a:lnTo>
                <a:cubicBezTo>
                  <a:pt x="3133725" y="4445"/>
                  <a:pt x="3131820" y="8890"/>
                  <a:pt x="3129280" y="13335"/>
                </a:cubicBezTo>
                <a:cubicBezTo>
                  <a:pt x="2797175" y="662940"/>
                  <a:pt x="2082800" y="791210"/>
                  <a:pt x="1854200" y="942340"/>
                </a:cubicBezTo>
                <a:cubicBezTo>
                  <a:pt x="1511935" y="1137920"/>
                  <a:pt x="1272540" y="1458595"/>
                  <a:pt x="1283970" y="1891030"/>
                </a:cubicBezTo>
                <a:cubicBezTo>
                  <a:pt x="1285240" y="1904365"/>
                  <a:pt x="1285240" y="1932305"/>
                  <a:pt x="1287145" y="1947545"/>
                </a:cubicBezTo>
                <a:lnTo>
                  <a:pt x="1290955" y="1947545"/>
                </a:lnTo>
                <a:cubicBezTo>
                  <a:pt x="1283335" y="1860550"/>
                  <a:pt x="1284605" y="1736725"/>
                  <a:pt x="1320165" y="1601470"/>
                </a:cubicBezTo>
                <a:cubicBezTo>
                  <a:pt x="1487805" y="975360"/>
                  <a:pt x="2159000" y="822325"/>
                  <a:pt x="2308860" y="741045"/>
                </a:cubicBezTo>
                <a:close/>
                <a:moveTo>
                  <a:pt x="3157855" y="1948180"/>
                </a:moveTo>
                <a:lnTo>
                  <a:pt x="3164840" y="1948180"/>
                </a:lnTo>
                <a:cubicBezTo>
                  <a:pt x="3150870" y="1920240"/>
                  <a:pt x="3145790" y="1891665"/>
                  <a:pt x="3148965" y="1864995"/>
                </a:cubicBezTo>
                <a:cubicBezTo>
                  <a:pt x="3162300" y="1750060"/>
                  <a:pt x="3377565" y="1731645"/>
                  <a:pt x="3463290" y="1729740"/>
                </a:cubicBezTo>
                <a:lnTo>
                  <a:pt x="3463290" y="1722120"/>
                </a:lnTo>
                <a:cubicBezTo>
                  <a:pt x="3398520" y="1722755"/>
                  <a:pt x="3283585" y="1733550"/>
                  <a:pt x="3201035" y="1779270"/>
                </a:cubicBezTo>
                <a:cubicBezTo>
                  <a:pt x="3138170" y="1816735"/>
                  <a:pt x="3125470" y="1889760"/>
                  <a:pt x="3157855" y="1948180"/>
                </a:cubicBezTo>
                <a:close/>
                <a:moveTo>
                  <a:pt x="1674495" y="1654175"/>
                </a:moveTo>
                <a:cubicBezTo>
                  <a:pt x="1689735" y="1514475"/>
                  <a:pt x="1738630" y="1386205"/>
                  <a:pt x="1819910" y="1272540"/>
                </a:cubicBezTo>
                <a:cubicBezTo>
                  <a:pt x="1921510" y="1130300"/>
                  <a:pt x="2073275" y="1010920"/>
                  <a:pt x="2272665" y="916940"/>
                </a:cubicBezTo>
                <a:cubicBezTo>
                  <a:pt x="2694940" y="716915"/>
                  <a:pt x="2974340" y="501015"/>
                  <a:pt x="3150870" y="236855"/>
                </a:cubicBezTo>
                <a:cubicBezTo>
                  <a:pt x="3200400" y="163195"/>
                  <a:pt x="3242945" y="84455"/>
                  <a:pt x="3278505" y="0"/>
                </a:cubicBezTo>
                <a:lnTo>
                  <a:pt x="3270885" y="0"/>
                </a:lnTo>
                <a:cubicBezTo>
                  <a:pt x="3235325" y="83185"/>
                  <a:pt x="3194050" y="160655"/>
                  <a:pt x="3145155" y="233045"/>
                </a:cubicBezTo>
                <a:cubicBezTo>
                  <a:pt x="2968625" y="495935"/>
                  <a:pt x="2690495" y="711200"/>
                  <a:pt x="2269490" y="910590"/>
                </a:cubicBezTo>
                <a:cubicBezTo>
                  <a:pt x="2069465" y="1004570"/>
                  <a:pt x="1915795" y="1125220"/>
                  <a:pt x="1814195" y="1268730"/>
                </a:cubicBezTo>
                <a:cubicBezTo>
                  <a:pt x="1732280" y="1383665"/>
                  <a:pt x="1683385" y="1513205"/>
                  <a:pt x="1668145" y="1654175"/>
                </a:cubicBezTo>
                <a:cubicBezTo>
                  <a:pt x="1655445" y="1767840"/>
                  <a:pt x="1667510" y="1871345"/>
                  <a:pt x="1684020" y="1948180"/>
                </a:cubicBezTo>
                <a:lnTo>
                  <a:pt x="1691640" y="1948180"/>
                </a:lnTo>
                <a:cubicBezTo>
                  <a:pt x="1674495" y="1871345"/>
                  <a:pt x="1661795" y="1768475"/>
                  <a:pt x="1674495" y="1654175"/>
                </a:cubicBezTo>
                <a:close/>
                <a:moveTo>
                  <a:pt x="3234690" y="1948180"/>
                </a:moveTo>
                <a:lnTo>
                  <a:pt x="3238500" y="1948180"/>
                </a:lnTo>
                <a:cubicBezTo>
                  <a:pt x="3252470" y="1883410"/>
                  <a:pt x="3350260" y="1873885"/>
                  <a:pt x="3408680" y="1871980"/>
                </a:cubicBezTo>
                <a:cubicBezTo>
                  <a:pt x="3427095" y="1871980"/>
                  <a:pt x="3445510" y="1872615"/>
                  <a:pt x="3463925" y="1874520"/>
                </a:cubicBezTo>
                <a:lnTo>
                  <a:pt x="3463925" y="1870710"/>
                </a:lnTo>
                <a:cubicBezTo>
                  <a:pt x="3383280" y="1862455"/>
                  <a:pt x="3248025" y="1872615"/>
                  <a:pt x="3234690" y="1948180"/>
                </a:cubicBezTo>
                <a:close/>
                <a:moveTo>
                  <a:pt x="2327275" y="1084580"/>
                </a:moveTo>
                <a:cubicBezTo>
                  <a:pt x="2418715" y="1014095"/>
                  <a:pt x="2551430" y="943610"/>
                  <a:pt x="2642870" y="881380"/>
                </a:cubicBezTo>
                <a:cubicBezTo>
                  <a:pt x="2943860" y="686435"/>
                  <a:pt x="3207385" y="466725"/>
                  <a:pt x="3366135" y="136525"/>
                </a:cubicBezTo>
                <a:cubicBezTo>
                  <a:pt x="3387090" y="92710"/>
                  <a:pt x="3406775" y="47625"/>
                  <a:pt x="3424555" y="0"/>
                </a:cubicBezTo>
                <a:lnTo>
                  <a:pt x="3421380" y="0"/>
                </a:lnTo>
                <a:cubicBezTo>
                  <a:pt x="3363595" y="139700"/>
                  <a:pt x="3313430" y="241935"/>
                  <a:pt x="3231515" y="354330"/>
                </a:cubicBezTo>
                <a:cubicBezTo>
                  <a:pt x="2921000" y="781685"/>
                  <a:pt x="2419985" y="979170"/>
                  <a:pt x="2270760" y="1127125"/>
                </a:cubicBezTo>
                <a:cubicBezTo>
                  <a:pt x="2017395" y="1350010"/>
                  <a:pt x="1978660" y="1672590"/>
                  <a:pt x="2089785" y="1948180"/>
                </a:cubicBezTo>
                <a:lnTo>
                  <a:pt x="2092325" y="1948180"/>
                </a:lnTo>
                <a:cubicBezTo>
                  <a:pt x="2087880" y="1934210"/>
                  <a:pt x="2078990" y="1915795"/>
                  <a:pt x="2076450" y="1904365"/>
                </a:cubicBezTo>
                <a:cubicBezTo>
                  <a:pt x="1978660" y="1590675"/>
                  <a:pt x="2051050" y="1298575"/>
                  <a:pt x="2327275" y="1084580"/>
                </a:cubicBezTo>
                <a:close/>
                <a:moveTo>
                  <a:pt x="1792605" y="1671955"/>
                </a:moveTo>
                <a:cubicBezTo>
                  <a:pt x="1808480" y="1379855"/>
                  <a:pt x="1968500" y="1165860"/>
                  <a:pt x="2209800" y="1012825"/>
                </a:cubicBezTo>
                <a:cubicBezTo>
                  <a:pt x="2237740" y="995045"/>
                  <a:pt x="2266950" y="977900"/>
                  <a:pt x="2298065" y="961390"/>
                </a:cubicBezTo>
                <a:cubicBezTo>
                  <a:pt x="2527935" y="845185"/>
                  <a:pt x="2729230" y="721360"/>
                  <a:pt x="2878455" y="596900"/>
                </a:cubicBezTo>
                <a:cubicBezTo>
                  <a:pt x="3065145" y="441960"/>
                  <a:pt x="3227705" y="247650"/>
                  <a:pt x="3322955" y="635"/>
                </a:cubicBezTo>
                <a:lnTo>
                  <a:pt x="3320415" y="635"/>
                </a:lnTo>
                <a:cubicBezTo>
                  <a:pt x="3312795" y="18415"/>
                  <a:pt x="3305810" y="35560"/>
                  <a:pt x="3298190" y="52705"/>
                </a:cubicBezTo>
                <a:cubicBezTo>
                  <a:pt x="3018155" y="677545"/>
                  <a:pt x="2368550" y="890270"/>
                  <a:pt x="2169160" y="1035685"/>
                </a:cubicBezTo>
                <a:cubicBezTo>
                  <a:pt x="1931035" y="1199515"/>
                  <a:pt x="1776095" y="1435100"/>
                  <a:pt x="1789430" y="1753870"/>
                </a:cubicBezTo>
                <a:cubicBezTo>
                  <a:pt x="1792605" y="1828165"/>
                  <a:pt x="1805305" y="1894205"/>
                  <a:pt x="1819275" y="1948180"/>
                </a:cubicBezTo>
                <a:lnTo>
                  <a:pt x="1822450" y="1948180"/>
                </a:lnTo>
                <a:cubicBezTo>
                  <a:pt x="1805940" y="1875790"/>
                  <a:pt x="1786255" y="1778635"/>
                  <a:pt x="1792605" y="1671955"/>
                </a:cubicBezTo>
                <a:close/>
                <a:moveTo>
                  <a:pt x="2221865" y="1081405"/>
                </a:moveTo>
                <a:cubicBezTo>
                  <a:pt x="2267585" y="1045845"/>
                  <a:pt x="2317750" y="1012825"/>
                  <a:pt x="2373630" y="981710"/>
                </a:cubicBezTo>
                <a:cubicBezTo>
                  <a:pt x="2930525" y="671830"/>
                  <a:pt x="3201670" y="422910"/>
                  <a:pt x="3371850" y="4445"/>
                </a:cubicBezTo>
                <a:cubicBezTo>
                  <a:pt x="3372485" y="2540"/>
                  <a:pt x="3373120" y="1270"/>
                  <a:pt x="3373755" y="0"/>
                </a:cubicBezTo>
                <a:lnTo>
                  <a:pt x="3369310" y="0"/>
                </a:lnTo>
                <a:cubicBezTo>
                  <a:pt x="3368675" y="1270"/>
                  <a:pt x="3368040" y="3175"/>
                  <a:pt x="3367405" y="4445"/>
                </a:cubicBezTo>
                <a:cubicBezTo>
                  <a:pt x="3084830" y="725170"/>
                  <a:pt x="2369185" y="915035"/>
                  <a:pt x="2157095" y="1131570"/>
                </a:cubicBezTo>
                <a:cubicBezTo>
                  <a:pt x="1911350" y="1354455"/>
                  <a:pt x="1860550" y="1665605"/>
                  <a:pt x="1953895" y="1948180"/>
                </a:cubicBezTo>
                <a:lnTo>
                  <a:pt x="1956435" y="1948180"/>
                </a:lnTo>
                <a:cubicBezTo>
                  <a:pt x="1951990" y="1934210"/>
                  <a:pt x="1947545" y="1918970"/>
                  <a:pt x="1943735" y="1903095"/>
                </a:cubicBezTo>
                <a:cubicBezTo>
                  <a:pt x="1861820" y="1584325"/>
                  <a:pt x="1948815" y="1292860"/>
                  <a:pt x="2221865" y="1081405"/>
                </a:cubicBezTo>
                <a:close/>
              </a:path>
            </a:pathLst>
          </a:custGeom>
          <a:gradFill>
            <a:gsLst>
              <a:gs pos="0">
                <a:srgbClr val="ECF7EB">
                  <a:alpha val="15080"/>
                </a:srgbClr>
              </a:gs>
              <a:gs pos="100000">
                <a:srgbClr val="C7E6D9">
                  <a:alpha val="15080"/>
                </a:srgbClr>
              </a:gs>
            </a:gsLst>
            <a:lin ang="2698631" scaled="0"/>
          </a:gradFill>
          <a:ln>
            <a:noFill/>
          </a:ln>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81" name="Google Shape;81;p12"/>
          <p:cNvSpPr txBox="1">
            <a:spLocks noGrp="1"/>
          </p:cNvSpPr>
          <p:nvPr>
            <p:ph type="sldNum" idx="12"/>
          </p:nvPr>
        </p:nvSpPr>
        <p:spPr>
          <a:xfrm>
            <a:off x="11205845" y="6231535"/>
            <a:ext cx="731600" cy="524800"/>
          </a:xfrm>
          <a:prstGeom prst="rect">
            <a:avLst/>
          </a:prstGeom>
        </p:spPr>
        <p:txBody>
          <a:bodyPr spcFirstLastPara="1" wrap="square" lIns="0" tIns="0" rIns="0" bIns="0" anchor="ctr" anchorCtr="0">
            <a:noAutofit/>
          </a:bodyPr>
          <a:lstStyle>
            <a:lvl1pPr lvl="0" rtl="0">
              <a:buNone/>
              <a:defRPr>
                <a:solidFill>
                  <a:schemeClr val="accent3"/>
                </a:solidFill>
              </a:defRPr>
            </a:lvl1pPr>
            <a:lvl2pPr lvl="1" rtl="0">
              <a:buNone/>
              <a:defRPr>
                <a:solidFill>
                  <a:schemeClr val="accent3"/>
                </a:solidFill>
              </a:defRPr>
            </a:lvl2pPr>
            <a:lvl3pPr lvl="2" rtl="0">
              <a:buNone/>
              <a:defRPr>
                <a:solidFill>
                  <a:schemeClr val="accent3"/>
                </a:solidFill>
              </a:defRPr>
            </a:lvl3pPr>
            <a:lvl4pPr lvl="3" rtl="0">
              <a:buNone/>
              <a:defRPr>
                <a:solidFill>
                  <a:schemeClr val="accent3"/>
                </a:solidFill>
              </a:defRPr>
            </a:lvl4pPr>
            <a:lvl5pPr lvl="4" rtl="0">
              <a:buNone/>
              <a:defRPr>
                <a:solidFill>
                  <a:schemeClr val="accent3"/>
                </a:solidFill>
              </a:defRPr>
            </a:lvl5pPr>
            <a:lvl6pPr lvl="5" rtl="0">
              <a:buNone/>
              <a:defRPr>
                <a:solidFill>
                  <a:schemeClr val="accent3"/>
                </a:solidFill>
              </a:defRPr>
            </a:lvl6pPr>
            <a:lvl7pPr lvl="6" rtl="0">
              <a:buNone/>
              <a:defRPr>
                <a:solidFill>
                  <a:schemeClr val="accent3"/>
                </a:solidFill>
              </a:defRPr>
            </a:lvl7pPr>
            <a:lvl8pPr lvl="7" rtl="0">
              <a:buNone/>
              <a:defRPr>
                <a:solidFill>
                  <a:schemeClr val="accent3"/>
                </a:solidFill>
              </a:defRPr>
            </a:lvl8pPr>
            <a:lvl9pPr lvl="8" rtl="0">
              <a:buNone/>
              <a:defRPr>
                <a:solidFill>
                  <a:schemeClr val="accent3"/>
                </a:solidFill>
              </a:defRPr>
            </a:lvl9pPr>
          </a:lstStyle>
          <a:p>
            <a:pPr algn="r"/>
            <a:fld id="{00000000-1234-1234-1234-123412341234}" type="slidenum">
              <a:rPr lang="da-DK" smtClean="0"/>
              <a:pPr algn="r"/>
              <a:t>‹nr.›</a:t>
            </a:fld>
            <a:endParaRPr lang="da-DK"/>
          </a:p>
        </p:txBody>
      </p:sp>
    </p:spTree>
    <p:extLst>
      <p:ext uri="{BB962C8B-B14F-4D97-AF65-F5344CB8AC3E}">
        <p14:creationId xmlns:p14="http://schemas.microsoft.com/office/powerpoint/2010/main" val="10354150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abel">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79FEDE1-14F2-46B9-85D8-8B68DB5F2E57}"/>
              </a:ext>
            </a:extLst>
          </p:cNvPr>
          <p:cNvSpPr>
            <a:spLocks noGrp="1"/>
          </p:cNvSpPr>
          <p:nvPr>
            <p:ph sz="half" idx="1" hasCustomPrompt="1"/>
          </p:nvPr>
        </p:nvSpPr>
        <p:spPr>
          <a:xfrm>
            <a:off x="1798360" y="1554169"/>
            <a:ext cx="8595281" cy="4012443"/>
          </a:xfrm>
        </p:spPr>
        <p:txBody>
          <a:bodyPr rtlCol="0">
            <a:normAutofit/>
          </a:bodyPr>
          <a:lstStyle>
            <a:lvl1pPr marL="0" indent="0">
              <a:lnSpc>
                <a:spcPct val="100000"/>
              </a:lnSpc>
              <a:spcBef>
                <a:spcPts val="600"/>
              </a:spcBef>
              <a:buClr>
                <a:srgbClr val="9D0000"/>
              </a:buClr>
              <a:buFont typeface="Arial" panose="020B0604020202020204" pitchFamily="34" charset="0"/>
              <a:buNone/>
              <a:defRPr sz="1600" i="0"/>
            </a:lvl1pPr>
          </a:lstStyle>
          <a:p>
            <a:pPr lvl="0" rtl="0"/>
            <a:r>
              <a:rPr lang="da-DK"/>
              <a:t>Rediger teksttypografier i master</a:t>
            </a:r>
          </a:p>
        </p:txBody>
      </p:sp>
      <p:sp>
        <p:nvSpPr>
          <p:cNvPr id="2" name="Titel 1">
            <a:extLst>
              <a:ext uri="{FF2B5EF4-FFF2-40B4-BE49-F238E27FC236}">
                <a16:creationId xmlns:a16="http://schemas.microsoft.com/office/drawing/2014/main" id="{E117C2F7-CB66-4CB8-B26F-7B3C64D575E4}"/>
              </a:ext>
            </a:extLst>
          </p:cNvPr>
          <p:cNvSpPr>
            <a:spLocks noGrp="1"/>
          </p:cNvSpPr>
          <p:nvPr>
            <p:ph type="title" hasCustomPrompt="1"/>
          </p:nvPr>
        </p:nvSpPr>
        <p:spPr>
          <a:xfrm>
            <a:off x="838206" y="757392"/>
            <a:ext cx="10515600" cy="704696"/>
          </a:xfrm>
        </p:spPr>
        <p:txBody>
          <a:bodyPr rtlCol="0" anchor="b" anchorCtr="0"/>
          <a:lstStyle>
            <a:lvl1pPr algn="ctr">
              <a:defRPr/>
            </a:lvl1pPr>
          </a:lstStyle>
          <a:p>
            <a:pPr rtl="0"/>
            <a:r>
              <a:rPr lang="da-DK"/>
              <a:t>KLIK FOR AT REDIGERE TITELTYPOGRAFIEN I MASTEREN</a:t>
            </a:r>
          </a:p>
        </p:txBody>
      </p:sp>
      <p:sp>
        <p:nvSpPr>
          <p:cNvPr id="5" name="Pladsholder til dato 4">
            <a:extLst>
              <a:ext uri="{FF2B5EF4-FFF2-40B4-BE49-F238E27FC236}">
                <a16:creationId xmlns:a16="http://schemas.microsoft.com/office/drawing/2014/main" id="{F8784BEA-5E31-4B76-8435-68BD500D0BF5}"/>
              </a:ext>
            </a:extLst>
          </p:cNvPr>
          <p:cNvSpPr>
            <a:spLocks noGrp="1"/>
          </p:cNvSpPr>
          <p:nvPr>
            <p:ph type="dt" sz="half" idx="10"/>
          </p:nvPr>
        </p:nvSpPr>
        <p:spPr/>
        <p:txBody>
          <a:bodyPr rtlCol="0"/>
          <a:lstStyle/>
          <a:p>
            <a:pPr rtl="0"/>
            <a:fld id="{05809804-78B2-435D-AD6C-CADFFFA5EFF1}" type="datetime1">
              <a:rPr lang="da-DK" smtClean="0"/>
              <a:t>23-09-2026</a:t>
            </a:fld>
            <a:endParaRPr lang="da-DK"/>
          </a:p>
        </p:txBody>
      </p:sp>
      <p:sp>
        <p:nvSpPr>
          <p:cNvPr id="6" name="Pladsholder til sidefod 5">
            <a:extLst>
              <a:ext uri="{FF2B5EF4-FFF2-40B4-BE49-F238E27FC236}">
                <a16:creationId xmlns:a16="http://schemas.microsoft.com/office/drawing/2014/main" id="{E419BEDD-A744-40CE-9FA6-391AD6FC33CD}"/>
              </a:ext>
            </a:extLst>
          </p:cNvPr>
          <p:cNvSpPr>
            <a:spLocks noGrp="1"/>
          </p:cNvSpPr>
          <p:nvPr>
            <p:ph type="ftr" sz="quarter" idx="11"/>
          </p:nvPr>
        </p:nvSpPr>
        <p:spPr/>
        <p:txBody>
          <a:bodyPr rtlCol="0"/>
          <a:lstStyle/>
          <a:p>
            <a:pPr rtl="0"/>
            <a:endParaRPr lang="da-DK"/>
          </a:p>
        </p:txBody>
      </p:sp>
      <p:sp>
        <p:nvSpPr>
          <p:cNvPr id="7" name="Pladsholder til slidenummer 6">
            <a:extLst>
              <a:ext uri="{FF2B5EF4-FFF2-40B4-BE49-F238E27FC236}">
                <a16:creationId xmlns:a16="http://schemas.microsoft.com/office/drawing/2014/main" id="{C093815F-F490-4307-9E87-AAF436C71A68}"/>
              </a:ext>
            </a:extLst>
          </p:cNvPr>
          <p:cNvSpPr>
            <a:spLocks noGrp="1"/>
          </p:cNvSpPr>
          <p:nvPr>
            <p:ph type="sldNum" sz="quarter" idx="12"/>
          </p:nvPr>
        </p:nvSpPr>
        <p:spPr/>
        <p:txBody>
          <a:bodyPr rtlCol="0"/>
          <a:lstStyle/>
          <a:p>
            <a:pPr rtl="0"/>
            <a:fld id="{F470E458-E7C2-4395-B75D-476A174CEE45}" type="slidenum">
              <a:rPr lang="da-DK" smtClean="0"/>
              <a:t>‹nr.›</a:t>
            </a:fld>
            <a:endParaRPr lang="da-DK"/>
          </a:p>
        </p:txBody>
      </p:sp>
      <p:sp>
        <p:nvSpPr>
          <p:cNvPr id="21" name="Pladsholder til billede 2">
            <a:extLst>
              <a:ext uri="{FF2B5EF4-FFF2-40B4-BE49-F238E27FC236}">
                <a16:creationId xmlns:a16="http://schemas.microsoft.com/office/drawing/2014/main" id="{F2ACB6B7-AA9C-4400-AE52-4698E1110F22}"/>
              </a:ext>
            </a:extLst>
          </p:cNvPr>
          <p:cNvSpPr>
            <a:spLocks noGrp="1"/>
          </p:cNvSpPr>
          <p:nvPr>
            <p:ph type="pic" sz="quarter" idx="56"/>
          </p:nvPr>
        </p:nvSpPr>
        <p:spPr>
          <a:xfrm>
            <a:off x="943519" y="5736021"/>
            <a:ext cx="824400" cy="571500"/>
          </a:xfrm>
        </p:spPr>
        <p:txBody>
          <a:bodyPr rtlCol="0" anchor="ctr" anchorCtr="0">
            <a:noAutofit/>
          </a:bodyPr>
          <a:lstStyle>
            <a:lvl1pPr marL="0" indent="0" algn="ctr">
              <a:buNone/>
              <a:defRPr sz="400"/>
            </a:lvl1pPr>
          </a:lstStyle>
          <a:p>
            <a:pPr rtl="0"/>
            <a:r>
              <a:rPr lang="da-DK"/>
              <a:t>Klik på ikonet for at tilføje et billede</a:t>
            </a:r>
          </a:p>
        </p:txBody>
      </p:sp>
    </p:spTree>
    <p:extLst>
      <p:ext uri="{BB962C8B-B14F-4D97-AF65-F5344CB8AC3E}">
        <p14:creationId xmlns:p14="http://schemas.microsoft.com/office/powerpoint/2010/main" val="3481029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o indho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17C2F7-CB66-4CB8-B26F-7B3C64D575E4}"/>
              </a:ext>
            </a:extLst>
          </p:cNvPr>
          <p:cNvSpPr>
            <a:spLocks noGrp="1"/>
          </p:cNvSpPr>
          <p:nvPr>
            <p:ph type="title" hasCustomPrompt="1"/>
          </p:nvPr>
        </p:nvSpPr>
        <p:spPr>
          <a:xfrm>
            <a:off x="838206" y="757392"/>
            <a:ext cx="10515600" cy="704696"/>
          </a:xfrm>
        </p:spPr>
        <p:txBody>
          <a:bodyPr rtlCol="0" anchor="b" anchorCtr="0"/>
          <a:lstStyle>
            <a:lvl1pPr algn="ctr">
              <a:defRPr>
                <a:solidFill>
                  <a:schemeClr val="tx1"/>
                </a:solidFill>
              </a:defRPr>
            </a:lvl1pPr>
          </a:lstStyle>
          <a:p>
            <a:pPr rtl="0"/>
            <a:r>
              <a:rPr lang="da-DK"/>
              <a:t>KLIK FOR AT REDIGERE TITELTYPOGRAFIEN I MASTEREN</a:t>
            </a:r>
          </a:p>
        </p:txBody>
      </p:sp>
      <p:sp>
        <p:nvSpPr>
          <p:cNvPr id="3" name="Pladsholder til indhold 2">
            <a:extLst>
              <a:ext uri="{FF2B5EF4-FFF2-40B4-BE49-F238E27FC236}">
                <a16:creationId xmlns:a16="http://schemas.microsoft.com/office/drawing/2014/main" id="{379FEDE1-14F2-46B9-85D8-8B68DB5F2E57}"/>
              </a:ext>
            </a:extLst>
          </p:cNvPr>
          <p:cNvSpPr>
            <a:spLocks noGrp="1"/>
          </p:cNvSpPr>
          <p:nvPr>
            <p:ph sz="half" idx="1" hasCustomPrompt="1"/>
          </p:nvPr>
        </p:nvSpPr>
        <p:spPr>
          <a:xfrm>
            <a:off x="633656" y="2914563"/>
            <a:ext cx="4899002" cy="2528208"/>
          </a:xfrm>
        </p:spPr>
        <p:txBody>
          <a:bodyPr rtlCol="0">
            <a:normAutofit/>
          </a:bodyPr>
          <a:lstStyle>
            <a:lvl1pPr marL="230400" indent="-230400">
              <a:lnSpc>
                <a:spcPct val="100000"/>
              </a:lnSpc>
              <a:spcBef>
                <a:spcPts val="600"/>
              </a:spcBef>
              <a:buClr>
                <a:srgbClr val="9D0000"/>
              </a:buClr>
              <a:buFont typeface="Arial" panose="020B0604020202020204" pitchFamily="34" charset="0"/>
              <a:buChar char="•"/>
              <a:defRPr sz="1600" i="0">
                <a:solidFill>
                  <a:schemeClr val="tx2"/>
                </a:solidFill>
              </a:defRPr>
            </a:lvl1pPr>
          </a:lstStyle>
          <a:p>
            <a:pPr lvl="0" rtl="0"/>
            <a:r>
              <a:rPr lang="da-DK"/>
              <a:t>Rediger teksttypografier i master</a:t>
            </a:r>
          </a:p>
        </p:txBody>
      </p:sp>
      <p:sp>
        <p:nvSpPr>
          <p:cNvPr id="5" name="Pladsholder til dato 4">
            <a:extLst>
              <a:ext uri="{FF2B5EF4-FFF2-40B4-BE49-F238E27FC236}">
                <a16:creationId xmlns:a16="http://schemas.microsoft.com/office/drawing/2014/main" id="{F8784BEA-5E31-4B76-8435-68BD500D0BF5}"/>
              </a:ext>
            </a:extLst>
          </p:cNvPr>
          <p:cNvSpPr>
            <a:spLocks noGrp="1"/>
          </p:cNvSpPr>
          <p:nvPr>
            <p:ph type="dt" sz="half" idx="10"/>
          </p:nvPr>
        </p:nvSpPr>
        <p:spPr/>
        <p:txBody>
          <a:bodyPr rtlCol="0"/>
          <a:lstStyle/>
          <a:p>
            <a:pPr rtl="0"/>
            <a:fld id="{75CC2BD9-2FB4-40D3-B4DA-9CF947A2FBC9}" type="datetime1">
              <a:rPr lang="da-DK" smtClean="0"/>
              <a:t>23-09-2026</a:t>
            </a:fld>
            <a:endParaRPr lang="da-DK"/>
          </a:p>
        </p:txBody>
      </p:sp>
      <p:sp>
        <p:nvSpPr>
          <p:cNvPr id="6" name="Pladsholder til sidefod 5">
            <a:extLst>
              <a:ext uri="{FF2B5EF4-FFF2-40B4-BE49-F238E27FC236}">
                <a16:creationId xmlns:a16="http://schemas.microsoft.com/office/drawing/2014/main" id="{E419BEDD-A744-40CE-9FA6-391AD6FC33CD}"/>
              </a:ext>
            </a:extLst>
          </p:cNvPr>
          <p:cNvSpPr>
            <a:spLocks noGrp="1"/>
          </p:cNvSpPr>
          <p:nvPr>
            <p:ph type="ftr" sz="quarter" idx="11"/>
          </p:nvPr>
        </p:nvSpPr>
        <p:spPr/>
        <p:txBody>
          <a:bodyPr rtlCol="0"/>
          <a:lstStyle/>
          <a:p>
            <a:pPr rtl="0"/>
            <a:endParaRPr lang="da-DK"/>
          </a:p>
        </p:txBody>
      </p:sp>
      <p:sp>
        <p:nvSpPr>
          <p:cNvPr id="7" name="Pladsholder til slidenummer 6">
            <a:extLst>
              <a:ext uri="{FF2B5EF4-FFF2-40B4-BE49-F238E27FC236}">
                <a16:creationId xmlns:a16="http://schemas.microsoft.com/office/drawing/2014/main" id="{C093815F-F490-4307-9E87-AAF436C71A68}"/>
              </a:ext>
            </a:extLst>
          </p:cNvPr>
          <p:cNvSpPr>
            <a:spLocks noGrp="1"/>
          </p:cNvSpPr>
          <p:nvPr>
            <p:ph type="sldNum" sz="quarter" idx="12"/>
          </p:nvPr>
        </p:nvSpPr>
        <p:spPr/>
        <p:txBody>
          <a:bodyPr rtlCol="0"/>
          <a:lstStyle/>
          <a:p>
            <a:pPr rtl="0"/>
            <a:fld id="{F470E458-E7C2-4395-B75D-476A174CEE45}" type="slidenum">
              <a:rPr lang="da-DK" smtClean="0"/>
              <a:t>‹nr.›</a:t>
            </a:fld>
            <a:endParaRPr lang="da-DK"/>
          </a:p>
        </p:txBody>
      </p:sp>
      <p:sp>
        <p:nvSpPr>
          <p:cNvPr id="10" name="Undertitel 2">
            <a:extLst>
              <a:ext uri="{FF2B5EF4-FFF2-40B4-BE49-F238E27FC236}">
                <a16:creationId xmlns:a16="http://schemas.microsoft.com/office/drawing/2014/main" id="{A617DA88-4765-4225-9C56-CD0FFD9D7673}"/>
              </a:ext>
            </a:extLst>
          </p:cNvPr>
          <p:cNvSpPr>
            <a:spLocks noGrp="1"/>
          </p:cNvSpPr>
          <p:nvPr>
            <p:ph type="subTitle" idx="15"/>
          </p:nvPr>
        </p:nvSpPr>
        <p:spPr>
          <a:xfrm>
            <a:off x="838200" y="1632332"/>
            <a:ext cx="10515600" cy="526312"/>
          </a:xfrm>
        </p:spPr>
        <p:txBody>
          <a:bodyPr rtlCol="0" anchor="ctr" anchorCtr="0">
            <a:normAutofit/>
          </a:bodyPr>
          <a:lstStyle>
            <a:lvl1pPr marL="0" indent="0" algn="ctr">
              <a:buNone/>
              <a:defRPr sz="2400" i="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a-DK"/>
              <a:t>Klik for at redigere undertiteltypografien i masteren</a:t>
            </a:r>
          </a:p>
        </p:txBody>
      </p:sp>
      <p:sp>
        <p:nvSpPr>
          <p:cNvPr id="14" name="Pladsholder til tekst 40">
            <a:extLst>
              <a:ext uri="{FF2B5EF4-FFF2-40B4-BE49-F238E27FC236}">
                <a16:creationId xmlns:a16="http://schemas.microsoft.com/office/drawing/2014/main" id="{2E228B39-E69E-4928-A3B9-E0820CF9C197}"/>
              </a:ext>
            </a:extLst>
          </p:cNvPr>
          <p:cNvSpPr>
            <a:spLocks noGrp="1"/>
          </p:cNvSpPr>
          <p:nvPr>
            <p:ph type="body" sz="quarter" idx="49" hasCustomPrompt="1"/>
          </p:nvPr>
        </p:nvSpPr>
        <p:spPr>
          <a:xfrm>
            <a:off x="838197" y="2509005"/>
            <a:ext cx="4680000" cy="343264"/>
          </a:xfrm>
        </p:spPr>
        <p:txBody>
          <a:bodyPr rtlCol="0">
            <a:noAutofit/>
          </a:bodyPr>
          <a:lstStyle>
            <a:lvl1pPr marL="0" indent="0">
              <a:lnSpc>
                <a:spcPct val="100000"/>
              </a:lnSpc>
              <a:spcBef>
                <a:spcPts val="600"/>
              </a:spcBef>
              <a:buNone/>
              <a:defRPr sz="2400" b="1" i="0">
                <a:solidFill>
                  <a:schemeClr val="tx1"/>
                </a:solidFill>
                <a:latin typeface="+mj-lt"/>
              </a:defRPr>
            </a:lvl1pPr>
            <a:lvl2pPr marL="457200" indent="0">
              <a:buNone/>
              <a:defRPr/>
            </a:lvl2pPr>
          </a:lstStyle>
          <a:p>
            <a:pPr lvl="0" rtl="0"/>
            <a:r>
              <a:rPr lang="da-DK"/>
              <a:t>Rediger teksttypografier i master</a:t>
            </a:r>
          </a:p>
        </p:txBody>
      </p:sp>
      <p:sp>
        <p:nvSpPr>
          <p:cNvPr id="20" name="Pladsholder til tekst 40">
            <a:extLst>
              <a:ext uri="{FF2B5EF4-FFF2-40B4-BE49-F238E27FC236}">
                <a16:creationId xmlns:a16="http://schemas.microsoft.com/office/drawing/2014/main" id="{DB13281D-9A7C-4ED9-86E0-B903E8AE724B}"/>
              </a:ext>
            </a:extLst>
          </p:cNvPr>
          <p:cNvSpPr>
            <a:spLocks noGrp="1"/>
          </p:cNvSpPr>
          <p:nvPr>
            <p:ph type="body" sz="quarter" idx="52" hasCustomPrompt="1"/>
          </p:nvPr>
        </p:nvSpPr>
        <p:spPr>
          <a:xfrm>
            <a:off x="6694264" y="2509005"/>
            <a:ext cx="4680000" cy="343264"/>
          </a:xfrm>
        </p:spPr>
        <p:txBody>
          <a:bodyPr rtlCol="0">
            <a:noAutofit/>
          </a:bodyPr>
          <a:lstStyle>
            <a:lvl1pPr marL="0" indent="0">
              <a:lnSpc>
                <a:spcPct val="100000"/>
              </a:lnSpc>
              <a:spcBef>
                <a:spcPts val="600"/>
              </a:spcBef>
              <a:buNone/>
              <a:defRPr sz="2400" b="1" i="0">
                <a:solidFill>
                  <a:schemeClr val="tx1"/>
                </a:solidFill>
                <a:latin typeface="+mj-lt"/>
              </a:defRPr>
            </a:lvl1pPr>
            <a:lvl2pPr marL="457200" indent="0">
              <a:buNone/>
              <a:defRPr/>
            </a:lvl2pPr>
          </a:lstStyle>
          <a:p>
            <a:pPr lvl="0" rtl="0"/>
            <a:r>
              <a:rPr lang="da-DK"/>
              <a:t>Rediger teksttypografier i master</a:t>
            </a:r>
          </a:p>
        </p:txBody>
      </p:sp>
      <p:sp>
        <p:nvSpPr>
          <p:cNvPr id="21" name="Pladsholder til billede 2">
            <a:extLst>
              <a:ext uri="{FF2B5EF4-FFF2-40B4-BE49-F238E27FC236}">
                <a16:creationId xmlns:a16="http://schemas.microsoft.com/office/drawing/2014/main" id="{F2ACB6B7-AA9C-4400-AE52-4698E1110F22}"/>
              </a:ext>
            </a:extLst>
          </p:cNvPr>
          <p:cNvSpPr>
            <a:spLocks noGrp="1"/>
          </p:cNvSpPr>
          <p:nvPr>
            <p:ph type="pic" sz="quarter" idx="56"/>
          </p:nvPr>
        </p:nvSpPr>
        <p:spPr>
          <a:xfrm>
            <a:off x="943519" y="5736021"/>
            <a:ext cx="824400" cy="571500"/>
          </a:xfrm>
        </p:spPr>
        <p:txBody>
          <a:bodyPr rtlCol="0" anchor="ctr" anchorCtr="0">
            <a:noAutofit/>
          </a:bodyPr>
          <a:lstStyle>
            <a:lvl1pPr marL="0" indent="0" algn="ctr">
              <a:buNone/>
              <a:defRPr sz="400"/>
            </a:lvl1pPr>
          </a:lstStyle>
          <a:p>
            <a:pPr rtl="0"/>
            <a:r>
              <a:rPr lang="da-DK"/>
              <a:t>Klik på ikonet for at tilføje et billede</a:t>
            </a:r>
          </a:p>
        </p:txBody>
      </p:sp>
      <p:sp>
        <p:nvSpPr>
          <p:cNvPr id="16" name="Pladsholder til indhold 2">
            <a:extLst>
              <a:ext uri="{FF2B5EF4-FFF2-40B4-BE49-F238E27FC236}">
                <a16:creationId xmlns:a16="http://schemas.microsoft.com/office/drawing/2014/main" id="{609833F7-F057-48CB-9D76-2CA2BC07E553}"/>
              </a:ext>
            </a:extLst>
          </p:cNvPr>
          <p:cNvSpPr>
            <a:spLocks noGrp="1"/>
          </p:cNvSpPr>
          <p:nvPr>
            <p:ph sz="half" idx="57" hasCustomPrompt="1"/>
          </p:nvPr>
        </p:nvSpPr>
        <p:spPr>
          <a:xfrm>
            <a:off x="6475262" y="2914563"/>
            <a:ext cx="4899002" cy="2528208"/>
          </a:xfrm>
        </p:spPr>
        <p:txBody>
          <a:bodyPr rtlCol="0">
            <a:normAutofit/>
          </a:bodyPr>
          <a:lstStyle>
            <a:lvl1pPr marL="230400" indent="-230400">
              <a:lnSpc>
                <a:spcPct val="100000"/>
              </a:lnSpc>
              <a:spcBef>
                <a:spcPts val="600"/>
              </a:spcBef>
              <a:buClr>
                <a:srgbClr val="9D0000"/>
              </a:buClr>
              <a:buFont typeface="Arial" panose="020B0604020202020204" pitchFamily="34" charset="0"/>
              <a:buChar char="•"/>
              <a:defRPr sz="1600" i="0">
                <a:solidFill>
                  <a:schemeClr val="tx2"/>
                </a:solidFill>
              </a:defRPr>
            </a:lvl1pPr>
          </a:lstStyle>
          <a:p>
            <a:pPr lvl="0" rtl="0"/>
            <a:r>
              <a:rPr lang="da-DK"/>
              <a:t>Rediger teksttypografier i master</a:t>
            </a:r>
          </a:p>
        </p:txBody>
      </p:sp>
    </p:spTree>
    <p:extLst>
      <p:ext uri="{BB962C8B-B14F-4D97-AF65-F5344CB8AC3E}">
        <p14:creationId xmlns:p14="http://schemas.microsoft.com/office/powerpoint/2010/main" val="240474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13334"/>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70E81F30-8FC8-4841-8404-4DC79218B945}"/>
              </a:ext>
            </a:extLst>
          </p:cNvPr>
          <p:cNvSpPr/>
          <p:nvPr userDrawn="1"/>
        </p:nvSpPr>
        <p:spPr>
          <a:xfrm>
            <a:off x="11793520" y="0"/>
            <a:ext cx="35276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25" name="Rektangel: Afrundede hjørner 24">
            <a:extLst>
              <a:ext uri="{FF2B5EF4-FFF2-40B4-BE49-F238E27FC236}">
                <a16:creationId xmlns:a16="http://schemas.microsoft.com/office/drawing/2014/main" id="{83D29F65-481C-4C80-BB65-121E5AED26B5}"/>
              </a:ext>
            </a:extLst>
          </p:cNvPr>
          <p:cNvSpPr/>
          <p:nvPr userDrawn="1"/>
        </p:nvSpPr>
        <p:spPr>
          <a:xfrm>
            <a:off x="11844618" y="6249961"/>
            <a:ext cx="230420" cy="460402"/>
          </a:xfrm>
          <a:prstGeom prst="roundRect">
            <a:avLst>
              <a:gd name="adj" fmla="val 7366"/>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9" name="Rektangel 8">
            <a:extLst>
              <a:ext uri="{FF2B5EF4-FFF2-40B4-BE49-F238E27FC236}">
                <a16:creationId xmlns:a16="http://schemas.microsoft.com/office/drawing/2014/main" id="{4BC39664-EB8B-4A32-915A-D4308F792772}"/>
              </a:ext>
            </a:extLst>
          </p:cNvPr>
          <p:cNvSpPr/>
          <p:nvPr userDrawn="1"/>
        </p:nvSpPr>
        <p:spPr>
          <a:xfrm rot="5400000">
            <a:off x="8740140" y="3406142"/>
            <a:ext cx="6857999" cy="45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15" name="Rektangel 14">
            <a:extLst>
              <a:ext uri="{FF2B5EF4-FFF2-40B4-BE49-F238E27FC236}">
                <a16:creationId xmlns:a16="http://schemas.microsoft.com/office/drawing/2014/main" id="{AC6C03AE-289A-4BCC-971C-3400028C8764}"/>
              </a:ext>
            </a:extLst>
          </p:cNvPr>
          <p:cNvSpPr/>
          <p:nvPr userDrawn="1"/>
        </p:nvSpPr>
        <p:spPr>
          <a:xfrm rot="5400000">
            <a:off x="8694713" y="3406143"/>
            <a:ext cx="6857999" cy="45720"/>
          </a:xfrm>
          <a:prstGeom prst="rect">
            <a:avLst/>
          </a:prstGeom>
          <a:gradFill flip="none" rotWithShape="1">
            <a:gsLst>
              <a:gs pos="0">
                <a:schemeClr val="bg1">
                  <a:lumMod val="95000"/>
                  <a:alpha val="0"/>
                </a:schemeClr>
              </a:gs>
              <a:gs pos="100000">
                <a:schemeClr val="bg1">
                  <a:lumMod val="6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2" name="Pladsholder til titel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28000" cy="432000"/>
          </a:xfrm>
          <a:prstGeom prst="rect">
            <a:avLst/>
          </a:prstGeom>
        </p:spPr>
        <p:txBody>
          <a:bodyPr vert="horz" lIns="0" tIns="0" rIns="0" bIns="0" rtlCol="0" anchor="ctr">
            <a:noAutofit/>
          </a:bodyPr>
          <a:lstStyle/>
          <a:p>
            <a:pPr rtl="0"/>
            <a:r>
              <a:rPr lang="da-DK"/>
              <a:t>Klik for at redigere titlen på siden</a:t>
            </a:r>
            <a:endParaRPr lang="da-DK" dirty="0"/>
          </a:p>
        </p:txBody>
      </p:sp>
      <p:sp>
        <p:nvSpPr>
          <p:cNvPr id="3" name="Pladsholder til tekst 2">
            <a:extLst>
              <a:ext uri="{FF2B5EF4-FFF2-40B4-BE49-F238E27FC236}">
                <a16:creationId xmlns:a16="http://schemas.microsoft.com/office/drawing/2014/main" id="{213AB95C-7DD4-4796-80E4-1B7466A2A037}"/>
              </a:ext>
            </a:extLst>
          </p:cNvPr>
          <p:cNvSpPr>
            <a:spLocks noGrp="1"/>
          </p:cNvSpPr>
          <p:nvPr>
            <p:ph type="body" idx="1"/>
          </p:nvPr>
        </p:nvSpPr>
        <p:spPr>
          <a:xfrm>
            <a:off x="432000" y="1512000"/>
            <a:ext cx="11328000" cy="4679250"/>
          </a:xfrm>
          <a:prstGeom prst="rect">
            <a:avLst/>
          </a:prstGeom>
        </p:spPr>
        <p:txBody>
          <a:bodyPr vert="horz" lIns="0" tIns="0" rIns="0" bIns="0" rtlCol="0">
            <a:noAutofit/>
          </a:bodyPr>
          <a:lstStyle/>
          <a:p>
            <a:pPr lvl="0" rtl="0"/>
            <a:r>
              <a:rPr lang="da-DK"/>
              <a:t>Rediger teksttypografier i master</a:t>
            </a:r>
          </a:p>
          <a:p>
            <a:pPr lvl="1" rtl="0"/>
            <a:r>
              <a:rPr lang="da-DK"/>
              <a:t>Andet niveau</a:t>
            </a:r>
          </a:p>
          <a:p>
            <a:pPr lvl="2" rtl="0"/>
            <a:r>
              <a:rPr lang="da-DK"/>
              <a:t>Tredje niveau</a:t>
            </a:r>
          </a:p>
          <a:p>
            <a:pPr lvl="3" rtl="0"/>
            <a:r>
              <a:rPr lang="da-DK"/>
              <a:t>Fjerde niveau</a:t>
            </a:r>
          </a:p>
          <a:p>
            <a:pPr lvl="4" rtl="0"/>
            <a:r>
              <a:rPr lang="da-DK"/>
              <a:t>Femte niveau</a:t>
            </a:r>
            <a:endParaRPr lang="da-DK" dirty="0"/>
          </a:p>
        </p:txBody>
      </p:sp>
      <p:sp>
        <p:nvSpPr>
          <p:cNvPr id="5" name="Pladsholder til sidefod 4">
            <a:extLst>
              <a:ext uri="{FF2B5EF4-FFF2-40B4-BE49-F238E27FC236}">
                <a16:creationId xmlns:a16="http://schemas.microsoft.com/office/drawing/2014/main" id="{58879C91-B77F-4273-9A27-A3535FB889DB}"/>
              </a:ext>
            </a:extLst>
          </p:cNvPr>
          <p:cNvSpPr>
            <a:spLocks noGrp="1"/>
          </p:cNvSpPr>
          <p:nvPr>
            <p:ph type="ftr" sz="quarter" idx="3"/>
          </p:nvPr>
        </p:nvSpPr>
        <p:spPr>
          <a:xfrm>
            <a:off x="432000" y="6361483"/>
            <a:ext cx="5484930" cy="201532"/>
          </a:xfrm>
          <a:prstGeom prst="rect">
            <a:avLst/>
          </a:prstGeom>
          <a:noFill/>
        </p:spPr>
        <p:txBody>
          <a:bodyPr vert="horz" lIns="0" tIns="0" rIns="0" bIns="0" rtlCol="0" anchor="ctr"/>
          <a:lstStyle>
            <a:lvl1pPr algn="l">
              <a:defRPr sz="1200">
                <a:solidFill>
                  <a:schemeClr val="tx1">
                    <a:lumMod val="75000"/>
                    <a:lumOff val="25000"/>
                  </a:schemeClr>
                </a:solidFill>
              </a:defRPr>
            </a:lvl1pPr>
          </a:lstStyle>
          <a:p>
            <a:pPr rtl="0"/>
            <a:r>
              <a:rPr lang="da-DK"/>
              <a:t>Tilføj en sidefod</a:t>
            </a:r>
            <a:endParaRPr lang="da-DK" dirty="0"/>
          </a:p>
        </p:txBody>
      </p:sp>
      <p:sp>
        <p:nvSpPr>
          <p:cNvPr id="6" name="Pladsholder til slidenumm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727656" y="6277243"/>
            <a:ext cx="464344" cy="400188"/>
          </a:xfrm>
          <a:prstGeom prst="roundRect">
            <a:avLst>
              <a:gd name="adj" fmla="val 9526"/>
            </a:avLst>
          </a:prstGeom>
          <a:gradFill>
            <a:gsLst>
              <a:gs pos="20000">
                <a:schemeClr val="tx1">
                  <a:lumMod val="75000"/>
                  <a:lumOff val="25000"/>
                </a:schemeClr>
              </a:gs>
              <a:gs pos="82000">
                <a:schemeClr val="tx1"/>
              </a:gs>
            </a:gsLst>
            <a:lin ang="3000000" scaled="0"/>
          </a:gradFill>
          <a:ln w="6350">
            <a:solidFill>
              <a:schemeClr val="accent1"/>
            </a:solidFill>
          </a:ln>
        </p:spPr>
        <p:txBody>
          <a:bodyPr vert="horz" lIns="0" tIns="0" rIns="0" bIns="0" rtlCol="0" anchor="ctr"/>
          <a:lstStyle>
            <a:lvl1pPr algn="ctr">
              <a:defRPr sz="1200" i="1">
                <a:solidFill>
                  <a:schemeClr val="bg1"/>
                </a:solidFill>
                <a:latin typeface="Times New Roman" panose="02020603050405020304" pitchFamily="18" charset="0"/>
                <a:cs typeface="Times New Roman" panose="02020603050405020304" pitchFamily="18" charset="0"/>
              </a:defRPr>
            </a:lvl1pPr>
          </a:lstStyle>
          <a:p>
            <a:pPr rtl="0"/>
            <a:fld id="{19B51A1E-902D-48AF-9020-955120F399B6}" type="slidenum">
              <a:rPr lang="da-DK" smtClean="0"/>
              <a:pPr rtl="0"/>
              <a:t>‹nr.›</a:t>
            </a:fld>
            <a:endParaRPr lang="da-DK" dirty="0"/>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54" r:id="rId1"/>
    <p:sldLayoutId id="2147483649" r:id="rId2"/>
    <p:sldLayoutId id="2147483662" r:id="rId3"/>
    <p:sldLayoutId id="2147483663" r:id="rId4"/>
    <p:sldLayoutId id="2147483658" r:id="rId5"/>
    <p:sldLayoutId id="2147483665" r:id="rId6"/>
    <p:sldLayoutId id="2147483666" r:id="rId7"/>
    <p:sldLayoutId id="2147483659" r:id="rId8"/>
    <p:sldLayoutId id="2147483660" r:id="rId9"/>
    <p:sldLayoutId id="2147483664" r:id="rId10"/>
    <p:sldLayoutId id="2147483650" r:id="rId11"/>
    <p:sldLayoutId id="2147483652" r:id="rId12"/>
    <p:sldLayoutId id="2147483656" r:id="rId13"/>
    <p:sldLayoutId id="2147483657" r:id="rId14"/>
    <p:sldLayoutId id="2147483655" r:id="rId15"/>
    <p:sldLayoutId id="2147483667" r:id="rId16"/>
    <p:sldLayoutId id="2147483668" r:id="rId17"/>
    <p:sldLayoutId id="2147483669" r:id="rId18"/>
  </p:sldLayoutIdLst>
  <p:hf hdr="0" ftr="0" dt="0"/>
  <p:txStyles>
    <p:title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6.png"/><Relationship Id="rId3" Type="http://schemas.openxmlformats.org/officeDocument/2006/relationships/image" Target="../media/image6.svg"/><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notesSlide" Target="../notesSlides/notesSlide3.xml"/><Relationship Id="rId16"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9.sv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svg"/><Relationship Id="rId1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3.png"/><Relationship Id="rId5" Type="http://schemas.openxmlformats.org/officeDocument/2006/relationships/image" Target="../media/image22.jpg"/><Relationship Id="rId4" Type="http://schemas.openxmlformats.org/officeDocument/2006/relationships/image" Target="../media/image21.png"/><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bin"/><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jpg"/><Relationship Id="rId10" Type="http://schemas.openxmlformats.org/officeDocument/2006/relationships/image" Target="../media/image33.png"/><Relationship Id="rId4" Type="http://schemas.openxmlformats.org/officeDocument/2006/relationships/image" Target="../media/image27.jpg"/><Relationship Id="rId9" Type="http://schemas.openxmlformats.org/officeDocument/2006/relationships/image" Target="../media/image32.png"/><Relationship Id="rId1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3.svg"/><Relationship Id="rId3" Type="http://schemas.openxmlformats.org/officeDocument/2006/relationships/image" Target="../media/image38.svg"/><Relationship Id="rId7" Type="http://schemas.openxmlformats.org/officeDocument/2006/relationships/image" Target="../media/image6.svg"/><Relationship Id="rId12" Type="http://schemas.openxmlformats.org/officeDocument/2006/relationships/image" Target="../media/image45.sv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1.svg"/><Relationship Id="rId11" Type="http://schemas.openxmlformats.org/officeDocument/2006/relationships/image" Target="../media/image44.svg"/><Relationship Id="rId5" Type="http://schemas.openxmlformats.org/officeDocument/2006/relationships/image" Target="../media/image40.svg"/><Relationship Id="rId10" Type="http://schemas.openxmlformats.org/officeDocument/2006/relationships/image" Target="../media/image43.jpg"/><Relationship Id="rId4" Type="http://schemas.openxmlformats.org/officeDocument/2006/relationships/image" Target="../media/image39.svg"/><Relationship Id="rId9" Type="http://schemas.openxmlformats.org/officeDocument/2006/relationships/image" Target="../media/image42.svg"/><Relationship Id="rId1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1.svg"/><Relationship Id="rId18" Type="http://schemas.openxmlformats.org/officeDocument/2006/relationships/image" Target="../media/image56.svg"/><Relationship Id="rId3" Type="http://schemas.openxmlformats.org/officeDocument/2006/relationships/image" Target="../media/image46.png"/><Relationship Id="rId21" Type="http://schemas.openxmlformats.org/officeDocument/2006/relationships/image" Target="../media/image59.svg"/><Relationship Id="rId7" Type="http://schemas.openxmlformats.org/officeDocument/2006/relationships/image" Target="../media/image8.svg"/><Relationship Id="rId12" Type="http://schemas.openxmlformats.org/officeDocument/2006/relationships/image" Target="../media/image50.svg"/><Relationship Id="rId17" Type="http://schemas.openxmlformats.org/officeDocument/2006/relationships/image" Target="../media/image55.svg"/><Relationship Id="rId25" Type="http://schemas.openxmlformats.org/officeDocument/2006/relationships/image" Target="../media/image2.png"/><Relationship Id="rId2" Type="http://schemas.openxmlformats.org/officeDocument/2006/relationships/notesSlide" Target="../notesSlides/notesSlide10.xml"/><Relationship Id="rId16" Type="http://schemas.openxmlformats.org/officeDocument/2006/relationships/image" Target="../media/image54.svg"/><Relationship Id="rId20" Type="http://schemas.openxmlformats.org/officeDocument/2006/relationships/image" Target="../media/image58.svg"/><Relationship Id="rId1" Type="http://schemas.openxmlformats.org/officeDocument/2006/relationships/slideLayout" Target="../slideLayouts/slideLayout13.xml"/><Relationship Id="rId6" Type="http://schemas.openxmlformats.org/officeDocument/2006/relationships/image" Target="../media/image6.svg"/><Relationship Id="rId11" Type="http://schemas.openxmlformats.org/officeDocument/2006/relationships/image" Target="../media/image9.svg"/><Relationship Id="rId24" Type="http://schemas.openxmlformats.org/officeDocument/2006/relationships/image" Target="../media/image14.svg"/><Relationship Id="rId5" Type="http://schemas.openxmlformats.org/officeDocument/2006/relationships/image" Target="../media/image7.svg"/><Relationship Id="rId15" Type="http://schemas.openxmlformats.org/officeDocument/2006/relationships/image" Target="../media/image53.svg"/><Relationship Id="rId23" Type="http://schemas.openxmlformats.org/officeDocument/2006/relationships/image" Target="../media/image61.PNG"/><Relationship Id="rId10" Type="http://schemas.openxmlformats.org/officeDocument/2006/relationships/image" Target="../media/image10.svg"/><Relationship Id="rId19" Type="http://schemas.openxmlformats.org/officeDocument/2006/relationships/image" Target="../media/image57.svg"/><Relationship Id="rId4" Type="http://schemas.openxmlformats.org/officeDocument/2006/relationships/image" Target="../media/image47.svg"/><Relationship Id="rId9" Type="http://schemas.openxmlformats.org/officeDocument/2006/relationships/image" Target="../media/image49.svg"/><Relationship Id="rId14" Type="http://schemas.openxmlformats.org/officeDocument/2006/relationships/image" Target="../media/image52.svg"/><Relationship Id="rId22" Type="http://schemas.openxmlformats.org/officeDocument/2006/relationships/image" Target="../media/image60.sv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64.jpeg"/><Relationship Id="rId5" Type="http://schemas.openxmlformats.org/officeDocument/2006/relationships/image" Target="../media/image63.jpg"/><Relationship Id="rId4" Type="http://schemas.openxmlformats.org/officeDocument/2006/relationships/image" Target="../media/image62.jpg"/></Relationships>
</file>

<file path=ppt/slides/_rels/slide1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2.png"/><Relationship Id="rId7" Type="http://schemas.openxmlformats.org/officeDocument/2006/relationships/image" Target="../media/image68.jpe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67.jpeg"/><Relationship Id="rId5" Type="http://schemas.openxmlformats.org/officeDocument/2006/relationships/image" Target="../media/image66.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3.jpe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72.png"/><Relationship Id="rId5" Type="http://schemas.openxmlformats.org/officeDocument/2006/relationships/image" Target="../media/image71.jpeg"/><Relationship Id="rId4" Type="http://schemas.openxmlformats.org/officeDocument/2006/relationships/image" Target="../media/image70.jpeg"/></Relationships>
</file>

<file path=ppt/slides/_rels/slide1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png"/><Relationship Id="rId1" Type="http://schemas.openxmlformats.org/officeDocument/2006/relationships/slideLayout" Target="../slideLayouts/slideLayout15.xml"/><Relationship Id="rId5" Type="http://schemas.openxmlformats.org/officeDocument/2006/relationships/image" Target="../media/image76.jpeg"/><Relationship Id="rId4" Type="http://schemas.openxmlformats.org/officeDocument/2006/relationships/image" Target="../media/image75.jpeg"/></Relationships>
</file>

<file path=ppt/slides/_rels/slide1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3.xml"/><Relationship Id="rId6" Type="http://schemas.openxmlformats.org/officeDocument/2006/relationships/image" Target="../media/image80.png"/><Relationship Id="rId5" Type="http://schemas.openxmlformats.org/officeDocument/2006/relationships/image" Target="../media/image2.png"/><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image" Target="../media/image81.org&amp;utm_campaign=index&amp;utm_content=original"/><Relationship Id="rId2" Type="http://schemas.openxmlformats.org/officeDocument/2006/relationships/image" Target="../media/image2.png"/><Relationship Id="rId1" Type="http://schemas.openxmlformats.org/officeDocument/2006/relationships/slideLayout" Target="../slideLayouts/slideLayout15.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jpg"/></Relationships>
</file>

<file path=ppt/slides/_rels/slide18.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9.xml.rels><?xml version="1.0" encoding="UTF-8" standalone="yes"?>
<Relationships xmlns="http://schemas.openxmlformats.org/package/2006/relationships"><Relationship Id="rId8" Type="http://schemas.openxmlformats.org/officeDocument/2006/relationships/image" Target="../media/image94.jpg"/><Relationship Id="rId3" Type="http://schemas.openxmlformats.org/officeDocument/2006/relationships/image" Target="../media/image89.png"/><Relationship Id="rId7" Type="http://schemas.openxmlformats.org/officeDocument/2006/relationships/image" Target="../media/image93.jp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92.jpg"/><Relationship Id="rId11" Type="http://schemas.openxmlformats.org/officeDocument/2006/relationships/image" Target="../media/image96.png"/><Relationship Id="rId5" Type="http://schemas.openxmlformats.org/officeDocument/2006/relationships/image" Target="../media/image91.jpg"/><Relationship Id="rId10" Type="http://schemas.openxmlformats.org/officeDocument/2006/relationships/image" Target="../media/image2.png"/><Relationship Id="rId4" Type="http://schemas.openxmlformats.org/officeDocument/2006/relationships/image" Target="../media/image90.bin"/><Relationship Id="rId9" Type="http://schemas.openxmlformats.org/officeDocument/2006/relationships/image" Target="../media/image95.jpg"/></Relationships>
</file>

<file path=ppt/slides/_rels/slide20.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2.png"/><Relationship Id="rId1" Type="http://schemas.openxmlformats.org/officeDocument/2006/relationships/slideLayout" Target="../slideLayouts/slideLayout15.xml"/><Relationship Id="rId4" Type="http://schemas.openxmlformats.org/officeDocument/2006/relationships/image" Target="../media/image98.svg"/></Relationships>
</file>

<file path=ppt/slides/_rels/slide21.xml.rels><?xml version="1.0" encoding="UTF-8" standalone="yes"?>
<Relationships xmlns="http://schemas.openxmlformats.org/package/2006/relationships"><Relationship Id="rId8" Type="http://schemas.openxmlformats.org/officeDocument/2006/relationships/image" Target="../media/image104.png"/><Relationship Id="rId13" Type="http://schemas.openxmlformats.org/officeDocument/2006/relationships/image" Target="../media/image109.svg"/><Relationship Id="rId3" Type="http://schemas.openxmlformats.org/officeDocument/2006/relationships/image" Target="../media/image99.png"/><Relationship Id="rId7" Type="http://schemas.openxmlformats.org/officeDocument/2006/relationships/image" Target="../media/image103.png"/><Relationship Id="rId12" Type="http://schemas.openxmlformats.org/officeDocument/2006/relationships/image" Target="../media/image108.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102.png"/><Relationship Id="rId11" Type="http://schemas.openxmlformats.org/officeDocument/2006/relationships/image" Target="../media/image107.png"/><Relationship Id="rId5" Type="http://schemas.openxmlformats.org/officeDocument/2006/relationships/image" Target="../media/image101.png"/><Relationship Id="rId15" Type="http://schemas.openxmlformats.org/officeDocument/2006/relationships/image" Target="../media/image2.png"/><Relationship Id="rId10" Type="http://schemas.openxmlformats.org/officeDocument/2006/relationships/image" Target="../media/image106.png"/><Relationship Id="rId4" Type="http://schemas.openxmlformats.org/officeDocument/2006/relationships/image" Target="../media/image100.png"/><Relationship Id="rId9" Type="http://schemas.openxmlformats.org/officeDocument/2006/relationships/image" Target="../media/image105.png"/><Relationship Id="rId14" Type="http://schemas.openxmlformats.org/officeDocument/2006/relationships/image" Target="../media/image110.png"/></Relationships>
</file>

<file path=ppt/slides/_rels/slide22.xml.rels><?xml version="1.0" encoding="UTF-8" standalone="yes"?>
<Relationships xmlns="http://schemas.openxmlformats.org/package/2006/relationships"><Relationship Id="rId3" Type="http://schemas.openxmlformats.org/officeDocument/2006/relationships/image" Target="../media/image111.jp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14.sv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115.svg"/></Relationships>
</file>

<file path=ppt/slides/_rels/slide26.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notesSlide" Target="../notesSlides/notesSlide21.xml"/><Relationship Id="rId1" Type="http://schemas.openxmlformats.org/officeDocument/2006/relationships/slideLayout" Target="../slideLayouts/slideLayout17.xml"/><Relationship Id="rId5" Type="http://schemas.openxmlformats.org/officeDocument/2006/relationships/image" Target="../media/image2.png"/><Relationship Id="rId4" Type="http://schemas.openxmlformats.org/officeDocument/2006/relationships/image" Target="../media/image117.svg"/></Relationships>
</file>

<file path=ppt/slides/_rels/slide27.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120.png"/></Relationships>
</file>

<file path=ppt/slides/_rels/slide2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image" Target="../media/image122.jpg"/><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25.png"/><Relationship Id="rId7" Type="http://schemas.openxmlformats.org/officeDocument/2006/relationships/image" Target="../media/image2.png"/><Relationship Id="rId2" Type="http://schemas.openxmlformats.org/officeDocument/2006/relationships/image" Target="../media/image124.png"/><Relationship Id="rId1" Type="http://schemas.openxmlformats.org/officeDocument/2006/relationships/slideLayout" Target="../slideLayouts/slideLayout11.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32.xml.rels><?xml version="1.0" encoding="UTF-8" standalone="yes"?>
<Relationships xmlns="http://schemas.openxmlformats.org/package/2006/relationships"><Relationship Id="rId3" Type="http://schemas.openxmlformats.org/officeDocument/2006/relationships/image" Target="../media/image129.jp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www.facebook.com/" TargetMode="External"/><Relationship Id="rId2" Type="http://schemas.openxmlformats.org/officeDocument/2006/relationships/image" Target="../media/image2.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ladsholder til billede 6">
            <a:extLst>
              <a:ext uri="{FF2B5EF4-FFF2-40B4-BE49-F238E27FC236}">
                <a16:creationId xmlns:a16="http://schemas.microsoft.com/office/drawing/2014/main" id="{FE5D908F-BAEF-2843-BC2F-691696E72E11}"/>
              </a:ext>
            </a:extLst>
          </p:cNvPr>
          <p:cNvPicPr>
            <a:picLocks noGrp="1" noChangeAspect="1"/>
          </p:cNvPicPr>
          <p:nvPr>
            <p:ph type="pic" sz="quarter" idx="10"/>
          </p:nvPr>
        </p:nvPicPr>
        <p:blipFill>
          <a:blip r:embed="rId3">
            <a:extLst>
              <a:ext uri="{BEBA8EAE-BF5A-486C-A8C5-ECC9F3942E4B}">
                <a14:imgProps xmlns:a14="http://schemas.microsoft.com/office/drawing/2010/main">
                  <a14:imgLayer r:embed="rId4">
                    <a14:imgEffect>
                      <a14:colorTemperature colorTemp="8900"/>
                    </a14:imgEffect>
                  </a14:imgLayer>
                </a14:imgProps>
              </a:ext>
            </a:extLst>
          </a:blip>
          <a:srcRect/>
          <a:stretch/>
        </p:blipFill>
        <p:spPr>
          <a:xfrm>
            <a:off x="-1" y="1"/>
            <a:ext cx="11852695" cy="6857999"/>
          </a:xfrm>
        </p:spPr>
      </p:pic>
      <p:sp>
        <p:nvSpPr>
          <p:cNvPr id="25" name="Tekstfelt 24" descr="Slidemarkering af titelfeltet">
            <a:extLst>
              <a:ext uri="{FF2B5EF4-FFF2-40B4-BE49-F238E27FC236}">
                <a16:creationId xmlns:a16="http://schemas.microsoft.com/office/drawing/2014/main" id="{7EF238CB-AB58-4787-8F9C-A1C16929A2FA}"/>
              </a:ext>
              <a:ext uri="{C183D7F6-B498-43B3-948B-1728B52AA6E4}">
                <adec:decorative xmlns:adec="http://schemas.microsoft.com/office/drawing/2017/decorative" val="1"/>
              </a:ext>
            </a:extLst>
          </p:cNvPr>
          <p:cNvSpPr txBox="1">
            <a:spLocks/>
          </p:cNvSpPr>
          <p:nvPr/>
        </p:nvSpPr>
        <p:spPr>
          <a:xfrm flipH="1">
            <a:off x="-1" y="4745003"/>
            <a:ext cx="1992362" cy="1913745"/>
          </a:xfrm>
          <a:custGeom>
            <a:avLst/>
            <a:gdLst>
              <a:gd name="connsiteX0" fmla="*/ 1494549 w 1494549"/>
              <a:gd name="connsiteY0" fmla="*/ 0 h 2200275"/>
              <a:gd name="connsiteX1" fmla="*/ 100333 w 1494549"/>
              <a:gd name="connsiteY1" fmla="*/ 0 h 2200275"/>
              <a:gd name="connsiteX2" fmla="*/ 0 w 1494549"/>
              <a:gd name="connsiteY2" fmla="*/ 100333 h 2200275"/>
              <a:gd name="connsiteX3" fmla="*/ 0 w 1494549"/>
              <a:gd name="connsiteY3" fmla="*/ 2099942 h 2200275"/>
              <a:gd name="connsiteX4" fmla="*/ 100333 w 1494549"/>
              <a:gd name="connsiteY4" fmla="*/ 2200275 h 2200275"/>
              <a:gd name="connsiteX5" fmla="*/ 1494549 w 1494549"/>
              <a:gd name="connsiteY5" fmla="*/ 2200275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4549" h="2200275">
                <a:moveTo>
                  <a:pt x="1494549" y="0"/>
                </a:moveTo>
                <a:lnTo>
                  <a:pt x="100333" y="0"/>
                </a:lnTo>
                <a:cubicBezTo>
                  <a:pt x="44921" y="0"/>
                  <a:pt x="0" y="44921"/>
                  <a:pt x="0" y="100333"/>
                </a:cubicBezTo>
                <a:lnTo>
                  <a:pt x="0" y="2099942"/>
                </a:lnTo>
                <a:cubicBezTo>
                  <a:pt x="0" y="2155354"/>
                  <a:pt x="44921" y="2200275"/>
                  <a:pt x="100333" y="2200275"/>
                </a:cubicBezTo>
                <a:lnTo>
                  <a:pt x="1494549" y="2200275"/>
                </a:ln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da-DK"/>
          </a:p>
        </p:txBody>
      </p:sp>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1000838" y="4259222"/>
            <a:ext cx="6297429" cy="1913745"/>
          </a:xfrm>
          <a:gradFill>
            <a:gsLst>
              <a:gs pos="100000">
                <a:schemeClr val="tx1">
                  <a:lumMod val="95000"/>
                  <a:lumOff val="5000"/>
                </a:schemeClr>
              </a:gs>
              <a:gs pos="0">
                <a:schemeClr val="tx1">
                  <a:lumMod val="75000"/>
                  <a:lumOff val="25000"/>
                </a:schemeClr>
              </a:gs>
            </a:gsLst>
          </a:gradFill>
          <a:ln>
            <a:solidFill>
              <a:schemeClr val="bg1">
                <a:lumMod val="50000"/>
              </a:schemeClr>
            </a:solidFill>
          </a:ln>
        </p:spPr>
        <p:txBody>
          <a:bodyPr rtlCol="0"/>
          <a:lstStyle/>
          <a:p>
            <a:pPr rtl="0"/>
            <a:r>
              <a:rPr lang="da-DK" sz="4500" dirty="0"/>
              <a:t>Kommunikationsnetværk</a:t>
            </a:r>
          </a:p>
        </p:txBody>
      </p:sp>
      <p:sp>
        <p:nvSpPr>
          <p:cNvPr id="4" name="Undertitel 3">
            <a:extLst>
              <a:ext uri="{FF2B5EF4-FFF2-40B4-BE49-F238E27FC236}">
                <a16:creationId xmlns:a16="http://schemas.microsoft.com/office/drawing/2014/main" id="{4772945D-CA91-4CFE-8EB7-941C7618C994}"/>
              </a:ext>
            </a:extLst>
          </p:cNvPr>
          <p:cNvSpPr>
            <a:spLocks noGrp="1"/>
          </p:cNvSpPr>
          <p:nvPr>
            <p:ph type="subTitle" idx="1"/>
          </p:nvPr>
        </p:nvSpPr>
        <p:spPr>
          <a:xfrm>
            <a:off x="1130300" y="5143500"/>
            <a:ext cx="5710767" cy="715594"/>
          </a:xfrm>
        </p:spPr>
        <p:txBody>
          <a:bodyPr rtlCol="0"/>
          <a:lstStyle/>
          <a:p>
            <a:pPr rtl="0"/>
            <a:r>
              <a:rPr lang="da-DK" dirty="0"/>
              <a:t>2026</a:t>
            </a:r>
          </a:p>
        </p:txBody>
      </p:sp>
      <p:sp>
        <p:nvSpPr>
          <p:cNvPr id="20" name="Ligebenet trekant 19" descr="Slideskygge til titelfeltet">
            <a:extLst>
              <a:ext uri="{FF2B5EF4-FFF2-40B4-BE49-F238E27FC236}">
                <a16:creationId xmlns:a16="http://schemas.microsoft.com/office/drawing/2014/main" id="{545D50A1-D634-4325-B06C-5450FDF7B818}"/>
              </a:ext>
              <a:ext uri="{C183D7F6-B498-43B3-948B-1728B52AA6E4}">
                <adec:decorative xmlns:adec="http://schemas.microsoft.com/office/drawing/2017/decorative" val="1"/>
              </a:ext>
            </a:extLst>
          </p:cNvPr>
          <p:cNvSpPr/>
          <p:nvPr/>
        </p:nvSpPr>
        <p:spPr>
          <a:xfrm rot="10800000" flipH="1">
            <a:off x="1000838" y="6172967"/>
            <a:ext cx="64032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a:p>
        </p:txBody>
      </p:sp>
      <p:sp>
        <p:nvSpPr>
          <p:cNvPr id="5" name="Rectangle 1">
            <a:extLst>
              <a:ext uri="{FF2B5EF4-FFF2-40B4-BE49-F238E27FC236}">
                <a16:creationId xmlns:a16="http://schemas.microsoft.com/office/drawing/2014/main" id="{D5B9C015-EC8A-3ADB-B1E2-8D5D1383C40F}"/>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8" name="Picture 2" descr="logo_hd.png">
            <a:extLst>
              <a:ext uri="{FF2B5EF4-FFF2-40B4-BE49-F238E27FC236}">
                <a16:creationId xmlns:a16="http://schemas.microsoft.com/office/drawing/2014/main" id="{868442AF-9302-636A-486D-70A18F66CEFB}"/>
              </a:ext>
            </a:extLst>
          </p:cNvPr>
          <p:cNvPicPr>
            <a:picLocks noChangeAspect="1"/>
          </p:cNvPicPr>
          <p:nvPr/>
        </p:nvPicPr>
        <p:blipFill>
          <a:blip r:embed="rId5"/>
          <a:stretch>
            <a:fillRect/>
          </a:stretch>
        </p:blipFill>
        <p:spPr>
          <a:xfrm>
            <a:off x="9601200" y="73152"/>
            <a:ext cx="2103120" cy="706047"/>
          </a:xfrm>
          <a:prstGeom prst="rect">
            <a:avLst/>
          </a:prstGeom>
        </p:spPr>
      </p:pic>
    </p:spTree>
    <p:extLst>
      <p:ext uri="{BB962C8B-B14F-4D97-AF65-F5344CB8AC3E}">
        <p14:creationId xmlns:p14="http://schemas.microsoft.com/office/powerpoint/2010/main" val="3899961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60000">
              <a:srgbClr val="00437C"/>
            </a:gs>
            <a:gs pos="100000">
              <a:srgbClr val="ECF7EB"/>
            </a:gs>
          </a:gsLst>
          <a:path path="circle">
            <a:fillToRect r="100000" b="100000"/>
          </a:path>
          <a:tileRect l="-100000" t="-100000"/>
        </a:gradFill>
        <a:effectLst/>
      </p:bgPr>
    </p:bg>
    <p:spTree>
      <p:nvGrpSpPr>
        <p:cNvPr id="1" name="Shape 90"/>
        <p:cNvGrpSpPr/>
        <p:nvPr/>
      </p:nvGrpSpPr>
      <p:grpSpPr>
        <a:xfrm>
          <a:off x="0" y="0"/>
          <a:ext cx="0" cy="0"/>
          <a:chOff x="0" y="0"/>
          <a:chExt cx="0" cy="0"/>
        </a:xfrm>
      </p:grpSpPr>
      <p:sp>
        <p:nvSpPr>
          <p:cNvPr id="91" name="Google Shape;91;p14"/>
          <p:cNvSpPr txBox="1">
            <a:spLocks noGrp="1"/>
          </p:cNvSpPr>
          <p:nvPr>
            <p:ph type="ctrTitle" idx="4294967295"/>
          </p:nvPr>
        </p:nvSpPr>
        <p:spPr>
          <a:xfrm>
            <a:off x="4353867" y="1858867"/>
            <a:ext cx="6470400" cy="1600800"/>
          </a:xfrm>
          <a:prstGeom prst="rect">
            <a:avLst/>
          </a:prstGeom>
        </p:spPr>
        <p:txBody>
          <a:bodyPr spcFirstLastPara="1" vert="horz" wrap="square" lIns="0" tIns="0" rIns="0" bIns="0" rtlCol="0" anchor="ctr" anchorCtr="0">
            <a:noAutofit/>
          </a:bodyPr>
          <a:lstStyle/>
          <a:p>
            <a:pPr>
              <a:spcBef>
                <a:spcPts val="0"/>
              </a:spcBef>
            </a:pPr>
            <a:r>
              <a:rPr lang="en" sz="12800" dirty="0">
                <a:solidFill>
                  <a:schemeClr val="bg1"/>
                </a:solidFill>
              </a:rPr>
              <a:t>Hej!</a:t>
            </a:r>
            <a:endParaRPr sz="12800" dirty="0">
              <a:solidFill>
                <a:schemeClr val="bg1"/>
              </a:solidFill>
            </a:endParaRPr>
          </a:p>
        </p:txBody>
      </p:sp>
      <p:sp>
        <p:nvSpPr>
          <p:cNvPr id="92" name="Google Shape;92;p14"/>
          <p:cNvSpPr txBox="1">
            <a:spLocks noGrp="1"/>
          </p:cNvSpPr>
          <p:nvPr>
            <p:ph type="subTitle" idx="4294967295"/>
          </p:nvPr>
        </p:nvSpPr>
        <p:spPr>
          <a:xfrm>
            <a:off x="4353867" y="3614802"/>
            <a:ext cx="7507207" cy="1695429"/>
          </a:xfrm>
          <a:prstGeom prst="rect">
            <a:avLst/>
          </a:prstGeom>
        </p:spPr>
        <p:txBody>
          <a:bodyPr spcFirstLastPara="1" vert="horz" wrap="square" lIns="0" tIns="0" rIns="0" bIns="0" rtlCol="0" anchor="t" anchorCtr="0">
            <a:noAutofit/>
          </a:bodyPr>
          <a:lstStyle/>
          <a:p>
            <a:pPr marL="0" indent="0">
              <a:spcBef>
                <a:spcPts val="800"/>
              </a:spcBef>
              <a:buClr>
                <a:schemeClr val="dk1"/>
              </a:buClr>
              <a:buSzPts val="1100"/>
              <a:buNone/>
            </a:pPr>
            <a:r>
              <a:rPr lang="da-DK" sz="2400" b="1" dirty="0">
                <a:solidFill>
                  <a:schemeClr val="bg1"/>
                </a:solidFill>
              </a:rPr>
              <a:t>Pauli Hansen</a:t>
            </a:r>
          </a:p>
          <a:p>
            <a:pPr marL="0" indent="0">
              <a:spcBef>
                <a:spcPts val="800"/>
              </a:spcBef>
              <a:buClr>
                <a:schemeClr val="dk1"/>
              </a:buClr>
              <a:buSzPts val="1100"/>
              <a:buNone/>
            </a:pPr>
            <a:r>
              <a:rPr lang="da-DK" sz="2400" b="1" dirty="0">
                <a:solidFill>
                  <a:schemeClr val="bg1"/>
                </a:solidFill>
              </a:rPr>
              <a:t>Systemadministrator / </a:t>
            </a:r>
            <a:r>
              <a:rPr lang="da-DK" sz="2400" b="1" dirty="0" err="1">
                <a:solidFill>
                  <a:schemeClr val="bg1"/>
                </a:solidFill>
              </a:rPr>
              <a:t>Datatekniker</a:t>
            </a:r>
            <a:r>
              <a:rPr lang="da-DK" sz="2400" b="1" dirty="0">
                <a:solidFill>
                  <a:schemeClr val="bg1"/>
                </a:solidFill>
              </a:rPr>
              <a:t> m. speciale i infrastruktur</a:t>
            </a:r>
            <a:endParaRPr lang="da-DK" sz="2400" b="1" dirty="0">
              <a:solidFill>
                <a:schemeClr val="bg1"/>
              </a:solidFill>
              <a:cs typeface="Calibri Light"/>
            </a:endParaRPr>
          </a:p>
          <a:p>
            <a:pPr marL="0" indent="0">
              <a:spcBef>
                <a:spcPts val="800"/>
              </a:spcBef>
              <a:buClr>
                <a:schemeClr val="dk1"/>
              </a:buClr>
              <a:buSzPts val="1100"/>
              <a:buNone/>
            </a:pPr>
            <a:r>
              <a:rPr lang="da-DK" sz="2400" b="1" dirty="0">
                <a:solidFill>
                  <a:schemeClr val="bg1"/>
                </a:solidFill>
              </a:rPr>
              <a:t>EUC Sjællands IT-Afdeling</a:t>
            </a:r>
            <a:endParaRPr lang="da-DK" sz="2400" b="1" dirty="0">
              <a:solidFill>
                <a:schemeClr val="bg1"/>
              </a:solidFill>
              <a:cs typeface="Calibri Light"/>
            </a:endParaRPr>
          </a:p>
        </p:txBody>
      </p:sp>
      <p:cxnSp>
        <p:nvCxnSpPr>
          <p:cNvPr id="94" name="Google Shape;94;p14"/>
          <p:cNvCxnSpPr/>
          <p:nvPr/>
        </p:nvCxnSpPr>
        <p:spPr>
          <a:xfrm>
            <a:off x="0" y="3429000"/>
            <a:ext cx="1526400" cy="0"/>
          </a:xfrm>
          <a:prstGeom prst="straightConnector1">
            <a:avLst/>
          </a:prstGeom>
          <a:noFill/>
          <a:ln w="9525" cap="flat" cmpd="sng">
            <a:solidFill>
              <a:schemeClr val="bg1"/>
            </a:solidFill>
            <a:prstDash val="solid"/>
            <a:round/>
            <a:headEnd type="none" w="med" len="med"/>
            <a:tailEnd type="none" w="med" len="med"/>
          </a:ln>
        </p:spPr>
      </p:cxnSp>
      <p:pic>
        <p:nvPicPr>
          <p:cNvPr id="95" name="Google Shape;95;p14"/>
          <p:cNvPicPr preferRelativeResize="0"/>
          <p:nvPr/>
        </p:nvPicPr>
        <p:blipFill>
          <a:blip r:embed="rId3"/>
          <a:srcRect/>
          <a:stretch/>
        </p:blipFill>
        <p:spPr>
          <a:xfrm>
            <a:off x="1532249" y="2487135"/>
            <a:ext cx="2234469" cy="2246168"/>
          </a:xfrm>
          <a:prstGeom prst="rect">
            <a:avLst/>
          </a:prstGeom>
          <a:noFill/>
          <a:ln w="9525" cap="flat" cmpd="sng">
            <a:solidFill>
              <a:schemeClr val="bg1"/>
            </a:solidFill>
            <a:prstDash val="solid"/>
            <a:round/>
            <a:headEnd type="none" w="sm" len="sm"/>
            <a:tailEnd type="none" w="sm" len="sm"/>
          </a:ln>
          <a:effectLst>
            <a:outerShdw blurRad="57150" dist="19050" dir="5400000" algn="bl" rotWithShape="0">
              <a:srgbClr val="000000">
                <a:alpha val="50000"/>
              </a:srgbClr>
            </a:outerShdw>
          </a:effectLst>
        </p:spPr>
      </p:pic>
      <p:sp>
        <p:nvSpPr>
          <p:cNvPr id="2" name="Tekstfelt 1">
            <a:extLst>
              <a:ext uri="{FF2B5EF4-FFF2-40B4-BE49-F238E27FC236}">
                <a16:creationId xmlns:a16="http://schemas.microsoft.com/office/drawing/2014/main" id="{C16A20AE-73DC-4852-9FE8-ED307D2D356D}"/>
              </a:ext>
            </a:extLst>
          </p:cNvPr>
          <p:cNvSpPr txBox="1"/>
          <p:nvPr/>
        </p:nvSpPr>
        <p:spPr>
          <a:xfrm>
            <a:off x="2474277" y="5676900"/>
            <a:ext cx="1383712" cy="400110"/>
          </a:xfrm>
          <a:prstGeom prst="rect">
            <a:avLst/>
          </a:prstGeom>
          <a:noFill/>
        </p:spPr>
        <p:txBody>
          <a:bodyPr wrap="none" rtlCol="0">
            <a:spAutoFit/>
          </a:bodyPr>
          <a:lstStyle/>
          <a:p>
            <a:r>
              <a:rPr lang="da-DK" sz="2000" b="1" dirty="0">
                <a:solidFill>
                  <a:schemeClr val="bg1"/>
                </a:solidFill>
              </a:rPr>
              <a:t>25 23 57 23</a:t>
            </a:r>
          </a:p>
        </p:txBody>
      </p:sp>
      <p:sp>
        <p:nvSpPr>
          <p:cNvPr id="8" name="Tekstfelt 7">
            <a:extLst>
              <a:ext uri="{FF2B5EF4-FFF2-40B4-BE49-F238E27FC236}">
                <a16:creationId xmlns:a16="http://schemas.microsoft.com/office/drawing/2014/main" id="{2A20232D-5A78-40C3-958B-43DD6258E1E9}"/>
              </a:ext>
            </a:extLst>
          </p:cNvPr>
          <p:cNvSpPr txBox="1"/>
          <p:nvPr/>
        </p:nvSpPr>
        <p:spPr>
          <a:xfrm>
            <a:off x="8507137" y="5676900"/>
            <a:ext cx="1731564" cy="400110"/>
          </a:xfrm>
          <a:prstGeom prst="rect">
            <a:avLst/>
          </a:prstGeom>
          <a:noFill/>
        </p:spPr>
        <p:txBody>
          <a:bodyPr wrap="none" rtlCol="0">
            <a:spAutoFit/>
          </a:bodyPr>
          <a:lstStyle/>
          <a:p>
            <a:r>
              <a:rPr lang="da-DK" sz="2000" b="1" dirty="0">
                <a:solidFill>
                  <a:schemeClr val="bg1"/>
                </a:solidFill>
              </a:rPr>
              <a:t>paha@eucsj.dk</a:t>
            </a:r>
          </a:p>
        </p:txBody>
      </p:sp>
      <p:pic>
        <p:nvPicPr>
          <p:cNvPr id="4" name="Grafik 3" descr="Mail">
            <a:extLst>
              <a:ext uri="{FF2B5EF4-FFF2-40B4-BE49-F238E27FC236}">
                <a16:creationId xmlns:a16="http://schemas.microsoft.com/office/drawing/2014/main" id="{F8048A74-DAF4-4E0F-9B2A-751E9D5031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66612" y="5553134"/>
            <a:ext cx="540525" cy="540525"/>
          </a:xfrm>
          <a:prstGeom prst="rect">
            <a:avLst/>
          </a:prstGeom>
        </p:spPr>
      </p:pic>
      <p:pic>
        <p:nvPicPr>
          <p:cNvPr id="6" name="Grafik 5" descr="Modtager, telefonrør">
            <a:extLst>
              <a:ext uri="{FF2B5EF4-FFF2-40B4-BE49-F238E27FC236}">
                <a16:creationId xmlns:a16="http://schemas.microsoft.com/office/drawing/2014/main" id="{F006E7F1-85DC-4FDD-8172-251550A3E7B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53299" y="5606692"/>
            <a:ext cx="540525" cy="540525"/>
          </a:xfrm>
          <a:prstGeom prst="rect">
            <a:avLst/>
          </a:prstGeom>
        </p:spPr>
      </p:pic>
      <p:sp>
        <p:nvSpPr>
          <p:cNvPr id="5" name="Rectangle 1">
            <a:extLst>
              <a:ext uri="{FF2B5EF4-FFF2-40B4-BE49-F238E27FC236}">
                <a16:creationId xmlns:a16="http://schemas.microsoft.com/office/drawing/2014/main" id="{45167D2B-C209-2B76-828B-C8DFDFCAC824}"/>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9" name="Picture 2" descr="logo_hd.png">
            <a:extLst>
              <a:ext uri="{FF2B5EF4-FFF2-40B4-BE49-F238E27FC236}">
                <a16:creationId xmlns:a16="http://schemas.microsoft.com/office/drawing/2014/main" id="{C48D2B0A-5B89-33A7-AC32-8D15D42540DF}"/>
              </a:ext>
            </a:extLst>
          </p:cNvPr>
          <p:cNvPicPr>
            <a:picLocks noChangeAspect="1"/>
          </p:cNvPicPr>
          <p:nvPr/>
        </p:nvPicPr>
        <p:blipFill>
          <a:blip r:embed="rId6"/>
          <a:stretch>
            <a:fillRect/>
          </a:stretch>
        </p:blipFill>
        <p:spPr>
          <a:xfrm>
            <a:off x="9601200" y="73152"/>
            <a:ext cx="2103120" cy="706047"/>
          </a:xfrm>
          <a:prstGeom prst="rect">
            <a:avLst/>
          </a:prstGeom>
        </p:spPr>
      </p:pic>
      <p:sp>
        <p:nvSpPr>
          <p:cNvPr id="11" name="TextBox 3">
            <a:extLst>
              <a:ext uri="{FF2B5EF4-FFF2-40B4-BE49-F238E27FC236}">
                <a16:creationId xmlns:a16="http://schemas.microsoft.com/office/drawing/2014/main" id="{60F58A40-85BC-93B4-62AD-D6D1C463B494}"/>
              </a:ext>
            </a:extLst>
          </p:cNvPr>
          <p:cNvSpPr txBox="1"/>
          <p:nvPr/>
        </p:nvSpPr>
        <p:spPr>
          <a:xfrm>
            <a:off x="548640" y="164592"/>
            <a:ext cx="1968809" cy="553998"/>
          </a:xfrm>
          <a:prstGeom prst="rect">
            <a:avLst/>
          </a:prstGeom>
          <a:noFill/>
        </p:spPr>
        <p:txBody>
          <a:bodyPr wrap="none">
            <a:spAutoFit/>
          </a:bodyPr>
          <a:lstStyle/>
          <a:p>
            <a:pPr>
              <a:defRPr sz="3000" b="1">
                <a:solidFill>
                  <a:srgbClr val="FFFFFF"/>
                </a:solidFill>
              </a:defRPr>
            </a:pPr>
            <a:r>
              <a:rPr lang="da-DK" noProof="0" dirty="0"/>
              <a:t>Lidt om mig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1" name="Lige forbindelse 200">
            <a:extLst>
              <a:ext uri="{FF2B5EF4-FFF2-40B4-BE49-F238E27FC236}">
                <a16:creationId xmlns:a16="http://schemas.microsoft.com/office/drawing/2014/main" id="{606B5CE6-FD61-416F-A70C-3D4BC316C7C2}"/>
              </a:ext>
            </a:extLst>
          </p:cNvPr>
          <p:cNvCxnSpPr>
            <a:cxnSpLocks/>
            <a:endCxn id="186" idx="1"/>
          </p:cNvCxnSpPr>
          <p:nvPr/>
        </p:nvCxnSpPr>
        <p:spPr>
          <a:xfrm>
            <a:off x="2809009" y="4584707"/>
            <a:ext cx="2247900" cy="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sp>
        <p:nvSpPr>
          <p:cNvPr id="7" name="Pladsholder til slidenummer 8">
            <a:extLst>
              <a:ext uri="{FF2B5EF4-FFF2-40B4-BE49-F238E27FC236}">
                <a16:creationId xmlns:a16="http://schemas.microsoft.com/office/drawing/2014/main" id="{5433267A-B9C7-48F7-9182-89B949CACFF9}"/>
              </a:ext>
            </a:extLst>
          </p:cNvPr>
          <p:cNvSpPr txBox="1"/>
          <p:nvPr/>
        </p:nvSpPr>
        <p:spPr>
          <a:xfrm>
            <a:off x="11727655" y="6277246"/>
            <a:ext cx="464341" cy="400187"/>
          </a:xfrm>
          <a:prstGeom prst="rect">
            <a:avLst/>
          </a:prstGeom>
          <a:gradFill>
            <a:gsLst>
              <a:gs pos="0">
                <a:srgbClr val="404040"/>
              </a:gs>
              <a:gs pos="100000">
                <a:srgbClr val="000000"/>
              </a:gs>
            </a:gsLst>
            <a:lin ang="3000000"/>
          </a:gradFill>
          <a:ln w="6345" cap="flat">
            <a:solidFill>
              <a:srgbClr val="25C6E3"/>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16BF113-2354-426A-83E4-D238C0D35B1D}" type="slidenum">
              <a:rPr sz="1200">
                <a:solidFill>
                  <a:schemeClr val="bg1"/>
                </a:solidFill>
                <a:latin typeface="Times New Roman" panose="02020603050405020304" pitchFamily="18" charset="0"/>
                <a:cs typeface="Times New Roman" panose="02020603050405020304" pitchFamily="18" charset="0"/>
              </a:rPr>
              <a:t>3</a:t>
            </a:fld>
            <a:endParaRPr lang="da-DK" sz="1200" b="0" i="1" u="none" strike="noStrike" kern="1200" cap="none" spc="0" baseline="0" dirty="0">
              <a:solidFill>
                <a:schemeClr val="bg1"/>
              </a:solidFill>
              <a:uFillTx/>
              <a:latin typeface="Times New Roman" panose="02020603050405020304" pitchFamily="18" charset="0"/>
              <a:cs typeface="Times New Roman" panose="02020603050405020304" pitchFamily="18" charset="0"/>
            </a:endParaRPr>
          </a:p>
        </p:txBody>
      </p:sp>
      <p:pic>
        <p:nvPicPr>
          <p:cNvPr id="178" name="Grafik 177" descr="Laptop, bærbar">
            <a:extLst>
              <a:ext uri="{FF2B5EF4-FFF2-40B4-BE49-F238E27FC236}">
                <a16:creationId xmlns:a16="http://schemas.microsoft.com/office/drawing/2014/main" id="{31BB1B78-4B1A-452B-8ED2-BDA50459B9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95384" y="4127507"/>
            <a:ext cx="914400" cy="914400"/>
          </a:xfrm>
          <a:prstGeom prst="rect">
            <a:avLst/>
          </a:prstGeom>
        </p:spPr>
      </p:pic>
      <p:pic>
        <p:nvPicPr>
          <p:cNvPr id="180" name="Grafik 179" descr="Computer">
            <a:extLst>
              <a:ext uri="{FF2B5EF4-FFF2-40B4-BE49-F238E27FC236}">
                <a16:creationId xmlns:a16="http://schemas.microsoft.com/office/drawing/2014/main" id="{AC8D4191-AC2D-4C58-A052-1BA7093619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56909" y="4127507"/>
            <a:ext cx="914400" cy="914400"/>
          </a:xfrm>
          <a:prstGeom prst="rect">
            <a:avLst/>
          </a:prstGeom>
        </p:spPr>
      </p:pic>
      <p:pic>
        <p:nvPicPr>
          <p:cNvPr id="182" name="Grafik 181" descr="Printer">
            <a:extLst>
              <a:ext uri="{FF2B5EF4-FFF2-40B4-BE49-F238E27FC236}">
                <a16:creationId xmlns:a16="http://schemas.microsoft.com/office/drawing/2014/main" id="{7D6D3D29-9B1E-4FE4-802D-ABDB33B460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56909" y="5763033"/>
            <a:ext cx="914400" cy="914400"/>
          </a:xfrm>
          <a:prstGeom prst="rect">
            <a:avLst/>
          </a:prstGeom>
        </p:spPr>
      </p:pic>
      <p:pic>
        <p:nvPicPr>
          <p:cNvPr id="184" name="Grafik 183" descr="Trådløs router">
            <a:extLst>
              <a:ext uri="{FF2B5EF4-FFF2-40B4-BE49-F238E27FC236}">
                <a16:creationId xmlns:a16="http://schemas.microsoft.com/office/drawing/2014/main" id="{60CD4256-63B5-41B1-8E32-418EED5C098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56909" y="2174882"/>
            <a:ext cx="914400" cy="914400"/>
          </a:xfrm>
          <a:prstGeom prst="rect">
            <a:avLst/>
          </a:prstGeom>
        </p:spPr>
      </p:pic>
      <p:pic>
        <p:nvPicPr>
          <p:cNvPr id="186" name="Grafik 185" descr="Dvd-afspiller">
            <a:extLst>
              <a:ext uri="{FF2B5EF4-FFF2-40B4-BE49-F238E27FC236}">
                <a16:creationId xmlns:a16="http://schemas.microsoft.com/office/drawing/2014/main" id="{C76D7874-18FB-4C82-A6A1-D30C33D51B0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056909" y="4127507"/>
            <a:ext cx="914400" cy="914400"/>
          </a:xfrm>
          <a:prstGeom prst="rect">
            <a:avLst/>
          </a:prstGeom>
        </p:spPr>
      </p:pic>
      <p:cxnSp>
        <p:nvCxnSpPr>
          <p:cNvPr id="188" name="Lige forbindelse 187">
            <a:extLst>
              <a:ext uri="{FF2B5EF4-FFF2-40B4-BE49-F238E27FC236}">
                <a16:creationId xmlns:a16="http://schemas.microsoft.com/office/drawing/2014/main" id="{62388E37-07AA-4A28-997B-5CBBC8ACA091}"/>
              </a:ext>
            </a:extLst>
          </p:cNvPr>
          <p:cNvCxnSpPr>
            <a:cxnSpLocks/>
            <a:stCxn id="184" idx="2"/>
          </p:cNvCxnSpPr>
          <p:nvPr/>
        </p:nvCxnSpPr>
        <p:spPr>
          <a:xfrm>
            <a:off x="5514109" y="3089282"/>
            <a:ext cx="0" cy="138390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pic>
        <p:nvPicPr>
          <p:cNvPr id="198" name="Grafik 197" descr="Sky">
            <a:extLst>
              <a:ext uri="{FF2B5EF4-FFF2-40B4-BE49-F238E27FC236}">
                <a16:creationId xmlns:a16="http://schemas.microsoft.com/office/drawing/2014/main" id="{33D015AA-BDB1-4FDC-9032-F51BC954D2D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676159" y="1155707"/>
            <a:ext cx="914400" cy="914400"/>
          </a:xfrm>
          <a:prstGeom prst="rect">
            <a:avLst/>
          </a:prstGeom>
        </p:spPr>
      </p:pic>
      <p:cxnSp>
        <p:nvCxnSpPr>
          <p:cNvPr id="207" name="Lige forbindelse 206">
            <a:extLst>
              <a:ext uri="{FF2B5EF4-FFF2-40B4-BE49-F238E27FC236}">
                <a16:creationId xmlns:a16="http://schemas.microsoft.com/office/drawing/2014/main" id="{C1ADD4FF-23FB-4A8C-A0CE-D696987AD1CB}"/>
              </a:ext>
            </a:extLst>
          </p:cNvPr>
          <p:cNvCxnSpPr>
            <a:cxnSpLocks/>
          </p:cNvCxnSpPr>
          <p:nvPr/>
        </p:nvCxnSpPr>
        <p:spPr>
          <a:xfrm flipH="1">
            <a:off x="5847484" y="1784357"/>
            <a:ext cx="942975" cy="104775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cxnSp>
        <p:nvCxnSpPr>
          <p:cNvPr id="210" name="Lige forbindelse 209">
            <a:extLst>
              <a:ext uri="{FF2B5EF4-FFF2-40B4-BE49-F238E27FC236}">
                <a16:creationId xmlns:a16="http://schemas.microsoft.com/office/drawing/2014/main" id="{CAF16E9B-45F2-4488-A2DA-059796F8A645}"/>
              </a:ext>
            </a:extLst>
          </p:cNvPr>
          <p:cNvCxnSpPr>
            <a:cxnSpLocks/>
            <a:endCxn id="182" idx="0"/>
          </p:cNvCxnSpPr>
          <p:nvPr/>
        </p:nvCxnSpPr>
        <p:spPr>
          <a:xfrm flipH="1">
            <a:off x="5514109" y="4696233"/>
            <a:ext cx="2" cy="106680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sp>
        <p:nvSpPr>
          <p:cNvPr id="213" name="Tekstfelt 212">
            <a:extLst>
              <a:ext uri="{FF2B5EF4-FFF2-40B4-BE49-F238E27FC236}">
                <a16:creationId xmlns:a16="http://schemas.microsoft.com/office/drawing/2014/main" id="{6A287FC2-4E46-4403-BA0A-A9D985851019}"/>
              </a:ext>
            </a:extLst>
          </p:cNvPr>
          <p:cNvSpPr txBox="1"/>
          <p:nvPr/>
        </p:nvSpPr>
        <p:spPr>
          <a:xfrm>
            <a:off x="6876192" y="1460507"/>
            <a:ext cx="609592" cy="369332"/>
          </a:xfrm>
          <a:prstGeom prst="rect">
            <a:avLst/>
          </a:prstGeom>
          <a:noFill/>
        </p:spPr>
        <p:txBody>
          <a:bodyPr wrap="square" rtlCol="0">
            <a:spAutoFit/>
          </a:bodyPr>
          <a:lstStyle/>
          <a:p>
            <a:r>
              <a:rPr lang="da-DK" b="1" dirty="0">
                <a:solidFill>
                  <a:schemeClr val="bg1"/>
                </a:solidFill>
                <a:latin typeface="+mj-lt"/>
              </a:rPr>
              <a:t>ISP</a:t>
            </a:r>
          </a:p>
        </p:txBody>
      </p:sp>
      <p:cxnSp>
        <p:nvCxnSpPr>
          <p:cNvPr id="214" name="Lige forbindelse 213">
            <a:extLst>
              <a:ext uri="{FF2B5EF4-FFF2-40B4-BE49-F238E27FC236}">
                <a16:creationId xmlns:a16="http://schemas.microsoft.com/office/drawing/2014/main" id="{1DF4260F-8C5D-4427-A29E-E59D0BC76B89}"/>
              </a:ext>
            </a:extLst>
          </p:cNvPr>
          <p:cNvCxnSpPr>
            <a:cxnSpLocks/>
          </p:cNvCxnSpPr>
          <p:nvPr/>
        </p:nvCxnSpPr>
        <p:spPr>
          <a:xfrm>
            <a:off x="5847484" y="4584707"/>
            <a:ext cx="2247900" cy="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sp>
        <p:nvSpPr>
          <p:cNvPr id="215" name="Tekstfelt 214">
            <a:extLst>
              <a:ext uri="{FF2B5EF4-FFF2-40B4-BE49-F238E27FC236}">
                <a16:creationId xmlns:a16="http://schemas.microsoft.com/office/drawing/2014/main" id="{DD88718D-0DDC-477E-886D-511E4F0FA4C3}"/>
              </a:ext>
            </a:extLst>
          </p:cNvPr>
          <p:cNvSpPr txBox="1"/>
          <p:nvPr/>
        </p:nvSpPr>
        <p:spPr>
          <a:xfrm>
            <a:off x="314425" y="7479607"/>
            <a:ext cx="2419252" cy="369332"/>
          </a:xfrm>
          <a:prstGeom prst="rect">
            <a:avLst/>
          </a:prstGeom>
          <a:noFill/>
        </p:spPr>
        <p:txBody>
          <a:bodyPr wrap="none" rtlCol="0">
            <a:spAutoFit/>
          </a:bodyPr>
          <a:lstStyle/>
          <a:p>
            <a:r>
              <a:rPr lang="da-DK" b="1" dirty="0">
                <a:solidFill>
                  <a:schemeClr val="accent3">
                    <a:lumMod val="60000"/>
                    <a:lumOff val="40000"/>
                  </a:schemeClr>
                </a:solidFill>
              </a:rPr>
              <a:t>Mac: 00-14-22-01-23-45</a:t>
            </a:r>
            <a:endParaRPr lang="da-DK" dirty="0">
              <a:solidFill>
                <a:schemeClr val="accent3">
                  <a:lumMod val="60000"/>
                  <a:lumOff val="40000"/>
                </a:schemeClr>
              </a:solidFill>
            </a:endParaRPr>
          </a:p>
        </p:txBody>
      </p:sp>
      <p:pic>
        <p:nvPicPr>
          <p:cNvPr id="217" name="Grafik 216" descr="Konvolut">
            <a:extLst>
              <a:ext uri="{FF2B5EF4-FFF2-40B4-BE49-F238E27FC236}">
                <a16:creationId xmlns:a16="http://schemas.microsoft.com/office/drawing/2014/main" id="{DBADF102-BE8C-40E1-A55F-C380774B548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151786" y="4283282"/>
            <a:ext cx="602849" cy="602849"/>
          </a:xfrm>
          <a:prstGeom prst="rect">
            <a:avLst/>
          </a:prstGeom>
        </p:spPr>
      </p:pic>
      <p:pic>
        <p:nvPicPr>
          <p:cNvPr id="218" name="Grafik 217" descr="Konvolut">
            <a:extLst>
              <a:ext uri="{FF2B5EF4-FFF2-40B4-BE49-F238E27FC236}">
                <a16:creationId xmlns:a16="http://schemas.microsoft.com/office/drawing/2014/main" id="{04AA9452-B7D9-4113-AAA8-54EF5255406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212684" y="4283282"/>
            <a:ext cx="602849" cy="602849"/>
          </a:xfrm>
          <a:prstGeom prst="rect">
            <a:avLst/>
          </a:prstGeom>
        </p:spPr>
      </p:pic>
      <p:pic>
        <p:nvPicPr>
          <p:cNvPr id="219" name="Grafik 218" descr="Konvolut">
            <a:extLst>
              <a:ext uri="{FF2B5EF4-FFF2-40B4-BE49-F238E27FC236}">
                <a16:creationId xmlns:a16="http://schemas.microsoft.com/office/drawing/2014/main" id="{13237A81-9834-49B9-BABB-71F1EF7428F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212684" y="2530682"/>
            <a:ext cx="602849" cy="602849"/>
          </a:xfrm>
          <a:prstGeom prst="rect">
            <a:avLst/>
          </a:prstGeom>
        </p:spPr>
      </p:pic>
      <p:pic>
        <p:nvPicPr>
          <p:cNvPr id="221" name="Grafik 220" descr="Spørgsmålstegn">
            <a:extLst>
              <a:ext uri="{FF2B5EF4-FFF2-40B4-BE49-F238E27FC236}">
                <a16:creationId xmlns:a16="http://schemas.microsoft.com/office/drawing/2014/main" id="{8BBB7113-D1B9-49EA-99B5-00DB86AC9BD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013231" y="4071753"/>
            <a:ext cx="914400" cy="914400"/>
          </a:xfrm>
          <a:prstGeom prst="rect">
            <a:avLst/>
          </a:prstGeom>
        </p:spPr>
      </p:pic>
      <p:pic>
        <p:nvPicPr>
          <p:cNvPr id="3" name="Billede 2" descr="Et billede, der indeholder elektronik, computer&#10;&#10;Automatisk genereret beskrivelse">
            <a:extLst>
              <a:ext uri="{FF2B5EF4-FFF2-40B4-BE49-F238E27FC236}">
                <a16:creationId xmlns:a16="http://schemas.microsoft.com/office/drawing/2014/main" id="{E6F6A8BA-DC0D-4A16-857F-5B6B633086E5}"/>
              </a:ext>
            </a:extLst>
          </p:cNvPr>
          <p:cNvPicPr>
            <a:picLocks noChangeAspect="1"/>
          </p:cNvPicPr>
          <p:nvPr/>
        </p:nvPicPr>
        <p:blipFill>
          <a:blip r:embed="rId12"/>
          <a:stretch>
            <a:fillRect/>
          </a:stretch>
        </p:blipFill>
        <p:spPr>
          <a:xfrm>
            <a:off x="6822410" y="2653647"/>
            <a:ext cx="4072545" cy="1843502"/>
          </a:xfrm>
          <a:prstGeom prst="rect">
            <a:avLst/>
          </a:prstGeom>
        </p:spPr>
      </p:pic>
      <p:pic>
        <p:nvPicPr>
          <p:cNvPr id="5" name="Billede 4" descr="Et billede, der indeholder elektronik, kredsløb, computer&#10;&#10;Automatisk genereret beskrivelse">
            <a:extLst>
              <a:ext uri="{FF2B5EF4-FFF2-40B4-BE49-F238E27FC236}">
                <a16:creationId xmlns:a16="http://schemas.microsoft.com/office/drawing/2014/main" id="{85990BBF-E9EC-4686-B304-D9597FE01025}"/>
              </a:ext>
            </a:extLst>
          </p:cNvPr>
          <p:cNvPicPr>
            <a:picLocks noChangeAspect="1"/>
          </p:cNvPicPr>
          <p:nvPr/>
        </p:nvPicPr>
        <p:blipFill>
          <a:blip r:embed="rId13"/>
          <a:stretch>
            <a:fillRect/>
          </a:stretch>
        </p:blipFill>
        <p:spPr>
          <a:xfrm>
            <a:off x="6472187" y="2478226"/>
            <a:ext cx="5064589" cy="1965061"/>
          </a:xfrm>
          <a:prstGeom prst="rect">
            <a:avLst/>
          </a:prstGeom>
        </p:spPr>
      </p:pic>
      <p:pic>
        <p:nvPicPr>
          <p:cNvPr id="8" name="Billede 7" descr="Et billede, der indeholder elektronik, computer, monitor, sort&#10;&#10;Automatisk genereret beskrivelse">
            <a:extLst>
              <a:ext uri="{FF2B5EF4-FFF2-40B4-BE49-F238E27FC236}">
                <a16:creationId xmlns:a16="http://schemas.microsoft.com/office/drawing/2014/main" id="{634062D1-9323-4A8A-BDB0-9E99DE17126E}"/>
              </a:ext>
            </a:extLst>
          </p:cNvPr>
          <p:cNvPicPr>
            <a:picLocks noChangeAspect="1"/>
          </p:cNvPicPr>
          <p:nvPr/>
        </p:nvPicPr>
        <p:blipFill>
          <a:blip r:embed="rId14"/>
          <a:stretch>
            <a:fillRect/>
          </a:stretch>
        </p:blipFill>
        <p:spPr>
          <a:xfrm>
            <a:off x="7790592" y="1645173"/>
            <a:ext cx="2943655" cy="2114903"/>
          </a:xfrm>
          <a:prstGeom prst="rect">
            <a:avLst/>
          </a:prstGeom>
        </p:spPr>
      </p:pic>
      <p:pic>
        <p:nvPicPr>
          <p:cNvPr id="10" name="Billede 9" descr="Et billede, der indeholder elektronik, kredsløb, computer&#10;&#10;Automatisk genereret beskrivelse">
            <a:extLst>
              <a:ext uri="{FF2B5EF4-FFF2-40B4-BE49-F238E27FC236}">
                <a16:creationId xmlns:a16="http://schemas.microsoft.com/office/drawing/2014/main" id="{A5732369-A099-4DA0-A217-BFF446743D51}"/>
              </a:ext>
            </a:extLst>
          </p:cNvPr>
          <p:cNvPicPr>
            <a:picLocks noChangeAspect="1"/>
          </p:cNvPicPr>
          <p:nvPr/>
        </p:nvPicPr>
        <p:blipFill>
          <a:blip r:embed="rId15"/>
          <a:stretch>
            <a:fillRect/>
          </a:stretch>
        </p:blipFill>
        <p:spPr>
          <a:xfrm>
            <a:off x="7180988" y="4725482"/>
            <a:ext cx="4687928" cy="1751857"/>
          </a:xfrm>
          <a:prstGeom prst="rect">
            <a:avLst/>
          </a:prstGeom>
        </p:spPr>
      </p:pic>
      <p:sp>
        <p:nvSpPr>
          <p:cNvPr id="4" name="Rectangle 1">
            <a:extLst>
              <a:ext uri="{FF2B5EF4-FFF2-40B4-BE49-F238E27FC236}">
                <a16:creationId xmlns:a16="http://schemas.microsoft.com/office/drawing/2014/main" id="{1526AA0C-E455-6A9F-08F6-CA2C06A0BB85}"/>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9" name="Picture 2" descr="logo_hd.png">
            <a:extLst>
              <a:ext uri="{FF2B5EF4-FFF2-40B4-BE49-F238E27FC236}">
                <a16:creationId xmlns:a16="http://schemas.microsoft.com/office/drawing/2014/main" id="{F490E5F4-ACC3-6187-D165-FE7A38137FDB}"/>
              </a:ext>
            </a:extLst>
          </p:cNvPr>
          <p:cNvPicPr>
            <a:picLocks noChangeAspect="1"/>
          </p:cNvPicPr>
          <p:nvPr/>
        </p:nvPicPr>
        <p:blipFill>
          <a:blip r:embed="rId16"/>
          <a:stretch>
            <a:fillRect/>
          </a:stretch>
        </p:blipFill>
        <p:spPr>
          <a:xfrm>
            <a:off x="9601200" y="73152"/>
            <a:ext cx="2103120" cy="706047"/>
          </a:xfrm>
          <a:prstGeom prst="rect">
            <a:avLst/>
          </a:prstGeom>
        </p:spPr>
      </p:pic>
      <p:sp>
        <p:nvSpPr>
          <p:cNvPr id="12" name="TextBox 3">
            <a:extLst>
              <a:ext uri="{FF2B5EF4-FFF2-40B4-BE49-F238E27FC236}">
                <a16:creationId xmlns:a16="http://schemas.microsoft.com/office/drawing/2014/main" id="{9A31AF79-7167-0CE4-CC07-CEC1FF7B675B}"/>
              </a:ext>
            </a:extLst>
          </p:cNvPr>
          <p:cNvSpPr txBox="1"/>
          <p:nvPr/>
        </p:nvSpPr>
        <p:spPr>
          <a:xfrm>
            <a:off x="487680" y="123928"/>
            <a:ext cx="3083921" cy="553998"/>
          </a:xfrm>
          <a:prstGeom prst="rect">
            <a:avLst/>
          </a:prstGeom>
          <a:noFill/>
        </p:spPr>
        <p:txBody>
          <a:bodyPr wrap="none">
            <a:spAutoFit/>
          </a:bodyPr>
          <a:lstStyle/>
          <a:p>
            <a:pPr>
              <a:defRPr sz="3000" b="1">
                <a:solidFill>
                  <a:srgbClr val="FFFFFF"/>
                </a:solidFill>
              </a:defRPr>
            </a:pPr>
            <a:r>
              <a:rPr lang="da-DK" dirty="0"/>
              <a:t>Hvad er et netværk</a:t>
            </a:r>
            <a:endParaRPr lang="da-DK" noProof="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nodeType="clickEffect">
                                  <p:stCondLst>
                                    <p:cond delay="0"/>
                                  </p:stCondLst>
                                  <p:childTnLst>
                                    <p:animMotion origin="layout" path="M 0 0 L -0.25 0 E" pathEditMode="relative" ptsTypes="">
                                      <p:cBhvr>
                                        <p:cTn id="10" dur="2000" fill="hold"/>
                                        <p:tgtEl>
                                          <p:spTgt spid="180"/>
                                        </p:tgtEl>
                                        <p:attrNameLst>
                                          <p:attrName>ppt_x</p:attrName>
                                          <p:attrName>ppt_y</p:attrName>
                                        </p:attrNameLst>
                                      </p:cBhvr>
                                    </p:animMotion>
                                  </p:childTnLst>
                                </p:cTn>
                              </p:par>
                            </p:childTnLst>
                          </p:cTn>
                        </p:par>
                        <p:par>
                          <p:cTn id="11" fill="hold">
                            <p:stCondLst>
                              <p:cond delay="2000"/>
                            </p:stCondLst>
                            <p:childTnLst>
                              <p:par>
                                <p:cTn id="12" presetID="1" presetClass="entr" presetSubtype="0" fill="hold" nodeType="afterEffect">
                                  <p:stCondLst>
                                    <p:cond delay="0"/>
                                  </p:stCondLst>
                                  <p:childTnLst>
                                    <p:set>
                                      <p:cBhvr>
                                        <p:cTn id="13" dur="1" fill="hold">
                                          <p:stCondLst>
                                            <p:cond delay="0"/>
                                          </p:stCondLst>
                                        </p:cTn>
                                        <p:tgtEl>
                                          <p:spTgt spid="18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0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xit" presetSubtype="0" fill="hold" nodeType="clickEffect">
                                  <p:stCondLst>
                                    <p:cond delay="0"/>
                                  </p:stCondLst>
                                  <p:childTnLst>
                                    <p:set>
                                      <p:cBhvr>
                                        <p:cTn id="23" dur="1" fill="hold">
                                          <p:stCondLst>
                                            <p:cond delay="0"/>
                                          </p:stCondLst>
                                        </p:cTn>
                                        <p:tgtEl>
                                          <p:spTgt spid="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88"/>
                                        </p:tgtEl>
                                        <p:attrNameLst>
                                          <p:attrName>style.visibility</p:attrName>
                                        </p:attrNameLst>
                                      </p:cBhvr>
                                      <p:to>
                                        <p:strVal val="visible"/>
                                      </p:to>
                                    </p:set>
                                  </p:childTnLst>
                                </p:cTn>
                              </p:par>
                              <p:par>
                                <p:cTn id="30" presetID="1" presetClass="exit" presetSubtype="0" fill="hold" nodeType="withEffect">
                                  <p:stCondLst>
                                    <p:cond delay="0"/>
                                  </p:stCondLst>
                                  <p:childTnLst>
                                    <p:set>
                                      <p:cBhvr>
                                        <p:cTn id="31" dur="1" fill="hold">
                                          <p:stCondLst>
                                            <p:cond delay="0"/>
                                          </p:stCondLst>
                                        </p:cTn>
                                        <p:tgtEl>
                                          <p:spTgt spid="5"/>
                                        </p:tgtEl>
                                        <p:attrNameLst>
                                          <p:attrName>style.visibility</p:attrName>
                                        </p:attrNameLst>
                                      </p:cBhvr>
                                      <p:to>
                                        <p:strVal val="hidden"/>
                                      </p:to>
                                    </p:set>
                                  </p:childTnLst>
                                </p:cTn>
                              </p:par>
                              <p:par>
                                <p:cTn id="32" presetID="1" presetClass="entr" presetSubtype="0" fill="hold" nodeType="withEffect">
                                  <p:stCondLst>
                                    <p:cond delay="0"/>
                                  </p:stCondLst>
                                  <p:childTnLst>
                                    <p:set>
                                      <p:cBhvr>
                                        <p:cTn id="33" dur="1" fill="hold">
                                          <p:stCondLst>
                                            <p:cond delay="0"/>
                                          </p:stCondLst>
                                        </p:cTn>
                                        <p:tgtEl>
                                          <p:spTgt spid="184"/>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0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9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13"/>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217"/>
                                        </p:tgtEl>
                                        <p:attrNameLst>
                                          <p:attrName>style.visibility</p:attrName>
                                        </p:attrNameLst>
                                      </p:cBhvr>
                                      <p:to>
                                        <p:strVal val="visible"/>
                                      </p:to>
                                    </p:set>
                                  </p:childTnLst>
                                </p:cTn>
                              </p:par>
                              <p:par>
                                <p:cTn id="54" presetID="1" presetClass="exit" presetSubtype="0" fill="hold" nodeType="withEffect">
                                  <p:stCondLst>
                                    <p:cond delay="0"/>
                                  </p:stCondLst>
                                  <p:childTnLst>
                                    <p:set>
                                      <p:cBhvr>
                                        <p:cTn id="55" dur="1" fill="hold">
                                          <p:stCondLst>
                                            <p:cond delay="0"/>
                                          </p:stCondLst>
                                        </p:cTn>
                                        <p:tgtEl>
                                          <p:spTgt spid="8"/>
                                        </p:tgtEl>
                                        <p:attrNameLst>
                                          <p:attrName>style.visibility</p:attrName>
                                        </p:attrNameLst>
                                      </p:cBhvr>
                                      <p:to>
                                        <p:strVal val="hidden"/>
                                      </p:to>
                                    </p:set>
                                  </p:childTnLst>
                                </p:cTn>
                              </p:par>
                              <p:par>
                                <p:cTn id="56" presetID="1" presetClass="exit" presetSubtype="0" fill="hold" nodeType="withEffect">
                                  <p:stCondLst>
                                    <p:cond delay="0"/>
                                  </p:stCondLst>
                                  <p:childTnLst>
                                    <p:set>
                                      <p:cBhvr>
                                        <p:cTn id="57" dur="1" fill="hold">
                                          <p:stCondLst>
                                            <p:cond delay="0"/>
                                          </p:stCondLst>
                                        </p:cTn>
                                        <p:tgtEl>
                                          <p:spTgt spid="10"/>
                                        </p:tgtEl>
                                        <p:attrNameLst>
                                          <p:attrName>style.visibility</p:attrName>
                                        </p:attrNameLst>
                                      </p:cBhvr>
                                      <p:to>
                                        <p:strVal val="hidden"/>
                                      </p:to>
                                    </p:set>
                                  </p:childTnLst>
                                </p:cTn>
                              </p:par>
                              <p:par>
                                <p:cTn id="58" presetID="63" presetClass="path" presetSubtype="0" accel="50000" decel="50000" fill="remove" nodeType="withEffect">
                                  <p:stCondLst>
                                    <p:cond delay="0"/>
                                  </p:stCondLst>
                                  <p:childTnLst>
                                    <p:animMotion origin="layout" path="M 0 0 L 0.25 0 E" pathEditMode="relative" ptsTypes="">
                                      <p:cBhvr>
                                        <p:cTn id="59" dur="2000" fill="hold"/>
                                        <p:tgtEl>
                                          <p:spTgt spid="217"/>
                                        </p:tgtEl>
                                        <p:attrNameLst>
                                          <p:attrName>ppt_x</p:attrName>
                                          <p:attrName>ppt_y</p:attrName>
                                        </p:attrNameLst>
                                      </p:cBhvr>
                                    </p:animMotion>
                                  </p:childTnLst>
                                </p:cTn>
                              </p:par>
                            </p:childTnLst>
                          </p:cTn>
                        </p:par>
                        <p:par>
                          <p:cTn id="60" fill="hold">
                            <p:stCondLst>
                              <p:cond delay="2000"/>
                            </p:stCondLst>
                            <p:childTnLst>
                              <p:par>
                                <p:cTn id="61" presetID="1" presetClass="exit" presetSubtype="0" fill="hold" nodeType="afterEffect">
                                  <p:stCondLst>
                                    <p:cond delay="0"/>
                                  </p:stCondLst>
                                  <p:childTnLst>
                                    <p:set>
                                      <p:cBhvr>
                                        <p:cTn id="62" dur="1" fill="hold">
                                          <p:stCondLst>
                                            <p:cond delay="0"/>
                                          </p:stCondLst>
                                        </p:cTn>
                                        <p:tgtEl>
                                          <p:spTgt spid="217"/>
                                        </p:tgtEl>
                                        <p:attrNameLst>
                                          <p:attrName>style.visibility</p:attrName>
                                        </p:attrNameLst>
                                      </p:cBhvr>
                                      <p:to>
                                        <p:strVal val="hidden"/>
                                      </p:to>
                                    </p:set>
                                  </p:childTnLst>
                                </p:cTn>
                              </p:par>
                            </p:childTnLst>
                          </p:cTn>
                        </p:par>
                        <p:par>
                          <p:cTn id="63" fill="hold">
                            <p:stCondLst>
                              <p:cond delay="2000"/>
                            </p:stCondLst>
                            <p:childTnLst>
                              <p:par>
                                <p:cTn id="64" presetID="1" presetClass="entr" presetSubtype="0" fill="hold" nodeType="afterEffect">
                                  <p:stCondLst>
                                    <p:cond delay="0"/>
                                  </p:stCondLst>
                                  <p:childTnLst>
                                    <p:set>
                                      <p:cBhvr>
                                        <p:cTn id="65" dur="1" fill="hold">
                                          <p:stCondLst>
                                            <p:cond delay="0"/>
                                          </p:stCondLst>
                                        </p:cTn>
                                        <p:tgtEl>
                                          <p:spTgt spid="218"/>
                                        </p:tgtEl>
                                        <p:attrNameLst>
                                          <p:attrName>style.visibility</p:attrName>
                                        </p:attrNameLst>
                                      </p:cBhvr>
                                      <p:to>
                                        <p:strVal val="visible"/>
                                      </p:to>
                                    </p:set>
                                  </p:childTnLst>
                                </p:cTn>
                              </p:par>
                              <p:par>
                                <p:cTn id="66" presetID="63" presetClass="path" presetSubtype="0" accel="50000" decel="50000" fill="hold" nodeType="withEffect">
                                  <p:stCondLst>
                                    <p:cond delay="0"/>
                                  </p:stCondLst>
                                  <p:childTnLst>
                                    <p:animMotion origin="layout" path="M 0 0 L 0 -0.25556 " pathEditMode="relative" rAng="0" ptsTypes="AA">
                                      <p:cBhvr>
                                        <p:cTn id="67" dur="2000" fill="hold"/>
                                        <p:tgtEl>
                                          <p:spTgt spid="218"/>
                                        </p:tgtEl>
                                        <p:attrNameLst>
                                          <p:attrName>ppt_x</p:attrName>
                                          <p:attrName>ppt_y</p:attrName>
                                        </p:attrNameLst>
                                      </p:cBhvr>
                                      <p:rCtr x="0" y="-12778"/>
                                    </p:animMotion>
                                  </p:childTnLst>
                                </p:cTn>
                              </p:par>
                            </p:childTnLst>
                          </p:cTn>
                        </p:par>
                        <p:par>
                          <p:cTn id="68" fill="hold">
                            <p:stCondLst>
                              <p:cond delay="4000"/>
                            </p:stCondLst>
                            <p:childTnLst>
                              <p:par>
                                <p:cTn id="69" presetID="1" presetClass="exit" presetSubtype="0" fill="hold" nodeType="afterEffect">
                                  <p:stCondLst>
                                    <p:cond delay="0"/>
                                  </p:stCondLst>
                                  <p:childTnLst>
                                    <p:set>
                                      <p:cBhvr>
                                        <p:cTn id="70" dur="1" fill="hold">
                                          <p:stCondLst>
                                            <p:cond delay="0"/>
                                          </p:stCondLst>
                                        </p:cTn>
                                        <p:tgtEl>
                                          <p:spTgt spid="218"/>
                                        </p:tgtEl>
                                        <p:attrNameLst>
                                          <p:attrName>style.visibility</p:attrName>
                                        </p:attrNameLst>
                                      </p:cBhvr>
                                      <p:to>
                                        <p:strVal val="hidden"/>
                                      </p:to>
                                    </p:set>
                                  </p:childTnLst>
                                </p:cTn>
                              </p:par>
                            </p:childTnLst>
                          </p:cTn>
                        </p:par>
                        <p:par>
                          <p:cTn id="71" fill="hold">
                            <p:stCondLst>
                              <p:cond delay="4000"/>
                            </p:stCondLst>
                            <p:childTnLst>
                              <p:par>
                                <p:cTn id="72" presetID="1" presetClass="entr" presetSubtype="0" fill="hold" nodeType="afterEffect">
                                  <p:stCondLst>
                                    <p:cond delay="0"/>
                                  </p:stCondLst>
                                  <p:childTnLst>
                                    <p:set>
                                      <p:cBhvr>
                                        <p:cTn id="73" dur="1" fill="hold">
                                          <p:stCondLst>
                                            <p:cond delay="0"/>
                                          </p:stCondLst>
                                        </p:cTn>
                                        <p:tgtEl>
                                          <p:spTgt spid="219"/>
                                        </p:tgtEl>
                                        <p:attrNameLst>
                                          <p:attrName>style.visibility</p:attrName>
                                        </p:attrNameLst>
                                      </p:cBhvr>
                                      <p:to>
                                        <p:strVal val="visible"/>
                                      </p:to>
                                    </p:set>
                                  </p:childTnLst>
                                </p:cTn>
                              </p:par>
                              <p:par>
                                <p:cTn id="74" presetID="63" presetClass="path" presetSubtype="0" accel="50000" decel="50000" fill="hold" nodeType="withEffect">
                                  <p:stCondLst>
                                    <p:cond delay="0"/>
                                  </p:stCondLst>
                                  <p:childTnLst>
                                    <p:animMotion origin="layout" path="M 0 -4.44444E-6 L 0.10547 -0.2 " pathEditMode="relative" rAng="0" ptsTypes="AA">
                                      <p:cBhvr>
                                        <p:cTn id="75" dur="2000" fill="hold"/>
                                        <p:tgtEl>
                                          <p:spTgt spid="219"/>
                                        </p:tgtEl>
                                        <p:attrNameLst>
                                          <p:attrName>ppt_x</p:attrName>
                                          <p:attrName>ppt_y</p:attrName>
                                        </p:attrNameLst>
                                      </p:cBhvr>
                                      <p:rCtr x="5273" y="-10000"/>
                                    </p:animMotion>
                                  </p:childTnLst>
                                </p:cTn>
                              </p:par>
                            </p:childTnLst>
                          </p:cTn>
                        </p:par>
                        <p:par>
                          <p:cTn id="76" fill="hold">
                            <p:stCondLst>
                              <p:cond delay="6000"/>
                            </p:stCondLst>
                            <p:childTnLst>
                              <p:par>
                                <p:cTn id="77" presetID="1" presetClass="exit" presetSubtype="0" fill="hold" nodeType="afterEffect">
                                  <p:stCondLst>
                                    <p:cond delay="0"/>
                                  </p:stCondLst>
                                  <p:childTnLst>
                                    <p:set>
                                      <p:cBhvr>
                                        <p:cTn id="78" dur="1" fill="hold">
                                          <p:stCondLst>
                                            <p:cond delay="0"/>
                                          </p:stCondLst>
                                        </p:cTn>
                                        <p:tgtEl>
                                          <p:spTgt spid="219"/>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1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82"/>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4"/>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7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215">
                                            <p:txEl>
                                              <p:pRg st="0" end="0"/>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217"/>
                                        </p:tgtEl>
                                        <p:attrNameLst>
                                          <p:attrName>style.visibility</p:attrName>
                                        </p:attrNameLst>
                                      </p:cBhvr>
                                      <p:to>
                                        <p:strVal val="visible"/>
                                      </p:to>
                                    </p:set>
                                  </p:childTnLst>
                                </p:cTn>
                              </p:par>
                              <p:par>
                                <p:cTn id="95" presetID="63" presetClass="path" presetSubtype="0" accel="50000" decel="50000" fill="hold" nodeType="withEffect">
                                  <p:stCondLst>
                                    <p:cond delay="0"/>
                                  </p:stCondLst>
                                  <p:childTnLst>
                                    <p:animMotion origin="layout" path="M 0 0 L 0.25 0 E" pathEditMode="relative" ptsTypes="">
                                      <p:cBhvr>
                                        <p:cTn id="96" dur="2000" fill="hold"/>
                                        <p:tgtEl>
                                          <p:spTgt spid="217"/>
                                        </p:tgtEl>
                                        <p:attrNameLst>
                                          <p:attrName>ppt_x</p:attrName>
                                          <p:attrName>ppt_y</p:attrName>
                                        </p:attrNameLst>
                                      </p:cBhvr>
                                    </p:animMotion>
                                  </p:childTnLst>
                                </p:cTn>
                              </p:par>
                            </p:childTnLst>
                          </p:cTn>
                        </p:par>
                        <p:par>
                          <p:cTn id="97" fill="hold">
                            <p:stCondLst>
                              <p:cond delay="2000"/>
                            </p:stCondLst>
                            <p:childTnLst>
                              <p:par>
                                <p:cTn id="98" presetID="53" presetClass="entr" presetSubtype="16" fill="hold" nodeType="afterEffect">
                                  <p:stCondLst>
                                    <p:cond delay="0"/>
                                  </p:stCondLst>
                                  <p:childTnLst>
                                    <p:set>
                                      <p:cBhvr>
                                        <p:cTn id="99" dur="1" fill="hold">
                                          <p:stCondLst>
                                            <p:cond delay="0"/>
                                          </p:stCondLst>
                                        </p:cTn>
                                        <p:tgtEl>
                                          <p:spTgt spid="221"/>
                                        </p:tgtEl>
                                        <p:attrNameLst>
                                          <p:attrName>style.visibility</p:attrName>
                                        </p:attrNameLst>
                                      </p:cBhvr>
                                      <p:to>
                                        <p:strVal val="visible"/>
                                      </p:to>
                                    </p:set>
                                    <p:anim calcmode="lin" valueType="num">
                                      <p:cBhvr>
                                        <p:cTn id="100" dur="500" fill="hold"/>
                                        <p:tgtEl>
                                          <p:spTgt spid="221"/>
                                        </p:tgtEl>
                                        <p:attrNameLst>
                                          <p:attrName>ppt_w</p:attrName>
                                        </p:attrNameLst>
                                      </p:cBhvr>
                                      <p:tavLst>
                                        <p:tav tm="0">
                                          <p:val>
                                            <p:fltVal val="0"/>
                                          </p:val>
                                        </p:tav>
                                        <p:tav tm="100000">
                                          <p:val>
                                            <p:strVal val="#ppt_w"/>
                                          </p:val>
                                        </p:tav>
                                      </p:tavLst>
                                    </p:anim>
                                    <p:anim calcmode="lin" valueType="num">
                                      <p:cBhvr>
                                        <p:cTn id="101" dur="500" fill="hold"/>
                                        <p:tgtEl>
                                          <p:spTgt spid="221"/>
                                        </p:tgtEl>
                                        <p:attrNameLst>
                                          <p:attrName>ppt_h</p:attrName>
                                        </p:attrNameLst>
                                      </p:cBhvr>
                                      <p:tavLst>
                                        <p:tav tm="0">
                                          <p:val>
                                            <p:fltVal val="0"/>
                                          </p:val>
                                        </p:tav>
                                        <p:tav tm="100000">
                                          <p:val>
                                            <p:strVal val="#ppt_h"/>
                                          </p:val>
                                        </p:tav>
                                      </p:tavLst>
                                    </p:anim>
                                    <p:animEffect transition="in" filter="fade">
                                      <p:cBhvr>
                                        <p:cTn id="102" dur="500"/>
                                        <p:tgtEl>
                                          <p:spTgt spid="221"/>
                                        </p:tgtEl>
                                      </p:cBhvr>
                                    </p:animEffect>
                                  </p:childTnLst>
                                </p:cTn>
                              </p:par>
                              <p:par>
                                <p:cTn id="103" presetID="1" presetClass="exit" presetSubtype="0" fill="hold" nodeType="withEffect">
                                  <p:stCondLst>
                                    <p:cond delay="0"/>
                                  </p:stCondLst>
                                  <p:childTnLst>
                                    <p:set>
                                      <p:cBhvr>
                                        <p:cTn id="104" dur="1" fill="hold">
                                          <p:stCondLst>
                                            <p:cond delay="0"/>
                                          </p:stCondLst>
                                        </p:cTn>
                                        <p:tgtEl>
                                          <p:spTgt spid="217"/>
                                        </p:tgtEl>
                                        <p:attrNameLst>
                                          <p:attrName>style.visibility</p:attrName>
                                        </p:attrNameLst>
                                      </p:cBhvr>
                                      <p:to>
                                        <p:strVal val="hidden"/>
                                      </p:to>
                                    </p:set>
                                  </p:childTnLst>
                                </p:cTn>
                              </p:par>
                              <p:par>
                                <p:cTn id="105" presetID="26" presetClass="emph" presetSubtype="0" repeatCount="indefinite" fill="hold" nodeType="withEffect">
                                  <p:stCondLst>
                                    <p:cond delay="0"/>
                                  </p:stCondLst>
                                  <p:endCondLst>
                                    <p:cond evt="onNext" delay="0">
                                      <p:tgtEl>
                                        <p:sldTgt/>
                                      </p:tgtEl>
                                    </p:cond>
                                  </p:endCondLst>
                                  <p:childTnLst>
                                    <p:animEffect transition="out" filter="fade">
                                      <p:cBhvr>
                                        <p:cTn id="106" dur="500" tmFilter="0, 0; .2, .5; .8, .5; 1, 0"/>
                                        <p:tgtEl>
                                          <p:spTgt spid="221"/>
                                        </p:tgtEl>
                                      </p:cBhvr>
                                    </p:animEffect>
                                    <p:animScale>
                                      <p:cBhvr>
                                        <p:cTn id="107" dur="250" autoRev="1" fill="hold"/>
                                        <p:tgtEl>
                                          <p:spTgt spid="2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ladsholder til billede 11">
            <a:extLst>
              <a:ext uri="{FF2B5EF4-FFF2-40B4-BE49-F238E27FC236}">
                <a16:creationId xmlns:a16="http://schemas.microsoft.com/office/drawing/2014/main" id="{C4330FBA-FEA8-B941-8864-B3DEDDE80404}"/>
              </a:ext>
            </a:extLst>
          </p:cNvPr>
          <p:cNvPicPr>
            <a:picLocks noGrp="1" noChangeAspect="1"/>
          </p:cNvPicPr>
          <p:nvPr>
            <p:ph type="pic" sz="quarter" idx="10"/>
          </p:nvPr>
        </p:nvPicPr>
        <p:blipFill>
          <a:blip r:embed="rId3"/>
          <a:srcRect/>
          <a:stretch/>
        </p:blipFill>
        <p:spPr>
          <a:xfrm>
            <a:off x="1" y="0"/>
            <a:ext cx="10655455" cy="6858000"/>
          </a:xfrm>
        </p:spPr>
      </p:pic>
      <p:sp>
        <p:nvSpPr>
          <p:cNvPr id="38" name="Tekstfelt 37" descr="Markering på titelblok">
            <a:extLst>
              <a:ext uri="{FF2B5EF4-FFF2-40B4-BE49-F238E27FC236}">
                <a16:creationId xmlns:a16="http://schemas.microsoft.com/office/drawing/2014/main" id="{B231FB9C-F234-41D0-A4CE-8C29A5F2F553}"/>
              </a:ext>
              <a:ext uri="{C183D7F6-B498-43B3-948B-1728B52AA6E4}">
                <adec:decorative xmlns:adec="http://schemas.microsoft.com/office/drawing/2017/decorative" val="1"/>
              </a:ext>
            </a:extLst>
          </p:cNvPr>
          <p:cNvSpPr txBox="1">
            <a:spLocks/>
          </p:cNvSpPr>
          <p:nvPr/>
        </p:nvSpPr>
        <p:spPr>
          <a:xfrm>
            <a:off x="11349764" y="4549118"/>
            <a:ext cx="842235" cy="1755201"/>
          </a:xfrm>
          <a:custGeom>
            <a:avLst/>
            <a:gdLst>
              <a:gd name="connsiteX0" fmla="*/ 99480 w 846997"/>
              <a:gd name="connsiteY0" fmla="*/ 0 h 2200275"/>
              <a:gd name="connsiteX1" fmla="*/ 846997 w 846997"/>
              <a:gd name="connsiteY1" fmla="*/ 0 h 2200275"/>
              <a:gd name="connsiteX2" fmla="*/ 846997 w 846997"/>
              <a:gd name="connsiteY2" fmla="*/ 2200275 h 2200275"/>
              <a:gd name="connsiteX3" fmla="*/ 99480 w 846997"/>
              <a:gd name="connsiteY3" fmla="*/ 2200275 h 2200275"/>
              <a:gd name="connsiteX4" fmla="*/ 0 w 846997"/>
              <a:gd name="connsiteY4" fmla="*/ 2099942 h 2200275"/>
              <a:gd name="connsiteX5" fmla="*/ 0 w 846997"/>
              <a:gd name="connsiteY5" fmla="*/ 100333 h 2200275"/>
              <a:gd name="connsiteX6" fmla="*/ 99480 w 846997"/>
              <a:gd name="connsiteY6" fmla="*/ 0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997" h="2200275">
                <a:moveTo>
                  <a:pt x="99480" y="0"/>
                </a:moveTo>
                <a:lnTo>
                  <a:pt x="846997" y="0"/>
                </a:lnTo>
                <a:lnTo>
                  <a:pt x="846997" y="2200275"/>
                </a:lnTo>
                <a:lnTo>
                  <a:pt x="99480" y="2200275"/>
                </a:lnTo>
                <a:cubicBezTo>
                  <a:pt x="44539" y="2200275"/>
                  <a:pt x="0" y="2155354"/>
                  <a:pt x="0" y="2099942"/>
                </a:cubicBezTo>
                <a:lnTo>
                  <a:pt x="0" y="100333"/>
                </a:lnTo>
                <a:cubicBezTo>
                  <a:pt x="0" y="44921"/>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da-DK" dirty="0"/>
          </a:p>
        </p:txBody>
      </p:sp>
      <p:sp>
        <p:nvSpPr>
          <p:cNvPr id="35" name="Ligebenet trekant 34" descr="Skygge på titelblok">
            <a:extLst>
              <a:ext uri="{FF2B5EF4-FFF2-40B4-BE49-F238E27FC236}">
                <a16:creationId xmlns:a16="http://schemas.microsoft.com/office/drawing/2014/main" id="{FE193317-B8BD-46CA-B0A6-8A7511B086D9}"/>
              </a:ext>
              <a:ext uri="{C183D7F6-B498-43B3-948B-1728B52AA6E4}">
                <adec:decorative xmlns:adec="http://schemas.microsoft.com/office/drawing/2017/decorative" val="1"/>
              </a:ext>
            </a:extLst>
          </p:cNvPr>
          <p:cNvSpPr/>
          <p:nvPr/>
        </p:nvSpPr>
        <p:spPr>
          <a:xfrm rot="10800000">
            <a:off x="11359065" y="5839566"/>
            <a:ext cx="476249"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32" name="Kombinationstegning 5" descr="Udfyldt markeringsblok">
            <a:extLst>
              <a:ext uri="{FF2B5EF4-FFF2-40B4-BE49-F238E27FC236}">
                <a16:creationId xmlns:a16="http://schemas.microsoft.com/office/drawing/2014/main" id="{85E0D4E1-E389-4671-B0E7-165A10A05425}"/>
              </a:ext>
              <a:ext uri="{C183D7F6-B498-43B3-948B-1728B52AA6E4}">
                <adec:decorative xmlns:adec="http://schemas.microsoft.com/office/drawing/2017/decorative" val="1"/>
              </a:ext>
            </a:extLst>
          </p:cNvPr>
          <p:cNvSpPr>
            <a:spLocks noChangeAspect="1"/>
          </p:cNvSpPr>
          <p:nvPr/>
        </p:nvSpPr>
        <p:spPr bwMode="auto">
          <a:xfrm>
            <a:off x="3957768" y="2432298"/>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solidFill>
            <a:schemeClr val="bg1">
              <a:lumMod val="95000"/>
            </a:schemeClr>
          </a:solidFill>
          <a:ln w="63500" cap="flat">
            <a:no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33" name="Kombinationstegning 5" descr="Hul markeringsblok">
            <a:extLst>
              <a:ext uri="{FF2B5EF4-FFF2-40B4-BE49-F238E27FC236}">
                <a16:creationId xmlns:a16="http://schemas.microsoft.com/office/drawing/2014/main" id="{8186FEAF-6E1E-4258-94C3-5C589D4B5ADE}"/>
              </a:ext>
              <a:ext uri="{C183D7F6-B498-43B3-948B-1728B52AA6E4}">
                <adec:decorative xmlns:adec="http://schemas.microsoft.com/office/drawing/2017/decorative" val="1"/>
              </a:ext>
            </a:extLst>
          </p:cNvPr>
          <p:cNvSpPr>
            <a:spLocks noChangeAspect="1"/>
          </p:cNvSpPr>
          <p:nvPr/>
        </p:nvSpPr>
        <p:spPr bwMode="auto">
          <a:xfrm>
            <a:off x="6490727" y="1236374"/>
            <a:ext cx="1838651" cy="1613506"/>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63500" cap="flat">
            <a:solidFill>
              <a:schemeClr val="bg1">
                <a:lumMod val="95000"/>
              </a:schemeClr>
            </a:solidFill>
            <a:prstDash val="solid"/>
            <a:miter lim="800000"/>
            <a:headEnd/>
            <a:tailEnd/>
          </a:ln>
        </p:spPr>
        <p:txBody>
          <a:bodyPr vert="horz" wrap="square" lIns="91440" tIns="45720" rIns="91440" bIns="45720" numCol="1" rtlCol="0" anchor="t" anchorCtr="0" compatLnSpc="1">
            <a:prstTxWarp prst="textNoShape">
              <a:avLst/>
            </a:prstTxWarp>
          </a:bodyPr>
          <a:lstStyle/>
          <a:p>
            <a:pPr rtl="0"/>
            <a:endParaRPr lang="da-DK" dirty="0"/>
          </a:p>
        </p:txBody>
      </p:sp>
      <p:sp>
        <p:nvSpPr>
          <p:cNvPr id="13" name="Titel 12">
            <a:extLst>
              <a:ext uri="{FF2B5EF4-FFF2-40B4-BE49-F238E27FC236}">
                <a16:creationId xmlns:a16="http://schemas.microsoft.com/office/drawing/2014/main" id="{D8ECB7F7-6461-4045-9AD3-4E0497F8E694}"/>
              </a:ext>
            </a:extLst>
          </p:cNvPr>
          <p:cNvSpPr>
            <a:spLocks noGrp="1"/>
          </p:cNvSpPr>
          <p:nvPr>
            <p:ph type="ctrTitle"/>
          </p:nvPr>
        </p:nvSpPr>
        <p:spPr>
          <a:xfrm>
            <a:off x="5466522" y="4180113"/>
            <a:ext cx="6368792" cy="1755201"/>
          </a:xfrm>
        </p:spPr>
        <p:txBody>
          <a:bodyPr/>
          <a:lstStyle/>
          <a:p>
            <a:r>
              <a:rPr lang="da-DK" sz="5400" dirty="0"/>
              <a:t>Overblik og baggrund</a:t>
            </a:r>
            <a:br>
              <a:rPr lang="da-DK" sz="5400" dirty="0"/>
            </a:br>
            <a:endParaRPr lang="da-DK" dirty="0"/>
          </a:p>
        </p:txBody>
      </p:sp>
      <p:sp>
        <p:nvSpPr>
          <p:cNvPr id="3" name="Rectangle 1">
            <a:extLst>
              <a:ext uri="{FF2B5EF4-FFF2-40B4-BE49-F238E27FC236}">
                <a16:creationId xmlns:a16="http://schemas.microsoft.com/office/drawing/2014/main" id="{FE981B9A-4012-C4F3-00B4-011F716886AD}"/>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5" name="Picture 2" descr="logo_hd.png">
            <a:extLst>
              <a:ext uri="{FF2B5EF4-FFF2-40B4-BE49-F238E27FC236}">
                <a16:creationId xmlns:a16="http://schemas.microsoft.com/office/drawing/2014/main" id="{893B2E8C-50F6-1084-359D-3FE83662D7F4}"/>
              </a:ext>
            </a:extLst>
          </p:cNvPr>
          <p:cNvPicPr>
            <a:picLocks noChangeAspect="1"/>
          </p:cNvPicPr>
          <p:nvPr/>
        </p:nvPicPr>
        <p:blipFill>
          <a:blip r:embed="rId4"/>
          <a:stretch>
            <a:fillRect/>
          </a:stretch>
        </p:blipFill>
        <p:spPr>
          <a:xfrm>
            <a:off x="9601200" y="73152"/>
            <a:ext cx="2103120" cy="706047"/>
          </a:xfrm>
          <a:prstGeom prst="rect">
            <a:avLst/>
          </a:prstGeom>
        </p:spPr>
      </p:pic>
    </p:spTree>
    <p:extLst>
      <p:ext uri="{BB962C8B-B14F-4D97-AF65-F5344CB8AC3E}">
        <p14:creationId xmlns:p14="http://schemas.microsoft.com/office/powerpoint/2010/main" val="4153678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3" descr="Soldat">
            <a:extLst>
              <a:ext uri="{FF2B5EF4-FFF2-40B4-BE49-F238E27FC236}">
                <a16:creationId xmlns:a16="http://schemas.microsoft.com/office/drawing/2014/main" id="{14CBA829-C9AB-4A33-B062-020D2AE3A2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526772" y="2895935"/>
            <a:ext cx="2595562" cy="2595562"/>
          </a:xfrm>
          <a:prstGeom prst="rect">
            <a:avLst/>
          </a:prstGeom>
        </p:spPr>
      </p:pic>
      <p:pic>
        <p:nvPicPr>
          <p:cNvPr id="10" name="Billede 9">
            <a:extLst>
              <a:ext uri="{FF2B5EF4-FFF2-40B4-BE49-F238E27FC236}">
                <a16:creationId xmlns:a16="http://schemas.microsoft.com/office/drawing/2014/main" id="{EB1EFA71-87DE-409E-8C16-921639118C6B}"/>
              </a:ext>
            </a:extLst>
          </p:cNvPr>
          <p:cNvPicPr>
            <a:picLocks noChangeAspect="1"/>
          </p:cNvPicPr>
          <p:nvPr/>
        </p:nvPicPr>
        <p:blipFill>
          <a:blip r:embed="rId4"/>
          <a:stretch>
            <a:fillRect/>
          </a:stretch>
        </p:blipFill>
        <p:spPr>
          <a:xfrm>
            <a:off x="3968368" y="3091721"/>
            <a:ext cx="3712369" cy="2203990"/>
          </a:xfrm>
          <a:prstGeom prst="rect">
            <a:avLst/>
          </a:prstGeom>
        </p:spPr>
      </p:pic>
      <p:pic>
        <p:nvPicPr>
          <p:cNvPr id="14" name="Pladsholder til billede 18">
            <a:extLst>
              <a:ext uri="{FF2B5EF4-FFF2-40B4-BE49-F238E27FC236}">
                <a16:creationId xmlns:a16="http://schemas.microsoft.com/office/drawing/2014/main" id="{7793F627-293F-4843-9164-837EFF21A523}"/>
              </a:ext>
            </a:extLst>
          </p:cNvPr>
          <p:cNvPicPr>
            <a:picLocks/>
          </p:cNvPicPr>
          <p:nvPr/>
        </p:nvPicPr>
        <p:blipFill>
          <a:blip r:embed="rId5"/>
          <a:srcRect/>
          <a:stretch/>
        </p:blipFill>
        <p:spPr>
          <a:xfrm>
            <a:off x="9249309" y="4763183"/>
            <a:ext cx="2405261" cy="2124000"/>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p:spPr>
      </p:pic>
      <p:pic>
        <p:nvPicPr>
          <p:cNvPr id="15" name="Pladsholder til billede 16">
            <a:extLst>
              <a:ext uri="{FF2B5EF4-FFF2-40B4-BE49-F238E27FC236}">
                <a16:creationId xmlns:a16="http://schemas.microsoft.com/office/drawing/2014/main" id="{A4DE1241-558C-47AB-93C6-9A9D057AE4D2}"/>
              </a:ext>
            </a:extLst>
          </p:cNvPr>
          <p:cNvPicPr>
            <a:picLocks/>
          </p:cNvPicPr>
          <p:nvPr/>
        </p:nvPicPr>
        <p:blipFill>
          <a:blip r:embed="rId6"/>
          <a:srcRect/>
          <a:stretch/>
        </p:blipFill>
        <p:spPr>
          <a:xfrm>
            <a:off x="9203590" y="2436326"/>
            <a:ext cx="2405261" cy="2124000"/>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p:spPr>
      </p:pic>
      <p:pic>
        <p:nvPicPr>
          <p:cNvPr id="17" name="Pladsholder til billede 16">
            <a:extLst>
              <a:ext uri="{FF2B5EF4-FFF2-40B4-BE49-F238E27FC236}">
                <a16:creationId xmlns:a16="http://schemas.microsoft.com/office/drawing/2014/main" id="{E939460F-854D-4856-8511-25217A019CDF}"/>
              </a:ext>
            </a:extLst>
          </p:cNvPr>
          <p:cNvPicPr>
            <a:picLocks/>
          </p:cNvPicPr>
          <p:nvPr/>
        </p:nvPicPr>
        <p:blipFill>
          <a:blip r:embed="rId7"/>
          <a:srcRect/>
          <a:stretch/>
        </p:blipFill>
        <p:spPr>
          <a:xfrm>
            <a:off x="7195939" y="1305000"/>
            <a:ext cx="2405261" cy="2124000"/>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chemeClr val="bg1">
              <a:lumMod val="95000"/>
            </a:schemeClr>
          </a:solidFill>
        </p:spPr>
      </p:pic>
      <p:pic>
        <p:nvPicPr>
          <p:cNvPr id="18" name="Pladsholder til billede 16">
            <a:extLst>
              <a:ext uri="{FF2B5EF4-FFF2-40B4-BE49-F238E27FC236}">
                <a16:creationId xmlns:a16="http://schemas.microsoft.com/office/drawing/2014/main" id="{00D5DC8E-CB6A-4DB3-B084-C398627DBD9F}"/>
              </a:ext>
            </a:extLst>
          </p:cNvPr>
          <p:cNvPicPr>
            <a:picLocks/>
          </p:cNvPicPr>
          <p:nvPr/>
        </p:nvPicPr>
        <p:blipFill>
          <a:blip r:embed="rId8"/>
          <a:srcRect/>
          <a:stretch/>
        </p:blipFill>
        <p:spPr>
          <a:xfrm>
            <a:off x="7195938" y="3705729"/>
            <a:ext cx="2405261" cy="2124000"/>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p:spPr>
      </p:pic>
      <p:sp>
        <p:nvSpPr>
          <p:cNvPr id="12" name="Rectangle 1">
            <a:extLst>
              <a:ext uri="{FF2B5EF4-FFF2-40B4-BE49-F238E27FC236}">
                <a16:creationId xmlns:a16="http://schemas.microsoft.com/office/drawing/2014/main" id="{6A9247BE-6A98-C5CD-E4F5-F7BF38AC29B8}"/>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9" name="Picture 2" descr="logo_hd.png">
            <a:extLst>
              <a:ext uri="{FF2B5EF4-FFF2-40B4-BE49-F238E27FC236}">
                <a16:creationId xmlns:a16="http://schemas.microsoft.com/office/drawing/2014/main" id="{6E38DAB4-161F-E818-AA13-44129A6C7567}"/>
              </a:ext>
            </a:extLst>
          </p:cNvPr>
          <p:cNvPicPr>
            <a:picLocks noChangeAspect="1"/>
          </p:cNvPicPr>
          <p:nvPr/>
        </p:nvPicPr>
        <p:blipFill>
          <a:blip r:embed="rId9"/>
          <a:stretch>
            <a:fillRect/>
          </a:stretch>
        </p:blipFill>
        <p:spPr>
          <a:xfrm>
            <a:off x="9601200" y="73152"/>
            <a:ext cx="2103120" cy="706047"/>
          </a:xfrm>
          <a:prstGeom prst="rect">
            <a:avLst/>
          </a:prstGeom>
        </p:spPr>
      </p:pic>
      <p:sp>
        <p:nvSpPr>
          <p:cNvPr id="21" name="TextBox 3">
            <a:extLst>
              <a:ext uri="{FF2B5EF4-FFF2-40B4-BE49-F238E27FC236}">
                <a16:creationId xmlns:a16="http://schemas.microsoft.com/office/drawing/2014/main" id="{6158E860-5EC5-8230-B9C7-6EFF71916DA9}"/>
              </a:ext>
            </a:extLst>
          </p:cNvPr>
          <p:cNvSpPr txBox="1"/>
          <p:nvPr/>
        </p:nvSpPr>
        <p:spPr>
          <a:xfrm>
            <a:off x="548640" y="164592"/>
            <a:ext cx="6745308" cy="553998"/>
          </a:xfrm>
          <a:prstGeom prst="rect">
            <a:avLst/>
          </a:prstGeom>
          <a:noFill/>
        </p:spPr>
        <p:txBody>
          <a:bodyPr wrap="none">
            <a:spAutoFit/>
          </a:bodyPr>
          <a:lstStyle/>
          <a:p>
            <a:pPr>
              <a:defRPr sz="3000" b="1">
                <a:solidFill>
                  <a:srgbClr val="FFFFFF"/>
                </a:solidFill>
              </a:defRPr>
            </a:pPr>
            <a:r>
              <a:rPr lang="da-DK" dirty="0">
                <a:solidFill>
                  <a:schemeClr val="bg1"/>
                </a:solidFill>
              </a:rPr>
              <a:t>ARPA – Advanced Research Projects Agency</a:t>
            </a:r>
            <a:endParaRPr lang="da-DK" noProof="0" dirty="0">
              <a:solidFill>
                <a:schemeClr val="bg1"/>
              </a:solidFill>
            </a:endParaRPr>
          </a:p>
        </p:txBody>
      </p:sp>
    </p:spTree>
    <p:extLst>
      <p:ext uri="{BB962C8B-B14F-4D97-AF65-F5344CB8AC3E}">
        <p14:creationId xmlns:p14="http://schemas.microsoft.com/office/powerpoint/2010/main" val="194304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53"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nodeType="clickEffect">
                                  <p:stCondLst>
                                    <p:cond delay="0"/>
                                  </p:stCondLst>
                                  <p:childTnLst>
                                    <p:animMotion origin="layout" path="M 0 0 L -0.25 0 E" pathEditMode="relative" ptsTypes="">
                                      <p:cBhvr>
                                        <p:cTn id="19" dur="2000" fill="hold"/>
                                        <p:tgtEl>
                                          <p:spTgt spid="4"/>
                                        </p:tgtEl>
                                        <p:attrNameLst>
                                          <p:attrName>ppt_x</p:attrName>
                                          <p:attrName>ppt_y</p:attrName>
                                        </p:attrNameLst>
                                      </p:cBhvr>
                                    </p:animMotion>
                                  </p:childTnLst>
                                </p:cTn>
                              </p:par>
                              <p:par>
                                <p:cTn id="20" presetID="35" presetClass="path" presetSubtype="0" accel="50000" decel="50000" fill="hold" nodeType="withEffect">
                                  <p:stCondLst>
                                    <p:cond delay="0"/>
                                  </p:stCondLst>
                                  <p:childTnLst>
                                    <p:animMotion origin="layout" path="M 1.875E-6 0 L -0.25 0 " pathEditMode="relative" rAng="0" ptsTypes="AA">
                                      <p:cBhvr>
                                        <p:cTn id="21" dur="2000" fill="hold"/>
                                        <p:tgtEl>
                                          <p:spTgt spid="10"/>
                                        </p:tgtEl>
                                        <p:attrNameLst>
                                          <p:attrName>ppt_x</p:attrName>
                                          <p:attrName>ppt_y</p:attrName>
                                        </p:attrNameLst>
                                      </p:cBhvr>
                                      <p:rCtr x="-12500" y="0"/>
                                    </p:animMotion>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26" presetClass="emph" presetSubtype="0" repeatCount="indefinite" fill="hold" nodeType="clickEffect">
                                  <p:stCondLst>
                                    <p:cond delay="0"/>
                                  </p:stCondLst>
                                  <p:endCondLst>
                                    <p:cond evt="onNext" delay="0">
                                      <p:tgtEl>
                                        <p:sldTgt/>
                                      </p:tgtEl>
                                    </p:cond>
                                  </p:end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Billede 6" descr="Et billede, der indeholder computer, indendørs, sidder, bord&#10;&#10;Automatisk genereret beskrivelse">
            <a:extLst>
              <a:ext uri="{FF2B5EF4-FFF2-40B4-BE49-F238E27FC236}">
                <a16:creationId xmlns:a16="http://schemas.microsoft.com/office/drawing/2014/main" id="{76CF9ECE-055D-4365-94A8-CD5A425C6764}"/>
              </a:ext>
            </a:extLst>
          </p:cNvPr>
          <p:cNvPicPr>
            <a:picLocks noChangeAspect="1"/>
          </p:cNvPicPr>
          <p:nvPr/>
        </p:nvPicPr>
        <p:blipFill>
          <a:blip r:embed="rId3"/>
          <a:stretch>
            <a:fillRect/>
          </a:stretch>
        </p:blipFill>
        <p:spPr>
          <a:xfrm>
            <a:off x="3312658" y="1524236"/>
            <a:ext cx="4714286" cy="3809524"/>
          </a:xfrm>
          <a:prstGeom prst="rect">
            <a:avLst/>
          </a:prstGeom>
        </p:spPr>
      </p:pic>
      <p:pic>
        <p:nvPicPr>
          <p:cNvPr id="5" name="Billede 4" descr="Et billede, der indeholder indendørs, bord, køkken, sidder&#10;&#10;Automatisk genereret beskrivelse">
            <a:extLst>
              <a:ext uri="{FF2B5EF4-FFF2-40B4-BE49-F238E27FC236}">
                <a16:creationId xmlns:a16="http://schemas.microsoft.com/office/drawing/2014/main" id="{C3AEE355-6B5E-4E12-886B-5A784779358B}"/>
              </a:ext>
            </a:extLst>
          </p:cNvPr>
          <p:cNvPicPr>
            <a:picLocks noChangeAspect="1"/>
          </p:cNvPicPr>
          <p:nvPr/>
        </p:nvPicPr>
        <p:blipFill>
          <a:blip r:embed="rId4"/>
          <a:stretch>
            <a:fillRect/>
          </a:stretch>
        </p:blipFill>
        <p:spPr>
          <a:xfrm>
            <a:off x="2621801" y="1423985"/>
            <a:ext cx="6096000" cy="4010025"/>
          </a:xfrm>
          <a:prstGeom prst="rect">
            <a:avLst/>
          </a:prstGeom>
        </p:spPr>
      </p:pic>
      <p:pic>
        <p:nvPicPr>
          <p:cNvPr id="10" name="Billede 9" descr="Et billede, der indeholder mand, person, briller, indendørs&#10;&#10;Automatisk genereret beskrivelse">
            <a:extLst>
              <a:ext uri="{FF2B5EF4-FFF2-40B4-BE49-F238E27FC236}">
                <a16:creationId xmlns:a16="http://schemas.microsoft.com/office/drawing/2014/main" id="{EAB4B5E9-20D2-4E23-96AF-CBAC9AA16E2A}"/>
              </a:ext>
            </a:extLst>
          </p:cNvPr>
          <p:cNvPicPr>
            <a:picLocks noChangeAspect="1"/>
          </p:cNvPicPr>
          <p:nvPr/>
        </p:nvPicPr>
        <p:blipFill>
          <a:blip r:embed="rId5"/>
          <a:stretch>
            <a:fillRect/>
          </a:stretch>
        </p:blipFill>
        <p:spPr>
          <a:xfrm>
            <a:off x="4189810" y="1206499"/>
            <a:ext cx="3746500" cy="4445000"/>
          </a:xfrm>
          <a:prstGeom prst="rect">
            <a:avLst/>
          </a:prstGeom>
        </p:spPr>
      </p:pic>
      <p:sp>
        <p:nvSpPr>
          <p:cNvPr id="11" name="Tekstfelt 10">
            <a:extLst>
              <a:ext uri="{FF2B5EF4-FFF2-40B4-BE49-F238E27FC236}">
                <a16:creationId xmlns:a16="http://schemas.microsoft.com/office/drawing/2014/main" id="{18A55A61-0788-4542-A488-D7E2546EE512}"/>
              </a:ext>
            </a:extLst>
          </p:cNvPr>
          <p:cNvSpPr txBox="1"/>
          <p:nvPr/>
        </p:nvSpPr>
        <p:spPr>
          <a:xfrm>
            <a:off x="4515984" y="4900400"/>
            <a:ext cx="3160032" cy="646331"/>
          </a:xfrm>
          <a:prstGeom prst="rect">
            <a:avLst/>
          </a:prstGeom>
          <a:noFill/>
        </p:spPr>
        <p:txBody>
          <a:bodyPr wrap="none" rtlCol="0">
            <a:spAutoFit/>
          </a:bodyPr>
          <a:lstStyle/>
          <a:p>
            <a:r>
              <a:rPr lang="da-DK" sz="3600" b="1" dirty="0">
                <a:solidFill>
                  <a:schemeClr val="bg1"/>
                </a:solidFill>
                <a:latin typeface="Rockwell Condensed" panose="02060603050405020104" pitchFamily="18" charset="0"/>
              </a:rPr>
              <a:t>Joseph </a:t>
            </a:r>
            <a:r>
              <a:rPr lang="da-DK" sz="3600" b="1" dirty="0" err="1">
                <a:solidFill>
                  <a:schemeClr val="bg1"/>
                </a:solidFill>
                <a:latin typeface="Rockwell Condensed" panose="02060603050405020104" pitchFamily="18" charset="0"/>
              </a:rPr>
              <a:t>Licklider</a:t>
            </a:r>
            <a:endParaRPr lang="da-DK" sz="3600" b="1" dirty="0">
              <a:solidFill>
                <a:schemeClr val="bg1"/>
              </a:solidFill>
              <a:latin typeface="Rockwell Condensed" panose="02060603050405020104" pitchFamily="18" charset="0"/>
            </a:endParaRPr>
          </a:p>
        </p:txBody>
      </p:sp>
      <p:pic>
        <p:nvPicPr>
          <p:cNvPr id="15" name="Billede 14" descr="Et billede, der indeholder tegning&#10;&#10;Automatisk genereret beskrivelse">
            <a:extLst>
              <a:ext uri="{FF2B5EF4-FFF2-40B4-BE49-F238E27FC236}">
                <a16:creationId xmlns:a16="http://schemas.microsoft.com/office/drawing/2014/main" id="{3AACAB9B-C9B3-4E02-97AE-3DCECE2DFB0D}"/>
              </a:ext>
            </a:extLst>
          </p:cNvPr>
          <p:cNvPicPr>
            <a:picLocks noChangeAspect="1"/>
          </p:cNvPicPr>
          <p:nvPr/>
        </p:nvPicPr>
        <p:blipFill>
          <a:blip r:embed="rId6"/>
          <a:stretch>
            <a:fillRect/>
          </a:stretch>
        </p:blipFill>
        <p:spPr>
          <a:xfrm rot="20338428">
            <a:off x="5116287" y="3117618"/>
            <a:ext cx="1700830" cy="622757"/>
          </a:xfrm>
          <a:prstGeom prst="rect">
            <a:avLst/>
          </a:prstGeom>
        </p:spPr>
      </p:pic>
      <p:pic>
        <p:nvPicPr>
          <p:cNvPr id="18" name="Billede 17">
            <a:extLst>
              <a:ext uri="{FF2B5EF4-FFF2-40B4-BE49-F238E27FC236}">
                <a16:creationId xmlns:a16="http://schemas.microsoft.com/office/drawing/2014/main" id="{661EC00C-6F99-4D78-8B6D-5C8EB9475755}"/>
              </a:ext>
            </a:extLst>
          </p:cNvPr>
          <p:cNvPicPr>
            <a:picLocks noChangeAspect="1"/>
          </p:cNvPicPr>
          <p:nvPr/>
        </p:nvPicPr>
        <p:blipFill>
          <a:blip r:embed="rId7"/>
          <a:stretch>
            <a:fillRect/>
          </a:stretch>
        </p:blipFill>
        <p:spPr>
          <a:xfrm rot="1131602">
            <a:off x="10196408" y="7124826"/>
            <a:ext cx="2075106" cy="2554357"/>
          </a:xfrm>
          <a:prstGeom prst="rect">
            <a:avLst/>
          </a:prstGeom>
        </p:spPr>
      </p:pic>
      <p:pic>
        <p:nvPicPr>
          <p:cNvPr id="29" name="Billede 28" descr="Et billede, der indeholder mad&#10;&#10;Automatisk genereret beskrivelse">
            <a:extLst>
              <a:ext uri="{FF2B5EF4-FFF2-40B4-BE49-F238E27FC236}">
                <a16:creationId xmlns:a16="http://schemas.microsoft.com/office/drawing/2014/main" id="{B88D71E4-BF36-4866-BF54-F4C53AACD161}"/>
              </a:ext>
            </a:extLst>
          </p:cNvPr>
          <p:cNvPicPr>
            <a:picLocks noChangeAspect="1"/>
          </p:cNvPicPr>
          <p:nvPr/>
        </p:nvPicPr>
        <p:blipFill>
          <a:blip r:embed="rId8"/>
          <a:stretch>
            <a:fillRect/>
          </a:stretch>
        </p:blipFill>
        <p:spPr>
          <a:xfrm>
            <a:off x="2941867" y="-256866"/>
            <a:ext cx="6096000" cy="7479368"/>
          </a:xfrm>
          <a:prstGeom prst="rect">
            <a:avLst/>
          </a:prstGeom>
        </p:spPr>
      </p:pic>
      <p:pic>
        <p:nvPicPr>
          <p:cNvPr id="20" name="Billede 19">
            <a:extLst>
              <a:ext uri="{FF2B5EF4-FFF2-40B4-BE49-F238E27FC236}">
                <a16:creationId xmlns:a16="http://schemas.microsoft.com/office/drawing/2014/main" id="{F5E542E1-50FF-42CB-8C9A-20B7472D270D}"/>
              </a:ext>
            </a:extLst>
          </p:cNvPr>
          <p:cNvPicPr>
            <a:picLocks noChangeAspect="1"/>
          </p:cNvPicPr>
          <p:nvPr/>
        </p:nvPicPr>
        <p:blipFill>
          <a:blip r:embed="rId7"/>
          <a:stretch>
            <a:fillRect/>
          </a:stretch>
        </p:blipFill>
        <p:spPr>
          <a:xfrm rot="14354949">
            <a:off x="1727588" y="-6431002"/>
            <a:ext cx="4608399" cy="5672720"/>
          </a:xfrm>
          <a:prstGeom prst="rect">
            <a:avLst/>
          </a:prstGeom>
        </p:spPr>
      </p:pic>
      <p:pic>
        <p:nvPicPr>
          <p:cNvPr id="22" name="Billede 21" descr="Et billede, der indeholder plante, blomst&#10;&#10;Automatisk genereret beskrivelse">
            <a:extLst>
              <a:ext uri="{FF2B5EF4-FFF2-40B4-BE49-F238E27FC236}">
                <a16:creationId xmlns:a16="http://schemas.microsoft.com/office/drawing/2014/main" id="{A91DF2EA-2931-477A-A4B6-332F02C613BE}"/>
              </a:ext>
            </a:extLst>
          </p:cNvPr>
          <p:cNvPicPr>
            <a:picLocks noChangeAspect="1"/>
          </p:cNvPicPr>
          <p:nvPr/>
        </p:nvPicPr>
        <p:blipFill>
          <a:blip r:embed="rId9"/>
          <a:stretch>
            <a:fillRect/>
          </a:stretch>
        </p:blipFill>
        <p:spPr>
          <a:xfrm>
            <a:off x="-840602" y="4095182"/>
            <a:ext cx="3848954" cy="3494851"/>
          </a:xfrm>
          <a:prstGeom prst="rect">
            <a:avLst/>
          </a:prstGeom>
        </p:spPr>
      </p:pic>
      <p:pic>
        <p:nvPicPr>
          <p:cNvPr id="4" name="Billede 3">
            <a:extLst>
              <a:ext uri="{FF2B5EF4-FFF2-40B4-BE49-F238E27FC236}">
                <a16:creationId xmlns:a16="http://schemas.microsoft.com/office/drawing/2014/main" id="{F92B7248-A9EB-4273-8ECB-5792F56ADEBF}"/>
              </a:ext>
            </a:extLst>
          </p:cNvPr>
          <p:cNvPicPr>
            <a:picLocks noChangeAspect="1"/>
          </p:cNvPicPr>
          <p:nvPr/>
        </p:nvPicPr>
        <p:blipFill>
          <a:blip r:embed="rId10"/>
          <a:stretch>
            <a:fillRect/>
          </a:stretch>
        </p:blipFill>
        <p:spPr>
          <a:xfrm>
            <a:off x="1340149" y="650146"/>
            <a:ext cx="9389801" cy="5880363"/>
          </a:xfrm>
          <a:prstGeom prst="rect">
            <a:avLst/>
          </a:prstGeom>
        </p:spPr>
      </p:pic>
      <p:pic>
        <p:nvPicPr>
          <p:cNvPr id="17" name="Billede 16">
            <a:extLst>
              <a:ext uri="{FF2B5EF4-FFF2-40B4-BE49-F238E27FC236}">
                <a16:creationId xmlns:a16="http://schemas.microsoft.com/office/drawing/2014/main" id="{5FFBDE0D-D559-4B51-841C-3B0024121C5B}"/>
              </a:ext>
            </a:extLst>
          </p:cNvPr>
          <p:cNvPicPr>
            <a:picLocks noChangeAspect="1"/>
          </p:cNvPicPr>
          <p:nvPr/>
        </p:nvPicPr>
        <p:blipFill>
          <a:blip r:embed="rId11"/>
          <a:stretch>
            <a:fillRect/>
          </a:stretch>
        </p:blipFill>
        <p:spPr>
          <a:xfrm>
            <a:off x="10034076" y="1638096"/>
            <a:ext cx="497485" cy="654980"/>
          </a:xfrm>
          <a:prstGeom prst="rect">
            <a:avLst/>
          </a:prstGeom>
        </p:spPr>
      </p:pic>
      <p:pic>
        <p:nvPicPr>
          <p:cNvPr id="19" name="Billede 18">
            <a:extLst>
              <a:ext uri="{FF2B5EF4-FFF2-40B4-BE49-F238E27FC236}">
                <a16:creationId xmlns:a16="http://schemas.microsoft.com/office/drawing/2014/main" id="{63B38E02-2147-4E78-ACEA-1D83084C076C}"/>
              </a:ext>
            </a:extLst>
          </p:cNvPr>
          <p:cNvPicPr>
            <a:picLocks noChangeAspect="1"/>
          </p:cNvPicPr>
          <p:nvPr/>
        </p:nvPicPr>
        <p:blipFill>
          <a:blip r:embed="rId11"/>
          <a:stretch>
            <a:fillRect/>
          </a:stretch>
        </p:blipFill>
        <p:spPr>
          <a:xfrm>
            <a:off x="9536591" y="1500517"/>
            <a:ext cx="497485" cy="654980"/>
          </a:xfrm>
          <a:prstGeom prst="rect">
            <a:avLst/>
          </a:prstGeom>
        </p:spPr>
      </p:pic>
      <p:pic>
        <p:nvPicPr>
          <p:cNvPr id="9" name="Billede 8">
            <a:extLst>
              <a:ext uri="{FF2B5EF4-FFF2-40B4-BE49-F238E27FC236}">
                <a16:creationId xmlns:a16="http://schemas.microsoft.com/office/drawing/2014/main" id="{CDC30307-F82D-4499-A57B-79A5A716F08A}"/>
              </a:ext>
            </a:extLst>
          </p:cNvPr>
          <p:cNvPicPr>
            <a:picLocks noChangeAspect="1"/>
          </p:cNvPicPr>
          <p:nvPr/>
        </p:nvPicPr>
        <p:blipFill>
          <a:blip r:embed="rId11"/>
          <a:stretch>
            <a:fillRect/>
          </a:stretch>
        </p:blipFill>
        <p:spPr>
          <a:xfrm>
            <a:off x="9507597" y="1971573"/>
            <a:ext cx="497485" cy="654980"/>
          </a:xfrm>
          <a:prstGeom prst="rect">
            <a:avLst/>
          </a:prstGeom>
        </p:spPr>
      </p:pic>
      <p:pic>
        <p:nvPicPr>
          <p:cNvPr id="21" name="Billede 20">
            <a:extLst>
              <a:ext uri="{FF2B5EF4-FFF2-40B4-BE49-F238E27FC236}">
                <a16:creationId xmlns:a16="http://schemas.microsoft.com/office/drawing/2014/main" id="{D7EC9E9B-23A4-475E-BC23-0676EDAD14EA}"/>
              </a:ext>
            </a:extLst>
          </p:cNvPr>
          <p:cNvPicPr>
            <a:picLocks noChangeAspect="1"/>
          </p:cNvPicPr>
          <p:nvPr/>
        </p:nvPicPr>
        <p:blipFill>
          <a:blip r:embed="rId11"/>
          <a:stretch>
            <a:fillRect/>
          </a:stretch>
        </p:blipFill>
        <p:spPr>
          <a:xfrm>
            <a:off x="9176940" y="2546106"/>
            <a:ext cx="497485" cy="654980"/>
          </a:xfrm>
          <a:prstGeom prst="rect">
            <a:avLst/>
          </a:prstGeom>
        </p:spPr>
      </p:pic>
      <p:pic>
        <p:nvPicPr>
          <p:cNvPr id="23" name="Billede 22">
            <a:extLst>
              <a:ext uri="{FF2B5EF4-FFF2-40B4-BE49-F238E27FC236}">
                <a16:creationId xmlns:a16="http://schemas.microsoft.com/office/drawing/2014/main" id="{E03CD404-F170-40C7-8CA5-858DEF4738C0}"/>
              </a:ext>
            </a:extLst>
          </p:cNvPr>
          <p:cNvPicPr>
            <a:picLocks noChangeAspect="1"/>
          </p:cNvPicPr>
          <p:nvPr/>
        </p:nvPicPr>
        <p:blipFill>
          <a:blip r:embed="rId11"/>
          <a:stretch>
            <a:fillRect/>
          </a:stretch>
        </p:blipFill>
        <p:spPr>
          <a:xfrm>
            <a:off x="10282818" y="869256"/>
            <a:ext cx="497485" cy="654980"/>
          </a:xfrm>
          <a:prstGeom prst="rect">
            <a:avLst/>
          </a:prstGeom>
        </p:spPr>
      </p:pic>
      <p:pic>
        <p:nvPicPr>
          <p:cNvPr id="24" name="Billede 23">
            <a:extLst>
              <a:ext uri="{FF2B5EF4-FFF2-40B4-BE49-F238E27FC236}">
                <a16:creationId xmlns:a16="http://schemas.microsoft.com/office/drawing/2014/main" id="{8B14D347-E721-42E0-B447-3DD85119E02E}"/>
              </a:ext>
            </a:extLst>
          </p:cNvPr>
          <p:cNvPicPr>
            <a:picLocks noChangeAspect="1"/>
          </p:cNvPicPr>
          <p:nvPr/>
        </p:nvPicPr>
        <p:blipFill>
          <a:blip r:embed="rId11"/>
          <a:stretch>
            <a:fillRect/>
          </a:stretch>
        </p:blipFill>
        <p:spPr>
          <a:xfrm>
            <a:off x="8006909" y="1941076"/>
            <a:ext cx="497485" cy="654980"/>
          </a:xfrm>
          <a:prstGeom prst="rect">
            <a:avLst/>
          </a:prstGeom>
        </p:spPr>
      </p:pic>
      <p:pic>
        <p:nvPicPr>
          <p:cNvPr id="25" name="Billede 24">
            <a:extLst>
              <a:ext uri="{FF2B5EF4-FFF2-40B4-BE49-F238E27FC236}">
                <a16:creationId xmlns:a16="http://schemas.microsoft.com/office/drawing/2014/main" id="{B124483A-E6DE-4BCB-98AD-00911EAEB66A}"/>
              </a:ext>
            </a:extLst>
          </p:cNvPr>
          <p:cNvPicPr>
            <a:picLocks noChangeAspect="1"/>
          </p:cNvPicPr>
          <p:nvPr/>
        </p:nvPicPr>
        <p:blipFill>
          <a:blip r:embed="rId11"/>
          <a:stretch>
            <a:fillRect/>
          </a:stretch>
        </p:blipFill>
        <p:spPr>
          <a:xfrm>
            <a:off x="7137045" y="2073842"/>
            <a:ext cx="497485" cy="654980"/>
          </a:xfrm>
          <a:prstGeom prst="rect">
            <a:avLst/>
          </a:prstGeom>
        </p:spPr>
      </p:pic>
      <p:pic>
        <p:nvPicPr>
          <p:cNvPr id="26" name="Billede 25">
            <a:extLst>
              <a:ext uri="{FF2B5EF4-FFF2-40B4-BE49-F238E27FC236}">
                <a16:creationId xmlns:a16="http://schemas.microsoft.com/office/drawing/2014/main" id="{97C27948-40CA-494E-AC62-6AE7A9022A77}"/>
              </a:ext>
            </a:extLst>
          </p:cNvPr>
          <p:cNvPicPr>
            <a:picLocks noChangeAspect="1"/>
          </p:cNvPicPr>
          <p:nvPr/>
        </p:nvPicPr>
        <p:blipFill>
          <a:blip r:embed="rId11"/>
          <a:stretch>
            <a:fillRect/>
          </a:stretch>
        </p:blipFill>
        <p:spPr>
          <a:xfrm>
            <a:off x="1781145" y="541766"/>
            <a:ext cx="497485" cy="654980"/>
          </a:xfrm>
          <a:prstGeom prst="rect">
            <a:avLst/>
          </a:prstGeom>
        </p:spPr>
      </p:pic>
      <p:pic>
        <p:nvPicPr>
          <p:cNvPr id="27" name="Billede 26">
            <a:extLst>
              <a:ext uri="{FF2B5EF4-FFF2-40B4-BE49-F238E27FC236}">
                <a16:creationId xmlns:a16="http://schemas.microsoft.com/office/drawing/2014/main" id="{0D8C1306-56AC-4073-8166-F3515E8B0606}"/>
              </a:ext>
            </a:extLst>
          </p:cNvPr>
          <p:cNvPicPr>
            <a:picLocks noChangeAspect="1"/>
          </p:cNvPicPr>
          <p:nvPr/>
        </p:nvPicPr>
        <p:blipFill>
          <a:blip r:embed="rId11"/>
          <a:stretch>
            <a:fillRect/>
          </a:stretch>
        </p:blipFill>
        <p:spPr>
          <a:xfrm>
            <a:off x="6604368" y="1215330"/>
            <a:ext cx="497485" cy="654980"/>
          </a:xfrm>
          <a:prstGeom prst="rect">
            <a:avLst/>
          </a:prstGeom>
        </p:spPr>
      </p:pic>
      <p:pic>
        <p:nvPicPr>
          <p:cNvPr id="28" name="Billede 27">
            <a:extLst>
              <a:ext uri="{FF2B5EF4-FFF2-40B4-BE49-F238E27FC236}">
                <a16:creationId xmlns:a16="http://schemas.microsoft.com/office/drawing/2014/main" id="{C7F581BC-CB42-46E7-B57C-ED8D1B88E0DB}"/>
              </a:ext>
            </a:extLst>
          </p:cNvPr>
          <p:cNvPicPr>
            <a:picLocks noChangeAspect="1"/>
          </p:cNvPicPr>
          <p:nvPr/>
        </p:nvPicPr>
        <p:blipFill>
          <a:blip r:embed="rId11"/>
          <a:stretch>
            <a:fillRect/>
          </a:stretch>
        </p:blipFill>
        <p:spPr>
          <a:xfrm>
            <a:off x="5843644" y="987752"/>
            <a:ext cx="497485" cy="654980"/>
          </a:xfrm>
          <a:prstGeom prst="rect">
            <a:avLst/>
          </a:prstGeom>
        </p:spPr>
      </p:pic>
      <p:pic>
        <p:nvPicPr>
          <p:cNvPr id="30" name="Billede 29">
            <a:extLst>
              <a:ext uri="{FF2B5EF4-FFF2-40B4-BE49-F238E27FC236}">
                <a16:creationId xmlns:a16="http://schemas.microsoft.com/office/drawing/2014/main" id="{F31D803F-E5E5-44F0-8032-F5CADE4DB191}"/>
              </a:ext>
            </a:extLst>
          </p:cNvPr>
          <p:cNvPicPr>
            <a:picLocks noChangeAspect="1"/>
          </p:cNvPicPr>
          <p:nvPr/>
        </p:nvPicPr>
        <p:blipFill>
          <a:blip r:embed="rId11"/>
          <a:stretch>
            <a:fillRect/>
          </a:stretch>
        </p:blipFill>
        <p:spPr>
          <a:xfrm>
            <a:off x="2437095" y="887840"/>
            <a:ext cx="497485" cy="654980"/>
          </a:xfrm>
          <a:prstGeom prst="rect">
            <a:avLst/>
          </a:prstGeom>
        </p:spPr>
      </p:pic>
      <p:pic>
        <p:nvPicPr>
          <p:cNvPr id="31" name="Billede 30">
            <a:extLst>
              <a:ext uri="{FF2B5EF4-FFF2-40B4-BE49-F238E27FC236}">
                <a16:creationId xmlns:a16="http://schemas.microsoft.com/office/drawing/2014/main" id="{6BDAAAA4-A3B8-4579-B25E-C9E045ADEADF}"/>
              </a:ext>
            </a:extLst>
          </p:cNvPr>
          <p:cNvPicPr>
            <a:picLocks noChangeAspect="1"/>
          </p:cNvPicPr>
          <p:nvPr/>
        </p:nvPicPr>
        <p:blipFill>
          <a:blip r:embed="rId11"/>
          <a:stretch>
            <a:fillRect/>
          </a:stretch>
        </p:blipFill>
        <p:spPr>
          <a:xfrm>
            <a:off x="1691222" y="1509012"/>
            <a:ext cx="497485" cy="654980"/>
          </a:xfrm>
          <a:prstGeom prst="rect">
            <a:avLst/>
          </a:prstGeom>
        </p:spPr>
      </p:pic>
      <p:pic>
        <p:nvPicPr>
          <p:cNvPr id="32" name="Billede 31">
            <a:extLst>
              <a:ext uri="{FF2B5EF4-FFF2-40B4-BE49-F238E27FC236}">
                <a16:creationId xmlns:a16="http://schemas.microsoft.com/office/drawing/2014/main" id="{87D8D52A-55EA-4505-A5C9-C7CF72A65E58}"/>
              </a:ext>
            </a:extLst>
          </p:cNvPr>
          <p:cNvPicPr>
            <a:picLocks noChangeAspect="1"/>
          </p:cNvPicPr>
          <p:nvPr/>
        </p:nvPicPr>
        <p:blipFill>
          <a:blip r:embed="rId11"/>
          <a:stretch>
            <a:fillRect/>
          </a:stretch>
        </p:blipFill>
        <p:spPr>
          <a:xfrm>
            <a:off x="7680827" y="1062729"/>
            <a:ext cx="497485" cy="654980"/>
          </a:xfrm>
          <a:prstGeom prst="rect">
            <a:avLst/>
          </a:prstGeom>
        </p:spPr>
      </p:pic>
      <p:pic>
        <p:nvPicPr>
          <p:cNvPr id="34" name="Billede 33">
            <a:extLst>
              <a:ext uri="{FF2B5EF4-FFF2-40B4-BE49-F238E27FC236}">
                <a16:creationId xmlns:a16="http://schemas.microsoft.com/office/drawing/2014/main" id="{B5FAEF02-59A4-4679-8594-5CC2CA7B3D2C}"/>
              </a:ext>
            </a:extLst>
          </p:cNvPr>
          <p:cNvPicPr>
            <a:picLocks noChangeAspect="1"/>
          </p:cNvPicPr>
          <p:nvPr/>
        </p:nvPicPr>
        <p:blipFill>
          <a:blip r:embed="rId11"/>
          <a:stretch>
            <a:fillRect/>
          </a:stretch>
        </p:blipFill>
        <p:spPr>
          <a:xfrm>
            <a:off x="2347788" y="1457529"/>
            <a:ext cx="497485" cy="654980"/>
          </a:xfrm>
          <a:prstGeom prst="rect">
            <a:avLst/>
          </a:prstGeom>
        </p:spPr>
      </p:pic>
      <p:pic>
        <p:nvPicPr>
          <p:cNvPr id="35" name="Billede 34">
            <a:extLst>
              <a:ext uri="{FF2B5EF4-FFF2-40B4-BE49-F238E27FC236}">
                <a16:creationId xmlns:a16="http://schemas.microsoft.com/office/drawing/2014/main" id="{C9B44628-7422-47FF-B372-925E8FF6DF79}"/>
              </a:ext>
            </a:extLst>
          </p:cNvPr>
          <p:cNvPicPr>
            <a:picLocks noChangeAspect="1"/>
          </p:cNvPicPr>
          <p:nvPr/>
        </p:nvPicPr>
        <p:blipFill>
          <a:blip r:embed="rId11"/>
          <a:stretch>
            <a:fillRect/>
          </a:stretch>
        </p:blipFill>
        <p:spPr>
          <a:xfrm>
            <a:off x="1959535" y="3540453"/>
            <a:ext cx="497485" cy="654980"/>
          </a:xfrm>
          <a:prstGeom prst="rect">
            <a:avLst/>
          </a:prstGeom>
        </p:spPr>
      </p:pic>
      <p:pic>
        <p:nvPicPr>
          <p:cNvPr id="36" name="Billede 35">
            <a:extLst>
              <a:ext uri="{FF2B5EF4-FFF2-40B4-BE49-F238E27FC236}">
                <a16:creationId xmlns:a16="http://schemas.microsoft.com/office/drawing/2014/main" id="{7467C697-B4E2-4B44-B801-E4F9E30A6DD2}"/>
              </a:ext>
            </a:extLst>
          </p:cNvPr>
          <p:cNvPicPr>
            <a:picLocks noChangeAspect="1"/>
          </p:cNvPicPr>
          <p:nvPr/>
        </p:nvPicPr>
        <p:blipFill>
          <a:blip r:embed="rId11"/>
          <a:stretch>
            <a:fillRect/>
          </a:stretch>
        </p:blipFill>
        <p:spPr>
          <a:xfrm>
            <a:off x="1462050" y="3155328"/>
            <a:ext cx="497485" cy="654980"/>
          </a:xfrm>
          <a:prstGeom prst="rect">
            <a:avLst/>
          </a:prstGeom>
        </p:spPr>
      </p:pic>
      <p:pic>
        <p:nvPicPr>
          <p:cNvPr id="37" name="Billede 36">
            <a:extLst>
              <a:ext uri="{FF2B5EF4-FFF2-40B4-BE49-F238E27FC236}">
                <a16:creationId xmlns:a16="http://schemas.microsoft.com/office/drawing/2014/main" id="{A6009BB8-1A33-4E98-9189-C0A0FCF1CD84}"/>
              </a:ext>
            </a:extLst>
          </p:cNvPr>
          <p:cNvPicPr>
            <a:picLocks noChangeAspect="1"/>
          </p:cNvPicPr>
          <p:nvPr/>
        </p:nvPicPr>
        <p:blipFill>
          <a:blip r:embed="rId11"/>
          <a:stretch>
            <a:fillRect/>
          </a:stretch>
        </p:blipFill>
        <p:spPr>
          <a:xfrm>
            <a:off x="1882314" y="2738296"/>
            <a:ext cx="497485" cy="654980"/>
          </a:xfrm>
          <a:prstGeom prst="rect">
            <a:avLst/>
          </a:prstGeom>
        </p:spPr>
      </p:pic>
      <p:pic>
        <p:nvPicPr>
          <p:cNvPr id="38" name="Billede 37">
            <a:extLst>
              <a:ext uri="{FF2B5EF4-FFF2-40B4-BE49-F238E27FC236}">
                <a16:creationId xmlns:a16="http://schemas.microsoft.com/office/drawing/2014/main" id="{C3CE50B6-FEF7-4A3E-9310-F2D21E721CFB}"/>
              </a:ext>
            </a:extLst>
          </p:cNvPr>
          <p:cNvPicPr>
            <a:picLocks noChangeAspect="1"/>
          </p:cNvPicPr>
          <p:nvPr/>
        </p:nvPicPr>
        <p:blipFill>
          <a:blip r:embed="rId11"/>
          <a:stretch>
            <a:fillRect/>
          </a:stretch>
        </p:blipFill>
        <p:spPr>
          <a:xfrm>
            <a:off x="4877036" y="826640"/>
            <a:ext cx="497485" cy="654980"/>
          </a:xfrm>
          <a:prstGeom prst="rect">
            <a:avLst/>
          </a:prstGeom>
        </p:spPr>
      </p:pic>
      <p:pic>
        <p:nvPicPr>
          <p:cNvPr id="39" name="Billede 38">
            <a:extLst>
              <a:ext uri="{FF2B5EF4-FFF2-40B4-BE49-F238E27FC236}">
                <a16:creationId xmlns:a16="http://schemas.microsoft.com/office/drawing/2014/main" id="{E0FC6456-29F9-4065-BC7C-3994291AA799}"/>
              </a:ext>
            </a:extLst>
          </p:cNvPr>
          <p:cNvPicPr>
            <a:picLocks noChangeAspect="1"/>
          </p:cNvPicPr>
          <p:nvPr/>
        </p:nvPicPr>
        <p:blipFill>
          <a:blip r:embed="rId11"/>
          <a:stretch>
            <a:fillRect/>
          </a:stretch>
        </p:blipFill>
        <p:spPr>
          <a:xfrm>
            <a:off x="3897347" y="948903"/>
            <a:ext cx="497485" cy="654980"/>
          </a:xfrm>
          <a:prstGeom prst="rect">
            <a:avLst/>
          </a:prstGeom>
        </p:spPr>
      </p:pic>
      <p:pic>
        <p:nvPicPr>
          <p:cNvPr id="40" name="Billede 39">
            <a:extLst>
              <a:ext uri="{FF2B5EF4-FFF2-40B4-BE49-F238E27FC236}">
                <a16:creationId xmlns:a16="http://schemas.microsoft.com/office/drawing/2014/main" id="{421E0DC0-D7E6-434F-983B-389E2E72006E}"/>
              </a:ext>
            </a:extLst>
          </p:cNvPr>
          <p:cNvPicPr>
            <a:picLocks noChangeAspect="1"/>
          </p:cNvPicPr>
          <p:nvPr/>
        </p:nvPicPr>
        <p:blipFill>
          <a:blip r:embed="rId11"/>
          <a:stretch>
            <a:fillRect/>
          </a:stretch>
        </p:blipFill>
        <p:spPr>
          <a:xfrm>
            <a:off x="2693125" y="3639997"/>
            <a:ext cx="497485" cy="654980"/>
          </a:xfrm>
          <a:prstGeom prst="rect">
            <a:avLst/>
          </a:prstGeom>
        </p:spPr>
      </p:pic>
      <p:pic>
        <p:nvPicPr>
          <p:cNvPr id="41" name="Billede 40">
            <a:extLst>
              <a:ext uri="{FF2B5EF4-FFF2-40B4-BE49-F238E27FC236}">
                <a16:creationId xmlns:a16="http://schemas.microsoft.com/office/drawing/2014/main" id="{3C5389A7-CC90-4697-96A4-05539C7D32DD}"/>
              </a:ext>
            </a:extLst>
          </p:cNvPr>
          <p:cNvPicPr>
            <a:picLocks noChangeAspect="1"/>
          </p:cNvPicPr>
          <p:nvPr/>
        </p:nvPicPr>
        <p:blipFill>
          <a:blip r:embed="rId11"/>
          <a:stretch>
            <a:fillRect/>
          </a:stretch>
        </p:blipFill>
        <p:spPr>
          <a:xfrm>
            <a:off x="5839467" y="2112509"/>
            <a:ext cx="497485" cy="654980"/>
          </a:xfrm>
          <a:prstGeom prst="rect">
            <a:avLst/>
          </a:prstGeom>
        </p:spPr>
      </p:pic>
      <p:pic>
        <p:nvPicPr>
          <p:cNvPr id="43" name="Billede 42">
            <a:extLst>
              <a:ext uri="{FF2B5EF4-FFF2-40B4-BE49-F238E27FC236}">
                <a16:creationId xmlns:a16="http://schemas.microsoft.com/office/drawing/2014/main" id="{0870823E-DC96-4372-A0D0-0EC5B4F1743C}"/>
              </a:ext>
            </a:extLst>
          </p:cNvPr>
          <p:cNvPicPr>
            <a:picLocks noChangeAspect="1"/>
          </p:cNvPicPr>
          <p:nvPr/>
        </p:nvPicPr>
        <p:blipFill>
          <a:blip r:embed="rId11"/>
          <a:stretch>
            <a:fillRect/>
          </a:stretch>
        </p:blipFill>
        <p:spPr>
          <a:xfrm>
            <a:off x="9284004" y="3356384"/>
            <a:ext cx="497485" cy="654980"/>
          </a:xfrm>
          <a:prstGeom prst="rect">
            <a:avLst/>
          </a:prstGeom>
        </p:spPr>
      </p:pic>
      <p:pic>
        <p:nvPicPr>
          <p:cNvPr id="45" name="Billede 44" descr="Et billede, der indeholder militærkøretøj&#10;&#10;Automatisk genereret beskrivelse">
            <a:extLst>
              <a:ext uri="{FF2B5EF4-FFF2-40B4-BE49-F238E27FC236}">
                <a16:creationId xmlns:a16="http://schemas.microsoft.com/office/drawing/2014/main" id="{8DEDCE67-5881-4535-AF4B-A29A370A7F26}"/>
              </a:ext>
            </a:extLst>
          </p:cNvPr>
          <p:cNvPicPr>
            <a:picLocks noChangeAspect="1"/>
          </p:cNvPicPr>
          <p:nvPr/>
        </p:nvPicPr>
        <p:blipFill>
          <a:blip r:embed="rId12"/>
          <a:stretch>
            <a:fillRect/>
          </a:stretch>
        </p:blipFill>
        <p:spPr>
          <a:xfrm>
            <a:off x="5838624" y="1741722"/>
            <a:ext cx="5715000" cy="3267075"/>
          </a:xfrm>
          <a:prstGeom prst="rect">
            <a:avLst/>
          </a:prstGeom>
        </p:spPr>
      </p:pic>
      <p:pic>
        <p:nvPicPr>
          <p:cNvPr id="47" name="Billede 46">
            <a:extLst>
              <a:ext uri="{FF2B5EF4-FFF2-40B4-BE49-F238E27FC236}">
                <a16:creationId xmlns:a16="http://schemas.microsoft.com/office/drawing/2014/main" id="{A3D3AF46-F266-4AE9-9F3D-5011D9296C5B}"/>
              </a:ext>
            </a:extLst>
          </p:cNvPr>
          <p:cNvPicPr>
            <a:picLocks noChangeAspect="1"/>
          </p:cNvPicPr>
          <p:nvPr/>
        </p:nvPicPr>
        <p:blipFill>
          <a:blip r:embed="rId13"/>
          <a:stretch>
            <a:fillRect/>
          </a:stretch>
        </p:blipFill>
        <p:spPr>
          <a:xfrm>
            <a:off x="585424" y="53818"/>
            <a:ext cx="10955272" cy="6858000"/>
          </a:xfrm>
          <a:prstGeom prst="rect">
            <a:avLst/>
          </a:prstGeom>
        </p:spPr>
      </p:pic>
      <p:sp>
        <p:nvSpPr>
          <p:cNvPr id="42" name="Rectangle 1">
            <a:extLst>
              <a:ext uri="{FF2B5EF4-FFF2-40B4-BE49-F238E27FC236}">
                <a16:creationId xmlns:a16="http://schemas.microsoft.com/office/drawing/2014/main" id="{7A8A94D3-AF35-C7F6-BDF1-7A927714BDED}"/>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46" name="Picture 2" descr="logo_hd.png">
            <a:extLst>
              <a:ext uri="{FF2B5EF4-FFF2-40B4-BE49-F238E27FC236}">
                <a16:creationId xmlns:a16="http://schemas.microsoft.com/office/drawing/2014/main" id="{1201EF07-97B1-FE2C-9317-D2BB23D6D3D8}"/>
              </a:ext>
            </a:extLst>
          </p:cNvPr>
          <p:cNvPicPr>
            <a:picLocks noChangeAspect="1"/>
          </p:cNvPicPr>
          <p:nvPr/>
        </p:nvPicPr>
        <p:blipFill>
          <a:blip r:embed="rId14"/>
          <a:stretch>
            <a:fillRect/>
          </a:stretch>
        </p:blipFill>
        <p:spPr>
          <a:xfrm>
            <a:off x="9601200" y="73152"/>
            <a:ext cx="2103120" cy="706047"/>
          </a:xfrm>
          <a:prstGeom prst="rect">
            <a:avLst/>
          </a:prstGeom>
        </p:spPr>
      </p:pic>
      <p:sp>
        <p:nvSpPr>
          <p:cNvPr id="49" name="TextBox 3">
            <a:extLst>
              <a:ext uri="{FF2B5EF4-FFF2-40B4-BE49-F238E27FC236}">
                <a16:creationId xmlns:a16="http://schemas.microsoft.com/office/drawing/2014/main" id="{E1AB4CA9-84D9-B552-C53E-3B48D8959C36}"/>
              </a:ext>
            </a:extLst>
          </p:cNvPr>
          <p:cNvSpPr txBox="1"/>
          <p:nvPr/>
        </p:nvSpPr>
        <p:spPr>
          <a:xfrm>
            <a:off x="548640" y="164592"/>
            <a:ext cx="2127827" cy="553998"/>
          </a:xfrm>
          <a:prstGeom prst="rect">
            <a:avLst/>
          </a:prstGeom>
          <a:noFill/>
        </p:spPr>
        <p:txBody>
          <a:bodyPr wrap="none">
            <a:spAutoFit/>
          </a:bodyPr>
          <a:lstStyle/>
          <a:p>
            <a:pPr>
              <a:defRPr sz="3000" b="1">
                <a:solidFill>
                  <a:srgbClr val="FFFFFF"/>
                </a:solidFill>
              </a:defRPr>
            </a:pPr>
            <a:r>
              <a:rPr lang="da-DK" dirty="0">
                <a:solidFill>
                  <a:schemeClr val="bg1"/>
                </a:solidFill>
              </a:rPr>
              <a:t>Sage Project </a:t>
            </a:r>
            <a:endParaRPr lang="da-DK" noProof="0" dirty="0">
              <a:solidFill>
                <a:schemeClr val="bg1"/>
              </a:solidFill>
            </a:endParaRPr>
          </a:p>
        </p:txBody>
      </p:sp>
    </p:spTree>
    <p:extLst>
      <p:ext uri="{BB962C8B-B14F-4D97-AF65-F5344CB8AC3E}">
        <p14:creationId xmlns:p14="http://schemas.microsoft.com/office/powerpoint/2010/main" val="79166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4.16667E-6 -2.22045E-16 L -0.30755 -1.44838 " pathEditMode="relative" rAng="0" ptsTypes="AA">
                                      <p:cBhvr>
                                        <p:cTn id="18" dur="2000" fill="hold"/>
                                        <p:tgtEl>
                                          <p:spTgt spid="18"/>
                                        </p:tgtEl>
                                        <p:attrNameLst>
                                          <p:attrName>ppt_x</p:attrName>
                                          <p:attrName>ppt_y</p:attrName>
                                        </p:attrNameLst>
                                      </p:cBhvr>
                                      <p:rCtr x="-15378" y="-72431"/>
                                    </p:animMotion>
                                  </p:childTnLst>
                                </p:cTn>
                              </p:par>
                            </p:childTnLst>
                          </p:cTn>
                        </p:par>
                        <p:par>
                          <p:cTn id="19" fill="hold">
                            <p:stCondLst>
                              <p:cond delay="2000"/>
                            </p:stCondLst>
                            <p:childTnLst>
                              <p:par>
                                <p:cTn id="20" presetID="42" presetClass="path" presetSubtype="0" accel="50000" decel="50000" fill="hold" nodeType="afterEffect">
                                  <p:stCondLst>
                                    <p:cond delay="0"/>
                                  </p:stCondLst>
                                  <p:childTnLst>
                                    <p:animMotion origin="layout" path="M 1.04167E-6 4.07407E-6 L -0.26068 1.42453 " pathEditMode="relative" rAng="0" ptsTypes="AA">
                                      <p:cBhvr>
                                        <p:cTn id="21" dur="2000" fill="hold"/>
                                        <p:tgtEl>
                                          <p:spTgt spid="20"/>
                                        </p:tgtEl>
                                        <p:attrNameLst>
                                          <p:attrName>ppt_x</p:attrName>
                                          <p:attrName>ppt_y</p:attrName>
                                        </p:attrNameLst>
                                      </p:cBhvr>
                                      <p:rCtr x="-13034" y="71227"/>
                                    </p:animMotion>
                                  </p:childTnLst>
                                </p:cTn>
                              </p:par>
                            </p:childTnLst>
                          </p:cTn>
                        </p:par>
                        <p:par>
                          <p:cTn id="22" fill="hold">
                            <p:stCondLst>
                              <p:cond delay="4000"/>
                            </p:stCondLst>
                            <p:childTnLst>
                              <p:par>
                                <p:cTn id="23" presetID="1" presetClass="exit" presetSubtype="0" fill="hold" nodeType="afterEffect">
                                  <p:stCondLst>
                                    <p:cond delay="0"/>
                                  </p:stCondLst>
                                  <p:childTnLst>
                                    <p:set>
                                      <p:cBhvr>
                                        <p:cTn id="24" dur="1" fill="hold">
                                          <p:stCondLst>
                                            <p:cond delay="0"/>
                                          </p:stCondLst>
                                        </p:cTn>
                                        <p:tgtEl>
                                          <p:spTgt spid="20"/>
                                        </p:tgtEl>
                                        <p:attrNameLst>
                                          <p:attrName>style.visibility</p:attrName>
                                        </p:attrNameLst>
                                      </p:cBhvr>
                                      <p:to>
                                        <p:strVal val="hidden"/>
                                      </p:to>
                                    </p:set>
                                  </p:childTnLst>
                                </p:cTn>
                              </p:par>
                            </p:childTnLst>
                          </p:cTn>
                        </p:par>
                        <p:par>
                          <p:cTn id="25" fill="hold">
                            <p:stCondLst>
                              <p:cond delay="4000"/>
                            </p:stCondLst>
                            <p:childTnLst>
                              <p:par>
                                <p:cTn id="26" presetID="1"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26" presetClass="emph" presetSubtype="0" fill="hold" nodeType="withEffect">
                                  <p:stCondLst>
                                    <p:cond delay="0"/>
                                  </p:stCondLst>
                                  <p:childTnLst>
                                    <p:animEffect transition="out" filter="fade">
                                      <p:cBhvr>
                                        <p:cTn id="29" dur="1000" tmFilter="0, 0; .2, .5; .8, .5; 1, 0"/>
                                        <p:tgtEl>
                                          <p:spTgt spid="22"/>
                                        </p:tgtEl>
                                      </p:cBhvr>
                                    </p:animEffect>
                                    <p:animScale>
                                      <p:cBhvr>
                                        <p:cTn id="30" dur="500" autoRev="1" fill="hold"/>
                                        <p:tgtEl>
                                          <p:spTgt spid="22"/>
                                        </p:tgtEl>
                                      </p:cBhvr>
                                      <p:by x="105000" y="105000"/>
                                    </p:animScale>
                                  </p:childTnLst>
                                </p:cTn>
                              </p:par>
                            </p:childTnLst>
                          </p:cTn>
                        </p:par>
                        <p:par>
                          <p:cTn id="31" fill="hold">
                            <p:stCondLst>
                              <p:cond delay="5000"/>
                            </p:stCondLst>
                            <p:childTnLst>
                              <p:par>
                                <p:cTn id="32" presetID="1" presetClass="exit" presetSubtype="0" fill="hold" nodeType="afterEffect">
                                  <p:stCondLst>
                                    <p:cond delay="0"/>
                                  </p:stCondLst>
                                  <p:childTnLst>
                                    <p:set>
                                      <p:cBhvr>
                                        <p:cTn id="33" dur="1" fill="hold">
                                          <p:stCondLst>
                                            <p:cond delay="0"/>
                                          </p:stCondLst>
                                        </p:cTn>
                                        <p:tgtEl>
                                          <p:spTgt spid="22"/>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nodeType="clickEffect">
                                  <p:stCondLst>
                                    <p:cond delay="0"/>
                                  </p:stCondLst>
                                  <p:childTnLst>
                                    <p:set>
                                      <p:cBhvr>
                                        <p:cTn id="37" dur="1" fill="hold">
                                          <p:stCondLst>
                                            <p:cond delay="0"/>
                                          </p:stCondLst>
                                        </p:cTn>
                                        <p:tgtEl>
                                          <p:spTgt spid="5"/>
                                        </p:tgtEl>
                                        <p:attrNameLst>
                                          <p:attrName>style.visibility</p:attrName>
                                        </p:attrNameLst>
                                      </p:cBhvr>
                                      <p:to>
                                        <p:strVal val="hidden"/>
                                      </p:to>
                                    </p:set>
                                  </p:childTnLst>
                                </p:cTn>
                              </p:par>
                              <p:par>
                                <p:cTn id="38" presetID="1" presetClass="entr" presetSubtype="0" fill="hold" nodeType="withEffect">
                                  <p:stCondLst>
                                    <p:cond delay="0"/>
                                  </p:stCondLst>
                                  <p:childTnLst>
                                    <p:set>
                                      <p:cBhvr>
                                        <p:cTn id="39" dur="1" fill="hold">
                                          <p:stCondLst>
                                            <p:cond delay="0"/>
                                          </p:stCondLst>
                                        </p:cTn>
                                        <p:tgtEl>
                                          <p:spTgt spid="4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xit" presetSubtype="0" fill="hold" nodeType="clickEffect">
                                  <p:stCondLst>
                                    <p:cond delay="0"/>
                                  </p:stCondLst>
                                  <p:childTnLst>
                                    <p:set>
                                      <p:cBhvr>
                                        <p:cTn id="43" dur="1" fill="hold">
                                          <p:stCondLst>
                                            <p:cond delay="0"/>
                                          </p:stCondLst>
                                        </p:cTn>
                                        <p:tgtEl>
                                          <p:spTgt spid="45"/>
                                        </p:tgtEl>
                                        <p:attrNameLst>
                                          <p:attrName>style.visibility</p:attrName>
                                        </p:attrNameLst>
                                      </p:cBhvr>
                                      <p:to>
                                        <p:strVal val="hidden"/>
                                      </p:to>
                                    </p:set>
                                  </p:childTnLst>
                                </p:cTn>
                              </p:par>
                              <p:par>
                                <p:cTn id="44" presetID="1" presetClass="entr" presetSubtype="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nodeType="clickEffect">
                                  <p:stCondLst>
                                    <p:cond delay="0"/>
                                  </p:stCondLst>
                                  <p:childTnLst>
                                    <p:set>
                                      <p:cBhvr>
                                        <p:cTn id="49" dur="1" fill="hold">
                                          <p:stCondLst>
                                            <p:cond delay="0"/>
                                          </p:stCondLst>
                                        </p:cTn>
                                        <p:tgtEl>
                                          <p:spTgt spid="47"/>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4"/>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145">
                                          <p:stCondLst>
                                            <p:cond delay="0"/>
                                          </p:stCondLst>
                                        </p:cTn>
                                        <p:tgtEl>
                                          <p:spTgt spid="23"/>
                                        </p:tgtEl>
                                      </p:cBhvr>
                                    </p:animEffect>
                                    <p:anim calcmode="lin" valueType="num">
                                      <p:cBhvr>
                                        <p:cTn id="59" dur="456"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23"/>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23"/>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23"/>
                                        </p:tgtEl>
                                        <p:attrNameLst>
                                          <p:attrName>ppt_y</p:attrName>
                                        </p:attrNameLst>
                                      </p:cBhvr>
                                      <p:tavLst>
                                        <p:tav tm="0" fmla="#ppt_y-sin(pi*$)/81">
                                          <p:val>
                                            <p:fltVal val="0"/>
                                          </p:val>
                                        </p:tav>
                                        <p:tav tm="100000">
                                          <p:val>
                                            <p:fltVal val="1"/>
                                          </p:val>
                                        </p:tav>
                                      </p:tavLst>
                                    </p:anim>
                                    <p:animScale>
                                      <p:cBhvr>
                                        <p:cTn id="64" dur="7">
                                          <p:stCondLst>
                                            <p:cond delay="162"/>
                                          </p:stCondLst>
                                        </p:cTn>
                                        <p:tgtEl>
                                          <p:spTgt spid="23"/>
                                        </p:tgtEl>
                                      </p:cBhvr>
                                      <p:to x="100000" y="60000"/>
                                    </p:animScale>
                                    <p:animScale>
                                      <p:cBhvr>
                                        <p:cTn id="65" dur="41" decel="50000">
                                          <p:stCondLst>
                                            <p:cond delay="169"/>
                                          </p:stCondLst>
                                        </p:cTn>
                                        <p:tgtEl>
                                          <p:spTgt spid="23"/>
                                        </p:tgtEl>
                                      </p:cBhvr>
                                      <p:to x="100000" y="100000"/>
                                    </p:animScale>
                                    <p:animScale>
                                      <p:cBhvr>
                                        <p:cTn id="66" dur="7">
                                          <p:stCondLst>
                                            <p:cond delay="328"/>
                                          </p:stCondLst>
                                        </p:cTn>
                                        <p:tgtEl>
                                          <p:spTgt spid="23"/>
                                        </p:tgtEl>
                                      </p:cBhvr>
                                      <p:to x="100000" y="80000"/>
                                    </p:animScale>
                                    <p:animScale>
                                      <p:cBhvr>
                                        <p:cTn id="67" dur="41" decel="50000">
                                          <p:stCondLst>
                                            <p:cond delay="335"/>
                                          </p:stCondLst>
                                        </p:cTn>
                                        <p:tgtEl>
                                          <p:spTgt spid="23"/>
                                        </p:tgtEl>
                                      </p:cBhvr>
                                      <p:to x="100000" y="100000"/>
                                    </p:animScale>
                                    <p:animScale>
                                      <p:cBhvr>
                                        <p:cTn id="68" dur="7">
                                          <p:stCondLst>
                                            <p:cond delay="410"/>
                                          </p:stCondLst>
                                        </p:cTn>
                                        <p:tgtEl>
                                          <p:spTgt spid="23"/>
                                        </p:tgtEl>
                                      </p:cBhvr>
                                      <p:to x="100000" y="90000"/>
                                    </p:animScale>
                                    <p:animScale>
                                      <p:cBhvr>
                                        <p:cTn id="69" dur="41" decel="50000">
                                          <p:stCondLst>
                                            <p:cond delay="417"/>
                                          </p:stCondLst>
                                        </p:cTn>
                                        <p:tgtEl>
                                          <p:spTgt spid="23"/>
                                        </p:tgtEl>
                                      </p:cBhvr>
                                      <p:to x="100000" y="100000"/>
                                    </p:animScale>
                                    <p:animScale>
                                      <p:cBhvr>
                                        <p:cTn id="70" dur="7">
                                          <p:stCondLst>
                                            <p:cond delay="452"/>
                                          </p:stCondLst>
                                        </p:cTn>
                                        <p:tgtEl>
                                          <p:spTgt spid="23"/>
                                        </p:tgtEl>
                                      </p:cBhvr>
                                      <p:to x="100000" y="95000"/>
                                    </p:animScale>
                                    <p:animScale>
                                      <p:cBhvr>
                                        <p:cTn id="71" dur="41" decel="50000">
                                          <p:stCondLst>
                                            <p:cond delay="459"/>
                                          </p:stCondLst>
                                        </p:cTn>
                                        <p:tgtEl>
                                          <p:spTgt spid="23"/>
                                        </p:tgtEl>
                                      </p:cBhvr>
                                      <p:to x="100000" y="100000"/>
                                    </p:animScale>
                                  </p:childTnLst>
                                </p:cTn>
                              </p:par>
                            </p:childTnLst>
                          </p:cTn>
                        </p:par>
                        <p:par>
                          <p:cTn id="72" fill="hold">
                            <p:stCondLst>
                              <p:cond delay="500"/>
                            </p:stCondLst>
                            <p:childTnLst>
                              <p:par>
                                <p:cTn id="73" presetID="26" presetClass="entr" presetSubtype="0" fill="hold"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wipe(down)">
                                      <p:cBhvr>
                                        <p:cTn id="75" dur="145">
                                          <p:stCondLst>
                                            <p:cond delay="0"/>
                                          </p:stCondLst>
                                        </p:cTn>
                                        <p:tgtEl>
                                          <p:spTgt spid="17"/>
                                        </p:tgtEl>
                                      </p:cBhvr>
                                    </p:animEffect>
                                    <p:anim calcmode="lin" valueType="num">
                                      <p:cBhvr>
                                        <p:cTn id="76" dur="456"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77" dur="166"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78" dur="166" tmFilter="0, 0; 0.125,0.2665; 0.25,0.4; 0.375,0.465; 0.5,0.5;  0.625,0.535; 0.75,0.6; 0.875,0.7335; 1,1">
                                          <p:stCondLst>
                                            <p:cond delay="166"/>
                                          </p:stCondLst>
                                        </p:cTn>
                                        <p:tgtEl>
                                          <p:spTgt spid="17"/>
                                        </p:tgtEl>
                                        <p:attrNameLst>
                                          <p:attrName>ppt_y</p:attrName>
                                        </p:attrNameLst>
                                      </p:cBhvr>
                                      <p:tavLst>
                                        <p:tav tm="0" fmla="#ppt_y-sin(pi*$)/9">
                                          <p:val>
                                            <p:fltVal val="0"/>
                                          </p:val>
                                        </p:tav>
                                        <p:tav tm="100000">
                                          <p:val>
                                            <p:fltVal val="1"/>
                                          </p:val>
                                        </p:tav>
                                      </p:tavLst>
                                    </p:anim>
                                    <p:anim calcmode="lin" valueType="num">
                                      <p:cBhvr>
                                        <p:cTn id="79" dur="83" tmFilter="0, 0; 0.125,0.2665; 0.25,0.4; 0.375,0.465; 0.5,0.5;  0.625,0.535; 0.75,0.6; 0.875,0.7335; 1,1">
                                          <p:stCondLst>
                                            <p:cond delay="331"/>
                                          </p:stCondLst>
                                        </p:cTn>
                                        <p:tgtEl>
                                          <p:spTgt spid="17"/>
                                        </p:tgtEl>
                                        <p:attrNameLst>
                                          <p:attrName>ppt_y</p:attrName>
                                        </p:attrNameLst>
                                      </p:cBhvr>
                                      <p:tavLst>
                                        <p:tav tm="0" fmla="#ppt_y-sin(pi*$)/27">
                                          <p:val>
                                            <p:fltVal val="0"/>
                                          </p:val>
                                        </p:tav>
                                        <p:tav tm="100000">
                                          <p:val>
                                            <p:fltVal val="1"/>
                                          </p:val>
                                        </p:tav>
                                      </p:tavLst>
                                    </p:anim>
                                    <p:anim calcmode="lin" valueType="num">
                                      <p:cBhvr>
                                        <p:cTn id="80" dur="41" tmFilter="0, 0; 0.125,0.2665; 0.25,0.4; 0.375,0.465; 0.5,0.5;  0.625,0.535; 0.75,0.6; 0.875,0.7335; 1,1">
                                          <p:stCondLst>
                                            <p:cond delay="414"/>
                                          </p:stCondLst>
                                        </p:cTn>
                                        <p:tgtEl>
                                          <p:spTgt spid="17"/>
                                        </p:tgtEl>
                                        <p:attrNameLst>
                                          <p:attrName>ppt_y</p:attrName>
                                        </p:attrNameLst>
                                      </p:cBhvr>
                                      <p:tavLst>
                                        <p:tav tm="0" fmla="#ppt_y-sin(pi*$)/81">
                                          <p:val>
                                            <p:fltVal val="0"/>
                                          </p:val>
                                        </p:tav>
                                        <p:tav tm="100000">
                                          <p:val>
                                            <p:fltVal val="1"/>
                                          </p:val>
                                        </p:tav>
                                      </p:tavLst>
                                    </p:anim>
                                    <p:animScale>
                                      <p:cBhvr>
                                        <p:cTn id="81" dur="7">
                                          <p:stCondLst>
                                            <p:cond delay="162"/>
                                          </p:stCondLst>
                                        </p:cTn>
                                        <p:tgtEl>
                                          <p:spTgt spid="17"/>
                                        </p:tgtEl>
                                      </p:cBhvr>
                                      <p:to x="100000" y="60000"/>
                                    </p:animScale>
                                    <p:animScale>
                                      <p:cBhvr>
                                        <p:cTn id="82" dur="41" decel="50000">
                                          <p:stCondLst>
                                            <p:cond delay="169"/>
                                          </p:stCondLst>
                                        </p:cTn>
                                        <p:tgtEl>
                                          <p:spTgt spid="17"/>
                                        </p:tgtEl>
                                      </p:cBhvr>
                                      <p:to x="100000" y="100000"/>
                                    </p:animScale>
                                    <p:animScale>
                                      <p:cBhvr>
                                        <p:cTn id="83" dur="7">
                                          <p:stCondLst>
                                            <p:cond delay="328"/>
                                          </p:stCondLst>
                                        </p:cTn>
                                        <p:tgtEl>
                                          <p:spTgt spid="17"/>
                                        </p:tgtEl>
                                      </p:cBhvr>
                                      <p:to x="100000" y="80000"/>
                                    </p:animScale>
                                    <p:animScale>
                                      <p:cBhvr>
                                        <p:cTn id="84" dur="41" decel="50000">
                                          <p:stCondLst>
                                            <p:cond delay="335"/>
                                          </p:stCondLst>
                                        </p:cTn>
                                        <p:tgtEl>
                                          <p:spTgt spid="17"/>
                                        </p:tgtEl>
                                      </p:cBhvr>
                                      <p:to x="100000" y="100000"/>
                                    </p:animScale>
                                    <p:animScale>
                                      <p:cBhvr>
                                        <p:cTn id="85" dur="7">
                                          <p:stCondLst>
                                            <p:cond delay="410"/>
                                          </p:stCondLst>
                                        </p:cTn>
                                        <p:tgtEl>
                                          <p:spTgt spid="17"/>
                                        </p:tgtEl>
                                      </p:cBhvr>
                                      <p:to x="100000" y="90000"/>
                                    </p:animScale>
                                    <p:animScale>
                                      <p:cBhvr>
                                        <p:cTn id="86" dur="41" decel="50000">
                                          <p:stCondLst>
                                            <p:cond delay="417"/>
                                          </p:stCondLst>
                                        </p:cTn>
                                        <p:tgtEl>
                                          <p:spTgt spid="17"/>
                                        </p:tgtEl>
                                      </p:cBhvr>
                                      <p:to x="100000" y="100000"/>
                                    </p:animScale>
                                    <p:animScale>
                                      <p:cBhvr>
                                        <p:cTn id="87" dur="7">
                                          <p:stCondLst>
                                            <p:cond delay="452"/>
                                          </p:stCondLst>
                                        </p:cTn>
                                        <p:tgtEl>
                                          <p:spTgt spid="17"/>
                                        </p:tgtEl>
                                      </p:cBhvr>
                                      <p:to x="100000" y="95000"/>
                                    </p:animScale>
                                    <p:animScale>
                                      <p:cBhvr>
                                        <p:cTn id="88" dur="41" decel="50000">
                                          <p:stCondLst>
                                            <p:cond delay="459"/>
                                          </p:stCondLst>
                                        </p:cTn>
                                        <p:tgtEl>
                                          <p:spTgt spid="17"/>
                                        </p:tgtEl>
                                      </p:cBhvr>
                                      <p:to x="100000" y="100000"/>
                                    </p:animScale>
                                  </p:childTnLst>
                                </p:cTn>
                              </p:par>
                            </p:childTnLst>
                          </p:cTn>
                        </p:par>
                        <p:par>
                          <p:cTn id="89" fill="hold">
                            <p:stCondLst>
                              <p:cond delay="1000"/>
                            </p:stCondLst>
                            <p:childTnLst>
                              <p:par>
                                <p:cTn id="90" presetID="26" presetClass="entr" presetSubtype="0" fill="hold" nodeType="after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down)">
                                      <p:cBhvr>
                                        <p:cTn id="92" dur="145">
                                          <p:stCondLst>
                                            <p:cond delay="0"/>
                                          </p:stCondLst>
                                        </p:cTn>
                                        <p:tgtEl>
                                          <p:spTgt spid="19"/>
                                        </p:tgtEl>
                                      </p:cBhvr>
                                    </p:animEffect>
                                    <p:anim calcmode="lin" valueType="num">
                                      <p:cBhvr>
                                        <p:cTn id="93" dur="456"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4" dur="166"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95" dur="166" tmFilter="0, 0; 0.125,0.2665; 0.25,0.4; 0.375,0.465; 0.5,0.5;  0.625,0.535; 0.75,0.6; 0.875,0.7335; 1,1">
                                          <p:stCondLst>
                                            <p:cond delay="166"/>
                                          </p:stCondLst>
                                        </p:cTn>
                                        <p:tgtEl>
                                          <p:spTgt spid="19"/>
                                        </p:tgtEl>
                                        <p:attrNameLst>
                                          <p:attrName>ppt_y</p:attrName>
                                        </p:attrNameLst>
                                      </p:cBhvr>
                                      <p:tavLst>
                                        <p:tav tm="0" fmla="#ppt_y-sin(pi*$)/9">
                                          <p:val>
                                            <p:fltVal val="0"/>
                                          </p:val>
                                        </p:tav>
                                        <p:tav tm="100000">
                                          <p:val>
                                            <p:fltVal val="1"/>
                                          </p:val>
                                        </p:tav>
                                      </p:tavLst>
                                    </p:anim>
                                    <p:anim calcmode="lin" valueType="num">
                                      <p:cBhvr>
                                        <p:cTn id="96" dur="83" tmFilter="0, 0; 0.125,0.2665; 0.25,0.4; 0.375,0.465; 0.5,0.5;  0.625,0.535; 0.75,0.6; 0.875,0.7335; 1,1">
                                          <p:stCondLst>
                                            <p:cond delay="331"/>
                                          </p:stCondLst>
                                        </p:cTn>
                                        <p:tgtEl>
                                          <p:spTgt spid="19"/>
                                        </p:tgtEl>
                                        <p:attrNameLst>
                                          <p:attrName>ppt_y</p:attrName>
                                        </p:attrNameLst>
                                      </p:cBhvr>
                                      <p:tavLst>
                                        <p:tav tm="0" fmla="#ppt_y-sin(pi*$)/27">
                                          <p:val>
                                            <p:fltVal val="0"/>
                                          </p:val>
                                        </p:tav>
                                        <p:tav tm="100000">
                                          <p:val>
                                            <p:fltVal val="1"/>
                                          </p:val>
                                        </p:tav>
                                      </p:tavLst>
                                    </p:anim>
                                    <p:anim calcmode="lin" valueType="num">
                                      <p:cBhvr>
                                        <p:cTn id="97" dur="41" tmFilter="0, 0; 0.125,0.2665; 0.25,0.4; 0.375,0.465; 0.5,0.5;  0.625,0.535; 0.75,0.6; 0.875,0.7335; 1,1">
                                          <p:stCondLst>
                                            <p:cond delay="414"/>
                                          </p:stCondLst>
                                        </p:cTn>
                                        <p:tgtEl>
                                          <p:spTgt spid="19"/>
                                        </p:tgtEl>
                                        <p:attrNameLst>
                                          <p:attrName>ppt_y</p:attrName>
                                        </p:attrNameLst>
                                      </p:cBhvr>
                                      <p:tavLst>
                                        <p:tav tm="0" fmla="#ppt_y-sin(pi*$)/81">
                                          <p:val>
                                            <p:fltVal val="0"/>
                                          </p:val>
                                        </p:tav>
                                        <p:tav tm="100000">
                                          <p:val>
                                            <p:fltVal val="1"/>
                                          </p:val>
                                        </p:tav>
                                      </p:tavLst>
                                    </p:anim>
                                    <p:animScale>
                                      <p:cBhvr>
                                        <p:cTn id="98" dur="7">
                                          <p:stCondLst>
                                            <p:cond delay="162"/>
                                          </p:stCondLst>
                                        </p:cTn>
                                        <p:tgtEl>
                                          <p:spTgt spid="19"/>
                                        </p:tgtEl>
                                      </p:cBhvr>
                                      <p:to x="100000" y="60000"/>
                                    </p:animScale>
                                    <p:animScale>
                                      <p:cBhvr>
                                        <p:cTn id="99" dur="41" decel="50000">
                                          <p:stCondLst>
                                            <p:cond delay="169"/>
                                          </p:stCondLst>
                                        </p:cTn>
                                        <p:tgtEl>
                                          <p:spTgt spid="19"/>
                                        </p:tgtEl>
                                      </p:cBhvr>
                                      <p:to x="100000" y="100000"/>
                                    </p:animScale>
                                    <p:animScale>
                                      <p:cBhvr>
                                        <p:cTn id="100" dur="7">
                                          <p:stCondLst>
                                            <p:cond delay="328"/>
                                          </p:stCondLst>
                                        </p:cTn>
                                        <p:tgtEl>
                                          <p:spTgt spid="19"/>
                                        </p:tgtEl>
                                      </p:cBhvr>
                                      <p:to x="100000" y="80000"/>
                                    </p:animScale>
                                    <p:animScale>
                                      <p:cBhvr>
                                        <p:cTn id="101" dur="41" decel="50000">
                                          <p:stCondLst>
                                            <p:cond delay="335"/>
                                          </p:stCondLst>
                                        </p:cTn>
                                        <p:tgtEl>
                                          <p:spTgt spid="19"/>
                                        </p:tgtEl>
                                      </p:cBhvr>
                                      <p:to x="100000" y="100000"/>
                                    </p:animScale>
                                    <p:animScale>
                                      <p:cBhvr>
                                        <p:cTn id="102" dur="7">
                                          <p:stCondLst>
                                            <p:cond delay="410"/>
                                          </p:stCondLst>
                                        </p:cTn>
                                        <p:tgtEl>
                                          <p:spTgt spid="19"/>
                                        </p:tgtEl>
                                      </p:cBhvr>
                                      <p:to x="100000" y="90000"/>
                                    </p:animScale>
                                    <p:animScale>
                                      <p:cBhvr>
                                        <p:cTn id="103" dur="41" decel="50000">
                                          <p:stCondLst>
                                            <p:cond delay="417"/>
                                          </p:stCondLst>
                                        </p:cTn>
                                        <p:tgtEl>
                                          <p:spTgt spid="19"/>
                                        </p:tgtEl>
                                      </p:cBhvr>
                                      <p:to x="100000" y="100000"/>
                                    </p:animScale>
                                    <p:animScale>
                                      <p:cBhvr>
                                        <p:cTn id="104" dur="7">
                                          <p:stCondLst>
                                            <p:cond delay="452"/>
                                          </p:stCondLst>
                                        </p:cTn>
                                        <p:tgtEl>
                                          <p:spTgt spid="19"/>
                                        </p:tgtEl>
                                      </p:cBhvr>
                                      <p:to x="100000" y="95000"/>
                                    </p:animScale>
                                    <p:animScale>
                                      <p:cBhvr>
                                        <p:cTn id="105" dur="41" decel="50000">
                                          <p:stCondLst>
                                            <p:cond delay="459"/>
                                          </p:stCondLst>
                                        </p:cTn>
                                        <p:tgtEl>
                                          <p:spTgt spid="19"/>
                                        </p:tgtEl>
                                      </p:cBhvr>
                                      <p:to x="100000" y="100000"/>
                                    </p:animScale>
                                  </p:childTnLst>
                                </p:cTn>
                              </p:par>
                            </p:childTnLst>
                          </p:cTn>
                        </p:par>
                        <p:par>
                          <p:cTn id="106" fill="hold">
                            <p:stCondLst>
                              <p:cond delay="1500"/>
                            </p:stCondLst>
                            <p:childTnLst>
                              <p:par>
                                <p:cTn id="107" presetID="26" presetClass="entr" presetSubtype="0" fill="hold" nodeType="afterEffect">
                                  <p:stCondLst>
                                    <p:cond delay="0"/>
                                  </p:stCondLst>
                                  <p:childTnLst>
                                    <p:set>
                                      <p:cBhvr>
                                        <p:cTn id="108" dur="1" fill="hold">
                                          <p:stCondLst>
                                            <p:cond delay="0"/>
                                          </p:stCondLst>
                                        </p:cTn>
                                        <p:tgtEl>
                                          <p:spTgt spid="9"/>
                                        </p:tgtEl>
                                        <p:attrNameLst>
                                          <p:attrName>style.visibility</p:attrName>
                                        </p:attrNameLst>
                                      </p:cBhvr>
                                      <p:to>
                                        <p:strVal val="visible"/>
                                      </p:to>
                                    </p:set>
                                    <p:animEffect transition="in" filter="wipe(down)">
                                      <p:cBhvr>
                                        <p:cTn id="109" dur="145">
                                          <p:stCondLst>
                                            <p:cond delay="0"/>
                                          </p:stCondLst>
                                        </p:cTn>
                                        <p:tgtEl>
                                          <p:spTgt spid="9"/>
                                        </p:tgtEl>
                                      </p:cBhvr>
                                    </p:animEffect>
                                    <p:anim calcmode="lin" valueType="num">
                                      <p:cBhvr>
                                        <p:cTn id="110" dur="456"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11" dur="166"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12" dur="166" tmFilter="0, 0; 0.125,0.2665; 0.25,0.4; 0.375,0.465; 0.5,0.5;  0.625,0.535; 0.75,0.6; 0.875,0.7335; 1,1">
                                          <p:stCondLst>
                                            <p:cond delay="166"/>
                                          </p:stCondLst>
                                        </p:cTn>
                                        <p:tgtEl>
                                          <p:spTgt spid="9"/>
                                        </p:tgtEl>
                                        <p:attrNameLst>
                                          <p:attrName>ppt_y</p:attrName>
                                        </p:attrNameLst>
                                      </p:cBhvr>
                                      <p:tavLst>
                                        <p:tav tm="0" fmla="#ppt_y-sin(pi*$)/9">
                                          <p:val>
                                            <p:fltVal val="0"/>
                                          </p:val>
                                        </p:tav>
                                        <p:tav tm="100000">
                                          <p:val>
                                            <p:fltVal val="1"/>
                                          </p:val>
                                        </p:tav>
                                      </p:tavLst>
                                    </p:anim>
                                    <p:anim calcmode="lin" valueType="num">
                                      <p:cBhvr>
                                        <p:cTn id="113" dur="83" tmFilter="0, 0; 0.125,0.2665; 0.25,0.4; 0.375,0.465; 0.5,0.5;  0.625,0.535; 0.75,0.6; 0.875,0.7335; 1,1">
                                          <p:stCondLst>
                                            <p:cond delay="331"/>
                                          </p:stCondLst>
                                        </p:cTn>
                                        <p:tgtEl>
                                          <p:spTgt spid="9"/>
                                        </p:tgtEl>
                                        <p:attrNameLst>
                                          <p:attrName>ppt_y</p:attrName>
                                        </p:attrNameLst>
                                      </p:cBhvr>
                                      <p:tavLst>
                                        <p:tav tm="0" fmla="#ppt_y-sin(pi*$)/27">
                                          <p:val>
                                            <p:fltVal val="0"/>
                                          </p:val>
                                        </p:tav>
                                        <p:tav tm="100000">
                                          <p:val>
                                            <p:fltVal val="1"/>
                                          </p:val>
                                        </p:tav>
                                      </p:tavLst>
                                    </p:anim>
                                    <p:anim calcmode="lin" valueType="num">
                                      <p:cBhvr>
                                        <p:cTn id="114" dur="41" tmFilter="0, 0; 0.125,0.2665; 0.25,0.4; 0.375,0.465; 0.5,0.5;  0.625,0.535; 0.75,0.6; 0.875,0.7335; 1,1">
                                          <p:stCondLst>
                                            <p:cond delay="414"/>
                                          </p:stCondLst>
                                        </p:cTn>
                                        <p:tgtEl>
                                          <p:spTgt spid="9"/>
                                        </p:tgtEl>
                                        <p:attrNameLst>
                                          <p:attrName>ppt_y</p:attrName>
                                        </p:attrNameLst>
                                      </p:cBhvr>
                                      <p:tavLst>
                                        <p:tav tm="0" fmla="#ppt_y-sin(pi*$)/81">
                                          <p:val>
                                            <p:fltVal val="0"/>
                                          </p:val>
                                        </p:tav>
                                        <p:tav tm="100000">
                                          <p:val>
                                            <p:fltVal val="1"/>
                                          </p:val>
                                        </p:tav>
                                      </p:tavLst>
                                    </p:anim>
                                    <p:animScale>
                                      <p:cBhvr>
                                        <p:cTn id="115" dur="7">
                                          <p:stCondLst>
                                            <p:cond delay="162"/>
                                          </p:stCondLst>
                                        </p:cTn>
                                        <p:tgtEl>
                                          <p:spTgt spid="9"/>
                                        </p:tgtEl>
                                      </p:cBhvr>
                                      <p:to x="100000" y="60000"/>
                                    </p:animScale>
                                    <p:animScale>
                                      <p:cBhvr>
                                        <p:cTn id="116" dur="41" decel="50000">
                                          <p:stCondLst>
                                            <p:cond delay="169"/>
                                          </p:stCondLst>
                                        </p:cTn>
                                        <p:tgtEl>
                                          <p:spTgt spid="9"/>
                                        </p:tgtEl>
                                      </p:cBhvr>
                                      <p:to x="100000" y="100000"/>
                                    </p:animScale>
                                    <p:animScale>
                                      <p:cBhvr>
                                        <p:cTn id="117" dur="7">
                                          <p:stCondLst>
                                            <p:cond delay="328"/>
                                          </p:stCondLst>
                                        </p:cTn>
                                        <p:tgtEl>
                                          <p:spTgt spid="9"/>
                                        </p:tgtEl>
                                      </p:cBhvr>
                                      <p:to x="100000" y="80000"/>
                                    </p:animScale>
                                    <p:animScale>
                                      <p:cBhvr>
                                        <p:cTn id="118" dur="41" decel="50000">
                                          <p:stCondLst>
                                            <p:cond delay="335"/>
                                          </p:stCondLst>
                                        </p:cTn>
                                        <p:tgtEl>
                                          <p:spTgt spid="9"/>
                                        </p:tgtEl>
                                      </p:cBhvr>
                                      <p:to x="100000" y="100000"/>
                                    </p:animScale>
                                    <p:animScale>
                                      <p:cBhvr>
                                        <p:cTn id="119" dur="7">
                                          <p:stCondLst>
                                            <p:cond delay="410"/>
                                          </p:stCondLst>
                                        </p:cTn>
                                        <p:tgtEl>
                                          <p:spTgt spid="9"/>
                                        </p:tgtEl>
                                      </p:cBhvr>
                                      <p:to x="100000" y="90000"/>
                                    </p:animScale>
                                    <p:animScale>
                                      <p:cBhvr>
                                        <p:cTn id="120" dur="41" decel="50000">
                                          <p:stCondLst>
                                            <p:cond delay="417"/>
                                          </p:stCondLst>
                                        </p:cTn>
                                        <p:tgtEl>
                                          <p:spTgt spid="9"/>
                                        </p:tgtEl>
                                      </p:cBhvr>
                                      <p:to x="100000" y="100000"/>
                                    </p:animScale>
                                    <p:animScale>
                                      <p:cBhvr>
                                        <p:cTn id="121" dur="7">
                                          <p:stCondLst>
                                            <p:cond delay="452"/>
                                          </p:stCondLst>
                                        </p:cTn>
                                        <p:tgtEl>
                                          <p:spTgt spid="9"/>
                                        </p:tgtEl>
                                      </p:cBhvr>
                                      <p:to x="100000" y="95000"/>
                                    </p:animScale>
                                    <p:animScale>
                                      <p:cBhvr>
                                        <p:cTn id="122" dur="41" decel="50000">
                                          <p:stCondLst>
                                            <p:cond delay="459"/>
                                          </p:stCondLst>
                                        </p:cTn>
                                        <p:tgtEl>
                                          <p:spTgt spid="9"/>
                                        </p:tgtEl>
                                      </p:cBhvr>
                                      <p:to x="100000" y="100000"/>
                                    </p:animScale>
                                  </p:childTnLst>
                                </p:cTn>
                              </p:par>
                            </p:childTnLst>
                          </p:cTn>
                        </p:par>
                        <p:par>
                          <p:cTn id="123" fill="hold">
                            <p:stCondLst>
                              <p:cond delay="2000"/>
                            </p:stCondLst>
                            <p:childTnLst>
                              <p:par>
                                <p:cTn id="124" presetID="26" presetClass="entr" presetSubtype="0" fill="hold" nodeType="afterEffect">
                                  <p:stCondLst>
                                    <p:cond delay="0"/>
                                  </p:stCondLst>
                                  <p:childTnLst>
                                    <p:set>
                                      <p:cBhvr>
                                        <p:cTn id="125" dur="1" fill="hold">
                                          <p:stCondLst>
                                            <p:cond delay="0"/>
                                          </p:stCondLst>
                                        </p:cTn>
                                        <p:tgtEl>
                                          <p:spTgt spid="21"/>
                                        </p:tgtEl>
                                        <p:attrNameLst>
                                          <p:attrName>style.visibility</p:attrName>
                                        </p:attrNameLst>
                                      </p:cBhvr>
                                      <p:to>
                                        <p:strVal val="visible"/>
                                      </p:to>
                                    </p:set>
                                    <p:animEffect transition="in" filter="wipe(down)">
                                      <p:cBhvr>
                                        <p:cTn id="126" dur="145">
                                          <p:stCondLst>
                                            <p:cond delay="0"/>
                                          </p:stCondLst>
                                        </p:cTn>
                                        <p:tgtEl>
                                          <p:spTgt spid="21"/>
                                        </p:tgtEl>
                                      </p:cBhvr>
                                    </p:animEffect>
                                    <p:anim calcmode="lin" valueType="num">
                                      <p:cBhvr>
                                        <p:cTn id="127" dur="456"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28" dur="166"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29" dur="166" tmFilter="0, 0; 0.125,0.2665; 0.25,0.4; 0.375,0.465; 0.5,0.5;  0.625,0.535; 0.75,0.6; 0.875,0.7335; 1,1">
                                          <p:stCondLst>
                                            <p:cond delay="166"/>
                                          </p:stCondLst>
                                        </p:cTn>
                                        <p:tgtEl>
                                          <p:spTgt spid="21"/>
                                        </p:tgtEl>
                                        <p:attrNameLst>
                                          <p:attrName>ppt_y</p:attrName>
                                        </p:attrNameLst>
                                      </p:cBhvr>
                                      <p:tavLst>
                                        <p:tav tm="0" fmla="#ppt_y-sin(pi*$)/9">
                                          <p:val>
                                            <p:fltVal val="0"/>
                                          </p:val>
                                        </p:tav>
                                        <p:tav tm="100000">
                                          <p:val>
                                            <p:fltVal val="1"/>
                                          </p:val>
                                        </p:tav>
                                      </p:tavLst>
                                    </p:anim>
                                    <p:anim calcmode="lin" valueType="num">
                                      <p:cBhvr>
                                        <p:cTn id="130" dur="83" tmFilter="0, 0; 0.125,0.2665; 0.25,0.4; 0.375,0.465; 0.5,0.5;  0.625,0.535; 0.75,0.6; 0.875,0.7335; 1,1">
                                          <p:stCondLst>
                                            <p:cond delay="331"/>
                                          </p:stCondLst>
                                        </p:cTn>
                                        <p:tgtEl>
                                          <p:spTgt spid="21"/>
                                        </p:tgtEl>
                                        <p:attrNameLst>
                                          <p:attrName>ppt_y</p:attrName>
                                        </p:attrNameLst>
                                      </p:cBhvr>
                                      <p:tavLst>
                                        <p:tav tm="0" fmla="#ppt_y-sin(pi*$)/27">
                                          <p:val>
                                            <p:fltVal val="0"/>
                                          </p:val>
                                        </p:tav>
                                        <p:tav tm="100000">
                                          <p:val>
                                            <p:fltVal val="1"/>
                                          </p:val>
                                        </p:tav>
                                      </p:tavLst>
                                    </p:anim>
                                    <p:anim calcmode="lin" valueType="num">
                                      <p:cBhvr>
                                        <p:cTn id="131" dur="41" tmFilter="0, 0; 0.125,0.2665; 0.25,0.4; 0.375,0.465; 0.5,0.5;  0.625,0.535; 0.75,0.6; 0.875,0.7335; 1,1">
                                          <p:stCondLst>
                                            <p:cond delay="414"/>
                                          </p:stCondLst>
                                        </p:cTn>
                                        <p:tgtEl>
                                          <p:spTgt spid="21"/>
                                        </p:tgtEl>
                                        <p:attrNameLst>
                                          <p:attrName>ppt_y</p:attrName>
                                        </p:attrNameLst>
                                      </p:cBhvr>
                                      <p:tavLst>
                                        <p:tav tm="0" fmla="#ppt_y-sin(pi*$)/81">
                                          <p:val>
                                            <p:fltVal val="0"/>
                                          </p:val>
                                        </p:tav>
                                        <p:tav tm="100000">
                                          <p:val>
                                            <p:fltVal val="1"/>
                                          </p:val>
                                        </p:tav>
                                      </p:tavLst>
                                    </p:anim>
                                    <p:animScale>
                                      <p:cBhvr>
                                        <p:cTn id="132" dur="7">
                                          <p:stCondLst>
                                            <p:cond delay="162"/>
                                          </p:stCondLst>
                                        </p:cTn>
                                        <p:tgtEl>
                                          <p:spTgt spid="21"/>
                                        </p:tgtEl>
                                      </p:cBhvr>
                                      <p:to x="100000" y="60000"/>
                                    </p:animScale>
                                    <p:animScale>
                                      <p:cBhvr>
                                        <p:cTn id="133" dur="41" decel="50000">
                                          <p:stCondLst>
                                            <p:cond delay="169"/>
                                          </p:stCondLst>
                                        </p:cTn>
                                        <p:tgtEl>
                                          <p:spTgt spid="21"/>
                                        </p:tgtEl>
                                      </p:cBhvr>
                                      <p:to x="100000" y="100000"/>
                                    </p:animScale>
                                    <p:animScale>
                                      <p:cBhvr>
                                        <p:cTn id="134" dur="7">
                                          <p:stCondLst>
                                            <p:cond delay="328"/>
                                          </p:stCondLst>
                                        </p:cTn>
                                        <p:tgtEl>
                                          <p:spTgt spid="21"/>
                                        </p:tgtEl>
                                      </p:cBhvr>
                                      <p:to x="100000" y="80000"/>
                                    </p:animScale>
                                    <p:animScale>
                                      <p:cBhvr>
                                        <p:cTn id="135" dur="41" decel="50000">
                                          <p:stCondLst>
                                            <p:cond delay="335"/>
                                          </p:stCondLst>
                                        </p:cTn>
                                        <p:tgtEl>
                                          <p:spTgt spid="21"/>
                                        </p:tgtEl>
                                      </p:cBhvr>
                                      <p:to x="100000" y="100000"/>
                                    </p:animScale>
                                    <p:animScale>
                                      <p:cBhvr>
                                        <p:cTn id="136" dur="7">
                                          <p:stCondLst>
                                            <p:cond delay="410"/>
                                          </p:stCondLst>
                                        </p:cTn>
                                        <p:tgtEl>
                                          <p:spTgt spid="21"/>
                                        </p:tgtEl>
                                      </p:cBhvr>
                                      <p:to x="100000" y="90000"/>
                                    </p:animScale>
                                    <p:animScale>
                                      <p:cBhvr>
                                        <p:cTn id="137" dur="41" decel="50000">
                                          <p:stCondLst>
                                            <p:cond delay="417"/>
                                          </p:stCondLst>
                                        </p:cTn>
                                        <p:tgtEl>
                                          <p:spTgt spid="21"/>
                                        </p:tgtEl>
                                      </p:cBhvr>
                                      <p:to x="100000" y="100000"/>
                                    </p:animScale>
                                    <p:animScale>
                                      <p:cBhvr>
                                        <p:cTn id="138" dur="7">
                                          <p:stCondLst>
                                            <p:cond delay="452"/>
                                          </p:stCondLst>
                                        </p:cTn>
                                        <p:tgtEl>
                                          <p:spTgt spid="21"/>
                                        </p:tgtEl>
                                      </p:cBhvr>
                                      <p:to x="100000" y="95000"/>
                                    </p:animScale>
                                    <p:animScale>
                                      <p:cBhvr>
                                        <p:cTn id="139" dur="41" decel="50000">
                                          <p:stCondLst>
                                            <p:cond delay="459"/>
                                          </p:stCondLst>
                                        </p:cTn>
                                        <p:tgtEl>
                                          <p:spTgt spid="21"/>
                                        </p:tgtEl>
                                      </p:cBhvr>
                                      <p:to x="100000" y="100000"/>
                                    </p:animScale>
                                  </p:childTnLst>
                                </p:cTn>
                              </p:par>
                            </p:childTnLst>
                          </p:cTn>
                        </p:par>
                        <p:par>
                          <p:cTn id="140" fill="hold">
                            <p:stCondLst>
                              <p:cond delay="2500"/>
                            </p:stCondLst>
                            <p:childTnLst>
                              <p:par>
                                <p:cTn id="141" presetID="26" presetClass="entr" presetSubtype="0" fill="hold" nodeType="afterEffect">
                                  <p:stCondLst>
                                    <p:cond delay="0"/>
                                  </p:stCondLst>
                                  <p:childTnLst>
                                    <p:set>
                                      <p:cBhvr>
                                        <p:cTn id="142" dur="1" fill="hold">
                                          <p:stCondLst>
                                            <p:cond delay="0"/>
                                          </p:stCondLst>
                                        </p:cTn>
                                        <p:tgtEl>
                                          <p:spTgt spid="43"/>
                                        </p:tgtEl>
                                        <p:attrNameLst>
                                          <p:attrName>style.visibility</p:attrName>
                                        </p:attrNameLst>
                                      </p:cBhvr>
                                      <p:to>
                                        <p:strVal val="visible"/>
                                      </p:to>
                                    </p:set>
                                    <p:animEffect transition="in" filter="wipe(down)">
                                      <p:cBhvr>
                                        <p:cTn id="143" dur="145">
                                          <p:stCondLst>
                                            <p:cond delay="0"/>
                                          </p:stCondLst>
                                        </p:cTn>
                                        <p:tgtEl>
                                          <p:spTgt spid="43"/>
                                        </p:tgtEl>
                                      </p:cBhvr>
                                    </p:animEffect>
                                    <p:anim calcmode="lin" valueType="num">
                                      <p:cBhvr>
                                        <p:cTn id="144" dur="456" tmFilter="0,0; 0.14,0.36; 0.43,0.73; 0.71,0.91; 1.0,1.0">
                                          <p:stCondLst>
                                            <p:cond delay="0"/>
                                          </p:stCondLst>
                                        </p:cTn>
                                        <p:tgtEl>
                                          <p:spTgt spid="43"/>
                                        </p:tgtEl>
                                        <p:attrNameLst>
                                          <p:attrName>ppt_x</p:attrName>
                                        </p:attrNameLst>
                                      </p:cBhvr>
                                      <p:tavLst>
                                        <p:tav tm="0">
                                          <p:val>
                                            <p:strVal val="#ppt_x-0.25"/>
                                          </p:val>
                                        </p:tav>
                                        <p:tav tm="100000">
                                          <p:val>
                                            <p:strVal val="#ppt_x"/>
                                          </p:val>
                                        </p:tav>
                                      </p:tavLst>
                                    </p:anim>
                                    <p:anim calcmode="lin" valueType="num">
                                      <p:cBhvr>
                                        <p:cTn id="145" dur="166" tmFilter="0.0,0.0; 0.25,0.07; 0.50,0.2; 0.75,0.467; 1.0,1.0">
                                          <p:stCondLst>
                                            <p:cond delay="0"/>
                                          </p:stCondLst>
                                        </p:cTn>
                                        <p:tgtEl>
                                          <p:spTgt spid="43"/>
                                        </p:tgtEl>
                                        <p:attrNameLst>
                                          <p:attrName>ppt_y</p:attrName>
                                        </p:attrNameLst>
                                      </p:cBhvr>
                                      <p:tavLst>
                                        <p:tav tm="0" fmla="#ppt_y-sin(pi*$)/3">
                                          <p:val>
                                            <p:fltVal val="0.5"/>
                                          </p:val>
                                        </p:tav>
                                        <p:tav tm="100000">
                                          <p:val>
                                            <p:fltVal val="1"/>
                                          </p:val>
                                        </p:tav>
                                      </p:tavLst>
                                    </p:anim>
                                    <p:anim calcmode="lin" valueType="num">
                                      <p:cBhvr>
                                        <p:cTn id="146" dur="166" tmFilter="0, 0; 0.125,0.2665; 0.25,0.4; 0.375,0.465; 0.5,0.5;  0.625,0.535; 0.75,0.6; 0.875,0.7335; 1,1">
                                          <p:stCondLst>
                                            <p:cond delay="166"/>
                                          </p:stCondLst>
                                        </p:cTn>
                                        <p:tgtEl>
                                          <p:spTgt spid="43"/>
                                        </p:tgtEl>
                                        <p:attrNameLst>
                                          <p:attrName>ppt_y</p:attrName>
                                        </p:attrNameLst>
                                      </p:cBhvr>
                                      <p:tavLst>
                                        <p:tav tm="0" fmla="#ppt_y-sin(pi*$)/9">
                                          <p:val>
                                            <p:fltVal val="0"/>
                                          </p:val>
                                        </p:tav>
                                        <p:tav tm="100000">
                                          <p:val>
                                            <p:fltVal val="1"/>
                                          </p:val>
                                        </p:tav>
                                      </p:tavLst>
                                    </p:anim>
                                    <p:anim calcmode="lin" valueType="num">
                                      <p:cBhvr>
                                        <p:cTn id="147" dur="83" tmFilter="0, 0; 0.125,0.2665; 0.25,0.4; 0.375,0.465; 0.5,0.5;  0.625,0.535; 0.75,0.6; 0.875,0.7335; 1,1">
                                          <p:stCondLst>
                                            <p:cond delay="331"/>
                                          </p:stCondLst>
                                        </p:cTn>
                                        <p:tgtEl>
                                          <p:spTgt spid="43"/>
                                        </p:tgtEl>
                                        <p:attrNameLst>
                                          <p:attrName>ppt_y</p:attrName>
                                        </p:attrNameLst>
                                      </p:cBhvr>
                                      <p:tavLst>
                                        <p:tav tm="0" fmla="#ppt_y-sin(pi*$)/27">
                                          <p:val>
                                            <p:fltVal val="0"/>
                                          </p:val>
                                        </p:tav>
                                        <p:tav tm="100000">
                                          <p:val>
                                            <p:fltVal val="1"/>
                                          </p:val>
                                        </p:tav>
                                      </p:tavLst>
                                    </p:anim>
                                    <p:anim calcmode="lin" valueType="num">
                                      <p:cBhvr>
                                        <p:cTn id="148" dur="41" tmFilter="0, 0; 0.125,0.2665; 0.25,0.4; 0.375,0.465; 0.5,0.5;  0.625,0.535; 0.75,0.6; 0.875,0.7335; 1,1">
                                          <p:stCondLst>
                                            <p:cond delay="414"/>
                                          </p:stCondLst>
                                        </p:cTn>
                                        <p:tgtEl>
                                          <p:spTgt spid="43"/>
                                        </p:tgtEl>
                                        <p:attrNameLst>
                                          <p:attrName>ppt_y</p:attrName>
                                        </p:attrNameLst>
                                      </p:cBhvr>
                                      <p:tavLst>
                                        <p:tav tm="0" fmla="#ppt_y-sin(pi*$)/81">
                                          <p:val>
                                            <p:fltVal val="0"/>
                                          </p:val>
                                        </p:tav>
                                        <p:tav tm="100000">
                                          <p:val>
                                            <p:fltVal val="1"/>
                                          </p:val>
                                        </p:tav>
                                      </p:tavLst>
                                    </p:anim>
                                    <p:animScale>
                                      <p:cBhvr>
                                        <p:cTn id="149" dur="7">
                                          <p:stCondLst>
                                            <p:cond delay="162"/>
                                          </p:stCondLst>
                                        </p:cTn>
                                        <p:tgtEl>
                                          <p:spTgt spid="43"/>
                                        </p:tgtEl>
                                      </p:cBhvr>
                                      <p:to x="100000" y="60000"/>
                                    </p:animScale>
                                    <p:animScale>
                                      <p:cBhvr>
                                        <p:cTn id="150" dur="41" decel="50000">
                                          <p:stCondLst>
                                            <p:cond delay="169"/>
                                          </p:stCondLst>
                                        </p:cTn>
                                        <p:tgtEl>
                                          <p:spTgt spid="43"/>
                                        </p:tgtEl>
                                      </p:cBhvr>
                                      <p:to x="100000" y="100000"/>
                                    </p:animScale>
                                    <p:animScale>
                                      <p:cBhvr>
                                        <p:cTn id="151" dur="7">
                                          <p:stCondLst>
                                            <p:cond delay="328"/>
                                          </p:stCondLst>
                                        </p:cTn>
                                        <p:tgtEl>
                                          <p:spTgt spid="43"/>
                                        </p:tgtEl>
                                      </p:cBhvr>
                                      <p:to x="100000" y="80000"/>
                                    </p:animScale>
                                    <p:animScale>
                                      <p:cBhvr>
                                        <p:cTn id="152" dur="41" decel="50000">
                                          <p:stCondLst>
                                            <p:cond delay="335"/>
                                          </p:stCondLst>
                                        </p:cTn>
                                        <p:tgtEl>
                                          <p:spTgt spid="43"/>
                                        </p:tgtEl>
                                      </p:cBhvr>
                                      <p:to x="100000" y="100000"/>
                                    </p:animScale>
                                    <p:animScale>
                                      <p:cBhvr>
                                        <p:cTn id="153" dur="7">
                                          <p:stCondLst>
                                            <p:cond delay="410"/>
                                          </p:stCondLst>
                                        </p:cTn>
                                        <p:tgtEl>
                                          <p:spTgt spid="43"/>
                                        </p:tgtEl>
                                      </p:cBhvr>
                                      <p:to x="100000" y="90000"/>
                                    </p:animScale>
                                    <p:animScale>
                                      <p:cBhvr>
                                        <p:cTn id="154" dur="41" decel="50000">
                                          <p:stCondLst>
                                            <p:cond delay="417"/>
                                          </p:stCondLst>
                                        </p:cTn>
                                        <p:tgtEl>
                                          <p:spTgt spid="43"/>
                                        </p:tgtEl>
                                      </p:cBhvr>
                                      <p:to x="100000" y="100000"/>
                                    </p:animScale>
                                    <p:animScale>
                                      <p:cBhvr>
                                        <p:cTn id="155" dur="7">
                                          <p:stCondLst>
                                            <p:cond delay="452"/>
                                          </p:stCondLst>
                                        </p:cTn>
                                        <p:tgtEl>
                                          <p:spTgt spid="43"/>
                                        </p:tgtEl>
                                      </p:cBhvr>
                                      <p:to x="100000" y="95000"/>
                                    </p:animScale>
                                    <p:animScale>
                                      <p:cBhvr>
                                        <p:cTn id="156" dur="41" decel="50000">
                                          <p:stCondLst>
                                            <p:cond delay="459"/>
                                          </p:stCondLst>
                                        </p:cTn>
                                        <p:tgtEl>
                                          <p:spTgt spid="43"/>
                                        </p:tgtEl>
                                      </p:cBhvr>
                                      <p:to x="100000" y="100000"/>
                                    </p:animScale>
                                  </p:childTnLst>
                                </p:cTn>
                              </p:par>
                            </p:childTnLst>
                          </p:cTn>
                        </p:par>
                        <p:par>
                          <p:cTn id="157" fill="hold">
                            <p:stCondLst>
                              <p:cond delay="3000"/>
                            </p:stCondLst>
                            <p:childTnLst>
                              <p:par>
                                <p:cTn id="158" presetID="26" presetClass="entr" presetSubtype="0" fill="hold" nodeType="afterEffect">
                                  <p:stCondLst>
                                    <p:cond delay="0"/>
                                  </p:stCondLst>
                                  <p:childTnLst>
                                    <p:set>
                                      <p:cBhvr>
                                        <p:cTn id="159" dur="1" fill="hold">
                                          <p:stCondLst>
                                            <p:cond delay="0"/>
                                          </p:stCondLst>
                                        </p:cTn>
                                        <p:tgtEl>
                                          <p:spTgt spid="24"/>
                                        </p:tgtEl>
                                        <p:attrNameLst>
                                          <p:attrName>style.visibility</p:attrName>
                                        </p:attrNameLst>
                                      </p:cBhvr>
                                      <p:to>
                                        <p:strVal val="visible"/>
                                      </p:to>
                                    </p:set>
                                    <p:animEffect transition="in" filter="wipe(down)">
                                      <p:cBhvr>
                                        <p:cTn id="160" dur="145">
                                          <p:stCondLst>
                                            <p:cond delay="0"/>
                                          </p:stCondLst>
                                        </p:cTn>
                                        <p:tgtEl>
                                          <p:spTgt spid="24"/>
                                        </p:tgtEl>
                                      </p:cBhvr>
                                    </p:animEffect>
                                    <p:anim calcmode="lin" valueType="num">
                                      <p:cBhvr>
                                        <p:cTn id="161" dur="456"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62" dur="166"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63" dur="166" tmFilter="0, 0; 0.125,0.2665; 0.25,0.4; 0.375,0.465; 0.5,0.5;  0.625,0.535; 0.75,0.6; 0.875,0.7335; 1,1">
                                          <p:stCondLst>
                                            <p:cond delay="166"/>
                                          </p:stCondLst>
                                        </p:cTn>
                                        <p:tgtEl>
                                          <p:spTgt spid="24"/>
                                        </p:tgtEl>
                                        <p:attrNameLst>
                                          <p:attrName>ppt_y</p:attrName>
                                        </p:attrNameLst>
                                      </p:cBhvr>
                                      <p:tavLst>
                                        <p:tav tm="0" fmla="#ppt_y-sin(pi*$)/9">
                                          <p:val>
                                            <p:fltVal val="0"/>
                                          </p:val>
                                        </p:tav>
                                        <p:tav tm="100000">
                                          <p:val>
                                            <p:fltVal val="1"/>
                                          </p:val>
                                        </p:tav>
                                      </p:tavLst>
                                    </p:anim>
                                    <p:anim calcmode="lin" valueType="num">
                                      <p:cBhvr>
                                        <p:cTn id="164" dur="83" tmFilter="0, 0; 0.125,0.2665; 0.25,0.4; 0.375,0.465; 0.5,0.5;  0.625,0.535; 0.75,0.6; 0.875,0.7335; 1,1">
                                          <p:stCondLst>
                                            <p:cond delay="331"/>
                                          </p:stCondLst>
                                        </p:cTn>
                                        <p:tgtEl>
                                          <p:spTgt spid="24"/>
                                        </p:tgtEl>
                                        <p:attrNameLst>
                                          <p:attrName>ppt_y</p:attrName>
                                        </p:attrNameLst>
                                      </p:cBhvr>
                                      <p:tavLst>
                                        <p:tav tm="0" fmla="#ppt_y-sin(pi*$)/27">
                                          <p:val>
                                            <p:fltVal val="0"/>
                                          </p:val>
                                        </p:tav>
                                        <p:tav tm="100000">
                                          <p:val>
                                            <p:fltVal val="1"/>
                                          </p:val>
                                        </p:tav>
                                      </p:tavLst>
                                    </p:anim>
                                    <p:anim calcmode="lin" valueType="num">
                                      <p:cBhvr>
                                        <p:cTn id="165" dur="41" tmFilter="0, 0; 0.125,0.2665; 0.25,0.4; 0.375,0.465; 0.5,0.5;  0.625,0.535; 0.75,0.6; 0.875,0.7335; 1,1">
                                          <p:stCondLst>
                                            <p:cond delay="414"/>
                                          </p:stCondLst>
                                        </p:cTn>
                                        <p:tgtEl>
                                          <p:spTgt spid="24"/>
                                        </p:tgtEl>
                                        <p:attrNameLst>
                                          <p:attrName>ppt_y</p:attrName>
                                        </p:attrNameLst>
                                      </p:cBhvr>
                                      <p:tavLst>
                                        <p:tav tm="0" fmla="#ppt_y-sin(pi*$)/81">
                                          <p:val>
                                            <p:fltVal val="0"/>
                                          </p:val>
                                        </p:tav>
                                        <p:tav tm="100000">
                                          <p:val>
                                            <p:fltVal val="1"/>
                                          </p:val>
                                        </p:tav>
                                      </p:tavLst>
                                    </p:anim>
                                    <p:animScale>
                                      <p:cBhvr>
                                        <p:cTn id="166" dur="7">
                                          <p:stCondLst>
                                            <p:cond delay="162"/>
                                          </p:stCondLst>
                                        </p:cTn>
                                        <p:tgtEl>
                                          <p:spTgt spid="24"/>
                                        </p:tgtEl>
                                      </p:cBhvr>
                                      <p:to x="100000" y="60000"/>
                                    </p:animScale>
                                    <p:animScale>
                                      <p:cBhvr>
                                        <p:cTn id="167" dur="41" decel="50000">
                                          <p:stCondLst>
                                            <p:cond delay="169"/>
                                          </p:stCondLst>
                                        </p:cTn>
                                        <p:tgtEl>
                                          <p:spTgt spid="24"/>
                                        </p:tgtEl>
                                      </p:cBhvr>
                                      <p:to x="100000" y="100000"/>
                                    </p:animScale>
                                    <p:animScale>
                                      <p:cBhvr>
                                        <p:cTn id="168" dur="7">
                                          <p:stCondLst>
                                            <p:cond delay="328"/>
                                          </p:stCondLst>
                                        </p:cTn>
                                        <p:tgtEl>
                                          <p:spTgt spid="24"/>
                                        </p:tgtEl>
                                      </p:cBhvr>
                                      <p:to x="100000" y="80000"/>
                                    </p:animScale>
                                    <p:animScale>
                                      <p:cBhvr>
                                        <p:cTn id="169" dur="41" decel="50000">
                                          <p:stCondLst>
                                            <p:cond delay="335"/>
                                          </p:stCondLst>
                                        </p:cTn>
                                        <p:tgtEl>
                                          <p:spTgt spid="24"/>
                                        </p:tgtEl>
                                      </p:cBhvr>
                                      <p:to x="100000" y="100000"/>
                                    </p:animScale>
                                    <p:animScale>
                                      <p:cBhvr>
                                        <p:cTn id="170" dur="7">
                                          <p:stCondLst>
                                            <p:cond delay="410"/>
                                          </p:stCondLst>
                                        </p:cTn>
                                        <p:tgtEl>
                                          <p:spTgt spid="24"/>
                                        </p:tgtEl>
                                      </p:cBhvr>
                                      <p:to x="100000" y="90000"/>
                                    </p:animScale>
                                    <p:animScale>
                                      <p:cBhvr>
                                        <p:cTn id="171" dur="41" decel="50000">
                                          <p:stCondLst>
                                            <p:cond delay="417"/>
                                          </p:stCondLst>
                                        </p:cTn>
                                        <p:tgtEl>
                                          <p:spTgt spid="24"/>
                                        </p:tgtEl>
                                      </p:cBhvr>
                                      <p:to x="100000" y="100000"/>
                                    </p:animScale>
                                    <p:animScale>
                                      <p:cBhvr>
                                        <p:cTn id="172" dur="7">
                                          <p:stCondLst>
                                            <p:cond delay="452"/>
                                          </p:stCondLst>
                                        </p:cTn>
                                        <p:tgtEl>
                                          <p:spTgt spid="24"/>
                                        </p:tgtEl>
                                      </p:cBhvr>
                                      <p:to x="100000" y="95000"/>
                                    </p:animScale>
                                    <p:animScale>
                                      <p:cBhvr>
                                        <p:cTn id="173" dur="41" decel="50000">
                                          <p:stCondLst>
                                            <p:cond delay="459"/>
                                          </p:stCondLst>
                                        </p:cTn>
                                        <p:tgtEl>
                                          <p:spTgt spid="24"/>
                                        </p:tgtEl>
                                      </p:cBhvr>
                                      <p:to x="100000" y="100000"/>
                                    </p:animScale>
                                  </p:childTnLst>
                                </p:cTn>
                              </p:par>
                            </p:childTnLst>
                          </p:cTn>
                        </p:par>
                        <p:par>
                          <p:cTn id="174" fill="hold">
                            <p:stCondLst>
                              <p:cond delay="3500"/>
                            </p:stCondLst>
                            <p:childTnLst>
                              <p:par>
                                <p:cTn id="175" presetID="26" presetClass="entr" presetSubtype="0" fill="hold" nodeType="afterEffect">
                                  <p:stCondLst>
                                    <p:cond delay="0"/>
                                  </p:stCondLst>
                                  <p:childTnLst>
                                    <p:set>
                                      <p:cBhvr>
                                        <p:cTn id="176" dur="1" fill="hold">
                                          <p:stCondLst>
                                            <p:cond delay="0"/>
                                          </p:stCondLst>
                                        </p:cTn>
                                        <p:tgtEl>
                                          <p:spTgt spid="32"/>
                                        </p:tgtEl>
                                        <p:attrNameLst>
                                          <p:attrName>style.visibility</p:attrName>
                                        </p:attrNameLst>
                                      </p:cBhvr>
                                      <p:to>
                                        <p:strVal val="visible"/>
                                      </p:to>
                                    </p:set>
                                    <p:animEffect transition="in" filter="wipe(down)">
                                      <p:cBhvr>
                                        <p:cTn id="177" dur="145">
                                          <p:stCondLst>
                                            <p:cond delay="0"/>
                                          </p:stCondLst>
                                        </p:cTn>
                                        <p:tgtEl>
                                          <p:spTgt spid="32"/>
                                        </p:tgtEl>
                                      </p:cBhvr>
                                    </p:animEffect>
                                    <p:anim calcmode="lin" valueType="num">
                                      <p:cBhvr>
                                        <p:cTn id="178" dur="456"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79" dur="166"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80" dur="166" tmFilter="0, 0; 0.125,0.2665; 0.25,0.4; 0.375,0.465; 0.5,0.5;  0.625,0.535; 0.75,0.6; 0.875,0.7335; 1,1">
                                          <p:stCondLst>
                                            <p:cond delay="166"/>
                                          </p:stCondLst>
                                        </p:cTn>
                                        <p:tgtEl>
                                          <p:spTgt spid="32"/>
                                        </p:tgtEl>
                                        <p:attrNameLst>
                                          <p:attrName>ppt_y</p:attrName>
                                        </p:attrNameLst>
                                      </p:cBhvr>
                                      <p:tavLst>
                                        <p:tav tm="0" fmla="#ppt_y-sin(pi*$)/9">
                                          <p:val>
                                            <p:fltVal val="0"/>
                                          </p:val>
                                        </p:tav>
                                        <p:tav tm="100000">
                                          <p:val>
                                            <p:fltVal val="1"/>
                                          </p:val>
                                        </p:tav>
                                      </p:tavLst>
                                    </p:anim>
                                    <p:anim calcmode="lin" valueType="num">
                                      <p:cBhvr>
                                        <p:cTn id="181" dur="83" tmFilter="0, 0; 0.125,0.2665; 0.25,0.4; 0.375,0.465; 0.5,0.5;  0.625,0.535; 0.75,0.6; 0.875,0.7335; 1,1">
                                          <p:stCondLst>
                                            <p:cond delay="331"/>
                                          </p:stCondLst>
                                        </p:cTn>
                                        <p:tgtEl>
                                          <p:spTgt spid="32"/>
                                        </p:tgtEl>
                                        <p:attrNameLst>
                                          <p:attrName>ppt_y</p:attrName>
                                        </p:attrNameLst>
                                      </p:cBhvr>
                                      <p:tavLst>
                                        <p:tav tm="0" fmla="#ppt_y-sin(pi*$)/27">
                                          <p:val>
                                            <p:fltVal val="0"/>
                                          </p:val>
                                        </p:tav>
                                        <p:tav tm="100000">
                                          <p:val>
                                            <p:fltVal val="1"/>
                                          </p:val>
                                        </p:tav>
                                      </p:tavLst>
                                    </p:anim>
                                    <p:anim calcmode="lin" valueType="num">
                                      <p:cBhvr>
                                        <p:cTn id="182" dur="41" tmFilter="0, 0; 0.125,0.2665; 0.25,0.4; 0.375,0.465; 0.5,0.5;  0.625,0.535; 0.75,0.6; 0.875,0.7335; 1,1">
                                          <p:stCondLst>
                                            <p:cond delay="414"/>
                                          </p:stCondLst>
                                        </p:cTn>
                                        <p:tgtEl>
                                          <p:spTgt spid="32"/>
                                        </p:tgtEl>
                                        <p:attrNameLst>
                                          <p:attrName>ppt_y</p:attrName>
                                        </p:attrNameLst>
                                      </p:cBhvr>
                                      <p:tavLst>
                                        <p:tav tm="0" fmla="#ppt_y-sin(pi*$)/81">
                                          <p:val>
                                            <p:fltVal val="0"/>
                                          </p:val>
                                        </p:tav>
                                        <p:tav tm="100000">
                                          <p:val>
                                            <p:fltVal val="1"/>
                                          </p:val>
                                        </p:tav>
                                      </p:tavLst>
                                    </p:anim>
                                    <p:animScale>
                                      <p:cBhvr>
                                        <p:cTn id="183" dur="7">
                                          <p:stCondLst>
                                            <p:cond delay="162"/>
                                          </p:stCondLst>
                                        </p:cTn>
                                        <p:tgtEl>
                                          <p:spTgt spid="32"/>
                                        </p:tgtEl>
                                      </p:cBhvr>
                                      <p:to x="100000" y="60000"/>
                                    </p:animScale>
                                    <p:animScale>
                                      <p:cBhvr>
                                        <p:cTn id="184" dur="41" decel="50000">
                                          <p:stCondLst>
                                            <p:cond delay="169"/>
                                          </p:stCondLst>
                                        </p:cTn>
                                        <p:tgtEl>
                                          <p:spTgt spid="32"/>
                                        </p:tgtEl>
                                      </p:cBhvr>
                                      <p:to x="100000" y="100000"/>
                                    </p:animScale>
                                    <p:animScale>
                                      <p:cBhvr>
                                        <p:cTn id="185" dur="7">
                                          <p:stCondLst>
                                            <p:cond delay="328"/>
                                          </p:stCondLst>
                                        </p:cTn>
                                        <p:tgtEl>
                                          <p:spTgt spid="32"/>
                                        </p:tgtEl>
                                      </p:cBhvr>
                                      <p:to x="100000" y="80000"/>
                                    </p:animScale>
                                    <p:animScale>
                                      <p:cBhvr>
                                        <p:cTn id="186" dur="41" decel="50000">
                                          <p:stCondLst>
                                            <p:cond delay="335"/>
                                          </p:stCondLst>
                                        </p:cTn>
                                        <p:tgtEl>
                                          <p:spTgt spid="32"/>
                                        </p:tgtEl>
                                      </p:cBhvr>
                                      <p:to x="100000" y="100000"/>
                                    </p:animScale>
                                    <p:animScale>
                                      <p:cBhvr>
                                        <p:cTn id="187" dur="7">
                                          <p:stCondLst>
                                            <p:cond delay="410"/>
                                          </p:stCondLst>
                                        </p:cTn>
                                        <p:tgtEl>
                                          <p:spTgt spid="32"/>
                                        </p:tgtEl>
                                      </p:cBhvr>
                                      <p:to x="100000" y="90000"/>
                                    </p:animScale>
                                    <p:animScale>
                                      <p:cBhvr>
                                        <p:cTn id="188" dur="41" decel="50000">
                                          <p:stCondLst>
                                            <p:cond delay="417"/>
                                          </p:stCondLst>
                                        </p:cTn>
                                        <p:tgtEl>
                                          <p:spTgt spid="32"/>
                                        </p:tgtEl>
                                      </p:cBhvr>
                                      <p:to x="100000" y="100000"/>
                                    </p:animScale>
                                    <p:animScale>
                                      <p:cBhvr>
                                        <p:cTn id="189" dur="7">
                                          <p:stCondLst>
                                            <p:cond delay="452"/>
                                          </p:stCondLst>
                                        </p:cTn>
                                        <p:tgtEl>
                                          <p:spTgt spid="32"/>
                                        </p:tgtEl>
                                      </p:cBhvr>
                                      <p:to x="100000" y="95000"/>
                                    </p:animScale>
                                    <p:animScale>
                                      <p:cBhvr>
                                        <p:cTn id="190" dur="41" decel="50000">
                                          <p:stCondLst>
                                            <p:cond delay="459"/>
                                          </p:stCondLst>
                                        </p:cTn>
                                        <p:tgtEl>
                                          <p:spTgt spid="32"/>
                                        </p:tgtEl>
                                      </p:cBhvr>
                                      <p:to x="100000" y="100000"/>
                                    </p:animScale>
                                  </p:childTnLst>
                                </p:cTn>
                              </p:par>
                            </p:childTnLst>
                          </p:cTn>
                        </p:par>
                        <p:par>
                          <p:cTn id="191" fill="hold">
                            <p:stCondLst>
                              <p:cond delay="4000"/>
                            </p:stCondLst>
                            <p:childTnLst>
                              <p:par>
                                <p:cTn id="192" presetID="26" presetClass="entr" presetSubtype="0" fill="hold" nodeType="afterEffect">
                                  <p:stCondLst>
                                    <p:cond delay="0"/>
                                  </p:stCondLst>
                                  <p:childTnLst>
                                    <p:set>
                                      <p:cBhvr>
                                        <p:cTn id="193" dur="1" fill="hold">
                                          <p:stCondLst>
                                            <p:cond delay="0"/>
                                          </p:stCondLst>
                                        </p:cTn>
                                        <p:tgtEl>
                                          <p:spTgt spid="25"/>
                                        </p:tgtEl>
                                        <p:attrNameLst>
                                          <p:attrName>style.visibility</p:attrName>
                                        </p:attrNameLst>
                                      </p:cBhvr>
                                      <p:to>
                                        <p:strVal val="visible"/>
                                      </p:to>
                                    </p:set>
                                    <p:animEffect transition="in" filter="wipe(down)">
                                      <p:cBhvr>
                                        <p:cTn id="194" dur="145">
                                          <p:stCondLst>
                                            <p:cond delay="0"/>
                                          </p:stCondLst>
                                        </p:cTn>
                                        <p:tgtEl>
                                          <p:spTgt spid="25"/>
                                        </p:tgtEl>
                                      </p:cBhvr>
                                    </p:animEffect>
                                    <p:anim calcmode="lin" valueType="num">
                                      <p:cBhvr>
                                        <p:cTn id="195" dur="456"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96" dur="166"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97" dur="166" tmFilter="0, 0; 0.125,0.2665; 0.25,0.4; 0.375,0.465; 0.5,0.5;  0.625,0.535; 0.75,0.6; 0.875,0.7335; 1,1">
                                          <p:stCondLst>
                                            <p:cond delay="166"/>
                                          </p:stCondLst>
                                        </p:cTn>
                                        <p:tgtEl>
                                          <p:spTgt spid="25"/>
                                        </p:tgtEl>
                                        <p:attrNameLst>
                                          <p:attrName>ppt_y</p:attrName>
                                        </p:attrNameLst>
                                      </p:cBhvr>
                                      <p:tavLst>
                                        <p:tav tm="0" fmla="#ppt_y-sin(pi*$)/9">
                                          <p:val>
                                            <p:fltVal val="0"/>
                                          </p:val>
                                        </p:tav>
                                        <p:tav tm="100000">
                                          <p:val>
                                            <p:fltVal val="1"/>
                                          </p:val>
                                        </p:tav>
                                      </p:tavLst>
                                    </p:anim>
                                    <p:anim calcmode="lin" valueType="num">
                                      <p:cBhvr>
                                        <p:cTn id="198" dur="83" tmFilter="0, 0; 0.125,0.2665; 0.25,0.4; 0.375,0.465; 0.5,0.5;  0.625,0.535; 0.75,0.6; 0.875,0.7335; 1,1">
                                          <p:stCondLst>
                                            <p:cond delay="331"/>
                                          </p:stCondLst>
                                        </p:cTn>
                                        <p:tgtEl>
                                          <p:spTgt spid="25"/>
                                        </p:tgtEl>
                                        <p:attrNameLst>
                                          <p:attrName>ppt_y</p:attrName>
                                        </p:attrNameLst>
                                      </p:cBhvr>
                                      <p:tavLst>
                                        <p:tav tm="0" fmla="#ppt_y-sin(pi*$)/27">
                                          <p:val>
                                            <p:fltVal val="0"/>
                                          </p:val>
                                        </p:tav>
                                        <p:tav tm="100000">
                                          <p:val>
                                            <p:fltVal val="1"/>
                                          </p:val>
                                        </p:tav>
                                      </p:tavLst>
                                    </p:anim>
                                    <p:anim calcmode="lin" valueType="num">
                                      <p:cBhvr>
                                        <p:cTn id="199" dur="41" tmFilter="0, 0; 0.125,0.2665; 0.25,0.4; 0.375,0.465; 0.5,0.5;  0.625,0.535; 0.75,0.6; 0.875,0.7335; 1,1">
                                          <p:stCondLst>
                                            <p:cond delay="414"/>
                                          </p:stCondLst>
                                        </p:cTn>
                                        <p:tgtEl>
                                          <p:spTgt spid="25"/>
                                        </p:tgtEl>
                                        <p:attrNameLst>
                                          <p:attrName>ppt_y</p:attrName>
                                        </p:attrNameLst>
                                      </p:cBhvr>
                                      <p:tavLst>
                                        <p:tav tm="0" fmla="#ppt_y-sin(pi*$)/81">
                                          <p:val>
                                            <p:fltVal val="0"/>
                                          </p:val>
                                        </p:tav>
                                        <p:tav tm="100000">
                                          <p:val>
                                            <p:fltVal val="1"/>
                                          </p:val>
                                        </p:tav>
                                      </p:tavLst>
                                    </p:anim>
                                    <p:animScale>
                                      <p:cBhvr>
                                        <p:cTn id="200" dur="7">
                                          <p:stCondLst>
                                            <p:cond delay="162"/>
                                          </p:stCondLst>
                                        </p:cTn>
                                        <p:tgtEl>
                                          <p:spTgt spid="25"/>
                                        </p:tgtEl>
                                      </p:cBhvr>
                                      <p:to x="100000" y="60000"/>
                                    </p:animScale>
                                    <p:animScale>
                                      <p:cBhvr>
                                        <p:cTn id="201" dur="41" decel="50000">
                                          <p:stCondLst>
                                            <p:cond delay="169"/>
                                          </p:stCondLst>
                                        </p:cTn>
                                        <p:tgtEl>
                                          <p:spTgt spid="25"/>
                                        </p:tgtEl>
                                      </p:cBhvr>
                                      <p:to x="100000" y="100000"/>
                                    </p:animScale>
                                    <p:animScale>
                                      <p:cBhvr>
                                        <p:cTn id="202" dur="7">
                                          <p:stCondLst>
                                            <p:cond delay="328"/>
                                          </p:stCondLst>
                                        </p:cTn>
                                        <p:tgtEl>
                                          <p:spTgt spid="25"/>
                                        </p:tgtEl>
                                      </p:cBhvr>
                                      <p:to x="100000" y="80000"/>
                                    </p:animScale>
                                    <p:animScale>
                                      <p:cBhvr>
                                        <p:cTn id="203" dur="41" decel="50000">
                                          <p:stCondLst>
                                            <p:cond delay="335"/>
                                          </p:stCondLst>
                                        </p:cTn>
                                        <p:tgtEl>
                                          <p:spTgt spid="25"/>
                                        </p:tgtEl>
                                      </p:cBhvr>
                                      <p:to x="100000" y="100000"/>
                                    </p:animScale>
                                    <p:animScale>
                                      <p:cBhvr>
                                        <p:cTn id="204" dur="7">
                                          <p:stCondLst>
                                            <p:cond delay="410"/>
                                          </p:stCondLst>
                                        </p:cTn>
                                        <p:tgtEl>
                                          <p:spTgt spid="25"/>
                                        </p:tgtEl>
                                      </p:cBhvr>
                                      <p:to x="100000" y="90000"/>
                                    </p:animScale>
                                    <p:animScale>
                                      <p:cBhvr>
                                        <p:cTn id="205" dur="41" decel="50000">
                                          <p:stCondLst>
                                            <p:cond delay="417"/>
                                          </p:stCondLst>
                                        </p:cTn>
                                        <p:tgtEl>
                                          <p:spTgt spid="25"/>
                                        </p:tgtEl>
                                      </p:cBhvr>
                                      <p:to x="100000" y="100000"/>
                                    </p:animScale>
                                    <p:animScale>
                                      <p:cBhvr>
                                        <p:cTn id="206" dur="7">
                                          <p:stCondLst>
                                            <p:cond delay="452"/>
                                          </p:stCondLst>
                                        </p:cTn>
                                        <p:tgtEl>
                                          <p:spTgt spid="25"/>
                                        </p:tgtEl>
                                      </p:cBhvr>
                                      <p:to x="100000" y="95000"/>
                                    </p:animScale>
                                    <p:animScale>
                                      <p:cBhvr>
                                        <p:cTn id="207" dur="41" decel="50000">
                                          <p:stCondLst>
                                            <p:cond delay="459"/>
                                          </p:stCondLst>
                                        </p:cTn>
                                        <p:tgtEl>
                                          <p:spTgt spid="25"/>
                                        </p:tgtEl>
                                      </p:cBhvr>
                                      <p:to x="100000" y="100000"/>
                                    </p:animScale>
                                  </p:childTnLst>
                                </p:cTn>
                              </p:par>
                            </p:childTnLst>
                          </p:cTn>
                        </p:par>
                        <p:par>
                          <p:cTn id="208" fill="hold">
                            <p:stCondLst>
                              <p:cond delay="4500"/>
                            </p:stCondLst>
                            <p:childTnLst>
                              <p:par>
                                <p:cTn id="209" presetID="26" presetClass="entr" presetSubtype="0" fill="hold" nodeType="afterEffect">
                                  <p:stCondLst>
                                    <p:cond delay="0"/>
                                  </p:stCondLst>
                                  <p:childTnLst>
                                    <p:set>
                                      <p:cBhvr>
                                        <p:cTn id="210" dur="1" fill="hold">
                                          <p:stCondLst>
                                            <p:cond delay="0"/>
                                          </p:stCondLst>
                                        </p:cTn>
                                        <p:tgtEl>
                                          <p:spTgt spid="27"/>
                                        </p:tgtEl>
                                        <p:attrNameLst>
                                          <p:attrName>style.visibility</p:attrName>
                                        </p:attrNameLst>
                                      </p:cBhvr>
                                      <p:to>
                                        <p:strVal val="visible"/>
                                      </p:to>
                                    </p:set>
                                    <p:animEffect transition="in" filter="wipe(down)">
                                      <p:cBhvr>
                                        <p:cTn id="211" dur="145">
                                          <p:stCondLst>
                                            <p:cond delay="0"/>
                                          </p:stCondLst>
                                        </p:cTn>
                                        <p:tgtEl>
                                          <p:spTgt spid="27"/>
                                        </p:tgtEl>
                                      </p:cBhvr>
                                    </p:animEffect>
                                    <p:anim calcmode="lin" valueType="num">
                                      <p:cBhvr>
                                        <p:cTn id="212" dur="456"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13" dur="166"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14" dur="166" tmFilter="0, 0; 0.125,0.2665; 0.25,0.4; 0.375,0.465; 0.5,0.5;  0.625,0.535; 0.75,0.6; 0.875,0.7335; 1,1">
                                          <p:stCondLst>
                                            <p:cond delay="166"/>
                                          </p:stCondLst>
                                        </p:cTn>
                                        <p:tgtEl>
                                          <p:spTgt spid="27"/>
                                        </p:tgtEl>
                                        <p:attrNameLst>
                                          <p:attrName>ppt_y</p:attrName>
                                        </p:attrNameLst>
                                      </p:cBhvr>
                                      <p:tavLst>
                                        <p:tav tm="0" fmla="#ppt_y-sin(pi*$)/9">
                                          <p:val>
                                            <p:fltVal val="0"/>
                                          </p:val>
                                        </p:tav>
                                        <p:tav tm="100000">
                                          <p:val>
                                            <p:fltVal val="1"/>
                                          </p:val>
                                        </p:tav>
                                      </p:tavLst>
                                    </p:anim>
                                    <p:anim calcmode="lin" valueType="num">
                                      <p:cBhvr>
                                        <p:cTn id="215" dur="83" tmFilter="0, 0; 0.125,0.2665; 0.25,0.4; 0.375,0.465; 0.5,0.5;  0.625,0.535; 0.75,0.6; 0.875,0.7335; 1,1">
                                          <p:stCondLst>
                                            <p:cond delay="331"/>
                                          </p:stCondLst>
                                        </p:cTn>
                                        <p:tgtEl>
                                          <p:spTgt spid="27"/>
                                        </p:tgtEl>
                                        <p:attrNameLst>
                                          <p:attrName>ppt_y</p:attrName>
                                        </p:attrNameLst>
                                      </p:cBhvr>
                                      <p:tavLst>
                                        <p:tav tm="0" fmla="#ppt_y-sin(pi*$)/27">
                                          <p:val>
                                            <p:fltVal val="0"/>
                                          </p:val>
                                        </p:tav>
                                        <p:tav tm="100000">
                                          <p:val>
                                            <p:fltVal val="1"/>
                                          </p:val>
                                        </p:tav>
                                      </p:tavLst>
                                    </p:anim>
                                    <p:anim calcmode="lin" valueType="num">
                                      <p:cBhvr>
                                        <p:cTn id="216" dur="41" tmFilter="0, 0; 0.125,0.2665; 0.25,0.4; 0.375,0.465; 0.5,0.5;  0.625,0.535; 0.75,0.6; 0.875,0.7335; 1,1">
                                          <p:stCondLst>
                                            <p:cond delay="414"/>
                                          </p:stCondLst>
                                        </p:cTn>
                                        <p:tgtEl>
                                          <p:spTgt spid="27"/>
                                        </p:tgtEl>
                                        <p:attrNameLst>
                                          <p:attrName>ppt_y</p:attrName>
                                        </p:attrNameLst>
                                      </p:cBhvr>
                                      <p:tavLst>
                                        <p:tav tm="0" fmla="#ppt_y-sin(pi*$)/81">
                                          <p:val>
                                            <p:fltVal val="0"/>
                                          </p:val>
                                        </p:tav>
                                        <p:tav tm="100000">
                                          <p:val>
                                            <p:fltVal val="1"/>
                                          </p:val>
                                        </p:tav>
                                      </p:tavLst>
                                    </p:anim>
                                    <p:animScale>
                                      <p:cBhvr>
                                        <p:cTn id="217" dur="7">
                                          <p:stCondLst>
                                            <p:cond delay="162"/>
                                          </p:stCondLst>
                                        </p:cTn>
                                        <p:tgtEl>
                                          <p:spTgt spid="27"/>
                                        </p:tgtEl>
                                      </p:cBhvr>
                                      <p:to x="100000" y="60000"/>
                                    </p:animScale>
                                    <p:animScale>
                                      <p:cBhvr>
                                        <p:cTn id="218" dur="41" decel="50000">
                                          <p:stCondLst>
                                            <p:cond delay="169"/>
                                          </p:stCondLst>
                                        </p:cTn>
                                        <p:tgtEl>
                                          <p:spTgt spid="27"/>
                                        </p:tgtEl>
                                      </p:cBhvr>
                                      <p:to x="100000" y="100000"/>
                                    </p:animScale>
                                    <p:animScale>
                                      <p:cBhvr>
                                        <p:cTn id="219" dur="7">
                                          <p:stCondLst>
                                            <p:cond delay="328"/>
                                          </p:stCondLst>
                                        </p:cTn>
                                        <p:tgtEl>
                                          <p:spTgt spid="27"/>
                                        </p:tgtEl>
                                      </p:cBhvr>
                                      <p:to x="100000" y="80000"/>
                                    </p:animScale>
                                    <p:animScale>
                                      <p:cBhvr>
                                        <p:cTn id="220" dur="41" decel="50000">
                                          <p:stCondLst>
                                            <p:cond delay="335"/>
                                          </p:stCondLst>
                                        </p:cTn>
                                        <p:tgtEl>
                                          <p:spTgt spid="27"/>
                                        </p:tgtEl>
                                      </p:cBhvr>
                                      <p:to x="100000" y="100000"/>
                                    </p:animScale>
                                    <p:animScale>
                                      <p:cBhvr>
                                        <p:cTn id="221" dur="7">
                                          <p:stCondLst>
                                            <p:cond delay="410"/>
                                          </p:stCondLst>
                                        </p:cTn>
                                        <p:tgtEl>
                                          <p:spTgt spid="27"/>
                                        </p:tgtEl>
                                      </p:cBhvr>
                                      <p:to x="100000" y="90000"/>
                                    </p:animScale>
                                    <p:animScale>
                                      <p:cBhvr>
                                        <p:cTn id="222" dur="41" decel="50000">
                                          <p:stCondLst>
                                            <p:cond delay="417"/>
                                          </p:stCondLst>
                                        </p:cTn>
                                        <p:tgtEl>
                                          <p:spTgt spid="27"/>
                                        </p:tgtEl>
                                      </p:cBhvr>
                                      <p:to x="100000" y="100000"/>
                                    </p:animScale>
                                    <p:animScale>
                                      <p:cBhvr>
                                        <p:cTn id="223" dur="7">
                                          <p:stCondLst>
                                            <p:cond delay="452"/>
                                          </p:stCondLst>
                                        </p:cTn>
                                        <p:tgtEl>
                                          <p:spTgt spid="27"/>
                                        </p:tgtEl>
                                      </p:cBhvr>
                                      <p:to x="100000" y="95000"/>
                                    </p:animScale>
                                    <p:animScale>
                                      <p:cBhvr>
                                        <p:cTn id="224" dur="41" decel="50000">
                                          <p:stCondLst>
                                            <p:cond delay="459"/>
                                          </p:stCondLst>
                                        </p:cTn>
                                        <p:tgtEl>
                                          <p:spTgt spid="27"/>
                                        </p:tgtEl>
                                      </p:cBhvr>
                                      <p:to x="100000" y="100000"/>
                                    </p:animScale>
                                  </p:childTnLst>
                                </p:cTn>
                              </p:par>
                            </p:childTnLst>
                          </p:cTn>
                        </p:par>
                        <p:par>
                          <p:cTn id="225" fill="hold">
                            <p:stCondLst>
                              <p:cond delay="5000"/>
                            </p:stCondLst>
                            <p:childTnLst>
                              <p:par>
                                <p:cTn id="226" presetID="26" presetClass="entr" presetSubtype="0" fill="hold" nodeType="afterEffect">
                                  <p:stCondLst>
                                    <p:cond delay="0"/>
                                  </p:stCondLst>
                                  <p:childTnLst>
                                    <p:set>
                                      <p:cBhvr>
                                        <p:cTn id="227" dur="1" fill="hold">
                                          <p:stCondLst>
                                            <p:cond delay="0"/>
                                          </p:stCondLst>
                                        </p:cTn>
                                        <p:tgtEl>
                                          <p:spTgt spid="28"/>
                                        </p:tgtEl>
                                        <p:attrNameLst>
                                          <p:attrName>style.visibility</p:attrName>
                                        </p:attrNameLst>
                                      </p:cBhvr>
                                      <p:to>
                                        <p:strVal val="visible"/>
                                      </p:to>
                                    </p:set>
                                    <p:animEffect transition="in" filter="wipe(down)">
                                      <p:cBhvr>
                                        <p:cTn id="228" dur="145">
                                          <p:stCondLst>
                                            <p:cond delay="0"/>
                                          </p:stCondLst>
                                        </p:cTn>
                                        <p:tgtEl>
                                          <p:spTgt spid="28"/>
                                        </p:tgtEl>
                                      </p:cBhvr>
                                    </p:animEffect>
                                    <p:anim calcmode="lin" valueType="num">
                                      <p:cBhvr>
                                        <p:cTn id="229" dur="456"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30" dur="166"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31" dur="166" tmFilter="0, 0; 0.125,0.2665; 0.25,0.4; 0.375,0.465; 0.5,0.5;  0.625,0.535; 0.75,0.6; 0.875,0.7335; 1,1">
                                          <p:stCondLst>
                                            <p:cond delay="166"/>
                                          </p:stCondLst>
                                        </p:cTn>
                                        <p:tgtEl>
                                          <p:spTgt spid="28"/>
                                        </p:tgtEl>
                                        <p:attrNameLst>
                                          <p:attrName>ppt_y</p:attrName>
                                        </p:attrNameLst>
                                      </p:cBhvr>
                                      <p:tavLst>
                                        <p:tav tm="0" fmla="#ppt_y-sin(pi*$)/9">
                                          <p:val>
                                            <p:fltVal val="0"/>
                                          </p:val>
                                        </p:tav>
                                        <p:tav tm="100000">
                                          <p:val>
                                            <p:fltVal val="1"/>
                                          </p:val>
                                        </p:tav>
                                      </p:tavLst>
                                    </p:anim>
                                    <p:anim calcmode="lin" valueType="num">
                                      <p:cBhvr>
                                        <p:cTn id="232" dur="83" tmFilter="0, 0; 0.125,0.2665; 0.25,0.4; 0.375,0.465; 0.5,0.5;  0.625,0.535; 0.75,0.6; 0.875,0.7335; 1,1">
                                          <p:stCondLst>
                                            <p:cond delay="331"/>
                                          </p:stCondLst>
                                        </p:cTn>
                                        <p:tgtEl>
                                          <p:spTgt spid="28"/>
                                        </p:tgtEl>
                                        <p:attrNameLst>
                                          <p:attrName>ppt_y</p:attrName>
                                        </p:attrNameLst>
                                      </p:cBhvr>
                                      <p:tavLst>
                                        <p:tav tm="0" fmla="#ppt_y-sin(pi*$)/27">
                                          <p:val>
                                            <p:fltVal val="0"/>
                                          </p:val>
                                        </p:tav>
                                        <p:tav tm="100000">
                                          <p:val>
                                            <p:fltVal val="1"/>
                                          </p:val>
                                        </p:tav>
                                      </p:tavLst>
                                    </p:anim>
                                    <p:anim calcmode="lin" valueType="num">
                                      <p:cBhvr>
                                        <p:cTn id="233" dur="41" tmFilter="0, 0; 0.125,0.2665; 0.25,0.4; 0.375,0.465; 0.5,0.5;  0.625,0.535; 0.75,0.6; 0.875,0.7335; 1,1">
                                          <p:stCondLst>
                                            <p:cond delay="414"/>
                                          </p:stCondLst>
                                        </p:cTn>
                                        <p:tgtEl>
                                          <p:spTgt spid="28"/>
                                        </p:tgtEl>
                                        <p:attrNameLst>
                                          <p:attrName>ppt_y</p:attrName>
                                        </p:attrNameLst>
                                      </p:cBhvr>
                                      <p:tavLst>
                                        <p:tav tm="0" fmla="#ppt_y-sin(pi*$)/81">
                                          <p:val>
                                            <p:fltVal val="0"/>
                                          </p:val>
                                        </p:tav>
                                        <p:tav tm="100000">
                                          <p:val>
                                            <p:fltVal val="1"/>
                                          </p:val>
                                        </p:tav>
                                      </p:tavLst>
                                    </p:anim>
                                    <p:animScale>
                                      <p:cBhvr>
                                        <p:cTn id="234" dur="7">
                                          <p:stCondLst>
                                            <p:cond delay="162"/>
                                          </p:stCondLst>
                                        </p:cTn>
                                        <p:tgtEl>
                                          <p:spTgt spid="28"/>
                                        </p:tgtEl>
                                      </p:cBhvr>
                                      <p:to x="100000" y="60000"/>
                                    </p:animScale>
                                    <p:animScale>
                                      <p:cBhvr>
                                        <p:cTn id="235" dur="41" decel="50000">
                                          <p:stCondLst>
                                            <p:cond delay="169"/>
                                          </p:stCondLst>
                                        </p:cTn>
                                        <p:tgtEl>
                                          <p:spTgt spid="28"/>
                                        </p:tgtEl>
                                      </p:cBhvr>
                                      <p:to x="100000" y="100000"/>
                                    </p:animScale>
                                    <p:animScale>
                                      <p:cBhvr>
                                        <p:cTn id="236" dur="7">
                                          <p:stCondLst>
                                            <p:cond delay="328"/>
                                          </p:stCondLst>
                                        </p:cTn>
                                        <p:tgtEl>
                                          <p:spTgt spid="28"/>
                                        </p:tgtEl>
                                      </p:cBhvr>
                                      <p:to x="100000" y="80000"/>
                                    </p:animScale>
                                    <p:animScale>
                                      <p:cBhvr>
                                        <p:cTn id="237" dur="41" decel="50000">
                                          <p:stCondLst>
                                            <p:cond delay="335"/>
                                          </p:stCondLst>
                                        </p:cTn>
                                        <p:tgtEl>
                                          <p:spTgt spid="28"/>
                                        </p:tgtEl>
                                      </p:cBhvr>
                                      <p:to x="100000" y="100000"/>
                                    </p:animScale>
                                    <p:animScale>
                                      <p:cBhvr>
                                        <p:cTn id="238" dur="7">
                                          <p:stCondLst>
                                            <p:cond delay="410"/>
                                          </p:stCondLst>
                                        </p:cTn>
                                        <p:tgtEl>
                                          <p:spTgt spid="28"/>
                                        </p:tgtEl>
                                      </p:cBhvr>
                                      <p:to x="100000" y="90000"/>
                                    </p:animScale>
                                    <p:animScale>
                                      <p:cBhvr>
                                        <p:cTn id="239" dur="41" decel="50000">
                                          <p:stCondLst>
                                            <p:cond delay="417"/>
                                          </p:stCondLst>
                                        </p:cTn>
                                        <p:tgtEl>
                                          <p:spTgt spid="28"/>
                                        </p:tgtEl>
                                      </p:cBhvr>
                                      <p:to x="100000" y="100000"/>
                                    </p:animScale>
                                    <p:animScale>
                                      <p:cBhvr>
                                        <p:cTn id="240" dur="7">
                                          <p:stCondLst>
                                            <p:cond delay="452"/>
                                          </p:stCondLst>
                                        </p:cTn>
                                        <p:tgtEl>
                                          <p:spTgt spid="28"/>
                                        </p:tgtEl>
                                      </p:cBhvr>
                                      <p:to x="100000" y="95000"/>
                                    </p:animScale>
                                    <p:animScale>
                                      <p:cBhvr>
                                        <p:cTn id="241" dur="41" decel="50000">
                                          <p:stCondLst>
                                            <p:cond delay="459"/>
                                          </p:stCondLst>
                                        </p:cTn>
                                        <p:tgtEl>
                                          <p:spTgt spid="28"/>
                                        </p:tgtEl>
                                      </p:cBhvr>
                                      <p:to x="100000" y="100000"/>
                                    </p:animScale>
                                  </p:childTnLst>
                                </p:cTn>
                              </p:par>
                            </p:childTnLst>
                          </p:cTn>
                        </p:par>
                        <p:par>
                          <p:cTn id="242" fill="hold">
                            <p:stCondLst>
                              <p:cond delay="5500"/>
                            </p:stCondLst>
                            <p:childTnLst>
                              <p:par>
                                <p:cTn id="243" presetID="26" presetClass="entr" presetSubtype="0" fill="hold" nodeType="afterEffect">
                                  <p:stCondLst>
                                    <p:cond delay="0"/>
                                  </p:stCondLst>
                                  <p:childTnLst>
                                    <p:set>
                                      <p:cBhvr>
                                        <p:cTn id="244" dur="1" fill="hold">
                                          <p:stCondLst>
                                            <p:cond delay="0"/>
                                          </p:stCondLst>
                                        </p:cTn>
                                        <p:tgtEl>
                                          <p:spTgt spid="41"/>
                                        </p:tgtEl>
                                        <p:attrNameLst>
                                          <p:attrName>style.visibility</p:attrName>
                                        </p:attrNameLst>
                                      </p:cBhvr>
                                      <p:to>
                                        <p:strVal val="visible"/>
                                      </p:to>
                                    </p:set>
                                    <p:animEffect transition="in" filter="wipe(down)">
                                      <p:cBhvr>
                                        <p:cTn id="245" dur="145">
                                          <p:stCondLst>
                                            <p:cond delay="0"/>
                                          </p:stCondLst>
                                        </p:cTn>
                                        <p:tgtEl>
                                          <p:spTgt spid="41"/>
                                        </p:tgtEl>
                                      </p:cBhvr>
                                    </p:animEffect>
                                    <p:anim calcmode="lin" valueType="num">
                                      <p:cBhvr>
                                        <p:cTn id="246" dur="456"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247" dur="166"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248" dur="166" tmFilter="0, 0; 0.125,0.2665; 0.25,0.4; 0.375,0.465; 0.5,0.5;  0.625,0.535; 0.75,0.6; 0.875,0.7335; 1,1">
                                          <p:stCondLst>
                                            <p:cond delay="166"/>
                                          </p:stCondLst>
                                        </p:cTn>
                                        <p:tgtEl>
                                          <p:spTgt spid="41"/>
                                        </p:tgtEl>
                                        <p:attrNameLst>
                                          <p:attrName>ppt_y</p:attrName>
                                        </p:attrNameLst>
                                      </p:cBhvr>
                                      <p:tavLst>
                                        <p:tav tm="0" fmla="#ppt_y-sin(pi*$)/9">
                                          <p:val>
                                            <p:fltVal val="0"/>
                                          </p:val>
                                        </p:tav>
                                        <p:tav tm="100000">
                                          <p:val>
                                            <p:fltVal val="1"/>
                                          </p:val>
                                        </p:tav>
                                      </p:tavLst>
                                    </p:anim>
                                    <p:anim calcmode="lin" valueType="num">
                                      <p:cBhvr>
                                        <p:cTn id="249" dur="83" tmFilter="0, 0; 0.125,0.2665; 0.25,0.4; 0.375,0.465; 0.5,0.5;  0.625,0.535; 0.75,0.6; 0.875,0.7335; 1,1">
                                          <p:stCondLst>
                                            <p:cond delay="331"/>
                                          </p:stCondLst>
                                        </p:cTn>
                                        <p:tgtEl>
                                          <p:spTgt spid="41"/>
                                        </p:tgtEl>
                                        <p:attrNameLst>
                                          <p:attrName>ppt_y</p:attrName>
                                        </p:attrNameLst>
                                      </p:cBhvr>
                                      <p:tavLst>
                                        <p:tav tm="0" fmla="#ppt_y-sin(pi*$)/27">
                                          <p:val>
                                            <p:fltVal val="0"/>
                                          </p:val>
                                        </p:tav>
                                        <p:tav tm="100000">
                                          <p:val>
                                            <p:fltVal val="1"/>
                                          </p:val>
                                        </p:tav>
                                      </p:tavLst>
                                    </p:anim>
                                    <p:anim calcmode="lin" valueType="num">
                                      <p:cBhvr>
                                        <p:cTn id="250" dur="41" tmFilter="0, 0; 0.125,0.2665; 0.25,0.4; 0.375,0.465; 0.5,0.5;  0.625,0.535; 0.75,0.6; 0.875,0.7335; 1,1">
                                          <p:stCondLst>
                                            <p:cond delay="414"/>
                                          </p:stCondLst>
                                        </p:cTn>
                                        <p:tgtEl>
                                          <p:spTgt spid="41"/>
                                        </p:tgtEl>
                                        <p:attrNameLst>
                                          <p:attrName>ppt_y</p:attrName>
                                        </p:attrNameLst>
                                      </p:cBhvr>
                                      <p:tavLst>
                                        <p:tav tm="0" fmla="#ppt_y-sin(pi*$)/81">
                                          <p:val>
                                            <p:fltVal val="0"/>
                                          </p:val>
                                        </p:tav>
                                        <p:tav tm="100000">
                                          <p:val>
                                            <p:fltVal val="1"/>
                                          </p:val>
                                        </p:tav>
                                      </p:tavLst>
                                    </p:anim>
                                    <p:animScale>
                                      <p:cBhvr>
                                        <p:cTn id="251" dur="7">
                                          <p:stCondLst>
                                            <p:cond delay="162"/>
                                          </p:stCondLst>
                                        </p:cTn>
                                        <p:tgtEl>
                                          <p:spTgt spid="41"/>
                                        </p:tgtEl>
                                      </p:cBhvr>
                                      <p:to x="100000" y="60000"/>
                                    </p:animScale>
                                    <p:animScale>
                                      <p:cBhvr>
                                        <p:cTn id="252" dur="41" decel="50000">
                                          <p:stCondLst>
                                            <p:cond delay="169"/>
                                          </p:stCondLst>
                                        </p:cTn>
                                        <p:tgtEl>
                                          <p:spTgt spid="41"/>
                                        </p:tgtEl>
                                      </p:cBhvr>
                                      <p:to x="100000" y="100000"/>
                                    </p:animScale>
                                    <p:animScale>
                                      <p:cBhvr>
                                        <p:cTn id="253" dur="7">
                                          <p:stCondLst>
                                            <p:cond delay="328"/>
                                          </p:stCondLst>
                                        </p:cTn>
                                        <p:tgtEl>
                                          <p:spTgt spid="41"/>
                                        </p:tgtEl>
                                      </p:cBhvr>
                                      <p:to x="100000" y="80000"/>
                                    </p:animScale>
                                    <p:animScale>
                                      <p:cBhvr>
                                        <p:cTn id="254" dur="41" decel="50000">
                                          <p:stCondLst>
                                            <p:cond delay="335"/>
                                          </p:stCondLst>
                                        </p:cTn>
                                        <p:tgtEl>
                                          <p:spTgt spid="41"/>
                                        </p:tgtEl>
                                      </p:cBhvr>
                                      <p:to x="100000" y="100000"/>
                                    </p:animScale>
                                    <p:animScale>
                                      <p:cBhvr>
                                        <p:cTn id="255" dur="7">
                                          <p:stCondLst>
                                            <p:cond delay="410"/>
                                          </p:stCondLst>
                                        </p:cTn>
                                        <p:tgtEl>
                                          <p:spTgt spid="41"/>
                                        </p:tgtEl>
                                      </p:cBhvr>
                                      <p:to x="100000" y="90000"/>
                                    </p:animScale>
                                    <p:animScale>
                                      <p:cBhvr>
                                        <p:cTn id="256" dur="41" decel="50000">
                                          <p:stCondLst>
                                            <p:cond delay="417"/>
                                          </p:stCondLst>
                                        </p:cTn>
                                        <p:tgtEl>
                                          <p:spTgt spid="41"/>
                                        </p:tgtEl>
                                      </p:cBhvr>
                                      <p:to x="100000" y="100000"/>
                                    </p:animScale>
                                    <p:animScale>
                                      <p:cBhvr>
                                        <p:cTn id="257" dur="7">
                                          <p:stCondLst>
                                            <p:cond delay="452"/>
                                          </p:stCondLst>
                                        </p:cTn>
                                        <p:tgtEl>
                                          <p:spTgt spid="41"/>
                                        </p:tgtEl>
                                      </p:cBhvr>
                                      <p:to x="100000" y="95000"/>
                                    </p:animScale>
                                    <p:animScale>
                                      <p:cBhvr>
                                        <p:cTn id="258" dur="41" decel="50000">
                                          <p:stCondLst>
                                            <p:cond delay="459"/>
                                          </p:stCondLst>
                                        </p:cTn>
                                        <p:tgtEl>
                                          <p:spTgt spid="41"/>
                                        </p:tgtEl>
                                      </p:cBhvr>
                                      <p:to x="100000" y="100000"/>
                                    </p:animScale>
                                  </p:childTnLst>
                                </p:cTn>
                              </p:par>
                            </p:childTnLst>
                          </p:cTn>
                        </p:par>
                        <p:par>
                          <p:cTn id="259" fill="hold">
                            <p:stCondLst>
                              <p:cond delay="6000"/>
                            </p:stCondLst>
                            <p:childTnLst>
                              <p:par>
                                <p:cTn id="260" presetID="26" presetClass="entr" presetSubtype="0" fill="hold" nodeType="afterEffect">
                                  <p:stCondLst>
                                    <p:cond delay="0"/>
                                  </p:stCondLst>
                                  <p:childTnLst>
                                    <p:set>
                                      <p:cBhvr>
                                        <p:cTn id="261" dur="1" fill="hold">
                                          <p:stCondLst>
                                            <p:cond delay="0"/>
                                          </p:stCondLst>
                                        </p:cTn>
                                        <p:tgtEl>
                                          <p:spTgt spid="38"/>
                                        </p:tgtEl>
                                        <p:attrNameLst>
                                          <p:attrName>style.visibility</p:attrName>
                                        </p:attrNameLst>
                                      </p:cBhvr>
                                      <p:to>
                                        <p:strVal val="visible"/>
                                      </p:to>
                                    </p:set>
                                    <p:animEffect transition="in" filter="wipe(down)">
                                      <p:cBhvr>
                                        <p:cTn id="262" dur="145">
                                          <p:stCondLst>
                                            <p:cond delay="0"/>
                                          </p:stCondLst>
                                        </p:cTn>
                                        <p:tgtEl>
                                          <p:spTgt spid="38"/>
                                        </p:tgtEl>
                                      </p:cBhvr>
                                    </p:animEffect>
                                    <p:anim calcmode="lin" valueType="num">
                                      <p:cBhvr>
                                        <p:cTn id="263" dur="456"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64" dur="166"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65" dur="166" tmFilter="0, 0; 0.125,0.2665; 0.25,0.4; 0.375,0.465; 0.5,0.5;  0.625,0.535; 0.75,0.6; 0.875,0.7335; 1,1">
                                          <p:stCondLst>
                                            <p:cond delay="166"/>
                                          </p:stCondLst>
                                        </p:cTn>
                                        <p:tgtEl>
                                          <p:spTgt spid="38"/>
                                        </p:tgtEl>
                                        <p:attrNameLst>
                                          <p:attrName>ppt_y</p:attrName>
                                        </p:attrNameLst>
                                      </p:cBhvr>
                                      <p:tavLst>
                                        <p:tav tm="0" fmla="#ppt_y-sin(pi*$)/9">
                                          <p:val>
                                            <p:fltVal val="0"/>
                                          </p:val>
                                        </p:tav>
                                        <p:tav tm="100000">
                                          <p:val>
                                            <p:fltVal val="1"/>
                                          </p:val>
                                        </p:tav>
                                      </p:tavLst>
                                    </p:anim>
                                    <p:anim calcmode="lin" valueType="num">
                                      <p:cBhvr>
                                        <p:cTn id="266" dur="83" tmFilter="0, 0; 0.125,0.2665; 0.25,0.4; 0.375,0.465; 0.5,0.5;  0.625,0.535; 0.75,0.6; 0.875,0.7335; 1,1">
                                          <p:stCondLst>
                                            <p:cond delay="331"/>
                                          </p:stCondLst>
                                        </p:cTn>
                                        <p:tgtEl>
                                          <p:spTgt spid="38"/>
                                        </p:tgtEl>
                                        <p:attrNameLst>
                                          <p:attrName>ppt_y</p:attrName>
                                        </p:attrNameLst>
                                      </p:cBhvr>
                                      <p:tavLst>
                                        <p:tav tm="0" fmla="#ppt_y-sin(pi*$)/27">
                                          <p:val>
                                            <p:fltVal val="0"/>
                                          </p:val>
                                        </p:tav>
                                        <p:tav tm="100000">
                                          <p:val>
                                            <p:fltVal val="1"/>
                                          </p:val>
                                        </p:tav>
                                      </p:tavLst>
                                    </p:anim>
                                    <p:anim calcmode="lin" valueType="num">
                                      <p:cBhvr>
                                        <p:cTn id="267" dur="41" tmFilter="0, 0; 0.125,0.2665; 0.25,0.4; 0.375,0.465; 0.5,0.5;  0.625,0.535; 0.75,0.6; 0.875,0.7335; 1,1">
                                          <p:stCondLst>
                                            <p:cond delay="414"/>
                                          </p:stCondLst>
                                        </p:cTn>
                                        <p:tgtEl>
                                          <p:spTgt spid="38"/>
                                        </p:tgtEl>
                                        <p:attrNameLst>
                                          <p:attrName>ppt_y</p:attrName>
                                        </p:attrNameLst>
                                      </p:cBhvr>
                                      <p:tavLst>
                                        <p:tav tm="0" fmla="#ppt_y-sin(pi*$)/81">
                                          <p:val>
                                            <p:fltVal val="0"/>
                                          </p:val>
                                        </p:tav>
                                        <p:tav tm="100000">
                                          <p:val>
                                            <p:fltVal val="1"/>
                                          </p:val>
                                        </p:tav>
                                      </p:tavLst>
                                    </p:anim>
                                    <p:animScale>
                                      <p:cBhvr>
                                        <p:cTn id="268" dur="7">
                                          <p:stCondLst>
                                            <p:cond delay="162"/>
                                          </p:stCondLst>
                                        </p:cTn>
                                        <p:tgtEl>
                                          <p:spTgt spid="38"/>
                                        </p:tgtEl>
                                      </p:cBhvr>
                                      <p:to x="100000" y="60000"/>
                                    </p:animScale>
                                    <p:animScale>
                                      <p:cBhvr>
                                        <p:cTn id="269" dur="41" decel="50000">
                                          <p:stCondLst>
                                            <p:cond delay="169"/>
                                          </p:stCondLst>
                                        </p:cTn>
                                        <p:tgtEl>
                                          <p:spTgt spid="38"/>
                                        </p:tgtEl>
                                      </p:cBhvr>
                                      <p:to x="100000" y="100000"/>
                                    </p:animScale>
                                    <p:animScale>
                                      <p:cBhvr>
                                        <p:cTn id="270" dur="7">
                                          <p:stCondLst>
                                            <p:cond delay="328"/>
                                          </p:stCondLst>
                                        </p:cTn>
                                        <p:tgtEl>
                                          <p:spTgt spid="38"/>
                                        </p:tgtEl>
                                      </p:cBhvr>
                                      <p:to x="100000" y="80000"/>
                                    </p:animScale>
                                    <p:animScale>
                                      <p:cBhvr>
                                        <p:cTn id="271" dur="41" decel="50000">
                                          <p:stCondLst>
                                            <p:cond delay="335"/>
                                          </p:stCondLst>
                                        </p:cTn>
                                        <p:tgtEl>
                                          <p:spTgt spid="38"/>
                                        </p:tgtEl>
                                      </p:cBhvr>
                                      <p:to x="100000" y="100000"/>
                                    </p:animScale>
                                    <p:animScale>
                                      <p:cBhvr>
                                        <p:cTn id="272" dur="7">
                                          <p:stCondLst>
                                            <p:cond delay="410"/>
                                          </p:stCondLst>
                                        </p:cTn>
                                        <p:tgtEl>
                                          <p:spTgt spid="38"/>
                                        </p:tgtEl>
                                      </p:cBhvr>
                                      <p:to x="100000" y="90000"/>
                                    </p:animScale>
                                    <p:animScale>
                                      <p:cBhvr>
                                        <p:cTn id="273" dur="41" decel="50000">
                                          <p:stCondLst>
                                            <p:cond delay="417"/>
                                          </p:stCondLst>
                                        </p:cTn>
                                        <p:tgtEl>
                                          <p:spTgt spid="38"/>
                                        </p:tgtEl>
                                      </p:cBhvr>
                                      <p:to x="100000" y="100000"/>
                                    </p:animScale>
                                    <p:animScale>
                                      <p:cBhvr>
                                        <p:cTn id="274" dur="7">
                                          <p:stCondLst>
                                            <p:cond delay="452"/>
                                          </p:stCondLst>
                                        </p:cTn>
                                        <p:tgtEl>
                                          <p:spTgt spid="38"/>
                                        </p:tgtEl>
                                      </p:cBhvr>
                                      <p:to x="100000" y="95000"/>
                                    </p:animScale>
                                    <p:animScale>
                                      <p:cBhvr>
                                        <p:cTn id="275" dur="41" decel="50000">
                                          <p:stCondLst>
                                            <p:cond delay="459"/>
                                          </p:stCondLst>
                                        </p:cTn>
                                        <p:tgtEl>
                                          <p:spTgt spid="38"/>
                                        </p:tgtEl>
                                      </p:cBhvr>
                                      <p:to x="100000" y="100000"/>
                                    </p:animScale>
                                  </p:childTnLst>
                                </p:cTn>
                              </p:par>
                            </p:childTnLst>
                          </p:cTn>
                        </p:par>
                        <p:par>
                          <p:cTn id="276" fill="hold">
                            <p:stCondLst>
                              <p:cond delay="6500"/>
                            </p:stCondLst>
                            <p:childTnLst>
                              <p:par>
                                <p:cTn id="277" presetID="26" presetClass="entr" presetSubtype="0" fill="hold" nodeType="afterEffect">
                                  <p:stCondLst>
                                    <p:cond delay="0"/>
                                  </p:stCondLst>
                                  <p:childTnLst>
                                    <p:set>
                                      <p:cBhvr>
                                        <p:cTn id="278" dur="1" fill="hold">
                                          <p:stCondLst>
                                            <p:cond delay="0"/>
                                          </p:stCondLst>
                                        </p:cTn>
                                        <p:tgtEl>
                                          <p:spTgt spid="39"/>
                                        </p:tgtEl>
                                        <p:attrNameLst>
                                          <p:attrName>style.visibility</p:attrName>
                                        </p:attrNameLst>
                                      </p:cBhvr>
                                      <p:to>
                                        <p:strVal val="visible"/>
                                      </p:to>
                                    </p:set>
                                    <p:animEffect transition="in" filter="wipe(down)">
                                      <p:cBhvr>
                                        <p:cTn id="279" dur="145">
                                          <p:stCondLst>
                                            <p:cond delay="0"/>
                                          </p:stCondLst>
                                        </p:cTn>
                                        <p:tgtEl>
                                          <p:spTgt spid="39"/>
                                        </p:tgtEl>
                                      </p:cBhvr>
                                    </p:animEffect>
                                    <p:anim calcmode="lin" valueType="num">
                                      <p:cBhvr>
                                        <p:cTn id="280" dur="456"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81" dur="166"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82" dur="166" tmFilter="0, 0; 0.125,0.2665; 0.25,0.4; 0.375,0.465; 0.5,0.5;  0.625,0.535; 0.75,0.6; 0.875,0.7335; 1,1">
                                          <p:stCondLst>
                                            <p:cond delay="166"/>
                                          </p:stCondLst>
                                        </p:cTn>
                                        <p:tgtEl>
                                          <p:spTgt spid="39"/>
                                        </p:tgtEl>
                                        <p:attrNameLst>
                                          <p:attrName>ppt_y</p:attrName>
                                        </p:attrNameLst>
                                      </p:cBhvr>
                                      <p:tavLst>
                                        <p:tav tm="0" fmla="#ppt_y-sin(pi*$)/9">
                                          <p:val>
                                            <p:fltVal val="0"/>
                                          </p:val>
                                        </p:tav>
                                        <p:tav tm="100000">
                                          <p:val>
                                            <p:fltVal val="1"/>
                                          </p:val>
                                        </p:tav>
                                      </p:tavLst>
                                    </p:anim>
                                    <p:anim calcmode="lin" valueType="num">
                                      <p:cBhvr>
                                        <p:cTn id="283" dur="83" tmFilter="0, 0; 0.125,0.2665; 0.25,0.4; 0.375,0.465; 0.5,0.5;  0.625,0.535; 0.75,0.6; 0.875,0.7335; 1,1">
                                          <p:stCondLst>
                                            <p:cond delay="331"/>
                                          </p:stCondLst>
                                        </p:cTn>
                                        <p:tgtEl>
                                          <p:spTgt spid="39"/>
                                        </p:tgtEl>
                                        <p:attrNameLst>
                                          <p:attrName>ppt_y</p:attrName>
                                        </p:attrNameLst>
                                      </p:cBhvr>
                                      <p:tavLst>
                                        <p:tav tm="0" fmla="#ppt_y-sin(pi*$)/27">
                                          <p:val>
                                            <p:fltVal val="0"/>
                                          </p:val>
                                        </p:tav>
                                        <p:tav tm="100000">
                                          <p:val>
                                            <p:fltVal val="1"/>
                                          </p:val>
                                        </p:tav>
                                      </p:tavLst>
                                    </p:anim>
                                    <p:anim calcmode="lin" valueType="num">
                                      <p:cBhvr>
                                        <p:cTn id="284" dur="41" tmFilter="0, 0; 0.125,0.2665; 0.25,0.4; 0.375,0.465; 0.5,0.5;  0.625,0.535; 0.75,0.6; 0.875,0.7335; 1,1">
                                          <p:stCondLst>
                                            <p:cond delay="414"/>
                                          </p:stCondLst>
                                        </p:cTn>
                                        <p:tgtEl>
                                          <p:spTgt spid="39"/>
                                        </p:tgtEl>
                                        <p:attrNameLst>
                                          <p:attrName>ppt_y</p:attrName>
                                        </p:attrNameLst>
                                      </p:cBhvr>
                                      <p:tavLst>
                                        <p:tav tm="0" fmla="#ppt_y-sin(pi*$)/81">
                                          <p:val>
                                            <p:fltVal val="0"/>
                                          </p:val>
                                        </p:tav>
                                        <p:tav tm="100000">
                                          <p:val>
                                            <p:fltVal val="1"/>
                                          </p:val>
                                        </p:tav>
                                      </p:tavLst>
                                    </p:anim>
                                    <p:animScale>
                                      <p:cBhvr>
                                        <p:cTn id="285" dur="7">
                                          <p:stCondLst>
                                            <p:cond delay="162"/>
                                          </p:stCondLst>
                                        </p:cTn>
                                        <p:tgtEl>
                                          <p:spTgt spid="39"/>
                                        </p:tgtEl>
                                      </p:cBhvr>
                                      <p:to x="100000" y="60000"/>
                                    </p:animScale>
                                    <p:animScale>
                                      <p:cBhvr>
                                        <p:cTn id="286" dur="41" decel="50000">
                                          <p:stCondLst>
                                            <p:cond delay="169"/>
                                          </p:stCondLst>
                                        </p:cTn>
                                        <p:tgtEl>
                                          <p:spTgt spid="39"/>
                                        </p:tgtEl>
                                      </p:cBhvr>
                                      <p:to x="100000" y="100000"/>
                                    </p:animScale>
                                    <p:animScale>
                                      <p:cBhvr>
                                        <p:cTn id="287" dur="7">
                                          <p:stCondLst>
                                            <p:cond delay="328"/>
                                          </p:stCondLst>
                                        </p:cTn>
                                        <p:tgtEl>
                                          <p:spTgt spid="39"/>
                                        </p:tgtEl>
                                      </p:cBhvr>
                                      <p:to x="100000" y="80000"/>
                                    </p:animScale>
                                    <p:animScale>
                                      <p:cBhvr>
                                        <p:cTn id="288" dur="41" decel="50000">
                                          <p:stCondLst>
                                            <p:cond delay="335"/>
                                          </p:stCondLst>
                                        </p:cTn>
                                        <p:tgtEl>
                                          <p:spTgt spid="39"/>
                                        </p:tgtEl>
                                      </p:cBhvr>
                                      <p:to x="100000" y="100000"/>
                                    </p:animScale>
                                    <p:animScale>
                                      <p:cBhvr>
                                        <p:cTn id="289" dur="7">
                                          <p:stCondLst>
                                            <p:cond delay="410"/>
                                          </p:stCondLst>
                                        </p:cTn>
                                        <p:tgtEl>
                                          <p:spTgt spid="39"/>
                                        </p:tgtEl>
                                      </p:cBhvr>
                                      <p:to x="100000" y="90000"/>
                                    </p:animScale>
                                    <p:animScale>
                                      <p:cBhvr>
                                        <p:cTn id="290" dur="41" decel="50000">
                                          <p:stCondLst>
                                            <p:cond delay="417"/>
                                          </p:stCondLst>
                                        </p:cTn>
                                        <p:tgtEl>
                                          <p:spTgt spid="39"/>
                                        </p:tgtEl>
                                      </p:cBhvr>
                                      <p:to x="100000" y="100000"/>
                                    </p:animScale>
                                    <p:animScale>
                                      <p:cBhvr>
                                        <p:cTn id="291" dur="7">
                                          <p:stCondLst>
                                            <p:cond delay="452"/>
                                          </p:stCondLst>
                                        </p:cTn>
                                        <p:tgtEl>
                                          <p:spTgt spid="39"/>
                                        </p:tgtEl>
                                      </p:cBhvr>
                                      <p:to x="100000" y="95000"/>
                                    </p:animScale>
                                    <p:animScale>
                                      <p:cBhvr>
                                        <p:cTn id="292" dur="41" decel="50000">
                                          <p:stCondLst>
                                            <p:cond delay="459"/>
                                          </p:stCondLst>
                                        </p:cTn>
                                        <p:tgtEl>
                                          <p:spTgt spid="39"/>
                                        </p:tgtEl>
                                      </p:cBhvr>
                                      <p:to x="100000" y="100000"/>
                                    </p:animScale>
                                  </p:childTnLst>
                                </p:cTn>
                              </p:par>
                            </p:childTnLst>
                          </p:cTn>
                        </p:par>
                        <p:par>
                          <p:cTn id="293" fill="hold">
                            <p:stCondLst>
                              <p:cond delay="7000"/>
                            </p:stCondLst>
                            <p:childTnLst>
                              <p:par>
                                <p:cTn id="294" presetID="26" presetClass="entr" presetSubtype="0" fill="hold" nodeType="afterEffect">
                                  <p:stCondLst>
                                    <p:cond delay="0"/>
                                  </p:stCondLst>
                                  <p:childTnLst>
                                    <p:set>
                                      <p:cBhvr>
                                        <p:cTn id="295" dur="1" fill="hold">
                                          <p:stCondLst>
                                            <p:cond delay="0"/>
                                          </p:stCondLst>
                                        </p:cTn>
                                        <p:tgtEl>
                                          <p:spTgt spid="26"/>
                                        </p:tgtEl>
                                        <p:attrNameLst>
                                          <p:attrName>style.visibility</p:attrName>
                                        </p:attrNameLst>
                                      </p:cBhvr>
                                      <p:to>
                                        <p:strVal val="visible"/>
                                      </p:to>
                                    </p:set>
                                    <p:animEffect transition="in" filter="wipe(down)">
                                      <p:cBhvr>
                                        <p:cTn id="296" dur="145">
                                          <p:stCondLst>
                                            <p:cond delay="0"/>
                                          </p:stCondLst>
                                        </p:cTn>
                                        <p:tgtEl>
                                          <p:spTgt spid="26"/>
                                        </p:tgtEl>
                                      </p:cBhvr>
                                    </p:animEffect>
                                    <p:anim calcmode="lin" valueType="num">
                                      <p:cBhvr>
                                        <p:cTn id="297" dur="456"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98" dur="166"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99" dur="166" tmFilter="0, 0; 0.125,0.2665; 0.25,0.4; 0.375,0.465; 0.5,0.5;  0.625,0.535; 0.75,0.6; 0.875,0.7335; 1,1">
                                          <p:stCondLst>
                                            <p:cond delay="166"/>
                                          </p:stCondLst>
                                        </p:cTn>
                                        <p:tgtEl>
                                          <p:spTgt spid="26"/>
                                        </p:tgtEl>
                                        <p:attrNameLst>
                                          <p:attrName>ppt_y</p:attrName>
                                        </p:attrNameLst>
                                      </p:cBhvr>
                                      <p:tavLst>
                                        <p:tav tm="0" fmla="#ppt_y-sin(pi*$)/9">
                                          <p:val>
                                            <p:fltVal val="0"/>
                                          </p:val>
                                        </p:tav>
                                        <p:tav tm="100000">
                                          <p:val>
                                            <p:fltVal val="1"/>
                                          </p:val>
                                        </p:tav>
                                      </p:tavLst>
                                    </p:anim>
                                    <p:anim calcmode="lin" valueType="num">
                                      <p:cBhvr>
                                        <p:cTn id="300" dur="83" tmFilter="0, 0; 0.125,0.2665; 0.25,0.4; 0.375,0.465; 0.5,0.5;  0.625,0.535; 0.75,0.6; 0.875,0.7335; 1,1">
                                          <p:stCondLst>
                                            <p:cond delay="331"/>
                                          </p:stCondLst>
                                        </p:cTn>
                                        <p:tgtEl>
                                          <p:spTgt spid="26"/>
                                        </p:tgtEl>
                                        <p:attrNameLst>
                                          <p:attrName>ppt_y</p:attrName>
                                        </p:attrNameLst>
                                      </p:cBhvr>
                                      <p:tavLst>
                                        <p:tav tm="0" fmla="#ppt_y-sin(pi*$)/27">
                                          <p:val>
                                            <p:fltVal val="0"/>
                                          </p:val>
                                        </p:tav>
                                        <p:tav tm="100000">
                                          <p:val>
                                            <p:fltVal val="1"/>
                                          </p:val>
                                        </p:tav>
                                      </p:tavLst>
                                    </p:anim>
                                    <p:anim calcmode="lin" valueType="num">
                                      <p:cBhvr>
                                        <p:cTn id="301" dur="41" tmFilter="0, 0; 0.125,0.2665; 0.25,0.4; 0.375,0.465; 0.5,0.5;  0.625,0.535; 0.75,0.6; 0.875,0.7335; 1,1">
                                          <p:stCondLst>
                                            <p:cond delay="414"/>
                                          </p:stCondLst>
                                        </p:cTn>
                                        <p:tgtEl>
                                          <p:spTgt spid="26"/>
                                        </p:tgtEl>
                                        <p:attrNameLst>
                                          <p:attrName>ppt_y</p:attrName>
                                        </p:attrNameLst>
                                      </p:cBhvr>
                                      <p:tavLst>
                                        <p:tav tm="0" fmla="#ppt_y-sin(pi*$)/81">
                                          <p:val>
                                            <p:fltVal val="0"/>
                                          </p:val>
                                        </p:tav>
                                        <p:tav tm="100000">
                                          <p:val>
                                            <p:fltVal val="1"/>
                                          </p:val>
                                        </p:tav>
                                      </p:tavLst>
                                    </p:anim>
                                    <p:animScale>
                                      <p:cBhvr>
                                        <p:cTn id="302" dur="7">
                                          <p:stCondLst>
                                            <p:cond delay="162"/>
                                          </p:stCondLst>
                                        </p:cTn>
                                        <p:tgtEl>
                                          <p:spTgt spid="26"/>
                                        </p:tgtEl>
                                      </p:cBhvr>
                                      <p:to x="100000" y="60000"/>
                                    </p:animScale>
                                    <p:animScale>
                                      <p:cBhvr>
                                        <p:cTn id="303" dur="41" decel="50000">
                                          <p:stCondLst>
                                            <p:cond delay="169"/>
                                          </p:stCondLst>
                                        </p:cTn>
                                        <p:tgtEl>
                                          <p:spTgt spid="26"/>
                                        </p:tgtEl>
                                      </p:cBhvr>
                                      <p:to x="100000" y="100000"/>
                                    </p:animScale>
                                    <p:animScale>
                                      <p:cBhvr>
                                        <p:cTn id="304" dur="7">
                                          <p:stCondLst>
                                            <p:cond delay="328"/>
                                          </p:stCondLst>
                                        </p:cTn>
                                        <p:tgtEl>
                                          <p:spTgt spid="26"/>
                                        </p:tgtEl>
                                      </p:cBhvr>
                                      <p:to x="100000" y="80000"/>
                                    </p:animScale>
                                    <p:animScale>
                                      <p:cBhvr>
                                        <p:cTn id="305" dur="41" decel="50000">
                                          <p:stCondLst>
                                            <p:cond delay="335"/>
                                          </p:stCondLst>
                                        </p:cTn>
                                        <p:tgtEl>
                                          <p:spTgt spid="26"/>
                                        </p:tgtEl>
                                      </p:cBhvr>
                                      <p:to x="100000" y="100000"/>
                                    </p:animScale>
                                    <p:animScale>
                                      <p:cBhvr>
                                        <p:cTn id="306" dur="7">
                                          <p:stCondLst>
                                            <p:cond delay="410"/>
                                          </p:stCondLst>
                                        </p:cTn>
                                        <p:tgtEl>
                                          <p:spTgt spid="26"/>
                                        </p:tgtEl>
                                      </p:cBhvr>
                                      <p:to x="100000" y="90000"/>
                                    </p:animScale>
                                    <p:animScale>
                                      <p:cBhvr>
                                        <p:cTn id="307" dur="41" decel="50000">
                                          <p:stCondLst>
                                            <p:cond delay="417"/>
                                          </p:stCondLst>
                                        </p:cTn>
                                        <p:tgtEl>
                                          <p:spTgt spid="26"/>
                                        </p:tgtEl>
                                      </p:cBhvr>
                                      <p:to x="100000" y="100000"/>
                                    </p:animScale>
                                    <p:animScale>
                                      <p:cBhvr>
                                        <p:cTn id="308" dur="7">
                                          <p:stCondLst>
                                            <p:cond delay="452"/>
                                          </p:stCondLst>
                                        </p:cTn>
                                        <p:tgtEl>
                                          <p:spTgt spid="26"/>
                                        </p:tgtEl>
                                      </p:cBhvr>
                                      <p:to x="100000" y="95000"/>
                                    </p:animScale>
                                    <p:animScale>
                                      <p:cBhvr>
                                        <p:cTn id="309" dur="41" decel="50000">
                                          <p:stCondLst>
                                            <p:cond delay="459"/>
                                          </p:stCondLst>
                                        </p:cTn>
                                        <p:tgtEl>
                                          <p:spTgt spid="26"/>
                                        </p:tgtEl>
                                      </p:cBhvr>
                                      <p:to x="100000" y="100000"/>
                                    </p:animScale>
                                  </p:childTnLst>
                                </p:cTn>
                              </p:par>
                            </p:childTnLst>
                          </p:cTn>
                        </p:par>
                        <p:par>
                          <p:cTn id="310" fill="hold">
                            <p:stCondLst>
                              <p:cond delay="7500"/>
                            </p:stCondLst>
                            <p:childTnLst>
                              <p:par>
                                <p:cTn id="311" presetID="26" presetClass="entr" presetSubtype="0" fill="hold" nodeType="afterEffect">
                                  <p:stCondLst>
                                    <p:cond delay="0"/>
                                  </p:stCondLst>
                                  <p:childTnLst>
                                    <p:set>
                                      <p:cBhvr>
                                        <p:cTn id="312" dur="1" fill="hold">
                                          <p:stCondLst>
                                            <p:cond delay="0"/>
                                          </p:stCondLst>
                                        </p:cTn>
                                        <p:tgtEl>
                                          <p:spTgt spid="30"/>
                                        </p:tgtEl>
                                        <p:attrNameLst>
                                          <p:attrName>style.visibility</p:attrName>
                                        </p:attrNameLst>
                                      </p:cBhvr>
                                      <p:to>
                                        <p:strVal val="visible"/>
                                      </p:to>
                                    </p:set>
                                    <p:animEffect transition="in" filter="wipe(down)">
                                      <p:cBhvr>
                                        <p:cTn id="313" dur="145">
                                          <p:stCondLst>
                                            <p:cond delay="0"/>
                                          </p:stCondLst>
                                        </p:cTn>
                                        <p:tgtEl>
                                          <p:spTgt spid="30"/>
                                        </p:tgtEl>
                                      </p:cBhvr>
                                    </p:animEffect>
                                    <p:anim calcmode="lin" valueType="num">
                                      <p:cBhvr>
                                        <p:cTn id="314" dur="456"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315" dur="166"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316" dur="166" tmFilter="0, 0; 0.125,0.2665; 0.25,0.4; 0.375,0.465; 0.5,0.5;  0.625,0.535; 0.75,0.6; 0.875,0.7335; 1,1">
                                          <p:stCondLst>
                                            <p:cond delay="166"/>
                                          </p:stCondLst>
                                        </p:cTn>
                                        <p:tgtEl>
                                          <p:spTgt spid="30"/>
                                        </p:tgtEl>
                                        <p:attrNameLst>
                                          <p:attrName>ppt_y</p:attrName>
                                        </p:attrNameLst>
                                      </p:cBhvr>
                                      <p:tavLst>
                                        <p:tav tm="0" fmla="#ppt_y-sin(pi*$)/9">
                                          <p:val>
                                            <p:fltVal val="0"/>
                                          </p:val>
                                        </p:tav>
                                        <p:tav tm="100000">
                                          <p:val>
                                            <p:fltVal val="1"/>
                                          </p:val>
                                        </p:tav>
                                      </p:tavLst>
                                    </p:anim>
                                    <p:anim calcmode="lin" valueType="num">
                                      <p:cBhvr>
                                        <p:cTn id="317" dur="83" tmFilter="0, 0; 0.125,0.2665; 0.25,0.4; 0.375,0.465; 0.5,0.5;  0.625,0.535; 0.75,0.6; 0.875,0.7335; 1,1">
                                          <p:stCondLst>
                                            <p:cond delay="331"/>
                                          </p:stCondLst>
                                        </p:cTn>
                                        <p:tgtEl>
                                          <p:spTgt spid="30"/>
                                        </p:tgtEl>
                                        <p:attrNameLst>
                                          <p:attrName>ppt_y</p:attrName>
                                        </p:attrNameLst>
                                      </p:cBhvr>
                                      <p:tavLst>
                                        <p:tav tm="0" fmla="#ppt_y-sin(pi*$)/27">
                                          <p:val>
                                            <p:fltVal val="0"/>
                                          </p:val>
                                        </p:tav>
                                        <p:tav tm="100000">
                                          <p:val>
                                            <p:fltVal val="1"/>
                                          </p:val>
                                        </p:tav>
                                      </p:tavLst>
                                    </p:anim>
                                    <p:anim calcmode="lin" valueType="num">
                                      <p:cBhvr>
                                        <p:cTn id="318" dur="41" tmFilter="0, 0; 0.125,0.2665; 0.25,0.4; 0.375,0.465; 0.5,0.5;  0.625,0.535; 0.75,0.6; 0.875,0.7335; 1,1">
                                          <p:stCondLst>
                                            <p:cond delay="414"/>
                                          </p:stCondLst>
                                        </p:cTn>
                                        <p:tgtEl>
                                          <p:spTgt spid="30"/>
                                        </p:tgtEl>
                                        <p:attrNameLst>
                                          <p:attrName>ppt_y</p:attrName>
                                        </p:attrNameLst>
                                      </p:cBhvr>
                                      <p:tavLst>
                                        <p:tav tm="0" fmla="#ppt_y-sin(pi*$)/81">
                                          <p:val>
                                            <p:fltVal val="0"/>
                                          </p:val>
                                        </p:tav>
                                        <p:tav tm="100000">
                                          <p:val>
                                            <p:fltVal val="1"/>
                                          </p:val>
                                        </p:tav>
                                      </p:tavLst>
                                    </p:anim>
                                    <p:animScale>
                                      <p:cBhvr>
                                        <p:cTn id="319" dur="7">
                                          <p:stCondLst>
                                            <p:cond delay="162"/>
                                          </p:stCondLst>
                                        </p:cTn>
                                        <p:tgtEl>
                                          <p:spTgt spid="30"/>
                                        </p:tgtEl>
                                      </p:cBhvr>
                                      <p:to x="100000" y="60000"/>
                                    </p:animScale>
                                    <p:animScale>
                                      <p:cBhvr>
                                        <p:cTn id="320" dur="41" decel="50000">
                                          <p:stCondLst>
                                            <p:cond delay="169"/>
                                          </p:stCondLst>
                                        </p:cTn>
                                        <p:tgtEl>
                                          <p:spTgt spid="30"/>
                                        </p:tgtEl>
                                      </p:cBhvr>
                                      <p:to x="100000" y="100000"/>
                                    </p:animScale>
                                    <p:animScale>
                                      <p:cBhvr>
                                        <p:cTn id="321" dur="7">
                                          <p:stCondLst>
                                            <p:cond delay="328"/>
                                          </p:stCondLst>
                                        </p:cTn>
                                        <p:tgtEl>
                                          <p:spTgt spid="30"/>
                                        </p:tgtEl>
                                      </p:cBhvr>
                                      <p:to x="100000" y="80000"/>
                                    </p:animScale>
                                    <p:animScale>
                                      <p:cBhvr>
                                        <p:cTn id="322" dur="41" decel="50000">
                                          <p:stCondLst>
                                            <p:cond delay="335"/>
                                          </p:stCondLst>
                                        </p:cTn>
                                        <p:tgtEl>
                                          <p:spTgt spid="30"/>
                                        </p:tgtEl>
                                      </p:cBhvr>
                                      <p:to x="100000" y="100000"/>
                                    </p:animScale>
                                    <p:animScale>
                                      <p:cBhvr>
                                        <p:cTn id="323" dur="7">
                                          <p:stCondLst>
                                            <p:cond delay="410"/>
                                          </p:stCondLst>
                                        </p:cTn>
                                        <p:tgtEl>
                                          <p:spTgt spid="30"/>
                                        </p:tgtEl>
                                      </p:cBhvr>
                                      <p:to x="100000" y="90000"/>
                                    </p:animScale>
                                    <p:animScale>
                                      <p:cBhvr>
                                        <p:cTn id="324" dur="41" decel="50000">
                                          <p:stCondLst>
                                            <p:cond delay="417"/>
                                          </p:stCondLst>
                                        </p:cTn>
                                        <p:tgtEl>
                                          <p:spTgt spid="30"/>
                                        </p:tgtEl>
                                      </p:cBhvr>
                                      <p:to x="100000" y="100000"/>
                                    </p:animScale>
                                    <p:animScale>
                                      <p:cBhvr>
                                        <p:cTn id="325" dur="7">
                                          <p:stCondLst>
                                            <p:cond delay="452"/>
                                          </p:stCondLst>
                                        </p:cTn>
                                        <p:tgtEl>
                                          <p:spTgt spid="30"/>
                                        </p:tgtEl>
                                      </p:cBhvr>
                                      <p:to x="100000" y="95000"/>
                                    </p:animScale>
                                    <p:animScale>
                                      <p:cBhvr>
                                        <p:cTn id="326" dur="41" decel="50000">
                                          <p:stCondLst>
                                            <p:cond delay="459"/>
                                          </p:stCondLst>
                                        </p:cTn>
                                        <p:tgtEl>
                                          <p:spTgt spid="30"/>
                                        </p:tgtEl>
                                      </p:cBhvr>
                                      <p:to x="100000" y="100000"/>
                                    </p:animScale>
                                  </p:childTnLst>
                                </p:cTn>
                              </p:par>
                            </p:childTnLst>
                          </p:cTn>
                        </p:par>
                        <p:par>
                          <p:cTn id="327" fill="hold">
                            <p:stCondLst>
                              <p:cond delay="8000"/>
                            </p:stCondLst>
                            <p:childTnLst>
                              <p:par>
                                <p:cTn id="328" presetID="26" presetClass="entr" presetSubtype="0" fill="hold" nodeType="afterEffect">
                                  <p:stCondLst>
                                    <p:cond delay="0"/>
                                  </p:stCondLst>
                                  <p:childTnLst>
                                    <p:set>
                                      <p:cBhvr>
                                        <p:cTn id="329" dur="1" fill="hold">
                                          <p:stCondLst>
                                            <p:cond delay="0"/>
                                          </p:stCondLst>
                                        </p:cTn>
                                        <p:tgtEl>
                                          <p:spTgt spid="34"/>
                                        </p:tgtEl>
                                        <p:attrNameLst>
                                          <p:attrName>style.visibility</p:attrName>
                                        </p:attrNameLst>
                                      </p:cBhvr>
                                      <p:to>
                                        <p:strVal val="visible"/>
                                      </p:to>
                                    </p:set>
                                    <p:animEffect transition="in" filter="wipe(down)">
                                      <p:cBhvr>
                                        <p:cTn id="330" dur="145">
                                          <p:stCondLst>
                                            <p:cond delay="0"/>
                                          </p:stCondLst>
                                        </p:cTn>
                                        <p:tgtEl>
                                          <p:spTgt spid="34"/>
                                        </p:tgtEl>
                                      </p:cBhvr>
                                    </p:animEffect>
                                    <p:anim calcmode="lin" valueType="num">
                                      <p:cBhvr>
                                        <p:cTn id="331" dur="456"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332" dur="166"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333" dur="166" tmFilter="0, 0; 0.125,0.2665; 0.25,0.4; 0.375,0.465; 0.5,0.5;  0.625,0.535; 0.75,0.6; 0.875,0.7335; 1,1">
                                          <p:stCondLst>
                                            <p:cond delay="166"/>
                                          </p:stCondLst>
                                        </p:cTn>
                                        <p:tgtEl>
                                          <p:spTgt spid="34"/>
                                        </p:tgtEl>
                                        <p:attrNameLst>
                                          <p:attrName>ppt_y</p:attrName>
                                        </p:attrNameLst>
                                      </p:cBhvr>
                                      <p:tavLst>
                                        <p:tav tm="0" fmla="#ppt_y-sin(pi*$)/9">
                                          <p:val>
                                            <p:fltVal val="0"/>
                                          </p:val>
                                        </p:tav>
                                        <p:tav tm="100000">
                                          <p:val>
                                            <p:fltVal val="1"/>
                                          </p:val>
                                        </p:tav>
                                      </p:tavLst>
                                    </p:anim>
                                    <p:anim calcmode="lin" valueType="num">
                                      <p:cBhvr>
                                        <p:cTn id="334" dur="83" tmFilter="0, 0; 0.125,0.2665; 0.25,0.4; 0.375,0.465; 0.5,0.5;  0.625,0.535; 0.75,0.6; 0.875,0.7335; 1,1">
                                          <p:stCondLst>
                                            <p:cond delay="331"/>
                                          </p:stCondLst>
                                        </p:cTn>
                                        <p:tgtEl>
                                          <p:spTgt spid="34"/>
                                        </p:tgtEl>
                                        <p:attrNameLst>
                                          <p:attrName>ppt_y</p:attrName>
                                        </p:attrNameLst>
                                      </p:cBhvr>
                                      <p:tavLst>
                                        <p:tav tm="0" fmla="#ppt_y-sin(pi*$)/27">
                                          <p:val>
                                            <p:fltVal val="0"/>
                                          </p:val>
                                        </p:tav>
                                        <p:tav tm="100000">
                                          <p:val>
                                            <p:fltVal val="1"/>
                                          </p:val>
                                        </p:tav>
                                      </p:tavLst>
                                    </p:anim>
                                    <p:anim calcmode="lin" valueType="num">
                                      <p:cBhvr>
                                        <p:cTn id="335" dur="41" tmFilter="0, 0; 0.125,0.2665; 0.25,0.4; 0.375,0.465; 0.5,0.5;  0.625,0.535; 0.75,0.6; 0.875,0.7335; 1,1">
                                          <p:stCondLst>
                                            <p:cond delay="414"/>
                                          </p:stCondLst>
                                        </p:cTn>
                                        <p:tgtEl>
                                          <p:spTgt spid="34"/>
                                        </p:tgtEl>
                                        <p:attrNameLst>
                                          <p:attrName>ppt_y</p:attrName>
                                        </p:attrNameLst>
                                      </p:cBhvr>
                                      <p:tavLst>
                                        <p:tav tm="0" fmla="#ppt_y-sin(pi*$)/81">
                                          <p:val>
                                            <p:fltVal val="0"/>
                                          </p:val>
                                        </p:tav>
                                        <p:tav tm="100000">
                                          <p:val>
                                            <p:fltVal val="1"/>
                                          </p:val>
                                        </p:tav>
                                      </p:tavLst>
                                    </p:anim>
                                    <p:animScale>
                                      <p:cBhvr>
                                        <p:cTn id="336" dur="7">
                                          <p:stCondLst>
                                            <p:cond delay="162"/>
                                          </p:stCondLst>
                                        </p:cTn>
                                        <p:tgtEl>
                                          <p:spTgt spid="34"/>
                                        </p:tgtEl>
                                      </p:cBhvr>
                                      <p:to x="100000" y="60000"/>
                                    </p:animScale>
                                    <p:animScale>
                                      <p:cBhvr>
                                        <p:cTn id="337" dur="41" decel="50000">
                                          <p:stCondLst>
                                            <p:cond delay="169"/>
                                          </p:stCondLst>
                                        </p:cTn>
                                        <p:tgtEl>
                                          <p:spTgt spid="34"/>
                                        </p:tgtEl>
                                      </p:cBhvr>
                                      <p:to x="100000" y="100000"/>
                                    </p:animScale>
                                    <p:animScale>
                                      <p:cBhvr>
                                        <p:cTn id="338" dur="7">
                                          <p:stCondLst>
                                            <p:cond delay="328"/>
                                          </p:stCondLst>
                                        </p:cTn>
                                        <p:tgtEl>
                                          <p:spTgt spid="34"/>
                                        </p:tgtEl>
                                      </p:cBhvr>
                                      <p:to x="100000" y="80000"/>
                                    </p:animScale>
                                    <p:animScale>
                                      <p:cBhvr>
                                        <p:cTn id="339" dur="41" decel="50000">
                                          <p:stCondLst>
                                            <p:cond delay="335"/>
                                          </p:stCondLst>
                                        </p:cTn>
                                        <p:tgtEl>
                                          <p:spTgt spid="34"/>
                                        </p:tgtEl>
                                      </p:cBhvr>
                                      <p:to x="100000" y="100000"/>
                                    </p:animScale>
                                    <p:animScale>
                                      <p:cBhvr>
                                        <p:cTn id="340" dur="7">
                                          <p:stCondLst>
                                            <p:cond delay="410"/>
                                          </p:stCondLst>
                                        </p:cTn>
                                        <p:tgtEl>
                                          <p:spTgt spid="34"/>
                                        </p:tgtEl>
                                      </p:cBhvr>
                                      <p:to x="100000" y="90000"/>
                                    </p:animScale>
                                    <p:animScale>
                                      <p:cBhvr>
                                        <p:cTn id="341" dur="41" decel="50000">
                                          <p:stCondLst>
                                            <p:cond delay="417"/>
                                          </p:stCondLst>
                                        </p:cTn>
                                        <p:tgtEl>
                                          <p:spTgt spid="34"/>
                                        </p:tgtEl>
                                      </p:cBhvr>
                                      <p:to x="100000" y="100000"/>
                                    </p:animScale>
                                    <p:animScale>
                                      <p:cBhvr>
                                        <p:cTn id="342" dur="7">
                                          <p:stCondLst>
                                            <p:cond delay="452"/>
                                          </p:stCondLst>
                                        </p:cTn>
                                        <p:tgtEl>
                                          <p:spTgt spid="34"/>
                                        </p:tgtEl>
                                      </p:cBhvr>
                                      <p:to x="100000" y="95000"/>
                                    </p:animScale>
                                    <p:animScale>
                                      <p:cBhvr>
                                        <p:cTn id="343" dur="41" decel="50000">
                                          <p:stCondLst>
                                            <p:cond delay="459"/>
                                          </p:stCondLst>
                                        </p:cTn>
                                        <p:tgtEl>
                                          <p:spTgt spid="34"/>
                                        </p:tgtEl>
                                      </p:cBhvr>
                                      <p:to x="100000" y="100000"/>
                                    </p:animScale>
                                  </p:childTnLst>
                                </p:cTn>
                              </p:par>
                            </p:childTnLst>
                          </p:cTn>
                        </p:par>
                        <p:par>
                          <p:cTn id="344" fill="hold">
                            <p:stCondLst>
                              <p:cond delay="8500"/>
                            </p:stCondLst>
                            <p:childTnLst>
                              <p:par>
                                <p:cTn id="345" presetID="26" presetClass="entr" presetSubtype="0" fill="hold" nodeType="afterEffect">
                                  <p:stCondLst>
                                    <p:cond delay="0"/>
                                  </p:stCondLst>
                                  <p:childTnLst>
                                    <p:set>
                                      <p:cBhvr>
                                        <p:cTn id="346" dur="1" fill="hold">
                                          <p:stCondLst>
                                            <p:cond delay="0"/>
                                          </p:stCondLst>
                                        </p:cTn>
                                        <p:tgtEl>
                                          <p:spTgt spid="31"/>
                                        </p:tgtEl>
                                        <p:attrNameLst>
                                          <p:attrName>style.visibility</p:attrName>
                                        </p:attrNameLst>
                                      </p:cBhvr>
                                      <p:to>
                                        <p:strVal val="visible"/>
                                      </p:to>
                                    </p:set>
                                    <p:animEffect transition="in" filter="wipe(down)">
                                      <p:cBhvr>
                                        <p:cTn id="347" dur="145">
                                          <p:stCondLst>
                                            <p:cond delay="0"/>
                                          </p:stCondLst>
                                        </p:cTn>
                                        <p:tgtEl>
                                          <p:spTgt spid="31"/>
                                        </p:tgtEl>
                                      </p:cBhvr>
                                    </p:animEffect>
                                    <p:anim calcmode="lin" valueType="num">
                                      <p:cBhvr>
                                        <p:cTn id="348" dur="456"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349" dur="166"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350" dur="166" tmFilter="0, 0; 0.125,0.2665; 0.25,0.4; 0.375,0.465; 0.5,0.5;  0.625,0.535; 0.75,0.6; 0.875,0.7335; 1,1">
                                          <p:stCondLst>
                                            <p:cond delay="166"/>
                                          </p:stCondLst>
                                        </p:cTn>
                                        <p:tgtEl>
                                          <p:spTgt spid="31"/>
                                        </p:tgtEl>
                                        <p:attrNameLst>
                                          <p:attrName>ppt_y</p:attrName>
                                        </p:attrNameLst>
                                      </p:cBhvr>
                                      <p:tavLst>
                                        <p:tav tm="0" fmla="#ppt_y-sin(pi*$)/9">
                                          <p:val>
                                            <p:fltVal val="0"/>
                                          </p:val>
                                        </p:tav>
                                        <p:tav tm="100000">
                                          <p:val>
                                            <p:fltVal val="1"/>
                                          </p:val>
                                        </p:tav>
                                      </p:tavLst>
                                    </p:anim>
                                    <p:anim calcmode="lin" valueType="num">
                                      <p:cBhvr>
                                        <p:cTn id="351" dur="83" tmFilter="0, 0; 0.125,0.2665; 0.25,0.4; 0.375,0.465; 0.5,0.5;  0.625,0.535; 0.75,0.6; 0.875,0.7335; 1,1">
                                          <p:stCondLst>
                                            <p:cond delay="331"/>
                                          </p:stCondLst>
                                        </p:cTn>
                                        <p:tgtEl>
                                          <p:spTgt spid="31"/>
                                        </p:tgtEl>
                                        <p:attrNameLst>
                                          <p:attrName>ppt_y</p:attrName>
                                        </p:attrNameLst>
                                      </p:cBhvr>
                                      <p:tavLst>
                                        <p:tav tm="0" fmla="#ppt_y-sin(pi*$)/27">
                                          <p:val>
                                            <p:fltVal val="0"/>
                                          </p:val>
                                        </p:tav>
                                        <p:tav tm="100000">
                                          <p:val>
                                            <p:fltVal val="1"/>
                                          </p:val>
                                        </p:tav>
                                      </p:tavLst>
                                    </p:anim>
                                    <p:anim calcmode="lin" valueType="num">
                                      <p:cBhvr>
                                        <p:cTn id="352" dur="41" tmFilter="0, 0; 0.125,0.2665; 0.25,0.4; 0.375,0.465; 0.5,0.5;  0.625,0.535; 0.75,0.6; 0.875,0.7335; 1,1">
                                          <p:stCondLst>
                                            <p:cond delay="414"/>
                                          </p:stCondLst>
                                        </p:cTn>
                                        <p:tgtEl>
                                          <p:spTgt spid="31"/>
                                        </p:tgtEl>
                                        <p:attrNameLst>
                                          <p:attrName>ppt_y</p:attrName>
                                        </p:attrNameLst>
                                      </p:cBhvr>
                                      <p:tavLst>
                                        <p:tav tm="0" fmla="#ppt_y-sin(pi*$)/81">
                                          <p:val>
                                            <p:fltVal val="0"/>
                                          </p:val>
                                        </p:tav>
                                        <p:tav tm="100000">
                                          <p:val>
                                            <p:fltVal val="1"/>
                                          </p:val>
                                        </p:tav>
                                      </p:tavLst>
                                    </p:anim>
                                    <p:animScale>
                                      <p:cBhvr>
                                        <p:cTn id="353" dur="7">
                                          <p:stCondLst>
                                            <p:cond delay="162"/>
                                          </p:stCondLst>
                                        </p:cTn>
                                        <p:tgtEl>
                                          <p:spTgt spid="31"/>
                                        </p:tgtEl>
                                      </p:cBhvr>
                                      <p:to x="100000" y="60000"/>
                                    </p:animScale>
                                    <p:animScale>
                                      <p:cBhvr>
                                        <p:cTn id="354" dur="41" decel="50000">
                                          <p:stCondLst>
                                            <p:cond delay="169"/>
                                          </p:stCondLst>
                                        </p:cTn>
                                        <p:tgtEl>
                                          <p:spTgt spid="31"/>
                                        </p:tgtEl>
                                      </p:cBhvr>
                                      <p:to x="100000" y="100000"/>
                                    </p:animScale>
                                    <p:animScale>
                                      <p:cBhvr>
                                        <p:cTn id="355" dur="7">
                                          <p:stCondLst>
                                            <p:cond delay="328"/>
                                          </p:stCondLst>
                                        </p:cTn>
                                        <p:tgtEl>
                                          <p:spTgt spid="31"/>
                                        </p:tgtEl>
                                      </p:cBhvr>
                                      <p:to x="100000" y="80000"/>
                                    </p:animScale>
                                    <p:animScale>
                                      <p:cBhvr>
                                        <p:cTn id="356" dur="41" decel="50000">
                                          <p:stCondLst>
                                            <p:cond delay="335"/>
                                          </p:stCondLst>
                                        </p:cTn>
                                        <p:tgtEl>
                                          <p:spTgt spid="31"/>
                                        </p:tgtEl>
                                      </p:cBhvr>
                                      <p:to x="100000" y="100000"/>
                                    </p:animScale>
                                    <p:animScale>
                                      <p:cBhvr>
                                        <p:cTn id="357" dur="7">
                                          <p:stCondLst>
                                            <p:cond delay="410"/>
                                          </p:stCondLst>
                                        </p:cTn>
                                        <p:tgtEl>
                                          <p:spTgt spid="31"/>
                                        </p:tgtEl>
                                      </p:cBhvr>
                                      <p:to x="100000" y="90000"/>
                                    </p:animScale>
                                    <p:animScale>
                                      <p:cBhvr>
                                        <p:cTn id="358" dur="41" decel="50000">
                                          <p:stCondLst>
                                            <p:cond delay="417"/>
                                          </p:stCondLst>
                                        </p:cTn>
                                        <p:tgtEl>
                                          <p:spTgt spid="31"/>
                                        </p:tgtEl>
                                      </p:cBhvr>
                                      <p:to x="100000" y="100000"/>
                                    </p:animScale>
                                    <p:animScale>
                                      <p:cBhvr>
                                        <p:cTn id="359" dur="7">
                                          <p:stCondLst>
                                            <p:cond delay="452"/>
                                          </p:stCondLst>
                                        </p:cTn>
                                        <p:tgtEl>
                                          <p:spTgt spid="31"/>
                                        </p:tgtEl>
                                      </p:cBhvr>
                                      <p:to x="100000" y="95000"/>
                                    </p:animScale>
                                    <p:animScale>
                                      <p:cBhvr>
                                        <p:cTn id="360" dur="41" decel="50000">
                                          <p:stCondLst>
                                            <p:cond delay="459"/>
                                          </p:stCondLst>
                                        </p:cTn>
                                        <p:tgtEl>
                                          <p:spTgt spid="31"/>
                                        </p:tgtEl>
                                      </p:cBhvr>
                                      <p:to x="100000" y="100000"/>
                                    </p:animScale>
                                  </p:childTnLst>
                                </p:cTn>
                              </p:par>
                            </p:childTnLst>
                          </p:cTn>
                        </p:par>
                        <p:par>
                          <p:cTn id="361" fill="hold">
                            <p:stCondLst>
                              <p:cond delay="9000"/>
                            </p:stCondLst>
                            <p:childTnLst>
                              <p:par>
                                <p:cTn id="362" presetID="26" presetClass="entr" presetSubtype="0" fill="hold" nodeType="afterEffect">
                                  <p:stCondLst>
                                    <p:cond delay="0"/>
                                  </p:stCondLst>
                                  <p:childTnLst>
                                    <p:set>
                                      <p:cBhvr>
                                        <p:cTn id="363" dur="1" fill="hold">
                                          <p:stCondLst>
                                            <p:cond delay="0"/>
                                          </p:stCondLst>
                                        </p:cTn>
                                        <p:tgtEl>
                                          <p:spTgt spid="37"/>
                                        </p:tgtEl>
                                        <p:attrNameLst>
                                          <p:attrName>style.visibility</p:attrName>
                                        </p:attrNameLst>
                                      </p:cBhvr>
                                      <p:to>
                                        <p:strVal val="visible"/>
                                      </p:to>
                                    </p:set>
                                    <p:animEffect transition="in" filter="wipe(down)">
                                      <p:cBhvr>
                                        <p:cTn id="364" dur="145">
                                          <p:stCondLst>
                                            <p:cond delay="0"/>
                                          </p:stCondLst>
                                        </p:cTn>
                                        <p:tgtEl>
                                          <p:spTgt spid="37"/>
                                        </p:tgtEl>
                                      </p:cBhvr>
                                    </p:animEffect>
                                    <p:anim calcmode="lin" valueType="num">
                                      <p:cBhvr>
                                        <p:cTn id="365" dur="456"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366" dur="166"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367" dur="166" tmFilter="0, 0; 0.125,0.2665; 0.25,0.4; 0.375,0.465; 0.5,0.5;  0.625,0.535; 0.75,0.6; 0.875,0.7335; 1,1">
                                          <p:stCondLst>
                                            <p:cond delay="166"/>
                                          </p:stCondLst>
                                        </p:cTn>
                                        <p:tgtEl>
                                          <p:spTgt spid="37"/>
                                        </p:tgtEl>
                                        <p:attrNameLst>
                                          <p:attrName>ppt_y</p:attrName>
                                        </p:attrNameLst>
                                      </p:cBhvr>
                                      <p:tavLst>
                                        <p:tav tm="0" fmla="#ppt_y-sin(pi*$)/9">
                                          <p:val>
                                            <p:fltVal val="0"/>
                                          </p:val>
                                        </p:tav>
                                        <p:tav tm="100000">
                                          <p:val>
                                            <p:fltVal val="1"/>
                                          </p:val>
                                        </p:tav>
                                      </p:tavLst>
                                    </p:anim>
                                    <p:anim calcmode="lin" valueType="num">
                                      <p:cBhvr>
                                        <p:cTn id="368" dur="83" tmFilter="0, 0; 0.125,0.2665; 0.25,0.4; 0.375,0.465; 0.5,0.5;  0.625,0.535; 0.75,0.6; 0.875,0.7335; 1,1">
                                          <p:stCondLst>
                                            <p:cond delay="331"/>
                                          </p:stCondLst>
                                        </p:cTn>
                                        <p:tgtEl>
                                          <p:spTgt spid="37"/>
                                        </p:tgtEl>
                                        <p:attrNameLst>
                                          <p:attrName>ppt_y</p:attrName>
                                        </p:attrNameLst>
                                      </p:cBhvr>
                                      <p:tavLst>
                                        <p:tav tm="0" fmla="#ppt_y-sin(pi*$)/27">
                                          <p:val>
                                            <p:fltVal val="0"/>
                                          </p:val>
                                        </p:tav>
                                        <p:tav tm="100000">
                                          <p:val>
                                            <p:fltVal val="1"/>
                                          </p:val>
                                        </p:tav>
                                      </p:tavLst>
                                    </p:anim>
                                    <p:anim calcmode="lin" valueType="num">
                                      <p:cBhvr>
                                        <p:cTn id="369" dur="41" tmFilter="0, 0; 0.125,0.2665; 0.25,0.4; 0.375,0.465; 0.5,0.5;  0.625,0.535; 0.75,0.6; 0.875,0.7335; 1,1">
                                          <p:stCondLst>
                                            <p:cond delay="414"/>
                                          </p:stCondLst>
                                        </p:cTn>
                                        <p:tgtEl>
                                          <p:spTgt spid="37"/>
                                        </p:tgtEl>
                                        <p:attrNameLst>
                                          <p:attrName>ppt_y</p:attrName>
                                        </p:attrNameLst>
                                      </p:cBhvr>
                                      <p:tavLst>
                                        <p:tav tm="0" fmla="#ppt_y-sin(pi*$)/81">
                                          <p:val>
                                            <p:fltVal val="0"/>
                                          </p:val>
                                        </p:tav>
                                        <p:tav tm="100000">
                                          <p:val>
                                            <p:fltVal val="1"/>
                                          </p:val>
                                        </p:tav>
                                      </p:tavLst>
                                    </p:anim>
                                    <p:animScale>
                                      <p:cBhvr>
                                        <p:cTn id="370" dur="7">
                                          <p:stCondLst>
                                            <p:cond delay="162"/>
                                          </p:stCondLst>
                                        </p:cTn>
                                        <p:tgtEl>
                                          <p:spTgt spid="37"/>
                                        </p:tgtEl>
                                      </p:cBhvr>
                                      <p:to x="100000" y="60000"/>
                                    </p:animScale>
                                    <p:animScale>
                                      <p:cBhvr>
                                        <p:cTn id="371" dur="41" decel="50000">
                                          <p:stCondLst>
                                            <p:cond delay="169"/>
                                          </p:stCondLst>
                                        </p:cTn>
                                        <p:tgtEl>
                                          <p:spTgt spid="37"/>
                                        </p:tgtEl>
                                      </p:cBhvr>
                                      <p:to x="100000" y="100000"/>
                                    </p:animScale>
                                    <p:animScale>
                                      <p:cBhvr>
                                        <p:cTn id="372" dur="7">
                                          <p:stCondLst>
                                            <p:cond delay="328"/>
                                          </p:stCondLst>
                                        </p:cTn>
                                        <p:tgtEl>
                                          <p:spTgt spid="37"/>
                                        </p:tgtEl>
                                      </p:cBhvr>
                                      <p:to x="100000" y="80000"/>
                                    </p:animScale>
                                    <p:animScale>
                                      <p:cBhvr>
                                        <p:cTn id="373" dur="41" decel="50000">
                                          <p:stCondLst>
                                            <p:cond delay="335"/>
                                          </p:stCondLst>
                                        </p:cTn>
                                        <p:tgtEl>
                                          <p:spTgt spid="37"/>
                                        </p:tgtEl>
                                      </p:cBhvr>
                                      <p:to x="100000" y="100000"/>
                                    </p:animScale>
                                    <p:animScale>
                                      <p:cBhvr>
                                        <p:cTn id="374" dur="7">
                                          <p:stCondLst>
                                            <p:cond delay="410"/>
                                          </p:stCondLst>
                                        </p:cTn>
                                        <p:tgtEl>
                                          <p:spTgt spid="37"/>
                                        </p:tgtEl>
                                      </p:cBhvr>
                                      <p:to x="100000" y="90000"/>
                                    </p:animScale>
                                    <p:animScale>
                                      <p:cBhvr>
                                        <p:cTn id="375" dur="41" decel="50000">
                                          <p:stCondLst>
                                            <p:cond delay="417"/>
                                          </p:stCondLst>
                                        </p:cTn>
                                        <p:tgtEl>
                                          <p:spTgt spid="37"/>
                                        </p:tgtEl>
                                      </p:cBhvr>
                                      <p:to x="100000" y="100000"/>
                                    </p:animScale>
                                    <p:animScale>
                                      <p:cBhvr>
                                        <p:cTn id="376" dur="7">
                                          <p:stCondLst>
                                            <p:cond delay="452"/>
                                          </p:stCondLst>
                                        </p:cTn>
                                        <p:tgtEl>
                                          <p:spTgt spid="37"/>
                                        </p:tgtEl>
                                      </p:cBhvr>
                                      <p:to x="100000" y="95000"/>
                                    </p:animScale>
                                    <p:animScale>
                                      <p:cBhvr>
                                        <p:cTn id="377" dur="41" decel="50000">
                                          <p:stCondLst>
                                            <p:cond delay="459"/>
                                          </p:stCondLst>
                                        </p:cTn>
                                        <p:tgtEl>
                                          <p:spTgt spid="37"/>
                                        </p:tgtEl>
                                      </p:cBhvr>
                                      <p:to x="100000" y="100000"/>
                                    </p:animScale>
                                  </p:childTnLst>
                                </p:cTn>
                              </p:par>
                            </p:childTnLst>
                          </p:cTn>
                        </p:par>
                        <p:par>
                          <p:cTn id="378" fill="hold">
                            <p:stCondLst>
                              <p:cond delay="9500"/>
                            </p:stCondLst>
                            <p:childTnLst>
                              <p:par>
                                <p:cTn id="379" presetID="26" presetClass="entr" presetSubtype="0" fill="hold" nodeType="afterEffect">
                                  <p:stCondLst>
                                    <p:cond delay="0"/>
                                  </p:stCondLst>
                                  <p:childTnLst>
                                    <p:set>
                                      <p:cBhvr>
                                        <p:cTn id="380" dur="1" fill="hold">
                                          <p:stCondLst>
                                            <p:cond delay="0"/>
                                          </p:stCondLst>
                                        </p:cTn>
                                        <p:tgtEl>
                                          <p:spTgt spid="36"/>
                                        </p:tgtEl>
                                        <p:attrNameLst>
                                          <p:attrName>style.visibility</p:attrName>
                                        </p:attrNameLst>
                                      </p:cBhvr>
                                      <p:to>
                                        <p:strVal val="visible"/>
                                      </p:to>
                                    </p:set>
                                    <p:animEffect transition="in" filter="wipe(down)">
                                      <p:cBhvr>
                                        <p:cTn id="381" dur="145">
                                          <p:stCondLst>
                                            <p:cond delay="0"/>
                                          </p:stCondLst>
                                        </p:cTn>
                                        <p:tgtEl>
                                          <p:spTgt spid="36"/>
                                        </p:tgtEl>
                                      </p:cBhvr>
                                    </p:animEffect>
                                    <p:anim calcmode="lin" valueType="num">
                                      <p:cBhvr>
                                        <p:cTn id="382" dur="456"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383" dur="166"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384" dur="166" tmFilter="0, 0; 0.125,0.2665; 0.25,0.4; 0.375,0.465; 0.5,0.5;  0.625,0.535; 0.75,0.6; 0.875,0.7335; 1,1">
                                          <p:stCondLst>
                                            <p:cond delay="166"/>
                                          </p:stCondLst>
                                        </p:cTn>
                                        <p:tgtEl>
                                          <p:spTgt spid="36"/>
                                        </p:tgtEl>
                                        <p:attrNameLst>
                                          <p:attrName>ppt_y</p:attrName>
                                        </p:attrNameLst>
                                      </p:cBhvr>
                                      <p:tavLst>
                                        <p:tav tm="0" fmla="#ppt_y-sin(pi*$)/9">
                                          <p:val>
                                            <p:fltVal val="0"/>
                                          </p:val>
                                        </p:tav>
                                        <p:tav tm="100000">
                                          <p:val>
                                            <p:fltVal val="1"/>
                                          </p:val>
                                        </p:tav>
                                      </p:tavLst>
                                    </p:anim>
                                    <p:anim calcmode="lin" valueType="num">
                                      <p:cBhvr>
                                        <p:cTn id="385" dur="83" tmFilter="0, 0; 0.125,0.2665; 0.25,0.4; 0.375,0.465; 0.5,0.5;  0.625,0.535; 0.75,0.6; 0.875,0.7335; 1,1">
                                          <p:stCondLst>
                                            <p:cond delay="331"/>
                                          </p:stCondLst>
                                        </p:cTn>
                                        <p:tgtEl>
                                          <p:spTgt spid="36"/>
                                        </p:tgtEl>
                                        <p:attrNameLst>
                                          <p:attrName>ppt_y</p:attrName>
                                        </p:attrNameLst>
                                      </p:cBhvr>
                                      <p:tavLst>
                                        <p:tav tm="0" fmla="#ppt_y-sin(pi*$)/27">
                                          <p:val>
                                            <p:fltVal val="0"/>
                                          </p:val>
                                        </p:tav>
                                        <p:tav tm="100000">
                                          <p:val>
                                            <p:fltVal val="1"/>
                                          </p:val>
                                        </p:tav>
                                      </p:tavLst>
                                    </p:anim>
                                    <p:anim calcmode="lin" valueType="num">
                                      <p:cBhvr>
                                        <p:cTn id="386" dur="41" tmFilter="0, 0; 0.125,0.2665; 0.25,0.4; 0.375,0.465; 0.5,0.5;  0.625,0.535; 0.75,0.6; 0.875,0.7335; 1,1">
                                          <p:stCondLst>
                                            <p:cond delay="414"/>
                                          </p:stCondLst>
                                        </p:cTn>
                                        <p:tgtEl>
                                          <p:spTgt spid="36"/>
                                        </p:tgtEl>
                                        <p:attrNameLst>
                                          <p:attrName>ppt_y</p:attrName>
                                        </p:attrNameLst>
                                      </p:cBhvr>
                                      <p:tavLst>
                                        <p:tav tm="0" fmla="#ppt_y-sin(pi*$)/81">
                                          <p:val>
                                            <p:fltVal val="0"/>
                                          </p:val>
                                        </p:tav>
                                        <p:tav tm="100000">
                                          <p:val>
                                            <p:fltVal val="1"/>
                                          </p:val>
                                        </p:tav>
                                      </p:tavLst>
                                    </p:anim>
                                    <p:animScale>
                                      <p:cBhvr>
                                        <p:cTn id="387" dur="7">
                                          <p:stCondLst>
                                            <p:cond delay="162"/>
                                          </p:stCondLst>
                                        </p:cTn>
                                        <p:tgtEl>
                                          <p:spTgt spid="36"/>
                                        </p:tgtEl>
                                      </p:cBhvr>
                                      <p:to x="100000" y="60000"/>
                                    </p:animScale>
                                    <p:animScale>
                                      <p:cBhvr>
                                        <p:cTn id="388" dur="41" decel="50000">
                                          <p:stCondLst>
                                            <p:cond delay="169"/>
                                          </p:stCondLst>
                                        </p:cTn>
                                        <p:tgtEl>
                                          <p:spTgt spid="36"/>
                                        </p:tgtEl>
                                      </p:cBhvr>
                                      <p:to x="100000" y="100000"/>
                                    </p:animScale>
                                    <p:animScale>
                                      <p:cBhvr>
                                        <p:cTn id="389" dur="7">
                                          <p:stCondLst>
                                            <p:cond delay="328"/>
                                          </p:stCondLst>
                                        </p:cTn>
                                        <p:tgtEl>
                                          <p:spTgt spid="36"/>
                                        </p:tgtEl>
                                      </p:cBhvr>
                                      <p:to x="100000" y="80000"/>
                                    </p:animScale>
                                    <p:animScale>
                                      <p:cBhvr>
                                        <p:cTn id="390" dur="41" decel="50000">
                                          <p:stCondLst>
                                            <p:cond delay="335"/>
                                          </p:stCondLst>
                                        </p:cTn>
                                        <p:tgtEl>
                                          <p:spTgt spid="36"/>
                                        </p:tgtEl>
                                      </p:cBhvr>
                                      <p:to x="100000" y="100000"/>
                                    </p:animScale>
                                    <p:animScale>
                                      <p:cBhvr>
                                        <p:cTn id="391" dur="7">
                                          <p:stCondLst>
                                            <p:cond delay="410"/>
                                          </p:stCondLst>
                                        </p:cTn>
                                        <p:tgtEl>
                                          <p:spTgt spid="36"/>
                                        </p:tgtEl>
                                      </p:cBhvr>
                                      <p:to x="100000" y="90000"/>
                                    </p:animScale>
                                    <p:animScale>
                                      <p:cBhvr>
                                        <p:cTn id="392" dur="41" decel="50000">
                                          <p:stCondLst>
                                            <p:cond delay="417"/>
                                          </p:stCondLst>
                                        </p:cTn>
                                        <p:tgtEl>
                                          <p:spTgt spid="36"/>
                                        </p:tgtEl>
                                      </p:cBhvr>
                                      <p:to x="100000" y="100000"/>
                                    </p:animScale>
                                    <p:animScale>
                                      <p:cBhvr>
                                        <p:cTn id="393" dur="7">
                                          <p:stCondLst>
                                            <p:cond delay="452"/>
                                          </p:stCondLst>
                                        </p:cTn>
                                        <p:tgtEl>
                                          <p:spTgt spid="36"/>
                                        </p:tgtEl>
                                      </p:cBhvr>
                                      <p:to x="100000" y="95000"/>
                                    </p:animScale>
                                    <p:animScale>
                                      <p:cBhvr>
                                        <p:cTn id="394" dur="41" decel="50000">
                                          <p:stCondLst>
                                            <p:cond delay="459"/>
                                          </p:stCondLst>
                                        </p:cTn>
                                        <p:tgtEl>
                                          <p:spTgt spid="36"/>
                                        </p:tgtEl>
                                      </p:cBhvr>
                                      <p:to x="100000" y="100000"/>
                                    </p:animScale>
                                  </p:childTnLst>
                                </p:cTn>
                              </p:par>
                            </p:childTnLst>
                          </p:cTn>
                        </p:par>
                        <p:par>
                          <p:cTn id="395" fill="hold">
                            <p:stCondLst>
                              <p:cond delay="10000"/>
                            </p:stCondLst>
                            <p:childTnLst>
                              <p:par>
                                <p:cTn id="396" presetID="26" presetClass="entr" presetSubtype="0" fill="hold" nodeType="afterEffect">
                                  <p:stCondLst>
                                    <p:cond delay="0"/>
                                  </p:stCondLst>
                                  <p:childTnLst>
                                    <p:set>
                                      <p:cBhvr>
                                        <p:cTn id="397" dur="1" fill="hold">
                                          <p:stCondLst>
                                            <p:cond delay="0"/>
                                          </p:stCondLst>
                                        </p:cTn>
                                        <p:tgtEl>
                                          <p:spTgt spid="35"/>
                                        </p:tgtEl>
                                        <p:attrNameLst>
                                          <p:attrName>style.visibility</p:attrName>
                                        </p:attrNameLst>
                                      </p:cBhvr>
                                      <p:to>
                                        <p:strVal val="visible"/>
                                      </p:to>
                                    </p:set>
                                    <p:animEffect transition="in" filter="wipe(down)">
                                      <p:cBhvr>
                                        <p:cTn id="398" dur="145">
                                          <p:stCondLst>
                                            <p:cond delay="0"/>
                                          </p:stCondLst>
                                        </p:cTn>
                                        <p:tgtEl>
                                          <p:spTgt spid="35"/>
                                        </p:tgtEl>
                                      </p:cBhvr>
                                    </p:animEffect>
                                    <p:anim calcmode="lin" valueType="num">
                                      <p:cBhvr>
                                        <p:cTn id="399" dur="456"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400" dur="166"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401" dur="166" tmFilter="0, 0; 0.125,0.2665; 0.25,0.4; 0.375,0.465; 0.5,0.5;  0.625,0.535; 0.75,0.6; 0.875,0.7335; 1,1">
                                          <p:stCondLst>
                                            <p:cond delay="166"/>
                                          </p:stCondLst>
                                        </p:cTn>
                                        <p:tgtEl>
                                          <p:spTgt spid="35"/>
                                        </p:tgtEl>
                                        <p:attrNameLst>
                                          <p:attrName>ppt_y</p:attrName>
                                        </p:attrNameLst>
                                      </p:cBhvr>
                                      <p:tavLst>
                                        <p:tav tm="0" fmla="#ppt_y-sin(pi*$)/9">
                                          <p:val>
                                            <p:fltVal val="0"/>
                                          </p:val>
                                        </p:tav>
                                        <p:tav tm="100000">
                                          <p:val>
                                            <p:fltVal val="1"/>
                                          </p:val>
                                        </p:tav>
                                      </p:tavLst>
                                    </p:anim>
                                    <p:anim calcmode="lin" valueType="num">
                                      <p:cBhvr>
                                        <p:cTn id="402" dur="83" tmFilter="0, 0; 0.125,0.2665; 0.25,0.4; 0.375,0.465; 0.5,0.5;  0.625,0.535; 0.75,0.6; 0.875,0.7335; 1,1">
                                          <p:stCondLst>
                                            <p:cond delay="331"/>
                                          </p:stCondLst>
                                        </p:cTn>
                                        <p:tgtEl>
                                          <p:spTgt spid="35"/>
                                        </p:tgtEl>
                                        <p:attrNameLst>
                                          <p:attrName>ppt_y</p:attrName>
                                        </p:attrNameLst>
                                      </p:cBhvr>
                                      <p:tavLst>
                                        <p:tav tm="0" fmla="#ppt_y-sin(pi*$)/27">
                                          <p:val>
                                            <p:fltVal val="0"/>
                                          </p:val>
                                        </p:tav>
                                        <p:tav tm="100000">
                                          <p:val>
                                            <p:fltVal val="1"/>
                                          </p:val>
                                        </p:tav>
                                      </p:tavLst>
                                    </p:anim>
                                    <p:anim calcmode="lin" valueType="num">
                                      <p:cBhvr>
                                        <p:cTn id="403" dur="41" tmFilter="0, 0; 0.125,0.2665; 0.25,0.4; 0.375,0.465; 0.5,0.5;  0.625,0.535; 0.75,0.6; 0.875,0.7335; 1,1">
                                          <p:stCondLst>
                                            <p:cond delay="414"/>
                                          </p:stCondLst>
                                        </p:cTn>
                                        <p:tgtEl>
                                          <p:spTgt spid="35"/>
                                        </p:tgtEl>
                                        <p:attrNameLst>
                                          <p:attrName>ppt_y</p:attrName>
                                        </p:attrNameLst>
                                      </p:cBhvr>
                                      <p:tavLst>
                                        <p:tav tm="0" fmla="#ppt_y-sin(pi*$)/81">
                                          <p:val>
                                            <p:fltVal val="0"/>
                                          </p:val>
                                        </p:tav>
                                        <p:tav tm="100000">
                                          <p:val>
                                            <p:fltVal val="1"/>
                                          </p:val>
                                        </p:tav>
                                      </p:tavLst>
                                    </p:anim>
                                    <p:animScale>
                                      <p:cBhvr>
                                        <p:cTn id="404" dur="7">
                                          <p:stCondLst>
                                            <p:cond delay="162"/>
                                          </p:stCondLst>
                                        </p:cTn>
                                        <p:tgtEl>
                                          <p:spTgt spid="35"/>
                                        </p:tgtEl>
                                      </p:cBhvr>
                                      <p:to x="100000" y="60000"/>
                                    </p:animScale>
                                    <p:animScale>
                                      <p:cBhvr>
                                        <p:cTn id="405" dur="41" decel="50000">
                                          <p:stCondLst>
                                            <p:cond delay="169"/>
                                          </p:stCondLst>
                                        </p:cTn>
                                        <p:tgtEl>
                                          <p:spTgt spid="35"/>
                                        </p:tgtEl>
                                      </p:cBhvr>
                                      <p:to x="100000" y="100000"/>
                                    </p:animScale>
                                    <p:animScale>
                                      <p:cBhvr>
                                        <p:cTn id="406" dur="7">
                                          <p:stCondLst>
                                            <p:cond delay="328"/>
                                          </p:stCondLst>
                                        </p:cTn>
                                        <p:tgtEl>
                                          <p:spTgt spid="35"/>
                                        </p:tgtEl>
                                      </p:cBhvr>
                                      <p:to x="100000" y="80000"/>
                                    </p:animScale>
                                    <p:animScale>
                                      <p:cBhvr>
                                        <p:cTn id="407" dur="41" decel="50000">
                                          <p:stCondLst>
                                            <p:cond delay="335"/>
                                          </p:stCondLst>
                                        </p:cTn>
                                        <p:tgtEl>
                                          <p:spTgt spid="35"/>
                                        </p:tgtEl>
                                      </p:cBhvr>
                                      <p:to x="100000" y="100000"/>
                                    </p:animScale>
                                    <p:animScale>
                                      <p:cBhvr>
                                        <p:cTn id="408" dur="7">
                                          <p:stCondLst>
                                            <p:cond delay="410"/>
                                          </p:stCondLst>
                                        </p:cTn>
                                        <p:tgtEl>
                                          <p:spTgt spid="35"/>
                                        </p:tgtEl>
                                      </p:cBhvr>
                                      <p:to x="100000" y="90000"/>
                                    </p:animScale>
                                    <p:animScale>
                                      <p:cBhvr>
                                        <p:cTn id="409" dur="41" decel="50000">
                                          <p:stCondLst>
                                            <p:cond delay="417"/>
                                          </p:stCondLst>
                                        </p:cTn>
                                        <p:tgtEl>
                                          <p:spTgt spid="35"/>
                                        </p:tgtEl>
                                      </p:cBhvr>
                                      <p:to x="100000" y="100000"/>
                                    </p:animScale>
                                    <p:animScale>
                                      <p:cBhvr>
                                        <p:cTn id="410" dur="7">
                                          <p:stCondLst>
                                            <p:cond delay="452"/>
                                          </p:stCondLst>
                                        </p:cTn>
                                        <p:tgtEl>
                                          <p:spTgt spid="35"/>
                                        </p:tgtEl>
                                      </p:cBhvr>
                                      <p:to x="100000" y="95000"/>
                                    </p:animScale>
                                    <p:animScale>
                                      <p:cBhvr>
                                        <p:cTn id="411" dur="41" decel="50000">
                                          <p:stCondLst>
                                            <p:cond delay="459"/>
                                          </p:stCondLst>
                                        </p:cTn>
                                        <p:tgtEl>
                                          <p:spTgt spid="35"/>
                                        </p:tgtEl>
                                      </p:cBhvr>
                                      <p:to x="100000" y="100000"/>
                                    </p:animScale>
                                  </p:childTnLst>
                                </p:cTn>
                              </p:par>
                            </p:childTnLst>
                          </p:cTn>
                        </p:par>
                        <p:par>
                          <p:cTn id="412" fill="hold">
                            <p:stCondLst>
                              <p:cond delay="10500"/>
                            </p:stCondLst>
                            <p:childTnLst>
                              <p:par>
                                <p:cTn id="413" presetID="26" presetClass="entr" presetSubtype="0" fill="hold" nodeType="afterEffect">
                                  <p:stCondLst>
                                    <p:cond delay="0"/>
                                  </p:stCondLst>
                                  <p:childTnLst>
                                    <p:set>
                                      <p:cBhvr>
                                        <p:cTn id="414" dur="1" fill="hold">
                                          <p:stCondLst>
                                            <p:cond delay="0"/>
                                          </p:stCondLst>
                                        </p:cTn>
                                        <p:tgtEl>
                                          <p:spTgt spid="40"/>
                                        </p:tgtEl>
                                        <p:attrNameLst>
                                          <p:attrName>style.visibility</p:attrName>
                                        </p:attrNameLst>
                                      </p:cBhvr>
                                      <p:to>
                                        <p:strVal val="visible"/>
                                      </p:to>
                                    </p:set>
                                    <p:animEffect transition="in" filter="wipe(down)">
                                      <p:cBhvr>
                                        <p:cTn id="415" dur="145">
                                          <p:stCondLst>
                                            <p:cond delay="0"/>
                                          </p:stCondLst>
                                        </p:cTn>
                                        <p:tgtEl>
                                          <p:spTgt spid="40"/>
                                        </p:tgtEl>
                                      </p:cBhvr>
                                    </p:animEffect>
                                    <p:anim calcmode="lin" valueType="num">
                                      <p:cBhvr>
                                        <p:cTn id="416" dur="456"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417" dur="166"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418" dur="166" tmFilter="0, 0; 0.125,0.2665; 0.25,0.4; 0.375,0.465; 0.5,0.5;  0.625,0.535; 0.75,0.6; 0.875,0.7335; 1,1">
                                          <p:stCondLst>
                                            <p:cond delay="166"/>
                                          </p:stCondLst>
                                        </p:cTn>
                                        <p:tgtEl>
                                          <p:spTgt spid="40"/>
                                        </p:tgtEl>
                                        <p:attrNameLst>
                                          <p:attrName>ppt_y</p:attrName>
                                        </p:attrNameLst>
                                      </p:cBhvr>
                                      <p:tavLst>
                                        <p:tav tm="0" fmla="#ppt_y-sin(pi*$)/9">
                                          <p:val>
                                            <p:fltVal val="0"/>
                                          </p:val>
                                        </p:tav>
                                        <p:tav tm="100000">
                                          <p:val>
                                            <p:fltVal val="1"/>
                                          </p:val>
                                        </p:tav>
                                      </p:tavLst>
                                    </p:anim>
                                    <p:anim calcmode="lin" valueType="num">
                                      <p:cBhvr>
                                        <p:cTn id="419" dur="83" tmFilter="0, 0; 0.125,0.2665; 0.25,0.4; 0.375,0.465; 0.5,0.5;  0.625,0.535; 0.75,0.6; 0.875,0.7335; 1,1">
                                          <p:stCondLst>
                                            <p:cond delay="331"/>
                                          </p:stCondLst>
                                        </p:cTn>
                                        <p:tgtEl>
                                          <p:spTgt spid="40"/>
                                        </p:tgtEl>
                                        <p:attrNameLst>
                                          <p:attrName>ppt_y</p:attrName>
                                        </p:attrNameLst>
                                      </p:cBhvr>
                                      <p:tavLst>
                                        <p:tav tm="0" fmla="#ppt_y-sin(pi*$)/27">
                                          <p:val>
                                            <p:fltVal val="0"/>
                                          </p:val>
                                        </p:tav>
                                        <p:tav tm="100000">
                                          <p:val>
                                            <p:fltVal val="1"/>
                                          </p:val>
                                        </p:tav>
                                      </p:tavLst>
                                    </p:anim>
                                    <p:anim calcmode="lin" valueType="num">
                                      <p:cBhvr>
                                        <p:cTn id="420" dur="41" tmFilter="0, 0; 0.125,0.2665; 0.25,0.4; 0.375,0.465; 0.5,0.5;  0.625,0.535; 0.75,0.6; 0.875,0.7335; 1,1">
                                          <p:stCondLst>
                                            <p:cond delay="414"/>
                                          </p:stCondLst>
                                        </p:cTn>
                                        <p:tgtEl>
                                          <p:spTgt spid="40"/>
                                        </p:tgtEl>
                                        <p:attrNameLst>
                                          <p:attrName>ppt_y</p:attrName>
                                        </p:attrNameLst>
                                      </p:cBhvr>
                                      <p:tavLst>
                                        <p:tav tm="0" fmla="#ppt_y-sin(pi*$)/81">
                                          <p:val>
                                            <p:fltVal val="0"/>
                                          </p:val>
                                        </p:tav>
                                        <p:tav tm="100000">
                                          <p:val>
                                            <p:fltVal val="1"/>
                                          </p:val>
                                        </p:tav>
                                      </p:tavLst>
                                    </p:anim>
                                    <p:animScale>
                                      <p:cBhvr>
                                        <p:cTn id="421" dur="7">
                                          <p:stCondLst>
                                            <p:cond delay="162"/>
                                          </p:stCondLst>
                                        </p:cTn>
                                        <p:tgtEl>
                                          <p:spTgt spid="40"/>
                                        </p:tgtEl>
                                      </p:cBhvr>
                                      <p:to x="100000" y="60000"/>
                                    </p:animScale>
                                    <p:animScale>
                                      <p:cBhvr>
                                        <p:cTn id="422" dur="41" decel="50000">
                                          <p:stCondLst>
                                            <p:cond delay="169"/>
                                          </p:stCondLst>
                                        </p:cTn>
                                        <p:tgtEl>
                                          <p:spTgt spid="40"/>
                                        </p:tgtEl>
                                      </p:cBhvr>
                                      <p:to x="100000" y="100000"/>
                                    </p:animScale>
                                    <p:animScale>
                                      <p:cBhvr>
                                        <p:cTn id="423" dur="7">
                                          <p:stCondLst>
                                            <p:cond delay="328"/>
                                          </p:stCondLst>
                                        </p:cTn>
                                        <p:tgtEl>
                                          <p:spTgt spid="40"/>
                                        </p:tgtEl>
                                      </p:cBhvr>
                                      <p:to x="100000" y="80000"/>
                                    </p:animScale>
                                    <p:animScale>
                                      <p:cBhvr>
                                        <p:cTn id="424" dur="41" decel="50000">
                                          <p:stCondLst>
                                            <p:cond delay="335"/>
                                          </p:stCondLst>
                                        </p:cTn>
                                        <p:tgtEl>
                                          <p:spTgt spid="40"/>
                                        </p:tgtEl>
                                      </p:cBhvr>
                                      <p:to x="100000" y="100000"/>
                                    </p:animScale>
                                    <p:animScale>
                                      <p:cBhvr>
                                        <p:cTn id="425" dur="7">
                                          <p:stCondLst>
                                            <p:cond delay="410"/>
                                          </p:stCondLst>
                                        </p:cTn>
                                        <p:tgtEl>
                                          <p:spTgt spid="40"/>
                                        </p:tgtEl>
                                      </p:cBhvr>
                                      <p:to x="100000" y="90000"/>
                                    </p:animScale>
                                    <p:animScale>
                                      <p:cBhvr>
                                        <p:cTn id="426" dur="41" decel="50000">
                                          <p:stCondLst>
                                            <p:cond delay="417"/>
                                          </p:stCondLst>
                                        </p:cTn>
                                        <p:tgtEl>
                                          <p:spTgt spid="40"/>
                                        </p:tgtEl>
                                      </p:cBhvr>
                                      <p:to x="100000" y="100000"/>
                                    </p:animScale>
                                    <p:animScale>
                                      <p:cBhvr>
                                        <p:cTn id="427" dur="7">
                                          <p:stCondLst>
                                            <p:cond delay="452"/>
                                          </p:stCondLst>
                                        </p:cTn>
                                        <p:tgtEl>
                                          <p:spTgt spid="40"/>
                                        </p:tgtEl>
                                      </p:cBhvr>
                                      <p:to x="100000" y="95000"/>
                                    </p:animScale>
                                    <p:animScale>
                                      <p:cBhvr>
                                        <p:cTn id="428" dur="41" decel="50000">
                                          <p:stCondLst>
                                            <p:cond delay="459"/>
                                          </p:stCondLst>
                                        </p:cTn>
                                        <p:tgtEl>
                                          <p:spTgt spid="40"/>
                                        </p:tgtEl>
                                      </p:cBhvr>
                                      <p:to x="100000" y="100000"/>
                                    </p:animScale>
                                  </p:childTnLst>
                                </p:cTn>
                              </p:par>
                            </p:childTnLst>
                          </p:cTn>
                        </p:par>
                      </p:childTnLst>
                    </p:cTn>
                  </p:par>
                  <p:par>
                    <p:cTn id="429" fill="hold">
                      <p:stCondLst>
                        <p:cond delay="indefinite"/>
                      </p:stCondLst>
                      <p:childTnLst>
                        <p:par>
                          <p:cTn id="430" fill="hold">
                            <p:stCondLst>
                              <p:cond delay="0"/>
                            </p:stCondLst>
                            <p:childTnLst>
                              <p:par>
                                <p:cTn id="431" presetID="1" presetClass="exit" presetSubtype="0" fill="hold" nodeType="clickEffect">
                                  <p:stCondLst>
                                    <p:cond delay="0"/>
                                  </p:stCondLst>
                                  <p:childTnLst>
                                    <p:set>
                                      <p:cBhvr>
                                        <p:cTn id="432" dur="1" fill="hold">
                                          <p:stCondLst>
                                            <p:cond delay="0"/>
                                          </p:stCondLst>
                                        </p:cTn>
                                        <p:tgtEl>
                                          <p:spTgt spid="4"/>
                                        </p:tgtEl>
                                        <p:attrNameLst>
                                          <p:attrName>style.visibility</p:attrName>
                                        </p:attrNameLst>
                                      </p:cBhvr>
                                      <p:to>
                                        <p:strVal val="hidden"/>
                                      </p:to>
                                    </p:set>
                                  </p:childTnLst>
                                </p:cTn>
                              </p:par>
                              <p:par>
                                <p:cTn id="433" presetID="1" presetClass="exit" presetSubtype="0" fill="hold" nodeType="withEffect">
                                  <p:stCondLst>
                                    <p:cond delay="0"/>
                                  </p:stCondLst>
                                  <p:childTnLst>
                                    <p:set>
                                      <p:cBhvr>
                                        <p:cTn id="434" dur="1" fill="hold">
                                          <p:stCondLst>
                                            <p:cond delay="0"/>
                                          </p:stCondLst>
                                        </p:cTn>
                                        <p:tgtEl>
                                          <p:spTgt spid="23"/>
                                        </p:tgtEl>
                                        <p:attrNameLst>
                                          <p:attrName>style.visibility</p:attrName>
                                        </p:attrNameLst>
                                      </p:cBhvr>
                                      <p:to>
                                        <p:strVal val="hidden"/>
                                      </p:to>
                                    </p:set>
                                  </p:childTnLst>
                                </p:cTn>
                              </p:par>
                              <p:par>
                                <p:cTn id="435" presetID="1" presetClass="exit" presetSubtype="0" fill="hold" nodeType="withEffect">
                                  <p:stCondLst>
                                    <p:cond delay="0"/>
                                  </p:stCondLst>
                                  <p:childTnLst>
                                    <p:set>
                                      <p:cBhvr>
                                        <p:cTn id="436" dur="1" fill="hold">
                                          <p:stCondLst>
                                            <p:cond delay="0"/>
                                          </p:stCondLst>
                                        </p:cTn>
                                        <p:tgtEl>
                                          <p:spTgt spid="17"/>
                                        </p:tgtEl>
                                        <p:attrNameLst>
                                          <p:attrName>style.visibility</p:attrName>
                                        </p:attrNameLst>
                                      </p:cBhvr>
                                      <p:to>
                                        <p:strVal val="hidden"/>
                                      </p:to>
                                    </p:set>
                                  </p:childTnLst>
                                </p:cTn>
                              </p:par>
                              <p:par>
                                <p:cTn id="437" presetID="1" presetClass="exit" presetSubtype="0" fill="hold" nodeType="withEffect">
                                  <p:stCondLst>
                                    <p:cond delay="0"/>
                                  </p:stCondLst>
                                  <p:childTnLst>
                                    <p:set>
                                      <p:cBhvr>
                                        <p:cTn id="438" dur="1" fill="hold">
                                          <p:stCondLst>
                                            <p:cond delay="0"/>
                                          </p:stCondLst>
                                        </p:cTn>
                                        <p:tgtEl>
                                          <p:spTgt spid="19"/>
                                        </p:tgtEl>
                                        <p:attrNameLst>
                                          <p:attrName>style.visibility</p:attrName>
                                        </p:attrNameLst>
                                      </p:cBhvr>
                                      <p:to>
                                        <p:strVal val="hidden"/>
                                      </p:to>
                                    </p:set>
                                  </p:childTnLst>
                                </p:cTn>
                              </p:par>
                              <p:par>
                                <p:cTn id="439" presetID="1" presetClass="exit" presetSubtype="0" fill="hold" nodeType="withEffect">
                                  <p:stCondLst>
                                    <p:cond delay="0"/>
                                  </p:stCondLst>
                                  <p:childTnLst>
                                    <p:set>
                                      <p:cBhvr>
                                        <p:cTn id="440" dur="1" fill="hold">
                                          <p:stCondLst>
                                            <p:cond delay="0"/>
                                          </p:stCondLst>
                                        </p:cTn>
                                        <p:tgtEl>
                                          <p:spTgt spid="9"/>
                                        </p:tgtEl>
                                        <p:attrNameLst>
                                          <p:attrName>style.visibility</p:attrName>
                                        </p:attrNameLst>
                                      </p:cBhvr>
                                      <p:to>
                                        <p:strVal val="hidden"/>
                                      </p:to>
                                    </p:set>
                                  </p:childTnLst>
                                </p:cTn>
                              </p:par>
                              <p:par>
                                <p:cTn id="441" presetID="1" presetClass="exit" presetSubtype="0" fill="hold" nodeType="withEffect">
                                  <p:stCondLst>
                                    <p:cond delay="0"/>
                                  </p:stCondLst>
                                  <p:childTnLst>
                                    <p:set>
                                      <p:cBhvr>
                                        <p:cTn id="442" dur="1" fill="hold">
                                          <p:stCondLst>
                                            <p:cond delay="0"/>
                                          </p:stCondLst>
                                        </p:cTn>
                                        <p:tgtEl>
                                          <p:spTgt spid="21"/>
                                        </p:tgtEl>
                                        <p:attrNameLst>
                                          <p:attrName>style.visibility</p:attrName>
                                        </p:attrNameLst>
                                      </p:cBhvr>
                                      <p:to>
                                        <p:strVal val="hidden"/>
                                      </p:to>
                                    </p:set>
                                  </p:childTnLst>
                                </p:cTn>
                              </p:par>
                              <p:par>
                                <p:cTn id="443" presetID="1" presetClass="exit" presetSubtype="0" fill="hold" nodeType="withEffect">
                                  <p:stCondLst>
                                    <p:cond delay="0"/>
                                  </p:stCondLst>
                                  <p:childTnLst>
                                    <p:set>
                                      <p:cBhvr>
                                        <p:cTn id="444" dur="1" fill="hold">
                                          <p:stCondLst>
                                            <p:cond delay="0"/>
                                          </p:stCondLst>
                                        </p:cTn>
                                        <p:tgtEl>
                                          <p:spTgt spid="43"/>
                                        </p:tgtEl>
                                        <p:attrNameLst>
                                          <p:attrName>style.visibility</p:attrName>
                                        </p:attrNameLst>
                                      </p:cBhvr>
                                      <p:to>
                                        <p:strVal val="hidden"/>
                                      </p:to>
                                    </p:set>
                                  </p:childTnLst>
                                </p:cTn>
                              </p:par>
                              <p:par>
                                <p:cTn id="445" presetID="1" presetClass="exit" presetSubtype="0" fill="hold" nodeType="withEffect">
                                  <p:stCondLst>
                                    <p:cond delay="0"/>
                                  </p:stCondLst>
                                  <p:childTnLst>
                                    <p:set>
                                      <p:cBhvr>
                                        <p:cTn id="446" dur="1" fill="hold">
                                          <p:stCondLst>
                                            <p:cond delay="0"/>
                                          </p:stCondLst>
                                        </p:cTn>
                                        <p:tgtEl>
                                          <p:spTgt spid="24"/>
                                        </p:tgtEl>
                                        <p:attrNameLst>
                                          <p:attrName>style.visibility</p:attrName>
                                        </p:attrNameLst>
                                      </p:cBhvr>
                                      <p:to>
                                        <p:strVal val="hidden"/>
                                      </p:to>
                                    </p:set>
                                  </p:childTnLst>
                                </p:cTn>
                              </p:par>
                              <p:par>
                                <p:cTn id="447" presetID="1" presetClass="exit" presetSubtype="0" fill="hold" nodeType="withEffect">
                                  <p:stCondLst>
                                    <p:cond delay="0"/>
                                  </p:stCondLst>
                                  <p:childTnLst>
                                    <p:set>
                                      <p:cBhvr>
                                        <p:cTn id="448" dur="1" fill="hold">
                                          <p:stCondLst>
                                            <p:cond delay="0"/>
                                          </p:stCondLst>
                                        </p:cTn>
                                        <p:tgtEl>
                                          <p:spTgt spid="32"/>
                                        </p:tgtEl>
                                        <p:attrNameLst>
                                          <p:attrName>style.visibility</p:attrName>
                                        </p:attrNameLst>
                                      </p:cBhvr>
                                      <p:to>
                                        <p:strVal val="hidden"/>
                                      </p:to>
                                    </p:set>
                                  </p:childTnLst>
                                </p:cTn>
                              </p:par>
                              <p:par>
                                <p:cTn id="449" presetID="1" presetClass="exit" presetSubtype="0" fill="hold" nodeType="withEffect">
                                  <p:stCondLst>
                                    <p:cond delay="0"/>
                                  </p:stCondLst>
                                  <p:childTnLst>
                                    <p:set>
                                      <p:cBhvr>
                                        <p:cTn id="450" dur="1" fill="hold">
                                          <p:stCondLst>
                                            <p:cond delay="0"/>
                                          </p:stCondLst>
                                        </p:cTn>
                                        <p:tgtEl>
                                          <p:spTgt spid="25"/>
                                        </p:tgtEl>
                                        <p:attrNameLst>
                                          <p:attrName>style.visibility</p:attrName>
                                        </p:attrNameLst>
                                      </p:cBhvr>
                                      <p:to>
                                        <p:strVal val="hidden"/>
                                      </p:to>
                                    </p:set>
                                  </p:childTnLst>
                                </p:cTn>
                              </p:par>
                              <p:par>
                                <p:cTn id="451" presetID="1" presetClass="exit" presetSubtype="0" fill="hold" nodeType="withEffect">
                                  <p:stCondLst>
                                    <p:cond delay="0"/>
                                  </p:stCondLst>
                                  <p:childTnLst>
                                    <p:set>
                                      <p:cBhvr>
                                        <p:cTn id="452" dur="1" fill="hold">
                                          <p:stCondLst>
                                            <p:cond delay="0"/>
                                          </p:stCondLst>
                                        </p:cTn>
                                        <p:tgtEl>
                                          <p:spTgt spid="27"/>
                                        </p:tgtEl>
                                        <p:attrNameLst>
                                          <p:attrName>style.visibility</p:attrName>
                                        </p:attrNameLst>
                                      </p:cBhvr>
                                      <p:to>
                                        <p:strVal val="hidden"/>
                                      </p:to>
                                    </p:set>
                                  </p:childTnLst>
                                </p:cTn>
                              </p:par>
                              <p:par>
                                <p:cTn id="453" presetID="1" presetClass="exit" presetSubtype="0" fill="hold" nodeType="withEffect">
                                  <p:stCondLst>
                                    <p:cond delay="0"/>
                                  </p:stCondLst>
                                  <p:childTnLst>
                                    <p:set>
                                      <p:cBhvr>
                                        <p:cTn id="454" dur="1" fill="hold">
                                          <p:stCondLst>
                                            <p:cond delay="0"/>
                                          </p:stCondLst>
                                        </p:cTn>
                                        <p:tgtEl>
                                          <p:spTgt spid="28"/>
                                        </p:tgtEl>
                                        <p:attrNameLst>
                                          <p:attrName>style.visibility</p:attrName>
                                        </p:attrNameLst>
                                      </p:cBhvr>
                                      <p:to>
                                        <p:strVal val="hidden"/>
                                      </p:to>
                                    </p:set>
                                  </p:childTnLst>
                                </p:cTn>
                              </p:par>
                              <p:par>
                                <p:cTn id="455" presetID="1" presetClass="exit" presetSubtype="0" fill="hold" nodeType="withEffect">
                                  <p:stCondLst>
                                    <p:cond delay="0"/>
                                  </p:stCondLst>
                                  <p:childTnLst>
                                    <p:set>
                                      <p:cBhvr>
                                        <p:cTn id="456" dur="1" fill="hold">
                                          <p:stCondLst>
                                            <p:cond delay="0"/>
                                          </p:stCondLst>
                                        </p:cTn>
                                        <p:tgtEl>
                                          <p:spTgt spid="41"/>
                                        </p:tgtEl>
                                        <p:attrNameLst>
                                          <p:attrName>style.visibility</p:attrName>
                                        </p:attrNameLst>
                                      </p:cBhvr>
                                      <p:to>
                                        <p:strVal val="hidden"/>
                                      </p:to>
                                    </p:set>
                                  </p:childTnLst>
                                </p:cTn>
                              </p:par>
                              <p:par>
                                <p:cTn id="457" presetID="1" presetClass="exit" presetSubtype="0" fill="hold" nodeType="withEffect">
                                  <p:stCondLst>
                                    <p:cond delay="0"/>
                                  </p:stCondLst>
                                  <p:childTnLst>
                                    <p:set>
                                      <p:cBhvr>
                                        <p:cTn id="458" dur="1" fill="hold">
                                          <p:stCondLst>
                                            <p:cond delay="0"/>
                                          </p:stCondLst>
                                        </p:cTn>
                                        <p:tgtEl>
                                          <p:spTgt spid="38"/>
                                        </p:tgtEl>
                                        <p:attrNameLst>
                                          <p:attrName>style.visibility</p:attrName>
                                        </p:attrNameLst>
                                      </p:cBhvr>
                                      <p:to>
                                        <p:strVal val="hidden"/>
                                      </p:to>
                                    </p:set>
                                  </p:childTnLst>
                                </p:cTn>
                              </p:par>
                              <p:par>
                                <p:cTn id="459" presetID="1" presetClass="exit" presetSubtype="0" fill="hold" nodeType="withEffect">
                                  <p:stCondLst>
                                    <p:cond delay="0"/>
                                  </p:stCondLst>
                                  <p:childTnLst>
                                    <p:set>
                                      <p:cBhvr>
                                        <p:cTn id="460" dur="1" fill="hold">
                                          <p:stCondLst>
                                            <p:cond delay="0"/>
                                          </p:stCondLst>
                                        </p:cTn>
                                        <p:tgtEl>
                                          <p:spTgt spid="39"/>
                                        </p:tgtEl>
                                        <p:attrNameLst>
                                          <p:attrName>style.visibility</p:attrName>
                                        </p:attrNameLst>
                                      </p:cBhvr>
                                      <p:to>
                                        <p:strVal val="hidden"/>
                                      </p:to>
                                    </p:set>
                                  </p:childTnLst>
                                </p:cTn>
                              </p:par>
                              <p:par>
                                <p:cTn id="461" presetID="1" presetClass="exit" presetSubtype="0" fill="hold" nodeType="withEffect">
                                  <p:stCondLst>
                                    <p:cond delay="0"/>
                                  </p:stCondLst>
                                  <p:childTnLst>
                                    <p:set>
                                      <p:cBhvr>
                                        <p:cTn id="462" dur="1" fill="hold">
                                          <p:stCondLst>
                                            <p:cond delay="0"/>
                                          </p:stCondLst>
                                        </p:cTn>
                                        <p:tgtEl>
                                          <p:spTgt spid="26"/>
                                        </p:tgtEl>
                                        <p:attrNameLst>
                                          <p:attrName>style.visibility</p:attrName>
                                        </p:attrNameLst>
                                      </p:cBhvr>
                                      <p:to>
                                        <p:strVal val="hidden"/>
                                      </p:to>
                                    </p:set>
                                  </p:childTnLst>
                                </p:cTn>
                              </p:par>
                              <p:par>
                                <p:cTn id="463" presetID="1" presetClass="exit" presetSubtype="0" fill="hold" nodeType="withEffect">
                                  <p:stCondLst>
                                    <p:cond delay="0"/>
                                  </p:stCondLst>
                                  <p:childTnLst>
                                    <p:set>
                                      <p:cBhvr>
                                        <p:cTn id="464" dur="1" fill="hold">
                                          <p:stCondLst>
                                            <p:cond delay="0"/>
                                          </p:stCondLst>
                                        </p:cTn>
                                        <p:tgtEl>
                                          <p:spTgt spid="30"/>
                                        </p:tgtEl>
                                        <p:attrNameLst>
                                          <p:attrName>style.visibility</p:attrName>
                                        </p:attrNameLst>
                                      </p:cBhvr>
                                      <p:to>
                                        <p:strVal val="hidden"/>
                                      </p:to>
                                    </p:set>
                                  </p:childTnLst>
                                </p:cTn>
                              </p:par>
                              <p:par>
                                <p:cTn id="465" presetID="1" presetClass="exit" presetSubtype="0" fill="hold" nodeType="withEffect">
                                  <p:stCondLst>
                                    <p:cond delay="0"/>
                                  </p:stCondLst>
                                  <p:childTnLst>
                                    <p:set>
                                      <p:cBhvr>
                                        <p:cTn id="466" dur="1" fill="hold">
                                          <p:stCondLst>
                                            <p:cond delay="0"/>
                                          </p:stCondLst>
                                        </p:cTn>
                                        <p:tgtEl>
                                          <p:spTgt spid="34"/>
                                        </p:tgtEl>
                                        <p:attrNameLst>
                                          <p:attrName>style.visibility</p:attrName>
                                        </p:attrNameLst>
                                      </p:cBhvr>
                                      <p:to>
                                        <p:strVal val="hidden"/>
                                      </p:to>
                                    </p:set>
                                  </p:childTnLst>
                                </p:cTn>
                              </p:par>
                              <p:par>
                                <p:cTn id="467" presetID="1" presetClass="exit" presetSubtype="0" fill="hold" nodeType="withEffect">
                                  <p:stCondLst>
                                    <p:cond delay="0"/>
                                  </p:stCondLst>
                                  <p:childTnLst>
                                    <p:set>
                                      <p:cBhvr>
                                        <p:cTn id="468" dur="1" fill="hold">
                                          <p:stCondLst>
                                            <p:cond delay="0"/>
                                          </p:stCondLst>
                                        </p:cTn>
                                        <p:tgtEl>
                                          <p:spTgt spid="31"/>
                                        </p:tgtEl>
                                        <p:attrNameLst>
                                          <p:attrName>style.visibility</p:attrName>
                                        </p:attrNameLst>
                                      </p:cBhvr>
                                      <p:to>
                                        <p:strVal val="hidden"/>
                                      </p:to>
                                    </p:set>
                                  </p:childTnLst>
                                </p:cTn>
                              </p:par>
                              <p:par>
                                <p:cTn id="469" presetID="1" presetClass="exit" presetSubtype="0" fill="hold" nodeType="withEffect">
                                  <p:stCondLst>
                                    <p:cond delay="0"/>
                                  </p:stCondLst>
                                  <p:childTnLst>
                                    <p:set>
                                      <p:cBhvr>
                                        <p:cTn id="470" dur="1" fill="hold">
                                          <p:stCondLst>
                                            <p:cond delay="0"/>
                                          </p:stCondLst>
                                        </p:cTn>
                                        <p:tgtEl>
                                          <p:spTgt spid="37"/>
                                        </p:tgtEl>
                                        <p:attrNameLst>
                                          <p:attrName>style.visibility</p:attrName>
                                        </p:attrNameLst>
                                      </p:cBhvr>
                                      <p:to>
                                        <p:strVal val="hidden"/>
                                      </p:to>
                                    </p:set>
                                  </p:childTnLst>
                                </p:cTn>
                              </p:par>
                              <p:par>
                                <p:cTn id="471" presetID="1" presetClass="exit" presetSubtype="0" fill="hold" nodeType="withEffect">
                                  <p:stCondLst>
                                    <p:cond delay="0"/>
                                  </p:stCondLst>
                                  <p:childTnLst>
                                    <p:set>
                                      <p:cBhvr>
                                        <p:cTn id="472" dur="1" fill="hold">
                                          <p:stCondLst>
                                            <p:cond delay="0"/>
                                          </p:stCondLst>
                                        </p:cTn>
                                        <p:tgtEl>
                                          <p:spTgt spid="36"/>
                                        </p:tgtEl>
                                        <p:attrNameLst>
                                          <p:attrName>style.visibility</p:attrName>
                                        </p:attrNameLst>
                                      </p:cBhvr>
                                      <p:to>
                                        <p:strVal val="hidden"/>
                                      </p:to>
                                    </p:set>
                                  </p:childTnLst>
                                </p:cTn>
                              </p:par>
                              <p:par>
                                <p:cTn id="473" presetID="1" presetClass="exit" presetSubtype="0" fill="hold" nodeType="withEffect">
                                  <p:stCondLst>
                                    <p:cond delay="0"/>
                                  </p:stCondLst>
                                  <p:childTnLst>
                                    <p:set>
                                      <p:cBhvr>
                                        <p:cTn id="474" dur="1" fill="hold">
                                          <p:stCondLst>
                                            <p:cond delay="0"/>
                                          </p:stCondLst>
                                        </p:cTn>
                                        <p:tgtEl>
                                          <p:spTgt spid="35"/>
                                        </p:tgtEl>
                                        <p:attrNameLst>
                                          <p:attrName>style.visibility</p:attrName>
                                        </p:attrNameLst>
                                      </p:cBhvr>
                                      <p:to>
                                        <p:strVal val="hidden"/>
                                      </p:to>
                                    </p:set>
                                  </p:childTnLst>
                                </p:cTn>
                              </p:par>
                              <p:par>
                                <p:cTn id="475" presetID="1" presetClass="exit" presetSubtype="0" fill="hold" nodeType="withEffect">
                                  <p:stCondLst>
                                    <p:cond delay="0"/>
                                  </p:stCondLst>
                                  <p:childTnLst>
                                    <p:set>
                                      <p:cBhvr>
                                        <p:cTn id="476" dur="1" fill="hold">
                                          <p:stCondLst>
                                            <p:cond delay="0"/>
                                          </p:stCondLst>
                                        </p:cTn>
                                        <p:tgtEl>
                                          <p:spTgt spid="40"/>
                                        </p:tgtEl>
                                        <p:attrNameLst>
                                          <p:attrName>style.visibility</p:attrName>
                                        </p:attrNameLst>
                                      </p:cBhvr>
                                      <p:to>
                                        <p:strVal val="hidden"/>
                                      </p:to>
                                    </p:set>
                                  </p:childTnLst>
                                </p:cTn>
                              </p:par>
                              <p:par>
                                <p:cTn id="477" presetID="1" presetClass="entr" presetSubtype="0" fill="hold" nodeType="withEffect">
                                  <p:stCondLst>
                                    <p:cond delay="0"/>
                                  </p:stCondLst>
                                  <p:childTnLst>
                                    <p:set>
                                      <p:cBhvr>
                                        <p:cTn id="478" dur="1" fill="hold">
                                          <p:stCondLst>
                                            <p:cond delay="0"/>
                                          </p:stCondLst>
                                        </p:cTn>
                                        <p:tgtEl>
                                          <p:spTgt spid="29"/>
                                        </p:tgtEl>
                                        <p:attrNameLst>
                                          <p:attrName>style.visibility</p:attrName>
                                        </p:attrNameLst>
                                      </p:cBhvr>
                                      <p:to>
                                        <p:strVal val="visible"/>
                                      </p:to>
                                    </p:set>
                                  </p:childTnLst>
                                </p:cTn>
                              </p:par>
                              <p:par>
                                <p:cTn id="479" presetID="1" presetClass="entr" presetSubtype="0" fill="hold" nodeType="withEffect">
                                  <p:stCondLst>
                                    <p:cond delay="0"/>
                                  </p:stCondLst>
                                  <p:childTnLst>
                                    <p:set>
                                      <p:cBhvr>
                                        <p:cTn id="480" dur="1" fill="hold">
                                          <p:stCondLst>
                                            <p:cond delay="0"/>
                                          </p:stCondLst>
                                        </p:cTn>
                                        <p:tgtEl>
                                          <p:spTgt spid="10"/>
                                        </p:tgtEl>
                                        <p:attrNameLst>
                                          <p:attrName>style.visibility</p:attrName>
                                        </p:attrNameLst>
                                      </p:cBhvr>
                                      <p:to>
                                        <p:strVal val="visible"/>
                                      </p:to>
                                    </p:set>
                                  </p:childTnLst>
                                </p:cTn>
                              </p:par>
                              <p:par>
                                <p:cTn id="481" presetID="1" presetClass="entr" presetSubtype="0" fill="hold" grpId="0" nodeType="withEffect">
                                  <p:stCondLst>
                                    <p:cond delay="0"/>
                                  </p:stCondLst>
                                  <p:childTnLst>
                                    <p:set>
                                      <p:cBhvr>
                                        <p:cTn id="482" dur="1" fill="hold">
                                          <p:stCondLst>
                                            <p:cond delay="0"/>
                                          </p:stCondLst>
                                        </p:cTn>
                                        <p:tgtEl>
                                          <p:spTgt spid="11"/>
                                        </p:tgtEl>
                                        <p:attrNameLst>
                                          <p:attrName>style.visibility</p:attrName>
                                        </p:attrNameLst>
                                      </p:cBhvr>
                                      <p:to>
                                        <p:strVal val="visible"/>
                                      </p:to>
                                    </p:set>
                                  </p:childTnLst>
                                </p:cTn>
                              </p:par>
                            </p:childTnLst>
                          </p:cTn>
                        </p:par>
                      </p:childTnLst>
                    </p:cTn>
                  </p:par>
                  <p:par>
                    <p:cTn id="483" fill="hold">
                      <p:stCondLst>
                        <p:cond delay="indefinite"/>
                      </p:stCondLst>
                      <p:childTnLst>
                        <p:par>
                          <p:cTn id="484" fill="hold">
                            <p:stCondLst>
                              <p:cond delay="0"/>
                            </p:stCondLst>
                            <p:childTnLst>
                              <p:par>
                                <p:cTn id="485" presetID="2" presetClass="entr" presetSubtype="4" fill="hold" nodeType="clickEffect">
                                  <p:stCondLst>
                                    <p:cond delay="0"/>
                                  </p:stCondLst>
                                  <p:childTnLst>
                                    <p:set>
                                      <p:cBhvr>
                                        <p:cTn id="486" dur="1" fill="hold">
                                          <p:stCondLst>
                                            <p:cond delay="0"/>
                                          </p:stCondLst>
                                        </p:cTn>
                                        <p:tgtEl>
                                          <p:spTgt spid="15"/>
                                        </p:tgtEl>
                                        <p:attrNameLst>
                                          <p:attrName>style.visibility</p:attrName>
                                        </p:attrNameLst>
                                      </p:cBhvr>
                                      <p:to>
                                        <p:strVal val="visible"/>
                                      </p:to>
                                    </p:set>
                                    <p:anim calcmode="lin" valueType="num">
                                      <p:cBhvr additive="base">
                                        <p:cTn id="487" dur="500" fill="hold"/>
                                        <p:tgtEl>
                                          <p:spTgt spid="15"/>
                                        </p:tgtEl>
                                        <p:attrNameLst>
                                          <p:attrName>ppt_x</p:attrName>
                                        </p:attrNameLst>
                                      </p:cBhvr>
                                      <p:tavLst>
                                        <p:tav tm="0">
                                          <p:val>
                                            <p:strVal val="#ppt_x"/>
                                          </p:val>
                                        </p:tav>
                                        <p:tav tm="100000">
                                          <p:val>
                                            <p:strVal val="#ppt_x"/>
                                          </p:val>
                                        </p:tav>
                                      </p:tavLst>
                                    </p:anim>
                                    <p:anim calcmode="lin" valueType="num">
                                      <p:cBhvr additive="base">
                                        <p:cTn id="48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ladsholder til billede 7">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a:srcRect/>
          <a:stretch/>
        </p:blipFill>
        <p:spPr>
          <a:xfrm>
            <a:off x="1039389" y="881743"/>
            <a:ext cx="7451693" cy="5976258"/>
          </a:xfrm>
        </p:spPr>
      </p:pic>
      <p:sp>
        <p:nvSpPr>
          <p:cNvPr id="24" name="Tekstfelt 23" descr="Markeringsdel til titelfeltet">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4209187"/>
            <a:ext cx="804898" cy="1859819"/>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da-DK" dirty="0"/>
          </a:p>
        </p:txBody>
      </p:sp>
      <p:sp>
        <p:nvSpPr>
          <p:cNvPr id="18" name="Ligebenet trekant 17" descr="Skygge til titelfeltet">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6381750" y="3695178"/>
            <a:ext cx="5503309" cy="1859818"/>
          </a:xfrm>
        </p:spPr>
        <p:txBody>
          <a:bodyPr rtlCol="0"/>
          <a:lstStyle/>
          <a:p>
            <a:pPr rtl="0">
              <a:lnSpc>
                <a:spcPts val="4500"/>
              </a:lnSpc>
            </a:pPr>
            <a:br>
              <a:rPr lang="da-DK" sz="4500" dirty="0"/>
            </a:br>
            <a:r>
              <a:rPr lang="da-DK" sz="4500" dirty="0"/>
              <a:t>Hvordan virker det så?</a:t>
            </a:r>
            <a:br>
              <a:rPr lang="da-DK" sz="4500" dirty="0"/>
            </a:br>
            <a:br>
              <a:rPr lang="da-DK" sz="4500" dirty="0"/>
            </a:br>
            <a:endParaRPr lang="da-DK" sz="4500" dirty="0"/>
          </a:p>
        </p:txBody>
      </p:sp>
      <p:sp>
        <p:nvSpPr>
          <p:cNvPr id="5" name="Pladsholder til slidenumm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rtlCol="0"/>
          <a:lstStyle/>
          <a:p>
            <a:pPr rtl="0"/>
            <a:fld id="{19B51A1E-902D-48AF-9020-955120F399B6}" type="slidenum">
              <a:rPr lang="da-DK" smtClean="0"/>
              <a:pPr rtl="0"/>
              <a:t>7</a:t>
            </a:fld>
            <a:endParaRPr lang="da-DK" dirty="0"/>
          </a:p>
        </p:txBody>
      </p:sp>
      <p:sp>
        <p:nvSpPr>
          <p:cNvPr id="4" name="Rectangle 1">
            <a:extLst>
              <a:ext uri="{FF2B5EF4-FFF2-40B4-BE49-F238E27FC236}">
                <a16:creationId xmlns:a16="http://schemas.microsoft.com/office/drawing/2014/main" id="{19A7310A-14DB-D5E8-5A77-A0FCC1BE1C8E}"/>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7" name="Picture 2" descr="logo_hd.png">
            <a:extLst>
              <a:ext uri="{FF2B5EF4-FFF2-40B4-BE49-F238E27FC236}">
                <a16:creationId xmlns:a16="http://schemas.microsoft.com/office/drawing/2014/main" id="{F01C0C6A-A6BC-D9C1-09B9-EE3E8B85896B}"/>
              </a:ext>
            </a:extLst>
          </p:cNvPr>
          <p:cNvPicPr>
            <a:picLocks noChangeAspect="1"/>
          </p:cNvPicPr>
          <p:nvPr/>
        </p:nvPicPr>
        <p:blipFill>
          <a:blip r:embed="rId4"/>
          <a:stretch>
            <a:fillRect/>
          </a:stretch>
        </p:blipFill>
        <p:spPr>
          <a:xfrm>
            <a:off x="9601200" y="73152"/>
            <a:ext cx="2103120" cy="706047"/>
          </a:xfrm>
          <a:prstGeom prst="rect">
            <a:avLst/>
          </a:prstGeom>
        </p:spPr>
      </p:pic>
    </p:spTree>
    <p:extLst>
      <p:ext uri="{BB962C8B-B14F-4D97-AF65-F5344CB8AC3E}">
        <p14:creationId xmlns:p14="http://schemas.microsoft.com/office/powerpoint/2010/main" val="2804144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Pladsholder til indhold 28">
            <a:extLst>
              <a:ext uri="{FF2B5EF4-FFF2-40B4-BE49-F238E27FC236}">
                <a16:creationId xmlns:a16="http://schemas.microsoft.com/office/drawing/2014/main" id="{F574FA19-7FD5-40E3-9293-37A3B1032B71}"/>
              </a:ext>
            </a:extLst>
          </p:cNvPr>
          <p:cNvSpPr txBox="1">
            <a:spLocks/>
          </p:cNvSpPr>
          <p:nvPr/>
        </p:nvSpPr>
        <p:spPr>
          <a:xfrm>
            <a:off x="798203" y="1893552"/>
            <a:ext cx="2166714" cy="432000"/>
          </a:xfrm>
          <a:prstGeom prst="rect">
            <a:avLst/>
          </a:prstGeom>
        </p:spPr>
        <p:txBody>
          <a:bodyPr vert="horz" lIns="0" tIns="0" rIns="0" bIns="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a-DK" dirty="0">
                <a:solidFill>
                  <a:srgbClr val="00437C"/>
                </a:solidFill>
              </a:rPr>
              <a:t>Circuit </a:t>
            </a:r>
            <a:r>
              <a:rPr lang="da-DK" dirty="0" err="1">
                <a:solidFill>
                  <a:srgbClr val="00437C"/>
                </a:solidFill>
              </a:rPr>
              <a:t>switching</a:t>
            </a:r>
            <a:endParaRPr lang="da-DK" dirty="0">
              <a:solidFill>
                <a:srgbClr val="00437C"/>
              </a:solidFill>
            </a:endParaRPr>
          </a:p>
          <a:p>
            <a:endParaRPr lang="da-DK" dirty="0">
              <a:solidFill>
                <a:srgbClr val="00437C"/>
              </a:solidFill>
            </a:endParaRPr>
          </a:p>
        </p:txBody>
      </p:sp>
      <p:pic>
        <p:nvPicPr>
          <p:cNvPr id="6" name="Grafik 5" descr="Bygning">
            <a:extLst>
              <a:ext uri="{FF2B5EF4-FFF2-40B4-BE49-F238E27FC236}">
                <a16:creationId xmlns:a16="http://schemas.microsoft.com/office/drawing/2014/main" id="{CDBEEE13-D17A-4B55-A7DF-CDF6A2A84F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37713" y="3278631"/>
            <a:ext cx="914400" cy="914400"/>
          </a:xfrm>
          <a:prstGeom prst="rect">
            <a:avLst/>
          </a:prstGeom>
        </p:spPr>
      </p:pic>
      <p:pic>
        <p:nvPicPr>
          <p:cNvPr id="50" name="Grafik 49" descr="Modtager, telefonrør">
            <a:extLst>
              <a:ext uri="{FF2B5EF4-FFF2-40B4-BE49-F238E27FC236}">
                <a16:creationId xmlns:a16="http://schemas.microsoft.com/office/drawing/2014/main" id="{6CCCD54E-78B2-4321-8D33-36B0A85A7D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78055" y="4718712"/>
            <a:ext cx="914400" cy="914400"/>
          </a:xfrm>
          <a:prstGeom prst="rect">
            <a:avLst/>
          </a:prstGeom>
        </p:spPr>
      </p:pic>
      <p:pic>
        <p:nvPicPr>
          <p:cNvPr id="51" name="Grafik 50" descr="Modtager, telefonrør">
            <a:extLst>
              <a:ext uri="{FF2B5EF4-FFF2-40B4-BE49-F238E27FC236}">
                <a16:creationId xmlns:a16="http://schemas.microsoft.com/office/drawing/2014/main" id="{BB8549A7-37CD-4491-9E2C-7599B6D326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67078" y="2815500"/>
            <a:ext cx="914400" cy="914400"/>
          </a:xfrm>
          <a:prstGeom prst="rect">
            <a:avLst/>
          </a:prstGeom>
        </p:spPr>
      </p:pic>
      <p:pic>
        <p:nvPicPr>
          <p:cNvPr id="52" name="Grafik 51" descr="Bygning">
            <a:extLst>
              <a:ext uri="{FF2B5EF4-FFF2-40B4-BE49-F238E27FC236}">
                <a16:creationId xmlns:a16="http://schemas.microsoft.com/office/drawing/2014/main" id="{303EEE4F-654D-48F1-97ED-6617721971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30505" y="4563429"/>
            <a:ext cx="914400" cy="914400"/>
          </a:xfrm>
          <a:prstGeom prst="rect">
            <a:avLst/>
          </a:prstGeom>
        </p:spPr>
      </p:pic>
      <p:pic>
        <p:nvPicPr>
          <p:cNvPr id="53" name="Grafik 52" descr="Bygning">
            <a:extLst>
              <a:ext uri="{FF2B5EF4-FFF2-40B4-BE49-F238E27FC236}">
                <a16:creationId xmlns:a16="http://schemas.microsoft.com/office/drawing/2014/main" id="{56D7B1F8-4C37-4FE7-8012-2AA889B9500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51725" y="2602190"/>
            <a:ext cx="914400" cy="914400"/>
          </a:xfrm>
          <a:prstGeom prst="rect">
            <a:avLst/>
          </a:prstGeom>
        </p:spPr>
      </p:pic>
      <p:pic>
        <p:nvPicPr>
          <p:cNvPr id="54" name="Grafik 53" descr="Bygning">
            <a:extLst>
              <a:ext uri="{FF2B5EF4-FFF2-40B4-BE49-F238E27FC236}">
                <a16:creationId xmlns:a16="http://schemas.microsoft.com/office/drawing/2014/main" id="{2ACE8234-CFE4-4310-B25A-0116B63DD6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53258" y="3392096"/>
            <a:ext cx="914400" cy="914400"/>
          </a:xfrm>
          <a:prstGeom prst="rect">
            <a:avLst/>
          </a:prstGeom>
        </p:spPr>
      </p:pic>
      <p:pic>
        <p:nvPicPr>
          <p:cNvPr id="61" name="Grafik 60" descr="Bygning">
            <a:extLst>
              <a:ext uri="{FF2B5EF4-FFF2-40B4-BE49-F238E27FC236}">
                <a16:creationId xmlns:a16="http://schemas.microsoft.com/office/drawing/2014/main" id="{D348A92C-37AF-49EE-B3C0-A93D0AFB48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54487" y="5690967"/>
            <a:ext cx="914400" cy="914400"/>
          </a:xfrm>
          <a:prstGeom prst="rect">
            <a:avLst/>
          </a:prstGeom>
        </p:spPr>
      </p:pic>
      <p:pic>
        <p:nvPicPr>
          <p:cNvPr id="63" name="Grafik 62" descr="Modtager, telefonrør">
            <a:extLst>
              <a:ext uri="{FF2B5EF4-FFF2-40B4-BE49-F238E27FC236}">
                <a16:creationId xmlns:a16="http://schemas.microsoft.com/office/drawing/2014/main" id="{C9BA7D23-77D2-4562-B0A4-42CCF35A49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43057" y="5707524"/>
            <a:ext cx="914400" cy="914400"/>
          </a:xfrm>
          <a:prstGeom prst="rect">
            <a:avLst/>
          </a:prstGeom>
        </p:spPr>
      </p:pic>
      <p:pic>
        <p:nvPicPr>
          <p:cNvPr id="64" name="Grafik 63" descr="Modtager, telefonrør">
            <a:extLst>
              <a:ext uri="{FF2B5EF4-FFF2-40B4-BE49-F238E27FC236}">
                <a16:creationId xmlns:a16="http://schemas.microsoft.com/office/drawing/2014/main" id="{B1CD1748-0C49-4309-A31F-93A7DAA9CE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83414" y="5743532"/>
            <a:ext cx="914400" cy="914400"/>
          </a:xfrm>
          <a:prstGeom prst="rect">
            <a:avLst/>
          </a:prstGeom>
        </p:spPr>
      </p:pic>
      <p:pic>
        <p:nvPicPr>
          <p:cNvPr id="65" name="Grafik 64" descr="Modtager, telefonrør">
            <a:extLst>
              <a:ext uri="{FF2B5EF4-FFF2-40B4-BE49-F238E27FC236}">
                <a16:creationId xmlns:a16="http://schemas.microsoft.com/office/drawing/2014/main" id="{C0128F3F-91D6-4B0E-97A0-0F384BE086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21207" y="4306496"/>
            <a:ext cx="914400" cy="914400"/>
          </a:xfrm>
          <a:prstGeom prst="rect">
            <a:avLst/>
          </a:prstGeom>
        </p:spPr>
      </p:pic>
      <p:pic>
        <p:nvPicPr>
          <p:cNvPr id="66" name="Grafik 65" descr="Modtager, telefonrør">
            <a:extLst>
              <a:ext uri="{FF2B5EF4-FFF2-40B4-BE49-F238E27FC236}">
                <a16:creationId xmlns:a16="http://schemas.microsoft.com/office/drawing/2014/main" id="{24DC1F62-213F-4AE5-8C37-1E09FE3585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6383" y="1890590"/>
            <a:ext cx="914400" cy="914400"/>
          </a:xfrm>
          <a:prstGeom prst="rect">
            <a:avLst/>
          </a:prstGeom>
        </p:spPr>
      </p:pic>
      <p:cxnSp>
        <p:nvCxnSpPr>
          <p:cNvPr id="9" name="Lige forbindelse 8">
            <a:extLst>
              <a:ext uri="{FF2B5EF4-FFF2-40B4-BE49-F238E27FC236}">
                <a16:creationId xmlns:a16="http://schemas.microsoft.com/office/drawing/2014/main" id="{EFFBCC67-6B17-4ED0-80AF-891EAE714F70}"/>
              </a:ext>
            </a:extLst>
          </p:cNvPr>
          <p:cNvCxnSpPr>
            <a:cxnSpLocks/>
          </p:cNvCxnSpPr>
          <p:nvPr/>
        </p:nvCxnSpPr>
        <p:spPr>
          <a:xfrm>
            <a:off x="6283282" y="2815500"/>
            <a:ext cx="610397" cy="6150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7" name="Lige forbindelse 66">
            <a:extLst>
              <a:ext uri="{FF2B5EF4-FFF2-40B4-BE49-F238E27FC236}">
                <a16:creationId xmlns:a16="http://schemas.microsoft.com/office/drawing/2014/main" id="{94A45BC7-4794-49B1-8843-0A1F353BCBE8}"/>
              </a:ext>
            </a:extLst>
          </p:cNvPr>
          <p:cNvCxnSpPr>
            <a:cxnSpLocks/>
          </p:cNvCxnSpPr>
          <p:nvPr/>
        </p:nvCxnSpPr>
        <p:spPr>
          <a:xfrm>
            <a:off x="9812460" y="4259784"/>
            <a:ext cx="948844" cy="7608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Lige forbindelse 67">
            <a:extLst>
              <a:ext uri="{FF2B5EF4-FFF2-40B4-BE49-F238E27FC236}">
                <a16:creationId xmlns:a16="http://schemas.microsoft.com/office/drawing/2014/main" id="{2AB0985C-ACF3-455C-8A6F-839E370F5333}"/>
              </a:ext>
            </a:extLst>
          </p:cNvPr>
          <p:cNvCxnSpPr>
            <a:cxnSpLocks/>
          </p:cNvCxnSpPr>
          <p:nvPr/>
        </p:nvCxnSpPr>
        <p:spPr>
          <a:xfrm flipV="1">
            <a:off x="9977257" y="3449039"/>
            <a:ext cx="1125363" cy="41003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9" name="Lige forbindelse 68">
            <a:extLst>
              <a:ext uri="{FF2B5EF4-FFF2-40B4-BE49-F238E27FC236}">
                <a16:creationId xmlns:a16="http://schemas.microsoft.com/office/drawing/2014/main" id="{82512EE1-429A-4253-BFEB-6CAB23D51377}"/>
              </a:ext>
            </a:extLst>
          </p:cNvPr>
          <p:cNvCxnSpPr>
            <a:cxnSpLocks/>
          </p:cNvCxnSpPr>
          <p:nvPr/>
        </p:nvCxnSpPr>
        <p:spPr>
          <a:xfrm flipV="1">
            <a:off x="9757104" y="6309321"/>
            <a:ext cx="888316" cy="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Lige forbindelse 69">
            <a:extLst>
              <a:ext uri="{FF2B5EF4-FFF2-40B4-BE49-F238E27FC236}">
                <a16:creationId xmlns:a16="http://schemas.microsoft.com/office/drawing/2014/main" id="{E19FB41A-CDEA-4FAF-B52D-7709A78EBFA1}"/>
              </a:ext>
            </a:extLst>
          </p:cNvPr>
          <p:cNvCxnSpPr>
            <a:cxnSpLocks/>
          </p:cNvCxnSpPr>
          <p:nvPr/>
        </p:nvCxnSpPr>
        <p:spPr>
          <a:xfrm flipH="1">
            <a:off x="8748719" y="4237273"/>
            <a:ext cx="716171" cy="52841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1" name="Lige forbindelse 70">
            <a:extLst>
              <a:ext uri="{FF2B5EF4-FFF2-40B4-BE49-F238E27FC236}">
                <a16:creationId xmlns:a16="http://schemas.microsoft.com/office/drawing/2014/main" id="{F1329626-9AEF-4949-88B2-F41A16C50C9E}"/>
              </a:ext>
            </a:extLst>
          </p:cNvPr>
          <p:cNvCxnSpPr>
            <a:cxnSpLocks/>
          </p:cNvCxnSpPr>
          <p:nvPr/>
        </p:nvCxnSpPr>
        <p:spPr>
          <a:xfrm>
            <a:off x="8854493" y="3244049"/>
            <a:ext cx="610397" cy="6150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2" name="Lige forbindelse 71">
            <a:extLst>
              <a:ext uri="{FF2B5EF4-FFF2-40B4-BE49-F238E27FC236}">
                <a16:creationId xmlns:a16="http://schemas.microsoft.com/office/drawing/2014/main" id="{9F285F7C-A24A-436F-80B7-3C8E38632B00}"/>
              </a:ext>
            </a:extLst>
          </p:cNvPr>
          <p:cNvCxnSpPr>
            <a:cxnSpLocks/>
          </p:cNvCxnSpPr>
          <p:nvPr/>
        </p:nvCxnSpPr>
        <p:spPr>
          <a:xfrm flipV="1">
            <a:off x="7269800" y="3059390"/>
            <a:ext cx="1072326" cy="77929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3" name="Lige forbindelse 72">
            <a:extLst>
              <a:ext uri="{FF2B5EF4-FFF2-40B4-BE49-F238E27FC236}">
                <a16:creationId xmlns:a16="http://schemas.microsoft.com/office/drawing/2014/main" id="{C29448F3-2F3A-496E-AA9F-B293DBC26C7D}"/>
              </a:ext>
            </a:extLst>
          </p:cNvPr>
          <p:cNvCxnSpPr>
            <a:cxnSpLocks/>
          </p:cNvCxnSpPr>
          <p:nvPr/>
        </p:nvCxnSpPr>
        <p:spPr>
          <a:xfrm flipV="1">
            <a:off x="6059783" y="3898232"/>
            <a:ext cx="697650" cy="52908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4" name="Lige forbindelse 73">
            <a:extLst>
              <a:ext uri="{FF2B5EF4-FFF2-40B4-BE49-F238E27FC236}">
                <a16:creationId xmlns:a16="http://schemas.microsoft.com/office/drawing/2014/main" id="{94D5F0EA-982B-48A3-ABDA-8510821B6C99}"/>
              </a:ext>
            </a:extLst>
          </p:cNvPr>
          <p:cNvCxnSpPr>
            <a:cxnSpLocks/>
          </p:cNvCxnSpPr>
          <p:nvPr/>
        </p:nvCxnSpPr>
        <p:spPr>
          <a:xfrm>
            <a:off x="7539059" y="6163947"/>
            <a:ext cx="1714199" cy="3862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5" name="Lige forbindelse 74">
            <a:extLst>
              <a:ext uri="{FF2B5EF4-FFF2-40B4-BE49-F238E27FC236}">
                <a16:creationId xmlns:a16="http://schemas.microsoft.com/office/drawing/2014/main" id="{ED8BDABB-CE04-4142-8E65-67739883D06E}"/>
              </a:ext>
            </a:extLst>
          </p:cNvPr>
          <p:cNvCxnSpPr>
            <a:cxnSpLocks/>
          </p:cNvCxnSpPr>
          <p:nvPr/>
        </p:nvCxnSpPr>
        <p:spPr>
          <a:xfrm>
            <a:off x="7291064" y="4164844"/>
            <a:ext cx="930226" cy="67798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6" name="Lige forbindelse 75">
            <a:extLst>
              <a:ext uri="{FF2B5EF4-FFF2-40B4-BE49-F238E27FC236}">
                <a16:creationId xmlns:a16="http://schemas.microsoft.com/office/drawing/2014/main" id="{AEAB998C-535B-4DF1-8A17-0829A0495D90}"/>
              </a:ext>
            </a:extLst>
          </p:cNvPr>
          <p:cNvCxnSpPr>
            <a:cxnSpLocks/>
          </p:cNvCxnSpPr>
          <p:nvPr/>
        </p:nvCxnSpPr>
        <p:spPr>
          <a:xfrm>
            <a:off x="8672774" y="5436021"/>
            <a:ext cx="610397" cy="6150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7" name="Lige forbindelse 76">
            <a:extLst>
              <a:ext uri="{FF2B5EF4-FFF2-40B4-BE49-F238E27FC236}">
                <a16:creationId xmlns:a16="http://schemas.microsoft.com/office/drawing/2014/main" id="{F6843EE4-47F5-40CF-B7DC-45A044F82060}"/>
              </a:ext>
            </a:extLst>
          </p:cNvPr>
          <p:cNvCxnSpPr>
            <a:cxnSpLocks/>
          </p:cNvCxnSpPr>
          <p:nvPr/>
        </p:nvCxnSpPr>
        <p:spPr>
          <a:xfrm>
            <a:off x="6101517" y="5135994"/>
            <a:ext cx="954171" cy="676256"/>
          </a:xfrm>
          <a:prstGeom prst="line">
            <a:avLst/>
          </a:prstGeom>
          <a:ln w="38100"/>
        </p:spPr>
        <p:style>
          <a:lnRef idx="1">
            <a:schemeClr val="accent1"/>
          </a:lnRef>
          <a:fillRef idx="0">
            <a:schemeClr val="accent1"/>
          </a:fillRef>
          <a:effectRef idx="0">
            <a:schemeClr val="accent1"/>
          </a:effectRef>
          <a:fontRef idx="minor">
            <a:schemeClr val="tx1"/>
          </a:fontRef>
        </p:style>
      </p:cxnSp>
      <p:pic>
        <p:nvPicPr>
          <p:cNvPr id="78" name="Grafik 77" descr="Bygning">
            <a:extLst>
              <a:ext uri="{FF2B5EF4-FFF2-40B4-BE49-F238E27FC236}">
                <a16:creationId xmlns:a16="http://schemas.microsoft.com/office/drawing/2014/main" id="{7844BCE3-2809-4C5A-9A50-022DCC467E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01847" y="4306496"/>
            <a:ext cx="914400" cy="914400"/>
          </a:xfrm>
          <a:prstGeom prst="rect">
            <a:avLst/>
          </a:prstGeom>
        </p:spPr>
      </p:pic>
      <p:pic>
        <p:nvPicPr>
          <p:cNvPr id="79" name="Grafik 78" descr="Bygning">
            <a:extLst>
              <a:ext uri="{FF2B5EF4-FFF2-40B4-BE49-F238E27FC236}">
                <a16:creationId xmlns:a16="http://schemas.microsoft.com/office/drawing/2014/main" id="{072F75B2-831A-4683-A9DB-29D72FC43D9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67413" y="5637675"/>
            <a:ext cx="914400" cy="914400"/>
          </a:xfrm>
          <a:prstGeom prst="rect">
            <a:avLst/>
          </a:prstGeom>
        </p:spPr>
      </p:pic>
      <p:cxnSp>
        <p:nvCxnSpPr>
          <p:cNvPr id="93" name="Lige forbindelse 92">
            <a:extLst>
              <a:ext uri="{FF2B5EF4-FFF2-40B4-BE49-F238E27FC236}">
                <a16:creationId xmlns:a16="http://schemas.microsoft.com/office/drawing/2014/main" id="{405F55D4-EC08-47A8-A885-7866C680660D}"/>
              </a:ext>
            </a:extLst>
          </p:cNvPr>
          <p:cNvCxnSpPr>
            <a:cxnSpLocks/>
          </p:cNvCxnSpPr>
          <p:nvPr/>
        </p:nvCxnSpPr>
        <p:spPr>
          <a:xfrm>
            <a:off x="5925878" y="6183258"/>
            <a:ext cx="1129810" cy="193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4" name="Lige forbindelse 93">
            <a:extLst>
              <a:ext uri="{FF2B5EF4-FFF2-40B4-BE49-F238E27FC236}">
                <a16:creationId xmlns:a16="http://schemas.microsoft.com/office/drawing/2014/main" id="{F9495820-F3FD-46C4-8335-03FB163B13A8}"/>
              </a:ext>
            </a:extLst>
          </p:cNvPr>
          <p:cNvCxnSpPr>
            <a:cxnSpLocks/>
          </p:cNvCxnSpPr>
          <p:nvPr/>
        </p:nvCxnSpPr>
        <p:spPr>
          <a:xfrm>
            <a:off x="4677238" y="4763696"/>
            <a:ext cx="941359" cy="141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9" name="Tekstfelt 98">
            <a:extLst>
              <a:ext uri="{FF2B5EF4-FFF2-40B4-BE49-F238E27FC236}">
                <a16:creationId xmlns:a16="http://schemas.microsoft.com/office/drawing/2014/main" id="{72563048-0C34-434B-A033-F918F042AFC7}"/>
              </a:ext>
            </a:extLst>
          </p:cNvPr>
          <p:cNvSpPr txBox="1"/>
          <p:nvPr/>
        </p:nvSpPr>
        <p:spPr>
          <a:xfrm>
            <a:off x="6033583" y="1910273"/>
            <a:ext cx="354584" cy="461665"/>
          </a:xfrm>
          <a:prstGeom prst="rect">
            <a:avLst/>
          </a:prstGeom>
          <a:noFill/>
        </p:spPr>
        <p:txBody>
          <a:bodyPr wrap="none" rtlCol="0">
            <a:spAutoFit/>
          </a:bodyPr>
          <a:lstStyle/>
          <a:p>
            <a:r>
              <a:rPr lang="da-DK" sz="2400" b="1" dirty="0">
                <a:solidFill>
                  <a:srgbClr val="FF0000"/>
                </a:solidFill>
              </a:rPr>
              <a:t>A</a:t>
            </a:r>
          </a:p>
        </p:txBody>
      </p:sp>
      <p:sp>
        <p:nvSpPr>
          <p:cNvPr id="100" name="Tekstfelt 99">
            <a:extLst>
              <a:ext uri="{FF2B5EF4-FFF2-40B4-BE49-F238E27FC236}">
                <a16:creationId xmlns:a16="http://schemas.microsoft.com/office/drawing/2014/main" id="{7A421740-FCF9-4832-A6B4-B04D3FB27E4B}"/>
              </a:ext>
            </a:extLst>
          </p:cNvPr>
          <p:cNvSpPr txBox="1"/>
          <p:nvPr/>
        </p:nvSpPr>
        <p:spPr>
          <a:xfrm>
            <a:off x="10867078" y="5776474"/>
            <a:ext cx="346570" cy="461665"/>
          </a:xfrm>
          <a:prstGeom prst="rect">
            <a:avLst/>
          </a:prstGeom>
          <a:noFill/>
        </p:spPr>
        <p:txBody>
          <a:bodyPr wrap="none" rtlCol="0">
            <a:spAutoFit/>
          </a:bodyPr>
          <a:lstStyle/>
          <a:p>
            <a:r>
              <a:rPr lang="da-DK" sz="2400" b="1" dirty="0">
                <a:solidFill>
                  <a:srgbClr val="FF0000"/>
                </a:solidFill>
              </a:rPr>
              <a:t>B</a:t>
            </a:r>
          </a:p>
        </p:txBody>
      </p:sp>
      <p:cxnSp>
        <p:nvCxnSpPr>
          <p:cNvPr id="110" name="Lige forbindelse 109">
            <a:extLst>
              <a:ext uri="{FF2B5EF4-FFF2-40B4-BE49-F238E27FC236}">
                <a16:creationId xmlns:a16="http://schemas.microsoft.com/office/drawing/2014/main" id="{0511A2F0-8B46-4F59-8A00-651E5AAD1418}"/>
              </a:ext>
            </a:extLst>
          </p:cNvPr>
          <p:cNvCxnSpPr>
            <a:cxnSpLocks/>
          </p:cNvCxnSpPr>
          <p:nvPr/>
        </p:nvCxnSpPr>
        <p:spPr>
          <a:xfrm>
            <a:off x="9749292" y="6304468"/>
            <a:ext cx="896128"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1" name="Lige forbindelse 110">
            <a:extLst>
              <a:ext uri="{FF2B5EF4-FFF2-40B4-BE49-F238E27FC236}">
                <a16:creationId xmlns:a16="http://schemas.microsoft.com/office/drawing/2014/main" id="{64B41E43-88DC-46DA-AA67-D0FEDBF2A35A}"/>
              </a:ext>
            </a:extLst>
          </p:cNvPr>
          <p:cNvCxnSpPr>
            <a:cxnSpLocks/>
          </p:cNvCxnSpPr>
          <p:nvPr/>
        </p:nvCxnSpPr>
        <p:spPr>
          <a:xfrm>
            <a:off x="8666811" y="5436021"/>
            <a:ext cx="616360" cy="615022"/>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2" name="Lige forbindelse 111">
            <a:extLst>
              <a:ext uri="{FF2B5EF4-FFF2-40B4-BE49-F238E27FC236}">
                <a16:creationId xmlns:a16="http://schemas.microsoft.com/office/drawing/2014/main" id="{507396E6-88F1-43C6-AFDA-9D9EE8E8394D}"/>
              </a:ext>
            </a:extLst>
          </p:cNvPr>
          <p:cNvCxnSpPr>
            <a:cxnSpLocks/>
          </p:cNvCxnSpPr>
          <p:nvPr/>
        </p:nvCxnSpPr>
        <p:spPr>
          <a:xfrm flipV="1">
            <a:off x="8717324" y="4199471"/>
            <a:ext cx="775194" cy="572455"/>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3" name="Lige forbindelse 112">
            <a:extLst>
              <a:ext uri="{FF2B5EF4-FFF2-40B4-BE49-F238E27FC236}">
                <a16:creationId xmlns:a16="http://schemas.microsoft.com/office/drawing/2014/main" id="{9CC4AD3C-0C41-496E-9928-5C5CAA9B6C5D}"/>
              </a:ext>
            </a:extLst>
          </p:cNvPr>
          <p:cNvCxnSpPr>
            <a:cxnSpLocks/>
          </p:cNvCxnSpPr>
          <p:nvPr/>
        </p:nvCxnSpPr>
        <p:spPr>
          <a:xfrm>
            <a:off x="8846665" y="3249471"/>
            <a:ext cx="618225" cy="634972"/>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4" name="Lige forbindelse 113">
            <a:extLst>
              <a:ext uri="{FF2B5EF4-FFF2-40B4-BE49-F238E27FC236}">
                <a16:creationId xmlns:a16="http://schemas.microsoft.com/office/drawing/2014/main" id="{16305398-9505-45F7-AB08-D3A0984B9F7A}"/>
              </a:ext>
            </a:extLst>
          </p:cNvPr>
          <p:cNvCxnSpPr>
            <a:cxnSpLocks/>
          </p:cNvCxnSpPr>
          <p:nvPr/>
        </p:nvCxnSpPr>
        <p:spPr>
          <a:xfrm flipV="1">
            <a:off x="7269800" y="3042591"/>
            <a:ext cx="1079776" cy="806705"/>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5" name="Lige forbindelse 114">
            <a:extLst>
              <a:ext uri="{FF2B5EF4-FFF2-40B4-BE49-F238E27FC236}">
                <a16:creationId xmlns:a16="http://schemas.microsoft.com/office/drawing/2014/main" id="{3DF8BB01-C2CA-43C7-BC50-ACEBB6B664F9}"/>
              </a:ext>
            </a:extLst>
          </p:cNvPr>
          <p:cNvCxnSpPr>
            <a:cxnSpLocks/>
          </p:cNvCxnSpPr>
          <p:nvPr/>
        </p:nvCxnSpPr>
        <p:spPr>
          <a:xfrm>
            <a:off x="6243674" y="2742946"/>
            <a:ext cx="669856" cy="692434"/>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7" name="Lige forbindelse 106">
            <a:extLst>
              <a:ext uri="{FF2B5EF4-FFF2-40B4-BE49-F238E27FC236}">
                <a16:creationId xmlns:a16="http://schemas.microsoft.com/office/drawing/2014/main" id="{BC191887-7B64-4A5C-86CC-DD6A515F3B43}"/>
              </a:ext>
            </a:extLst>
          </p:cNvPr>
          <p:cNvCxnSpPr>
            <a:cxnSpLocks/>
          </p:cNvCxnSpPr>
          <p:nvPr/>
        </p:nvCxnSpPr>
        <p:spPr>
          <a:xfrm>
            <a:off x="8666811" y="5429778"/>
            <a:ext cx="618225" cy="640799"/>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Lige forbindelse 107">
            <a:extLst>
              <a:ext uri="{FF2B5EF4-FFF2-40B4-BE49-F238E27FC236}">
                <a16:creationId xmlns:a16="http://schemas.microsoft.com/office/drawing/2014/main" id="{A6A42BFA-2303-425E-90D8-3621860035C2}"/>
              </a:ext>
            </a:extLst>
          </p:cNvPr>
          <p:cNvCxnSpPr>
            <a:cxnSpLocks/>
          </p:cNvCxnSpPr>
          <p:nvPr/>
        </p:nvCxnSpPr>
        <p:spPr>
          <a:xfrm flipH="1" flipV="1">
            <a:off x="7291064" y="4151424"/>
            <a:ext cx="946978" cy="71562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9" name="Lige forbindelse 108">
            <a:extLst>
              <a:ext uri="{FF2B5EF4-FFF2-40B4-BE49-F238E27FC236}">
                <a16:creationId xmlns:a16="http://schemas.microsoft.com/office/drawing/2014/main" id="{50175E88-29EA-4C29-AE53-E47B8F8DF044}"/>
              </a:ext>
            </a:extLst>
          </p:cNvPr>
          <p:cNvCxnSpPr>
            <a:cxnSpLocks/>
          </p:cNvCxnSpPr>
          <p:nvPr/>
        </p:nvCxnSpPr>
        <p:spPr>
          <a:xfrm>
            <a:off x="6219137" y="2730791"/>
            <a:ext cx="695790" cy="699647"/>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6" name="Lige forbindelse 105">
            <a:extLst>
              <a:ext uri="{FF2B5EF4-FFF2-40B4-BE49-F238E27FC236}">
                <a16:creationId xmlns:a16="http://schemas.microsoft.com/office/drawing/2014/main" id="{F63C8D9A-8430-4C51-B0C5-C77741222464}"/>
              </a:ext>
            </a:extLst>
          </p:cNvPr>
          <p:cNvCxnSpPr>
            <a:cxnSpLocks/>
          </p:cNvCxnSpPr>
          <p:nvPr/>
        </p:nvCxnSpPr>
        <p:spPr>
          <a:xfrm>
            <a:off x="9771042" y="6309321"/>
            <a:ext cx="874378"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145" name="Tekstfelt 144">
            <a:extLst>
              <a:ext uri="{FF2B5EF4-FFF2-40B4-BE49-F238E27FC236}">
                <a16:creationId xmlns:a16="http://schemas.microsoft.com/office/drawing/2014/main" id="{AFC53705-961C-447B-98BF-EA4AAE9BCF09}"/>
              </a:ext>
            </a:extLst>
          </p:cNvPr>
          <p:cNvSpPr txBox="1"/>
          <p:nvPr/>
        </p:nvSpPr>
        <p:spPr>
          <a:xfrm>
            <a:off x="694554" y="1821016"/>
            <a:ext cx="2251001" cy="461665"/>
          </a:xfrm>
          <a:prstGeom prst="rect">
            <a:avLst/>
          </a:prstGeom>
          <a:noFill/>
        </p:spPr>
        <p:txBody>
          <a:bodyPr wrap="none" rtlCol="0">
            <a:spAutoFit/>
          </a:bodyPr>
          <a:lstStyle/>
          <a:p>
            <a:r>
              <a:rPr lang="da-DK" sz="2400" b="1" dirty="0" err="1">
                <a:solidFill>
                  <a:srgbClr val="00437C"/>
                </a:solidFill>
              </a:rPr>
              <a:t>Packet</a:t>
            </a:r>
            <a:r>
              <a:rPr lang="da-DK" sz="2400" b="1" dirty="0">
                <a:solidFill>
                  <a:srgbClr val="00437C"/>
                </a:solidFill>
              </a:rPr>
              <a:t> </a:t>
            </a:r>
            <a:r>
              <a:rPr lang="da-DK" sz="2400" b="1" dirty="0" err="1">
                <a:solidFill>
                  <a:srgbClr val="00437C"/>
                </a:solidFill>
              </a:rPr>
              <a:t>switching</a:t>
            </a:r>
            <a:r>
              <a:rPr lang="da-DK" sz="2400" b="1" dirty="0">
                <a:solidFill>
                  <a:srgbClr val="00437C"/>
                </a:solidFill>
              </a:rPr>
              <a:t> </a:t>
            </a:r>
          </a:p>
        </p:txBody>
      </p:sp>
      <p:pic>
        <p:nvPicPr>
          <p:cNvPr id="151" name="Grafik 150" descr="Laptop, bærbar">
            <a:extLst>
              <a:ext uri="{FF2B5EF4-FFF2-40B4-BE49-F238E27FC236}">
                <a16:creationId xmlns:a16="http://schemas.microsoft.com/office/drawing/2014/main" id="{6C2F52E4-29A6-4096-B5B6-71A4F6B809D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39854" y="2051849"/>
            <a:ext cx="914400" cy="914400"/>
          </a:xfrm>
          <a:prstGeom prst="rect">
            <a:avLst/>
          </a:prstGeom>
        </p:spPr>
      </p:pic>
      <p:pic>
        <p:nvPicPr>
          <p:cNvPr id="152" name="Grafik 151" descr="Laptop, bærbar">
            <a:extLst>
              <a:ext uri="{FF2B5EF4-FFF2-40B4-BE49-F238E27FC236}">
                <a16:creationId xmlns:a16="http://schemas.microsoft.com/office/drawing/2014/main" id="{AFDA5746-7D26-49C2-AF96-54B01EFA32F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40416" y="5943600"/>
            <a:ext cx="914400" cy="914400"/>
          </a:xfrm>
          <a:prstGeom prst="rect">
            <a:avLst/>
          </a:prstGeom>
        </p:spPr>
      </p:pic>
      <p:pic>
        <p:nvPicPr>
          <p:cNvPr id="153" name="Grafik 152" descr="Laptop, bærbar">
            <a:extLst>
              <a:ext uri="{FF2B5EF4-FFF2-40B4-BE49-F238E27FC236}">
                <a16:creationId xmlns:a16="http://schemas.microsoft.com/office/drawing/2014/main" id="{CA8E0EEC-D0CC-4D05-985E-3CD8EF36658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645420" y="4557048"/>
            <a:ext cx="914400" cy="914400"/>
          </a:xfrm>
          <a:prstGeom prst="rect">
            <a:avLst/>
          </a:prstGeom>
        </p:spPr>
      </p:pic>
      <p:pic>
        <p:nvPicPr>
          <p:cNvPr id="154" name="Grafik 153" descr="Laptop, bærbar">
            <a:extLst>
              <a:ext uri="{FF2B5EF4-FFF2-40B4-BE49-F238E27FC236}">
                <a16:creationId xmlns:a16="http://schemas.microsoft.com/office/drawing/2014/main" id="{3939D846-0306-46C1-AEB8-BA6929049C6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70188" y="2934896"/>
            <a:ext cx="914400" cy="914400"/>
          </a:xfrm>
          <a:prstGeom prst="rect">
            <a:avLst/>
          </a:prstGeom>
        </p:spPr>
      </p:pic>
      <p:pic>
        <p:nvPicPr>
          <p:cNvPr id="155" name="Grafik 154" descr="Laptop, bærbar">
            <a:extLst>
              <a:ext uri="{FF2B5EF4-FFF2-40B4-BE49-F238E27FC236}">
                <a16:creationId xmlns:a16="http://schemas.microsoft.com/office/drawing/2014/main" id="{62874933-2791-42A1-A2B5-3BC148B3B90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48411" y="5750177"/>
            <a:ext cx="914400" cy="914400"/>
          </a:xfrm>
          <a:prstGeom prst="rect">
            <a:avLst/>
          </a:prstGeom>
        </p:spPr>
      </p:pic>
      <p:pic>
        <p:nvPicPr>
          <p:cNvPr id="156" name="Grafik 155" descr="Laptop, bærbar">
            <a:extLst>
              <a:ext uri="{FF2B5EF4-FFF2-40B4-BE49-F238E27FC236}">
                <a16:creationId xmlns:a16="http://schemas.microsoft.com/office/drawing/2014/main" id="{68A98FE2-460F-42FB-92B5-C2FEFB15ABC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91070" y="4320596"/>
            <a:ext cx="914400" cy="914400"/>
          </a:xfrm>
          <a:prstGeom prst="rect">
            <a:avLst/>
          </a:prstGeom>
        </p:spPr>
      </p:pic>
      <p:pic>
        <p:nvPicPr>
          <p:cNvPr id="158" name="Grafik 157" descr="Trådløs router">
            <a:extLst>
              <a:ext uri="{FF2B5EF4-FFF2-40B4-BE49-F238E27FC236}">
                <a16:creationId xmlns:a16="http://schemas.microsoft.com/office/drawing/2014/main" id="{8D890F2B-9295-4015-B6FD-D830543C9A8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023987" y="4580502"/>
            <a:ext cx="914400" cy="914400"/>
          </a:xfrm>
          <a:prstGeom prst="rect">
            <a:avLst/>
          </a:prstGeom>
        </p:spPr>
      </p:pic>
      <p:pic>
        <p:nvPicPr>
          <p:cNvPr id="159" name="Grafik 158" descr="Trådløs router">
            <a:extLst>
              <a:ext uri="{FF2B5EF4-FFF2-40B4-BE49-F238E27FC236}">
                <a16:creationId xmlns:a16="http://schemas.microsoft.com/office/drawing/2014/main" id="{9626FEBD-6301-4CE0-A8BA-D4C22001AB1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850153" y="5653043"/>
            <a:ext cx="914400" cy="914400"/>
          </a:xfrm>
          <a:prstGeom prst="rect">
            <a:avLst/>
          </a:prstGeom>
        </p:spPr>
      </p:pic>
      <p:pic>
        <p:nvPicPr>
          <p:cNvPr id="160" name="Grafik 159" descr="Trådløs router">
            <a:extLst>
              <a:ext uri="{FF2B5EF4-FFF2-40B4-BE49-F238E27FC236}">
                <a16:creationId xmlns:a16="http://schemas.microsoft.com/office/drawing/2014/main" id="{A979B6F8-8CEF-4CCD-974E-8C68430ACA2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054487" y="5677923"/>
            <a:ext cx="914400" cy="914400"/>
          </a:xfrm>
          <a:prstGeom prst="rect">
            <a:avLst/>
          </a:prstGeom>
        </p:spPr>
      </p:pic>
      <p:pic>
        <p:nvPicPr>
          <p:cNvPr id="161" name="Grafik 160" descr="Trådløs router">
            <a:extLst>
              <a:ext uri="{FF2B5EF4-FFF2-40B4-BE49-F238E27FC236}">
                <a16:creationId xmlns:a16="http://schemas.microsoft.com/office/drawing/2014/main" id="{8C507A80-B029-4265-BD85-1D7DB24A67D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266823" y="3437010"/>
            <a:ext cx="914400" cy="914400"/>
          </a:xfrm>
          <a:prstGeom prst="rect">
            <a:avLst/>
          </a:prstGeom>
        </p:spPr>
      </p:pic>
      <p:pic>
        <p:nvPicPr>
          <p:cNvPr id="162" name="Grafik 161" descr="Trådløs router">
            <a:extLst>
              <a:ext uri="{FF2B5EF4-FFF2-40B4-BE49-F238E27FC236}">
                <a16:creationId xmlns:a16="http://schemas.microsoft.com/office/drawing/2014/main" id="{3BFABEF9-8C5E-4385-BD50-719238E2470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384125" y="4320596"/>
            <a:ext cx="914400" cy="914400"/>
          </a:xfrm>
          <a:prstGeom prst="rect">
            <a:avLst/>
          </a:prstGeom>
        </p:spPr>
      </p:pic>
      <p:pic>
        <p:nvPicPr>
          <p:cNvPr id="163" name="Grafik 162" descr="Trådløs router">
            <a:extLst>
              <a:ext uri="{FF2B5EF4-FFF2-40B4-BE49-F238E27FC236}">
                <a16:creationId xmlns:a16="http://schemas.microsoft.com/office/drawing/2014/main" id="{D914204B-92EE-48B5-BAA0-5B99E5759C2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557818" y="3425813"/>
            <a:ext cx="914400" cy="914400"/>
          </a:xfrm>
          <a:prstGeom prst="rect">
            <a:avLst/>
          </a:prstGeom>
        </p:spPr>
      </p:pic>
      <p:pic>
        <p:nvPicPr>
          <p:cNvPr id="164" name="Grafik 163" descr="Trådløs router">
            <a:extLst>
              <a:ext uri="{FF2B5EF4-FFF2-40B4-BE49-F238E27FC236}">
                <a16:creationId xmlns:a16="http://schemas.microsoft.com/office/drawing/2014/main" id="{D9F7A1AF-70E8-48E0-89D8-32B73930FAF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137385" y="2555008"/>
            <a:ext cx="914400" cy="914400"/>
          </a:xfrm>
          <a:prstGeom prst="rect">
            <a:avLst/>
          </a:prstGeom>
        </p:spPr>
      </p:pic>
      <p:pic>
        <p:nvPicPr>
          <p:cNvPr id="41" name="Pladsholder til billede 16">
            <a:extLst>
              <a:ext uri="{FF2B5EF4-FFF2-40B4-BE49-F238E27FC236}">
                <a16:creationId xmlns:a16="http://schemas.microsoft.com/office/drawing/2014/main" id="{5982F32F-971D-4A0C-B7F6-3629C9F700AC}"/>
              </a:ext>
            </a:extLst>
          </p:cNvPr>
          <p:cNvPicPr>
            <a:picLocks/>
          </p:cNvPicPr>
          <p:nvPr/>
        </p:nvPicPr>
        <p:blipFill>
          <a:blip r:embed="rId10"/>
          <a:srcRect/>
          <a:stretch/>
        </p:blipFill>
        <p:spPr>
          <a:xfrm>
            <a:off x="7247228" y="3771536"/>
            <a:ext cx="2405261" cy="2124000"/>
          </a:xfrm>
          <a:custGeom>
            <a:avLst/>
            <a:gdLst>
              <a:gd name="connsiteX0" fmla="*/ 1412122 w 4904790"/>
              <a:gd name="connsiteY0" fmla="*/ 0 h 4333769"/>
              <a:gd name="connsiteX1" fmla="*/ 3492669 w 4904790"/>
              <a:gd name="connsiteY1" fmla="*/ 0 h 4333769"/>
              <a:gd name="connsiteX2" fmla="*/ 3811717 w 4904790"/>
              <a:gd name="connsiteY2" fmla="*/ 188036 h 4333769"/>
              <a:gd name="connsiteX3" fmla="*/ 4854237 w 4904790"/>
              <a:gd name="connsiteY3" fmla="*/ 1983326 h 4333769"/>
              <a:gd name="connsiteX4" fmla="*/ 4854237 w 4904790"/>
              <a:gd name="connsiteY4" fmla="*/ 2350443 h 4333769"/>
              <a:gd name="connsiteX5" fmla="*/ 3811717 w 4904790"/>
              <a:gd name="connsiteY5" fmla="*/ 4145734 h 4333769"/>
              <a:gd name="connsiteX6" fmla="*/ 3492669 w 4904790"/>
              <a:gd name="connsiteY6" fmla="*/ 4333769 h 4333769"/>
              <a:gd name="connsiteX7" fmla="*/ 1412122 w 4904790"/>
              <a:gd name="connsiteY7" fmla="*/ 4333769 h 4333769"/>
              <a:gd name="connsiteX8" fmla="*/ 1088581 w 4904790"/>
              <a:gd name="connsiteY8" fmla="*/ 4145734 h 4333769"/>
              <a:gd name="connsiteX9" fmla="*/ 50554 w 4904790"/>
              <a:gd name="connsiteY9" fmla="*/ 2350443 h 4333769"/>
              <a:gd name="connsiteX10" fmla="*/ 50554 w 4904790"/>
              <a:gd name="connsiteY10" fmla="*/ 1983326 h 4333769"/>
              <a:gd name="connsiteX11" fmla="*/ 1088581 w 4904790"/>
              <a:gd name="connsiteY11" fmla="*/ 188036 h 4333769"/>
              <a:gd name="connsiteX12" fmla="*/ 1412122 w 4904790"/>
              <a:gd name="connsiteY12" fmla="*/ 0 h 4333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4790" h="4333769">
                <a:moveTo>
                  <a:pt x="1412122" y="0"/>
                </a:moveTo>
                <a:cubicBezTo>
                  <a:pt x="1412122" y="0"/>
                  <a:pt x="1412122" y="0"/>
                  <a:pt x="3492669" y="0"/>
                </a:cubicBezTo>
                <a:cubicBezTo>
                  <a:pt x="3622985" y="0"/>
                  <a:pt x="3748806" y="71633"/>
                  <a:pt x="3811717" y="188036"/>
                </a:cubicBezTo>
                <a:cubicBezTo>
                  <a:pt x="3811717" y="188036"/>
                  <a:pt x="3811717" y="188036"/>
                  <a:pt x="4854237" y="1983326"/>
                </a:cubicBezTo>
                <a:cubicBezTo>
                  <a:pt x="4921642" y="2095252"/>
                  <a:pt x="4921642" y="2238517"/>
                  <a:pt x="4854237" y="2350443"/>
                </a:cubicBezTo>
                <a:cubicBezTo>
                  <a:pt x="4854237" y="2350443"/>
                  <a:pt x="4854237" y="2350443"/>
                  <a:pt x="3811717" y="4145734"/>
                </a:cubicBezTo>
                <a:cubicBezTo>
                  <a:pt x="3748806" y="4262137"/>
                  <a:pt x="3622985" y="4333769"/>
                  <a:pt x="3492669" y="4333769"/>
                </a:cubicBezTo>
                <a:cubicBezTo>
                  <a:pt x="3492669" y="4333769"/>
                  <a:pt x="3492669" y="4333769"/>
                  <a:pt x="1412122" y="4333769"/>
                </a:cubicBezTo>
                <a:cubicBezTo>
                  <a:pt x="1277313" y="4333769"/>
                  <a:pt x="1155985" y="4262137"/>
                  <a:pt x="1088581" y="4145734"/>
                </a:cubicBezTo>
                <a:cubicBezTo>
                  <a:pt x="1088581" y="4145734"/>
                  <a:pt x="1088581" y="4145734"/>
                  <a:pt x="50554" y="2350443"/>
                </a:cubicBezTo>
                <a:cubicBezTo>
                  <a:pt x="-16851" y="2238517"/>
                  <a:pt x="-16851" y="2095252"/>
                  <a:pt x="50554" y="1983326"/>
                </a:cubicBezTo>
                <a:cubicBezTo>
                  <a:pt x="50554" y="1983326"/>
                  <a:pt x="50554" y="1983326"/>
                  <a:pt x="1088581" y="188036"/>
                </a:cubicBezTo>
                <a:cubicBezTo>
                  <a:pt x="1155985" y="71633"/>
                  <a:pt x="1277313" y="0"/>
                  <a:pt x="1412122" y="0"/>
                </a:cubicBezTo>
                <a:close/>
              </a:path>
            </a:pathLst>
          </a:custGeom>
          <a:solidFill>
            <a:srgbClr val="00437C"/>
          </a:solidFill>
        </p:spPr>
      </p:pic>
      <p:pic>
        <p:nvPicPr>
          <p:cNvPr id="166" name="Grafik 165" descr="Dokument">
            <a:extLst>
              <a:ext uri="{FF2B5EF4-FFF2-40B4-BE49-F238E27FC236}">
                <a16:creationId xmlns:a16="http://schemas.microsoft.com/office/drawing/2014/main" id="{45BD9B91-318C-4124-A32F-302B7BEA013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22180" y="3084590"/>
            <a:ext cx="914400" cy="914400"/>
          </a:xfrm>
          <a:prstGeom prst="rect">
            <a:avLst/>
          </a:prstGeom>
        </p:spPr>
      </p:pic>
      <p:pic>
        <p:nvPicPr>
          <p:cNvPr id="168" name="Grafik 167" descr="Savklinge">
            <a:extLst>
              <a:ext uri="{FF2B5EF4-FFF2-40B4-BE49-F238E27FC236}">
                <a16:creationId xmlns:a16="http://schemas.microsoft.com/office/drawing/2014/main" id="{DAECB651-9C69-4AE4-AD50-DB75441E1F2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664098" y="3131160"/>
            <a:ext cx="914400" cy="914400"/>
          </a:xfrm>
          <a:prstGeom prst="rect">
            <a:avLst/>
          </a:prstGeom>
        </p:spPr>
      </p:pic>
      <p:pic>
        <p:nvPicPr>
          <p:cNvPr id="170" name="Grafik 169" descr="Konvolut">
            <a:extLst>
              <a:ext uri="{FF2B5EF4-FFF2-40B4-BE49-F238E27FC236}">
                <a16:creationId xmlns:a16="http://schemas.microsoft.com/office/drawing/2014/main" id="{28F62361-0816-4958-9780-69FAAB92F31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056810" y="3098091"/>
            <a:ext cx="448062" cy="448062"/>
          </a:xfrm>
          <a:prstGeom prst="rect">
            <a:avLst/>
          </a:prstGeom>
        </p:spPr>
      </p:pic>
      <p:sp>
        <p:nvSpPr>
          <p:cNvPr id="171" name="Pil: højre 170">
            <a:extLst>
              <a:ext uri="{FF2B5EF4-FFF2-40B4-BE49-F238E27FC236}">
                <a16:creationId xmlns:a16="http://schemas.microsoft.com/office/drawing/2014/main" id="{9532742F-1D0F-48D5-98E2-0683AEED3898}"/>
              </a:ext>
            </a:extLst>
          </p:cNvPr>
          <p:cNvSpPr/>
          <p:nvPr/>
        </p:nvSpPr>
        <p:spPr>
          <a:xfrm>
            <a:off x="1265988" y="3473719"/>
            <a:ext cx="398110" cy="259446"/>
          </a:xfrm>
          <a:prstGeom prst="rightArrow">
            <a:avLst/>
          </a:prstGeom>
          <a:solidFill>
            <a:srgbClr val="0043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2" name="Pil: højre 171">
            <a:extLst>
              <a:ext uri="{FF2B5EF4-FFF2-40B4-BE49-F238E27FC236}">
                <a16:creationId xmlns:a16="http://schemas.microsoft.com/office/drawing/2014/main" id="{9CC7B2E7-161B-4317-9CF4-C4A324DAEDBD}"/>
              </a:ext>
            </a:extLst>
          </p:cNvPr>
          <p:cNvSpPr/>
          <p:nvPr/>
        </p:nvSpPr>
        <p:spPr>
          <a:xfrm>
            <a:off x="2566807" y="3462619"/>
            <a:ext cx="398110" cy="259446"/>
          </a:xfrm>
          <a:prstGeom prst="rightArrow">
            <a:avLst/>
          </a:prstGeom>
          <a:solidFill>
            <a:srgbClr val="0043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73" name="Grafik 172" descr="Konvolut">
            <a:extLst>
              <a:ext uri="{FF2B5EF4-FFF2-40B4-BE49-F238E27FC236}">
                <a16:creationId xmlns:a16="http://schemas.microsoft.com/office/drawing/2014/main" id="{66199C5B-4A64-4CDF-A5C5-24932D42D16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585274" y="3534457"/>
            <a:ext cx="448062" cy="448062"/>
          </a:xfrm>
          <a:prstGeom prst="rect">
            <a:avLst/>
          </a:prstGeom>
        </p:spPr>
      </p:pic>
      <p:pic>
        <p:nvPicPr>
          <p:cNvPr id="174" name="Grafik 173" descr="Konvolut">
            <a:extLst>
              <a:ext uri="{FF2B5EF4-FFF2-40B4-BE49-F238E27FC236}">
                <a16:creationId xmlns:a16="http://schemas.microsoft.com/office/drawing/2014/main" id="{CCE070F2-4139-4AE2-AA4E-D9735BB67D2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053792" y="3531143"/>
            <a:ext cx="448062" cy="448062"/>
          </a:xfrm>
          <a:prstGeom prst="rect">
            <a:avLst/>
          </a:prstGeom>
        </p:spPr>
      </p:pic>
      <p:pic>
        <p:nvPicPr>
          <p:cNvPr id="175" name="Grafik 174" descr="Konvolut">
            <a:extLst>
              <a:ext uri="{FF2B5EF4-FFF2-40B4-BE49-F238E27FC236}">
                <a16:creationId xmlns:a16="http://schemas.microsoft.com/office/drawing/2014/main" id="{B5847760-5DCB-485F-8FED-8AB94BA57A6D}"/>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579155" y="3099550"/>
            <a:ext cx="448062" cy="448062"/>
          </a:xfrm>
          <a:prstGeom prst="rect">
            <a:avLst/>
          </a:prstGeom>
        </p:spPr>
      </p:pic>
      <p:sp>
        <p:nvSpPr>
          <p:cNvPr id="176" name="Tekstfelt 175">
            <a:extLst>
              <a:ext uri="{FF2B5EF4-FFF2-40B4-BE49-F238E27FC236}">
                <a16:creationId xmlns:a16="http://schemas.microsoft.com/office/drawing/2014/main" id="{84F82DD8-4FBD-4974-996A-41D005CBA47C}"/>
              </a:ext>
            </a:extLst>
          </p:cNvPr>
          <p:cNvSpPr txBox="1"/>
          <p:nvPr/>
        </p:nvSpPr>
        <p:spPr>
          <a:xfrm>
            <a:off x="3134194" y="3160239"/>
            <a:ext cx="287258" cy="338554"/>
          </a:xfrm>
          <a:prstGeom prst="rect">
            <a:avLst/>
          </a:prstGeom>
          <a:solidFill>
            <a:srgbClr val="00437C"/>
          </a:solidFill>
        </p:spPr>
        <p:txBody>
          <a:bodyPr wrap="none" rtlCol="0">
            <a:spAutoFit/>
          </a:bodyPr>
          <a:lstStyle/>
          <a:p>
            <a:r>
              <a:rPr lang="da-DK" sz="1600" b="1" dirty="0">
                <a:solidFill>
                  <a:srgbClr val="FF0000"/>
                </a:solidFill>
              </a:rPr>
              <a:t>1</a:t>
            </a:r>
          </a:p>
        </p:txBody>
      </p:sp>
      <p:sp>
        <p:nvSpPr>
          <p:cNvPr id="178" name="Tekstfelt 177">
            <a:extLst>
              <a:ext uri="{FF2B5EF4-FFF2-40B4-BE49-F238E27FC236}">
                <a16:creationId xmlns:a16="http://schemas.microsoft.com/office/drawing/2014/main" id="{4E40A83F-BC90-45FA-A45C-8B905E9DBBAA}"/>
              </a:ext>
            </a:extLst>
          </p:cNvPr>
          <p:cNvSpPr txBox="1"/>
          <p:nvPr/>
        </p:nvSpPr>
        <p:spPr>
          <a:xfrm>
            <a:off x="3134194" y="3593291"/>
            <a:ext cx="287258" cy="338554"/>
          </a:xfrm>
          <a:prstGeom prst="rect">
            <a:avLst/>
          </a:prstGeom>
          <a:solidFill>
            <a:srgbClr val="00437C"/>
          </a:solidFill>
        </p:spPr>
        <p:txBody>
          <a:bodyPr wrap="none" rtlCol="0">
            <a:spAutoFit/>
          </a:bodyPr>
          <a:lstStyle/>
          <a:p>
            <a:r>
              <a:rPr lang="da-DK" sz="1600" b="1" dirty="0">
                <a:solidFill>
                  <a:srgbClr val="FF0000"/>
                </a:solidFill>
              </a:rPr>
              <a:t>3</a:t>
            </a:r>
          </a:p>
        </p:txBody>
      </p:sp>
      <p:sp>
        <p:nvSpPr>
          <p:cNvPr id="179" name="Tekstfelt 178">
            <a:extLst>
              <a:ext uri="{FF2B5EF4-FFF2-40B4-BE49-F238E27FC236}">
                <a16:creationId xmlns:a16="http://schemas.microsoft.com/office/drawing/2014/main" id="{32A2F7DB-A2D1-4D04-841D-18F4289ACB5A}"/>
              </a:ext>
            </a:extLst>
          </p:cNvPr>
          <p:cNvSpPr txBox="1"/>
          <p:nvPr/>
        </p:nvSpPr>
        <p:spPr>
          <a:xfrm>
            <a:off x="3665542" y="3155433"/>
            <a:ext cx="287258" cy="338554"/>
          </a:xfrm>
          <a:prstGeom prst="rect">
            <a:avLst/>
          </a:prstGeom>
          <a:solidFill>
            <a:srgbClr val="00437C"/>
          </a:solidFill>
        </p:spPr>
        <p:txBody>
          <a:bodyPr wrap="none" rtlCol="0">
            <a:spAutoFit/>
          </a:bodyPr>
          <a:lstStyle/>
          <a:p>
            <a:r>
              <a:rPr lang="da-DK" sz="1600" b="1" dirty="0">
                <a:solidFill>
                  <a:srgbClr val="FF0000"/>
                </a:solidFill>
              </a:rPr>
              <a:t>2</a:t>
            </a:r>
          </a:p>
        </p:txBody>
      </p:sp>
      <p:sp>
        <p:nvSpPr>
          <p:cNvPr id="180" name="Tekstfelt 179">
            <a:extLst>
              <a:ext uri="{FF2B5EF4-FFF2-40B4-BE49-F238E27FC236}">
                <a16:creationId xmlns:a16="http://schemas.microsoft.com/office/drawing/2014/main" id="{78A7A560-8FB5-484E-9B12-9B5083CC0D23}"/>
              </a:ext>
            </a:extLst>
          </p:cNvPr>
          <p:cNvSpPr txBox="1"/>
          <p:nvPr/>
        </p:nvSpPr>
        <p:spPr>
          <a:xfrm>
            <a:off x="3660730" y="3560772"/>
            <a:ext cx="287258" cy="338554"/>
          </a:xfrm>
          <a:prstGeom prst="rect">
            <a:avLst/>
          </a:prstGeom>
          <a:solidFill>
            <a:srgbClr val="00437C"/>
          </a:solidFill>
        </p:spPr>
        <p:txBody>
          <a:bodyPr wrap="none" rtlCol="0">
            <a:spAutoFit/>
          </a:bodyPr>
          <a:lstStyle/>
          <a:p>
            <a:r>
              <a:rPr lang="da-DK" sz="1600" b="1" dirty="0">
                <a:solidFill>
                  <a:srgbClr val="FF0000"/>
                </a:solidFill>
              </a:rPr>
              <a:t>4</a:t>
            </a:r>
          </a:p>
        </p:txBody>
      </p:sp>
      <p:sp>
        <p:nvSpPr>
          <p:cNvPr id="7" name="Rectangle 1">
            <a:extLst>
              <a:ext uri="{FF2B5EF4-FFF2-40B4-BE49-F238E27FC236}">
                <a16:creationId xmlns:a16="http://schemas.microsoft.com/office/drawing/2014/main" id="{75629850-7345-218E-14AC-DA74F83BF1E5}"/>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0" name="Picture 2" descr="logo_hd.png">
            <a:extLst>
              <a:ext uri="{FF2B5EF4-FFF2-40B4-BE49-F238E27FC236}">
                <a16:creationId xmlns:a16="http://schemas.microsoft.com/office/drawing/2014/main" id="{74FAEE2F-75AB-11D6-20D2-C56982929AF4}"/>
              </a:ext>
            </a:extLst>
          </p:cNvPr>
          <p:cNvPicPr>
            <a:picLocks noChangeAspect="1"/>
          </p:cNvPicPr>
          <p:nvPr/>
        </p:nvPicPr>
        <p:blipFill>
          <a:blip r:embed="rId14"/>
          <a:stretch>
            <a:fillRect/>
          </a:stretch>
        </p:blipFill>
        <p:spPr>
          <a:xfrm>
            <a:off x="9601200" y="73152"/>
            <a:ext cx="2103120" cy="706047"/>
          </a:xfrm>
          <a:prstGeom prst="rect">
            <a:avLst/>
          </a:prstGeom>
        </p:spPr>
      </p:pic>
      <p:sp>
        <p:nvSpPr>
          <p:cNvPr id="12" name="TextBox 3">
            <a:extLst>
              <a:ext uri="{FF2B5EF4-FFF2-40B4-BE49-F238E27FC236}">
                <a16:creationId xmlns:a16="http://schemas.microsoft.com/office/drawing/2014/main" id="{FB506797-F874-AAC1-6020-9D8147F95AA1}"/>
              </a:ext>
            </a:extLst>
          </p:cNvPr>
          <p:cNvSpPr txBox="1"/>
          <p:nvPr/>
        </p:nvSpPr>
        <p:spPr>
          <a:xfrm>
            <a:off x="548640" y="164592"/>
            <a:ext cx="3780394" cy="553998"/>
          </a:xfrm>
          <a:prstGeom prst="rect">
            <a:avLst/>
          </a:prstGeom>
          <a:noFill/>
        </p:spPr>
        <p:txBody>
          <a:bodyPr wrap="none">
            <a:spAutoFit/>
          </a:bodyPr>
          <a:lstStyle/>
          <a:p>
            <a:pPr>
              <a:defRPr sz="3000" b="1">
                <a:solidFill>
                  <a:srgbClr val="FFFFFF"/>
                </a:solidFill>
              </a:defRPr>
            </a:pPr>
            <a:r>
              <a:rPr lang="da-DK" dirty="0">
                <a:solidFill>
                  <a:schemeClr val="bg1"/>
                </a:solidFill>
              </a:rPr>
              <a:t>Introduktion til netværk</a:t>
            </a:r>
            <a:endParaRPr lang="da-DK" noProof="0" dirty="0">
              <a:solidFill>
                <a:schemeClr val="bg1"/>
              </a:solidFill>
            </a:endParaRPr>
          </a:p>
        </p:txBody>
      </p:sp>
    </p:spTree>
    <p:extLst>
      <p:ext uri="{BB962C8B-B14F-4D97-AF65-F5344CB8AC3E}">
        <p14:creationId xmlns:p14="http://schemas.microsoft.com/office/powerpoint/2010/main" val="279708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9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6" presetClass="emph" presetSubtype="0" repeatCount="indefinite" fill="hold" nodeType="clickEffect">
                                  <p:stCondLst>
                                    <p:cond delay="0"/>
                                  </p:stCondLst>
                                  <p:endCondLst>
                                    <p:cond evt="onNext" delay="0">
                                      <p:tgtEl>
                                        <p:sldTgt/>
                                      </p:tgtEl>
                                    </p:cond>
                                  </p:endCondLst>
                                  <p:childTnLst>
                                    <p:animEffect transition="out" filter="fade">
                                      <p:cBhvr>
                                        <p:cTn id="64" dur="500" tmFilter="0, 0; .2, .5; .8, .5; 1, 0"/>
                                        <p:tgtEl>
                                          <p:spTgt spid="66"/>
                                        </p:tgtEl>
                                      </p:cBhvr>
                                    </p:animEffect>
                                    <p:animScale>
                                      <p:cBhvr>
                                        <p:cTn id="65" dur="250" autoRev="1" fill="hold"/>
                                        <p:tgtEl>
                                          <p:spTgt spid="66"/>
                                        </p:tgtEl>
                                      </p:cBhvr>
                                      <p:by x="105000" y="105000"/>
                                    </p:animScale>
                                  </p:childTnLst>
                                </p:cTn>
                              </p:par>
                              <p:par>
                                <p:cTn id="66" presetID="1" presetClass="entr" presetSubtype="0" fill="hold" grpId="0" nodeType="withEffect">
                                  <p:stCondLst>
                                    <p:cond delay="0"/>
                                  </p:stCondLst>
                                  <p:childTnLst>
                                    <p:set>
                                      <p:cBhvr>
                                        <p:cTn id="67" dur="1" fill="hold">
                                          <p:stCondLst>
                                            <p:cond delay="0"/>
                                          </p:stCondLst>
                                        </p:cTn>
                                        <p:tgtEl>
                                          <p:spTgt spid="99"/>
                                        </p:tgtEl>
                                        <p:attrNameLst>
                                          <p:attrName>style.visibility</p:attrName>
                                        </p:attrNameLst>
                                      </p:cBhvr>
                                      <p:to>
                                        <p:strVal val="visible"/>
                                      </p:to>
                                    </p:set>
                                  </p:childTnLst>
                                </p:cTn>
                              </p:par>
                              <p:par>
                                <p:cTn id="68" presetID="26" presetClass="emph" presetSubtype="0" repeatCount="indefinite" fill="hold" nodeType="withEffect">
                                  <p:stCondLst>
                                    <p:cond delay="0"/>
                                  </p:stCondLst>
                                  <p:endCondLst>
                                    <p:cond evt="onNext" delay="0">
                                      <p:tgtEl>
                                        <p:sldTgt/>
                                      </p:tgtEl>
                                    </p:cond>
                                  </p:endCondLst>
                                  <p:childTnLst>
                                    <p:animEffect transition="out" filter="fade">
                                      <p:cBhvr>
                                        <p:cTn id="69" dur="500" tmFilter="0, 0; .2, .5; .8, .5; 1, 0"/>
                                        <p:tgtEl>
                                          <p:spTgt spid="63"/>
                                        </p:tgtEl>
                                      </p:cBhvr>
                                    </p:animEffect>
                                    <p:animScale>
                                      <p:cBhvr>
                                        <p:cTn id="70" dur="250" autoRev="1" fill="hold"/>
                                        <p:tgtEl>
                                          <p:spTgt spid="63"/>
                                        </p:tgtEl>
                                      </p:cBhvr>
                                      <p:by x="105000" y="105000"/>
                                    </p:animScale>
                                  </p:childTnLst>
                                </p:cTn>
                              </p:par>
                              <p:par>
                                <p:cTn id="71" presetID="1" presetClass="entr" presetSubtype="0" fill="hold" grpId="0" nodeType="withEffect">
                                  <p:stCondLst>
                                    <p:cond delay="0"/>
                                  </p:stCondLst>
                                  <p:childTnLst>
                                    <p:set>
                                      <p:cBhvr>
                                        <p:cTn id="72" dur="1" fill="hold">
                                          <p:stCondLst>
                                            <p:cond delay="0"/>
                                          </p:stCondLst>
                                        </p:cTn>
                                        <p:tgtEl>
                                          <p:spTgt spid="10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15"/>
                                        </p:tgtEl>
                                        <p:attrNameLst>
                                          <p:attrName>style.visibility</p:attrName>
                                        </p:attrNameLst>
                                      </p:cBhvr>
                                      <p:to>
                                        <p:strVal val="visible"/>
                                      </p:to>
                                    </p:set>
                                  </p:childTnLst>
                                </p:cTn>
                              </p:par>
                            </p:childTnLst>
                          </p:cTn>
                        </p:par>
                        <p:par>
                          <p:cTn id="77" fill="hold">
                            <p:stCondLst>
                              <p:cond delay="0"/>
                            </p:stCondLst>
                            <p:childTnLst>
                              <p:par>
                                <p:cTn id="78" presetID="1" presetClass="entr" presetSubtype="0" fill="hold" nodeType="afterEffect">
                                  <p:stCondLst>
                                    <p:cond delay="500"/>
                                  </p:stCondLst>
                                  <p:childTnLst>
                                    <p:set>
                                      <p:cBhvr>
                                        <p:cTn id="79" dur="1" fill="hold">
                                          <p:stCondLst>
                                            <p:cond delay="0"/>
                                          </p:stCondLst>
                                        </p:cTn>
                                        <p:tgtEl>
                                          <p:spTgt spid="114"/>
                                        </p:tgtEl>
                                        <p:attrNameLst>
                                          <p:attrName>style.visibility</p:attrName>
                                        </p:attrNameLst>
                                      </p:cBhvr>
                                      <p:to>
                                        <p:strVal val="visible"/>
                                      </p:to>
                                    </p:set>
                                  </p:childTnLst>
                                </p:cTn>
                              </p:par>
                            </p:childTnLst>
                          </p:cTn>
                        </p:par>
                        <p:par>
                          <p:cTn id="80" fill="hold">
                            <p:stCondLst>
                              <p:cond delay="500"/>
                            </p:stCondLst>
                            <p:childTnLst>
                              <p:par>
                                <p:cTn id="81" presetID="1" presetClass="entr" presetSubtype="0" fill="hold" nodeType="afterEffect">
                                  <p:stCondLst>
                                    <p:cond delay="500"/>
                                  </p:stCondLst>
                                  <p:childTnLst>
                                    <p:set>
                                      <p:cBhvr>
                                        <p:cTn id="82" dur="1" fill="hold">
                                          <p:stCondLst>
                                            <p:cond delay="0"/>
                                          </p:stCondLst>
                                        </p:cTn>
                                        <p:tgtEl>
                                          <p:spTgt spid="113"/>
                                        </p:tgtEl>
                                        <p:attrNameLst>
                                          <p:attrName>style.visibility</p:attrName>
                                        </p:attrNameLst>
                                      </p:cBhvr>
                                      <p:to>
                                        <p:strVal val="visible"/>
                                      </p:to>
                                    </p:set>
                                  </p:childTnLst>
                                </p:cTn>
                              </p:par>
                            </p:childTnLst>
                          </p:cTn>
                        </p:par>
                        <p:par>
                          <p:cTn id="83" fill="hold">
                            <p:stCondLst>
                              <p:cond delay="1000"/>
                            </p:stCondLst>
                            <p:childTnLst>
                              <p:par>
                                <p:cTn id="84" presetID="1" presetClass="entr" presetSubtype="0" fill="hold" nodeType="afterEffect">
                                  <p:stCondLst>
                                    <p:cond delay="500"/>
                                  </p:stCondLst>
                                  <p:childTnLst>
                                    <p:set>
                                      <p:cBhvr>
                                        <p:cTn id="85" dur="1" fill="hold">
                                          <p:stCondLst>
                                            <p:cond delay="0"/>
                                          </p:stCondLst>
                                        </p:cTn>
                                        <p:tgtEl>
                                          <p:spTgt spid="112"/>
                                        </p:tgtEl>
                                        <p:attrNameLst>
                                          <p:attrName>style.visibility</p:attrName>
                                        </p:attrNameLst>
                                      </p:cBhvr>
                                      <p:to>
                                        <p:strVal val="visible"/>
                                      </p:to>
                                    </p:set>
                                  </p:childTnLst>
                                </p:cTn>
                              </p:par>
                            </p:childTnLst>
                          </p:cTn>
                        </p:par>
                        <p:par>
                          <p:cTn id="86" fill="hold">
                            <p:stCondLst>
                              <p:cond delay="1500"/>
                            </p:stCondLst>
                            <p:childTnLst>
                              <p:par>
                                <p:cTn id="87" presetID="1" presetClass="entr" presetSubtype="0" fill="hold" nodeType="afterEffect">
                                  <p:stCondLst>
                                    <p:cond delay="500"/>
                                  </p:stCondLst>
                                  <p:childTnLst>
                                    <p:set>
                                      <p:cBhvr>
                                        <p:cTn id="88" dur="1" fill="hold">
                                          <p:stCondLst>
                                            <p:cond delay="0"/>
                                          </p:stCondLst>
                                        </p:cTn>
                                        <p:tgtEl>
                                          <p:spTgt spid="111"/>
                                        </p:tgtEl>
                                        <p:attrNameLst>
                                          <p:attrName>style.visibility</p:attrName>
                                        </p:attrNameLst>
                                      </p:cBhvr>
                                      <p:to>
                                        <p:strVal val="visible"/>
                                      </p:to>
                                    </p:set>
                                  </p:childTnLst>
                                </p:cTn>
                              </p:par>
                            </p:childTnLst>
                          </p:cTn>
                        </p:par>
                        <p:par>
                          <p:cTn id="89" fill="hold">
                            <p:stCondLst>
                              <p:cond delay="2000"/>
                            </p:stCondLst>
                            <p:childTnLst>
                              <p:par>
                                <p:cTn id="90" presetID="1" presetClass="entr" presetSubtype="0" fill="hold" nodeType="afterEffect">
                                  <p:stCondLst>
                                    <p:cond delay="500"/>
                                  </p:stCondLst>
                                  <p:childTnLst>
                                    <p:set>
                                      <p:cBhvr>
                                        <p:cTn id="91" dur="1" fill="hold">
                                          <p:stCondLst>
                                            <p:cond delay="0"/>
                                          </p:stCondLst>
                                        </p:cTn>
                                        <p:tgtEl>
                                          <p:spTgt spid="110"/>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1" presetClass="exit" presetSubtype="0" fill="hold" nodeType="clickEffect">
                                  <p:stCondLst>
                                    <p:cond delay="0"/>
                                  </p:stCondLst>
                                  <p:childTnLst>
                                    <p:set>
                                      <p:cBhvr>
                                        <p:cTn id="95" dur="1" fill="hold">
                                          <p:stCondLst>
                                            <p:cond delay="0"/>
                                          </p:stCondLst>
                                        </p:cTn>
                                        <p:tgtEl>
                                          <p:spTgt spid="115"/>
                                        </p:tgtEl>
                                        <p:attrNameLst>
                                          <p:attrName>style.visibility</p:attrName>
                                        </p:attrNameLst>
                                      </p:cBhvr>
                                      <p:to>
                                        <p:strVal val="hidden"/>
                                      </p:to>
                                    </p:set>
                                  </p:childTnLst>
                                </p:cTn>
                              </p:par>
                              <p:par>
                                <p:cTn id="96" presetID="1" presetClass="entr" presetSubtype="0" fill="hold" nodeType="withEffect">
                                  <p:stCondLst>
                                    <p:cond delay="0"/>
                                  </p:stCondLst>
                                  <p:childTnLst>
                                    <p:set>
                                      <p:cBhvr>
                                        <p:cTn id="97" dur="1" fill="hold">
                                          <p:stCondLst>
                                            <p:cond delay="0"/>
                                          </p:stCondLst>
                                        </p:cTn>
                                        <p:tgtEl>
                                          <p:spTgt spid="41"/>
                                        </p:tgtEl>
                                        <p:attrNameLst>
                                          <p:attrName>style.visibility</p:attrName>
                                        </p:attrNameLst>
                                      </p:cBhvr>
                                      <p:to>
                                        <p:strVal val="visible"/>
                                      </p:to>
                                    </p:set>
                                  </p:childTnLst>
                                </p:cTn>
                              </p:par>
                              <p:par>
                                <p:cTn id="98" presetID="1" presetClass="exit" presetSubtype="0" fill="hold" nodeType="withEffect">
                                  <p:stCondLst>
                                    <p:cond delay="0"/>
                                  </p:stCondLst>
                                  <p:childTnLst>
                                    <p:set>
                                      <p:cBhvr>
                                        <p:cTn id="99" dur="1" fill="hold">
                                          <p:stCondLst>
                                            <p:cond delay="0"/>
                                          </p:stCondLst>
                                        </p:cTn>
                                        <p:tgtEl>
                                          <p:spTgt spid="114"/>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1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12"/>
                                        </p:tgtEl>
                                        <p:attrNameLst>
                                          <p:attrName>style.visibility</p:attrName>
                                        </p:attrNameLst>
                                      </p:cBhvr>
                                      <p:to>
                                        <p:strVal val="hidden"/>
                                      </p:to>
                                    </p:set>
                                  </p:childTnLst>
                                </p:cTn>
                              </p:par>
                              <p:par>
                                <p:cTn id="104" presetID="1" presetClass="exit" presetSubtype="0" fill="hold" nodeType="withEffect">
                                  <p:stCondLst>
                                    <p:cond delay="0"/>
                                  </p:stCondLst>
                                  <p:childTnLst>
                                    <p:set>
                                      <p:cBhvr>
                                        <p:cTn id="105" dur="1" fill="hold">
                                          <p:stCondLst>
                                            <p:cond delay="0"/>
                                          </p:stCondLst>
                                        </p:cTn>
                                        <p:tgtEl>
                                          <p:spTgt spid="111"/>
                                        </p:tgtEl>
                                        <p:attrNameLst>
                                          <p:attrName>style.visibility</p:attrName>
                                        </p:attrNameLst>
                                      </p:cBhvr>
                                      <p:to>
                                        <p:strVal val="hidden"/>
                                      </p:to>
                                    </p:set>
                                  </p:childTnLst>
                                </p:cTn>
                              </p:par>
                              <p:par>
                                <p:cTn id="106" presetID="1" presetClass="exit" presetSubtype="0" fill="hold" nodeType="withEffect">
                                  <p:stCondLst>
                                    <p:cond delay="0"/>
                                  </p:stCondLst>
                                  <p:childTnLst>
                                    <p:set>
                                      <p:cBhvr>
                                        <p:cTn id="107" dur="1" fill="hold">
                                          <p:stCondLst>
                                            <p:cond delay="0"/>
                                          </p:stCondLst>
                                        </p:cTn>
                                        <p:tgtEl>
                                          <p:spTgt spid="110"/>
                                        </p:tgtEl>
                                        <p:attrNameLst>
                                          <p:attrName>style.visibility</p:attrName>
                                        </p:attrNameLst>
                                      </p:cBhvr>
                                      <p:to>
                                        <p:strVal val="hidden"/>
                                      </p:to>
                                    </p:set>
                                  </p:childTnLst>
                                </p:cTn>
                              </p:par>
                              <p:par>
                                <p:cTn id="108" presetID="1" presetClass="entr" presetSubtype="0" fill="hold" nodeType="withEffect">
                                  <p:stCondLst>
                                    <p:cond delay="0"/>
                                  </p:stCondLst>
                                  <p:childTnLst>
                                    <p:set>
                                      <p:cBhvr>
                                        <p:cTn id="109" dur="1" fill="hold">
                                          <p:stCondLst>
                                            <p:cond delay="0"/>
                                          </p:stCondLst>
                                        </p:cTn>
                                        <p:tgtEl>
                                          <p:spTgt spid="109"/>
                                        </p:tgtEl>
                                        <p:attrNameLst>
                                          <p:attrName>style.visibility</p:attrName>
                                        </p:attrNameLst>
                                      </p:cBhvr>
                                      <p:to>
                                        <p:strVal val="visible"/>
                                      </p:to>
                                    </p:set>
                                  </p:childTnLst>
                                </p:cTn>
                              </p:par>
                            </p:childTnLst>
                          </p:cTn>
                        </p:par>
                        <p:par>
                          <p:cTn id="110" fill="hold">
                            <p:stCondLst>
                              <p:cond delay="0"/>
                            </p:stCondLst>
                            <p:childTnLst>
                              <p:par>
                                <p:cTn id="111" presetID="1" presetClass="entr" presetSubtype="0" fill="hold" nodeType="afterEffect">
                                  <p:stCondLst>
                                    <p:cond delay="500"/>
                                  </p:stCondLst>
                                  <p:childTnLst>
                                    <p:set>
                                      <p:cBhvr>
                                        <p:cTn id="112" dur="1" fill="hold">
                                          <p:stCondLst>
                                            <p:cond delay="0"/>
                                          </p:stCondLst>
                                        </p:cTn>
                                        <p:tgtEl>
                                          <p:spTgt spid="108"/>
                                        </p:tgtEl>
                                        <p:attrNameLst>
                                          <p:attrName>style.visibility</p:attrName>
                                        </p:attrNameLst>
                                      </p:cBhvr>
                                      <p:to>
                                        <p:strVal val="visible"/>
                                      </p:to>
                                    </p:set>
                                  </p:childTnLst>
                                </p:cTn>
                              </p:par>
                            </p:childTnLst>
                          </p:cTn>
                        </p:par>
                        <p:par>
                          <p:cTn id="113" fill="hold">
                            <p:stCondLst>
                              <p:cond delay="500"/>
                            </p:stCondLst>
                            <p:childTnLst>
                              <p:par>
                                <p:cTn id="114" presetID="1" presetClass="entr" presetSubtype="0" fill="hold" nodeType="afterEffect">
                                  <p:stCondLst>
                                    <p:cond delay="500"/>
                                  </p:stCondLst>
                                  <p:childTnLst>
                                    <p:set>
                                      <p:cBhvr>
                                        <p:cTn id="115" dur="1" fill="hold">
                                          <p:stCondLst>
                                            <p:cond delay="0"/>
                                          </p:stCondLst>
                                        </p:cTn>
                                        <p:tgtEl>
                                          <p:spTgt spid="107"/>
                                        </p:tgtEl>
                                        <p:attrNameLst>
                                          <p:attrName>style.visibility</p:attrName>
                                        </p:attrNameLst>
                                      </p:cBhvr>
                                      <p:to>
                                        <p:strVal val="visible"/>
                                      </p:to>
                                    </p:set>
                                  </p:childTnLst>
                                </p:cTn>
                              </p:par>
                            </p:childTnLst>
                          </p:cTn>
                        </p:par>
                        <p:par>
                          <p:cTn id="116" fill="hold">
                            <p:stCondLst>
                              <p:cond delay="1000"/>
                            </p:stCondLst>
                            <p:childTnLst>
                              <p:par>
                                <p:cTn id="117" presetID="1" presetClass="entr" presetSubtype="0" fill="hold" nodeType="afterEffect">
                                  <p:stCondLst>
                                    <p:cond delay="500"/>
                                  </p:stCondLst>
                                  <p:childTnLst>
                                    <p:set>
                                      <p:cBhvr>
                                        <p:cTn id="118" dur="1" fill="hold">
                                          <p:stCondLst>
                                            <p:cond delay="0"/>
                                          </p:stCondLst>
                                        </p:cTn>
                                        <p:tgtEl>
                                          <p:spTgt spid="106"/>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xit" presetSubtype="0" fill="hold" nodeType="clickEffect">
                                  <p:stCondLst>
                                    <p:cond delay="0"/>
                                  </p:stCondLst>
                                  <p:childTnLst>
                                    <p:set>
                                      <p:cBhvr>
                                        <p:cTn id="122" dur="1" fill="hold">
                                          <p:stCondLst>
                                            <p:cond delay="0"/>
                                          </p:stCondLst>
                                        </p:cTn>
                                        <p:tgtEl>
                                          <p:spTgt spid="41"/>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109"/>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108"/>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107"/>
                                        </p:tgtEl>
                                        <p:attrNameLst>
                                          <p:attrName>style.visibility</p:attrName>
                                        </p:attrNameLst>
                                      </p:cBhvr>
                                      <p:to>
                                        <p:strVal val="hidden"/>
                                      </p:to>
                                    </p:set>
                                  </p:childTnLst>
                                </p:cTn>
                              </p:par>
                              <p:par>
                                <p:cTn id="129" presetID="1" presetClass="exit" presetSubtype="0" fill="hold" nodeType="withEffect">
                                  <p:stCondLst>
                                    <p:cond delay="0"/>
                                  </p:stCondLst>
                                  <p:childTnLst>
                                    <p:set>
                                      <p:cBhvr>
                                        <p:cTn id="130" dur="1" fill="hold">
                                          <p:stCondLst>
                                            <p:cond delay="0"/>
                                          </p:stCondLst>
                                        </p:cTn>
                                        <p:tgtEl>
                                          <p:spTgt spid="106"/>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145"/>
                                        </p:tgtEl>
                                        <p:attrNameLst>
                                          <p:attrName>style.visibility</p:attrName>
                                        </p:attrNameLst>
                                      </p:cBhvr>
                                      <p:to>
                                        <p:strVal val="visible"/>
                                      </p:to>
                                    </p:set>
                                  </p:childTnLst>
                                </p:cTn>
                              </p:par>
                              <p:par>
                                <p:cTn id="135" presetID="1" presetClass="exit" presetSubtype="0" fill="hold" grpId="0" nodeType="withEffect">
                                  <p:stCondLst>
                                    <p:cond delay="0"/>
                                  </p:stCondLst>
                                  <p:childTnLst>
                                    <p:set>
                                      <p:cBhvr>
                                        <p:cTn id="136" dur="1" fill="hold">
                                          <p:stCondLst>
                                            <p:cond delay="0"/>
                                          </p:stCondLst>
                                        </p:cTn>
                                        <p:tgtEl>
                                          <p:spTgt spid="40">
                                            <p:txEl>
                                              <p:pRg st="0" end="0"/>
                                            </p:txEl>
                                          </p:spTgt>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66"/>
                                        </p:tgtEl>
                                        <p:attrNameLst>
                                          <p:attrName>style.visibility</p:attrName>
                                        </p:attrNameLst>
                                      </p:cBhvr>
                                      <p:to>
                                        <p:strVal val="hidden"/>
                                      </p:to>
                                    </p:set>
                                  </p:childTnLst>
                                </p:cTn>
                              </p:par>
                              <p:par>
                                <p:cTn id="139" presetID="1" presetClass="exit" presetSubtype="0" fill="hold" nodeType="withEffect">
                                  <p:stCondLst>
                                    <p:cond delay="0"/>
                                  </p:stCondLst>
                                  <p:childTnLst>
                                    <p:set>
                                      <p:cBhvr>
                                        <p:cTn id="140" dur="1" fill="hold">
                                          <p:stCondLst>
                                            <p:cond delay="0"/>
                                          </p:stCondLst>
                                        </p:cTn>
                                        <p:tgtEl>
                                          <p:spTgt spid="65"/>
                                        </p:tgtEl>
                                        <p:attrNameLst>
                                          <p:attrName>style.visibility</p:attrName>
                                        </p:attrNameLst>
                                      </p:cBhvr>
                                      <p:to>
                                        <p:strVal val="hidden"/>
                                      </p:to>
                                    </p:set>
                                  </p:childTnLst>
                                </p:cTn>
                              </p:par>
                              <p:par>
                                <p:cTn id="141" presetID="1" presetClass="exit" presetSubtype="0" fill="hold" nodeType="withEffect">
                                  <p:stCondLst>
                                    <p:cond delay="0"/>
                                  </p:stCondLst>
                                  <p:childTnLst>
                                    <p:set>
                                      <p:cBhvr>
                                        <p:cTn id="142" dur="1" fill="hold">
                                          <p:stCondLst>
                                            <p:cond delay="0"/>
                                          </p:stCondLst>
                                        </p:cTn>
                                        <p:tgtEl>
                                          <p:spTgt spid="51"/>
                                        </p:tgtEl>
                                        <p:attrNameLst>
                                          <p:attrName>style.visibility</p:attrName>
                                        </p:attrNameLst>
                                      </p:cBhvr>
                                      <p:to>
                                        <p:strVal val="hidden"/>
                                      </p:to>
                                    </p:set>
                                  </p:childTnLst>
                                </p:cTn>
                              </p:par>
                              <p:par>
                                <p:cTn id="143" presetID="1" presetClass="exit" presetSubtype="0" fill="hold" nodeType="withEffect">
                                  <p:stCondLst>
                                    <p:cond delay="0"/>
                                  </p:stCondLst>
                                  <p:childTnLst>
                                    <p:set>
                                      <p:cBhvr>
                                        <p:cTn id="144" dur="1" fill="hold">
                                          <p:stCondLst>
                                            <p:cond delay="0"/>
                                          </p:stCondLst>
                                        </p:cTn>
                                        <p:tgtEl>
                                          <p:spTgt spid="64"/>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63"/>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50"/>
                                        </p:tgtEl>
                                        <p:attrNameLst>
                                          <p:attrName>style.visibility</p:attrName>
                                        </p:attrNameLst>
                                      </p:cBhvr>
                                      <p:to>
                                        <p:strVal val="hidden"/>
                                      </p:to>
                                    </p:set>
                                  </p:childTnLst>
                                </p:cTn>
                              </p:par>
                              <p:par>
                                <p:cTn id="149" presetID="1" presetClass="entr" presetSubtype="0" fill="hold" nodeType="withEffect">
                                  <p:stCondLst>
                                    <p:cond delay="0"/>
                                  </p:stCondLst>
                                  <p:childTnLst>
                                    <p:set>
                                      <p:cBhvr>
                                        <p:cTn id="150" dur="1" fill="hold">
                                          <p:stCondLst>
                                            <p:cond delay="0"/>
                                          </p:stCondLst>
                                        </p:cTn>
                                        <p:tgtEl>
                                          <p:spTgt spid="156"/>
                                        </p:tgtEl>
                                        <p:attrNameLst>
                                          <p:attrName>style.visibility</p:attrName>
                                        </p:attrNameLst>
                                      </p:cBhvr>
                                      <p:to>
                                        <p:strVal val="visible"/>
                                      </p:to>
                                    </p:set>
                                  </p:childTnLst>
                                </p:cTn>
                              </p:par>
                              <p:par>
                                <p:cTn id="151" presetID="1" presetClass="entr" presetSubtype="0" fill="hold" nodeType="withEffect">
                                  <p:stCondLst>
                                    <p:cond delay="0"/>
                                  </p:stCondLst>
                                  <p:childTnLst>
                                    <p:set>
                                      <p:cBhvr>
                                        <p:cTn id="152" dur="1" fill="hold">
                                          <p:stCondLst>
                                            <p:cond delay="0"/>
                                          </p:stCondLst>
                                        </p:cTn>
                                        <p:tgtEl>
                                          <p:spTgt spid="155"/>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154"/>
                                        </p:tgtEl>
                                        <p:attrNameLst>
                                          <p:attrName>style.visibility</p:attrName>
                                        </p:attrNameLst>
                                      </p:cBhvr>
                                      <p:to>
                                        <p:strVal val="visible"/>
                                      </p:to>
                                    </p:set>
                                  </p:childTnLst>
                                </p:cTn>
                              </p:par>
                              <p:par>
                                <p:cTn id="155" presetID="1" presetClass="entr" presetSubtype="0" fill="hold" nodeType="withEffect">
                                  <p:stCondLst>
                                    <p:cond delay="0"/>
                                  </p:stCondLst>
                                  <p:childTnLst>
                                    <p:set>
                                      <p:cBhvr>
                                        <p:cTn id="156" dur="1" fill="hold">
                                          <p:stCondLst>
                                            <p:cond delay="0"/>
                                          </p:stCondLst>
                                        </p:cTn>
                                        <p:tgtEl>
                                          <p:spTgt spid="153"/>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152"/>
                                        </p:tgtEl>
                                        <p:attrNameLst>
                                          <p:attrName>style.visibility</p:attrName>
                                        </p:attrNameLst>
                                      </p:cBhvr>
                                      <p:to>
                                        <p:strVal val="visible"/>
                                      </p:to>
                                    </p:set>
                                  </p:childTnLst>
                                </p:cTn>
                              </p:par>
                              <p:par>
                                <p:cTn id="159" presetID="1" presetClass="entr" presetSubtype="0" fill="hold" nodeType="withEffect">
                                  <p:stCondLst>
                                    <p:cond delay="0"/>
                                  </p:stCondLst>
                                  <p:childTnLst>
                                    <p:set>
                                      <p:cBhvr>
                                        <p:cTn id="160" dur="1" fill="hold">
                                          <p:stCondLst>
                                            <p:cond delay="0"/>
                                          </p:stCondLst>
                                        </p:cTn>
                                        <p:tgtEl>
                                          <p:spTgt spid="151"/>
                                        </p:tgtEl>
                                        <p:attrNameLst>
                                          <p:attrName>style.visibility</p:attrName>
                                        </p:attrNameLst>
                                      </p:cBhvr>
                                      <p:to>
                                        <p:strVal val="visible"/>
                                      </p:to>
                                    </p:set>
                                  </p:childTnLst>
                                </p:cTn>
                              </p:par>
                              <p:par>
                                <p:cTn id="161" presetID="1" presetClass="exit" presetSubtype="0" fill="hold" nodeType="withEffect">
                                  <p:stCondLst>
                                    <p:cond delay="0"/>
                                  </p:stCondLst>
                                  <p:childTnLst>
                                    <p:set>
                                      <p:cBhvr>
                                        <p:cTn id="162" dur="1" fill="hold">
                                          <p:stCondLst>
                                            <p:cond delay="0"/>
                                          </p:stCondLst>
                                        </p:cTn>
                                        <p:tgtEl>
                                          <p:spTgt spid="53"/>
                                        </p:tgtEl>
                                        <p:attrNameLst>
                                          <p:attrName>style.visibility</p:attrName>
                                        </p:attrNameLst>
                                      </p:cBhvr>
                                      <p:to>
                                        <p:strVal val="hidden"/>
                                      </p:to>
                                    </p:set>
                                  </p:childTnLst>
                                </p:cTn>
                              </p:par>
                              <p:par>
                                <p:cTn id="163" presetID="1" presetClass="exit" presetSubtype="0" fill="hold" nodeType="withEffect">
                                  <p:stCondLst>
                                    <p:cond delay="0"/>
                                  </p:stCondLst>
                                  <p:childTnLst>
                                    <p:set>
                                      <p:cBhvr>
                                        <p:cTn id="164" dur="1" fill="hold">
                                          <p:stCondLst>
                                            <p:cond delay="0"/>
                                          </p:stCondLst>
                                        </p:cTn>
                                        <p:tgtEl>
                                          <p:spTgt spid="6"/>
                                        </p:tgtEl>
                                        <p:attrNameLst>
                                          <p:attrName>style.visibility</p:attrName>
                                        </p:attrNameLst>
                                      </p:cBhvr>
                                      <p:to>
                                        <p:strVal val="hidden"/>
                                      </p:to>
                                    </p:set>
                                  </p:childTnLst>
                                </p:cTn>
                              </p:par>
                              <p:par>
                                <p:cTn id="165" presetID="1" presetClass="exit" presetSubtype="0" fill="hold" nodeType="withEffect">
                                  <p:stCondLst>
                                    <p:cond delay="0"/>
                                  </p:stCondLst>
                                  <p:childTnLst>
                                    <p:set>
                                      <p:cBhvr>
                                        <p:cTn id="166" dur="1" fill="hold">
                                          <p:stCondLst>
                                            <p:cond delay="0"/>
                                          </p:stCondLst>
                                        </p:cTn>
                                        <p:tgtEl>
                                          <p:spTgt spid="78"/>
                                        </p:tgtEl>
                                        <p:attrNameLst>
                                          <p:attrName>style.visibility</p:attrName>
                                        </p:attrNameLst>
                                      </p:cBhvr>
                                      <p:to>
                                        <p:strVal val="hidden"/>
                                      </p:to>
                                    </p:set>
                                  </p:childTnLst>
                                </p:cTn>
                              </p:par>
                              <p:par>
                                <p:cTn id="167" presetID="1" presetClass="exit" presetSubtype="0" fill="hold" nodeType="withEffect">
                                  <p:stCondLst>
                                    <p:cond delay="0"/>
                                  </p:stCondLst>
                                  <p:childTnLst>
                                    <p:set>
                                      <p:cBhvr>
                                        <p:cTn id="168" dur="1" fill="hold">
                                          <p:stCondLst>
                                            <p:cond delay="0"/>
                                          </p:stCondLst>
                                        </p:cTn>
                                        <p:tgtEl>
                                          <p:spTgt spid="79"/>
                                        </p:tgtEl>
                                        <p:attrNameLst>
                                          <p:attrName>style.visibility</p:attrName>
                                        </p:attrNameLst>
                                      </p:cBhvr>
                                      <p:to>
                                        <p:strVal val="hidden"/>
                                      </p:to>
                                    </p:set>
                                  </p:childTnLst>
                                </p:cTn>
                              </p:par>
                              <p:par>
                                <p:cTn id="169" presetID="1" presetClass="exit" presetSubtype="0" fill="hold" nodeType="withEffect">
                                  <p:stCondLst>
                                    <p:cond delay="0"/>
                                  </p:stCondLst>
                                  <p:childTnLst>
                                    <p:set>
                                      <p:cBhvr>
                                        <p:cTn id="170" dur="1" fill="hold">
                                          <p:stCondLst>
                                            <p:cond delay="0"/>
                                          </p:stCondLst>
                                        </p:cTn>
                                        <p:tgtEl>
                                          <p:spTgt spid="61"/>
                                        </p:tgtEl>
                                        <p:attrNameLst>
                                          <p:attrName>style.visibility</p:attrName>
                                        </p:attrNameLst>
                                      </p:cBhvr>
                                      <p:to>
                                        <p:strVal val="hidden"/>
                                      </p:to>
                                    </p:set>
                                  </p:childTnLst>
                                </p:cTn>
                              </p:par>
                              <p:par>
                                <p:cTn id="171" presetID="1" presetClass="exit" presetSubtype="0" fill="hold" nodeType="withEffect">
                                  <p:stCondLst>
                                    <p:cond delay="0"/>
                                  </p:stCondLst>
                                  <p:childTnLst>
                                    <p:set>
                                      <p:cBhvr>
                                        <p:cTn id="172" dur="1" fill="hold">
                                          <p:stCondLst>
                                            <p:cond delay="0"/>
                                          </p:stCondLst>
                                        </p:cTn>
                                        <p:tgtEl>
                                          <p:spTgt spid="52"/>
                                        </p:tgtEl>
                                        <p:attrNameLst>
                                          <p:attrName>style.visibility</p:attrName>
                                        </p:attrNameLst>
                                      </p:cBhvr>
                                      <p:to>
                                        <p:strVal val="hidden"/>
                                      </p:to>
                                    </p:set>
                                  </p:childTnLst>
                                </p:cTn>
                              </p:par>
                              <p:par>
                                <p:cTn id="173" presetID="1" presetClass="exit" presetSubtype="0" fill="hold" nodeType="withEffect">
                                  <p:stCondLst>
                                    <p:cond delay="0"/>
                                  </p:stCondLst>
                                  <p:childTnLst>
                                    <p:set>
                                      <p:cBhvr>
                                        <p:cTn id="174" dur="1" fill="hold">
                                          <p:stCondLst>
                                            <p:cond delay="0"/>
                                          </p:stCondLst>
                                        </p:cTn>
                                        <p:tgtEl>
                                          <p:spTgt spid="54"/>
                                        </p:tgtEl>
                                        <p:attrNameLst>
                                          <p:attrName>style.visibility</p:attrName>
                                        </p:attrNameLst>
                                      </p:cBhvr>
                                      <p:to>
                                        <p:strVal val="hidden"/>
                                      </p:to>
                                    </p:set>
                                  </p:childTnLst>
                                </p:cTn>
                              </p:par>
                              <p:par>
                                <p:cTn id="175" presetID="1" presetClass="exit" presetSubtype="0" fill="hold" nodeType="withEffect">
                                  <p:stCondLst>
                                    <p:cond delay="0"/>
                                  </p:stCondLst>
                                  <p:childTnLst>
                                    <p:set>
                                      <p:cBhvr>
                                        <p:cTn id="176" dur="1" fill="hold">
                                          <p:stCondLst>
                                            <p:cond delay="0"/>
                                          </p:stCondLst>
                                        </p:cTn>
                                        <p:tgtEl>
                                          <p:spTgt spid="61"/>
                                        </p:tgtEl>
                                        <p:attrNameLst>
                                          <p:attrName>style.visibility</p:attrName>
                                        </p:attrNameLst>
                                      </p:cBhvr>
                                      <p:to>
                                        <p:strVal val="hidden"/>
                                      </p:to>
                                    </p:set>
                                  </p:childTnLst>
                                </p:cTn>
                              </p:par>
                              <p:par>
                                <p:cTn id="177" presetID="1" presetClass="entr" presetSubtype="0" fill="hold" nodeType="withEffect">
                                  <p:stCondLst>
                                    <p:cond delay="0"/>
                                  </p:stCondLst>
                                  <p:childTnLst>
                                    <p:set>
                                      <p:cBhvr>
                                        <p:cTn id="178" dur="1" fill="hold">
                                          <p:stCondLst>
                                            <p:cond delay="0"/>
                                          </p:stCondLst>
                                        </p:cTn>
                                        <p:tgtEl>
                                          <p:spTgt spid="164"/>
                                        </p:tgtEl>
                                        <p:attrNameLst>
                                          <p:attrName>style.visibility</p:attrName>
                                        </p:attrNameLst>
                                      </p:cBhvr>
                                      <p:to>
                                        <p:strVal val="visible"/>
                                      </p:to>
                                    </p:set>
                                  </p:childTnLst>
                                </p:cTn>
                              </p:par>
                              <p:par>
                                <p:cTn id="179" presetID="1" presetClass="entr" presetSubtype="0" fill="hold" nodeType="withEffect">
                                  <p:stCondLst>
                                    <p:cond delay="0"/>
                                  </p:stCondLst>
                                  <p:childTnLst>
                                    <p:set>
                                      <p:cBhvr>
                                        <p:cTn id="180" dur="1" fill="hold">
                                          <p:stCondLst>
                                            <p:cond delay="0"/>
                                          </p:stCondLst>
                                        </p:cTn>
                                        <p:tgtEl>
                                          <p:spTgt spid="163"/>
                                        </p:tgtEl>
                                        <p:attrNameLst>
                                          <p:attrName>style.visibility</p:attrName>
                                        </p:attrNameLst>
                                      </p:cBhvr>
                                      <p:to>
                                        <p:strVal val="visible"/>
                                      </p:to>
                                    </p:set>
                                  </p:childTnLst>
                                </p:cTn>
                              </p:par>
                              <p:par>
                                <p:cTn id="181" presetID="1" presetClass="entr" presetSubtype="0" fill="hold" nodeType="withEffect">
                                  <p:stCondLst>
                                    <p:cond delay="0"/>
                                  </p:stCondLst>
                                  <p:childTnLst>
                                    <p:set>
                                      <p:cBhvr>
                                        <p:cTn id="182" dur="1" fill="hold">
                                          <p:stCondLst>
                                            <p:cond delay="0"/>
                                          </p:stCondLst>
                                        </p:cTn>
                                        <p:tgtEl>
                                          <p:spTgt spid="162"/>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161"/>
                                        </p:tgtEl>
                                        <p:attrNameLst>
                                          <p:attrName>style.visibility</p:attrName>
                                        </p:attrNameLst>
                                      </p:cBhvr>
                                      <p:to>
                                        <p:strVal val="visible"/>
                                      </p:to>
                                    </p:set>
                                  </p:childTnLst>
                                </p:cTn>
                              </p:par>
                              <p:par>
                                <p:cTn id="185" presetID="1" presetClass="entr" presetSubtype="0" fill="hold" nodeType="withEffect">
                                  <p:stCondLst>
                                    <p:cond delay="0"/>
                                  </p:stCondLst>
                                  <p:childTnLst>
                                    <p:set>
                                      <p:cBhvr>
                                        <p:cTn id="186" dur="1" fill="hold">
                                          <p:stCondLst>
                                            <p:cond delay="0"/>
                                          </p:stCondLst>
                                        </p:cTn>
                                        <p:tgtEl>
                                          <p:spTgt spid="160"/>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159"/>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158"/>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nodeType="clickEffect">
                                  <p:stCondLst>
                                    <p:cond delay="0"/>
                                  </p:stCondLst>
                                  <p:childTnLst>
                                    <p:set>
                                      <p:cBhvr>
                                        <p:cTn id="194" dur="1" fill="hold">
                                          <p:stCondLst>
                                            <p:cond delay="0"/>
                                          </p:stCondLst>
                                        </p:cTn>
                                        <p:tgtEl>
                                          <p:spTgt spid="166"/>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71"/>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72"/>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168"/>
                                        </p:tgtEl>
                                        <p:attrNameLst>
                                          <p:attrName>style.visibility</p:attrName>
                                        </p:attrNameLst>
                                      </p:cBhvr>
                                      <p:to>
                                        <p:strVal val="visible"/>
                                      </p:to>
                                    </p:set>
                                  </p:childTnLst>
                                </p:cTn>
                              </p:par>
                              <p:par>
                                <p:cTn id="201" presetID="8" presetClass="emph" presetSubtype="0" repeatCount="indefinite" fill="hold" nodeType="withEffect">
                                  <p:stCondLst>
                                    <p:cond delay="0"/>
                                  </p:stCondLst>
                                  <p:endCondLst>
                                    <p:cond evt="onNext" delay="0">
                                      <p:tgtEl>
                                        <p:sldTgt/>
                                      </p:tgtEl>
                                    </p:cond>
                                  </p:endCondLst>
                                  <p:childTnLst>
                                    <p:animRot by="21600000">
                                      <p:cBhvr>
                                        <p:cTn id="202" dur="2000" fill="hold"/>
                                        <p:tgtEl>
                                          <p:spTgt spid="168"/>
                                        </p:tgtEl>
                                        <p:attrNameLst>
                                          <p:attrName>r</p:attrName>
                                        </p:attrNameLst>
                                      </p:cBhvr>
                                    </p:animRo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nodeType="clickEffect">
                                  <p:stCondLst>
                                    <p:cond delay="0"/>
                                  </p:stCondLst>
                                  <p:childTnLst>
                                    <p:set>
                                      <p:cBhvr>
                                        <p:cTn id="206" dur="1" fill="hold">
                                          <p:stCondLst>
                                            <p:cond delay="0"/>
                                          </p:stCondLst>
                                        </p:cTn>
                                        <p:tgtEl>
                                          <p:spTgt spid="170"/>
                                        </p:tgtEl>
                                        <p:attrNameLst>
                                          <p:attrName>style.visibility</p:attrName>
                                        </p:attrNameLst>
                                      </p:cBhvr>
                                      <p:to>
                                        <p:strVal val="visible"/>
                                      </p:to>
                                    </p:set>
                                  </p:childTnLst>
                                </p:cTn>
                              </p:par>
                              <p:par>
                                <p:cTn id="207" presetID="1" presetClass="entr" presetSubtype="0" fill="hold" nodeType="withEffect">
                                  <p:stCondLst>
                                    <p:cond delay="0"/>
                                  </p:stCondLst>
                                  <p:childTnLst>
                                    <p:set>
                                      <p:cBhvr>
                                        <p:cTn id="208" dur="1" fill="hold">
                                          <p:stCondLst>
                                            <p:cond delay="0"/>
                                          </p:stCondLst>
                                        </p:cTn>
                                        <p:tgtEl>
                                          <p:spTgt spid="173"/>
                                        </p:tgtEl>
                                        <p:attrNameLst>
                                          <p:attrName>style.visibility</p:attrName>
                                        </p:attrNameLst>
                                      </p:cBhvr>
                                      <p:to>
                                        <p:strVal val="visible"/>
                                      </p:to>
                                    </p:set>
                                  </p:childTnLst>
                                </p:cTn>
                              </p:par>
                              <p:par>
                                <p:cTn id="209" presetID="1" presetClass="entr" presetSubtype="0" fill="hold" nodeType="withEffect">
                                  <p:stCondLst>
                                    <p:cond delay="0"/>
                                  </p:stCondLst>
                                  <p:childTnLst>
                                    <p:set>
                                      <p:cBhvr>
                                        <p:cTn id="210" dur="1" fill="hold">
                                          <p:stCondLst>
                                            <p:cond delay="0"/>
                                          </p:stCondLst>
                                        </p:cTn>
                                        <p:tgtEl>
                                          <p:spTgt spid="174"/>
                                        </p:tgtEl>
                                        <p:attrNameLst>
                                          <p:attrName>style.visibility</p:attrName>
                                        </p:attrNameLst>
                                      </p:cBhvr>
                                      <p:to>
                                        <p:strVal val="visible"/>
                                      </p:to>
                                    </p:set>
                                  </p:childTnLst>
                                </p:cTn>
                              </p:par>
                              <p:par>
                                <p:cTn id="211" presetID="1" presetClass="entr" presetSubtype="0" fill="hold" nodeType="withEffect">
                                  <p:stCondLst>
                                    <p:cond delay="0"/>
                                  </p:stCondLst>
                                  <p:childTnLst>
                                    <p:set>
                                      <p:cBhvr>
                                        <p:cTn id="212" dur="1" fill="hold">
                                          <p:stCondLst>
                                            <p:cond delay="0"/>
                                          </p:stCondLst>
                                        </p:cTn>
                                        <p:tgtEl>
                                          <p:spTgt spid="175"/>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176"/>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178"/>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179"/>
                                        </p:tgtEl>
                                        <p:attrNameLst>
                                          <p:attrName>style.visibility</p:attrName>
                                        </p:attrNameLst>
                                      </p:cBhvr>
                                      <p:to>
                                        <p:strVal val="visible"/>
                                      </p:to>
                                    </p:set>
                                  </p:childTnLst>
                                </p:cTn>
                              </p:par>
                              <p:par>
                                <p:cTn id="219" presetID="1" presetClass="entr" presetSubtype="0" fill="hold" grpId="0" nodeType="withEffect">
                                  <p:stCondLst>
                                    <p:cond delay="0"/>
                                  </p:stCondLst>
                                  <p:childTnLst>
                                    <p:set>
                                      <p:cBhvr>
                                        <p:cTn id="220"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uild="allAtOnce"/>
      <p:bldP spid="99" grpId="0"/>
      <p:bldP spid="100" grpId="0"/>
      <p:bldP spid="145" grpId="0"/>
      <p:bldP spid="171" grpId="0" animBg="1"/>
      <p:bldP spid="172" grpId="0" animBg="1"/>
      <p:bldP spid="176" grpId="0" animBg="1"/>
      <p:bldP spid="178" grpId="0" animBg="1"/>
      <p:bldP spid="179" grpId="0" animBg="1"/>
      <p:bldP spid="18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250A05-1CF4-9DDE-5CCD-5C0318E58B1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019F19-66B4-E446-C284-6C51BB684246}"/>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02F0AACC-5663-DAED-3250-B1C9B9E693BA}"/>
              </a:ext>
            </a:extLst>
          </p:cNvPr>
          <p:cNvPicPr>
            <a:picLocks noChangeAspect="1"/>
          </p:cNvPicPr>
          <p:nvPr/>
        </p:nvPicPr>
        <p:blipFill>
          <a:blip r:embed="rId3"/>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FEFB0C5D-413E-C999-0F00-9569E758EF45}"/>
              </a:ext>
            </a:extLst>
          </p:cNvPr>
          <p:cNvSpPr txBox="1"/>
          <p:nvPr/>
        </p:nvSpPr>
        <p:spPr>
          <a:xfrm>
            <a:off x="548640" y="164592"/>
            <a:ext cx="3780394" cy="553998"/>
          </a:xfrm>
          <a:prstGeom prst="rect">
            <a:avLst/>
          </a:prstGeom>
          <a:noFill/>
        </p:spPr>
        <p:txBody>
          <a:bodyPr wrap="none">
            <a:spAutoFit/>
          </a:bodyPr>
          <a:lstStyle/>
          <a:p>
            <a:pPr>
              <a:defRPr sz="3000" b="1">
                <a:solidFill>
                  <a:srgbClr val="FFFFFF"/>
                </a:solidFill>
              </a:defRPr>
            </a:pPr>
            <a:r>
              <a:rPr lang="da-DK" noProof="0" dirty="0"/>
              <a:t>Introduktion til netværk</a:t>
            </a:r>
          </a:p>
        </p:txBody>
      </p:sp>
      <p:sp>
        <p:nvSpPr>
          <p:cNvPr id="6" name="Tekstfelt 5">
            <a:extLst>
              <a:ext uri="{FF2B5EF4-FFF2-40B4-BE49-F238E27FC236}">
                <a16:creationId xmlns:a16="http://schemas.microsoft.com/office/drawing/2014/main" id="{B79A9FA2-9B57-DD30-A57A-206EC3171C8C}"/>
              </a:ext>
            </a:extLst>
          </p:cNvPr>
          <p:cNvSpPr txBox="1"/>
          <p:nvPr/>
        </p:nvSpPr>
        <p:spPr>
          <a:xfrm>
            <a:off x="280874" y="1025238"/>
            <a:ext cx="2157963" cy="523220"/>
          </a:xfrm>
          <a:prstGeom prst="rect">
            <a:avLst/>
          </a:prstGeom>
          <a:noFill/>
        </p:spPr>
        <p:txBody>
          <a:bodyPr wrap="none" rtlCol="0">
            <a:spAutoFit/>
          </a:bodyPr>
          <a:lstStyle/>
          <a:p>
            <a:r>
              <a:rPr lang="da-DK" sz="2800" b="1" dirty="0">
                <a:solidFill>
                  <a:srgbClr val="00437C"/>
                </a:solidFill>
              </a:rPr>
              <a:t>OSI modellen</a:t>
            </a:r>
          </a:p>
        </p:txBody>
      </p:sp>
      <p:sp>
        <p:nvSpPr>
          <p:cNvPr id="8" name="Tekstfelt 7">
            <a:extLst>
              <a:ext uri="{FF2B5EF4-FFF2-40B4-BE49-F238E27FC236}">
                <a16:creationId xmlns:a16="http://schemas.microsoft.com/office/drawing/2014/main" id="{25142651-A90D-A8F7-DC1E-234AC252F588}"/>
              </a:ext>
            </a:extLst>
          </p:cNvPr>
          <p:cNvSpPr txBox="1"/>
          <p:nvPr/>
        </p:nvSpPr>
        <p:spPr>
          <a:xfrm>
            <a:off x="940526" y="2076994"/>
            <a:ext cx="1622367" cy="369332"/>
          </a:xfrm>
          <a:prstGeom prst="rect">
            <a:avLst/>
          </a:prstGeom>
          <a:noFill/>
          <a:ln w="57150">
            <a:solidFill>
              <a:srgbClr val="00B050"/>
            </a:solidFill>
          </a:ln>
        </p:spPr>
        <p:txBody>
          <a:bodyPr wrap="square" rtlCol="0">
            <a:spAutoFit/>
          </a:bodyPr>
          <a:lstStyle/>
          <a:p>
            <a:r>
              <a:rPr lang="da-DK" b="1" dirty="0"/>
              <a:t>7: Applikation</a:t>
            </a:r>
          </a:p>
        </p:txBody>
      </p:sp>
      <p:sp>
        <p:nvSpPr>
          <p:cNvPr id="12" name="Tekstfelt 11">
            <a:extLst>
              <a:ext uri="{FF2B5EF4-FFF2-40B4-BE49-F238E27FC236}">
                <a16:creationId xmlns:a16="http://schemas.microsoft.com/office/drawing/2014/main" id="{6BD687AB-D894-1B93-CD0C-2B5930D95890}"/>
              </a:ext>
            </a:extLst>
          </p:cNvPr>
          <p:cNvSpPr txBox="1"/>
          <p:nvPr/>
        </p:nvSpPr>
        <p:spPr>
          <a:xfrm>
            <a:off x="940527" y="2633441"/>
            <a:ext cx="1622367" cy="369332"/>
          </a:xfrm>
          <a:prstGeom prst="rect">
            <a:avLst/>
          </a:prstGeom>
          <a:noFill/>
          <a:ln w="57150">
            <a:solidFill>
              <a:srgbClr val="00B050"/>
            </a:solidFill>
          </a:ln>
        </p:spPr>
        <p:txBody>
          <a:bodyPr wrap="none" rtlCol="0">
            <a:spAutoFit/>
          </a:bodyPr>
          <a:lstStyle/>
          <a:p>
            <a:r>
              <a:rPr lang="da-DK" b="1" dirty="0"/>
              <a:t>6: Præsentation</a:t>
            </a:r>
          </a:p>
        </p:txBody>
      </p:sp>
      <p:sp>
        <p:nvSpPr>
          <p:cNvPr id="14" name="Tekstfelt 13">
            <a:extLst>
              <a:ext uri="{FF2B5EF4-FFF2-40B4-BE49-F238E27FC236}">
                <a16:creationId xmlns:a16="http://schemas.microsoft.com/office/drawing/2014/main" id="{ABB48D0A-95D9-4C6E-D1BE-E07D60B4EBB1}"/>
              </a:ext>
            </a:extLst>
          </p:cNvPr>
          <p:cNvSpPr txBox="1"/>
          <p:nvPr/>
        </p:nvSpPr>
        <p:spPr>
          <a:xfrm>
            <a:off x="940527" y="3189888"/>
            <a:ext cx="1622366" cy="369332"/>
          </a:xfrm>
          <a:prstGeom prst="rect">
            <a:avLst/>
          </a:prstGeom>
          <a:noFill/>
          <a:ln w="57150">
            <a:solidFill>
              <a:srgbClr val="00B050"/>
            </a:solidFill>
          </a:ln>
        </p:spPr>
        <p:txBody>
          <a:bodyPr wrap="square" rtlCol="0">
            <a:spAutoFit/>
          </a:bodyPr>
          <a:lstStyle/>
          <a:p>
            <a:r>
              <a:rPr lang="da-DK" b="1" dirty="0"/>
              <a:t>5: Session</a:t>
            </a:r>
          </a:p>
        </p:txBody>
      </p:sp>
      <p:sp>
        <p:nvSpPr>
          <p:cNvPr id="16" name="Tekstfelt 15">
            <a:extLst>
              <a:ext uri="{FF2B5EF4-FFF2-40B4-BE49-F238E27FC236}">
                <a16:creationId xmlns:a16="http://schemas.microsoft.com/office/drawing/2014/main" id="{5346A40B-1ACF-B4EF-22E1-001F36E65979}"/>
              </a:ext>
            </a:extLst>
          </p:cNvPr>
          <p:cNvSpPr txBox="1"/>
          <p:nvPr/>
        </p:nvSpPr>
        <p:spPr>
          <a:xfrm>
            <a:off x="940527" y="3746335"/>
            <a:ext cx="1622366" cy="369332"/>
          </a:xfrm>
          <a:prstGeom prst="rect">
            <a:avLst/>
          </a:prstGeom>
          <a:noFill/>
          <a:ln w="57150">
            <a:solidFill>
              <a:srgbClr val="92D050"/>
            </a:solidFill>
          </a:ln>
        </p:spPr>
        <p:txBody>
          <a:bodyPr wrap="square" rtlCol="0">
            <a:spAutoFit/>
          </a:bodyPr>
          <a:lstStyle/>
          <a:p>
            <a:r>
              <a:rPr lang="da-DK" b="1" dirty="0"/>
              <a:t>4: Transport</a:t>
            </a:r>
          </a:p>
        </p:txBody>
      </p:sp>
      <p:sp>
        <p:nvSpPr>
          <p:cNvPr id="18" name="Tekstfelt 17">
            <a:extLst>
              <a:ext uri="{FF2B5EF4-FFF2-40B4-BE49-F238E27FC236}">
                <a16:creationId xmlns:a16="http://schemas.microsoft.com/office/drawing/2014/main" id="{40EB64FC-F319-711C-C603-26843A36ADBA}"/>
              </a:ext>
            </a:extLst>
          </p:cNvPr>
          <p:cNvSpPr txBox="1"/>
          <p:nvPr/>
        </p:nvSpPr>
        <p:spPr>
          <a:xfrm>
            <a:off x="940526" y="4302782"/>
            <a:ext cx="1622365" cy="369332"/>
          </a:xfrm>
          <a:prstGeom prst="rect">
            <a:avLst/>
          </a:prstGeom>
          <a:noFill/>
          <a:ln w="57150">
            <a:solidFill>
              <a:srgbClr val="FFED59"/>
            </a:solidFill>
          </a:ln>
        </p:spPr>
        <p:txBody>
          <a:bodyPr wrap="square" rtlCol="0">
            <a:spAutoFit/>
          </a:bodyPr>
          <a:lstStyle/>
          <a:p>
            <a:r>
              <a:rPr lang="da-DK" b="1" dirty="0"/>
              <a:t>3: Netværk</a:t>
            </a:r>
          </a:p>
        </p:txBody>
      </p:sp>
      <p:sp>
        <p:nvSpPr>
          <p:cNvPr id="20" name="Tekstfelt 19">
            <a:extLst>
              <a:ext uri="{FF2B5EF4-FFF2-40B4-BE49-F238E27FC236}">
                <a16:creationId xmlns:a16="http://schemas.microsoft.com/office/drawing/2014/main" id="{F39D8CEE-F30C-48E7-3BA8-E9ED6CD4945B}"/>
              </a:ext>
            </a:extLst>
          </p:cNvPr>
          <p:cNvSpPr txBox="1"/>
          <p:nvPr/>
        </p:nvSpPr>
        <p:spPr>
          <a:xfrm>
            <a:off x="940527" y="4859229"/>
            <a:ext cx="1622364" cy="369332"/>
          </a:xfrm>
          <a:prstGeom prst="rect">
            <a:avLst/>
          </a:prstGeom>
          <a:noFill/>
          <a:ln w="57150">
            <a:solidFill>
              <a:srgbClr val="FFC000"/>
            </a:solidFill>
          </a:ln>
        </p:spPr>
        <p:txBody>
          <a:bodyPr wrap="square" rtlCol="0">
            <a:spAutoFit/>
          </a:bodyPr>
          <a:lstStyle/>
          <a:p>
            <a:r>
              <a:rPr lang="da-DK" b="1" dirty="0"/>
              <a:t>2: Datalink</a:t>
            </a:r>
          </a:p>
        </p:txBody>
      </p:sp>
      <p:sp>
        <p:nvSpPr>
          <p:cNvPr id="22" name="Tekstfelt 21">
            <a:extLst>
              <a:ext uri="{FF2B5EF4-FFF2-40B4-BE49-F238E27FC236}">
                <a16:creationId xmlns:a16="http://schemas.microsoft.com/office/drawing/2014/main" id="{F97B7F9D-35DE-F393-0E67-3F2043D274F4}"/>
              </a:ext>
            </a:extLst>
          </p:cNvPr>
          <p:cNvSpPr txBox="1"/>
          <p:nvPr/>
        </p:nvSpPr>
        <p:spPr>
          <a:xfrm>
            <a:off x="940527" y="5415676"/>
            <a:ext cx="1622364" cy="369332"/>
          </a:xfrm>
          <a:prstGeom prst="rect">
            <a:avLst/>
          </a:prstGeom>
          <a:noFill/>
          <a:ln w="57150">
            <a:solidFill>
              <a:srgbClr val="FF0000"/>
            </a:solidFill>
          </a:ln>
        </p:spPr>
        <p:txBody>
          <a:bodyPr wrap="square" rtlCol="0">
            <a:spAutoFit/>
          </a:bodyPr>
          <a:lstStyle/>
          <a:p>
            <a:r>
              <a:rPr lang="da-DK" b="1" dirty="0"/>
              <a:t>1: Fysisk</a:t>
            </a:r>
          </a:p>
        </p:txBody>
      </p:sp>
      <p:sp>
        <p:nvSpPr>
          <p:cNvPr id="24" name="Tekstfelt 23">
            <a:extLst>
              <a:ext uri="{FF2B5EF4-FFF2-40B4-BE49-F238E27FC236}">
                <a16:creationId xmlns:a16="http://schemas.microsoft.com/office/drawing/2014/main" id="{F3F94CE8-9601-CFDB-DEE4-C3ED3A0715DC}"/>
              </a:ext>
            </a:extLst>
          </p:cNvPr>
          <p:cNvSpPr txBox="1"/>
          <p:nvPr/>
        </p:nvSpPr>
        <p:spPr>
          <a:xfrm>
            <a:off x="2882537" y="2076994"/>
            <a:ext cx="1101635" cy="369332"/>
          </a:xfrm>
          <a:prstGeom prst="rect">
            <a:avLst/>
          </a:prstGeom>
          <a:noFill/>
          <a:ln w="57150">
            <a:solidFill>
              <a:srgbClr val="00B050"/>
            </a:solidFill>
          </a:ln>
        </p:spPr>
        <p:txBody>
          <a:bodyPr wrap="square" rtlCol="0">
            <a:spAutoFit/>
          </a:bodyPr>
          <a:lstStyle/>
          <a:p>
            <a:pPr algn="ctr"/>
            <a:r>
              <a:rPr lang="da-DK" b="1" dirty="0"/>
              <a:t>Data</a:t>
            </a:r>
          </a:p>
        </p:txBody>
      </p:sp>
      <p:sp>
        <p:nvSpPr>
          <p:cNvPr id="26" name="Tekstfelt 25">
            <a:extLst>
              <a:ext uri="{FF2B5EF4-FFF2-40B4-BE49-F238E27FC236}">
                <a16:creationId xmlns:a16="http://schemas.microsoft.com/office/drawing/2014/main" id="{4F4246D6-050C-6158-02BE-03229EEDC043}"/>
              </a:ext>
            </a:extLst>
          </p:cNvPr>
          <p:cNvSpPr txBox="1"/>
          <p:nvPr/>
        </p:nvSpPr>
        <p:spPr>
          <a:xfrm>
            <a:off x="2882537" y="2633441"/>
            <a:ext cx="1101635" cy="369332"/>
          </a:xfrm>
          <a:prstGeom prst="rect">
            <a:avLst/>
          </a:prstGeom>
          <a:noFill/>
          <a:ln w="57150">
            <a:solidFill>
              <a:srgbClr val="00B050"/>
            </a:solidFill>
          </a:ln>
        </p:spPr>
        <p:txBody>
          <a:bodyPr wrap="square" rtlCol="0">
            <a:spAutoFit/>
          </a:bodyPr>
          <a:lstStyle/>
          <a:p>
            <a:pPr algn="ctr"/>
            <a:r>
              <a:rPr lang="da-DK" b="1" dirty="0"/>
              <a:t>Data</a:t>
            </a:r>
          </a:p>
        </p:txBody>
      </p:sp>
      <p:sp>
        <p:nvSpPr>
          <p:cNvPr id="28" name="Tekstfelt 27">
            <a:extLst>
              <a:ext uri="{FF2B5EF4-FFF2-40B4-BE49-F238E27FC236}">
                <a16:creationId xmlns:a16="http://schemas.microsoft.com/office/drawing/2014/main" id="{8DBE1415-F678-E446-55B1-3D95DEDA768E}"/>
              </a:ext>
            </a:extLst>
          </p:cNvPr>
          <p:cNvSpPr txBox="1"/>
          <p:nvPr/>
        </p:nvSpPr>
        <p:spPr>
          <a:xfrm>
            <a:off x="2882537" y="3189888"/>
            <a:ext cx="1101636" cy="369332"/>
          </a:xfrm>
          <a:prstGeom prst="rect">
            <a:avLst/>
          </a:prstGeom>
          <a:noFill/>
          <a:ln w="57150">
            <a:solidFill>
              <a:srgbClr val="00B050"/>
            </a:solidFill>
          </a:ln>
        </p:spPr>
        <p:txBody>
          <a:bodyPr wrap="square" rtlCol="0">
            <a:spAutoFit/>
          </a:bodyPr>
          <a:lstStyle/>
          <a:p>
            <a:pPr algn="ctr"/>
            <a:r>
              <a:rPr lang="da-DK" b="1" dirty="0"/>
              <a:t>Data</a:t>
            </a:r>
          </a:p>
        </p:txBody>
      </p:sp>
      <p:sp>
        <p:nvSpPr>
          <p:cNvPr id="30" name="Tekstfelt 29">
            <a:extLst>
              <a:ext uri="{FF2B5EF4-FFF2-40B4-BE49-F238E27FC236}">
                <a16:creationId xmlns:a16="http://schemas.microsoft.com/office/drawing/2014/main" id="{81671815-9FF0-C783-3D60-AD3BCF688AA3}"/>
              </a:ext>
            </a:extLst>
          </p:cNvPr>
          <p:cNvSpPr txBox="1"/>
          <p:nvPr/>
        </p:nvSpPr>
        <p:spPr>
          <a:xfrm>
            <a:off x="2882536" y="3746335"/>
            <a:ext cx="1101636" cy="369332"/>
          </a:xfrm>
          <a:prstGeom prst="rect">
            <a:avLst/>
          </a:prstGeom>
          <a:noFill/>
          <a:ln w="57150">
            <a:solidFill>
              <a:srgbClr val="92D050"/>
            </a:solidFill>
          </a:ln>
        </p:spPr>
        <p:txBody>
          <a:bodyPr wrap="square" rtlCol="0">
            <a:spAutoFit/>
          </a:bodyPr>
          <a:lstStyle/>
          <a:p>
            <a:pPr algn="ctr"/>
            <a:r>
              <a:rPr lang="da-DK" b="1" dirty="0"/>
              <a:t>segments</a:t>
            </a:r>
          </a:p>
        </p:txBody>
      </p:sp>
      <p:sp>
        <p:nvSpPr>
          <p:cNvPr id="32" name="Tekstfelt 31">
            <a:extLst>
              <a:ext uri="{FF2B5EF4-FFF2-40B4-BE49-F238E27FC236}">
                <a16:creationId xmlns:a16="http://schemas.microsoft.com/office/drawing/2014/main" id="{1B5B3D19-9EDF-5B6E-5112-7EC5859BCB32}"/>
              </a:ext>
            </a:extLst>
          </p:cNvPr>
          <p:cNvSpPr txBox="1"/>
          <p:nvPr/>
        </p:nvSpPr>
        <p:spPr>
          <a:xfrm>
            <a:off x="2882534" y="4304568"/>
            <a:ext cx="1101635" cy="369332"/>
          </a:xfrm>
          <a:prstGeom prst="rect">
            <a:avLst/>
          </a:prstGeom>
          <a:noFill/>
          <a:ln w="57150">
            <a:solidFill>
              <a:srgbClr val="FFED59"/>
            </a:solidFill>
          </a:ln>
        </p:spPr>
        <p:txBody>
          <a:bodyPr wrap="square" rtlCol="0">
            <a:spAutoFit/>
          </a:bodyPr>
          <a:lstStyle/>
          <a:p>
            <a:pPr algn="ctr"/>
            <a:r>
              <a:rPr lang="da-DK" b="1" dirty="0" err="1"/>
              <a:t>Packets</a:t>
            </a:r>
            <a:endParaRPr lang="da-DK" b="1" dirty="0"/>
          </a:p>
        </p:txBody>
      </p:sp>
      <p:sp>
        <p:nvSpPr>
          <p:cNvPr id="34" name="Tekstfelt 33">
            <a:extLst>
              <a:ext uri="{FF2B5EF4-FFF2-40B4-BE49-F238E27FC236}">
                <a16:creationId xmlns:a16="http://schemas.microsoft.com/office/drawing/2014/main" id="{B87A6F01-15B5-8DA9-AEAB-FB37AD2BF7C0}"/>
              </a:ext>
            </a:extLst>
          </p:cNvPr>
          <p:cNvSpPr txBox="1"/>
          <p:nvPr/>
        </p:nvSpPr>
        <p:spPr>
          <a:xfrm>
            <a:off x="2882534" y="4859229"/>
            <a:ext cx="1101635" cy="369332"/>
          </a:xfrm>
          <a:prstGeom prst="rect">
            <a:avLst/>
          </a:prstGeom>
          <a:noFill/>
          <a:ln w="57150">
            <a:solidFill>
              <a:srgbClr val="FFC000"/>
            </a:solidFill>
          </a:ln>
        </p:spPr>
        <p:txBody>
          <a:bodyPr wrap="square" rtlCol="0">
            <a:spAutoFit/>
          </a:bodyPr>
          <a:lstStyle/>
          <a:p>
            <a:pPr algn="ctr"/>
            <a:r>
              <a:rPr lang="da-DK" b="1" dirty="0"/>
              <a:t>Frames</a:t>
            </a:r>
          </a:p>
        </p:txBody>
      </p:sp>
      <p:sp>
        <p:nvSpPr>
          <p:cNvPr id="36" name="Tekstfelt 35">
            <a:extLst>
              <a:ext uri="{FF2B5EF4-FFF2-40B4-BE49-F238E27FC236}">
                <a16:creationId xmlns:a16="http://schemas.microsoft.com/office/drawing/2014/main" id="{F0CA44EA-3ED6-8C91-5BC8-8308180E409C}"/>
              </a:ext>
            </a:extLst>
          </p:cNvPr>
          <p:cNvSpPr txBox="1"/>
          <p:nvPr/>
        </p:nvSpPr>
        <p:spPr>
          <a:xfrm>
            <a:off x="2882534" y="5415676"/>
            <a:ext cx="1101636" cy="369332"/>
          </a:xfrm>
          <a:prstGeom prst="rect">
            <a:avLst/>
          </a:prstGeom>
          <a:noFill/>
          <a:ln w="57150">
            <a:solidFill>
              <a:srgbClr val="FF0000"/>
            </a:solidFill>
          </a:ln>
        </p:spPr>
        <p:txBody>
          <a:bodyPr wrap="square" rtlCol="0">
            <a:spAutoFit/>
          </a:bodyPr>
          <a:lstStyle/>
          <a:p>
            <a:pPr algn="ctr"/>
            <a:r>
              <a:rPr lang="da-DK" b="1" dirty="0"/>
              <a:t>Bits</a:t>
            </a:r>
          </a:p>
        </p:txBody>
      </p:sp>
      <p:sp>
        <p:nvSpPr>
          <p:cNvPr id="38" name="Tekstfelt 37">
            <a:extLst>
              <a:ext uri="{FF2B5EF4-FFF2-40B4-BE49-F238E27FC236}">
                <a16:creationId xmlns:a16="http://schemas.microsoft.com/office/drawing/2014/main" id="{16BBE038-B125-1970-F68C-F2A6DD554716}"/>
              </a:ext>
            </a:extLst>
          </p:cNvPr>
          <p:cNvSpPr txBox="1"/>
          <p:nvPr/>
        </p:nvSpPr>
        <p:spPr>
          <a:xfrm>
            <a:off x="4303811" y="5415676"/>
            <a:ext cx="5689273" cy="369332"/>
          </a:xfrm>
          <a:prstGeom prst="rect">
            <a:avLst/>
          </a:prstGeom>
          <a:noFill/>
          <a:ln w="57150">
            <a:solidFill>
              <a:srgbClr val="FF0000"/>
            </a:solidFill>
          </a:ln>
        </p:spPr>
        <p:txBody>
          <a:bodyPr wrap="square" rtlCol="0">
            <a:spAutoFit/>
          </a:bodyPr>
          <a:lstStyle/>
          <a:p>
            <a:r>
              <a:rPr lang="da-DK" b="1" dirty="0"/>
              <a:t>Netværkskabler, stik og radiobølger</a:t>
            </a:r>
          </a:p>
        </p:txBody>
      </p:sp>
      <p:sp>
        <p:nvSpPr>
          <p:cNvPr id="40" name="Tekstfelt 39">
            <a:extLst>
              <a:ext uri="{FF2B5EF4-FFF2-40B4-BE49-F238E27FC236}">
                <a16:creationId xmlns:a16="http://schemas.microsoft.com/office/drawing/2014/main" id="{33A8DF28-6F50-4E6C-039B-504875E7689D}"/>
              </a:ext>
            </a:extLst>
          </p:cNvPr>
          <p:cNvSpPr txBox="1"/>
          <p:nvPr/>
        </p:nvSpPr>
        <p:spPr>
          <a:xfrm>
            <a:off x="4303812" y="4859229"/>
            <a:ext cx="5689272" cy="369332"/>
          </a:xfrm>
          <a:prstGeom prst="rect">
            <a:avLst/>
          </a:prstGeom>
          <a:noFill/>
          <a:ln w="57150">
            <a:solidFill>
              <a:srgbClr val="FFC000"/>
            </a:solidFill>
          </a:ln>
        </p:spPr>
        <p:txBody>
          <a:bodyPr wrap="square" rtlCol="0">
            <a:spAutoFit/>
          </a:bodyPr>
          <a:lstStyle/>
          <a:p>
            <a:r>
              <a:rPr lang="da-DK" b="1" dirty="0"/>
              <a:t>Pakker data ind og sætter labels på for sender og modtager</a:t>
            </a:r>
          </a:p>
        </p:txBody>
      </p:sp>
      <p:sp>
        <p:nvSpPr>
          <p:cNvPr id="42" name="Tekstfelt 41">
            <a:extLst>
              <a:ext uri="{FF2B5EF4-FFF2-40B4-BE49-F238E27FC236}">
                <a16:creationId xmlns:a16="http://schemas.microsoft.com/office/drawing/2014/main" id="{58A1F169-D1F4-E2FA-1CEC-13FC4CF2E469}"/>
              </a:ext>
            </a:extLst>
          </p:cNvPr>
          <p:cNvSpPr txBox="1"/>
          <p:nvPr/>
        </p:nvSpPr>
        <p:spPr>
          <a:xfrm>
            <a:off x="4303812" y="4302782"/>
            <a:ext cx="5689272" cy="369332"/>
          </a:xfrm>
          <a:prstGeom prst="rect">
            <a:avLst/>
          </a:prstGeom>
          <a:noFill/>
          <a:ln w="57150">
            <a:solidFill>
              <a:srgbClr val="FFED59"/>
            </a:solidFill>
          </a:ln>
        </p:spPr>
        <p:txBody>
          <a:bodyPr wrap="square" rtlCol="0">
            <a:spAutoFit/>
          </a:bodyPr>
          <a:lstStyle/>
          <a:p>
            <a:r>
              <a:rPr lang="da-DK" b="1" dirty="0"/>
              <a:t>Finder den bedste rute igennem netværket</a:t>
            </a:r>
          </a:p>
        </p:txBody>
      </p:sp>
      <p:sp>
        <p:nvSpPr>
          <p:cNvPr id="44" name="Tekstfelt 43">
            <a:extLst>
              <a:ext uri="{FF2B5EF4-FFF2-40B4-BE49-F238E27FC236}">
                <a16:creationId xmlns:a16="http://schemas.microsoft.com/office/drawing/2014/main" id="{E0D89D18-7A96-9280-2B89-9F0810A8F71C}"/>
              </a:ext>
            </a:extLst>
          </p:cNvPr>
          <p:cNvSpPr txBox="1"/>
          <p:nvPr/>
        </p:nvSpPr>
        <p:spPr>
          <a:xfrm>
            <a:off x="4303811" y="3746335"/>
            <a:ext cx="5689273" cy="369332"/>
          </a:xfrm>
          <a:prstGeom prst="rect">
            <a:avLst/>
          </a:prstGeom>
          <a:noFill/>
          <a:ln w="57150">
            <a:solidFill>
              <a:srgbClr val="92D050"/>
            </a:solidFill>
          </a:ln>
        </p:spPr>
        <p:txBody>
          <a:bodyPr wrap="square" rtlCol="0">
            <a:spAutoFit/>
          </a:bodyPr>
          <a:lstStyle/>
          <a:p>
            <a:r>
              <a:rPr lang="da-DK" b="1" dirty="0"/>
              <a:t>Sørger for at alle data når frem, eller får dem gensendt</a:t>
            </a:r>
          </a:p>
        </p:txBody>
      </p:sp>
      <p:sp>
        <p:nvSpPr>
          <p:cNvPr id="46" name="Tekstfelt 45">
            <a:extLst>
              <a:ext uri="{FF2B5EF4-FFF2-40B4-BE49-F238E27FC236}">
                <a16:creationId xmlns:a16="http://schemas.microsoft.com/office/drawing/2014/main" id="{F8D962E2-74EB-704F-9637-0A60B1E328F9}"/>
              </a:ext>
            </a:extLst>
          </p:cNvPr>
          <p:cNvSpPr txBox="1"/>
          <p:nvPr/>
        </p:nvSpPr>
        <p:spPr>
          <a:xfrm>
            <a:off x="4273769" y="3189888"/>
            <a:ext cx="5719316" cy="369332"/>
          </a:xfrm>
          <a:prstGeom prst="rect">
            <a:avLst/>
          </a:prstGeom>
          <a:noFill/>
          <a:ln w="57150">
            <a:solidFill>
              <a:srgbClr val="00B050"/>
            </a:solidFill>
          </a:ln>
        </p:spPr>
        <p:txBody>
          <a:bodyPr wrap="square" rtlCol="0">
            <a:spAutoFit/>
          </a:bodyPr>
          <a:lstStyle/>
          <a:p>
            <a:r>
              <a:rPr lang="da-DK" b="1" dirty="0"/>
              <a:t>Starter, styrer og afslutter forbindelsen mellem 2 enheder</a:t>
            </a:r>
          </a:p>
        </p:txBody>
      </p:sp>
      <p:sp>
        <p:nvSpPr>
          <p:cNvPr id="48" name="Tekstfelt 47">
            <a:extLst>
              <a:ext uri="{FF2B5EF4-FFF2-40B4-BE49-F238E27FC236}">
                <a16:creationId xmlns:a16="http://schemas.microsoft.com/office/drawing/2014/main" id="{DBE8BFFF-E897-D9BD-92AC-C30CAD6794D3}"/>
              </a:ext>
            </a:extLst>
          </p:cNvPr>
          <p:cNvSpPr txBox="1"/>
          <p:nvPr/>
        </p:nvSpPr>
        <p:spPr>
          <a:xfrm>
            <a:off x="4256789" y="2633441"/>
            <a:ext cx="5736296" cy="369332"/>
          </a:xfrm>
          <a:prstGeom prst="rect">
            <a:avLst/>
          </a:prstGeom>
          <a:noFill/>
          <a:ln w="57150">
            <a:solidFill>
              <a:srgbClr val="00B050"/>
            </a:solidFill>
          </a:ln>
        </p:spPr>
        <p:txBody>
          <a:bodyPr wrap="square" rtlCol="0">
            <a:spAutoFit/>
          </a:bodyPr>
          <a:lstStyle/>
          <a:p>
            <a:r>
              <a:rPr lang="da-DK" b="1" dirty="0"/>
              <a:t>Oversætter krypterede og komprimerede data</a:t>
            </a:r>
          </a:p>
        </p:txBody>
      </p:sp>
      <p:sp>
        <p:nvSpPr>
          <p:cNvPr id="50" name="Tekstfelt 49">
            <a:extLst>
              <a:ext uri="{FF2B5EF4-FFF2-40B4-BE49-F238E27FC236}">
                <a16:creationId xmlns:a16="http://schemas.microsoft.com/office/drawing/2014/main" id="{79DB834A-87D4-2454-AAA8-286DD86EB543}"/>
              </a:ext>
            </a:extLst>
          </p:cNvPr>
          <p:cNvSpPr txBox="1"/>
          <p:nvPr/>
        </p:nvSpPr>
        <p:spPr>
          <a:xfrm>
            <a:off x="4273768" y="2077834"/>
            <a:ext cx="5719317" cy="369332"/>
          </a:xfrm>
          <a:prstGeom prst="rect">
            <a:avLst/>
          </a:prstGeom>
          <a:noFill/>
          <a:ln w="57150">
            <a:solidFill>
              <a:srgbClr val="00B050"/>
            </a:solidFill>
          </a:ln>
        </p:spPr>
        <p:txBody>
          <a:bodyPr wrap="square" rtlCol="0">
            <a:spAutoFit/>
          </a:bodyPr>
          <a:lstStyle/>
          <a:p>
            <a:r>
              <a:rPr lang="da-DK" b="1" dirty="0"/>
              <a:t>Selve programmet i kan se fx mailprogram eller webbrowser</a:t>
            </a:r>
          </a:p>
        </p:txBody>
      </p:sp>
      <p:sp>
        <p:nvSpPr>
          <p:cNvPr id="5" name="Pladsholder til slidenummer 7">
            <a:extLst>
              <a:ext uri="{FF2B5EF4-FFF2-40B4-BE49-F238E27FC236}">
                <a16:creationId xmlns:a16="http://schemas.microsoft.com/office/drawing/2014/main" id="{F025937B-9BE4-0C33-DA65-997763721048}"/>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9</a:t>
            </a:fld>
            <a:endParaRPr lang="da-DK" dirty="0"/>
          </a:p>
        </p:txBody>
      </p:sp>
    </p:spTree>
    <p:extLst>
      <p:ext uri="{BB962C8B-B14F-4D97-AF65-F5344CB8AC3E}">
        <p14:creationId xmlns:p14="http://schemas.microsoft.com/office/powerpoint/2010/main" val="123768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4"/>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26"/>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28"/>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46"/>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48"/>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50"/>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hidden"/>
                                      </p:to>
                                    </p:set>
                                  </p:childTnLst>
                                </p:cTn>
                              </p:par>
                              <p:par>
                                <p:cTn id="53" presetID="1" presetClass="exit"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animBg="1"/>
      <p:bldP spid="24" grpId="0" animBg="1"/>
      <p:bldP spid="24" grpId="1" animBg="1"/>
      <p:bldP spid="26" grpId="0" animBg="1"/>
      <p:bldP spid="26" grpId="1" animBg="1"/>
      <p:bldP spid="28" grpId="0" animBg="1"/>
      <p:bldP spid="28" grpId="1" animBg="1"/>
      <p:bldP spid="30" grpId="0" animBg="1"/>
      <p:bldP spid="32" grpId="0" animBg="1"/>
      <p:bldP spid="34" grpId="0" animBg="1"/>
      <p:bldP spid="36" grpId="0" animBg="1"/>
      <p:bldP spid="38" grpId="0" animBg="1"/>
      <p:bldP spid="40" grpId="0" animBg="1"/>
      <p:bldP spid="42" grpId="0" animBg="1"/>
      <p:bldP spid="44" grpId="0" animBg="1"/>
      <p:bldP spid="46" grpId="0" animBg="1"/>
      <p:bldP spid="46" grpId="1" animBg="1"/>
      <p:bldP spid="48" grpId="0" animBg="1"/>
      <p:bldP spid="48" grpId="1" animBg="1"/>
      <p:bldP spid="50" grpId="0" animBg="1"/>
      <p:bldP spid="5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D70F2C-B7A7-AE64-5DFC-33A96CA74C1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3362F30-414D-1C7E-DCE6-F2839272D616}"/>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F800738D-F6E5-6414-D5AE-EC028CBF6051}"/>
              </a:ext>
            </a:extLst>
          </p:cNvPr>
          <p:cNvPicPr>
            <a:picLocks noChangeAspect="1"/>
          </p:cNvPicPr>
          <p:nvPr/>
        </p:nvPicPr>
        <p:blipFill>
          <a:blip r:embed="rId2"/>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035CDB11-43B2-6F8B-8AAF-B8594AAB77BF}"/>
              </a:ext>
            </a:extLst>
          </p:cNvPr>
          <p:cNvSpPr txBox="1"/>
          <p:nvPr/>
        </p:nvSpPr>
        <p:spPr>
          <a:xfrm>
            <a:off x="548640" y="164592"/>
            <a:ext cx="3780394" cy="553998"/>
          </a:xfrm>
          <a:prstGeom prst="rect">
            <a:avLst/>
          </a:prstGeom>
          <a:noFill/>
        </p:spPr>
        <p:txBody>
          <a:bodyPr wrap="none">
            <a:spAutoFit/>
          </a:bodyPr>
          <a:lstStyle/>
          <a:p>
            <a:pPr>
              <a:defRPr sz="3000" b="1">
                <a:solidFill>
                  <a:srgbClr val="FFFFFF"/>
                </a:solidFill>
              </a:defRPr>
            </a:pPr>
            <a:r>
              <a:rPr lang="da-DK" noProof="0" dirty="0"/>
              <a:t>Introduktion til netværk</a:t>
            </a:r>
          </a:p>
        </p:txBody>
      </p:sp>
      <p:sp>
        <p:nvSpPr>
          <p:cNvPr id="7" name="Tekstfelt 6">
            <a:extLst>
              <a:ext uri="{FF2B5EF4-FFF2-40B4-BE49-F238E27FC236}">
                <a16:creationId xmlns:a16="http://schemas.microsoft.com/office/drawing/2014/main" id="{36EA5D0B-DB31-3643-9A7A-28CACBCFDA59}"/>
              </a:ext>
            </a:extLst>
          </p:cNvPr>
          <p:cNvSpPr txBox="1"/>
          <p:nvPr/>
        </p:nvSpPr>
        <p:spPr>
          <a:xfrm>
            <a:off x="447978" y="981552"/>
            <a:ext cx="1089594" cy="523220"/>
          </a:xfrm>
          <a:prstGeom prst="rect">
            <a:avLst/>
          </a:prstGeom>
          <a:noFill/>
        </p:spPr>
        <p:txBody>
          <a:bodyPr wrap="none" rtlCol="0">
            <a:spAutoFit/>
          </a:bodyPr>
          <a:lstStyle/>
          <a:p>
            <a:r>
              <a:rPr lang="da-DK" sz="2800" b="1" dirty="0">
                <a:solidFill>
                  <a:srgbClr val="00437C"/>
                </a:solidFill>
              </a:rPr>
              <a:t>TCP/IP</a:t>
            </a:r>
          </a:p>
        </p:txBody>
      </p:sp>
      <p:sp>
        <p:nvSpPr>
          <p:cNvPr id="8" name="Tekstfelt 7">
            <a:extLst>
              <a:ext uri="{FF2B5EF4-FFF2-40B4-BE49-F238E27FC236}">
                <a16:creationId xmlns:a16="http://schemas.microsoft.com/office/drawing/2014/main" id="{E11146CA-2FF8-85A0-DEAE-EB592D8C6E93}"/>
              </a:ext>
            </a:extLst>
          </p:cNvPr>
          <p:cNvSpPr txBox="1"/>
          <p:nvPr/>
        </p:nvSpPr>
        <p:spPr>
          <a:xfrm>
            <a:off x="940526" y="2076994"/>
            <a:ext cx="1622367" cy="369332"/>
          </a:xfrm>
          <a:prstGeom prst="rect">
            <a:avLst/>
          </a:prstGeom>
          <a:noFill/>
          <a:ln w="57150">
            <a:solidFill>
              <a:srgbClr val="00B050"/>
            </a:solidFill>
          </a:ln>
        </p:spPr>
        <p:txBody>
          <a:bodyPr wrap="square" rtlCol="0">
            <a:spAutoFit/>
          </a:bodyPr>
          <a:lstStyle/>
          <a:p>
            <a:r>
              <a:rPr lang="da-DK" b="1" dirty="0"/>
              <a:t>7: Applikation</a:t>
            </a:r>
          </a:p>
        </p:txBody>
      </p:sp>
      <p:sp>
        <p:nvSpPr>
          <p:cNvPr id="9" name="Tekstfelt 8">
            <a:extLst>
              <a:ext uri="{FF2B5EF4-FFF2-40B4-BE49-F238E27FC236}">
                <a16:creationId xmlns:a16="http://schemas.microsoft.com/office/drawing/2014/main" id="{5193527E-69A7-6782-5062-CBFDAD0730D8}"/>
              </a:ext>
            </a:extLst>
          </p:cNvPr>
          <p:cNvSpPr txBox="1"/>
          <p:nvPr/>
        </p:nvSpPr>
        <p:spPr>
          <a:xfrm>
            <a:off x="940527" y="2633441"/>
            <a:ext cx="1622367" cy="369332"/>
          </a:xfrm>
          <a:prstGeom prst="rect">
            <a:avLst/>
          </a:prstGeom>
          <a:noFill/>
          <a:ln w="57150">
            <a:solidFill>
              <a:srgbClr val="00B050"/>
            </a:solidFill>
          </a:ln>
        </p:spPr>
        <p:txBody>
          <a:bodyPr wrap="none" rtlCol="0">
            <a:spAutoFit/>
          </a:bodyPr>
          <a:lstStyle/>
          <a:p>
            <a:r>
              <a:rPr lang="da-DK" b="1" dirty="0"/>
              <a:t>6: Præsentation</a:t>
            </a:r>
          </a:p>
        </p:txBody>
      </p:sp>
      <p:sp>
        <p:nvSpPr>
          <p:cNvPr id="10" name="Tekstfelt 9">
            <a:extLst>
              <a:ext uri="{FF2B5EF4-FFF2-40B4-BE49-F238E27FC236}">
                <a16:creationId xmlns:a16="http://schemas.microsoft.com/office/drawing/2014/main" id="{D8ACB401-7BED-7D99-4C07-EC7C60B5DA41}"/>
              </a:ext>
            </a:extLst>
          </p:cNvPr>
          <p:cNvSpPr txBox="1"/>
          <p:nvPr/>
        </p:nvSpPr>
        <p:spPr>
          <a:xfrm>
            <a:off x="940527" y="3189888"/>
            <a:ext cx="1622366" cy="369332"/>
          </a:xfrm>
          <a:prstGeom prst="rect">
            <a:avLst/>
          </a:prstGeom>
          <a:noFill/>
          <a:ln w="57150">
            <a:solidFill>
              <a:srgbClr val="00B050"/>
            </a:solidFill>
          </a:ln>
        </p:spPr>
        <p:txBody>
          <a:bodyPr wrap="square" rtlCol="0">
            <a:spAutoFit/>
          </a:bodyPr>
          <a:lstStyle/>
          <a:p>
            <a:r>
              <a:rPr lang="da-DK" b="1" dirty="0"/>
              <a:t>5: Session</a:t>
            </a:r>
          </a:p>
        </p:txBody>
      </p:sp>
      <p:sp>
        <p:nvSpPr>
          <p:cNvPr id="11" name="Tekstfelt 10">
            <a:extLst>
              <a:ext uri="{FF2B5EF4-FFF2-40B4-BE49-F238E27FC236}">
                <a16:creationId xmlns:a16="http://schemas.microsoft.com/office/drawing/2014/main" id="{F065ECDB-083A-D81E-CB95-39F60DE0D7D4}"/>
              </a:ext>
            </a:extLst>
          </p:cNvPr>
          <p:cNvSpPr txBox="1"/>
          <p:nvPr/>
        </p:nvSpPr>
        <p:spPr>
          <a:xfrm>
            <a:off x="940527" y="3746335"/>
            <a:ext cx="1622366" cy="369332"/>
          </a:xfrm>
          <a:prstGeom prst="rect">
            <a:avLst/>
          </a:prstGeom>
          <a:noFill/>
          <a:ln w="57150">
            <a:solidFill>
              <a:srgbClr val="92D050"/>
            </a:solidFill>
          </a:ln>
        </p:spPr>
        <p:txBody>
          <a:bodyPr wrap="square" rtlCol="0">
            <a:spAutoFit/>
          </a:bodyPr>
          <a:lstStyle/>
          <a:p>
            <a:r>
              <a:rPr lang="da-DK" b="1" dirty="0"/>
              <a:t>4: Transport</a:t>
            </a:r>
          </a:p>
        </p:txBody>
      </p:sp>
      <p:sp>
        <p:nvSpPr>
          <p:cNvPr id="12" name="Tekstfelt 11">
            <a:extLst>
              <a:ext uri="{FF2B5EF4-FFF2-40B4-BE49-F238E27FC236}">
                <a16:creationId xmlns:a16="http://schemas.microsoft.com/office/drawing/2014/main" id="{19189D7B-E2DC-31B4-0836-664EB45A5FF8}"/>
              </a:ext>
            </a:extLst>
          </p:cNvPr>
          <p:cNvSpPr txBox="1"/>
          <p:nvPr/>
        </p:nvSpPr>
        <p:spPr>
          <a:xfrm>
            <a:off x="940526" y="4302782"/>
            <a:ext cx="1622365" cy="369332"/>
          </a:xfrm>
          <a:prstGeom prst="rect">
            <a:avLst/>
          </a:prstGeom>
          <a:noFill/>
          <a:ln w="57150">
            <a:solidFill>
              <a:srgbClr val="FFED59"/>
            </a:solidFill>
          </a:ln>
        </p:spPr>
        <p:txBody>
          <a:bodyPr wrap="square" rtlCol="0">
            <a:spAutoFit/>
          </a:bodyPr>
          <a:lstStyle/>
          <a:p>
            <a:r>
              <a:rPr lang="da-DK" b="1" dirty="0"/>
              <a:t>3: Netværk</a:t>
            </a:r>
          </a:p>
        </p:txBody>
      </p:sp>
      <p:sp>
        <p:nvSpPr>
          <p:cNvPr id="13" name="Tekstfelt 12">
            <a:extLst>
              <a:ext uri="{FF2B5EF4-FFF2-40B4-BE49-F238E27FC236}">
                <a16:creationId xmlns:a16="http://schemas.microsoft.com/office/drawing/2014/main" id="{3DE7231A-564F-8190-8636-EE4C7E41A973}"/>
              </a:ext>
            </a:extLst>
          </p:cNvPr>
          <p:cNvSpPr txBox="1"/>
          <p:nvPr/>
        </p:nvSpPr>
        <p:spPr>
          <a:xfrm>
            <a:off x="940527" y="4859229"/>
            <a:ext cx="1622364" cy="369332"/>
          </a:xfrm>
          <a:prstGeom prst="rect">
            <a:avLst/>
          </a:prstGeom>
          <a:noFill/>
          <a:ln w="57150">
            <a:solidFill>
              <a:srgbClr val="FFC000"/>
            </a:solidFill>
          </a:ln>
        </p:spPr>
        <p:txBody>
          <a:bodyPr wrap="square" rtlCol="0">
            <a:spAutoFit/>
          </a:bodyPr>
          <a:lstStyle/>
          <a:p>
            <a:r>
              <a:rPr lang="da-DK" b="1" dirty="0"/>
              <a:t>2: Datalink</a:t>
            </a:r>
          </a:p>
        </p:txBody>
      </p:sp>
      <p:sp>
        <p:nvSpPr>
          <p:cNvPr id="14" name="Tekstfelt 13">
            <a:extLst>
              <a:ext uri="{FF2B5EF4-FFF2-40B4-BE49-F238E27FC236}">
                <a16:creationId xmlns:a16="http://schemas.microsoft.com/office/drawing/2014/main" id="{1C16D67E-574D-F507-5769-3CAD3F9E3CFC}"/>
              </a:ext>
            </a:extLst>
          </p:cNvPr>
          <p:cNvSpPr txBox="1"/>
          <p:nvPr/>
        </p:nvSpPr>
        <p:spPr>
          <a:xfrm>
            <a:off x="940527" y="5415676"/>
            <a:ext cx="1622364" cy="369332"/>
          </a:xfrm>
          <a:prstGeom prst="rect">
            <a:avLst/>
          </a:prstGeom>
          <a:noFill/>
          <a:ln w="57150">
            <a:solidFill>
              <a:srgbClr val="FF0000"/>
            </a:solidFill>
          </a:ln>
        </p:spPr>
        <p:txBody>
          <a:bodyPr wrap="square" rtlCol="0">
            <a:spAutoFit/>
          </a:bodyPr>
          <a:lstStyle/>
          <a:p>
            <a:r>
              <a:rPr lang="da-DK" b="1" dirty="0"/>
              <a:t>1: Fysisk</a:t>
            </a:r>
          </a:p>
        </p:txBody>
      </p:sp>
      <p:sp>
        <p:nvSpPr>
          <p:cNvPr id="15" name="Tekstfelt 14">
            <a:extLst>
              <a:ext uri="{FF2B5EF4-FFF2-40B4-BE49-F238E27FC236}">
                <a16:creationId xmlns:a16="http://schemas.microsoft.com/office/drawing/2014/main" id="{868639A8-0914-820C-206F-5422CEC8CFFC}"/>
              </a:ext>
            </a:extLst>
          </p:cNvPr>
          <p:cNvSpPr txBox="1"/>
          <p:nvPr/>
        </p:nvSpPr>
        <p:spPr>
          <a:xfrm>
            <a:off x="1503883" y="1659874"/>
            <a:ext cx="495649" cy="369332"/>
          </a:xfrm>
          <a:prstGeom prst="rect">
            <a:avLst/>
          </a:prstGeom>
          <a:noFill/>
        </p:spPr>
        <p:txBody>
          <a:bodyPr wrap="none" rtlCol="0">
            <a:spAutoFit/>
          </a:bodyPr>
          <a:lstStyle/>
          <a:p>
            <a:r>
              <a:rPr lang="da-DK" dirty="0"/>
              <a:t>OSI</a:t>
            </a:r>
          </a:p>
        </p:txBody>
      </p:sp>
      <p:sp>
        <p:nvSpPr>
          <p:cNvPr id="17" name="Tekstfelt 16">
            <a:extLst>
              <a:ext uri="{FF2B5EF4-FFF2-40B4-BE49-F238E27FC236}">
                <a16:creationId xmlns:a16="http://schemas.microsoft.com/office/drawing/2014/main" id="{E4C0522A-3694-5DD0-DD76-79FC37A7B220}"/>
              </a:ext>
            </a:extLst>
          </p:cNvPr>
          <p:cNvSpPr txBox="1"/>
          <p:nvPr/>
        </p:nvSpPr>
        <p:spPr>
          <a:xfrm>
            <a:off x="3328458" y="2070180"/>
            <a:ext cx="1622366" cy="1477328"/>
          </a:xfrm>
          <a:prstGeom prst="rect">
            <a:avLst/>
          </a:prstGeom>
          <a:noFill/>
          <a:ln w="57150">
            <a:solidFill>
              <a:srgbClr val="00B050"/>
            </a:solidFill>
          </a:ln>
        </p:spPr>
        <p:txBody>
          <a:bodyPr wrap="square" rtlCol="0">
            <a:spAutoFit/>
          </a:bodyPr>
          <a:lstStyle/>
          <a:p>
            <a:pPr algn="ctr"/>
            <a:r>
              <a:rPr lang="da-DK" b="1" dirty="0"/>
              <a:t>Applikation</a:t>
            </a:r>
          </a:p>
          <a:p>
            <a:endParaRPr lang="da-DK" b="1" dirty="0"/>
          </a:p>
          <a:p>
            <a:endParaRPr lang="da-DK" b="1" dirty="0"/>
          </a:p>
          <a:p>
            <a:endParaRPr lang="da-DK" b="1" dirty="0"/>
          </a:p>
          <a:p>
            <a:endParaRPr lang="da-DK" b="1" dirty="0"/>
          </a:p>
        </p:txBody>
      </p:sp>
      <p:sp>
        <p:nvSpPr>
          <p:cNvPr id="19" name="Tekstfelt 18">
            <a:extLst>
              <a:ext uri="{FF2B5EF4-FFF2-40B4-BE49-F238E27FC236}">
                <a16:creationId xmlns:a16="http://schemas.microsoft.com/office/drawing/2014/main" id="{C0DF8633-9F9F-BC5D-B5FD-6103E5C79C23}"/>
              </a:ext>
            </a:extLst>
          </p:cNvPr>
          <p:cNvSpPr txBox="1"/>
          <p:nvPr/>
        </p:nvSpPr>
        <p:spPr>
          <a:xfrm>
            <a:off x="3328457" y="3746335"/>
            <a:ext cx="1622366" cy="369332"/>
          </a:xfrm>
          <a:prstGeom prst="rect">
            <a:avLst/>
          </a:prstGeom>
          <a:noFill/>
          <a:ln w="57150">
            <a:solidFill>
              <a:srgbClr val="92D050"/>
            </a:solidFill>
          </a:ln>
        </p:spPr>
        <p:txBody>
          <a:bodyPr wrap="square" rtlCol="0">
            <a:spAutoFit/>
          </a:bodyPr>
          <a:lstStyle/>
          <a:p>
            <a:pPr algn="ctr"/>
            <a:r>
              <a:rPr lang="da-DK" b="1" dirty="0"/>
              <a:t>Transport</a:t>
            </a:r>
          </a:p>
        </p:txBody>
      </p:sp>
      <p:sp>
        <p:nvSpPr>
          <p:cNvPr id="21" name="Tekstfelt 20">
            <a:extLst>
              <a:ext uri="{FF2B5EF4-FFF2-40B4-BE49-F238E27FC236}">
                <a16:creationId xmlns:a16="http://schemas.microsoft.com/office/drawing/2014/main" id="{7CDFAFE6-D9AE-5E56-6B21-7070F09A8B59}"/>
              </a:ext>
            </a:extLst>
          </p:cNvPr>
          <p:cNvSpPr txBox="1"/>
          <p:nvPr/>
        </p:nvSpPr>
        <p:spPr>
          <a:xfrm>
            <a:off x="3331029" y="4314494"/>
            <a:ext cx="1622365" cy="369332"/>
          </a:xfrm>
          <a:prstGeom prst="rect">
            <a:avLst/>
          </a:prstGeom>
          <a:noFill/>
          <a:ln w="57150">
            <a:solidFill>
              <a:srgbClr val="FFED59"/>
            </a:solidFill>
          </a:ln>
        </p:spPr>
        <p:txBody>
          <a:bodyPr wrap="square" rtlCol="0">
            <a:spAutoFit/>
          </a:bodyPr>
          <a:lstStyle/>
          <a:p>
            <a:pPr algn="ctr"/>
            <a:r>
              <a:rPr lang="da-DK" b="1" dirty="0"/>
              <a:t>Internet </a:t>
            </a:r>
          </a:p>
        </p:txBody>
      </p:sp>
      <p:sp>
        <p:nvSpPr>
          <p:cNvPr id="23" name="Tekstfelt 22">
            <a:extLst>
              <a:ext uri="{FF2B5EF4-FFF2-40B4-BE49-F238E27FC236}">
                <a16:creationId xmlns:a16="http://schemas.microsoft.com/office/drawing/2014/main" id="{F00E46B7-937D-8B82-30FE-8B537ADDBE8E}"/>
              </a:ext>
            </a:extLst>
          </p:cNvPr>
          <p:cNvSpPr txBox="1"/>
          <p:nvPr/>
        </p:nvSpPr>
        <p:spPr>
          <a:xfrm>
            <a:off x="3328457" y="4859229"/>
            <a:ext cx="1622364" cy="923330"/>
          </a:xfrm>
          <a:prstGeom prst="rect">
            <a:avLst/>
          </a:prstGeom>
          <a:noFill/>
          <a:ln w="57150">
            <a:solidFill>
              <a:srgbClr val="FF0000"/>
            </a:solidFill>
          </a:ln>
        </p:spPr>
        <p:txBody>
          <a:bodyPr wrap="square" rtlCol="0">
            <a:spAutoFit/>
          </a:bodyPr>
          <a:lstStyle/>
          <a:p>
            <a:pPr algn="ctr"/>
            <a:r>
              <a:rPr lang="da-DK" b="1" dirty="0"/>
              <a:t>Network Access</a:t>
            </a:r>
          </a:p>
          <a:p>
            <a:endParaRPr lang="da-DK" b="1" dirty="0"/>
          </a:p>
          <a:p>
            <a:endParaRPr lang="da-DK" b="1" dirty="0"/>
          </a:p>
        </p:txBody>
      </p:sp>
      <p:cxnSp>
        <p:nvCxnSpPr>
          <p:cNvPr id="25" name="Lige pilforbindelse 24">
            <a:extLst>
              <a:ext uri="{FF2B5EF4-FFF2-40B4-BE49-F238E27FC236}">
                <a16:creationId xmlns:a16="http://schemas.microsoft.com/office/drawing/2014/main" id="{5AD1A8F9-420C-3266-8F56-5B15D43FEF38}"/>
              </a:ext>
            </a:extLst>
          </p:cNvPr>
          <p:cNvCxnSpPr>
            <a:stCxn id="13" idx="3"/>
            <a:endCxn id="23" idx="1"/>
          </p:cNvCxnSpPr>
          <p:nvPr/>
        </p:nvCxnSpPr>
        <p:spPr>
          <a:xfrm>
            <a:off x="2562891" y="5043895"/>
            <a:ext cx="765566" cy="276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Lige pilforbindelse 26">
            <a:extLst>
              <a:ext uri="{FF2B5EF4-FFF2-40B4-BE49-F238E27FC236}">
                <a16:creationId xmlns:a16="http://schemas.microsoft.com/office/drawing/2014/main" id="{80A22E28-27F0-34B8-E4F1-A4F98E000453}"/>
              </a:ext>
            </a:extLst>
          </p:cNvPr>
          <p:cNvCxnSpPr>
            <a:stCxn id="14" idx="3"/>
            <a:endCxn id="23" idx="1"/>
          </p:cNvCxnSpPr>
          <p:nvPr/>
        </p:nvCxnSpPr>
        <p:spPr>
          <a:xfrm flipV="1">
            <a:off x="2562891" y="5320894"/>
            <a:ext cx="765566" cy="279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Lige pilforbindelse 28">
            <a:extLst>
              <a:ext uri="{FF2B5EF4-FFF2-40B4-BE49-F238E27FC236}">
                <a16:creationId xmlns:a16="http://schemas.microsoft.com/office/drawing/2014/main" id="{73F2055C-41E0-8A73-4790-A5F1117325C0}"/>
              </a:ext>
            </a:extLst>
          </p:cNvPr>
          <p:cNvCxnSpPr>
            <a:stCxn id="12" idx="3"/>
            <a:endCxn id="21" idx="1"/>
          </p:cNvCxnSpPr>
          <p:nvPr/>
        </p:nvCxnSpPr>
        <p:spPr>
          <a:xfrm>
            <a:off x="2562891" y="4487448"/>
            <a:ext cx="768138" cy="117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Lige pilforbindelse 30">
            <a:extLst>
              <a:ext uri="{FF2B5EF4-FFF2-40B4-BE49-F238E27FC236}">
                <a16:creationId xmlns:a16="http://schemas.microsoft.com/office/drawing/2014/main" id="{47EB5878-66B1-2253-7FFC-2A90FCF8E87E}"/>
              </a:ext>
            </a:extLst>
          </p:cNvPr>
          <p:cNvCxnSpPr>
            <a:stCxn id="11" idx="3"/>
            <a:endCxn id="19" idx="1"/>
          </p:cNvCxnSpPr>
          <p:nvPr/>
        </p:nvCxnSpPr>
        <p:spPr>
          <a:xfrm>
            <a:off x="2562893" y="3931001"/>
            <a:ext cx="7655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Lige pilforbindelse 32">
            <a:extLst>
              <a:ext uri="{FF2B5EF4-FFF2-40B4-BE49-F238E27FC236}">
                <a16:creationId xmlns:a16="http://schemas.microsoft.com/office/drawing/2014/main" id="{418C24D0-994A-9CF3-B86A-E179521F63AC}"/>
              </a:ext>
            </a:extLst>
          </p:cNvPr>
          <p:cNvCxnSpPr>
            <a:stCxn id="9" idx="3"/>
            <a:endCxn id="17" idx="1"/>
          </p:cNvCxnSpPr>
          <p:nvPr/>
        </p:nvCxnSpPr>
        <p:spPr>
          <a:xfrm flipV="1">
            <a:off x="2562894" y="2808844"/>
            <a:ext cx="765564" cy="92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Lige pilforbindelse 34">
            <a:extLst>
              <a:ext uri="{FF2B5EF4-FFF2-40B4-BE49-F238E27FC236}">
                <a16:creationId xmlns:a16="http://schemas.microsoft.com/office/drawing/2014/main" id="{6DA70B1B-D7EB-EA9C-3D5A-2E9E1BB4C3F4}"/>
              </a:ext>
            </a:extLst>
          </p:cNvPr>
          <p:cNvCxnSpPr>
            <a:stCxn id="8" idx="3"/>
          </p:cNvCxnSpPr>
          <p:nvPr/>
        </p:nvCxnSpPr>
        <p:spPr>
          <a:xfrm>
            <a:off x="2562893" y="2261660"/>
            <a:ext cx="765564"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Lige pilforbindelse 36">
            <a:extLst>
              <a:ext uri="{FF2B5EF4-FFF2-40B4-BE49-F238E27FC236}">
                <a16:creationId xmlns:a16="http://schemas.microsoft.com/office/drawing/2014/main" id="{6F1ABAC2-30EB-9F39-DB27-3EA787FC1EDD}"/>
              </a:ext>
            </a:extLst>
          </p:cNvPr>
          <p:cNvCxnSpPr>
            <a:stCxn id="10" idx="3"/>
          </p:cNvCxnSpPr>
          <p:nvPr/>
        </p:nvCxnSpPr>
        <p:spPr>
          <a:xfrm flipV="1">
            <a:off x="2562893" y="3189888"/>
            <a:ext cx="765564" cy="184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kstfelt 40">
            <a:extLst>
              <a:ext uri="{FF2B5EF4-FFF2-40B4-BE49-F238E27FC236}">
                <a16:creationId xmlns:a16="http://schemas.microsoft.com/office/drawing/2014/main" id="{55F04153-7F6C-DEF0-1FDB-42AF5A435190}"/>
              </a:ext>
            </a:extLst>
          </p:cNvPr>
          <p:cNvSpPr txBox="1"/>
          <p:nvPr/>
        </p:nvSpPr>
        <p:spPr>
          <a:xfrm>
            <a:off x="3751744" y="1613147"/>
            <a:ext cx="775790" cy="369332"/>
          </a:xfrm>
          <a:prstGeom prst="rect">
            <a:avLst/>
          </a:prstGeom>
          <a:noFill/>
        </p:spPr>
        <p:txBody>
          <a:bodyPr wrap="none" rtlCol="0">
            <a:spAutoFit/>
          </a:bodyPr>
          <a:lstStyle/>
          <a:p>
            <a:r>
              <a:rPr lang="da-DK" dirty="0"/>
              <a:t>TCP/IP</a:t>
            </a:r>
          </a:p>
        </p:txBody>
      </p:sp>
      <p:sp>
        <p:nvSpPr>
          <p:cNvPr id="42" name="Tekstfelt 41">
            <a:extLst>
              <a:ext uri="{FF2B5EF4-FFF2-40B4-BE49-F238E27FC236}">
                <a16:creationId xmlns:a16="http://schemas.microsoft.com/office/drawing/2014/main" id="{C02E04F0-8F0F-DDA2-295E-3E9EF358D679}"/>
              </a:ext>
            </a:extLst>
          </p:cNvPr>
          <p:cNvSpPr txBox="1"/>
          <p:nvPr/>
        </p:nvSpPr>
        <p:spPr>
          <a:xfrm>
            <a:off x="5290457" y="1416153"/>
            <a:ext cx="6753498" cy="1477328"/>
          </a:xfrm>
          <a:prstGeom prst="rect">
            <a:avLst/>
          </a:prstGeom>
          <a:noFill/>
          <a:ln w="57150">
            <a:solidFill>
              <a:srgbClr val="00B050"/>
            </a:solidFill>
          </a:ln>
        </p:spPr>
        <p:txBody>
          <a:bodyPr wrap="square" rtlCol="0">
            <a:spAutoFit/>
          </a:bodyPr>
          <a:lstStyle/>
          <a:p>
            <a:r>
              <a:rPr lang="da-DK" b="1" dirty="0"/>
              <a:t>HTTP / HTTPS</a:t>
            </a:r>
            <a:r>
              <a:rPr lang="da-DK" dirty="0"/>
              <a:t> – </a:t>
            </a:r>
            <a:r>
              <a:rPr lang="da-DK" dirty="0" err="1"/>
              <a:t>HyperText</a:t>
            </a:r>
            <a:r>
              <a:rPr lang="da-DK" dirty="0"/>
              <a:t> Transfer Protocol (Secure) - web trafik</a:t>
            </a:r>
          </a:p>
          <a:p>
            <a:r>
              <a:rPr lang="da-DK" b="1" dirty="0"/>
              <a:t>FTP / SFTP </a:t>
            </a:r>
            <a:r>
              <a:rPr lang="da-DK" dirty="0"/>
              <a:t>– File Transfer Protocol – Fil overførsel</a:t>
            </a:r>
          </a:p>
          <a:p>
            <a:r>
              <a:rPr lang="da-DK" b="1" dirty="0"/>
              <a:t>DHCP</a:t>
            </a:r>
            <a:r>
              <a:rPr lang="da-DK" dirty="0"/>
              <a:t> – Dynamic Host </a:t>
            </a:r>
            <a:r>
              <a:rPr lang="da-DK" dirty="0" err="1"/>
              <a:t>configuration</a:t>
            </a:r>
            <a:r>
              <a:rPr lang="da-DK" dirty="0"/>
              <a:t> Protocol - Tildeling af </a:t>
            </a:r>
            <a:r>
              <a:rPr lang="da-DK" dirty="0" err="1"/>
              <a:t>IP’er</a:t>
            </a:r>
            <a:endParaRPr lang="da-DK" dirty="0"/>
          </a:p>
          <a:p>
            <a:r>
              <a:rPr lang="da-DK" b="1" dirty="0"/>
              <a:t>SNMP </a:t>
            </a:r>
            <a:r>
              <a:rPr lang="da-DK" dirty="0"/>
              <a:t>– Simple Network Management Protocol – overvågning / styring </a:t>
            </a:r>
          </a:p>
          <a:p>
            <a:r>
              <a:rPr lang="da-DK" b="1" dirty="0"/>
              <a:t>Telnet / SSH </a:t>
            </a:r>
            <a:r>
              <a:rPr lang="da-DK" dirty="0"/>
              <a:t>– Secure </a:t>
            </a:r>
            <a:r>
              <a:rPr lang="da-DK" dirty="0" err="1"/>
              <a:t>shell</a:t>
            </a:r>
            <a:r>
              <a:rPr lang="da-DK" dirty="0"/>
              <a:t> - </a:t>
            </a:r>
            <a:r>
              <a:rPr lang="da-DK" dirty="0" err="1"/>
              <a:t>command</a:t>
            </a:r>
            <a:r>
              <a:rPr lang="da-DK" dirty="0"/>
              <a:t> line </a:t>
            </a:r>
            <a:r>
              <a:rPr lang="da-DK" dirty="0" err="1"/>
              <a:t>basseret</a:t>
            </a:r>
            <a:r>
              <a:rPr lang="da-DK" dirty="0"/>
              <a:t> administration</a:t>
            </a:r>
          </a:p>
        </p:txBody>
      </p:sp>
      <p:sp>
        <p:nvSpPr>
          <p:cNvPr id="44" name="Tekstfelt 43">
            <a:extLst>
              <a:ext uri="{FF2B5EF4-FFF2-40B4-BE49-F238E27FC236}">
                <a16:creationId xmlns:a16="http://schemas.microsoft.com/office/drawing/2014/main" id="{883F9C30-BD2C-9205-BB58-B107DB8ECD8A}"/>
              </a:ext>
            </a:extLst>
          </p:cNvPr>
          <p:cNvSpPr txBox="1"/>
          <p:nvPr/>
        </p:nvSpPr>
        <p:spPr>
          <a:xfrm>
            <a:off x="5290457" y="3207269"/>
            <a:ext cx="6753497" cy="646331"/>
          </a:xfrm>
          <a:prstGeom prst="rect">
            <a:avLst/>
          </a:prstGeom>
          <a:noFill/>
          <a:ln w="57150">
            <a:solidFill>
              <a:srgbClr val="B6DB9D"/>
            </a:solidFill>
          </a:ln>
        </p:spPr>
        <p:txBody>
          <a:bodyPr wrap="square" rtlCol="0">
            <a:spAutoFit/>
          </a:bodyPr>
          <a:lstStyle/>
          <a:p>
            <a:r>
              <a:rPr lang="da-DK" b="1" dirty="0"/>
              <a:t>TCP</a:t>
            </a:r>
            <a:r>
              <a:rPr lang="da-DK" dirty="0"/>
              <a:t> – Transmission Control Protocol – Pålidelighed over hastighed</a:t>
            </a:r>
            <a:br>
              <a:rPr lang="da-DK" dirty="0"/>
            </a:br>
            <a:r>
              <a:rPr lang="da-DK" b="1" dirty="0"/>
              <a:t>UDP</a:t>
            </a:r>
            <a:r>
              <a:rPr lang="da-DK" dirty="0"/>
              <a:t> – User Datagram Protocol – Hastighed over pålidelighed</a:t>
            </a:r>
          </a:p>
        </p:txBody>
      </p:sp>
      <p:sp>
        <p:nvSpPr>
          <p:cNvPr id="46" name="Tekstfelt 45">
            <a:extLst>
              <a:ext uri="{FF2B5EF4-FFF2-40B4-BE49-F238E27FC236}">
                <a16:creationId xmlns:a16="http://schemas.microsoft.com/office/drawing/2014/main" id="{3533D89D-CACE-71AA-9680-48FC1D3427D2}"/>
              </a:ext>
            </a:extLst>
          </p:cNvPr>
          <p:cNvSpPr txBox="1"/>
          <p:nvPr/>
        </p:nvSpPr>
        <p:spPr>
          <a:xfrm>
            <a:off x="5290458" y="4167388"/>
            <a:ext cx="6753496" cy="646331"/>
          </a:xfrm>
          <a:prstGeom prst="rect">
            <a:avLst/>
          </a:prstGeom>
          <a:noFill/>
          <a:ln w="57150">
            <a:solidFill>
              <a:srgbClr val="FFED59"/>
            </a:solidFill>
          </a:ln>
        </p:spPr>
        <p:txBody>
          <a:bodyPr wrap="square" rtlCol="0">
            <a:spAutoFit/>
          </a:bodyPr>
          <a:lstStyle/>
          <a:p>
            <a:r>
              <a:rPr lang="da-DK" b="1" dirty="0"/>
              <a:t>IP </a:t>
            </a:r>
            <a:r>
              <a:rPr lang="da-DK" dirty="0"/>
              <a:t>– Internet Protocol - </a:t>
            </a:r>
          </a:p>
          <a:p>
            <a:r>
              <a:rPr lang="da-DK" b="1" dirty="0"/>
              <a:t>ICMP</a:t>
            </a:r>
            <a:r>
              <a:rPr lang="da-DK" dirty="0"/>
              <a:t> – Internet Control Message Protocol - Ping eller traceroute</a:t>
            </a:r>
          </a:p>
        </p:txBody>
      </p:sp>
      <p:sp>
        <p:nvSpPr>
          <p:cNvPr id="50" name="Tekstfelt 49">
            <a:extLst>
              <a:ext uri="{FF2B5EF4-FFF2-40B4-BE49-F238E27FC236}">
                <a16:creationId xmlns:a16="http://schemas.microsoft.com/office/drawing/2014/main" id="{21EBE483-EB21-EB0D-4AD4-C005516C97D6}"/>
              </a:ext>
            </a:extLst>
          </p:cNvPr>
          <p:cNvSpPr txBox="1"/>
          <p:nvPr/>
        </p:nvSpPr>
        <p:spPr>
          <a:xfrm>
            <a:off x="5290457" y="5127507"/>
            <a:ext cx="6753496" cy="1200329"/>
          </a:xfrm>
          <a:prstGeom prst="rect">
            <a:avLst/>
          </a:prstGeom>
          <a:noFill/>
          <a:ln w="57150">
            <a:solidFill>
              <a:srgbClr val="FF0000"/>
            </a:solidFill>
          </a:ln>
        </p:spPr>
        <p:txBody>
          <a:bodyPr wrap="square" rtlCol="0">
            <a:spAutoFit/>
          </a:bodyPr>
          <a:lstStyle/>
          <a:p>
            <a:r>
              <a:rPr lang="da-DK" b="1" dirty="0"/>
              <a:t>ARP</a:t>
            </a:r>
            <a:r>
              <a:rPr lang="da-DK" dirty="0"/>
              <a:t> – </a:t>
            </a:r>
            <a:r>
              <a:rPr lang="da-DK" dirty="0" err="1"/>
              <a:t>Adress</a:t>
            </a:r>
            <a:r>
              <a:rPr lang="da-DK" dirty="0"/>
              <a:t> Resolution Protocol – oversætter MAC og IP adresser</a:t>
            </a:r>
            <a:endParaRPr lang="da-DK" b="1" dirty="0"/>
          </a:p>
          <a:p>
            <a:r>
              <a:rPr lang="da-DK" b="1" dirty="0"/>
              <a:t>Ethernet</a:t>
            </a:r>
            <a:r>
              <a:rPr lang="da-DK" dirty="0"/>
              <a:t> – IEEE 802.3</a:t>
            </a:r>
          </a:p>
          <a:p>
            <a:r>
              <a:rPr lang="da-DK" b="1" dirty="0" err="1"/>
              <a:t>Wifi</a:t>
            </a:r>
            <a:r>
              <a:rPr lang="da-DK" dirty="0"/>
              <a:t> – IEEE 802.11</a:t>
            </a:r>
          </a:p>
          <a:p>
            <a:r>
              <a:rPr lang="da-DK" b="1" dirty="0"/>
              <a:t>STP</a:t>
            </a:r>
            <a:r>
              <a:rPr lang="da-DK" dirty="0"/>
              <a:t> – </a:t>
            </a:r>
            <a:r>
              <a:rPr lang="da-DK" dirty="0" err="1"/>
              <a:t>Spanning</a:t>
            </a:r>
            <a:r>
              <a:rPr lang="da-DK" dirty="0"/>
              <a:t> </a:t>
            </a:r>
            <a:r>
              <a:rPr lang="da-DK" dirty="0" err="1"/>
              <a:t>tree</a:t>
            </a:r>
            <a:r>
              <a:rPr lang="da-DK" dirty="0"/>
              <a:t> Protocol – loop </a:t>
            </a:r>
            <a:r>
              <a:rPr lang="da-DK" dirty="0" err="1"/>
              <a:t>protection</a:t>
            </a:r>
            <a:endParaRPr lang="da-DK" b="1" dirty="0"/>
          </a:p>
        </p:txBody>
      </p:sp>
      <p:sp>
        <p:nvSpPr>
          <p:cNvPr id="5" name="Pladsholder til slidenummer 7">
            <a:extLst>
              <a:ext uri="{FF2B5EF4-FFF2-40B4-BE49-F238E27FC236}">
                <a16:creationId xmlns:a16="http://schemas.microsoft.com/office/drawing/2014/main" id="{AC3BF4A2-DC22-ACD2-153A-EEE9B71566FB}"/>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10</a:t>
            </a:fld>
            <a:endParaRPr lang="da-DK" dirty="0"/>
          </a:p>
        </p:txBody>
      </p:sp>
    </p:spTree>
    <p:extLst>
      <p:ext uri="{BB962C8B-B14F-4D97-AF65-F5344CB8AC3E}">
        <p14:creationId xmlns:p14="http://schemas.microsoft.com/office/powerpoint/2010/main" val="3045333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8" name="Billede 57" descr="Et billede, der indeholder græs, felt, natur, udendørs&#10;&#10;Automatisk genereret beskrivelse">
            <a:extLst>
              <a:ext uri="{FF2B5EF4-FFF2-40B4-BE49-F238E27FC236}">
                <a16:creationId xmlns:a16="http://schemas.microsoft.com/office/drawing/2014/main" id="{5192BF59-276E-4108-A8E0-F68C26C00B31}"/>
              </a:ext>
            </a:extLst>
          </p:cNvPr>
          <p:cNvPicPr>
            <a:picLocks noChangeAspect="1"/>
          </p:cNvPicPr>
          <p:nvPr/>
        </p:nvPicPr>
        <p:blipFill rotWithShape="1">
          <a:blip r:embed="rId3"/>
          <a:srcRect t="16247"/>
          <a:stretch/>
        </p:blipFill>
        <p:spPr>
          <a:xfrm>
            <a:off x="457879" y="2039497"/>
            <a:ext cx="1410006" cy="943636"/>
          </a:xfrm>
          <a:prstGeom prst="rect">
            <a:avLst/>
          </a:prstGeom>
        </p:spPr>
      </p:pic>
      <p:pic>
        <p:nvPicPr>
          <p:cNvPr id="29" name="Grafik 28" descr="Tankeboble">
            <a:extLst>
              <a:ext uri="{FF2B5EF4-FFF2-40B4-BE49-F238E27FC236}">
                <a16:creationId xmlns:a16="http://schemas.microsoft.com/office/drawing/2014/main" id="{A843E1CD-F240-428F-B954-FB3E6D4F44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57640" y="1848269"/>
            <a:ext cx="3123868" cy="3123868"/>
          </a:xfrm>
          <a:prstGeom prst="rect">
            <a:avLst/>
          </a:prstGeom>
        </p:spPr>
      </p:pic>
      <p:pic>
        <p:nvPicPr>
          <p:cNvPr id="15" name="Grafik 14" descr="Computer">
            <a:extLst>
              <a:ext uri="{FF2B5EF4-FFF2-40B4-BE49-F238E27FC236}">
                <a16:creationId xmlns:a16="http://schemas.microsoft.com/office/drawing/2014/main" id="{625D1E05-97D8-47D5-A712-9B2A63E1E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4982" y="4257242"/>
            <a:ext cx="914400" cy="914400"/>
          </a:xfrm>
          <a:prstGeom prst="rect">
            <a:avLst/>
          </a:prstGeom>
        </p:spPr>
      </p:pic>
      <p:sp>
        <p:nvSpPr>
          <p:cNvPr id="7" name="Pladsholder til slidenummer 8">
            <a:extLst>
              <a:ext uri="{FF2B5EF4-FFF2-40B4-BE49-F238E27FC236}">
                <a16:creationId xmlns:a16="http://schemas.microsoft.com/office/drawing/2014/main" id="{5433267A-B9C7-48F7-9182-89B949CACFF9}"/>
              </a:ext>
            </a:extLst>
          </p:cNvPr>
          <p:cNvSpPr txBox="1"/>
          <p:nvPr/>
        </p:nvSpPr>
        <p:spPr>
          <a:xfrm>
            <a:off x="11727655" y="6277246"/>
            <a:ext cx="464341" cy="400187"/>
          </a:xfrm>
          <a:prstGeom prst="rect">
            <a:avLst/>
          </a:prstGeom>
          <a:gradFill>
            <a:gsLst>
              <a:gs pos="0">
                <a:srgbClr val="404040"/>
              </a:gs>
              <a:gs pos="100000">
                <a:srgbClr val="000000"/>
              </a:gs>
            </a:gsLst>
            <a:lin ang="3000000"/>
          </a:gradFill>
          <a:ln w="6345" cap="flat">
            <a:solidFill>
              <a:srgbClr val="25C6E3"/>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16BF113-2354-426A-83E4-D238C0D35B1D}" type="slidenum">
              <a:rPr sz="1200">
                <a:solidFill>
                  <a:schemeClr val="bg1"/>
                </a:solidFill>
                <a:latin typeface="Times New Roman" panose="02020603050405020304" pitchFamily="18" charset="0"/>
                <a:cs typeface="Times New Roman" panose="02020603050405020304" pitchFamily="18" charset="0"/>
              </a:rPr>
              <a:t>11</a:t>
            </a:fld>
            <a:endParaRPr lang="da-DK" sz="1200" b="0" i="1" u="none" strike="noStrike" kern="1200" cap="none" spc="0" baseline="0" dirty="0">
              <a:solidFill>
                <a:schemeClr val="bg1"/>
              </a:solidFill>
              <a:uFillTx/>
              <a:latin typeface="Times New Roman" panose="02020603050405020304" pitchFamily="18" charset="0"/>
              <a:cs typeface="Times New Roman" panose="02020603050405020304" pitchFamily="18" charset="0"/>
            </a:endParaRPr>
          </a:p>
        </p:txBody>
      </p:sp>
      <p:pic>
        <p:nvPicPr>
          <p:cNvPr id="178" name="Grafik 177" descr="Laptop, bærbar">
            <a:extLst>
              <a:ext uri="{FF2B5EF4-FFF2-40B4-BE49-F238E27FC236}">
                <a16:creationId xmlns:a16="http://schemas.microsoft.com/office/drawing/2014/main" id="{31BB1B78-4B1A-452B-8ED2-BDA50459B90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60063" y="4314311"/>
            <a:ext cx="914400" cy="914400"/>
          </a:xfrm>
          <a:prstGeom prst="rect">
            <a:avLst/>
          </a:prstGeom>
        </p:spPr>
      </p:pic>
      <p:pic>
        <p:nvPicPr>
          <p:cNvPr id="180" name="Grafik 179" descr="Computer">
            <a:extLst>
              <a:ext uri="{FF2B5EF4-FFF2-40B4-BE49-F238E27FC236}">
                <a16:creationId xmlns:a16="http://schemas.microsoft.com/office/drawing/2014/main" id="{AC8D4191-AC2D-4C58-A052-1BA7093619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29591" y="1285442"/>
            <a:ext cx="2798037" cy="2798037"/>
          </a:xfrm>
          <a:prstGeom prst="rect">
            <a:avLst/>
          </a:prstGeom>
        </p:spPr>
      </p:pic>
      <p:pic>
        <p:nvPicPr>
          <p:cNvPr id="182" name="Grafik 181" descr="Printer">
            <a:extLst>
              <a:ext uri="{FF2B5EF4-FFF2-40B4-BE49-F238E27FC236}">
                <a16:creationId xmlns:a16="http://schemas.microsoft.com/office/drawing/2014/main" id="{7D6D3D29-9B1E-4FE4-802D-ABDB33B4600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69953" y="5763033"/>
            <a:ext cx="914400" cy="914400"/>
          </a:xfrm>
          <a:prstGeom prst="rect">
            <a:avLst/>
          </a:prstGeom>
        </p:spPr>
      </p:pic>
      <p:cxnSp>
        <p:nvCxnSpPr>
          <p:cNvPr id="210" name="Lige forbindelse 209">
            <a:extLst>
              <a:ext uri="{FF2B5EF4-FFF2-40B4-BE49-F238E27FC236}">
                <a16:creationId xmlns:a16="http://schemas.microsoft.com/office/drawing/2014/main" id="{CAF16E9B-45F2-4488-A2DA-059796F8A645}"/>
              </a:ext>
            </a:extLst>
          </p:cNvPr>
          <p:cNvCxnSpPr>
            <a:cxnSpLocks/>
          </p:cNvCxnSpPr>
          <p:nvPr/>
        </p:nvCxnSpPr>
        <p:spPr>
          <a:xfrm>
            <a:off x="8227687" y="4848633"/>
            <a:ext cx="0" cy="978664"/>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cxnSp>
        <p:nvCxnSpPr>
          <p:cNvPr id="214" name="Lige forbindelse 213">
            <a:extLst>
              <a:ext uri="{FF2B5EF4-FFF2-40B4-BE49-F238E27FC236}">
                <a16:creationId xmlns:a16="http://schemas.microsoft.com/office/drawing/2014/main" id="{1DF4260F-8C5D-4427-A29E-E59D0BC76B89}"/>
              </a:ext>
            </a:extLst>
          </p:cNvPr>
          <p:cNvCxnSpPr>
            <a:cxnSpLocks/>
          </p:cNvCxnSpPr>
          <p:nvPr/>
        </p:nvCxnSpPr>
        <p:spPr>
          <a:xfrm>
            <a:off x="6599382" y="4750859"/>
            <a:ext cx="1171710" cy="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sp>
        <p:nvSpPr>
          <p:cNvPr id="215" name="Tekstfelt 214">
            <a:extLst>
              <a:ext uri="{FF2B5EF4-FFF2-40B4-BE49-F238E27FC236}">
                <a16:creationId xmlns:a16="http://schemas.microsoft.com/office/drawing/2014/main" id="{DD88718D-0DDC-477E-886D-511E4F0FA4C3}"/>
              </a:ext>
            </a:extLst>
          </p:cNvPr>
          <p:cNvSpPr txBox="1"/>
          <p:nvPr/>
        </p:nvSpPr>
        <p:spPr>
          <a:xfrm>
            <a:off x="229591" y="3732199"/>
            <a:ext cx="790601" cy="461665"/>
          </a:xfrm>
          <a:prstGeom prst="rect">
            <a:avLst/>
          </a:prstGeom>
          <a:noFill/>
        </p:spPr>
        <p:txBody>
          <a:bodyPr wrap="none" rtlCol="0">
            <a:spAutoFit/>
          </a:bodyPr>
          <a:lstStyle/>
          <a:p>
            <a:r>
              <a:rPr lang="da-DK" sz="2400" b="1" dirty="0">
                <a:solidFill>
                  <a:srgbClr val="00437C"/>
                </a:solidFill>
              </a:rPr>
              <a:t>Mac:</a:t>
            </a:r>
            <a:endParaRPr lang="da-DK" sz="2400" dirty="0">
              <a:solidFill>
                <a:srgbClr val="00437C"/>
              </a:solidFill>
            </a:endParaRPr>
          </a:p>
        </p:txBody>
      </p:sp>
      <p:pic>
        <p:nvPicPr>
          <p:cNvPr id="217" name="Grafik 216" descr="Konvolut">
            <a:extLst>
              <a:ext uri="{FF2B5EF4-FFF2-40B4-BE49-F238E27FC236}">
                <a16:creationId xmlns:a16="http://schemas.microsoft.com/office/drawing/2014/main" id="{DBADF102-BE8C-40E1-A55F-C380774B548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26233" y="4413017"/>
            <a:ext cx="602849" cy="602849"/>
          </a:xfrm>
          <a:prstGeom prst="rect">
            <a:avLst/>
          </a:prstGeom>
        </p:spPr>
      </p:pic>
      <p:pic>
        <p:nvPicPr>
          <p:cNvPr id="218" name="Grafik 217" descr="Konvolut">
            <a:extLst>
              <a:ext uri="{FF2B5EF4-FFF2-40B4-BE49-F238E27FC236}">
                <a16:creationId xmlns:a16="http://schemas.microsoft.com/office/drawing/2014/main" id="{04AA9452-B7D9-4113-AAA8-54EF5255406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40758" y="4413017"/>
            <a:ext cx="602849" cy="602849"/>
          </a:xfrm>
          <a:prstGeom prst="rect">
            <a:avLst/>
          </a:prstGeom>
        </p:spPr>
      </p:pic>
      <p:sp>
        <p:nvSpPr>
          <p:cNvPr id="2" name="Tekstfelt 1">
            <a:extLst>
              <a:ext uri="{FF2B5EF4-FFF2-40B4-BE49-F238E27FC236}">
                <a16:creationId xmlns:a16="http://schemas.microsoft.com/office/drawing/2014/main" id="{A1DB693B-5AD7-479A-A6AE-73D9FAF4D13D}"/>
              </a:ext>
            </a:extLst>
          </p:cNvPr>
          <p:cNvSpPr txBox="1"/>
          <p:nvPr/>
        </p:nvSpPr>
        <p:spPr>
          <a:xfrm>
            <a:off x="270095" y="4309846"/>
            <a:ext cx="495649" cy="461665"/>
          </a:xfrm>
          <a:prstGeom prst="rect">
            <a:avLst/>
          </a:prstGeom>
          <a:noFill/>
        </p:spPr>
        <p:txBody>
          <a:bodyPr wrap="none" rtlCol="0">
            <a:spAutoFit/>
          </a:bodyPr>
          <a:lstStyle/>
          <a:p>
            <a:r>
              <a:rPr lang="da-DK" sz="2400" b="1" dirty="0">
                <a:solidFill>
                  <a:srgbClr val="00437C"/>
                </a:solidFill>
              </a:rPr>
              <a:t>Ip:</a:t>
            </a:r>
          </a:p>
        </p:txBody>
      </p:sp>
      <p:sp>
        <p:nvSpPr>
          <p:cNvPr id="4" name="Tekstfelt 3">
            <a:extLst>
              <a:ext uri="{FF2B5EF4-FFF2-40B4-BE49-F238E27FC236}">
                <a16:creationId xmlns:a16="http://schemas.microsoft.com/office/drawing/2014/main" id="{4A3A1450-91F7-4F7A-973D-DB7EE3D1D2D6}"/>
              </a:ext>
            </a:extLst>
          </p:cNvPr>
          <p:cNvSpPr txBox="1"/>
          <p:nvPr/>
        </p:nvSpPr>
        <p:spPr>
          <a:xfrm>
            <a:off x="229591" y="4883018"/>
            <a:ext cx="1971245" cy="461665"/>
          </a:xfrm>
          <a:prstGeom prst="rect">
            <a:avLst/>
          </a:prstGeom>
          <a:noFill/>
        </p:spPr>
        <p:txBody>
          <a:bodyPr wrap="none" rtlCol="0">
            <a:spAutoFit/>
          </a:bodyPr>
          <a:lstStyle/>
          <a:p>
            <a:r>
              <a:rPr lang="da-DK" sz="2400" b="1" dirty="0">
                <a:solidFill>
                  <a:srgbClr val="00437C"/>
                </a:solidFill>
              </a:rPr>
              <a:t>Subnet maske:</a:t>
            </a:r>
          </a:p>
        </p:txBody>
      </p:sp>
      <p:sp>
        <p:nvSpPr>
          <p:cNvPr id="5" name="Tekstfelt 4">
            <a:extLst>
              <a:ext uri="{FF2B5EF4-FFF2-40B4-BE49-F238E27FC236}">
                <a16:creationId xmlns:a16="http://schemas.microsoft.com/office/drawing/2014/main" id="{4692A4BA-2A91-47E6-A8B3-F0B6D57412F5}"/>
              </a:ext>
            </a:extLst>
          </p:cNvPr>
          <p:cNvSpPr txBox="1"/>
          <p:nvPr/>
        </p:nvSpPr>
        <p:spPr>
          <a:xfrm>
            <a:off x="229591" y="5456190"/>
            <a:ext cx="2284793" cy="461665"/>
          </a:xfrm>
          <a:prstGeom prst="rect">
            <a:avLst/>
          </a:prstGeom>
          <a:noFill/>
        </p:spPr>
        <p:txBody>
          <a:bodyPr wrap="none" rtlCol="0">
            <a:spAutoFit/>
          </a:bodyPr>
          <a:lstStyle/>
          <a:p>
            <a:r>
              <a:rPr lang="da-DK" sz="2400" b="1" dirty="0">
                <a:solidFill>
                  <a:srgbClr val="00437C"/>
                </a:solidFill>
              </a:rPr>
              <a:t>Default Gateway:</a:t>
            </a:r>
          </a:p>
        </p:txBody>
      </p:sp>
      <p:sp>
        <p:nvSpPr>
          <p:cNvPr id="6" name="Tekstfelt 5">
            <a:extLst>
              <a:ext uri="{FF2B5EF4-FFF2-40B4-BE49-F238E27FC236}">
                <a16:creationId xmlns:a16="http://schemas.microsoft.com/office/drawing/2014/main" id="{4F47A3DD-2C33-41F7-8087-C7C901459D9E}"/>
              </a:ext>
            </a:extLst>
          </p:cNvPr>
          <p:cNvSpPr txBox="1"/>
          <p:nvPr/>
        </p:nvSpPr>
        <p:spPr>
          <a:xfrm>
            <a:off x="229591" y="6029362"/>
            <a:ext cx="788999" cy="461665"/>
          </a:xfrm>
          <a:prstGeom prst="rect">
            <a:avLst/>
          </a:prstGeom>
          <a:noFill/>
        </p:spPr>
        <p:txBody>
          <a:bodyPr wrap="square" rtlCol="0">
            <a:spAutoFit/>
          </a:bodyPr>
          <a:lstStyle/>
          <a:p>
            <a:r>
              <a:rPr lang="da-DK" sz="2400" b="1" dirty="0">
                <a:solidFill>
                  <a:srgbClr val="00437C"/>
                </a:solidFill>
              </a:rPr>
              <a:t>DNS:</a:t>
            </a:r>
          </a:p>
        </p:txBody>
      </p:sp>
      <p:sp>
        <p:nvSpPr>
          <p:cNvPr id="8" name="Tekstfelt 7">
            <a:extLst>
              <a:ext uri="{FF2B5EF4-FFF2-40B4-BE49-F238E27FC236}">
                <a16:creationId xmlns:a16="http://schemas.microsoft.com/office/drawing/2014/main" id="{7B27CDF9-A821-4FC2-88CD-8AC7DC635336}"/>
              </a:ext>
            </a:extLst>
          </p:cNvPr>
          <p:cNvSpPr txBox="1"/>
          <p:nvPr/>
        </p:nvSpPr>
        <p:spPr>
          <a:xfrm>
            <a:off x="1018590" y="3748665"/>
            <a:ext cx="2587568" cy="461665"/>
          </a:xfrm>
          <a:prstGeom prst="rect">
            <a:avLst/>
          </a:prstGeom>
          <a:noFill/>
        </p:spPr>
        <p:txBody>
          <a:bodyPr wrap="none" rtlCol="0">
            <a:spAutoFit/>
          </a:bodyPr>
          <a:lstStyle/>
          <a:p>
            <a:r>
              <a:rPr lang="da-DK" sz="2400" b="1" dirty="0">
                <a:solidFill>
                  <a:srgbClr val="FF0000"/>
                </a:solidFill>
              </a:rPr>
              <a:t>00-1A-2B-3C-4D-5E</a:t>
            </a:r>
          </a:p>
        </p:txBody>
      </p:sp>
      <p:sp>
        <p:nvSpPr>
          <p:cNvPr id="9" name="Tekstfelt 8">
            <a:extLst>
              <a:ext uri="{FF2B5EF4-FFF2-40B4-BE49-F238E27FC236}">
                <a16:creationId xmlns:a16="http://schemas.microsoft.com/office/drawing/2014/main" id="{2E2DFEB0-3511-4C75-9247-4E3417E9450E}"/>
              </a:ext>
            </a:extLst>
          </p:cNvPr>
          <p:cNvSpPr txBox="1"/>
          <p:nvPr/>
        </p:nvSpPr>
        <p:spPr>
          <a:xfrm>
            <a:off x="682016" y="4356222"/>
            <a:ext cx="1810111" cy="461665"/>
          </a:xfrm>
          <a:prstGeom prst="rect">
            <a:avLst/>
          </a:prstGeom>
          <a:noFill/>
        </p:spPr>
        <p:txBody>
          <a:bodyPr wrap="none" rtlCol="0">
            <a:spAutoFit/>
          </a:bodyPr>
          <a:lstStyle/>
          <a:p>
            <a:r>
              <a:rPr lang="da-DK" sz="2400" b="1" dirty="0">
                <a:solidFill>
                  <a:srgbClr val="FF0000"/>
                </a:solidFill>
              </a:rPr>
              <a:t>192.168.0.15</a:t>
            </a:r>
          </a:p>
        </p:txBody>
      </p:sp>
      <p:sp>
        <p:nvSpPr>
          <p:cNvPr id="10" name="Tekstfelt 9">
            <a:extLst>
              <a:ext uri="{FF2B5EF4-FFF2-40B4-BE49-F238E27FC236}">
                <a16:creationId xmlns:a16="http://schemas.microsoft.com/office/drawing/2014/main" id="{C6861299-FA28-40A0-ADFD-FC00E7820D8B}"/>
              </a:ext>
            </a:extLst>
          </p:cNvPr>
          <p:cNvSpPr txBox="1"/>
          <p:nvPr/>
        </p:nvSpPr>
        <p:spPr>
          <a:xfrm>
            <a:off x="2158878" y="4912983"/>
            <a:ext cx="1944763" cy="461665"/>
          </a:xfrm>
          <a:prstGeom prst="rect">
            <a:avLst/>
          </a:prstGeom>
          <a:noFill/>
        </p:spPr>
        <p:txBody>
          <a:bodyPr wrap="none" rtlCol="0">
            <a:spAutoFit/>
          </a:bodyPr>
          <a:lstStyle/>
          <a:p>
            <a:r>
              <a:rPr lang="da-DK" sz="2400" b="1" dirty="0">
                <a:solidFill>
                  <a:srgbClr val="FF0000"/>
                </a:solidFill>
              </a:rPr>
              <a:t>255.255.255.0</a:t>
            </a:r>
          </a:p>
        </p:txBody>
      </p:sp>
      <p:sp>
        <p:nvSpPr>
          <p:cNvPr id="11" name="Tekstfelt 10">
            <a:extLst>
              <a:ext uri="{FF2B5EF4-FFF2-40B4-BE49-F238E27FC236}">
                <a16:creationId xmlns:a16="http://schemas.microsoft.com/office/drawing/2014/main" id="{29A96639-FC7F-4041-B260-EA432B2DB863}"/>
              </a:ext>
            </a:extLst>
          </p:cNvPr>
          <p:cNvSpPr txBox="1"/>
          <p:nvPr/>
        </p:nvSpPr>
        <p:spPr>
          <a:xfrm>
            <a:off x="2397935" y="5454136"/>
            <a:ext cx="1654620" cy="461665"/>
          </a:xfrm>
          <a:prstGeom prst="rect">
            <a:avLst/>
          </a:prstGeom>
          <a:noFill/>
        </p:spPr>
        <p:txBody>
          <a:bodyPr wrap="none" rtlCol="0">
            <a:spAutoFit/>
          </a:bodyPr>
          <a:lstStyle/>
          <a:p>
            <a:r>
              <a:rPr lang="da-DK" sz="2400" b="1" dirty="0">
                <a:solidFill>
                  <a:srgbClr val="FF0000"/>
                </a:solidFill>
              </a:rPr>
              <a:t>192.168.0.1</a:t>
            </a:r>
          </a:p>
        </p:txBody>
      </p:sp>
      <p:sp>
        <p:nvSpPr>
          <p:cNvPr id="12" name="Tekstfelt 11">
            <a:extLst>
              <a:ext uri="{FF2B5EF4-FFF2-40B4-BE49-F238E27FC236}">
                <a16:creationId xmlns:a16="http://schemas.microsoft.com/office/drawing/2014/main" id="{0EBC9A91-C81A-4C2A-B425-E050C3C86053}"/>
              </a:ext>
            </a:extLst>
          </p:cNvPr>
          <p:cNvSpPr txBox="1"/>
          <p:nvPr/>
        </p:nvSpPr>
        <p:spPr>
          <a:xfrm>
            <a:off x="935900" y="6029362"/>
            <a:ext cx="1032655" cy="461665"/>
          </a:xfrm>
          <a:prstGeom prst="rect">
            <a:avLst/>
          </a:prstGeom>
          <a:noFill/>
        </p:spPr>
        <p:txBody>
          <a:bodyPr wrap="square" rtlCol="0">
            <a:spAutoFit/>
          </a:bodyPr>
          <a:lstStyle/>
          <a:p>
            <a:r>
              <a:rPr lang="da-DK" sz="2400" b="1" dirty="0">
                <a:solidFill>
                  <a:srgbClr val="FF0000"/>
                </a:solidFill>
              </a:rPr>
              <a:t>8.8.8.8</a:t>
            </a:r>
          </a:p>
        </p:txBody>
      </p:sp>
      <p:pic>
        <p:nvPicPr>
          <p:cNvPr id="17" name="Grafik 16" descr="Dvd-afspiller">
            <a:extLst>
              <a:ext uri="{FF2B5EF4-FFF2-40B4-BE49-F238E27FC236}">
                <a16:creationId xmlns:a16="http://schemas.microsoft.com/office/drawing/2014/main" id="{D657CE87-D407-4E35-BB01-E8BD8AB9E80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769953" y="4314311"/>
            <a:ext cx="914400" cy="914400"/>
          </a:xfrm>
          <a:prstGeom prst="rect">
            <a:avLst/>
          </a:prstGeom>
        </p:spPr>
      </p:pic>
      <p:pic>
        <p:nvPicPr>
          <p:cNvPr id="19" name="Grafik 18" descr="Trådløs router">
            <a:extLst>
              <a:ext uri="{FF2B5EF4-FFF2-40B4-BE49-F238E27FC236}">
                <a16:creationId xmlns:a16="http://schemas.microsoft.com/office/drawing/2014/main" id="{32EEC635-813E-4515-9833-096E8450627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7769824" y="2870244"/>
            <a:ext cx="914400" cy="914400"/>
          </a:xfrm>
          <a:prstGeom prst="rect">
            <a:avLst/>
          </a:prstGeom>
        </p:spPr>
      </p:pic>
      <p:pic>
        <p:nvPicPr>
          <p:cNvPr id="21" name="Grafik 20" descr="Udråbstegn">
            <a:extLst>
              <a:ext uri="{FF2B5EF4-FFF2-40B4-BE49-F238E27FC236}">
                <a16:creationId xmlns:a16="http://schemas.microsoft.com/office/drawing/2014/main" id="{B0007B1C-8F36-4B92-8DEC-8AF24F8BA2C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659273" y="3780074"/>
            <a:ext cx="1034662" cy="656641"/>
          </a:xfrm>
          <a:prstGeom prst="rect">
            <a:avLst/>
          </a:prstGeom>
        </p:spPr>
      </p:pic>
      <p:cxnSp>
        <p:nvCxnSpPr>
          <p:cNvPr id="44" name="Lige forbindelse 43">
            <a:extLst>
              <a:ext uri="{FF2B5EF4-FFF2-40B4-BE49-F238E27FC236}">
                <a16:creationId xmlns:a16="http://schemas.microsoft.com/office/drawing/2014/main" id="{2B8F722C-15F3-4DAB-A594-9FEEEF81664B}"/>
              </a:ext>
            </a:extLst>
          </p:cNvPr>
          <p:cNvCxnSpPr>
            <a:cxnSpLocks/>
          </p:cNvCxnSpPr>
          <p:nvPr/>
        </p:nvCxnSpPr>
        <p:spPr>
          <a:xfrm>
            <a:off x="8684224" y="4750859"/>
            <a:ext cx="1171710" cy="0"/>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pic>
        <p:nvPicPr>
          <p:cNvPr id="219" name="Grafik 218" descr="Konvolut">
            <a:extLst>
              <a:ext uri="{FF2B5EF4-FFF2-40B4-BE49-F238E27FC236}">
                <a16:creationId xmlns:a16="http://schemas.microsoft.com/office/drawing/2014/main" id="{13237A81-9834-49B9-BABB-71F1EF7428F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864746" y="4412019"/>
            <a:ext cx="602849" cy="602849"/>
          </a:xfrm>
          <a:prstGeom prst="rect">
            <a:avLst/>
          </a:prstGeom>
        </p:spPr>
      </p:pic>
      <p:sp>
        <p:nvSpPr>
          <p:cNvPr id="30" name="Tekstfelt 29">
            <a:extLst>
              <a:ext uri="{FF2B5EF4-FFF2-40B4-BE49-F238E27FC236}">
                <a16:creationId xmlns:a16="http://schemas.microsoft.com/office/drawing/2014/main" id="{304C528E-1B57-4342-A05A-EB1C95806578}"/>
              </a:ext>
            </a:extLst>
          </p:cNvPr>
          <p:cNvSpPr txBox="1"/>
          <p:nvPr/>
        </p:nvSpPr>
        <p:spPr>
          <a:xfrm>
            <a:off x="8269293" y="2684460"/>
            <a:ext cx="1900557" cy="276999"/>
          </a:xfrm>
          <a:prstGeom prst="rect">
            <a:avLst/>
          </a:prstGeom>
          <a:noFill/>
        </p:spPr>
        <p:txBody>
          <a:bodyPr wrap="square" rtlCol="0">
            <a:spAutoFit/>
          </a:bodyPr>
          <a:lstStyle/>
          <a:p>
            <a:r>
              <a:rPr lang="da-DK" sz="1200" b="1" dirty="0">
                <a:solidFill>
                  <a:srgbClr val="FF0000"/>
                </a:solidFill>
              </a:rPr>
              <a:t>00-1A-2B-3C-4D-5E– Port 1</a:t>
            </a:r>
          </a:p>
        </p:txBody>
      </p:sp>
      <p:sp>
        <p:nvSpPr>
          <p:cNvPr id="31" name="Tekstfelt 30">
            <a:extLst>
              <a:ext uri="{FF2B5EF4-FFF2-40B4-BE49-F238E27FC236}">
                <a16:creationId xmlns:a16="http://schemas.microsoft.com/office/drawing/2014/main" id="{BE02A528-4FC5-48DD-BA75-3811ED5BCD1A}"/>
              </a:ext>
            </a:extLst>
          </p:cNvPr>
          <p:cNvSpPr txBox="1"/>
          <p:nvPr/>
        </p:nvSpPr>
        <p:spPr>
          <a:xfrm>
            <a:off x="8304995" y="2861713"/>
            <a:ext cx="1829155" cy="276999"/>
          </a:xfrm>
          <a:prstGeom prst="rect">
            <a:avLst/>
          </a:prstGeom>
          <a:noFill/>
        </p:spPr>
        <p:txBody>
          <a:bodyPr wrap="none" rtlCol="0">
            <a:spAutoFit/>
          </a:bodyPr>
          <a:lstStyle/>
          <a:p>
            <a:r>
              <a:rPr lang="da-DK" sz="1200" b="1" dirty="0">
                <a:solidFill>
                  <a:srgbClr val="FF0000"/>
                </a:solidFill>
              </a:rPr>
              <a:t>34-97-F6-B6-CF-1F – Port 2</a:t>
            </a:r>
          </a:p>
        </p:txBody>
      </p:sp>
      <p:sp>
        <p:nvSpPr>
          <p:cNvPr id="32" name="Tekstfelt 31">
            <a:extLst>
              <a:ext uri="{FF2B5EF4-FFF2-40B4-BE49-F238E27FC236}">
                <a16:creationId xmlns:a16="http://schemas.microsoft.com/office/drawing/2014/main" id="{69E5B40C-4C9A-47E4-BB6A-C6B19A4408C6}"/>
              </a:ext>
            </a:extLst>
          </p:cNvPr>
          <p:cNvSpPr txBox="1"/>
          <p:nvPr/>
        </p:nvSpPr>
        <p:spPr>
          <a:xfrm>
            <a:off x="8284156" y="3038966"/>
            <a:ext cx="1849994" cy="276999"/>
          </a:xfrm>
          <a:prstGeom prst="rect">
            <a:avLst/>
          </a:prstGeom>
          <a:noFill/>
        </p:spPr>
        <p:txBody>
          <a:bodyPr wrap="none" rtlCol="0">
            <a:spAutoFit/>
          </a:bodyPr>
          <a:lstStyle/>
          <a:p>
            <a:r>
              <a:rPr lang="da-DK" sz="1200" b="1" dirty="0">
                <a:solidFill>
                  <a:srgbClr val="FF0000"/>
                </a:solidFill>
              </a:rPr>
              <a:t>00-50-56-C0-00-08 – Port 3</a:t>
            </a:r>
          </a:p>
        </p:txBody>
      </p:sp>
      <p:sp>
        <p:nvSpPr>
          <p:cNvPr id="33" name="Tekstfelt 32">
            <a:extLst>
              <a:ext uri="{FF2B5EF4-FFF2-40B4-BE49-F238E27FC236}">
                <a16:creationId xmlns:a16="http://schemas.microsoft.com/office/drawing/2014/main" id="{ABA51E24-0350-4CED-9EC0-16B85E729B2D}"/>
              </a:ext>
            </a:extLst>
          </p:cNvPr>
          <p:cNvSpPr txBox="1"/>
          <p:nvPr/>
        </p:nvSpPr>
        <p:spPr>
          <a:xfrm>
            <a:off x="8348384" y="1804015"/>
            <a:ext cx="1843390" cy="369332"/>
          </a:xfrm>
          <a:prstGeom prst="rect">
            <a:avLst/>
          </a:prstGeom>
          <a:noFill/>
        </p:spPr>
        <p:txBody>
          <a:bodyPr wrap="none" rtlCol="0">
            <a:spAutoFit/>
          </a:bodyPr>
          <a:lstStyle/>
          <a:p>
            <a:r>
              <a:rPr lang="da-DK" b="1" dirty="0">
                <a:solidFill>
                  <a:srgbClr val="00437C"/>
                </a:solidFill>
              </a:rPr>
              <a:t>Mac </a:t>
            </a:r>
            <a:r>
              <a:rPr lang="da-DK" b="1" dirty="0" err="1">
                <a:solidFill>
                  <a:srgbClr val="00437C"/>
                </a:solidFill>
              </a:rPr>
              <a:t>address</a:t>
            </a:r>
            <a:r>
              <a:rPr lang="da-DK" b="1" dirty="0">
                <a:solidFill>
                  <a:srgbClr val="00437C"/>
                </a:solidFill>
              </a:rPr>
              <a:t> tabel</a:t>
            </a:r>
          </a:p>
        </p:txBody>
      </p:sp>
      <p:cxnSp>
        <p:nvCxnSpPr>
          <p:cNvPr id="54" name="Lige forbindelse 53">
            <a:extLst>
              <a:ext uri="{FF2B5EF4-FFF2-40B4-BE49-F238E27FC236}">
                <a16:creationId xmlns:a16="http://schemas.microsoft.com/office/drawing/2014/main" id="{FF72DCAC-76FC-46A2-875B-2C046570AA59}"/>
              </a:ext>
            </a:extLst>
          </p:cNvPr>
          <p:cNvCxnSpPr>
            <a:cxnSpLocks/>
          </p:cNvCxnSpPr>
          <p:nvPr/>
        </p:nvCxnSpPr>
        <p:spPr>
          <a:xfrm>
            <a:off x="8227153" y="3659002"/>
            <a:ext cx="0" cy="978664"/>
          </a:xfrm>
          <a:prstGeom prst="line">
            <a:avLst/>
          </a:prstGeom>
          <a:ln w="57150">
            <a:solidFill>
              <a:schemeClr val="accent1">
                <a:lumMod val="60000"/>
                <a:lumOff val="40000"/>
              </a:schemeClr>
            </a:solidFill>
          </a:ln>
        </p:spPr>
        <p:style>
          <a:lnRef idx="3">
            <a:schemeClr val="dk1"/>
          </a:lnRef>
          <a:fillRef idx="0">
            <a:schemeClr val="dk1"/>
          </a:fillRef>
          <a:effectRef idx="2">
            <a:schemeClr val="dk1"/>
          </a:effectRef>
          <a:fontRef idx="minor">
            <a:schemeClr val="tx1"/>
          </a:fontRef>
        </p:style>
      </p:cxnSp>
      <p:sp>
        <p:nvSpPr>
          <p:cNvPr id="35" name="Tekstfelt 34">
            <a:extLst>
              <a:ext uri="{FF2B5EF4-FFF2-40B4-BE49-F238E27FC236}">
                <a16:creationId xmlns:a16="http://schemas.microsoft.com/office/drawing/2014/main" id="{9DA84A9E-DD1A-4BDD-A90E-431A30E94683}"/>
              </a:ext>
            </a:extLst>
          </p:cNvPr>
          <p:cNvSpPr txBox="1"/>
          <p:nvPr/>
        </p:nvSpPr>
        <p:spPr>
          <a:xfrm>
            <a:off x="682017" y="4312422"/>
            <a:ext cx="1063112" cy="461665"/>
          </a:xfrm>
          <a:prstGeom prst="rect">
            <a:avLst/>
          </a:prstGeom>
          <a:noFill/>
        </p:spPr>
        <p:txBody>
          <a:bodyPr wrap="none" rtlCol="0">
            <a:spAutoFit/>
          </a:bodyPr>
          <a:lstStyle/>
          <a:p>
            <a:r>
              <a:rPr lang="da-DK" sz="2400" b="1" dirty="0">
                <a:solidFill>
                  <a:srgbClr val="FF0000"/>
                </a:solidFill>
              </a:rPr>
              <a:t>_ _ _ _ </a:t>
            </a:r>
          </a:p>
        </p:txBody>
      </p:sp>
      <p:sp>
        <p:nvSpPr>
          <p:cNvPr id="56" name="Tekstfelt 55">
            <a:extLst>
              <a:ext uri="{FF2B5EF4-FFF2-40B4-BE49-F238E27FC236}">
                <a16:creationId xmlns:a16="http://schemas.microsoft.com/office/drawing/2014/main" id="{6BBA3E8F-06D8-4E76-97CC-59D926D05D5B}"/>
              </a:ext>
            </a:extLst>
          </p:cNvPr>
          <p:cNvSpPr txBox="1"/>
          <p:nvPr/>
        </p:nvSpPr>
        <p:spPr>
          <a:xfrm>
            <a:off x="2164606" y="4848633"/>
            <a:ext cx="1063112" cy="461665"/>
          </a:xfrm>
          <a:prstGeom prst="rect">
            <a:avLst/>
          </a:prstGeom>
          <a:noFill/>
        </p:spPr>
        <p:txBody>
          <a:bodyPr wrap="none" rtlCol="0">
            <a:spAutoFit/>
          </a:bodyPr>
          <a:lstStyle/>
          <a:p>
            <a:r>
              <a:rPr lang="da-DK" sz="2400" b="1" dirty="0">
                <a:solidFill>
                  <a:srgbClr val="FF0000"/>
                </a:solidFill>
              </a:rPr>
              <a:t>_ _ _ _ </a:t>
            </a:r>
          </a:p>
        </p:txBody>
      </p:sp>
      <p:pic>
        <p:nvPicPr>
          <p:cNvPr id="37" name="Grafik 36" descr="Konvolut">
            <a:extLst>
              <a:ext uri="{FF2B5EF4-FFF2-40B4-BE49-F238E27FC236}">
                <a16:creationId xmlns:a16="http://schemas.microsoft.com/office/drawing/2014/main" id="{4DB5CF4B-5394-4218-87D5-0077BED5145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839769" y="4412018"/>
            <a:ext cx="602850" cy="602850"/>
          </a:xfrm>
          <a:prstGeom prst="rect">
            <a:avLst/>
          </a:prstGeom>
        </p:spPr>
      </p:pic>
      <p:pic>
        <p:nvPicPr>
          <p:cNvPr id="60" name="Grafik 59" descr="Konvolut">
            <a:extLst>
              <a:ext uri="{FF2B5EF4-FFF2-40B4-BE49-F238E27FC236}">
                <a16:creationId xmlns:a16="http://schemas.microsoft.com/office/drawing/2014/main" id="{9F794FD4-5994-4CD4-AF1C-6E6D73A7AB46}"/>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921584" y="4431446"/>
            <a:ext cx="602850" cy="602850"/>
          </a:xfrm>
          <a:prstGeom prst="rect">
            <a:avLst/>
          </a:prstGeom>
        </p:spPr>
      </p:pic>
      <p:pic>
        <p:nvPicPr>
          <p:cNvPr id="62" name="Grafik 61" descr="Konvolut">
            <a:extLst>
              <a:ext uri="{FF2B5EF4-FFF2-40B4-BE49-F238E27FC236}">
                <a16:creationId xmlns:a16="http://schemas.microsoft.com/office/drawing/2014/main" id="{F8754351-717B-47CE-BD84-988BAC7870A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928843" y="4443799"/>
            <a:ext cx="602850" cy="602850"/>
          </a:xfrm>
          <a:prstGeom prst="rect">
            <a:avLst/>
          </a:prstGeom>
        </p:spPr>
      </p:pic>
      <p:pic>
        <p:nvPicPr>
          <p:cNvPr id="63" name="Grafik 62" descr="Konvolut">
            <a:extLst>
              <a:ext uri="{FF2B5EF4-FFF2-40B4-BE49-F238E27FC236}">
                <a16:creationId xmlns:a16="http://schemas.microsoft.com/office/drawing/2014/main" id="{DA3C6EFE-C289-4F0B-9241-B36E54D52E77}"/>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7931964" y="4430649"/>
            <a:ext cx="602850" cy="602850"/>
          </a:xfrm>
          <a:prstGeom prst="rect">
            <a:avLst/>
          </a:prstGeom>
        </p:spPr>
      </p:pic>
      <p:pic>
        <p:nvPicPr>
          <p:cNvPr id="39" name="Grafik 38" descr="Intet tegn, intet skilt">
            <a:extLst>
              <a:ext uri="{FF2B5EF4-FFF2-40B4-BE49-F238E27FC236}">
                <a16:creationId xmlns:a16="http://schemas.microsoft.com/office/drawing/2014/main" id="{AC3EB50D-E6D1-4C33-A1A0-5F1BB59A759C}"/>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986430" y="4506423"/>
            <a:ext cx="461666" cy="461666"/>
          </a:xfrm>
          <a:prstGeom prst="rect">
            <a:avLst/>
          </a:prstGeom>
        </p:spPr>
      </p:pic>
      <p:pic>
        <p:nvPicPr>
          <p:cNvPr id="66" name="Grafik 65" descr="Intet tegn, intet skilt">
            <a:extLst>
              <a:ext uri="{FF2B5EF4-FFF2-40B4-BE49-F238E27FC236}">
                <a16:creationId xmlns:a16="http://schemas.microsoft.com/office/drawing/2014/main" id="{E8172080-AD44-4BF7-AF49-BE050F32C827}"/>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982806" y="6046123"/>
            <a:ext cx="461666" cy="461666"/>
          </a:xfrm>
          <a:prstGeom prst="rect">
            <a:avLst/>
          </a:prstGeom>
        </p:spPr>
      </p:pic>
      <p:sp>
        <p:nvSpPr>
          <p:cNvPr id="40" name="Tekstfelt 39">
            <a:extLst>
              <a:ext uri="{FF2B5EF4-FFF2-40B4-BE49-F238E27FC236}">
                <a16:creationId xmlns:a16="http://schemas.microsoft.com/office/drawing/2014/main" id="{0F8DD6B5-65EE-4804-B57C-7067C7CD9E89}"/>
              </a:ext>
            </a:extLst>
          </p:cNvPr>
          <p:cNvSpPr txBox="1"/>
          <p:nvPr/>
        </p:nvSpPr>
        <p:spPr>
          <a:xfrm>
            <a:off x="7778263" y="2570287"/>
            <a:ext cx="870751" cy="461665"/>
          </a:xfrm>
          <a:prstGeom prst="rect">
            <a:avLst/>
          </a:prstGeom>
          <a:noFill/>
        </p:spPr>
        <p:txBody>
          <a:bodyPr wrap="none" rtlCol="0">
            <a:spAutoFit/>
          </a:bodyPr>
          <a:lstStyle/>
          <a:p>
            <a:r>
              <a:rPr lang="da-DK" sz="2400" b="1" dirty="0">
                <a:solidFill>
                  <a:srgbClr val="00437C"/>
                </a:solidFill>
              </a:rPr>
              <a:t>DHCP</a:t>
            </a:r>
          </a:p>
        </p:txBody>
      </p:sp>
      <p:sp>
        <p:nvSpPr>
          <p:cNvPr id="41" name="Tekstfelt 40">
            <a:extLst>
              <a:ext uri="{FF2B5EF4-FFF2-40B4-BE49-F238E27FC236}">
                <a16:creationId xmlns:a16="http://schemas.microsoft.com/office/drawing/2014/main" id="{BA6916B2-952A-477C-91EC-960C16D84A86}"/>
              </a:ext>
            </a:extLst>
          </p:cNvPr>
          <p:cNvSpPr txBox="1"/>
          <p:nvPr/>
        </p:nvSpPr>
        <p:spPr>
          <a:xfrm>
            <a:off x="3227718" y="1848269"/>
            <a:ext cx="1525546" cy="369332"/>
          </a:xfrm>
          <a:prstGeom prst="rect">
            <a:avLst/>
          </a:prstGeom>
          <a:noFill/>
        </p:spPr>
        <p:txBody>
          <a:bodyPr wrap="none" rtlCol="0">
            <a:spAutoFit/>
          </a:bodyPr>
          <a:lstStyle/>
          <a:p>
            <a:r>
              <a:rPr lang="da-DK" b="1" dirty="0">
                <a:solidFill>
                  <a:srgbClr val="00437C"/>
                </a:solidFill>
              </a:rPr>
              <a:t>DHCP </a:t>
            </a:r>
            <a:r>
              <a:rPr lang="da-DK" b="1" dirty="0" err="1">
                <a:solidFill>
                  <a:srgbClr val="00437C"/>
                </a:solidFill>
              </a:rPr>
              <a:t>Discover</a:t>
            </a:r>
            <a:endParaRPr lang="da-DK" b="1" dirty="0">
              <a:solidFill>
                <a:srgbClr val="00437C"/>
              </a:solidFill>
            </a:endParaRPr>
          </a:p>
        </p:txBody>
      </p:sp>
      <p:sp>
        <p:nvSpPr>
          <p:cNvPr id="73" name="Tekstfelt 72">
            <a:extLst>
              <a:ext uri="{FF2B5EF4-FFF2-40B4-BE49-F238E27FC236}">
                <a16:creationId xmlns:a16="http://schemas.microsoft.com/office/drawing/2014/main" id="{1AFBB10A-F841-417A-901A-92A376EE3A89}"/>
              </a:ext>
            </a:extLst>
          </p:cNvPr>
          <p:cNvSpPr txBox="1"/>
          <p:nvPr/>
        </p:nvSpPr>
        <p:spPr>
          <a:xfrm>
            <a:off x="3770937" y="2216565"/>
            <a:ext cx="1213281" cy="369332"/>
          </a:xfrm>
          <a:prstGeom prst="rect">
            <a:avLst/>
          </a:prstGeom>
          <a:noFill/>
        </p:spPr>
        <p:txBody>
          <a:bodyPr wrap="none" rtlCol="0">
            <a:spAutoFit/>
          </a:bodyPr>
          <a:lstStyle/>
          <a:p>
            <a:r>
              <a:rPr lang="da-DK" b="1" dirty="0">
                <a:solidFill>
                  <a:srgbClr val="00437C"/>
                </a:solidFill>
              </a:rPr>
              <a:t>DHCP Offer</a:t>
            </a:r>
          </a:p>
        </p:txBody>
      </p:sp>
      <p:sp>
        <p:nvSpPr>
          <p:cNvPr id="74" name="Tekstfelt 73">
            <a:extLst>
              <a:ext uri="{FF2B5EF4-FFF2-40B4-BE49-F238E27FC236}">
                <a16:creationId xmlns:a16="http://schemas.microsoft.com/office/drawing/2014/main" id="{EC4768DD-E54E-4105-939F-35750E31D179}"/>
              </a:ext>
            </a:extLst>
          </p:cNvPr>
          <p:cNvSpPr txBox="1"/>
          <p:nvPr/>
        </p:nvSpPr>
        <p:spPr>
          <a:xfrm>
            <a:off x="3227717" y="2552109"/>
            <a:ext cx="1483804" cy="369332"/>
          </a:xfrm>
          <a:prstGeom prst="rect">
            <a:avLst/>
          </a:prstGeom>
          <a:noFill/>
        </p:spPr>
        <p:txBody>
          <a:bodyPr wrap="none" rtlCol="0">
            <a:spAutoFit/>
          </a:bodyPr>
          <a:lstStyle/>
          <a:p>
            <a:r>
              <a:rPr lang="da-DK" b="1" dirty="0">
                <a:solidFill>
                  <a:srgbClr val="00437C"/>
                </a:solidFill>
              </a:rPr>
              <a:t>DHCP </a:t>
            </a:r>
            <a:r>
              <a:rPr lang="da-DK" b="1" dirty="0" err="1">
                <a:solidFill>
                  <a:srgbClr val="00437C"/>
                </a:solidFill>
              </a:rPr>
              <a:t>Request</a:t>
            </a:r>
            <a:endParaRPr lang="da-DK" b="1" dirty="0">
              <a:solidFill>
                <a:srgbClr val="00437C"/>
              </a:solidFill>
            </a:endParaRPr>
          </a:p>
        </p:txBody>
      </p:sp>
      <p:sp>
        <p:nvSpPr>
          <p:cNvPr id="75" name="Tekstfelt 74">
            <a:extLst>
              <a:ext uri="{FF2B5EF4-FFF2-40B4-BE49-F238E27FC236}">
                <a16:creationId xmlns:a16="http://schemas.microsoft.com/office/drawing/2014/main" id="{E32EA135-0EF5-44DF-AAB2-337356349113}"/>
              </a:ext>
            </a:extLst>
          </p:cNvPr>
          <p:cNvSpPr txBox="1"/>
          <p:nvPr/>
        </p:nvSpPr>
        <p:spPr>
          <a:xfrm>
            <a:off x="3733563" y="2896050"/>
            <a:ext cx="2443041" cy="369332"/>
          </a:xfrm>
          <a:prstGeom prst="rect">
            <a:avLst/>
          </a:prstGeom>
          <a:noFill/>
        </p:spPr>
        <p:txBody>
          <a:bodyPr wrap="none" rtlCol="0">
            <a:spAutoFit/>
          </a:bodyPr>
          <a:lstStyle/>
          <a:p>
            <a:r>
              <a:rPr lang="da-DK" b="1" dirty="0">
                <a:solidFill>
                  <a:srgbClr val="00437C"/>
                </a:solidFill>
              </a:rPr>
              <a:t>DHCP </a:t>
            </a:r>
            <a:r>
              <a:rPr lang="da-DK" b="1" dirty="0" err="1">
                <a:solidFill>
                  <a:srgbClr val="00437C"/>
                </a:solidFill>
              </a:rPr>
              <a:t>Acknowledgement</a:t>
            </a:r>
            <a:endParaRPr lang="da-DK" b="1" dirty="0">
              <a:solidFill>
                <a:srgbClr val="00437C"/>
              </a:solidFill>
            </a:endParaRPr>
          </a:p>
        </p:txBody>
      </p:sp>
      <p:sp>
        <p:nvSpPr>
          <p:cNvPr id="45" name="Pil: højre 44">
            <a:extLst>
              <a:ext uri="{FF2B5EF4-FFF2-40B4-BE49-F238E27FC236}">
                <a16:creationId xmlns:a16="http://schemas.microsoft.com/office/drawing/2014/main" id="{11D6FCDC-8EBA-405C-8FD6-4C610DC74A40}"/>
              </a:ext>
            </a:extLst>
          </p:cNvPr>
          <p:cNvSpPr/>
          <p:nvPr/>
        </p:nvSpPr>
        <p:spPr>
          <a:xfrm>
            <a:off x="4796274" y="1913901"/>
            <a:ext cx="398110" cy="259446"/>
          </a:xfrm>
          <a:prstGeom prst="rightArrow">
            <a:avLst/>
          </a:prstGeom>
          <a:solidFill>
            <a:srgbClr val="FFED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7" name="Pil: højre 76">
            <a:extLst>
              <a:ext uri="{FF2B5EF4-FFF2-40B4-BE49-F238E27FC236}">
                <a16:creationId xmlns:a16="http://schemas.microsoft.com/office/drawing/2014/main" id="{367ECB75-96CA-4507-8F7D-73E611DFD508}"/>
              </a:ext>
            </a:extLst>
          </p:cNvPr>
          <p:cNvSpPr/>
          <p:nvPr/>
        </p:nvSpPr>
        <p:spPr>
          <a:xfrm rot="10800000">
            <a:off x="3371358" y="2249445"/>
            <a:ext cx="398110" cy="259446"/>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5">
                  <a:lumMod val="90000"/>
                  <a:lumOff val="10000"/>
                </a:schemeClr>
              </a:solidFill>
            </a:endParaRPr>
          </a:p>
        </p:txBody>
      </p:sp>
      <p:sp>
        <p:nvSpPr>
          <p:cNvPr id="78" name="Pil: højre 77">
            <a:extLst>
              <a:ext uri="{FF2B5EF4-FFF2-40B4-BE49-F238E27FC236}">
                <a16:creationId xmlns:a16="http://schemas.microsoft.com/office/drawing/2014/main" id="{EC9AA72F-38F5-4108-AD5A-4AF3F19C36F6}"/>
              </a:ext>
            </a:extLst>
          </p:cNvPr>
          <p:cNvSpPr/>
          <p:nvPr/>
        </p:nvSpPr>
        <p:spPr>
          <a:xfrm>
            <a:off x="4785163" y="2627171"/>
            <a:ext cx="398110" cy="259446"/>
          </a:xfrm>
          <a:prstGeom prst="rightArrow">
            <a:avLst/>
          </a:prstGeom>
          <a:solidFill>
            <a:schemeClr val="accent5">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9" name="Pil: højre 78">
            <a:extLst>
              <a:ext uri="{FF2B5EF4-FFF2-40B4-BE49-F238E27FC236}">
                <a16:creationId xmlns:a16="http://schemas.microsoft.com/office/drawing/2014/main" id="{A296A9F4-0B84-49FD-A70F-9178D0A74ADD}"/>
              </a:ext>
            </a:extLst>
          </p:cNvPr>
          <p:cNvSpPr/>
          <p:nvPr/>
        </p:nvSpPr>
        <p:spPr>
          <a:xfrm rot="10800000">
            <a:off x="3371358" y="2946839"/>
            <a:ext cx="398110" cy="25944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7" name="Grafik 46" descr="Konvolut">
            <a:extLst>
              <a:ext uri="{FF2B5EF4-FFF2-40B4-BE49-F238E27FC236}">
                <a16:creationId xmlns:a16="http://schemas.microsoft.com/office/drawing/2014/main" id="{61211BFE-00FD-4D79-BC9B-17700DC58914}"/>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7912215" y="3076056"/>
            <a:ext cx="602849" cy="602849"/>
          </a:xfrm>
          <a:prstGeom prst="rect">
            <a:avLst/>
          </a:prstGeom>
        </p:spPr>
      </p:pic>
      <p:pic>
        <p:nvPicPr>
          <p:cNvPr id="82" name="Grafik 81" descr="Konvolut">
            <a:extLst>
              <a:ext uri="{FF2B5EF4-FFF2-40B4-BE49-F238E27FC236}">
                <a16:creationId xmlns:a16="http://schemas.microsoft.com/office/drawing/2014/main" id="{C751370A-B29C-4A8A-A19E-A3E546E10412}"/>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7922300" y="4429892"/>
            <a:ext cx="602849" cy="602849"/>
          </a:xfrm>
          <a:prstGeom prst="rect">
            <a:avLst/>
          </a:prstGeom>
        </p:spPr>
      </p:pic>
      <p:pic>
        <p:nvPicPr>
          <p:cNvPr id="49" name="Grafik 48" descr="Konvolut">
            <a:extLst>
              <a:ext uri="{FF2B5EF4-FFF2-40B4-BE49-F238E27FC236}">
                <a16:creationId xmlns:a16="http://schemas.microsoft.com/office/drawing/2014/main" id="{295ED0D9-7C3D-4E22-8CF6-60472516D493}"/>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852258" y="4430504"/>
            <a:ext cx="602849" cy="602849"/>
          </a:xfrm>
          <a:prstGeom prst="rect">
            <a:avLst/>
          </a:prstGeom>
        </p:spPr>
      </p:pic>
      <p:pic>
        <p:nvPicPr>
          <p:cNvPr id="85" name="Grafik 84" descr="Konvolut">
            <a:extLst>
              <a:ext uri="{FF2B5EF4-FFF2-40B4-BE49-F238E27FC236}">
                <a16:creationId xmlns:a16="http://schemas.microsoft.com/office/drawing/2014/main" id="{EF9548A6-3FFF-4071-837B-21B6C3763BC9}"/>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7913752" y="4434794"/>
            <a:ext cx="602849" cy="602849"/>
          </a:xfrm>
          <a:prstGeom prst="rect">
            <a:avLst/>
          </a:prstGeom>
        </p:spPr>
      </p:pic>
      <p:pic>
        <p:nvPicPr>
          <p:cNvPr id="51" name="Grafik 50" descr="Konvolut">
            <a:extLst>
              <a:ext uri="{FF2B5EF4-FFF2-40B4-BE49-F238E27FC236}">
                <a16:creationId xmlns:a16="http://schemas.microsoft.com/office/drawing/2014/main" id="{39B5AF3F-257C-4BEA-9FB5-C516D578526C}"/>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7912214" y="3076055"/>
            <a:ext cx="602850" cy="602850"/>
          </a:xfrm>
          <a:prstGeom prst="rect">
            <a:avLst/>
          </a:prstGeom>
        </p:spPr>
      </p:pic>
      <p:pic>
        <p:nvPicPr>
          <p:cNvPr id="88" name="Grafik 87" descr="Konvolut">
            <a:extLst>
              <a:ext uri="{FF2B5EF4-FFF2-40B4-BE49-F238E27FC236}">
                <a16:creationId xmlns:a16="http://schemas.microsoft.com/office/drawing/2014/main" id="{2936BF77-A5CD-439B-9A34-2F0E87A97569}"/>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7918765" y="4422099"/>
            <a:ext cx="602850" cy="602850"/>
          </a:xfrm>
          <a:prstGeom prst="rect">
            <a:avLst/>
          </a:prstGeom>
        </p:spPr>
      </p:pic>
      <p:pic>
        <p:nvPicPr>
          <p:cNvPr id="53" name="Billede 52" descr="Et billede, der indeholder skærmbillede, computer, monitor, indendørs&#10;&#10;Automatisk genereret beskrivelse">
            <a:extLst>
              <a:ext uri="{FF2B5EF4-FFF2-40B4-BE49-F238E27FC236}">
                <a16:creationId xmlns:a16="http://schemas.microsoft.com/office/drawing/2014/main" id="{051C5E7F-D1AE-46CE-8F55-84994B28520D}"/>
              </a:ext>
            </a:extLst>
          </p:cNvPr>
          <p:cNvPicPr>
            <a:picLocks noChangeAspect="1"/>
          </p:cNvPicPr>
          <p:nvPr/>
        </p:nvPicPr>
        <p:blipFill rotWithShape="1">
          <a:blip r:embed="rId23"/>
          <a:srcRect l="8465" r="5204"/>
          <a:stretch/>
        </p:blipFill>
        <p:spPr>
          <a:xfrm>
            <a:off x="431770" y="2036674"/>
            <a:ext cx="1454451" cy="944434"/>
          </a:xfrm>
          <a:prstGeom prst="rect">
            <a:avLst/>
          </a:prstGeom>
        </p:spPr>
      </p:pic>
      <p:sp>
        <p:nvSpPr>
          <p:cNvPr id="59" name="Tekstfelt 58">
            <a:extLst>
              <a:ext uri="{FF2B5EF4-FFF2-40B4-BE49-F238E27FC236}">
                <a16:creationId xmlns:a16="http://schemas.microsoft.com/office/drawing/2014/main" id="{8728B397-DB2C-4C67-9FE8-246E7AD10010}"/>
              </a:ext>
            </a:extLst>
          </p:cNvPr>
          <p:cNvSpPr txBox="1"/>
          <p:nvPr/>
        </p:nvSpPr>
        <p:spPr>
          <a:xfrm>
            <a:off x="5049051" y="4038291"/>
            <a:ext cx="2255105" cy="400110"/>
          </a:xfrm>
          <a:prstGeom prst="rect">
            <a:avLst/>
          </a:prstGeom>
          <a:noFill/>
        </p:spPr>
        <p:txBody>
          <a:bodyPr wrap="none" rtlCol="0">
            <a:spAutoFit/>
          </a:bodyPr>
          <a:lstStyle/>
          <a:p>
            <a:r>
              <a:rPr lang="da-DK" sz="2000" dirty="0">
                <a:solidFill>
                  <a:srgbClr val="FF0000"/>
                </a:solidFill>
              </a:rPr>
              <a:t>www.Facebook.com</a:t>
            </a:r>
          </a:p>
        </p:txBody>
      </p:sp>
      <p:pic>
        <p:nvPicPr>
          <p:cNvPr id="65" name="Grafik 64" descr="Spørgsmålstegn">
            <a:extLst>
              <a:ext uri="{FF2B5EF4-FFF2-40B4-BE49-F238E27FC236}">
                <a16:creationId xmlns:a16="http://schemas.microsoft.com/office/drawing/2014/main" id="{696D7388-20EF-4166-B5AB-C2175D77D817}"/>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7860848" y="3038966"/>
            <a:ext cx="705580" cy="705580"/>
          </a:xfrm>
          <a:prstGeom prst="rect">
            <a:avLst/>
          </a:prstGeom>
        </p:spPr>
      </p:pic>
      <p:sp>
        <p:nvSpPr>
          <p:cNvPr id="13" name="Rectangle 1">
            <a:extLst>
              <a:ext uri="{FF2B5EF4-FFF2-40B4-BE49-F238E27FC236}">
                <a16:creationId xmlns:a16="http://schemas.microsoft.com/office/drawing/2014/main" id="{FA5991A2-D91A-46BF-E27D-BEB8B81C4590}"/>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6" name="Picture 2" descr="logo_hd.png">
            <a:extLst>
              <a:ext uri="{FF2B5EF4-FFF2-40B4-BE49-F238E27FC236}">
                <a16:creationId xmlns:a16="http://schemas.microsoft.com/office/drawing/2014/main" id="{F71FBD20-7ABB-F638-1441-F22F005F98E8}"/>
              </a:ext>
            </a:extLst>
          </p:cNvPr>
          <p:cNvPicPr>
            <a:picLocks noChangeAspect="1"/>
          </p:cNvPicPr>
          <p:nvPr/>
        </p:nvPicPr>
        <p:blipFill>
          <a:blip r:embed="rId25"/>
          <a:stretch>
            <a:fillRect/>
          </a:stretch>
        </p:blipFill>
        <p:spPr>
          <a:xfrm>
            <a:off x="9601200" y="73152"/>
            <a:ext cx="2103120" cy="706047"/>
          </a:xfrm>
          <a:prstGeom prst="rect">
            <a:avLst/>
          </a:prstGeom>
        </p:spPr>
      </p:pic>
      <p:sp>
        <p:nvSpPr>
          <p:cNvPr id="20" name="TextBox 3">
            <a:extLst>
              <a:ext uri="{FF2B5EF4-FFF2-40B4-BE49-F238E27FC236}">
                <a16:creationId xmlns:a16="http://schemas.microsoft.com/office/drawing/2014/main" id="{1835BBBF-DCE8-B2AC-97D7-734539129E17}"/>
              </a:ext>
            </a:extLst>
          </p:cNvPr>
          <p:cNvSpPr txBox="1"/>
          <p:nvPr/>
        </p:nvSpPr>
        <p:spPr>
          <a:xfrm>
            <a:off x="487680" y="123928"/>
            <a:ext cx="5918223" cy="553998"/>
          </a:xfrm>
          <a:prstGeom prst="rect">
            <a:avLst/>
          </a:prstGeom>
          <a:noFill/>
        </p:spPr>
        <p:txBody>
          <a:bodyPr wrap="none">
            <a:spAutoFit/>
          </a:bodyPr>
          <a:lstStyle/>
          <a:p>
            <a:pPr>
              <a:defRPr sz="3000" b="1">
                <a:solidFill>
                  <a:srgbClr val="FFFFFF"/>
                </a:solidFill>
              </a:defRPr>
            </a:pPr>
            <a:r>
              <a:rPr lang="da-DK" noProof="0" dirty="0"/>
              <a:t>Eksempel på netværkskommunikation</a:t>
            </a:r>
          </a:p>
        </p:txBody>
      </p:sp>
    </p:spTree>
    <p:extLst>
      <p:ext uri="{BB962C8B-B14F-4D97-AF65-F5344CB8AC3E}">
        <p14:creationId xmlns:p14="http://schemas.microsoft.com/office/powerpoint/2010/main" val="56819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9"/>
                                        </p:tgtEl>
                                        <p:attrNameLst>
                                          <p:attrName>style.visibility</p:attrName>
                                        </p:attrNameLst>
                                      </p:cBhvr>
                                      <p:to>
                                        <p:strVal val="visible"/>
                                      </p:to>
                                    </p:set>
                                  </p:childTnLst>
                                </p:cTn>
                              </p:par>
                              <p:par>
                                <p:cTn id="33" presetID="63" presetClass="path" presetSubtype="0" repeatCount="indefinite" accel="50000" decel="50000" autoRev="1" fill="hold" nodeType="withEffect">
                                  <p:stCondLst>
                                    <p:cond delay="0"/>
                                  </p:stCondLst>
                                  <p:endCondLst>
                                    <p:cond evt="onNext" delay="0">
                                      <p:tgtEl>
                                        <p:sldTgt/>
                                      </p:tgtEl>
                                    </p:cond>
                                  </p:endCondLst>
                                  <p:childTnLst>
                                    <p:animMotion origin="layout" path="M 0 0 L 0.3332 0.00833 " pathEditMode="relative" rAng="0" ptsTypes="AA">
                                      <p:cBhvr>
                                        <p:cTn id="34" dur="2000" fill="hold"/>
                                        <p:tgtEl>
                                          <p:spTgt spid="219"/>
                                        </p:tgtEl>
                                        <p:attrNameLst>
                                          <p:attrName>ppt_x</p:attrName>
                                          <p:attrName>ppt_y</p:attrName>
                                        </p:attrNameLst>
                                      </p:cBhvr>
                                      <p:rCtr x="16654" y="417"/>
                                    </p:animMotion>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219"/>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21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8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8"/>
                                        </p:tgtEl>
                                        <p:attrNameLst>
                                          <p:attrName>style.visibility</p:attrName>
                                        </p:attrNameLst>
                                      </p:cBhvr>
                                      <p:to>
                                        <p:strVal val="visible"/>
                                      </p:to>
                                    </p:set>
                                  </p:childTnLst>
                                </p:cTn>
                              </p:par>
                              <p:par>
                                <p:cTn id="47" presetID="63" presetClass="path" presetSubtype="0" accel="50000" decel="50000" fill="hold" nodeType="withEffect">
                                  <p:stCondLst>
                                    <p:cond delay="0"/>
                                  </p:stCondLst>
                                  <p:childTnLst>
                                    <p:animMotion origin="layout" path="M 0 0 L 0.17109 -0.00324 " pathEditMode="relative" rAng="0" ptsTypes="AA">
                                      <p:cBhvr>
                                        <p:cTn id="48" dur="2000" fill="hold"/>
                                        <p:tgtEl>
                                          <p:spTgt spid="218"/>
                                        </p:tgtEl>
                                        <p:attrNameLst>
                                          <p:attrName>ppt_x</p:attrName>
                                          <p:attrName>ppt_y</p:attrName>
                                        </p:attrNameLst>
                                      </p:cBhvr>
                                      <p:rCtr x="8555" y="-162"/>
                                    </p:animMotion>
                                  </p:childTnLst>
                                </p:cTn>
                              </p:par>
                            </p:childTnLst>
                          </p:cTn>
                        </p:par>
                        <p:par>
                          <p:cTn id="49" fill="hold">
                            <p:stCondLst>
                              <p:cond delay="2000"/>
                            </p:stCondLst>
                            <p:childTnLst>
                              <p:par>
                                <p:cTn id="50" presetID="1" presetClass="exit" presetSubtype="0" fill="hold" nodeType="afterEffect">
                                  <p:stCondLst>
                                    <p:cond delay="0"/>
                                  </p:stCondLst>
                                  <p:childTnLst>
                                    <p:set>
                                      <p:cBhvr>
                                        <p:cTn id="51" dur="1" fill="hold">
                                          <p:stCondLst>
                                            <p:cond delay="0"/>
                                          </p:stCondLst>
                                        </p:cTn>
                                        <p:tgtEl>
                                          <p:spTgt spid="218"/>
                                        </p:tgtEl>
                                        <p:attrNameLst>
                                          <p:attrName>style.visibility</p:attrName>
                                        </p:attrNameLst>
                                      </p:cBhvr>
                                      <p:to>
                                        <p:strVal val="hidden"/>
                                      </p:to>
                                    </p:set>
                                  </p:childTnLst>
                                </p:cTn>
                              </p:par>
                            </p:childTnLst>
                          </p:cTn>
                        </p:par>
                        <p:par>
                          <p:cTn id="52" fill="hold">
                            <p:stCondLst>
                              <p:cond delay="2000"/>
                            </p:stCondLst>
                            <p:childTnLst>
                              <p:par>
                                <p:cTn id="53" presetID="1" presetClass="entr" presetSubtype="0" fill="hold" nodeType="afterEffect">
                                  <p:stCondLst>
                                    <p:cond delay="0"/>
                                  </p:stCondLst>
                                  <p:childTnLst>
                                    <p:set>
                                      <p:cBhvr>
                                        <p:cTn id="54" dur="1" fill="hold">
                                          <p:stCondLst>
                                            <p:cond delay="0"/>
                                          </p:stCondLst>
                                        </p:cTn>
                                        <p:tgtEl>
                                          <p:spTgt spid="217"/>
                                        </p:tgtEl>
                                        <p:attrNameLst>
                                          <p:attrName>style.visibility</p:attrName>
                                        </p:attrNameLst>
                                      </p:cBhvr>
                                      <p:to>
                                        <p:strVal val="visible"/>
                                      </p:to>
                                    </p:set>
                                  </p:childTnLst>
                                </p:cTn>
                              </p:par>
                              <p:par>
                                <p:cTn id="55" presetID="42" presetClass="path" presetSubtype="0" accel="50000" decel="50000" fill="hold" nodeType="withEffect">
                                  <p:stCondLst>
                                    <p:cond delay="0"/>
                                  </p:stCondLst>
                                  <p:childTnLst>
                                    <p:animMotion origin="layout" path="M 0 0 L 0 0.25 E" pathEditMode="relative" ptsTypes="">
                                      <p:cBhvr>
                                        <p:cTn id="56" dur="2000" fill="hold"/>
                                        <p:tgtEl>
                                          <p:spTgt spid="217"/>
                                        </p:tgtEl>
                                        <p:attrNameLst>
                                          <p:attrName>ppt_x</p:attrName>
                                          <p:attrName>ppt_y</p:attrName>
                                        </p:attrNameLst>
                                      </p:cBhvr>
                                    </p:animMotion>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nodeType="clickEffect">
                                  <p:stCondLst>
                                    <p:cond delay="0"/>
                                  </p:stCondLst>
                                  <p:childTnLst>
                                    <p:set>
                                      <p:cBhvr>
                                        <p:cTn id="60" dur="1" fill="hold">
                                          <p:stCondLst>
                                            <p:cond delay="0"/>
                                          </p:stCondLst>
                                        </p:cTn>
                                        <p:tgtEl>
                                          <p:spTgt spid="217"/>
                                        </p:tgtEl>
                                        <p:attrNameLst>
                                          <p:attrName>style.visibility</p:attrName>
                                        </p:attrNameLst>
                                      </p:cBhvr>
                                      <p:to>
                                        <p:strVal val="hidden"/>
                                      </p:to>
                                    </p:set>
                                  </p:childTnLst>
                                </p:cTn>
                              </p:par>
                              <p:par>
                                <p:cTn id="61" presetID="1" presetClass="entr" presetSubtype="0"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par>
                          <p:cTn id="69" fill="hold">
                            <p:stCondLst>
                              <p:cond delay="0"/>
                            </p:stCondLst>
                            <p:childTnLst>
                              <p:par>
                                <p:cTn id="70" presetID="1" presetClass="entr" presetSubtype="0" fill="hold" grpId="0" nodeType="afterEffect">
                                  <p:stCondLst>
                                    <p:cond delay="1500"/>
                                  </p:stCondLst>
                                  <p:childTnLst>
                                    <p:set>
                                      <p:cBhvr>
                                        <p:cTn id="71" dur="1" fill="hold">
                                          <p:stCondLst>
                                            <p:cond delay="0"/>
                                          </p:stCondLst>
                                        </p:cTn>
                                        <p:tgtEl>
                                          <p:spTgt spid="31"/>
                                        </p:tgtEl>
                                        <p:attrNameLst>
                                          <p:attrName>style.visibility</p:attrName>
                                        </p:attrNameLst>
                                      </p:cBhvr>
                                      <p:to>
                                        <p:strVal val="visible"/>
                                      </p:to>
                                    </p:set>
                                  </p:childTnLst>
                                </p:cTn>
                              </p:par>
                            </p:childTnLst>
                          </p:cTn>
                        </p:par>
                        <p:par>
                          <p:cTn id="72" fill="hold">
                            <p:stCondLst>
                              <p:cond delay="1500"/>
                            </p:stCondLst>
                            <p:childTnLst>
                              <p:par>
                                <p:cTn id="73" presetID="1" presetClass="entr" presetSubtype="0" fill="hold" grpId="0" nodeType="afterEffect">
                                  <p:stCondLst>
                                    <p:cond delay="1500"/>
                                  </p:stCondLst>
                                  <p:childTnLst>
                                    <p:set>
                                      <p:cBhvr>
                                        <p:cTn id="74" dur="1" fill="hold">
                                          <p:stCondLst>
                                            <p:cond delay="0"/>
                                          </p:stCondLst>
                                        </p:cTn>
                                        <p:tgtEl>
                                          <p:spTgt spid="3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grpId="1" nodeType="clickEffect">
                                  <p:stCondLst>
                                    <p:cond delay="0"/>
                                  </p:stCondLst>
                                  <p:childTnLst>
                                    <p:set>
                                      <p:cBhvr>
                                        <p:cTn id="78" dur="1" fill="hold">
                                          <p:stCondLst>
                                            <p:cond delay="0"/>
                                          </p:stCondLst>
                                        </p:cTn>
                                        <p:tgtEl>
                                          <p:spTgt spid="33"/>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29"/>
                                        </p:tgtEl>
                                        <p:attrNameLst>
                                          <p:attrName>style.visibility</p:attrName>
                                        </p:attrNameLst>
                                      </p:cBhvr>
                                      <p:to>
                                        <p:strVal val="hidden"/>
                                      </p:to>
                                    </p:set>
                                  </p:childTnLst>
                                </p:cTn>
                              </p:par>
                              <p:par>
                                <p:cTn id="81" presetID="1" presetClass="exit" presetSubtype="0" fill="hold" grpId="1" nodeType="withEffect">
                                  <p:stCondLst>
                                    <p:cond delay="0"/>
                                  </p:stCondLst>
                                  <p:childTnLst>
                                    <p:set>
                                      <p:cBhvr>
                                        <p:cTn id="82" dur="1" fill="hold">
                                          <p:stCondLst>
                                            <p:cond delay="0"/>
                                          </p:stCondLst>
                                        </p:cTn>
                                        <p:tgtEl>
                                          <p:spTgt spid="30"/>
                                        </p:tgtEl>
                                        <p:attrNameLst>
                                          <p:attrName>style.visibility</p:attrName>
                                        </p:attrNameLst>
                                      </p:cBhvr>
                                      <p:to>
                                        <p:strVal val="hidden"/>
                                      </p:to>
                                    </p:set>
                                  </p:childTnLst>
                                </p:cTn>
                              </p:par>
                              <p:par>
                                <p:cTn id="83" presetID="1" presetClass="exit" presetSubtype="0" fill="hold" grpId="1" nodeType="withEffect">
                                  <p:stCondLst>
                                    <p:cond delay="0"/>
                                  </p:stCondLst>
                                  <p:childTnLst>
                                    <p:set>
                                      <p:cBhvr>
                                        <p:cTn id="84" dur="1" fill="hold">
                                          <p:stCondLst>
                                            <p:cond delay="0"/>
                                          </p:stCondLst>
                                        </p:cTn>
                                        <p:tgtEl>
                                          <p:spTgt spid="31"/>
                                        </p:tgtEl>
                                        <p:attrNameLst>
                                          <p:attrName>style.visibility</p:attrName>
                                        </p:attrNameLst>
                                      </p:cBhvr>
                                      <p:to>
                                        <p:strVal val="hidden"/>
                                      </p:to>
                                    </p:set>
                                  </p:childTnLst>
                                </p:cTn>
                              </p:par>
                              <p:par>
                                <p:cTn id="85" presetID="1" presetClass="exit" presetSubtype="0" fill="hold" grpId="1" nodeType="withEffect">
                                  <p:stCondLst>
                                    <p:cond delay="0"/>
                                  </p:stCondLst>
                                  <p:childTnLst>
                                    <p:set>
                                      <p:cBhvr>
                                        <p:cTn id="86" dur="1" fill="hold">
                                          <p:stCondLst>
                                            <p:cond delay="0"/>
                                          </p:stCondLst>
                                        </p:cTn>
                                        <p:tgtEl>
                                          <p:spTgt spid="32"/>
                                        </p:tgtEl>
                                        <p:attrNameLst>
                                          <p:attrName>style.visibility</p:attrName>
                                        </p:attrNameLst>
                                      </p:cBhvr>
                                      <p:to>
                                        <p:strVal val="hidden"/>
                                      </p:to>
                                    </p:set>
                                  </p:childTnLst>
                                </p:cTn>
                              </p:par>
                              <p:par>
                                <p:cTn id="87" presetID="1" presetClass="entr" presetSubtype="0" fill="hold" nodeType="withEffect">
                                  <p:stCondLst>
                                    <p:cond delay="0"/>
                                  </p:stCondLst>
                                  <p:childTnLst>
                                    <p:set>
                                      <p:cBhvr>
                                        <p:cTn id="88" dur="1" fill="hold">
                                          <p:stCondLst>
                                            <p:cond delay="0"/>
                                          </p:stCondLst>
                                        </p:cTn>
                                        <p:tgtEl>
                                          <p:spTgt spid="5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6"/>
                                        </p:tgtEl>
                                        <p:attrNameLst>
                                          <p:attrName>style.visibility</p:attrName>
                                        </p:attrNameLst>
                                      </p:cBhvr>
                                      <p:to>
                                        <p:strVal val="visible"/>
                                      </p:to>
                                    </p:set>
                                  </p:childTnLst>
                                </p:cTn>
                              </p:par>
                            </p:childTnLst>
                          </p:cTn>
                        </p:par>
                        <p:par>
                          <p:cTn id="97" fill="hold">
                            <p:stCondLst>
                              <p:cond delay="0"/>
                            </p:stCondLst>
                            <p:childTnLst>
                              <p:par>
                                <p:cTn id="98" presetID="26" presetClass="emph" presetSubtype="0" repeatCount="indefinite" fill="hold" grpId="1" nodeType="afterEffect">
                                  <p:stCondLst>
                                    <p:cond delay="0"/>
                                  </p:stCondLst>
                                  <p:endCondLst>
                                    <p:cond evt="onNext" delay="0">
                                      <p:tgtEl>
                                        <p:sldTgt/>
                                      </p:tgtEl>
                                    </p:cond>
                                  </p:endCondLst>
                                  <p:childTnLst>
                                    <p:animEffect transition="out" filter="fade">
                                      <p:cBhvr>
                                        <p:cTn id="99" dur="500" tmFilter="0, 0; .2, .5; .8, .5; 1, 0"/>
                                        <p:tgtEl>
                                          <p:spTgt spid="35"/>
                                        </p:tgtEl>
                                      </p:cBhvr>
                                    </p:animEffect>
                                    <p:animScale>
                                      <p:cBhvr>
                                        <p:cTn id="100" dur="250" autoRev="1" fill="hold"/>
                                        <p:tgtEl>
                                          <p:spTgt spid="35"/>
                                        </p:tgtEl>
                                      </p:cBhvr>
                                      <p:by x="105000" y="105000"/>
                                    </p:animScale>
                                  </p:childTnLst>
                                </p:cTn>
                              </p:par>
                              <p:par>
                                <p:cTn id="101" presetID="26" presetClass="emph" presetSubtype="0" repeatCount="indefinite" fill="hold" grpId="1" nodeType="withEffect">
                                  <p:stCondLst>
                                    <p:cond delay="0"/>
                                  </p:stCondLst>
                                  <p:endCondLst>
                                    <p:cond evt="onNext" delay="0">
                                      <p:tgtEl>
                                        <p:sldTgt/>
                                      </p:tgtEl>
                                    </p:cond>
                                  </p:endCondLst>
                                  <p:childTnLst>
                                    <p:animEffect transition="out" filter="fade">
                                      <p:cBhvr>
                                        <p:cTn id="102" dur="500" tmFilter="0, 0; .2, .5; .8, .5; 1, 0"/>
                                        <p:tgtEl>
                                          <p:spTgt spid="56"/>
                                        </p:tgtEl>
                                      </p:cBhvr>
                                    </p:animEffect>
                                    <p:animScale>
                                      <p:cBhvr>
                                        <p:cTn id="103" dur="250" autoRev="1" fill="hold"/>
                                        <p:tgtEl>
                                          <p:spTgt spid="56"/>
                                        </p:tgtEl>
                                      </p:cBhvr>
                                      <p:by x="105000" y="105000"/>
                                    </p:animScale>
                                  </p:childTnLst>
                                </p:cTn>
                              </p:par>
                              <p:par>
                                <p:cTn id="104" presetID="1" presetClass="entr" presetSubtype="0" fill="hold" nodeType="withEffect">
                                  <p:stCondLst>
                                    <p:cond delay="0"/>
                                  </p:stCondLst>
                                  <p:childTnLst>
                                    <p:set>
                                      <p:cBhvr>
                                        <p:cTn id="105" dur="1" fill="hold">
                                          <p:stCondLst>
                                            <p:cond delay="0"/>
                                          </p:stCondLst>
                                        </p:cTn>
                                        <p:tgtEl>
                                          <p:spTgt spid="21"/>
                                        </p:tgtEl>
                                        <p:attrNameLst>
                                          <p:attrName>style.visibility</p:attrName>
                                        </p:attrNameLst>
                                      </p:cBhvr>
                                      <p:to>
                                        <p:strVal val="visible"/>
                                      </p:to>
                                    </p:set>
                                  </p:childTnLst>
                                </p:cTn>
                              </p:par>
                              <p:par>
                                <p:cTn id="106" presetID="26" presetClass="emph" presetSubtype="0" repeatCount="indefinite" fill="hold" nodeType="withEffect">
                                  <p:stCondLst>
                                    <p:cond delay="0"/>
                                  </p:stCondLst>
                                  <p:endCondLst>
                                    <p:cond evt="onNext" delay="0">
                                      <p:tgtEl>
                                        <p:sldTgt/>
                                      </p:tgtEl>
                                    </p:cond>
                                  </p:endCondLst>
                                  <p:childTnLst>
                                    <p:animEffect transition="out" filter="fade">
                                      <p:cBhvr>
                                        <p:cTn id="107" dur="500" tmFilter="0, 0; .2, .5; .8, .5; 1, 0"/>
                                        <p:tgtEl>
                                          <p:spTgt spid="21"/>
                                        </p:tgtEl>
                                      </p:cBhvr>
                                    </p:animEffect>
                                    <p:animScale>
                                      <p:cBhvr>
                                        <p:cTn id="108" dur="250" autoRev="1" fill="hold"/>
                                        <p:tgtEl>
                                          <p:spTgt spid="21"/>
                                        </p:tgtEl>
                                      </p:cBhvr>
                                      <p:by x="105000" y="105000"/>
                                    </p:animScale>
                                  </p:childTnLst>
                                </p:cTn>
                              </p:par>
                            </p:childTnLst>
                          </p:cTn>
                        </p:par>
                      </p:childTnLst>
                    </p:cTn>
                  </p:par>
                  <p:par>
                    <p:cTn id="109" fill="hold">
                      <p:stCondLst>
                        <p:cond delay="indefinite"/>
                      </p:stCondLst>
                      <p:childTnLst>
                        <p:par>
                          <p:cTn id="110" fill="hold">
                            <p:stCondLst>
                              <p:cond delay="0"/>
                            </p:stCondLst>
                            <p:childTnLst>
                              <p:par>
                                <p:cTn id="111" presetID="1" presetClass="exit" presetSubtype="0" fill="hold" nodeType="clickEffect">
                                  <p:stCondLst>
                                    <p:cond delay="0"/>
                                  </p:stCondLst>
                                  <p:childTnLst>
                                    <p:set>
                                      <p:cBhvr>
                                        <p:cTn id="112" dur="1" fill="hold">
                                          <p:stCondLst>
                                            <p:cond delay="0"/>
                                          </p:stCondLst>
                                        </p:cTn>
                                        <p:tgtEl>
                                          <p:spTgt spid="21"/>
                                        </p:tgtEl>
                                        <p:attrNameLst>
                                          <p:attrName>style.visibility</p:attrName>
                                        </p:attrNameLst>
                                      </p:cBhvr>
                                      <p:to>
                                        <p:strVal val="hidden"/>
                                      </p:to>
                                    </p:set>
                                  </p:childTnLst>
                                </p:cTn>
                              </p:par>
                              <p:par>
                                <p:cTn id="113" presetID="1" presetClass="entr" presetSubtype="0" fill="hold" grpId="0" nodeType="withEffect">
                                  <p:stCondLst>
                                    <p:cond delay="0"/>
                                  </p:stCondLst>
                                  <p:childTnLst>
                                    <p:set>
                                      <p:cBhvr>
                                        <p:cTn id="114" dur="1" fill="hold">
                                          <p:stCondLst>
                                            <p:cond delay="0"/>
                                          </p:stCondLst>
                                        </p:cTn>
                                        <p:tgtEl>
                                          <p:spTgt spid="41"/>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45"/>
                                        </p:tgtEl>
                                        <p:attrNameLst>
                                          <p:attrName>style.visibility</p:attrName>
                                        </p:attrNameLst>
                                      </p:cBhvr>
                                      <p:to>
                                        <p:strVal val="visible"/>
                                      </p:to>
                                    </p:set>
                                  </p:childTnLst>
                                </p:cTn>
                              </p:par>
                              <p:par>
                                <p:cTn id="117" presetID="26" presetClass="emph" presetSubtype="0" repeatCount="indefinite" fill="hold" grpId="1" nodeType="withEffect">
                                  <p:stCondLst>
                                    <p:cond delay="0"/>
                                  </p:stCondLst>
                                  <p:endCondLst>
                                    <p:cond evt="onNext" delay="0">
                                      <p:tgtEl>
                                        <p:sldTgt/>
                                      </p:tgtEl>
                                    </p:cond>
                                  </p:endCondLst>
                                  <p:childTnLst>
                                    <p:animEffect transition="out" filter="fade">
                                      <p:cBhvr>
                                        <p:cTn id="118" dur="500" tmFilter="0, 0; .2, .5; .8, .5; 1, 0"/>
                                        <p:tgtEl>
                                          <p:spTgt spid="41"/>
                                        </p:tgtEl>
                                      </p:cBhvr>
                                    </p:animEffect>
                                    <p:animScale>
                                      <p:cBhvr>
                                        <p:cTn id="119" dur="250" autoRev="1" fill="hold"/>
                                        <p:tgtEl>
                                          <p:spTgt spid="41"/>
                                        </p:tgtEl>
                                      </p:cBhvr>
                                      <p:by x="105000" y="105000"/>
                                    </p:animScale>
                                  </p:childTnLst>
                                </p:cTn>
                              </p:par>
                              <p:par>
                                <p:cTn id="120" presetID="26" presetClass="emph" presetSubtype="0" repeatCount="indefinite" fill="hold" grpId="1" nodeType="withEffect">
                                  <p:stCondLst>
                                    <p:cond delay="0"/>
                                  </p:stCondLst>
                                  <p:endCondLst>
                                    <p:cond evt="onNext" delay="0">
                                      <p:tgtEl>
                                        <p:sldTgt/>
                                      </p:tgtEl>
                                    </p:cond>
                                  </p:endCondLst>
                                  <p:childTnLst>
                                    <p:animEffect transition="out" filter="fade">
                                      <p:cBhvr>
                                        <p:cTn id="121" dur="500" tmFilter="0, 0; .2, .5; .8, .5; 1, 0"/>
                                        <p:tgtEl>
                                          <p:spTgt spid="45"/>
                                        </p:tgtEl>
                                      </p:cBhvr>
                                    </p:animEffect>
                                    <p:animScale>
                                      <p:cBhvr>
                                        <p:cTn id="122" dur="250" autoRev="1" fill="hold"/>
                                        <p:tgtEl>
                                          <p:spTgt spid="45"/>
                                        </p:tgtEl>
                                      </p:cBhvr>
                                      <p:by x="105000" y="105000"/>
                                    </p:animScale>
                                  </p:childTnLst>
                                </p:cTn>
                              </p:par>
                              <p:par>
                                <p:cTn id="123" presetID="1" presetClass="entr" presetSubtype="0" fill="hold" nodeType="withEffect">
                                  <p:stCondLst>
                                    <p:cond delay="0"/>
                                  </p:stCondLst>
                                  <p:childTnLst>
                                    <p:set>
                                      <p:cBhvr>
                                        <p:cTn id="124" dur="1" fill="hold">
                                          <p:stCondLst>
                                            <p:cond delay="0"/>
                                          </p:stCondLst>
                                        </p:cTn>
                                        <p:tgtEl>
                                          <p:spTgt spid="37"/>
                                        </p:tgtEl>
                                        <p:attrNameLst>
                                          <p:attrName>style.visibility</p:attrName>
                                        </p:attrNameLst>
                                      </p:cBhvr>
                                      <p:to>
                                        <p:strVal val="visible"/>
                                      </p:to>
                                    </p:set>
                                  </p:childTnLst>
                                </p:cTn>
                              </p:par>
                              <p:par>
                                <p:cTn id="125" presetID="63" presetClass="path" presetSubtype="0" accel="50000" decel="50000" fill="hold" nodeType="withEffect">
                                  <p:stCondLst>
                                    <p:cond delay="0"/>
                                  </p:stCondLst>
                                  <p:childTnLst>
                                    <p:animMotion origin="layout" path="M -6.25E-7 0 L 0.1707 -7.40741E-7 " pathEditMode="relative" rAng="0" ptsTypes="AA">
                                      <p:cBhvr>
                                        <p:cTn id="126" dur="2000" fill="hold"/>
                                        <p:tgtEl>
                                          <p:spTgt spid="37"/>
                                        </p:tgtEl>
                                        <p:attrNameLst>
                                          <p:attrName>ppt_x</p:attrName>
                                          <p:attrName>ppt_y</p:attrName>
                                        </p:attrNameLst>
                                      </p:cBhvr>
                                      <p:rCtr x="8529" y="162"/>
                                    </p:animMotion>
                                  </p:childTnLst>
                                </p:cTn>
                              </p:par>
                            </p:childTnLst>
                          </p:cTn>
                        </p:par>
                        <p:par>
                          <p:cTn id="127" fill="hold">
                            <p:stCondLst>
                              <p:cond delay="2000"/>
                            </p:stCondLst>
                            <p:childTnLst>
                              <p:par>
                                <p:cTn id="128" presetID="1" presetClass="exit" presetSubtype="0" fill="hold" nodeType="afterEffect">
                                  <p:stCondLst>
                                    <p:cond delay="0"/>
                                  </p:stCondLst>
                                  <p:childTnLst>
                                    <p:set>
                                      <p:cBhvr>
                                        <p:cTn id="129" dur="1" fill="hold">
                                          <p:stCondLst>
                                            <p:cond delay="0"/>
                                          </p:stCondLst>
                                        </p:cTn>
                                        <p:tgtEl>
                                          <p:spTgt spid="37"/>
                                        </p:tgtEl>
                                        <p:attrNameLst>
                                          <p:attrName>style.visibility</p:attrName>
                                        </p:attrNameLst>
                                      </p:cBhvr>
                                      <p:to>
                                        <p:strVal val="hidden"/>
                                      </p:to>
                                    </p:set>
                                  </p:childTnLst>
                                </p:cTn>
                              </p:par>
                              <p:par>
                                <p:cTn id="130" presetID="1" presetClass="entr" presetSubtype="0" fill="hold" nodeType="withEffect">
                                  <p:stCondLst>
                                    <p:cond delay="0"/>
                                  </p:stCondLst>
                                  <p:childTnLst>
                                    <p:set>
                                      <p:cBhvr>
                                        <p:cTn id="131" dur="1" fill="hold">
                                          <p:stCondLst>
                                            <p:cond delay="0"/>
                                          </p:stCondLst>
                                        </p:cTn>
                                        <p:tgtEl>
                                          <p:spTgt spid="60"/>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62"/>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63"/>
                                        </p:tgtEl>
                                        <p:attrNameLst>
                                          <p:attrName>style.visibility</p:attrName>
                                        </p:attrNameLst>
                                      </p:cBhvr>
                                      <p:to>
                                        <p:strVal val="visible"/>
                                      </p:to>
                                    </p:set>
                                  </p:childTnLst>
                                </p:cTn>
                              </p:par>
                              <p:par>
                                <p:cTn id="136" presetID="63" presetClass="path" presetSubtype="0" accel="50000" decel="50000" fill="hold" nodeType="withEffect">
                                  <p:stCondLst>
                                    <p:cond delay="0"/>
                                  </p:stCondLst>
                                  <p:childTnLst>
                                    <p:animMotion origin="layout" path="M -3.125E-6 0 L 0.17071 0 " pathEditMode="relative" rAng="0" ptsTypes="AA">
                                      <p:cBhvr>
                                        <p:cTn id="137" dur="2000" fill="hold"/>
                                        <p:tgtEl>
                                          <p:spTgt spid="60"/>
                                        </p:tgtEl>
                                        <p:attrNameLst>
                                          <p:attrName>ppt_x</p:attrName>
                                          <p:attrName>ppt_y</p:attrName>
                                        </p:attrNameLst>
                                      </p:cBhvr>
                                      <p:rCtr x="8529" y="0"/>
                                    </p:animMotion>
                                  </p:childTnLst>
                                </p:cTn>
                              </p:par>
                              <p:par>
                                <p:cTn id="138" presetID="42" presetClass="path" presetSubtype="0" accel="50000" decel="50000" fill="hold" nodeType="withEffect">
                                  <p:stCondLst>
                                    <p:cond delay="0"/>
                                  </p:stCondLst>
                                  <p:childTnLst>
                                    <p:animMotion origin="layout" path="M -1.875E-6 4.44444E-6 L -1.875E-6 0.25 " pathEditMode="relative" rAng="0" ptsTypes="AA">
                                      <p:cBhvr>
                                        <p:cTn id="139" dur="2000" fill="hold"/>
                                        <p:tgtEl>
                                          <p:spTgt spid="62"/>
                                        </p:tgtEl>
                                        <p:attrNameLst>
                                          <p:attrName>ppt_x</p:attrName>
                                          <p:attrName>ppt_y</p:attrName>
                                        </p:attrNameLst>
                                      </p:cBhvr>
                                      <p:rCtr x="0" y="12500"/>
                                    </p:animMotion>
                                  </p:childTnLst>
                                </p:cTn>
                              </p:par>
                              <p:par>
                                <p:cTn id="140" presetID="64" presetClass="path" presetSubtype="0" accel="50000" decel="50000" fill="hold" nodeType="withEffect">
                                  <p:stCondLst>
                                    <p:cond delay="0"/>
                                  </p:stCondLst>
                                  <p:childTnLst>
                                    <p:animMotion origin="layout" path="M -2.5E-6 -1.11111E-6 L -0.00013 -0.18426 " pathEditMode="relative" rAng="0" ptsTypes="AA">
                                      <p:cBhvr>
                                        <p:cTn id="141" dur="2000" fill="hold"/>
                                        <p:tgtEl>
                                          <p:spTgt spid="63"/>
                                        </p:tgtEl>
                                        <p:attrNameLst>
                                          <p:attrName>ppt_x</p:attrName>
                                          <p:attrName>ppt_y</p:attrName>
                                        </p:attrNameLst>
                                      </p:cBhvr>
                                      <p:rCtr x="-13" y="-9213"/>
                                    </p:animMotion>
                                  </p:childTnLst>
                                </p:cTn>
                              </p:par>
                            </p:childTnLst>
                          </p:cTn>
                        </p:par>
                        <p:par>
                          <p:cTn id="142" fill="hold">
                            <p:stCondLst>
                              <p:cond delay="4000"/>
                            </p:stCondLst>
                            <p:childTnLst>
                              <p:par>
                                <p:cTn id="143" presetID="1" presetClass="exit" presetSubtype="0" fill="hold" nodeType="afterEffect">
                                  <p:stCondLst>
                                    <p:cond delay="0"/>
                                  </p:stCondLst>
                                  <p:childTnLst>
                                    <p:set>
                                      <p:cBhvr>
                                        <p:cTn id="144" dur="1" fill="hold">
                                          <p:stCondLst>
                                            <p:cond delay="0"/>
                                          </p:stCondLst>
                                        </p:cTn>
                                        <p:tgtEl>
                                          <p:spTgt spid="60"/>
                                        </p:tgtEl>
                                        <p:attrNameLst>
                                          <p:attrName>style.visibility</p:attrName>
                                        </p:attrNameLst>
                                      </p:cBhvr>
                                      <p:to>
                                        <p:strVal val="hidden"/>
                                      </p:to>
                                    </p:set>
                                  </p:childTnLst>
                                </p:cTn>
                              </p:par>
                              <p:par>
                                <p:cTn id="145" presetID="1" presetClass="exit" presetSubtype="0" fill="hold" nodeType="withEffect">
                                  <p:stCondLst>
                                    <p:cond delay="0"/>
                                  </p:stCondLst>
                                  <p:childTnLst>
                                    <p:set>
                                      <p:cBhvr>
                                        <p:cTn id="146" dur="1" fill="hold">
                                          <p:stCondLst>
                                            <p:cond delay="0"/>
                                          </p:stCondLst>
                                        </p:cTn>
                                        <p:tgtEl>
                                          <p:spTgt spid="62"/>
                                        </p:tgtEl>
                                        <p:attrNameLst>
                                          <p:attrName>style.visibility</p:attrName>
                                        </p:attrNameLst>
                                      </p:cBhvr>
                                      <p:to>
                                        <p:strVal val="hidden"/>
                                      </p:to>
                                    </p:set>
                                  </p:childTnLst>
                                </p:cTn>
                              </p:par>
                              <p:par>
                                <p:cTn id="147" presetID="1" presetClass="exit" presetSubtype="0" fill="hold" nodeType="withEffect">
                                  <p:stCondLst>
                                    <p:cond delay="0"/>
                                  </p:stCondLst>
                                  <p:childTnLst>
                                    <p:set>
                                      <p:cBhvr>
                                        <p:cTn id="148" dur="1" fill="hold">
                                          <p:stCondLst>
                                            <p:cond delay="0"/>
                                          </p:stCondLst>
                                        </p:cTn>
                                        <p:tgtEl>
                                          <p:spTgt spid="63"/>
                                        </p:tgtEl>
                                        <p:attrNameLst>
                                          <p:attrName>style.visibility</p:attrName>
                                        </p:attrNameLst>
                                      </p:cBhvr>
                                      <p:to>
                                        <p:strVal val="hidden"/>
                                      </p:to>
                                    </p:set>
                                  </p:childTnLst>
                                </p:cTn>
                              </p:par>
                            </p:childTnLst>
                          </p:cTn>
                        </p:par>
                        <p:par>
                          <p:cTn id="149" fill="hold">
                            <p:stCondLst>
                              <p:cond delay="4000"/>
                            </p:stCondLst>
                            <p:childTnLst>
                              <p:par>
                                <p:cTn id="150" presetID="1" presetClass="entr" presetSubtype="0" fill="hold" nodeType="afterEffect">
                                  <p:stCondLst>
                                    <p:cond delay="0"/>
                                  </p:stCondLst>
                                  <p:childTnLst>
                                    <p:set>
                                      <p:cBhvr>
                                        <p:cTn id="151" dur="1" fill="hold">
                                          <p:stCondLst>
                                            <p:cond delay="0"/>
                                          </p:stCondLst>
                                        </p:cTn>
                                        <p:tgtEl>
                                          <p:spTgt spid="39"/>
                                        </p:tgtEl>
                                        <p:attrNameLst>
                                          <p:attrName>style.visibility</p:attrName>
                                        </p:attrNameLst>
                                      </p:cBhvr>
                                      <p:to>
                                        <p:strVal val="visible"/>
                                      </p:to>
                                    </p:set>
                                  </p:childTnLst>
                                </p:cTn>
                              </p:par>
                              <p:par>
                                <p:cTn id="152" presetID="1" presetClass="entr" presetSubtype="0" fill="hold" nodeType="withEffect">
                                  <p:stCondLst>
                                    <p:cond delay="0"/>
                                  </p:stCondLst>
                                  <p:childTnLst>
                                    <p:set>
                                      <p:cBhvr>
                                        <p:cTn id="153" dur="1" fill="hold">
                                          <p:stCondLst>
                                            <p:cond delay="0"/>
                                          </p:stCondLst>
                                        </p:cTn>
                                        <p:tgtEl>
                                          <p:spTgt spid="66"/>
                                        </p:tgtEl>
                                        <p:attrNameLst>
                                          <p:attrName>style.visibility</p:attrName>
                                        </p:attrNameLst>
                                      </p:cBhvr>
                                      <p:to>
                                        <p:strVal val="visible"/>
                                      </p:to>
                                    </p:set>
                                  </p:childTnLst>
                                </p:cTn>
                              </p:par>
                              <p:par>
                                <p:cTn id="154" presetID="1" presetClass="entr" presetSubtype="0" fill="hold" grpId="0" nodeType="withEffect">
                                  <p:stCondLst>
                                    <p:cond delay="0"/>
                                  </p:stCondLst>
                                  <p:childTnLst>
                                    <p:set>
                                      <p:cBhvr>
                                        <p:cTn id="155" dur="1" fill="hold">
                                          <p:stCondLst>
                                            <p:cond delay="0"/>
                                          </p:stCondLst>
                                        </p:cTn>
                                        <p:tgtEl>
                                          <p:spTgt spid="40"/>
                                        </p:tgtEl>
                                        <p:attrNameLst>
                                          <p:attrName>style.visibility</p:attrName>
                                        </p:attrNameLst>
                                      </p:cBhvr>
                                      <p:to>
                                        <p:strVal val="visible"/>
                                      </p:to>
                                    </p:set>
                                  </p:childTnLst>
                                </p:cTn>
                              </p:par>
                              <p:par>
                                <p:cTn id="156" presetID="26" presetClass="emph" presetSubtype="0" repeatCount="indefinite" fill="hold" grpId="1" nodeType="withEffect">
                                  <p:stCondLst>
                                    <p:cond delay="0"/>
                                  </p:stCondLst>
                                  <p:endCondLst>
                                    <p:cond evt="onNext" delay="0">
                                      <p:tgtEl>
                                        <p:sldTgt/>
                                      </p:tgtEl>
                                    </p:cond>
                                  </p:endCondLst>
                                  <p:childTnLst>
                                    <p:animEffect transition="out" filter="fade">
                                      <p:cBhvr>
                                        <p:cTn id="157" dur="500" tmFilter="0, 0; .2, .5; .8, .5; 1, 0"/>
                                        <p:tgtEl>
                                          <p:spTgt spid="40"/>
                                        </p:tgtEl>
                                      </p:cBhvr>
                                    </p:animEffect>
                                    <p:animScale>
                                      <p:cBhvr>
                                        <p:cTn id="158" dur="250" autoRev="1" fill="hold"/>
                                        <p:tgtEl>
                                          <p:spTgt spid="40"/>
                                        </p:tgtEl>
                                      </p:cBhvr>
                                      <p:by x="105000" y="105000"/>
                                    </p:animScale>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nodeType="clickEffect">
                                  <p:stCondLst>
                                    <p:cond delay="0"/>
                                  </p:stCondLst>
                                  <p:childTnLst>
                                    <p:set>
                                      <p:cBhvr>
                                        <p:cTn id="162" dur="1" fill="hold">
                                          <p:stCondLst>
                                            <p:cond delay="0"/>
                                          </p:stCondLst>
                                        </p:cTn>
                                        <p:tgtEl>
                                          <p:spTgt spid="47"/>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7"/>
                                        </p:tgtEl>
                                        <p:attrNameLst>
                                          <p:attrName>style.visibility</p:attrName>
                                        </p:attrNameLst>
                                      </p:cBhvr>
                                      <p:to>
                                        <p:strVal val="visible"/>
                                      </p:to>
                                    </p:set>
                                  </p:childTnLst>
                                </p:cTn>
                              </p:par>
                              <p:par>
                                <p:cTn id="165" presetID="26" presetClass="emph" presetSubtype="0" repeatCount="indefinite" fill="hold" grpId="1" nodeType="withEffect">
                                  <p:stCondLst>
                                    <p:cond delay="0"/>
                                  </p:stCondLst>
                                  <p:endCondLst>
                                    <p:cond evt="onNext" delay="0">
                                      <p:tgtEl>
                                        <p:sldTgt/>
                                      </p:tgtEl>
                                    </p:cond>
                                  </p:endCondLst>
                                  <p:childTnLst>
                                    <p:animEffect transition="out" filter="fade">
                                      <p:cBhvr>
                                        <p:cTn id="166" dur="500" tmFilter="0, 0; .2, .5; .8, .5; 1, 0"/>
                                        <p:tgtEl>
                                          <p:spTgt spid="77"/>
                                        </p:tgtEl>
                                      </p:cBhvr>
                                    </p:animEffect>
                                    <p:animScale>
                                      <p:cBhvr>
                                        <p:cTn id="167" dur="250" autoRev="1" fill="hold"/>
                                        <p:tgtEl>
                                          <p:spTgt spid="77"/>
                                        </p:tgtEl>
                                      </p:cBhvr>
                                      <p:by x="105000" y="105000"/>
                                    </p:animScale>
                                  </p:childTnLst>
                                </p:cTn>
                              </p:par>
                              <p:par>
                                <p:cTn id="168" presetID="1" presetClass="entr" presetSubtype="0" fill="hold" grpId="0" nodeType="withEffect">
                                  <p:stCondLst>
                                    <p:cond delay="0"/>
                                  </p:stCondLst>
                                  <p:childTnLst>
                                    <p:set>
                                      <p:cBhvr>
                                        <p:cTn id="169" dur="1" fill="hold">
                                          <p:stCondLst>
                                            <p:cond delay="0"/>
                                          </p:stCondLst>
                                        </p:cTn>
                                        <p:tgtEl>
                                          <p:spTgt spid="73"/>
                                        </p:tgtEl>
                                        <p:attrNameLst>
                                          <p:attrName>style.visibility</p:attrName>
                                        </p:attrNameLst>
                                      </p:cBhvr>
                                      <p:to>
                                        <p:strVal val="visible"/>
                                      </p:to>
                                    </p:set>
                                  </p:childTnLst>
                                </p:cTn>
                              </p:par>
                              <p:par>
                                <p:cTn id="170" presetID="26" presetClass="emph" presetSubtype="0" repeatCount="indefinite" fill="hold" grpId="1" nodeType="withEffect">
                                  <p:stCondLst>
                                    <p:cond delay="0"/>
                                  </p:stCondLst>
                                  <p:endCondLst>
                                    <p:cond evt="onNext" delay="0">
                                      <p:tgtEl>
                                        <p:sldTgt/>
                                      </p:tgtEl>
                                    </p:cond>
                                  </p:endCondLst>
                                  <p:childTnLst>
                                    <p:animEffect transition="out" filter="fade">
                                      <p:cBhvr>
                                        <p:cTn id="171" dur="500" tmFilter="0, 0; .2, .5; .8, .5; 1, 0"/>
                                        <p:tgtEl>
                                          <p:spTgt spid="73"/>
                                        </p:tgtEl>
                                      </p:cBhvr>
                                    </p:animEffect>
                                    <p:animScale>
                                      <p:cBhvr>
                                        <p:cTn id="172" dur="250" autoRev="1" fill="hold"/>
                                        <p:tgtEl>
                                          <p:spTgt spid="73"/>
                                        </p:tgtEl>
                                      </p:cBhvr>
                                      <p:by x="105000" y="105000"/>
                                    </p:animScale>
                                  </p:childTnLst>
                                </p:cTn>
                              </p:par>
                              <p:par>
                                <p:cTn id="173" presetID="42" presetClass="path" presetSubtype="0" accel="50000" decel="50000" fill="hold" nodeType="withEffect">
                                  <p:stCondLst>
                                    <p:cond delay="0"/>
                                  </p:stCondLst>
                                  <p:childTnLst>
                                    <p:animMotion origin="layout" path="M -1.875E-6 -2.59259E-6 L 0.00117 0.19491 " pathEditMode="relative" rAng="0" ptsTypes="AA">
                                      <p:cBhvr>
                                        <p:cTn id="174" dur="2000" fill="hold"/>
                                        <p:tgtEl>
                                          <p:spTgt spid="47"/>
                                        </p:tgtEl>
                                        <p:attrNameLst>
                                          <p:attrName>ppt_x</p:attrName>
                                          <p:attrName>ppt_y</p:attrName>
                                        </p:attrNameLst>
                                      </p:cBhvr>
                                      <p:rCtr x="0" y="9745"/>
                                    </p:animMotion>
                                  </p:childTnLst>
                                </p:cTn>
                              </p:par>
                            </p:childTnLst>
                          </p:cTn>
                        </p:par>
                        <p:par>
                          <p:cTn id="175" fill="hold">
                            <p:stCondLst>
                              <p:cond delay="2000"/>
                            </p:stCondLst>
                            <p:childTnLst>
                              <p:par>
                                <p:cTn id="176" presetID="1" presetClass="exit" presetSubtype="0" fill="hold" nodeType="afterEffect">
                                  <p:stCondLst>
                                    <p:cond delay="0"/>
                                  </p:stCondLst>
                                  <p:childTnLst>
                                    <p:set>
                                      <p:cBhvr>
                                        <p:cTn id="177" dur="1" fill="hold">
                                          <p:stCondLst>
                                            <p:cond delay="0"/>
                                          </p:stCondLst>
                                        </p:cTn>
                                        <p:tgtEl>
                                          <p:spTgt spid="47"/>
                                        </p:tgtEl>
                                        <p:attrNameLst>
                                          <p:attrName>style.visibility</p:attrName>
                                        </p:attrNameLst>
                                      </p:cBhvr>
                                      <p:to>
                                        <p:strVal val="hidden"/>
                                      </p:to>
                                    </p:set>
                                  </p:childTnLst>
                                </p:cTn>
                              </p:par>
                              <p:par>
                                <p:cTn id="178" presetID="1" presetClass="entr" presetSubtype="0" fill="hold" nodeType="withEffect">
                                  <p:stCondLst>
                                    <p:cond delay="0"/>
                                  </p:stCondLst>
                                  <p:childTnLst>
                                    <p:set>
                                      <p:cBhvr>
                                        <p:cTn id="179" dur="1" fill="hold">
                                          <p:stCondLst>
                                            <p:cond delay="0"/>
                                          </p:stCondLst>
                                        </p:cTn>
                                        <p:tgtEl>
                                          <p:spTgt spid="82"/>
                                        </p:tgtEl>
                                        <p:attrNameLst>
                                          <p:attrName>style.visibility</p:attrName>
                                        </p:attrNameLst>
                                      </p:cBhvr>
                                      <p:to>
                                        <p:strVal val="visible"/>
                                      </p:to>
                                    </p:set>
                                  </p:childTnLst>
                                </p:cTn>
                              </p:par>
                              <p:par>
                                <p:cTn id="180" presetID="35" presetClass="path" presetSubtype="0" accel="50000" decel="50000" fill="hold" nodeType="withEffect">
                                  <p:stCondLst>
                                    <p:cond delay="0"/>
                                  </p:stCondLst>
                                  <p:childTnLst>
                                    <p:animMotion origin="layout" path="M -3.125E-6 -1.11111E-6 L -0.1707 0.00139 " pathEditMode="relative" rAng="0" ptsTypes="AA">
                                      <p:cBhvr>
                                        <p:cTn id="181" dur="2000" fill="hold"/>
                                        <p:tgtEl>
                                          <p:spTgt spid="82"/>
                                        </p:tgtEl>
                                        <p:attrNameLst>
                                          <p:attrName>ppt_x</p:attrName>
                                          <p:attrName>ppt_y</p:attrName>
                                        </p:attrNameLst>
                                      </p:cBhvr>
                                      <p:rCtr x="-8542" y="0"/>
                                    </p:animMotion>
                                  </p:childTnLst>
                                </p:cTn>
                              </p:par>
                            </p:childTnLst>
                          </p:cTn>
                        </p:par>
                        <p:par>
                          <p:cTn id="182" fill="hold">
                            <p:stCondLst>
                              <p:cond delay="4000"/>
                            </p:stCondLst>
                            <p:childTnLst>
                              <p:par>
                                <p:cTn id="183" presetID="1" presetClass="exit" presetSubtype="0" fill="hold" nodeType="afterEffect">
                                  <p:stCondLst>
                                    <p:cond delay="0"/>
                                  </p:stCondLst>
                                  <p:childTnLst>
                                    <p:set>
                                      <p:cBhvr>
                                        <p:cTn id="184" dur="1" fill="hold">
                                          <p:stCondLst>
                                            <p:cond delay="0"/>
                                          </p:stCondLst>
                                        </p:cTn>
                                        <p:tgtEl>
                                          <p:spTgt spid="82"/>
                                        </p:tgtEl>
                                        <p:attrNameLst>
                                          <p:attrName>style.visibility</p:attrName>
                                        </p:attrNameLst>
                                      </p:cBhvr>
                                      <p:to>
                                        <p:strVal val="hidden"/>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74"/>
                                        </p:tgtEl>
                                        <p:attrNameLst>
                                          <p:attrName>style.visibility</p:attrName>
                                        </p:attrNameLst>
                                      </p:cBhvr>
                                      <p:to>
                                        <p:strVal val="visible"/>
                                      </p:to>
                                    </p:set>
                                  </p:childTnLst>
                                </p:cTn>
                              </p:par>
                              <p:par>
                                <p:cTn id="189" presetID="26" presetClass="emph" presetSubtype="0" repeatCount="indefinite" fill="hold" grpId="1" nodeType="withEffect">
                                  <p:stCondLst>
                                    <p:cond delay="0"/>
                                  </p:stCondLst>
                                  <p:endCondLst>
                                    <p:cond evt="onNext" delay="0">
                                      <p:tgtEl>
                                        <p:sldTgt/>
                                      </p:tgtEl>
                                    </p:cond>
                                  </p:endCondLst>
                                  <p:childTnLst>
                                    <p:animEffect transition="out" filter="fade">
                                      <p:cBhvr>
                                        <p:cTn id="190" dur="500" tmFilter="0, 0; .2, .5; .8, .5; 1, 0"/>
                                        <p:tgtEl>
                                          <p:spTgt spid="74"/>
                                        </p:tgtEl>
                                      </p:cBhvr>
                                    </p:animEffect>
                                    <p:animScale>
                                      <p:cBhvr>
                                        <p:cTn id="191" dur="250" autoRev="1" fill="hold"/>
                                        <p:tgtEl>
                                          <p:spTgt spid="74"/>
                                        </p:tgtEl>
                                      </p:cBhvr>
                                      <p:by x="105000" y="105000"/>
                                    </p:animScale>
                                  </p:childTnLst>
                                </p:cTn>
                              </p:par>
                              <p:par>
                                <p:cTn id="192" presetID="1" presetClass="entr" presetSubtype="0" fill="hold" grpId="0" nodeType="withEffect">
                                  <p:stCondLst>
                                    <p:cond delay="0"/>
                                  </p:stCondLst>
                                  <p:childTnLst>
                                    <p:set>
                                      <p:cBhvr>
                                        <p:cTn id="193" dur="1" fill="hold">
                                          <p:stCondLst>
                                            <p:cond delay="0"/>
                                          </p:stCondLst>
                                        </p:cTn>
                                        <p:tgtEl>
                                          <p:spTgt spid="78"/>
                                        </p:tgtEl>
                                        <p:attrNameLst>
                                          <p:attrName>style.visibility</p:attrName>
                                        </p:attrNameLst>
                                      </p:cBhvr>
                                      <p:to>
                                        <p:strVal val="visible"/>
                                      </p:to>
                                    </p:set>
                                  </p:childTnLst>
                                </p:cTn>
                              </p:par>
                              <p:par>
                                <p:cTn id="194" presetID="26" presetClass="emph" presetSubtype="0" repeatCount="indefinite" fill="hold" grpId="1" nodeType="withEffect">
                                  <p:stCondLst>
                                    <p:cond delay="0"/>
                                  </p:stCondLst>
                                  <p:endCondLst>
                                    <p:cond evt="onNext" delay="0">
                                      <p:tgtEl>
                                        <p:sldTgt/>
                                      </p:tgtEl>
                                    </p:cond>
                                  </p:endCondLst>
                                  <p:childTnLst>
                                    <p:animEffect transition="out" filter="fade">
                                      <p:cBhvr>
                                        <p:cTn id="195" dur="500" tmFilter="0, 0; .2, .5; .8, .5; 1, 0"/>
                                        <p:tgtEl>
                                          <p:spTgt spid="78"/>
                                        </p:tgtEl>
                                      </p:cBhvr>
                                    </p:animEffect>
                                    <p:animScale>
                                      <p:cBhvr>
                                        <p:cTn id="196" dur="250" autoRev="1" fill="hold"/>
                                        <p:tgtEl>
                                          <p:spTgt spid="78"/>
                                        </p:tgtEl>
                                      </p:cBhvr>
                                      <p:by x="105000" y="105000"/>
                                    </p:animScale>
                                  </p:childTnLst>
                                </p:cTn>
                              </p:par>
                              <p:par>
                                <p:cTn id="197" presetID="1" presetClass="entr" presetSubtype="0" fill="hold" nodeType="withEffect">
                                  <p:stCondLst>
                                    <p:cond delay="0"/>
                                  </p:stCondLst>
                                  <p:childTnLst>
                                    <p:set>
                                      <p:cBhvr>
                                        <p:cTn id="198" dur="1" fill="hold">
                                          <p:stCondLst>
                                            <p:cond delay="0"/>
                                          </p:stCondLst>
                                        </p:cTn>
                                        <p:tgtEl>
                                          <p:spTgt spid="49"/>
                                        </p:tgtEl>
                                        <p:attrNameLst>
                                          <p:attrName>style.visibility</p:attrName>
                                        </p:attrNameLst>
                                      </p:cBhvr>
                                      <p:to>
                                        <p:strVal val="visible"/>
                                      </p:to>
                                    </p:set>
                                  </p:childTnLst>
                                </p:cTn>
                              </p:par>
                              <p:par>
                                <p:cTn id="199" presetID="63" presetClass="path" presetSubtype="0" accel="50000" decel="50000" fill="hold" nodeType="withEffect">
                                  <p:stCondLst>
                                    <p:cond delay="0"/>
                                  </p:stCondLst>
                                  <p:childTnLst>
                                    <p:animMotion origin="layout" path="M 8.33333E-7 2.96296E-6 L 0.17161 0.00046 " pathEditMode="relative" rAng="0" ptsTypes="AA">
                                      <p:cBhvr>
                                        <p:cTn id="200" dur="2000" fill="hold"/>
                                        <p:tgtEl>
                                          <p:spTgt spid="49"/>
                                        </p:tgtEl>
                                        <p:attrNameLst>
                                          <p:attrName>ppt_x</p:attrName>
                                          <p:attrName>ppt_y</p:attrName>
                                        </p:attrNameLst>
                                      </p:cBhvr>
                                      <p:rCtr x="8568" y="278"/>
                                    </p:animMotion>
                                  </p:childTnLst>
                                </p:cTn>
                              </p:par>
                            </p:childTnLst>
                          </p:cTn>
                        </p:par>
                        <p:par>
                          <p:cTn id="201" fill="hold">
                            <p:stCondLst>
                              <p:cond delay="2000"/>
                            </p:stCondLst>
                            <p:childTnLst>
                              <p:par>
                                <p:cTn id="202" presetID="1" presetClass="exit" presetSubtype="0" fill="hold" nodeType="afterEffect">
                                  <p:stCondLst>
                                    <p:cond delay="0"/>
                                  </p:stCondLst>
                                  <p:childTnLst>
                                    <p:set>
                                      <p:cBhvr>
                                        <p:cTn id="203" dur="1" fill="hold">
                                          <p:stCondLst>
                                            <p:cond delay="0"/>
                                          </p:stCondLst>
                                        </p:cTn>
                                        <p:tgtEl>
                                          <p:spTgt spid="49"/>
                                        </p:tgtEl>
                                        <p:attrNameLst>
                                          <p:attrName>style.visibility</p:attrName>
                                        </p:attrNameLst>
                                      </p:cBhvr>
                                      <p:to>
                                        <p:strVal val="hidden"/>
                                      </p:to>
                                    </p:set>
                                  </p:childTnLst>
                                </p:cTn>
                              </p:par>
                              <p:par>
                                <p:cTn id="204" presetID="1" presetClass="entr" presetSubtype="0" fill="hold" nodeType="withEffect">
                                  <p:stCondLst>
                                    <p:cond delay="0"/>
                                  </p:stCondLst>
                                  <p:childTnLst>
                                    <p:set>
                                      <p:cBhvr>
                                        <p:cTn id="205" dur="1" fill="hold">
                                          <p:stCondLst>
                                            <p:cond delay="0"/>
                                          </p:stCondLst>
                                        </p:cTn>
                                        <p:tgtEl>
                                          <p:spTgt spid="85"/>
                                        </p:tgtEl>
                                        <p:attrNameLst>
                                          <p:attrName>style.visibility</p:attrName>
                                        </p:attrNameLst>
                                      </p:cBhvr>
                                      <p:to>
                                        <p:strVal val="visible"/>
                                      </p:to>
                                    </p:set>
                                  </p:childTnLst>
                                </p:cTn>
                              </p:par>
                              <p:par>
                                <p:cTn id="206" presetID="64" presetClass="path" presetSubtype="0" accel="50000" decel="50000" fill="hold" nodeType="withEffect">
                                  <p:stCondLst>
                                    <p:cond delay="0"/>
                                  </p:stCondLst>
                                  <p:childTnLst>
                                    <p:animMotion origin="layout" path="M -1.875E-6 -2.59259E-6 L -2.91667E-6 -0.19375 " pathEditMode="relative" rAng="0" ptsTypes="AA">
                                      <p:cBhvr>
                                        <p:cTn id="207" dur="2000" fill="hold"/>
                                        <p:tgtEl>
                                          <p:spTgt spid="85"/>
                                        </p:tgtEl>
                                        <p:attrNameLst>
                                          <p:attrName>ppt_x</p:attrName>
                                          <p:attrName>ppt_y</p:attrName>
                                        </p:attrNameLst>
                                      </p:cBhvr>
                                      <p:rCtr x="26" y="-9653"/>
                                    </p:animMotion>
                                  </p:childTnLst>
                                </p:cTn>
                              </p:par>
                            </p:childTnLst>
                          </p:cTn>
                        </p:par>
                        <p:par>
                          <p:cTn id="208" fill="hold">
                            <p:stCondLst>
                              <p:cond delay="4000"/>
                            </p:stCondLst>
                            <p:childTnLst>
                              <p:par>
                                <p:cTn id="209" presetID="1" presetClass="exit" presetSubtype="0" fill="hold" nodeType="afterEffect">
                                  <p:stCondLst>
                                    <p:cond delay="0"/>
                                  </p:stCondLst>
                                  <p:childTnLst>
                                    <p:set>
                                      <p:cBhvr>
                                        <p:cTn id="210" dur="1" fill="hold">
                                          <p:stCondLst>
                                            <p:cond delay="0"/>
                                          </p:stCondLst>
                                        </p:cTn>
                                        <p:tgtEl>
                                          <p:spTgt spid="85"/>
                                        </p:tgtEl>
                                        <p:attrNameLst>
                                          <p:attrName>style.visibility</p:attrName>
                                        </p:attrNameLst>
                                      </p:cBhvr>
                                      <p:to>
                                        <p:strVal val="hidden"/>
                                      </p:to>
                                    </p:set>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grpId="0" nodeType="clickEffect">
                                  <p:stCondLst>
                                    <p:cond delay="0"/>
                                  </p:stCondLst>
                                  <p:childTnLst>
                                    <p:set>
                                      <p:cBhvr>
                                        <p:cTn id="214" dur="1" fill="hold">
                                          <p:stCondLst>
                                            <p:cond delay="0"/>
                                          </p:stCondLst>
                                        </p:cTn>
                                        <p:tgtEl>
                                          <p:spTgt spid="79"/>
                                        </p:tgtEl>
                                        <p:attrNameLst>
                                          <p:attrName>style.visibility</p:attrName>
                                        </p:attrNameLst>
                                      </p:cBhvr>
                                      <p:to>
                                        <p:strVal val="visible"/>
                                      </p:to>
                                    </p:set>
                                  </p:childTnLst>
                                </p:cTn>
                              </p:par>
                              <p:par>
                                <p:cTn id="215" presetID="26" presetClass="emph" presetSubtype="0" repeatCount="indefinite" fill="hold" grpId="1" nodeType="withEffect">
                                  <p:stCondLst>
                                    <p:cond delay="0"/>
                                  </p:stCondLst>
                                  <p:endCondLst>
                                    <p:cond evt="onNext" delay="0">
                                      <p:tgtEl>
                                        <p:sldTgt/>
                                      </p:tgtEl>
                                    </p:cond>
                                  </p:endCondLst>
                                  <p:childTnLst>
                                    <p:animEffect transition="out" filter="fade">
                                      <p:cBhvr>
                                        <p:cTn id="216" dur="500" tmFilter="0, 0; .2, .5; .8, .5; 1, 0"/>
                                        <p:tgtEl>
                                          <p:spTgt spid="79"/>
                                        </p:tgtEl>
                                      </p:cBhvr>
                                    </p:animEffect>
                                    <p:animScale>
                                      <p:cBhvr>
                                        <p:cTn id="217" dur="250" autoRev="1" fill="hold"/>
                                        <p:tgtEl>
                                          <p:spTgt spid="79"/>
                                        </p:tgtEl>
                                      </p:cBhvr>
                                      <p:by x="105000" y="105000"/>
                                    </p:animScale>
                                  </p:childTnLst>
                                </p:cTn>
                              </p:par>
                              <p:par>
                                <p:cTn id="218" presetID="1" presetClass="entr" presetSubtype="0" fill="hold" nodeType="withEffect">
                                  <p:stCondLst>
                                    <p:cond delay="0"/>
                                  </p:stCondLst>
                                  <p:childTnLst>
                                    <p:set>
                                      <p:cBhvr>
                                        <p:cTn id="219" dur="1" fill="hold">
                                          <p:stCondLst>
                                            <p:cond delay="0"/>
                                          </p:stCondLst>
                                        </p:cTn>
                                        <p:tgtEl>
                                          <p:spTgt spid="51"/>
                                        </p:tgtEl>
                                        <p:attrNameLst>
                                          <p:attrName>style.visibility</p:attrName>
                                        </p:attrNameLst>
                                      </p:cBhvr>
                                      <p:to>
                                        <p:strVal val="visible"/>
                                      </p:to>
                                    </p:set>
                                  </p:childTnLst>
                                </p:cTn>
                              </p:par>
                              <p:par>
                                <p:cTn id="220" presetID="1" presetClass="entr" presetSubtype="0" fill="hold" grpId="0" nodeType="withEffect">
                                  <p:stCondLst>
                                    <p:cond delay="0"/>
                                  </p:stCondLst>
                                  <p:childTnLst>
                                    <p:set>
                                      <p:cBhvr>
                                        <p:cTn id="221" dur="1" fill="hold">
                                          <p:stCondLst>
                                            <p:cond delay="0"/>
                                          </p:stCondLst>
                                        </p:cTn>
                                        <p:tgtEl>
                                          <p:spTgt spid="75"/>
                                        </p:tgtEl>
                                        <p:attrNameLst>
                                          <p:attrName>style.visibility</p:attrName>
                                        </p:attrNameLst>
                                      </p:cBhvr>
                                      <p:to>
                                        <p:strVal val="visible"/>
                                      </p:to>
                                    </p:set>
                                  </p:childTnLst>
                                </p:cTn>
                              </p:par>
                              <p:par>
                                <p:cTn id="222" presetID="26" presetClass="emph" presetSubtype="0" repeatCount="indefinite" fill="hold" grpId="1" nodeType="withEffect">
                                  <p:stCondLst>
                                    <p:cond delay="0"/>
                                  </p:stCondLst>
                                  <p:endCondLst>
                                    <p:cond evt="onNext" delay="0">
                                      <p:tgtEl>
                                        <p:sldTgt/>
                                      </p:tgtEl>
                                    </p:cond>
                                  </p:endCondLst>
                                  <p:childTnLst>
                                    <p:animEffect transition="out" filter="fade">
                                      <p:cBhvr>
                                        <p:cTn id="223" dur="500" tmFilter="0, 0; .2, .5; .8, .5; 1, 0"/>
                                        <p:tgtEl>
                                          <p:spTgt spid="75"/>
                                        </p:tgtEl>
                                      </p:cBhvr>
                                    </p:animEffect>
                                    <p:animScale>
                                      <p:cBhvr>
                                        <p:cTn id="224" dur="250" autoRev="1" fill="hold"/>
                                        <p:tgtEl>
                                          <p:spTgt spid="75"/>
                                        </p:tgtEl>
                                      </p:cBhvr>
                                      <p:by x="105000" y="105000"/>
                                    </p:animScale>
                                  </p:childTnLst>
                                </p:cTn>
                              </p:par>
                              <p:par>
                                <p:cTn id="225" presetID="42" presetClass="path" presetSubtype="0" accel="50000" decel="50000" fill="hold" nodeType="withEffect">
                                  <p:stCondLst>
                                    <p:cond delay="0"/>
                                  </p:stCondLst>
                                  <p:childTnLst>
                                    <p:animMotion origin="layout" path="M -1.875E-6 -2.59259E-6 L 0.00117 0.19491 " pathEditMode="relative" rAng="0" ptsTypes="AA">
                                      <p:cBhvr>
                                        <p:cTn id="226" dur="2000" fill="hold"/>
                                        <p:tgtEl>
                                          <p:spTgt spid="51"/>
                                        </p:tgtEl>
                                        <p:attrNameLst>
                                          <p:attrName>ppt_x</p:attrName>
                                          <p:attrName>ppt_y</p:attrName>
                                        </p:attrNameLst>
                                      </p:cBhvr>
                                      <p:rCtr x="26" y="9745"/>
                                    </p:animMotion>
                                  </p:childTnLst>
                                </p:cTn>
                              </p:par>
                            </p:childTnLst>
                          </p:cTn>
                        </p:par>
                        <p:par>
                          <p:cTn id="227" fill="hold">
                            <p:stCondLst>
                              <p:cond delay="2000"/>
                            </p:stCondLst>
                            <p:childTnLst>
                              <p:par>
                                <p:cTn id="228" presetID="1" presetClass="exit" presetSubtype="0" fill="hold" nodeType="afterEffect">
                                  <p:stCondLst>
                                    <p:cond delay="0"/>
                                  </p:stCondLst>
                                  <p:childTnLst>
                                    <p:set>
                                      <p:cBhvr>
                                        <p:cTn id="229" dur="1" fill="hold">
                                          <p:stCondLst>
                                            <p:cond delay="0"/>
                                          </p:stCondLst>
                                        </p:cTn>
                                        <p:tgtEl>
                                          <p:spTgt spid="51"/>
                                        </p:tgtEl>
                                        <p:attrNameLst>
                                          <p:attrName>style.visibility</p:attrName>
                                        </p:attrNameLst>
                                      </p:cBhvr>
                                      <p:to>
                                        <p:strVal val="hidden"/>
                                      </p:to>
                                    </p:set>
                                  </p:childTnLst>
                                </p:cTn>
                              </p:par>
                              <p:par>
                                <p:cTn id="230" presetID="1" presetClass="entr" presetSubtype="0" fill="hold" nodeType="withEffect">
                                  <p:stCondLst>
                                    <p:cond delay="0"/>
                                  </p:stCondLst>
                                  <p:childTnLst>
                                    <p:set>
                                      <p:cBhvr>
                                        <p:cTn id="231" dur="1" fill="hold">
                                          <p:stCondLst>
                                            <p:cond delay="0"/>
                                          </p:stCondLst>
                                        </p:cTn>
                                        <p:tgtEl>
                                          <p:spTgt spid="88"/>
                                        </p:tgtEl>
                                        <p:attrNameLst>
                                          <p:attrName>style.visibility</p:attrName>
                                        </p:attrNameLst>
                                      </p:cBhvr>
                                      <p:to>
                                        <p:strVal val="visible"/>
                                      </p:to>
                                    </p:set>
                                  </p:childTnLst>
                                </p:cTn>
                              </p:par>
                              <p:par>
                                <p:cTn id="232" presetID="35" presetClass="path" presetSubtype="0" accel="50000" decel="50000" fill="hold" nodeType="withEffect">
                                  <p:stCondLst>
                                    <p:cond delay="0"/>
                                  </p:stCondLst>
                                  <p:childTnLst>
                                    <p:animMotion origin="layout" path="M -1.875E-6 -1.11111E-6 L -0.16992 0.00139 " pathEditMode="relative" rAng="0" ptsTypes="AA">
                                      <p:cBhvr>
                                        <p:cTn id="233" dur="2000" fill="hold"/>
                                        <p:tgtEl>
                                          <p:spTgt spid="88"/>
                                        </p:tgtEl>
                                        <p:attrNameLst>
                                          <p:attrName>ppt_x</p:attrName>
                                          <p:attrName>ppt_y</p:attrName>
                                        </p:attrNameLst>
                                      </p:cBhvr>
                                      <p:rCtr x="-8503" y="0"/>
                                    </p:animMotion>
                                  </p:childTnLst>
                                </p:cTn>
                              </p:par>
                            </p:childTnLst>
                          </p:cTn>
                        </p:par>
                        <p:par>
                          <p:cTn id="234" fill="hold">
                            <p:stCondLst>
                              <p:cond delay="4000"/>
                            </p:stCondLst>
                            <p:childTnLst>
                              <p:par>
                                <p:cTn id="235" presetID="1" presetClass="exit" presetSubtype="0" fill="hold" nodeType="afterEffect">
                                  <p:stCondLst>
                                    <p:cond delay="0"/>
                                  </p:stCondLst>
                                  <p:childTnLst>
                                    <p:set>
                                      <p:cBhvr>
                                        <p:cTn id="236" dur="1" fill="hold">
                                          <p:stCondLst>
                                            <p:cond delay="0"/>
                                          </p:stCondLst>
                                        </p:cTn>
                                        <p:tgtEl>
                                          <p:spTgt spid="88"/>
                                        </p:tgtEl>
                                        <p:attrNameLst>
                                          <p:attrName>style.visibility</p:attrName>
                                        </p:attrNameLst>
                                      </p:cBhvr>
                                      <p:to>
                                        <p:strVal val="hidden"/>
                                      </p:to>
                                    </p:set>
                                  </p:childTnLst>
                                </p:cTn>
                              </p:par>
                              <p:par>
                                <p:cTn id="237" presetID="1" presetClass="exit" presetSubtype="0" fill="hold" grpId="2" nodeType="withEffect">
                                  <p:stCondLst>
                                    <p:cond delay="0"/>
                                  </p:stCondLst>
                                  <p:childTnLst>
                                    <p:set>
                                      <p:cBhvr>
                                        <p:cTn id="238" dur="1" fill="hold">
                                          <p:stCondLst>
                                            <p:cond delay="0"/>
                                          </p:stCondLst>
                                        </p:cTn>
                                        <p:tgtEl>
                                          <p:spTgt spid="35"/>
                                        </p:tgtEl>
                                        <p:attrNameLst>
                                          <p:attrName>style.visibility</p:attrName>
                                        </p:attrNameLst>
                                      </p:cBhvr>
                                      <p:to>
                                        <p:strVal val="hidden"/>
                                      </p:to>
                                    </p:set>
                                  </p:childTnLst>
                                </p:cTn>
                              </p:par>
                              <p:par>
                                <p:cTn id="239" presetID="1" presetClass="exit" presetSubtype="0" fill="hold" grpId="2" nodeType="withEffect">
                                  <p:stCondLst>
                                    <p:cond delay="0"/>
                                  </p:stCondLst>
                                  <p:childTnLst>
                                    <p:set>
                                      <p:cBhvr>
                                        <p:cTn id="240" dur="1" fill="hold">
                                          <p:stCondLst>
                                            <p:cond delay="0"/>
                                          </p:stCondLst>
                                        </p:cTn>
                                        <p:tgtEl>
                                          <p:spTgt spid="56"/>
                                        </p:tgtEl>
                                        <p:attrNameLst>
                                          <p:attrName>style.visibility</p:attrName>
                                        </p:attrNameLst>
                                      </p:cBhvr>
                                      <p:to>
                                        <p:strVal val="hidden"/>
                                      </p:to>
                                    </p:set>
                                  </p:childTnLst>
                                </p:cTn>
                              </p:par>
                              <p:par>
                                <p:cTn id="241" presetID="1" presetClass="entr" presetSubtype="0" fill="hold" grpId="0" nodeType="withEffect">
                                  <p:stCondLst>
                                    <p:cond delay="0"/>
                                  </p:stCondLst>
                                  <p:childTnLst>
                                    <p:set>
                                      <p:cBhvr>
                                        <p:cTn id="242" dur="1" fill="hold">
                                          <p:stCondLst>
                                            <p:cond delay="0"/>
                                          </p:stCondLst>
                                        </p:cTn>
                                        <p:tgtEl>
                                          <p:spTgt spid="9"/>
                                        </p:tgtEl>
                                        <p:attrNameLst>
                                          <p:attrName>style.visibility</p:attrName>
                                        </p:attrNameLst>
                                      </p:cBhvr>
                                      <p:to>
                                        <p:strVal val="visible"/>
                                      </p:to>
                                    </p:set>
                                  </p:childTnLst>
                                </p:cTn>
                              </p:par>
                              <p:par>
                                <p:cTn id="243" presetID="1" presetClass="entr" presetSubtype="0" fill="hold" grpId="0" nodeType="withEffect">
                                  <p:stCondLst>
                                    <p:cond delay="0"/>
                                  </p:stCondLst>
                                  <p:childTnLst>
                                    <p:set>
                                      <p:cBhvr>
                                        <p:cTn id="244" dur="1" fill="hold">
                                          <p:stCondLst>
                                            <p:cond delay="0"/>
                                          </p:stCondLst>
                                        </p:cTn>
                                        <p:tgtEl>
                                          <p:spTgt spid="10"/>
                                        </p:tgtEl>
                                        <p:attrNameLst>
                                          <p:attrName>style.visibility</p:attrName>
                                        </p:attrNameLst>
                                      </p:cBhvr>
                                      <p:to>
                                        <p:strVal val="visible"/>
                                      </p:to>
                                    </p:set>
                                  </p:childTnLst>
                                </p:cTn>
                              </p:par>
                            </p:childTnLst>
                          </p:cTn>
                        </p:par>
                      </p:childTnLst>
                    </p:cTn>
                  </p:par>
                  <p:par>
                    <p:cTn id="245" fill="hold">
                      <p:stCondLst>
                        <p:cond delay="indefinite"/>
                      </p:stCondLst>
                      <p:childTnLst>
                        <p:par>
                          <p:cTn id="246" fill="hold">
                            <p:stCondLst>
                              <p:cond delay="0"/>
                            </p:stCondLst>
                            <p:childTnLst>
                              <p:par>
                                <p:cTn id="247" presetID="1" presetClass="exit" presetSubtype="0" fill="hold" grpId="2" nodeType="clickEffect">
                                  <p:stCondLst>
                                    <p:cond delay="0"/>
                                  </p:stCondLst>
                                  <p:childTnLst>
                                    <p:set>
                                      <p:cBhvr>
                                        <p:cTn id="248" dur="1" fill="hold">
                                          <p:stCondLst>
                                            <p:cond delay="0"/>
                                          </p:stCondLst>
                                        </p:cTn>
                                        <p:tgtEl>
                                          <p:spTgt spid="41"/>
                                        </p:tgtEl>
                                        <p:attrNameLst>
                                          <p:attrName>style.visibility</p:attrName>
                                        </p:attrNameLst>
                                      </p:cBhvr>
                                      <p:to>
                                        <p:strVal val="hidden"/>
                                      </p:to>
                                    </p:set>
                                  </p:childTnLst>
                                </p:cTn>
                              </p:par>
                              <p:par>
                                <p:cTn id="249" presetID="1" presetClass="exit" presetSubtype="0" fill="hold" grpId="2" nodeType="withEffect">
                                  <p:stCondLst>
                                    <p:cond delay="0"/>
                                  </p:stCondLst>
                                  <p:childTnLst>
                                    <p:set>
                                      <p:cBhvr>
                                        <p:cTn id="250" dur="1" fill="hold">
                                          <p:stCondLst>
                                            <p:cond delay="0"/>
                                          </p:stCondLst>
                                        </p:cTn>
                                        <p:tgtEl>
                                          <p:spTgt spid="45"/>
                                        </p:tgtEl>
                                        <p:attrNameLst>
                                          <p:attrName>style.visibility</p:attrName>
                                        </p:attrNameLst>
                                      </p:cBhvr>
                                      <p:to>
                                        <p:strVal val="hidden"/>
                                      </p:to>
                                    </p:set>
                                  </p:childTnLst>
                                </p:cTn>
                              </p:par>
                              <p:par>
                                <p:cTn id="251" presetID="1" presetClass="exit" presetSubtype="0" fill="hold" grpId="2" nodeType="withEffect">
                                  <p:stCondLst>
                                    <p:cond delay="0"/>
                                  </p:stCondLst>
                                  <p:childTnLst>
                                    <p:set>
                                      <p:cBhvr>
                                        <p:cTn id="252" dur="1" fill="hold">
                                          <p:stCondLst>
                                            <p:cond delay="0"/>
                                          </p:stCondLst>
                                        </p:cTn>
                                        <p:tgtEl>
                                          <p:spTgt spid="77"/>
                                        </p:tgtEl>
                                        <p:attrNameLst>
                                          <p:attrName>style.visibility</p:attrName>
                                        </p:attrNameLst>
                                      </p:cBhvr>
                                      <p:to>
                                        <p:strVal val="hidden"/>
                                      </p:to>
                                    </p:set>
                                  </p:childTnLst>
                                </p:cTn>
                              </p:par>
                              <p:par>
                                <p:cTn id="253" presetID="1" presetClass="exit" presetSubtype="0" fill="hold" grpId="2" nodeType="withEffect">
                                  <p:stCondLst>
                                    <p:cond delay="0"/>
                                  </p:stCondLst>
                                  <p:childTnLst>
                                    <p:set>
                                      <p:cBhvr>
                                        <p:cTn id="254" dur="1" fill="hold">
                                          <p:stCondLst>
                                            <p:cond delay="0"/>
                                          </p:stCondLst>
                                        </p:cTn>
                                        <p:tgtEl>
                                          <p:spTgt spid="73"/>
                                        </p:tgtEl>
                                        <p:attrNameLst>
                                          <p:attrName>style.visibility</p:attrName>
                                        </p:attrNameLst>
                                      </p:cBhvr>
                                      <p:to>
                                        <p:strVal val="hidden"/>
                                      </p:to>
                                    </p:set>
                                  </p:childTnLst>
                                </p:cTn>
                              </p:par>
                              <p:par>
                                <p:cTn id="255" presetID="1" presetClass="exit" presetSubtype="0" fill="hold" grpId="2" nodeType="withEffect">
                                  <p:stCondLst>
                                    <p:cond delay="0"/>
                                  </p:stCondLst>
                                  <p:childTnLst>
                                    <p:set>
                                      <p:cBhvr>
                                        <p:cTn id="256" dur="1" fill="hold">
                                          <p:stCondLst>
                                            <p:cond delay="0"/>
                                          </p:stCondLst>
                                        </p:cTn>
                                        <p:tgtEl>
                                          <p:spTgt spid="74"/>
                                        </p:tgtEl>
                                        <p:attrNameLst>
                                          <p:attrName>style.visibility</p:attrName>
                                        </p:attrNameLst>
                                      </p:cBhvr>
                                      <p:to>
                                        <p:strVal val="hidden"/>
                                      </p:to>
                                    </p:set>
                                  </p:childTnLst>
                                </p:cTn>
                              </p:par>
                              <p:par>
                                <p:cTn id="257" presetID="1" presetClass="exit" presetSubtype="0" fill="hold" grpId="2" nodeType="withEffect">
                                  <p:stCondLst>
                                    <p:cond delay="0"/>
                                  </p:stCondLst>
                                  <p:childTnLst>
                                    <p:set>
                                      <p:cBhvr>
                                        <p:cTn id="258" dur="1" fill="hold">
                                          <p:stCondLst>
                                            <p:cond delay="0"/>
                                          </p:stCondLst>
                                        </p:cTn>
                                        <p:tgtEl>
                                          <p:spTgt spid="78"/>
                                        </p:tgtEl>
                                        <p:attrNameLst>
                                          <p:attrName>style.visibility</p:attrName>
                                        </p:attrNameLst>
                                      </p:cBhvr>
                                      <p:to>
                                        <p:strVal val="hidden"/>
                                      </p:to>
                                    </p:set>
                                  </p:childTnLst>
                                </p:cTn>
                              </p:par>
                              <p:par>
                                <p:cTn id="259" presetID="1" presetClass="exit" presetSubtype="0" fill="hold" grpId="2" nodeType="withEffect">
                                  <p:stCondLst>
                                    <p:cond delay="0"/>
                                  </p:stCondLst>
                                  <p:childTnLst>
                                    <p:set>
                                      <p:cBhvr>
                                        <p:cTn id="260" dur="1" fill="hold">
                                          <p:stCondLst>
                                            <p:cond delay="0"/>
                                          </p:stCondLst>
                                        </p:cTn>
                                        <p:tgtEl>
                                          <p:spTgt spid="79"/>
                                        </p:tgtEl>
                                        <p:attrNameLst>
                                          <p:attrName>style.visibility</p:attrName>
                                        </p:attrNameLst>
                                      </p:cBhvr>
                                      <p:to>
                                        <p:strVal val="hidden"/>
                                      </p:to>
                                    </p:set>
                                  </p:childTnLst>
                                </p:cTn>
                              </p:par>
                              <p:par>
                                <p:cTn id="261" presetID="1" presetClass="exit" presetSubtype="0" fill="hold" grpId="2" nodeType="withEffect">
                                  <p:stCondLst>
                                    <p:cond delay="0"/>
                                  </p:stCondLst>
                                  <p:childTnLst>
                                    <p:set>
                                      <p:cBhvr>
                                        <p:cTn id="262" dur="1" fill="hold">
                                          <p:stCondLst>
                                            <p:cond delay="0"/>
                                          </p:stCondLst>
                                        </p:cTn>
                                        <p:tgtEl>
                                          <p:spTgt spid="75"/>
                                        </p:tgtEl>
                                        <p:attrNameLst>
                                          <p:attrName>style.visibility</p:attrName>
                                        </p:attrNameLst>
                                      </p:cBhvr>
                                      <p:to>
                                        <p:strVal val="hidden"/>
                                      </p:to>
                                    </p:set>
                                  </p:childTnLst>
                                </p:cTn>
                              </p:par>
                              <p:par>
                                <p:cTn id="263" presetID="1" presetClass="entr" presetSubtype="0" fill="hold" grpId="0" nodeType="withEffect">
                                  <p:stCondLst>
                                    <p:cond delay="0"/>
                                  </p:stCondLst>
                                  <p:childTnLst>
                                    <p:set>
                                      <p:cBhvr>
                                        <p:cTn id="264" dur="1" fill="hold">
                                          <p:stCondLst>
                                            <p:cond delay="0"/>
                                          </p:stCondLst>
                                        </p:cTn>
                                        <p:tgtEl>
                                          <p:spTgt spid="5"/>
                                        </p:tgtEl>
                                        <p:attrNameLst>
                                          <p:attrName>style.visibility</p:attrName>
                                        </p:attrNameLst>
                                      </p:cBhvr>
                                      <p:to>
                                        <p:strVal val="visible"/>
                                      </p:to>
                                    </p:set>
                                  </p:childTnLst>
                                </p:cTn>
                              </p:par>
                            </p:childTnLst>
                          </p:cTn>
                        </p:par>
                      </p:childTnLst>
                    </p:cTn>
                  </p:par>
                  <p:par>
                    <p:cTn id="265" fill="hold">
                      <p:stCondLst>
                        <p:cond delay="indefinite"/>
                      </p:stCondLst>
                      <p:childTnLst>
                        <p:par>
                          <p:cTn id="266" fill="hold">
                            <p:stCondLst>
                              <p:cond delay="0"/>
                            </p:stCondLst>
                            <p:childTnLst>
                              <p:par>
                                <p:cTn id="267" presetID="1" presetClass="entr" presetSubtype="0" fill="hold" grpId="0" nodeType="clickEffect">
                                  <p:stCondLst>
                                    <p:cond delay="0"/>
                                  </p:stCondLst>
                                  <p:childTnLst>
                                    <p:set>
                                      <p:cBhvr>
                                        <p:cTn id="268" dur="1" fill="hold">
                                          <p:stCondLst>
                                            <p:cond delay="0"/>
                                          </p:stCondLst>
                                        </p:cTn>
                                        <p:tgtEl>
                                          <p:spTgt spid="11"/>
                                        </p:tgtEl>
                                        <p:attrNameLst>
                                          <p:attrName>style.visibility</p:attrName>
                                        </p:attrNameLst>
                                      </p:cBhvr>
                                      <p:to>
                                        <p:strVal val="visible"/>
                                      </p:to>
                                    </p:set>
                                  </p:childTnLst>
                                </p:cTn>
                              </p:par>
                              <p:par>
                                <p:cTn id="269" presetID="26" presetClass="emph" presetSubtype="0" repeatCount="indefinite" fill="hold" nodeType="withEffect">
                                  <p:stCondLst>
                                    <p:cond delay="0"/>
                                  </p:stCondLst>
                                  <p:endCondLst>
                                    <p:cond evt="onNext" delay="0">
                                      <p:tgtEl>
                                        <p:sldTgt/>
                                      </p:tgtEl>
                                    </p:cond>
                                  </p:endCondLst>
                                  <p:childTnLst>
                                    <p:animEffect transition="out" filter="fade">
                                      <p:cBhvr>
                                        <p:cTn id="270" dur="500" tmFilter="0, 0; .2, .5; .8, .5; 1, 0"/>
                                        <p:tgtEl>
                                          <p:spTgt spid="19"/>
                                        </p:tgtEl>
                                      </p:cBhvr>
                                    </p:animEffect>
                                    <p:animScale>
                                      <p:cBhvr>
                                        <p:cTn id="271" dur="250" autoRev="1" fill="hold"/>
                                        <p:tgtEl>
                                          <p:spTgt spid="19"/>
                                        </p:tgtEl>
                                      </p:cBhvr>
                                      <p:by x="105000" y="105000"/>
                                    </p:animScale>
                                  </p:childTnLst>
                                </p:cTn>
                              </p:par>
                              <p:par>
                                <p:cTn id="272" presetID="26" presetClass="emph" presetSubtype="0" repeatCount="indefinite" fill="hold" grpId="1" nodeType="withEffect">
                                  <p:stCondLst>
                                    <p:cond delay="0"/>
                                  </p:stCondLst>
                                  <p:endCondLst>
                                    <p:cond evt="onNext" delay="0">
                                      <p:tgtEl>
                                        <p:sldTgt/>
                                      </p:tgtEl>
                                    </p:cond>
                                  </p:endCondLst>
                                  <p:childTnLst>
                                    <p:animEffect transition="out" filter="fade">
                                      <p:cBhvr>
                                        <p:cTn id="273" dur="500" tmFilter="0, 0; .2, .5; .8, .5; 1, 0"/>
                                        <p:tgtEl>
                                          <p:spTgt spid="11"/>
                                        </p:tgtEl>
                                      </p:cBhvr>
                                    </p:animEffect>
                                    <p:animScale>
                                      <p:cBhvr>
                                        <p:cTn id="274" dur="250" autoRev="1" fill="hold"/>
                                        <p:tgtEl>
                                          <p:spTgt spid="11"/>
                                        </p:tgtEl>
                                      </p:cBhvr>
                                      <p:by x="105000" y="105000"/>
                                    </p:animScale>
                                  </p:childTnLst>
                                </p:cTn>
                              </p:par>
                            </p:childTnLst>
                          </p:cTn>
                        </p:par>
                      </p:childTnLst>
                    </p:cTn>
                  </p:par>
                  <p:par>
                    <p:cTn id="275" fill="hold">
                      <p:stCondLst>
                        <p:cond delay="indefinite"/>
                      </p:stCondLst>
                      <p:childTnLst>
                        <p:par>
                          <p:cTn id="276" fill="hold">
                            <p:stCondLst>
                              <p:cond delay="0"/>
                            </p:stCondLst>
                            <p:childTnLst>
                              <p:par>
                                <p:cTn id="277" presetID="1" presetClass="entr" presetSubtype="0" fill="hold" grpId="0" nodeType="clickEffect">
                                  <p:stCondLst>
                                    <p:cond delay="0"/>
                                  </p:stCondLst>
                                  <p:childTnLst>
                                    <p:set>
                                      <p:cBhvr>
                                        <p:cTn id="278" dur="1" fill="hold">
                                          <p:stCondLst>
                                            <p:cond delay="0"/>
                                          </p:stCondLst>
                                        </p:cTn>
                                        <p:tgtEl>
                                          <p:spTgt spid="59"/>
                                        </p:tgtEl>
                                        <p:attrNameLst>
                                          <p:attrName>style.visibility</p:attrName>
                                        </p:attrNameLst>
                                      </p:cBhvr>
                                      <p:to>
                                        <p:strVal val="visible"/>
                                      </p:to>
                                    </p:set>
                                  </p:childTnLst>
                                </p:cTn>
                              </p:par>
                              <p:par>
                                <p:cTn id="279" presetID="26" presetClass="emph" presetSubtype="0" repeatCount="indefinite" fill="hold" grpId="1" nodeType="withEffect">
                                  <p:stCondLst>
                                    <p:cond delay="0"/>
                                  </p:stCondLst>
                                  <p:endCondLst>
                                    <p:cond evt="onNext" delay="0">
                                      <p:tgtEl>
                                        <p:sldTgt/>
                                      </p:tgtEl>
                                    </p:cond>
                                  </p:endCondLst>
                                  <p:childTnLst>
                                    <p:animEffect transition="out" filter="fade">
                                      <p:cBhvr>
                                        <p:cTn id="280" dur="500" tmFilter="0, 0; .2, .5; .8, .5; 1, 0"/>
                                        <p:tgtEl>
                                          <p:spTgt spid="59"/>
                                        </p:tgtEl>
                                      </p:cBhvr>
                                    </p:animEffect>
                                    <p:animScale>
                                      <p:cBhvr>
                                        <p:cTn id="281" dur="250" autoRev="1" fill="hold"/>
                                        <p:tgtEl>
                                          <p:spTgt spid="59"/>
                                        </p:tgtEl>
                                      </p:cBhvr>
                                      <p:by x="105000" y="105000"/>
                                    </p:animScale>
                                  </p:childTnLst>
                                </p:cTn>
                              </p:par>
                            </p:childTnLst>
                          </p:cTn>
                        </p:par>
                      </p:childTnLst>
                    </p:cTn>
                  </p:par>
                  <p:par>
                    <p:cTn id="282" fill="hold">
                      <p:stCondLst>
                        <p:cond delay="indefinite"/>
                      </p:stCondLst>
                      <p:childTnLst>
                        <p:par>
                          <p:cTn id="283" fill="hold">
                            <p:stCondLst>
                              <p:cond delay="0"/>
                            </p:stCondLst>
                            <p:childTnLst>
                              <p:par>
                                <p:cTn id="284" presetID="1" presetClass="entr" presetSubtype="0" fill="hold" nodeType="clickEffect">
                                  <p:stCondLst>
                                    <p:cond delay="0"/>
                                  </p:stCondLst>
                                  <p:childTnLst>
                                    <p:set>
                                      <p:cBhvr>
                                        <p:cTn id="285" dur="1" fill="hold">
                                          <p:stCondLst>
                                            <p:cond delay="0"/>
                                          </p:stCondLst>
                                        </p:cTn>
                                        <p:tgtEl>
                                          <p:spTgt spid="65"/>
                                        </p:tgtEl>
                                        <p:attrNameLst>
                                          <p:attrName>style.visibility</p:attrName>
                                        </p:attrNameLst>
                                      </p:cBhvr>
                                      <p:to>
                                        <p:strVal val="visible"/>
                                      </p:to>
                                    </p:set>
                                  </p:childTnLst>
                                </p:cTn>
                              </p:par>
                              <p:par>
                                <p:cTn id="286" presetID="26" presetClass="emph" presetSubtype="0" repeatCount="indefinite" fill="hold" nodeType="withEffect">
                                  <p:stCondLst>
                                    <p:cond delay="0"/>
                                  </p:stCondLst>
                                  <p:endCondLst>
                                    <p:cond evt="onNext" delay="0">
                                      <p:tgtEl>
                                        <p:sldTgt/>
                                      </p:tgtEl>
                                    </p:cond>
                                  </p:endCondLst>
                                  <p:childTnLst>
                                    <p:animEffect transition="out" filter="fade">
                                      <p:cBhvr>
                                        <p:cTn id="287" dur="500" tmFilter="0, 0; .2, .5; .8, .5; 1, 0"/>
                                        <p:tgtEl>
                                          <p:spTgt spid="65"/>
                                        </p:tgtEl>
                                      </p:cBhvr>
                                    </p:animEffect>
                                    <p:animScale>
                                      <p:cBhvr>
                                        <p:cTn id="288" dur="250" autoRev="1" fill="hold"/>
                                        <p:tgtEl>
                                          <p:spTgt spid="65"/>
                                        </p:tgtEl>
                                      </p:cBhvr>
                                      <p:by x="105000" y="105000"/>
                                    </p:animScale>
                                  </p:childTnLst>
                                </p:cTn>
                              </p:par>
                            </p:childTnLst>
                          </p:cTn>
                        </p:par>
                      </p:childTnLst>
                    </p:cTn>
                  </p:par>
                  <p:par>
                    <p:cTn id="289" fill="hold">
                      <p:stCondLst>
                        <p:cond delay="indefinite"/>
                      </p:stCondLst>
                      <p:childTnLst>
                        <p:par>
                          <p:cTn id="290" fill="hold">
                            <p:stCondLst>
                              <p:cond delay="0"/>
                            </p:stCondLst>
                            <p:childTnLst>
                              <p:par>
                                <p:cTn id="291" presetID="1" presetClass="entr" presetSubtype="0" fill="hold" nodeType="clickEffect">
                                  <p:stCondLst>
                                    <p:cond delay="0"/>
                                  </p:stCondLst>
                                  <p:childTnLst>
                                    <p:set>
                                      <p:cBhvr>
                                        <p:cTn id="292" dur="1" fill="hold">
                                          <p:stCondLst>
                                            <p:cond delay="0"/>
                                          </p:stCondLst>
                                        </p:cTn>
                                        <p:tgtEl>
                                          <p:spTgt spid="58"/>
                                        </p:tgtEl>
                                        <p:attrNameLst>
                                          <p:attrName>style.visibility</p:attrName>
                                        </p:attrNameLst>
                                      </p:cBhvr>
                                      <p:to>
                                        <p:strVal val="visible"/>
                                      </p:to>
                                    </p:set>
                                  </p:childTnLst>
                                </p:cTn>
                              </p:par>
                              <p:par>
                                <p:cTn id="293" presetID="1" presetClass="entr" presetSubtype="0" fill="hold" grpId="0" nodeType="withEffect">
                                  <p:stCondLst>
                                    <p:cond delay="0"/>
                                  </p:stCondLst>
                                  <p:childTnLst>
                                    <p:set>
                                      <p:cBhvr>
                                        <p:cTn id="294" dur="1" fill="hold">
                                          <p:stCondLst>
                                            <p:cond delay="0"/>
                                          </p:stCondLst>
                                        </p:cTn>
                                        <p:tgtEl>
                                          <p:spTgt spid="6"/>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ntr" presetSubtype="0" fill="hold" grpId="0" nodeType="clickEffect">
                                  <p:stCondLst>
                                    <p:cond delay="0"/>
                                  </p:stCondLst>
                                  <p:childTnLst>
                                    <p:set>
                                      <p:cBhvr>
                                        <p:cTn id="298" dur="1" fill="hold">
                                          <p:stCondLst>
                                            <p:cond delay="0"/>
                                          </p:stCondLst>
                                        </p:cTn>
                                        <p:tgtEl>
                                          <p:spTgt spid="12"/>
                                        </p:tgtEl>
                                        <p:attrNameLst>
                                          <p:attrName>style.visibility</p:attrName>
                                        </p:attrNameLst>
                                      </p:cBhvr>
                                      <p:to>
                                        <p:strVal val="visible"/>
                                      </p:to>
                                    </p:set>
                                  </p:childTnLst>
                                </p:cTn>
                              </p:par>
                              <p:par>
                                <p:cTn id="299" presetID="1" presetClass="entr" presetSubtype="0" fill="hold" nodeType="withEffect">
                                  <p:stCondLst>
                                    <p:cond delay="0"/>
                                  </p:stCondLst>
                                  <p:childTnLst>
                                    <p:set>
                                      <p:cBhvr>
                                        <p:cTn id="30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 grpId="0"/>
      <p:bldP spid="2" grpId="0"/>
      <p:bldP spid="4" grpId="0"/>
      <p:bldP spid="5" grpId="0"/>
      <p:bldP spid="6" grpId="0"/>
      <p:bldP spid="9" grpId="0"/>
      <p:bldP spid="10" grpId="0"/>
      <p:bldP spid="11" grpId="0"/>
      <p:bldP spid="11" grpId="1"/>
      <p:bldP spid="12" grpId="0"/>
      <p:bldP spid="30" grpId="0"/>
      <p:bldP spid="30" grpId="1"/>
      <p:bldP spid="31" grpId="0"/>
      <p:bldP spid="31" grpId="1"/>
      <p:bldP spid="32" grpId="0"/>
      <p:bldP spid="32" grpId="1"/>
      <p:bldP spid="33" grpId="0"/>
      <p:bldP spid="33" grpId="1"/>
      <p:bldP spid="35" grpId="0"/>
      <p:bldP spid="35" grpId="1"/>
      <p:bldP spid="35" grpId="2"/>
      <p:bldP spid="56" grpId="0"/>
      <p:bldP spid="56" grpId="1"/>
      <p:bldP spid="56" grpId="2"/>
      <p:bldP spid="40" grpId="0"/>
      <p:bldP spid="40" grpId="1"/>
      <p:bldP spid="41" grpId="0"/>
      <p:bldP spid="41" grpId="1"/>
      <p:bldP spid="41" grpId="2"/>
      <p:bldP spid="73" grpId="0"/>
      <p:bldP spid="73" grpId="1"/>
      <p:bldP spid="73" grpId="2"/>
      <p:bldP spid="74" grpId="0"/>
      <p:bldP spid="74" grpId="1"/>
      <p:bldP spid="74" grpId="2"/>
      <p:bldP spid="75" grpId="0"/>
      <p:bldP spid="75" grpId="1"/>
      <p:bldP spid="75" grpId="2"/>
      <p:bldP spid="45" grpId="0" animBg="1"/>
      <p:bldP spid="45" grpId="1" animBg="1"/>
      <p:bldP spid="45" grpId="2" animBg="1"/>
      <p:bldP spid="77" grpId="0" animBg="1"/>
      <p:bldP spid="77" grpId="1" animBg="1"/>
      <p:bldP spid="77" grpId="2" animBg="1"/>
      <p:bldP spid="78" grpId="0" animBg="1"/>
      <p:bldP spid="78" grpId="1" animBg="1"/>
      <p:bldP spid="78" grpId="2" animBg="1"/>
      <p:bldP spid="79" grpId="0" animBg="1"/>
      <p:bldP spid="79" grpId="1" animBg="1"/>
      <p:bldP spid="79" grpId="2" animBg="1"/>
      <p:bldP spid="59" grpId="0"/>
      <p:bldP spid="59"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A58819E-325D-51E6-66FC-1B12B3C9293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61F6382-9100-E08C-0525-70C9E0319A74}"/>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500E589D-2A5B-54A3-B4A9-C9A97D9A2BEA}"/>
              </a:ext>
            </a:extLst>
          </p:cNvPr>
          <p:cNvPicPr>
            <a:picLocks noChangeAspect="1"/>
          </p:cNvPicPr>
          <p:nvPr/>
        </p:nvPicPr>
        <p:blipFill>
          <a:blip r:embed="rId3"/>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EA3B42B7-3BBA-686D-815C-07E696B4CDD6}"/>
              </a:ext>
            </a:extLst>
          </p:cNvPr>
          <p:cNvSpPr txBox="1"/>
          <p:nvPr/>
        </p:nvSpPr>
        <p:spPr>
          <a:xfrm>
            <a:off x="548640" y="164592"/>
            <a:ext cx="2390719" cy="553998"/>
          </a:xfrm>
          <a:prstGeom prst="rect">
            <a:avLst/>
          </a:prstGeom>
          <a:noFill/>
        </p:spPr>
        <p:txBody>
          <a:bodyPr wrap="none">
            <a:spAutoFit/>
          </a:bodyPr>
          <a:lstStyle/>
          <a:p>
            <a:pPr>
              <a:defRPr sz="3000" b="1">
                <a:solidFill>
                  <a:srgbClr val="FFFFFF"/>
                </a:solidFill>
              </a:defRPr>
            </a:pPr>
            <a:r>
              <a:rPr lang="da-DK" dirty="0"/>
              <a:t>Fysiske medier</a:t>
            </a:r>
            <a:endParaRPr lang="da-DK" noProof="0" dirty="0"/>
          </a:p>
        </p:txBody>
      </p:sp>
      <p:sp>
        <p:nvSpPr>
          <p:cNvPr id="6" name="Tekstfelt 5">
            <a:extLst>
              <a:ext uri="{FF2B5EF4-FFF2-40B4-BE49-F238E27FC236}">
                <a16:creationId xmlns:a16="http://schemas.microsoft.com/office/drawing/2014/main" id="{E2AF87A6-A084-8ABD-174D-008BF3BC3823}"/>
              </a:ext>
            </a:extLst>
          </p:cNvPr>
          <p:cNvSpPr txBox="1"/>
          <p:nvPr/>
        </p:nvSpPr>
        <p:spPr>
          <a:xfrm>
            <a:off x="261258" y="1025239"/>
            <a:ext cx="2331536" cy="523220"/>
          </a:xfrm>
          <a:prstGeom prst="rect">
            <a:avLst/>
          </a:prstGeom>
          <a:noFill/>
        </p:spPr>
        <p:txBody>
          <a:bodyPr wrap="none" rtlCol="0">
            <a:spAutoFit/>
          </a:bodyPr>
          <a:lstStyle/>
          <a:p>
            <a:r>
              <a:rPr lang="da-DK" sz="2800" b="1" dirty="0">
                <a:solidFill>
                  <a:srgbClr val="00437C"/>
                </a:solidFill>
              </a:rPr>
              <a:t>Fysiske medier</a:t>
            </a:r>
          </a:p>
        </p:txBody>
      </p:sp>
      <p:sp>
        <p:nvSpPr>
          <p:cNvPr id="7" name="Tekstfelt 6">
            <a:extLst>
              <a:ext uri="{FF2B5EF4-FFF2-40B4-BE49-F238E27FC236}">
                <a16:creationId xmlns:a16="http://schemas.microsoft.com/office/drawing/2014/main" id="{F3C2CFAB-F489-64AC-9370-2B6883E67F91}"/>
              </a:ext>
            </a:extLst>
          </p:cNvPr>
          <p:cNvSpPr txBox="1"/>
          <p:nvPr/>
        </p:nvSpPr>
        <p:spPr>
          <a:xfrm>
            <a:off x="261258" y="1873698"/>
            <a:ext cx="2161169" cy="369332"/>
          </a:xfrm>
          <a:prstGeom prst="rect">
            <a:avLst/>
          </a:prstGeom>
          <a:noFill/>
        </p:spPr>
        <p:txBody>
          <a:bodyPr wrap="none" rtlCol="0">
            <a:spAutoFit/>
          </a:bodyPr>
          <a:lstStyle/>
          <a:p>
            <a:r>
              <a:rPr lang="da-DK" dirty="0" err="1"/>
              <a:t>Coax</a:t>
            </a:r>
            <a:r>
              <a:rPr lang="da-DK" dirty="0"/>
              <a:t> (antennekabler)</a:t>
            </a:r>
          </a:p>
        </p:txBody>
      </p:sp>
      <p:sp>
        <p:nvSpPr>
          <p:cNvPr id="11" name="Tekstfelt 10">
            <a:extLst>
              <a:ext uri="{FF2B5EF4-FFF2-40B4-BE49-F238E27FC236}">
                <a16:creationId xmlns:a16="http://schemas.microsoft.com/office/drawing/2014/main" id="{8D3D5756-E0B3-05D7-60B8-87CB953FFEE5}"/>
              </a:ext>
            </a:extLst>
          </p:cNvPr>
          <p:cNvSpPr txBox="1"/>
          <p:nvPr/>
        </p:nvSpPr>
        <p:spPr>
          <a:xfrm>
            <a:off x="261257" y="2383603"/>
            <a:ext cx="1265539" cy="369332"/>
          </a:xfrm>
          <a:prstGeom prst="rect">
            <a:avLst/>
          </a:prstGeom>
          <a:noFill/>
        </p:spPr>
        <p:txBody>
          <a:bodyPr wrap="none" rtlCol="0">
            <a:spAutoFit/>
          </a:bodyPr>
          <a:lstStyle/>
          <a:p>
            <a:r>
              <a:rPr lang="da-DK" dirty="0"/>
              <a:t>Fiber optisk</a:t>
            </a:r>
          </a:p>
        </p:txBody>
      </p:sp>
      <p:sp>
        <p:nvSpPr>
          <p:cNvPr id="13" name="Tekstfelt 12">
            <a:extLst>
              <a:ext uri="{FF2B5EF4-FFF2-40B4-BE49-F238E27FC236}">
                <a16:creationId xmlns:a16="http://schemas.microsoft.com/office/drawing/2014/main" id="{602FCB3C-3307-AB94-4CF6-732ECA28134E}"/>
              </a:ext>
            </a:extLst>
          </p:cNvPr>
          <p:cNvSpPr txBox="1"/>
          <p:nvPr/>
        </p:nvSpPr>
        <p:spPr>
          <a:xfrm>
            <a:off x="233008" y="2893508"/>
            <a:ext cx="2279342" cy="369332"/>
          </a:xfrm>
          <a:prstGeom prst="rect">
            <a:avLst/>
          </a:prstGeom>
          <a:noFill/>
        </p:spPr>
        <p:txBody>
          <a:bodyPr wrap="none" rtlCol="0">
            <a:spAutoFit/>
          </a:bodyPr>
          <a:lstStyle/>
          <a:p>
            <a:r>
              <a:rPr lang="da-DK" dirty="0"/>
              <a:t>Ethernet (</a:t>
            </a:r>
            <a:r>
              <a:rPr lang="da-DK" dirty="0" err="1"/>
              <a:t>twisted</a:t>
            </a:r>
            <a:r>
              <a:rPr lang="da-DK" dirty="0"/>
              <a:t> pair)</a:t>
            </a:r>
          </a:p>
        </p:txBody>
      </p:sp>
      <p:sp>
        <p:nvSpPr>
          <p:cNvPr id="17" name="Tekstfelt 16">
            <a:extLst>
              <a:ext uri="{FF2B5EF4-FFF2-40B4-BE49-F238E27FC236}">
                <a16:creationId xmlns:a16="http://schemas.microsoft.com/office/drawing/2014/main" id="{A1237B3D-8329-E06F-5D0B-1A9C8539A262}"/>
              </a:ext>
            </a:extLst>
          </p:cNvPr>
          <p:cNvSpPr txBox="1"/>
          <p:nvPr/>
        </p:nvSpPr>
        <p:spPr>
          <a:xfrm>
            <a:off x="233008" y="3429000"/>
            <a:ext cx="3555012" cy="369332"/>
          </a:xfrm>
          <a:prstGeom prst="rect">
            <a:avLst/>
          </a:prstGeom>
          <a:noFill/>
        </p:spPr>
        <p:txBody>
          <a:bodyPr wrap="none" rtlCol="0">
            <a:spAutoFit/>
          </a:bodyPr>
          <a:lstStyle/>
          <a:p>
            <a:r>
              <a:rPr lang="da-DK" dirty="0"/>
              <a:t>+ det løse: CTS, Funktionssikkert osv.</a:t>
            </a:r>
          </a:p>
        </p:txBody>
      </p:sp>
      <p:pic>
        <p:nvPicPr>
          <p:cNvPr id="8" name="Billede 7" descr="Et billede, der indeholder alkohol&#10;&#10;Automatisk genereret beskrivelse">
            <a:extLst>
              <a:ext uri="{FF2B5EF4-FFF2-40B4-BE49-F238E27FC236}">
                <a16:creationId xmlns:a16="http://schemas.microsoft.com/office/drawing/2014/main" id="{8430EF32-04AB-E670-56FE-BCAA425C0062}"/>
              </a:ext>
            </a:extLst>
          </p:cNvPr>
          <p:cNvPicPr>
            <a:picLocks noChangeAspect="1"/>
          </p:cNvPicPr>
          <p:nvPr/>
        </p:nvPicPr>
        <p:blipFill>
          <a:blip r:embed="rId4"/>
          <a:stretch>
            <a:fillRect/>
          </a:stretch>
        </p:blipFill>
        <p:spPr>
          <a:xfrm>
            <a:off x="6095847" y="1245632"/>
            <a:ext cx="5105400" cy="5105400"/>
          </a:xfrm>
          <a:prstGeom prst="rect">
            <a:avLst/>
          </a:prstGeom>
        </p:spPr>
      </p:pic>
      <p:pic>
        <p:nvPicPr>
          <p:cNvPr id="12" name="Billede 11" descr="Et billede, der indeholder kabel, forbindelse&#10;&#10;Automatisk genereret beskrivelse">
            <a:extLst>
              <a:ext uri="{FF2B5EF4-FFF2-40B4-BE49-F238E27FC236}">
                <a16:creationId xmlns:a16="http://schemas.microsoft.com/office/drawing/2014/main" id="{75521ECD-2A43-D68A-FBC6-E73CBBDEECAC}"/>
              </a:ext>
            </a:extLst>
          </p:cNvPr>
          <p:cNvPicPr>
            <a:picLocks noChangeAspect="1"/>
          </p:cNvPicPr>
          <p:nvPr/>
        </p:nvPicPr>
        <p:blipFill>
          <a:blip r:embed="rId5"/>
          <a:stretch>
            <a:fillRect/>
          </a:stretch>
        </p:blipFill>
        <p:spPr>
          <a:xfrm>
            <a:off x="4084320" y="1818203"/>
            <a:ext cx="7620000" cy="3590925"/>
          </a:xfrm>
          <a:prstGeom prst="rect">
            <a:avLst/>
          </a:prstGeom>
        </p:spPr>
      </p:pic>
      <p:pic>
        <p:nvPicPr>
          <p:cNvPr id="16" name="Billede 15" descr="What is an ethernet cable and what does an ethernet cable do?">
            <a:extLst>
              <a:ext uri="{FF2B5EF4-FFF2-40B4-BE49-F238E27FC236}">
                <a16:creationId xmlns:a16="http://schemas.microsoft.com/office/drawing/2014/main" id="{CB87BCE1-985F-61D8-B833-E4E1EEE6F77C}"/>
              </a:ext>
            </a:extLst>
          </p:cNvPr>
          <p:cNvPicPr>
            <a:picLocks noChangeAspect="1"/>
          </p:cNvPicPr>
          <p:nvPr/>
        </p:nvPicPr>
        <p:blipFill>
          <a:blip r:embed="rId6"/>
          <a:stretch>
            <a:fillRect/>
          </a:stretch>
        </p:blipFill>
        <p:spPr>
          <a:xfrm>
            <a:off x="6395085" y="1548459"/>
            <a:ext cx="4257675" cy="4257675"/>
          </a:xfrm>
          <a:prstGeom prst="rect">
            <a:avLst/>
          </a:prstGeom>
        </p:spPr>
      </p:pic>
      <p:sp>
        <p:nvSpPr>
          <p:cNvPr id="5" name="Pladsholder til slidenummer 7">
            <a:extLst>
              <a:ext uri="{FF2B5EF4-FFF2-40B4-BE49-F238E27FC236}">
                <a16:creationId xmlns:a16="http://schemas.microsoft.com/office/drawing/2014/main" id="{83D6EA50-4D30-6507-DE0C-9FE80847DC8C}"/>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12</a:t>
            </a:fld>
            <a:endParaRPr lang="da-DK" dirty="0"/>
          </a:p>
        </p:txBody>
      </p:sp>
    </p:spTree>
    <p:extLst>
      <p:ext uri="{BB962C8B-B14F-4D97-AF65-F5344CB8AC3E}">
        <p14:creationId xmlns:p14="http://schemas.microsoft.com/office/powerpoint/2010/main" val="360122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87CB09-1114-9D84-CC02-5E3FBB0C997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0976AC-8247-E240-A0ED-11BB1F9E1248}"/>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6B68963A-512A-C7C9-7202-4F0C9761AB29}"/>
              </a:ext>
            </a:extLst>
          </p:cNvPr>
          <p:cNvPicPr>
            <a:picLocks noChangeAspect="1"/>
          </p:cNvPicPr>
          <p:nvPr/>
        </p:nvPicPr>
        <p:blipFill>
          <a:blip r:embed="rId3"/>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88B6A108-E169-440A-00CA-CF201FBC7F2D}"/>
              </a:ext>
            </a:extLst>
          </p:cNvPr>
          <p:cNvSpPr txBox="1"/>
          <p:nvPr/>
        </p:nvSpPr>
        <p:spPr>
          <a:xfrm>
            <a:off x="548640" y="164592"/>
            <a:ext cx="2390719" cy="553998"/>
          </a:xfrm>
          <a:prstGeom prst="rect">
            <a:avLst/>
          </a:prstGeom>
          <a:noFill/>
        </p:spPr>
        <p:txBody>
          <a:bodyPr wrap="none">
            <a:spAutoFit/>
          </a:bodyPr>
          <a:lstStyle/>
          <a:p>
            <a:pPr>
              <a:defRPr sz="3000" b="1">
                <a:solidFill>
                  <a:srgbClr val="FFFFFF"/>
                </a:solidFill>
              </a:defRPr>
            </a:pPr>
            <a:r>
              <a:rPr lang="da-DK" dirty="0"/>
              <a:t>Fysiske medier</a:t>
            </a:r>
            <a:endParaRPr lang="da-DK" noProof="0" dirty="0"/>
          </a:p>
        </p:txBody>
      </p:sp>
      <p:sp>
        <p:nvSpPr>
          <p:cNvPr id="6" name="Tekstfelt 5">
            <a:extLst>
              <a:ext uri="{FF2B5EF4-FFF2-40B4-BE49-F238E27FC236}">
                <a16:creationId xmlns:a16="http://schemas.microsoft.com/office/drawing/2014/main" id="{0FE48A8A-2C31-915E-D7F5-20B60E714DF8}"/>
              </a:ext>
            </a:extLst>
          </p:cNvPr>
          <p:cNvSpPr txBox="1"/>
          <p:nvPr/>
        </p:nvSpPr>
        <p:spPr>
          <a:xfrm>
            <a:off x="261258" y="1025239"/>
            <a:ext cx="867225" cy="523220"/>
          </a:xfrm>
          <a:prstGeom prst="rect">
            <a:avLst/>
          </a:prstGeom>
          <a:noFill/>
        </p:spPr>
        <p:txBody>
          <a:bodyPr wrap="none" rtlCol="0">
            <a:spAutoFit/>
          </a:bodyPr>
          <a:lstStyle/>
          <a:p>
            <a:r>
              <a:rPr lang="da-DK" sz="2800" b="1" dirty="0" err="1">
                <a:solidFill>
                  <a:srgbClr val="00437C"/>
                </a:solidFill>
              </a:rPr>
              <a:t>Coax</a:t>
            </a:r>
            <a:endParaRPr lang="da-DK" sz="2800" b="1" dirty="0">
              <a:solidFill>
                <a:srgbClr val="00437C"/>
              </a:solidFill>
            </a:endParaRPr>
          </a:p>
        </p:txBody>
      </p:sp>
      <p:pic>
        <p:nvPicPr>
          <p:cNvPr id="5" name="Billede 4" descr="RG6 Vs RG58 Vs RG59 Vs RG11 Cable Comparison">
            <a:extLst>
              <a:ext uri="{FF2B5EF4-FFF2-40B4-BE49-F238E27FC236}">
                <a16:creationId xmlns:a16="http://schemas.microsoft.com/office/drawing/2014/main" id="{FC40B54E-AE78-127B-9465-531D8C2F0C35}"/>
              </a:ext>
            </a:extLst>
          </p:cNvPr>
          <p:cNvPicPr>
            <a:picLocks noChangeAspect="1"/>
          </p:cNvPicPr>
          <p:nvPr/>
        </p:nvPicPr>
        <p:blipFill>
          <a:blip r:embed="rId4"/>
          <a:stretch>
            <a:fillRect/>
          </a:stretch>
        </p:blipFill>
        <p:spPr>
          <a:xfrm>
            <a:off x="6679072" y="1025239"/>
            <a:ext cx="4761905" cy="4761905"/>
          </a:xfrm>
          <a:prstGeom prst="rect">
            <a:avLst/>
          </a:prstGeom>
        </p:spPr>
      </p:pic>
      <p:pic>
        <p:nvPicPr>
          <p:cNvPr id="9" name="Billede 8">
            <a:extLst>
              <a:ext uri="{FF2B5EF4-FFF2-40B4-BE49-F238E27FC236}">
                <a16:creationId xmlns:a16="http://schemas.microsoft.com/office/drawing/2014/main" id="{BB87A907-94B0-FCEE-DAF5-61CB4497D651}"/>
              </a:ext>
            </a:extLst>
          </p:cNvPr>
          <p:cNvPicPr>
            <a:picLocks noChangeAspect="1"/>
          </p:cNvPicPr>
          <p:nvPr/>
        </p:nvPicPr>
        <p:blipFill>
          <a:blip r:embed="rId5"/>
          <a:stretch>
            <a:fillRect/>
          </a:stretch>
        </p:blipFill>
        <p:spPr>
          <a:xfrm>
            <a:off x="5544618" y="1115498"/>
            <a:ext cx="6386124" cy="4477800"/>
          </a:xfrm>
          <a:prstGeom prst="rect">
            <a:avLst/>
          </a:prstGeom>
        </p:spPr>
      </p:pic>
      <p:sp>
        <p:nvSpPr>
          <p:cNvPr id="10" name="Tekstfelt 9">
            <a:extLst>
              <a:ext uri="{FF2B5EF4-FFF2-40B4-BE49-F238E27FC236}">
                <a16:creationId xmlns:a16="http://schemas.microsoft.com/office/drawing/2014/main" id="{E6A5E7BD-F9AE-C11D-C092-6308A57365E5}"/>
              </a:ext>
            </a:extLst>
          </p:cNvPr>
          <p:cNvSpPr txBox="1"/>
          <p:nvPr/>
        </p:nvSpPr>
        <p:spPr>
          <a:xfrm>
            <a:off x="280082" y="1724178"/>
            <a:ext cx="5155421" cy="2862322"/>
          </a:xfrm>
          <a:prstGeom prst="rect">
            <a:avLst/>
          </a:prstGeom>
          <a:noFill/>
          <a:ln w="57150">
            <a:solidFill>
              <a:schemeClr val="tx1"/>
            </a:solidFill>
          </a:ln>
        </p:spPr>
        <p:txBody>
          <a:bodyPr wrap="square" rtlCol="0">
            <a:spAutoFit/>
          </a:bodyPr>
          <a:lstStyle/>
          <a:p>
            <a:r>
              <a:rPr lang="da-DK" dirty="0"/>
              <a:t>RG6 -  Standard installationskabel (op til 45 – 60m)</a:t>
            </a:r>
          </a:p>
          <a:p>
            <a:pPr marL="285750" indent="-285750">
              <a:buFont typeface="Arial" panose="020B0604020202020204" pitchFamily="34" charset="0"/>
              <a:buChar char="•"/>
            </a:pPr>
            <a:r>
              <a:rPr lang="da-DK" dirty="0"/>
              <a:t>Mest almindelige i huse og lejligheder</a:t>
            </a:r>
          </a:p>
          <a:p>
            <a:pPr marL="285750" indent="-285750">
              <a:buFont typeface="Arial" panose="020B0604020202020204" pitchFamily="34" charset="0"/>
              <a:buChar char="•"/>
            </a:pPr>
            <a:r>
              <a:rPr lang="da-DK" dirty="0"/>
              <a:t>Antennestik og Kablet internet indendørs</a:t>
            </a:r>
          </a:p>
          <a:p>
            <a:r>
              <a:rPr lang="da-DK" dirty="0"/>
              <a:t>RG11 – Hovedledning (90 – 120+m) eller (300+) under særlige forhold</a:t>
            </a:r>
          </a:p>
          <a:p>
            <a:pPr marL="285750" indent="-285750">
              <a:buFont typeface="Arial" panose="020B0604020202020204" pitchFamily="34" charset="0"/>
              <a:buChar char="•"/>
            </a:pPr>
            <a:r>
              <a:rPr lang="da-DK" dirty="0"/>
              <a:t>Perfekt til store afstande udendørs</a:t>
            </a:r>
          </a:p>
          <a:p>
            <a:endParaRPr lang="da-DK" dirty="0"/>
          </a:p>
          <a:p>
            <a:r>
              <a:rPr lang="da-DK" dirty="0"/>
              <a:t>De øvrige 2 kan garanteres stadig findes i gamle bygninger og overvågningsløsninger</a:t>
            </a:r>
          </a:p>
          <a:p>
            <a:r>
              <a:rPr lang="da-DK" dirty="0"/>
              <a:t>Men de er uden for scoopet af denne lektion.</a:t>
            </a:r>
          </a:p>
        </p:txBody>
      </p:sp>
      <p:sp>
        <p:nvSpPr>
          <p:cNvPr id="8" name="Tekstfelt 7">
            <a:extLst>
              <a:ext uri="{FF2B5EF4-FFF2-40B4-BE49-F238E27FC236}">
                <a16:creationId xmlns:a16="http://schemas.microsoft.com/office/drawing/2014/main" id="{5163050C-7627-70AB-65F1-61CFCA1056EB}"/>
              </a:ext>
            </a:extLst>
          </p:cNvPr>
          <p:cNvSpPr txBox="1"/>
          <p:nvPr/>
        </p:nvSpPr>
        <p:spPr>
          <a:xfrm>
            <a:off x="280082" y="1742768"/>
            <a:ext cx="6585531" cy="1477328"/>
          </a:xfrm>
          <a:prstGeom prst="rect">
            <a:avLst/>
          </a:prstGeom>
          <a:noFill/>
          <a:ln w="57150">
            <a:solidFill>
              <a:schemeClr val="tx1"/>
            </a:solidFill>
          </a:ln>
        </p:spPr>
        <p:txBody>
          <a:bodyPr wrap="square" rtlCol="0">
            <a:spAutoFit/>
          </a:bodyPr>
          <a:lstStyle/>
          <a:p>
            <a:r>
              <a:rPr lang="da-DK" dirty="0"/>
              <a:t>F-Stik – (skruestik) – </a:t>
            </a:r>
            <a:r>
              <a:rPr lang="da-DK" dirty="0" err="1"/>
              <a:t>satelitmodtagere</a:t>
            </a:r>
            <a:r>
              <a:rPr lang="da-DK" dirty="0"/>
              <a:t>. Kabel tv osv.</a:t>
            </a:r>
          </a:p>
          <a:p>
            <a:r>
              <a:rPr lang="da-DK" dirty="0"/>
              <a:t>IEC-Stik – (standard antennestik) – mellem stikket i væggen og fjernsynet</a:t>
            </a:r>
          </a:p>
          <a:p>
            <a:r>
              <a:rPr lang="da-DK" dirty="0"/>
              <a:t>BNC-Stik – (bajonetstik) – ældre netværksinstallationer, overvågning osv.</a:t>
            </a:r>
          </a:p>
        </p:txBody>
      </p:sp>
      <p:sp>
        <p:nvSpPr>
          <p:cNvPr id="7" name="Tekstfelt 6">
            <a:extLst>
              <a:ext uri="{FF2B5EF4-FFF2-40B4-BE49-F238E27FC236}">
                <a16:creationId xmlns:a16="http://schemas.microsoft.com/office/drawing/2014/main" id="{B60273A4-972E-6AC0-9CB7-0B2F96E7AB87}"/>
              </a:ext>
            </a:extLst>
          </p:cNvPr>
          <p:cNvSpPr txBox="1"/>
          <p:nvPr/>
        </p:nvSpPr>
        <p:spPr>
          <a:xfrm>
            <a:off x="170966" y="4567910"/>
            <a:ext cx="10446258" cy="2031325"/>
          </a:xfrm>
          <a:prstGeom prst="rect">
            <a:avLst/>
          </a:prstGeom>
          <a:noFill/>
          <a:ln w="57150">
            <a:noFill/>
          </a:ln>
        </p:spPr>
        <p:txBody>
          <a:bodyPr wrap="none" rtlCol="0">
            <a:spAutoFit/>
          </a:bodyPr>
          <a:lstStyle/>
          <a:p>
            <a:r>
              <a:rPr lang="da-DK" dirty="0"/>
              <a:t>Impedans:</a:t>
            </a:r>
            <a:br>
              <a:rPr lang="da-DK" dirty="0"/>
            </a:br>
            <a:r>
              <a:rPr lang="da-DK" dirty="0"/>
              <a:t>75 ohm – tyndere kerne, højere impedans, lavere signal tab</a:t>
            </a:r>
          </a:p>
          <a:p>
            <a:pPr marL="285750" indent="-285750">
              <a:buFont typeface="Arial" panose="020B0604020202020204" pitchFamily="34" charset="0"/>
              <a:buChar char="•"/>
            </a:pPr>
            <a:r>
              <a:rPr lang="da-DK" dirty="0"/>
              <a:t>Fx det kabel der løber ind i huset og bliver forbundet med routeren.</a:t>
            </a:r>
          </a:p>
          <a:p>
            <a:pPr marL="285750" indent="-285750">
              <a:buFont typeface="Arial" panose="020B0604020202020204" pitchFamily="34" charset="0"/>
              <a:buChar char="•"/>
            </a:pPr>
            <a:r>
              <a:rPr lang="da-DK" dirty="0"/>
              <a:t>Signalet skal rejse langt, derfor vægtes mindst muligt signaltab.</a:t>
            </a:r>
          </a:p>
          <a:p>
            <a:r>
              <a:rPr lang="da-DK" dirty="0"/>
              <a:t>50 Ohm – Tykkere kerne – lavere impedans – håndtere højere spænding</a:t>
            </a:r>
          </a:p>
          <a:p>
            <a:pPr marL="285750" indent="-285750">
              <a:buFont typeface="Arial" panose="020B0604020202020204" pitchFamily="34" charset="0"/>
              <a:buChar char="•"/>
            </a:pPr>
            <a:r>
              <a:rPr lang="da-DK" dirty="0"/>
              <a:t>Fx de kabler der </a:t>
            </a:r>
            <a:r>
              <a:rPr lang="da-DK" dirty="0" err="1"/>
              <a:t>der</a:t>
            </a:r>
            <a:r>
              <a:rPr lang="da-DK" dirty="0"/>
              <a:t> løber imellem en router eller et netværkskort ud til de eksterne antenner </a:t>
            </a:r>
          </a:p>
          <a:p>
            <a:pPr marL="285750" indent="-285750">
              <a:buFont typeface="Arial" panose="020B0604020202020204" pitchFamily="34" charset="0"/>
              <a:buChar char="•"/>
            </a:pPr>
            <a:r>
              <a:rPr lang="da-DK" dirty="0" err="1"/>
              <a:t>Wifi</a:t>
            </a:r>
            <a:r>
              <a:rPr lang="da-DK" dirty="0"/>
              <a:t> kræver en høj effekt for at nå ud i alle hjørner af dit hjem, og man har ikke lyst til at brænde udstyret af</a:t>
            </a:r>
          </a:p>
        </p:txBody>
      </p:sp>
      <p:pic>
        <p:nvPicPr>
          <p:cNvPr id="11" name="Billede 10" descr="F connector - Wikipedia">
            <a:extLst>
              <a:ext uri="{FF2B5EF4-FFF2-40B4-BE49-F238E27FC236}">
                <a16:creationId xmlns:a16="http://schemas.microsoft.com/office/drawing/2014/main" id="{9CCC64AD-9588-A46B-D7E6-DCC104FB0C77}"/>
              </a:ext>
            </a:extLst>
          </p:cNvPr>
          <p:cNvPicPr>
            <a:picLocks noChangeAspect="1"/>
          </p:cNvPicPr>
          <p:nvPr/>
        </p:nvPicPr>
        <p:blipFill>
          <a:blip r:embed="rId6"/>
          <a:stretch>
            <a:fillRect/>
          </a:stretch>
        </p:blipFill>
        <p:spPr>
          <a:xfrm>
            <a:off x="7401187" y="737367"/>
            <a:ext cx="4039790" cy="2885564"/>
          </a:xfrm>
          <a:prstGeom prst="rect">
            <a:avLst/>
          </a:prstGeom>
        </p:spPr>
      </p:pic>
      <p:pic>
        <p:nvPicPr>
          <p:cNvPr id="12" name="Billede 11" descr="What is an IEC Connector (PAL Connector)? - The Solid Signal Blog">
            <a:extLst>
              <a:ext uri="{FF2B5EF4-FFF2-40B4-BE49-F238E27FC236}">
                <a16:creationId xmlns:a16="http://schemas.microsoft.com/office/drawing/2014/main" id="{02D6F835-9266-5B38-1A8C-EBB5FEB9431A}"/>
              </a:ext>
            </a:extLst>
          </p:cNvPr>
          <p:cNvPicPr>
            <a:picLocks noChangeAspect="1"/>
          </p:cNvPicPr>
          <p:nvPr/>
        </p:nvPicPr>
        <p:blipFill>
          <a:blip r:embed="rId7"/>
          <a:stretch>
            <a:fillRect/>
          </a:stretch>
        </p:blipFill>
        <p:spPr>
          <a:xfrm>
            <a:off x="216813" y="3285483"/>
            <a:ext cx="4966748" cy="3313752"/>
          </a:xfrm>
          <a:prstGeom prst="rect">
            <a:avLst/>
          </a:prstGeom>
        </p:spPr>
      </p:pic>
      <p:pic>
        <p:nvPicPr>
          <p:cNvPr id="14" name="Billede 13">
            <a:extLst>
              <a:ext uri="{FF2B5EF4-FFF2-40B4-BE49-F238E27FC236}">
                <a16:creationId xmlns:a16="http://schemas.microsoft.com/office/drawing/2014/main" id="{ACA4F37A-B59E-FC95-2C89-D33733BB2949}"/>
              </a:ext>
            </a:extLst>
          </p:cNvPr>
          <p:cNvPicPr>
            <a:picLocks noChangeAspect="1"/>
          </p:cNvPicPr>
          <p:nvPr/>
        </p:nvPicPr>
        <p:blipFill>
          <a:blip r:embed="rId8"/>
          <a:stretch>
            <a:fillRect/>
          </a:stretch>
        </p:blipFill>
        <p:spPr>
          <a:xfrm>
            <a:off x="5498772" y="3387742"/>
            <a:ext cx="4762500" cy="3381375"/>
          </a:xfrm>
          <a:prstGeom prst="rect">
            <a:avLst/>
          </a:prstGeom>
        </p:spPr>
      </p:pic>
      <p:sp>
        <p:nvSpPr>
          <p:cNvPr id="13" name="Pladsholder til slidenummer 7">
            <a:extLst>
              <a:ext uri="{FF2B5EF4-FFF2-40B4-BE49-F238E27FC236}">
                <a16:creationId xmlns:a16="http://schemas.microsoft.com/office/drawing/2014/main" id="{BB1BAE8A-293E-47BE-BE40-C100F1E23D69}"/>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13</a:t>
            </a:fld>
            <a:endParaRPr lang="da-DK" dirty="0"/>
          </a:p>
        </p:txBody>
      </p:sp>
    </p:spTree>
    <p:extLst>
      <p:ext uri="{BB962C8B-B14F-4D97-AF65-F5344CB8AC3E}">
        <p14:creationId xmlns:p14="http://schemas.microsoft.com/office/powerpoint/2010/main" val="1786782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8"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385464E-B1A7-A437-A32E-87CA1BC4A0E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C327BCB-E709-1DAA-7FAB-EF10DF4A5CFB}"/>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98E7B6DF-DCA3-6BC0-31E5-78AAFC2F7DB8}"/>
              </a:ext>
            </a:extLst>
          </p:cNvPr>
          <p:cNvPicPr>
            <a:picLocks noChangeAspect="1"/>
          </p:cNvPicPr>
          <p:nvPr/>
        </p:nvPicPr>
        <p:blipFill>
          <a:blip r:embed="rId3"/>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5B7AF61B-E92B-CC45-4D98-7D2F4400CB9C}"/>
              </a:ext>
            </a:extLst>
          </p:cNvPr>
          <p:cNvSpPr txBox="1"/>
          <p:nvPr/>
        </p:nvSpPr>
        <p:spPr>
          <a:xfrm>
            <a:off x="548640" y="164592"/>
            <a:ext cx="2390719" cy="553998"/>
          </a:xfrm>
          <a:prstGeom prst="rect">
            <a:avLst/>
          </a:prstGeom>
          <a:noFill/>
        </p:spPr>
        <p:txBody>
          <a:bodyPr wrap="none">
            <a:spAutoFit/>
          </a:bodyPr>
          <a:lstStyle/>
          <a:p>
            <a:pPr>
              <a:defRPr sz="3000" b="1">
                <a:solidFill>
                  <a:srgbClr val="FFFFFF"/>
                </a:solidFill>
              </a:defRPr>
            </a:pPr>
            <a:r>
              <a:rPr lang="da-DK" dirty="0"/>
              <a:t>Fysiske medier</a:t>
            </a:r>
            <a:endParaRPr lang="da-DK" noProof="0" dirty="0"/>
          </a:p>
        </p:txBody>
      </p:sp>
      <p:sp>
        <p:nvSpPr>
          <p:cNvPr id="6" name="Tekstfelt 5">
            <a:extLst>
              <a:ext uri="{FF2B5EF4-FFF2-40B4-BE49-F238E27FC236}">
                <a16:creationId xmlns:a16="http://schemas.microsoft.com/office/drawing/2014/main" id="{62390260-622F-442D-9AA3-0A01801C85F5}"/>
              </a:ext>
            </a:extLst>
          </p:cNvPr>
          <p:cNvSpPr txBox="1"/>
          <p:nvPr/>
        </p:nvSpPr>
        <p:spPr>
          <a:xfrm>
            <a:off x="261258" y="1025239"/>
            <a:ext cx="1835631" cy="523220"/>
          </a:xfrm>
          <a:prstGeom prst="rect">
            <a:avLst/>
          </a:prstGeom>
          <a:noFill/>
        </p:spPr>
        <p:txBody>
          <a:bodyPr wrap="none" rtlCol="0">
            <a:spAutoFit/>
          </a:bodyPr>
          <a:lstStyle/>
          <a:p>
            <a:r>
              <a:rPr lang="da-DK" sz="2800" b="1" dirty="0">
                <a:solidFill>
                  <a:srgbClr val="00437C"/>
                </a:solidFill>
              </a:rPr>
              <a:t>Fiber optisk</a:t>
            </a:r>
          </a:p>
        </p:txBody>
      </p:sp>
      <p:pic>
        <p:nvPicPr>
          <p:cNvPr id="8" name="Billede 7" descr="Single-Mode vs. Multimode Fiber Cable: A Direct Comparison of Features and  Cost - Blog">
            <a:extLst>
              <a:ext uri="{FF2B5EF4-FFF2-40B4-BE49-F238E27FC236}">
                <a16:creationId xmlns:a16="http://schemas.microsoft.com/office/drawing/2014/main" id="{66FFC989-065F-EE75-8585-400B90AFF9BF}"/>
              </a:ext>
            </a:extLst>
          </p:cNvPr>
          <p:cNvPicPr>
            <a:picLocks noChangeAspect="1"/>
          </p:cNvPicPr>
          <p:nvPr/>
        </p:nvPicPr>
        <p:blipFill>
          <a:blip r:embed="rId4"/>
          <a:stretch>
            <a:fillRect/>
          </a:stretch>
        </p:blipFill>
        <p:spPr>
          <a:xfrm>
            <a:off x="7254735" y="1714500"/>
            <a:ext cx="7620000" cy="4286250"/>
          </a:xfrm>
          <a:prstGeom prst="rect">
            <a:avLst/>
          </a:prstGeom>
        </p:spPr>
      </p:pic>
      <p:pic>
        <p:nvPicPr>
          <p:cNvPr id="9" name="Billede 8" descr="What has the lowest impact: glass vs. plastic packaging - Ecochain">
            <a:extLst>
              <a:ext uri="{FF2B5EF4-FFF2-40B4-BE49-F238E27FC236}">
                <a16:creationId xmlns:a16="http://schemas.microsoft.com/office/drawing/2014/main" id="{6BE39842-69A3-E37B-2776-F1F0450530CE}"/>
              </a:ext>
            </a:extLst>
          </p:cNvPr>
          <p:cNvPicPr>
            <a:picLocks noChangeAspect="1"/>
          </p:cNvPicPr>
          <p:nvPr/>
        </p:nvPicPr>
        <p:blipFill>
          <a:blip r:embed="rId5"/>
          <a:stretch>
            <a:fillRect/>
          </a:stretch>
        </p:blipFill>
        <p:spPr>
          <a:xfrm>
            <a:off x="4428828" y="1714500"/>
            <a:ext cx="7275492" cy="5143500"/>
          </a:xfrm>
          <a:prstGeom prst="rect">
            <a:avLst/>
          </a:prstGeom>
        </p:spPr>
      </p:pic>
      <p:sp>
        <p:nvSpPr>
          <p:cNvPr id="10" name="Tekstfelt 9">
            <a:extLst>
              <a:ext uri="{FF2B5EF4-FFF2-40B4-BE49-F238E27FC236}">
                <a16:creationId xmlns:a16="http://schemas.microsoft.com/office/drawing/2014/main" id="{93F148BC-101F-BF0B-F4ED-C0FB962ECEBC}"/>
              </a:ext>
            </a:extLst>
          </p:cNvPr>
          <p:cNvSpPr txBox="1"/>
          <p:nvPr/>
        </p:nvSpPr>
        <p:spPr>
          <a:xfrm>
            <a:off x="352699" y="1758332"/>
            <a:ext cx="4905102" cy="5355312"/>
          </a:xfrm>
          <a:prstGeom prst="rect">
            <a:avLst/>
          </a:prstGeom>
          <a:noFill/>
        </p:spPr>
        <p:txBody>
          <a:bodyPr wrap="square" rtlCol="0">
            <a:spAutoFit/>
          </a:bodyPr>
          <a:lstStyle/>
          <a:p>
            <a:r>
              <a:rPr lang="da-DK" b="1" dirty="0" err="1"/>
              <a:t>Fiberoptic</a:t>
            </a:r>
            <a:r>
              <a:rPr lang="da-DK" b="1" dirty="0"/>
              <a:t> af glas (GOF)</a:t>
            </a:r>
          </a:p>
          <a:p>
            <a:pPr marL="285750" indent="-285750">
              <a:buFont typeface="Arial" panose="020B0604020202020204" pitchFamily="34" charset="0"/>
              <a:buChar char="•"/>
            </a:pPr>
            <a:r>
              <a:rPr lang="da-DK" dirty="0">
                <a:solidFill>
                  <a:srgbClr val="00B050"/>
                </a:solidFill>
              </a:rPr>
              <a:t>Ekstrem hastighed (</a:t>
            </a:r>
            <a:r>
              <a:rPr lang="da-DK" dirty="0" err="1">
                <a:solidFill>
                  <a:srgbClr val="00B050"/>
                </a:solidFill>
              </a:rPr>
              <a:t>Gbps</a:t>
            </a:r>
            <a:r>
              <a:rPr lang="da-DK" dirty="0">
                <a:solidFill>
                  <a:srgbClr val="00B050"/>
                </a:solidFill>
              </a:rPr>
              <a:t> til </a:t>
            </a:r>
            <a:r>
              <a:rPr lang="da-DK" dirty="0" err="1">
                <a:solidFill>
                  <a:srgbClr val="00B050"/>
                </a:solidFill>
              </a:rPr>
              <a:t>Tbps</a:t>
            </a:r>
            <a:r>
              <a:rPr lang="da-DK" dirty="0">
                <a:solidFill>
                  <a:srgbClr val="00B050"/>
                </a:solidFill>
              </a:rPr>
              <a:t>)</a:t>
            </a:r>
          </a:p>
          <a:p>
            <a:pPr marL="285750" indent="-285750">
              <a:buFont typeface="Arial" panose="020B0604020202020204" pitchFamily="34" charset="0"/>
              <a:buChar char="•"/>
            </a:pPr>
            <a:r>
              <a:rPr lang="da-DK" dirty="0">
                <a:solidFill>
                  <a:srgbClr val="00B050"/>
                </a:solidFill>
              </a:rPr>
              <a:t>lang rækkevidde med minimalt tab (kilometer)</a:t>
            </a:r>
          </a:p>
          <a:p>
            <a:pPr marL="285750" indent="-285750">
              <a:buFont typeface="Arial" panose="020B0604020202020204" pitchFamily="34" charset="0"/>
              <a:buChar char="•"/>
            </a:pPr>
            <a:r>
              <a:rPr lang="da-DK" dirty="0">
                <a:solidFill>
                  <a:srgbClr val="00B050"/>
                </a:solidFill>
              </a:rPr>
              <a:t>Tåler høj varme og kulde (-40°C til +200 °C)</a:t>
            </a:r>
          </a:p>
          <a:p>
            <a:pPr marL="285750" indent="-285750">
              <a:buFont typeface="Arial" panose="020B0604020202020204" pitchFamily="34" charset="0"/>
              <a:buChar char="•"/>
            </a:pPr>
            <a:endParaRPr lang="da-DK" dirty="0">
              <a:solidFill>
                <a:srgbClr val="FF0000"/>
              </a:solidFill>
            </a:endParaRPr>
          </a:p>
          <a:p>
            <a:pPr marL="285750" indent="-285750">
              <a:buFont typeface="Arial" panose="020B0604020202020204" pitchFamily="34" charset="0"/>
              <a:buChar char="•"/>
            </a:pPr>
            <a:r>
              <a:rPr lang="da-DK" dirty="0">
                <a:solidFill>
                  <a:srgbClr val="FF0000"/>
                </a:solidFill>
              </a:rPr>
              <a:t> Dyr at installere</a:t>
            </a:r>
          </a:p>
          <a:p>
            <a:pPr marL="285750" indent="-285750">
              <a:buFont typeface="Arial" panose="020B0604020202020204" pitchFamily="34" charset="0"/>
              <a:buChar char="•"/>
            </a:pPr>
            <a:r>
              <a:rPr lang="da-DK" dirty="0">
                <a:solidFill>
                  <a:srgbClr val="FF0000"/>
                </a:solidFill>
              </a:rPr>
              <a:t>Skrøbelig</a:t>
            </a:r>
          </a:p>
          <a:p>
            <a:pPr marL="285750" indent="-285750">
              <a:buFont typeface="Arial" panose="020B0604020202020204" pitchFamily="34" charset="0"/>
              <a:buChar char="•"/>
            </a:pPr>
            <a:r>
              <a:rPr lang="da-DK" dirty="0">
                <a:solidFill>
                  <a:srgbClr val="FF0000"/>
                </a:solidFill>
              </a:rPr>
              <a:t>Kræver dybt </a:t>
            </a:r>
            <a:r>
              <a:rPr lang="da-DK" dirty="0" err="1">
                <a:solidFill>
                  <a:srgbClr val="FF0000"/>
                </a:solidFill>
              </a:rPr>
              <a:t>specialiceret</a:t>
            </a:r>
            <a:r>
              <a:rPr lang="da-DK" dirty="0">
                <a:solidFill>
                  <a:srgbClr val="FF0000"/>
                </a:solidFill>
              </a:rPr>
              <a:t> værktøj</a:t>
            </a:r>
          </a:p>
          <a:p>
            <a:endParaRPr lang="da-DK" dirty="0"/>
          </a:p>
          <a:p>
            <a:r>
              <a:rPr lang="da-DK" dirty="0" err="1"/>
              <a:t>F</a:t>
            </a:r>
            <a:r>
              <a:rPr lang="da-DK" b="1" dirty="0" err="1"/>
              <a:t>iberoptic</a:t>
            </a:r>
            <a:r>
              <a:rPr lang="da-DK" b="1" dirty="0"/>
              <a:t> af plast (POF)</a:t>
            </a:r>
          </a:p>
          <a:p>
            <a:pPr marL="285750" indent="-285750">
              <a:buFont typeface="Arial" panose="020B0604020202020204" pitchFamily="34" charset="0"/>
              <a:buChar char="•"/>
            </a:pPr>
            <a:r>
              <a:rPr lang="da-DK" dirty="0">
                <a:solidFill>
                  <a:srgbClr val="00B050"/>
                </a:solidFill>
              </a:rPr>
              <a:t>Meget billig </a:t>
            </a:r>
          </a:p>
          <a:p>
            <a:pPr marL="285750" indent="-285750">
              <a:buFont typeface="Arial" panose="020B0604020202020204" pitchFamily="34" charset="0"/>
              <a:buChar char="•"/>
            </a:pPr>
            <a:r>
              <a:rPr lang="da-DK" dirty="0">
                <a:solidFill>
                  <a:srgbClr val="00B050"/>
                </a:solidFill>
              </a:rPr>
              <a:t>Blød og bøjelig, knækker meget sjældent</a:t>
            </a:r>
          </a:p>
          <a:p>
            <a:pPr marL="285750" indent="-285750">
              <a:buFont typeface="Arial" panose="020B0604020202020204" pitchFamily="34" charset="0"/>
              <a:buChar char="•"/>
            </a:pPr>
            <a:r>
              <a:rPr lang="da-DK" dirty="0">
                <a:solidFill>
                  <a:srgbClr val="00B050"/>
                </a:solidFill>
              </a:rPr>
              <a:t>Kan klippes med en tang eller en hobbykniv</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solidFill>
                  <a:srgbClr val="FF0000"/>
                </a:solidFill>
              </a:rPr>
              <a:t>Dårlig rækkevidde</a:t>
            </a:r>
          </a:p>
          <a:p>
            <a:pPr marL="285750" indent="-285750">
              <a:buFont typeface="Arial" panose="020B0604020202020204" pitchFamily="34" charset="0"/>
              <a:buChar char="•"/>
            </a:pPr>
            <a:r>
              <a:rPr lang="da-DK" dirty="0">
                <a:solidFill>
                  <a:srgbClr val="FF0000"/>
                </a:solidFill>
              </a:rPr>
              <a:t>Tåler ikke ekstreme </a:t>
            </a:r>
            <a:r>
              <a:rPr lang="da-DK" dirty="0" err="1">
                <a:solidFill>
                  <a:srgbClr val="FF0000"/>
                </a:solidFill>
              </a:rPr>
              <a:t>temperaturere</a:t>
            </a:r>
            <a:r>
              <a:rPr lang="da-DK" dirty="0">
                <a:solidFill>
                  <a:srgbClr val="FF0000"/>
                </a:solidFill>
              </a:rPr>
              <a:t> eller kemi</a:t>
            </a:r>
          </a:p>
          <a:p>
            <a:pPr marL="285750" indent="-285750">
              <a:buFont typeface="Arial" panose="020B0604020202020204" pitchFamily="34" charset="0"/>
              <a:buChar char="•"/>
            </a:pPr>
            <a:r>
              <a:rPr lang="da-DK" dirty="0">
                <a:solidFill>
                  <a:srgbClr val="FF0000"/>
                </a:solidFill>
              </a:rPr>
              <a:t>Lavere datakapacitet </a:t>
            </a:r>
          </a:p>
          <a:p>
            <a:endParaRPr lang="da-DK" dirty="0">
              <a:solidFill>
                <a:srgbClr val="FF0000"/>
              </a:solidFill>
            </a:endParaRPr>
          </a:p>
          <a:p>
            <a:endParaRPr lang="da-DK" dirty="0"/>
          </a:p>
        </p:txBody>
      </p:sp>
      <p:sp>
        <p:nvSpPr>
          <p:cNvPr id="19" name="Tekstfelt 18">
            <a:extLst>
              <a:ext uri="{FF2B5EF4-FFF2-40B4-BE49-F238E27FC236}">
                <a16:creationId xmlns:a16="http://schemas.microsoft.com/office/drawing/2014/main" id="{1A41140A-E07A-EA6D-7885-935B01A7BDFB}"/>
              </a:ext>
            </a:extLst>
          </p:cNvPr>
          <p:cNvSpPr txBox="1"/>
          <p:nvPr/>
        </p:nvSpPr>
        <p:spPr>
          <a:xfrm>
            <a:off x="366869" y="1758332"/>
            <a:ext cx="6887866" cy="4801314"/>
          </a:xfrm>
          <a:prstGeom prst="rect">
            <a:avLst/>
          </a:prstGeom>
          <a:noFill/>
        </p:spPr>
        <p:txBody>
          <a:bodyPr wrap="square" rtlCol="0">
            <a:spAutoFit/>
          </a:bodyPr>
          <a:lstStyle/>
          <a:p>
            <a:r>
              <a:rPr lang="da-DK" b="1" dirty="0"/>
              <a:t>Single mode  -</a:t>
            </a:r>
            <a:r>
              <a:rPr lang="da-DK" dirty="0"/>
              <a:t>internetudbydere, forbindelse mellem byer og datacentre </a:t>
            </a:r>
          </a:p>
          <a:p>
            <a:endParaRPr lang="da-DK" b="1" dirty="0"/>
          </a:p>
          <a:p>
            <a:pPr marL="285750" indent="-285750">
              <a:buFont typeface="Arial" panose="020B0604020202020204" pitchFamily="34" charset="0"/>
              <a:buChar char="•"/>
            </a:pPr>
            <a:r>
              <a:rPr lang="da-DK" dirty="0">
                <a:solidFill>
                  <a:srgbClr val="00B050"/>
                </a:solidFill>
              </a:rPr>
              <a:t>Enkelt lige lysstråle, som giver ekstrem rækkevidde, lande eller oceaner</a:t>
            </a:r>
          </a:p>
          <a:p>
            <a:pPr marL="285750" indent="-285750">
              <a:buFont typeface="Arial" panose="020B0604020202020204" pitchFamily="34" charset="0"/>
              <a:buChar char="•"/>
            </a:pPr>
            <a:r>
              <a:rPr lang="da-DK" dirty="0">
                <a:solidFill>
                  <a:srgbClr val="00B050"/>
                </a:solidFill>
              </a:rPr>
              <a:t>Fremtidssikret, kan håndtere hastigheder der endnu ikke findes endnu</a:t>
            </a:r>
          </a:p>
          <a:p>
            <a:pPr marL="285750" indent="-285750">
              <a:buFont typeface="Arial" panose="020B0604020202020204" pitchFamily="34" charset="0"/>
              <a:buChar char="•"/>
            </a:pPr>
            <a:endParaRPr lang="da-DK" dirty="0">
              <a:solidFill>
                <a:srgbClr val="FF0000"/>
              </a:solidFill>
            </a:endParaRPr>
          </a:p>
          <a:p>
            <a:pPr marL="285750" indent="-285750">
              <a:buFont typeface="Arial" panose="020B0604020202020204" pitchFamily="34" charset="0"/>
              <a:buChar char="•"/>
            </a:pPr>
            <a:r>
              <a:rPr lang="da-DK" dirty="0">
                <a:solidFill>
                  <a:srgbClr val="FF0000"/>
                </a:solidFill>
              </a:rPr>
              <a:t>Kræver meget dyrelasere for at ramme den ultratynde kerne</a:t>
            </a:r>
          </a:p>
          <a:p>
            <a:pPr marL="285750" indent="-285750">
              <a:buFont typeface="Arial" panose="020B0604020202020204" pitchFamily="34" charset="0"/>
              <a:buChar char="•"/>
            </a:pPr>
            <a:r>
              <a:rPr lang="da-DK" dirty="0">
                <a:solidFill>
                  <a:srgbClr val="FF0000"/>
                </a:solidFill>
              </a:rPr>
              <a:t>Meget </a:t>
            </a:r>
            <a:r>
              <a:rPr lang="da-DK" dirty="0" err="1">
                <a:solidFill>
                  <a:srgbClr val="FF0000"/>
                </a:solidFill>
              </a:rPr>
              <a:t>kommplekst</a:t>
            </a:r>
            <a:r>
              <a:rPr lang="da-DK" dirty="0">
                <a:solidFill>
                  <a:srgbClr val="FF0000"/>
                </a:solidFill>
              </a:rPr>
              <a:t>, et enkelt støvkorn kan stoppe signalet </a:t>
            </a:r>
          </a:p>
          <a:p>
            <a:endParaRPr lang="da-DK" dirty="0"/>
          </a:p>
          <a:p>
            <a:r>
              <a:rPr lang="da-DK" b="1" dirty="0"/>
              <a:t>Multimode - </a:t>
            </a:r>
            <a:r>
              <a:rPr lang="da-DK" dirty="0"/>
              <a:t>Bruges på lokale netværk, internet i bygninger, serverrum.</a:t>
            </a:r>
          </a:p>
          <a:p>
            <a:endParaRPr lang="da-DK" b="1" dirty="0"/>
          </a:p>
          <a:p>
            <a:pPr marL="285750" indent="-285750">
              <a:buFont typeface="Arial" panose="020B0604020202020204" pitchFamily="34" charset="0"/>
              <a:buChar char="•"/>
            </a:pPr>
            <a:r>
              <a:rPr lang="da-DK" dirty="0">
                <a:solidFill>
                  <a:srgbClr val="00B050"/>
                </a:solidFill>
              </a:rPr>
              <a:t>Billigere elektronik (sendere og modtagere)</a:t>
            </a:r>
          </a:p>
          <a:p>
            <a:pPr marL="285750" indent="-285750">
              <a:buFont typeface="Arial" panose="020B0604020202020204" pitchFamily="34" charset="0"/>
              <a:buChar char="•"/>
            </a:pPr>
            <a:r>
              <a:rPr lang="da-DK" dirty="0">
                <a:solidFill>
                  <a:srgbClr val="00B050"/>
                </a:solidFill>
              </a:rPr>
              <a:t>Nemmere installation, tykkelsen gør den nemmere at forbinde.</a:t>
            </a:r>
            <a:endParaRPr lang="da-DK" dirty="0"/>
          </a:p>
          <a:p>
            <a:pPr marL="285750" indent="-285750">
              <a:buFont typeface="Arial" panose="020B0604020202020204" pitchFamily="34" charset="0"/>
              <a:buChar char="•"/>
            </a:pPr>
            <a:endParaRPr lang="da-DK" dirty="0">
              <a:solidFill>
                <a:srgbClr val="FF0000"/>
              </a:solidFill>
            </a:endParaRPr>
          </a:p>
          <a:p>
            <a:pPr marL="285750" indent="-285750">
              <a:buFont typeface="Arial" panose="020B0604020202020204" pitchFamily="34" charset="0"/>
              <a:buChar char="•"/>
            </a:pPr>
            <a:r>
              <a:rPr lang="da-DK" dirty="0">
                <a:solidFill>
                  <a:srgbClr val="FF0000"/>
                </a:solidFill>
              </a:rPr>
              <a:t>kort rækkevidde</a:t>
            </a:r>
          </a:p>
          <a:p>
            <a:endParaRPr lang="da-DK" dirty="0"/>
          </a:p>
        </p:txBody>
      </p:sp>
      <p:pic>
        <p:nvPicPr>
          <p:cNvPr id="21" name="Billede 20">
            <a:extLst>
              <a:ext uri="{FF2B5EF4-FFF2-40B4-BE49-F238E27FC236}">
                <a16:creationId xmlns:a16="http://schemas.microsoft.com/office/drawing/2014/main" id="{FFA721D7-8026-54CF-002C-A68DF9DD94D7}"/>
              </a:ext>
            </a:extLst>
          </p:cNvPr>
          <p:cNvPicPr>
            <a:picLocks noChangeAspect="1"/>
          </p:cNvPicPr>
          <p:nvPr/>
        </p:nvPicPr>
        <p:blipFill>
          <a:blip r:embed="rId6"/>
          <a:stretch>
            <a:fillRect/>
          </a:stretch>
        </p:blipFill>
        <p:spPr>
          <a:xfrm>
            <a:off x="5791332" y="718590"/>
            <a:ext cx="6139410" cy="6139410"/>
          </a:xfrm>
          <a:prstGeom prst="rect">
            <a:avLst/>
          </a:prstGeom>
        </p:spPr>
      </p:pic>
      <p:sp>
        <p:nvSpPr>
          <p:cNvPr id="22" name="Tekstfelt 21">
            <a:extLst>
              <a:ext uri="{FF2B5EF4-FFF2-40B4-BE49-F238E27FC236}">
                <a16:creationId xmlns:a16="http://schemas.microsoft.com/office/drawing/2014/main" id="{6DB21273-51E9-FDF2-8248-EC10CCE5B57B}"/>
              </a:ext>
            </a:extLst>
          </p:cNvPr>
          <p:cNvSpPr txBox="1"/>
          <p:nvPr/>
        </p:nvSpPr>
        <p:spPr>
          <a:xfrm>
            <a:off x="352699" y="1776922"/>
            <a:ext cx="6264424" cy="5078313"/>
          </a:xfrm>
          <a:prstGeom prst="rect">
            <a:avLst/>
          </a:prstGeom>
          <a:noFill/>
        </p:spPr>
        <p:txBody>
          <a:bodyPr wrap="square" rtlCol="0">
            <a:spAutoFit/>
          </a:bodyPr>
          <a:lstStyle/>
          <a:p>
            <a:r>
              <a:rPr lang="da-DK" b="1" dirty="0"/>
              <a:t>Vær opmærksom på følgende ved arbejde med Fiber</a:t>
            </a:r>
          </a:p>
          <a:p>
            <a:endParaRPr lang="da-DK" b="1" dirty="0"/>
          </a:p>
          <a:p>
            <a:pPr marL="285750" indent="-285750">
              <a:buFont typeface="Arial" panose="020B0604020202020204" pitchFamily="34" charset="0"/>
              <a:buChar char="•"/>
            </a:pPr>
            <a:r>
              <a:rPr lang="da-DK" dirty="0"/>
              <a:t>senderne for fiber forbindelser benytter LED eller laser, tag aldrig chancen og kig direkte inde i et fiberkabel eller en fiberport, det kan give alvorlige øjenskader.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Når man arbejder med en eksponeret fiber skal man benytte værnemidler i form af beskyttelsesbriller og handsker. Glas kernen i en singlemode fiber er meget tyndere end et menneskehår. Afklippede splinter kan penetrere huden uden problemer.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Sørg altid for at indsamle afklip af fiber da det udgør en stor risiko for mennesker og dyr.</a:t>
            </a:r>
          </a:p>
          <a:p>
            <a:pPr marL="285750" indent="-285750">
              <a:buFont typeface="Arial" panose="020B0604020202020204" pitchFamily="34" charset="0"/>
              <a:buChar char="•"/>
            </a:pPr>
            <a:endParaRPr lang="da-DK" dirty="0"/>
          </a:p>
          <a:p>
            <a:pPr marL="285750" indent="-285750">
              <a:buFont typeface="Arial" panose="020B0604020202020204" pitchFamily="34" charset="0"/>
              <a:buChar char="•"/>
            </a:pPr>
            <a:r>
              <a:rPr lang="da-DK" dirty="0"/>
              <a:t>Og rens altid den blottede fiber, selv hvis det er et helt nyt kabel, støv kan brænde sig fast og forværre eller helt blokere  signalet.</a:t>
            </a:r>
          </a:p>
        </p:txBody>
      </p:sp>
      <p:pic>
        <p:nvPicPr>
          <p:cNvPr id="23" name="Billede 22" descr="What equipment is needed for fiber optic internet?">
            <a:extLst>
              <a:ext uri="{FF2B5EF4-FFF2-40B4-BE49-F238E27FC236}">
                <a16:creationId xmlns:a16="http://schemas.microsoft.com/office/drawing/2014/main" id="{5E4CEF41-204A-800F-097D-B61E6F0EAF7E}"/>
              </a:ext>
            </a:extLst>
          </p:cNvPr>
          <p:cNvPicPr>
            <a:picLocks noChangeAspect="1"/>
          </p:cNvPicPr>
          <p:nvPr/>
        </p:nvPicPr>
        <p:blipFill>
          <a:blip r:embed="rId7"/>
          <a:stretch>
            <a:fillRect/>
          </a:stretch>
        </p:blipFill>
        <p:spPr>
          <a:xfrm>
            <a:off x="7511323" y="852352"/>
            <a:ext cx="4327978" cy="2397034"/>
          </a:xfrm>
          <a:prstGeom prst="rect">
            <a:avLst/>
          </a:prstGeom>
        </p:spPr>
      </p:pic>
      <p:sp>
        <p:nvSpPr>
          <p:cNvPr id="5" name="Pladsholder til slidenummer 7">
            <a:extLst>
              <a:ext uri="{FF2B5EF4-FFF2-40B4-BE49-F238E27FC236}">
                <a16:creationId xmlns:a16="http://schemas.microsoft.com/office/drawing/2014/main" id="{28E2D76B-F2CE-5DA3-67D6-E5C6F50F9FB6}"/>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14</a:t>
            </a:fld>
            <a:endParaRPr lang="da-DK" dirty="0"/>
          </a:p>
        </p:txBody>
      </p:sp>
    </p:spTree>
    <p:extLst>
      <p:ext uri="{BB962C8B-B14F-4D97-AF65-F5344CB8AC3E}">
        <p14:creationId xmlns:p14="http://schemas.microsoft.com/office/powerpoint/2010/main" val="304911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3"/>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19" grpId="1"/>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p:cNvPicPr>
            <a:picLocks noChangeAspect="1"/>
          </p:cNvPicPr>
          <p:nvPr/>
        </p:nvPicPr>
        <p:blipFill>
          <a:blip r:embed="rId2"/>
          <a:stretch>
            <a:fillRect/>
          </a:stretch>
        </p:blipFill>
        <p:spPr>
          <a:xfrm>
            <a:off x="9601200" y="73152"/>
            <a:ext cx="2103120" cy="706047"/>
          </a:xfrm>
          <a:prstGeom prst="rect">
            <a:avLst/>
          </a:prstGeom>
        </p:spPr>
      </p:pic>
      <p:sp>
        <p:nvSpPr>
          <p:cNvPr id="4" name="TextBox 3"/>
          <p:cNvSpPr txBox="1"/>
          <p:nvPr/>
        </p:nvSpPr>
        <p:spPr>
          <a:xfrm>
            <a:off x="548640" y="164592"/>
            <a:ext cx="2390719" cy="553998"/>
          </a:xfrm>
          <a:prstGeom prst="rect">
            <a:avLst/>
          </a:prstGeom>
          <a:noFill/>
        </p:spPr>
        <p:txBody>
          <a:bodyPr wrap="none">
            <a:spAutoFit/>
          </a:bodyPr>
          <a:lstStyle/>
          <a:p>
            <a:pPr>
              <a:defRPr sz="3000" b="1">
                <a:solidFill>
                  <a:srgbClr val="FFFFFF"/>
                </a:solidFill>
              </a:defRPr>
            </a:pPr>
            <a:r>
              <a:rPr lang="da-DK" dirty="0"/>
              <a:t>Fysiske medier</a:t>
            </a:r>
            <a:endParaRPr lang="da-DK" noProof="0" dirty="0"/>
          </a:p>
        </p:txBody>
      </p:sp>
      <p:sp>
        <p:nvSpPr>
          <p:cNvPr id="6" name="Tekstfelt 5">
            <a:extLst>
              <a:ext uri="{FF2B5EF4-FFF2-40B4-BE49-F238E27FC236}">
                <a16:creationId xmlns:a16="http://schemas.microsoft.com/office/drawing/2014/main" id="{30FE430A-954C-AC48-C9D6-11EF4C46124B}"/>
              </a:ext>
            </a:extLst>
          </p:cNvPr>
          <p:cNvSpPr txBox="1"/>
          <p:nvPr/>
        </p:nvSpPr>
        <p:spPr>
          <a:xfrm>
            <a:off x="465513" y="1071419"/>
            <a:ext cx="1418530" cy="523220"/>
          </a:xfrm>
          <a:prstGeom prst="rect">
            <a:avLst/>
          </a:prstGeom>
          <a:noFill/>
        </p:spPr>
        <p:txBody>
          <a:bodyPr wrap="none" rtlCol="0">
            <a:spAutoFit/>
          </a:bodyPr>
          <a:lstStyle/>
          <a:p>
            <a:r>
              <a:rPr lang="da-DK" sz="2800" b="1" dirty="0">
                <a:solidFill>
                  <a:srgbClr val="00437C"/>
                </a:solidFill>
              </a:rPr>
              <a:t>Ethernet</a:t>
            </a:r>
          </a:p>
        </p:txBody>
      </p:sp>
      <p:pic>
        <p:nvPicPr>
          <p:cNvPr id="11" name="Billede 10">
            <a:extLst>
              <a:ext uri="{FF2B5EF4-FFF2-40B4-BE49-F238E27FC236}">
                <a16:creationId xmlns:a16="http://schemas.microsoft.com/office/drawing/2014/main" id="{751DBCF1-1359-20A1-9AF9-25A5D685F0A3}"/>
              </a:ext>
            </a:extLst>
          </p:cNvPr>
          <p:cNvPicPr>
            <a:picLocks noChangeAspect="1"/>
          </p:cNvPicPr>
          <p:nvPr/>
        </p:nvPicPr>
        <p:blipFill>
          <a:blip r:embed="rId3"/>
          <a:stretch>
            <a:fillRect/>
          </a:stretch>
        </p:blipFill>
        <p:spPr>
          <a:xfrm>
            <a:off x="7478486" y="718747"/>
            <a:ext cx="4089461" cy="5949296"/>
          </a:xfrm>
          <a:prstGeom prst="rect">
            <a:avLst/>
          </a:prstGeom>
        </p:spPr>
      </p:pic>
      <p:sp>
        <p:nvSpPr>
          <p:cNvPr id="13" name="Tekstfelt 12">
            <a:extLst>
              <a:ext uri="{FF2B5EF4-FFF2-40B4-BE49-F238E27FC236}">
                <a16:creationId xmlns:a16="http://schemas.microsoft.com/office/drawing/2014/main" id="{537A3BC8-EDD3-9FE3-F948-C909C9D6174D}"/>
              </a:ext>
            </a:extLst>
          </p:cNvPr>
          <p:cNvSpPr txBox="1"/>
          <p:nvPr/>
        </p:nvSpPr>
        <p:spPr>
          <a:xfrm>
            <a:off x="465513" y="1947468"/>
            <a:ext cx="7151125" cy="3416320"/>
          </a:xfrm>
          <a:prstGeom prst="rect">
            <a:avLst/>
          </a:prstGeom>
          <a:noFill/>
        </p:spPr>
        <p:txBody>
          <a:bodyPr wrap="none" rtlCol="0">
            <a:spAutoFit/>
          </a:bodyPr>
          <a:lstStyle/>
          <a:p>
            <a:r>
              <a:rPr lang="da-DK" b="1" dirty="0"/>
              <a:t>Kabelbetegnelser</a:t>
            </a:r>
          </a:p>
          <a:p>
            <a:endParaRPr lang="da-DK" dirty="0"/>
          </a:p>
          <a:p>
            <a:r>
              <a:rPr lang="da-DK" dirty="0"/>
              <a:t>U/UTP – </a:t>
            </a:r>
            <a:r>
              <a:rPr lang="da-DK" dirty="0" err="1"/>
              <a:t>Uskærmet</a:t>
            </a:r>
            <a:r>
              <a:rPr lang="da-DK" dirty="0"/>
              <a:t>, blødt og billigt</a:t>
            </a:r>
          </a:p>
          <a:p>
            <a:endParaRPr lang="da-DK" dirty="0"/>
          </a:p>
          <a:p>
            <a:r>
              <a:rPr lang="da-DK" dirty="0"/>
              <a:t>F/UTP – Fællesskærmet, altså en folie uden om alle 4 par, Husk jord i rack.</a:t>
            </a:r>
          </a:p>
          <a:p>
            <a:endParaRPr lang="da-DK" dirty="0"/>
          </a:p>
          <a:p>
            <a:r>
              <a:rPr lang="da-DK" dirty="0"/>
              <a:t>U/FTP – Parskærmet, hvert har </a:t>
            </a:r>
            <a:r>
              <a:rPr lang="da-DK" dirty="0" err="1"/>
              <a:t>har</a:t>
            </a:r>
            <a:r>
              <a:rPr lang="da-DK" dirty="0"/>
              <a:t> sin egen folie </a:t>
            </a:r>
          </a:p>
          <a:p>
            <a:endParaRPr lang="da-DK" dirty="0"/>
          </a:p>
          <a:p>
            <a:r>
              <a:rPr lang="da-DK" dirty="0"/>
              <a:t>F/FTP – Dobbelt folieskærm, folie om hvert par, og om alle parrene</a:t>
            </a:r>
          </a:p>
          <a:p>
            <a:endParaRPr lang="da-DK" dirty="0"/>
          </a:p>
          <a:p>
            <a:r>
              <a:rPr lang="da-DK" dirty="0"/>
              <a:t>S/FTP – mekanisk topsikret, kraftig </a:t>
            </a:r>
            <a:r>
              <a:rPr lang="da-DK" dirty="0" err="1"/>
              <a:t>kobberskærm</a:t>
            </a:r>
            <a:r>
              <a:rPr lang="da-DK" dirty="0"/>
              <a:t>, og folie om hvert par</a:t>
            </a:r>
          </a:p>
          <a:p>
            <a:endParaRPr lang="da-DK" dirty="0"/>
          </a:p>
        </p:txBody>
      </p:sp>
      <p:sp>
        <p:nvSpPr>
          <p:cNvPr id="14" name="Tekstfelt 13">
            <a:extLst>
              <a:ext uri="{FF2B5EF4-FFF2-40B4-BE49-F238E27FC236}">
                <a16:creationId xmlns:a16="http://schemas.microsoft.com/office/drawing/2014/main" id="{25881433-EAE8-BF7E-516E-F4F5FC2F4AF3}"/>
              </a:ext>
            </a:extLst>
          </p:cNvPr>
          <p:cNvSpPr txBox="1"/>
          <p:nvPr/>
        </p:nvSpPr>
        <p:spPr>
          <a:xfrm>
            <a:off x="548640" y="1947468"/>
            <a:ext cx="5959308" cy="4247317"/>
          </a:xfrm>
          <a:prstGeom prst="rect">
            <a:avLst/>
          </a:prstGeom>
          <a:noFill/>
        </p:spPr>
        <p:txBody>
          <a:bodyPr wrap="square" rtlCol="0">
            <a:spAutoFit/>
          </a:bodyPr>
          <a:lstStyle/>
          <a:p>
            <a:r>
              <a:rPr lang="da-DK" b="1" dirty="0"/>
              <a:t>Installationskabel</a:t>
            </a:r>
          </a:p>
          <a:p>
            <a:endParaRPr lang="da-DK" dirty="0"/>
          </a:p>
          <a:p>
            <a:pPr marL="285750" indent="-285750">
              <a:buFont typeface="Arial" panose="020B0604020202020204" pitchFamily="34" charset="0"/>
              <a:buChar char="•"/>
            </a:pPr>
            <a:r>
              <a:rPr lang="da-DK" dirty="0"/>
              <a:t>Kerne af en tyk kobberleder per tråd</a:t>
            </a:r>
          </a:p>
          <a:p>
            <a:pPr marL="285750" indent="-285750">
              <a:buFont typeface="Arial" panose="020B0604020202020204" pitchFamily="34" charset="0"/>
              <a:buChar char="•"/>
            </a:pPr>
            <a:r>
              <a:rPr lang="da-DK" dirty="0"/>
              <a:t>Meget stiv, tåler ikke gentagne bøjninger</a:t>
            </a:r>
          </a:p>
          <a:p>
            <a:pPr marL="285750" indent="-285750">
              <a:buFont typeface="Arial" panose="020B0604020202020204" pitchFamily="34" charset="0"/>
              <a:buChar char="•"/>
            </a:pPr>
            <a:r>
              <a:rPr lang="da-DK" dirty="0"/>
              <a:t>Til vægge, rør og kabelbakker</a:t>
            </a:r>
          </a:p>
          <a:p>
            <a:pPr marL="285750" indent="-285750">
              <a:buFont typeface="Arial" panose="020B0604020202020204" pitchFamily="34" charset="0"/>
              <a:buChar char="•"/>
            </a:pPr>
            <a:r>
              <a:rPr lang="da-DK" dirty="0"/>
              <a:t>Monteres i LSA konnektor eller </a:t>
            </a:r>
            <a:r>
              <a:rPr lang="da-DK" dirty="0" err="1"/>
              <a:t>Keystone</a:t>
            </a:r>
            <a:endParaRPr lang="da-DK" dirty="0"/>
          </a:p>
          <a:p>
            <a:endParaRPr lang="da-DK" dirty="0"/>
          </a:p>
          <a:p>
            <a:endParaRPr lang="da-DK" dirty="0"/>
          </a:p>
          <a:p>
            <a:r>
              <a:rPr lang="da-DK" b="1" dirty="0"/>
              <a:t>Patchkabel</a:t>
            </a:r>
          </a:p>
          <a:p>
            <a:endParaRPr lang="da-DK" dirty="0"/>
          </a:p>
          <a:p>
            <a:pPr marL="285750" indent="-285750">
              <a:buFont typeface="Arial" panose="020B0604020202020204" pitchFamily="34" charset="0"/>
              <a:buChar char="•"/>
            </a:pPr>
            <a:r>
              <a:rPr lang="da-DK" dirty="0"/>
              <a:t>Mange tynde flettede kobbertråde </a:t>
            </a:r>
          </a:p>
          <a:p>
            <a:pPr marL="285750" indent="-285750">
              <a:buFont typeface="Arial" panose="020B0604020202020204" pitchFamily="34" charset="0"/>
              <a:buChar char="•"/>
            </a:pPr>
            <a:r>
              <a:rPr lang="da-DK" dirty="0"/>
              <a:t>Meget fleksibelt, tåler at blive bøjet </a:t>
            </a:r>
          </a:p>
          <a:p>
            <a:pPr marL="285750" indent="-285750">
              <a:buFont typeface="Arial" panose="020B0604020202020204" pitchFamily="34" charset="0"/>
              <a:buChar char="•"/>
            </a:pPr>
            <a:r>
              <a:rPr lang="da-DK" dirty="0"/>
              <a:t>Til at forbinde computer, routere og switches </a:t>
            </a:r>
          </a:p>
          <a:p>
            <a:pPr marL="285750" indent="-285750">
              <a:buFont typeface="Arial" panose="020B0604020202020204" pitchFamily="34" charset="0"/>
              <a:buChar char="•"/>
            </a:pPr>
            <a:r>
              <a:rPr lang="da-DK" dirty="0"/>
              <a:t>Monteres med RJ45 stik</a:t>
            </a:r>
          </a:p>
          <a:p>
            <a:endParaRPr lang="da-DK" dirty="0"/>
          </a:p>
        </p:txBody>
      </p:sp>
      <p:pic>
        <p:nvPicPr>
          <p:cNvPr id="15" name="Billede 14" descr="Capture1.JPG">
            <a:extLst>
              <a:ext uri="{FF2B5EF4-FFF2-40B4-BE49-F238E27FC236}">
                <a16:creationId xmlns:a16="http://schemas.microsoft.com/office/drawing/2014/main" id="{9E58EB25-0237-2968-4CB1-4613730BC1C9}"/>
              </a:ext>
            </a:extLst>
          </p:cNvPr>
          <p:cNvPicPr>
            <a:picLocks noChangeAspect="1"/>
          </p:cNvPicPr>
          <p:nvPr/>
        </p:nvPicPr>
        <p:blipFill>
          <a:blip r:embed="rId4"/>
          <a:stretch>
            <a:fillRect/>
          </a:stretch>
        </p:blipFill>
        <p:spPr>
          <a:xfrm>
            <a:off x="7178720" y="2647745"/>
            <a:ext cx="3609975" cy="3409950"/>
          </a:xfrm>
          <a:prstGeom prst="rect">
            <a:avLst/>
          </a:prstGeom>
        </p:spPr>
      </p:pic>
      <p:pic>
        <p:nvPicPr>
          <p:cNvPr id="16" name="Billede 15" descr="Cat5e Ethernet RJ-45 Keystone Jack Cat5 Punch-Down Network White - Choose a  Pack of 5/10/20/30/50 (5) : Amazon.ca: Electronics">
            <a:extLst>
              <a:ext uri="{FF2B5EF4-FFF2-40B4-BE49-F238E27FC236}">
                <a16:creationId xmlns:a16="http://schemas.microsoft.com/office/drawing/2014/main" id="{481430C4-7C92-4280-897E-DDFBEB739826}"/>
              </a:ext>
            </a:extLst>
          </p:cNvPr>
          <p:cNvPicPr>
            <a:picLocks noChangeAspect="1"/>
          </p:cNvPicPr>
          <p:nvPr/>
        </p:nvPicPr>
        <p:blipFill>
          <a:blip r:embed="rId5"/>
          <a:stretch>
            <a:fillRect/>
          </a:stretch>
        </p:blipFill>
        <p:spPr>
          <a:xfrm>
            <a:off x="2236087" y="2412459"/>
            <a:ext cx="3609976" cy="3880522"/>
          </a:xfrm>
          <a:prstGeom prst="rect">
            <a:avLst/>
          </a:prstGeom>
        </p:spPr>
      </p:pic>
      <p:sp>
        <p:nvSpPr>
          <p:cNvPr id="5" name="Pladsholder til slidenummer 7">
            <a:extLst>
              <a:ext uri="{FF2B5EF4-FFF2-40B4-BE49-F238E27FC236}">
                <a16:creationId xmlns:a16="http://schemas.microsoft.com/office/drawing/2014/main" id="{589096A8-1043-72BE-DFE9-923E50C360D4}"/>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15</a:t>
            </a:fld>
            <a:endParaRPr lang="da-DK"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3"/>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096E5E56-C1F0-47C4-B7FF-711F0F9A4194}"/>
              </a:ext>
            </a:extLst>
          </p:cNvPr>
          <p:cNvSpPr>
            <a:spLocks noGrp="1"/>
          </p:cNvSpPr>
          <p:nvPr>
            <p:ph type="sldNum" sz="quarter" idx="15"/>
          </p:nvPr>
        </p:nvSpPr>
        <p:spPr/>
        <p:txBody>
          <a:bodyPr/>
          <a:lstStyle/>
          <a:p>
            <a:pPr rtl="0"/>
            <a:fld id="{19B51A1E-902D-48AF-9020-955120F399B6}" type="slidenum">
              <a:rPr lang="da-DK" noProof="0" smtClean="0"/>
              <a:pPr rtl="0"/>
              <a:t>16</a:t>
            </a:fld>
            <a:endParaRPr lang="da-DK" noProof="0"/>
          </a:p>
        </p:txBody>
      </p:sp>
      <p:pic>
        <p:nvPicPr>
          <p:cNvPr id="7" name="Billede 6" descr="Et billede, der indeholder elektronik&#10;&#10;Automatisk genereret beskrivelse">
            <a:extLst>
              <a:ext uri="{FF2B5EF4-FFF2-40B4-BE49-F238E27FC236}">
                <a16:creationId xmlns:a16="http://schemas.microsoft.com/office/drawing/2014/main" id="{66E8FE20-BAB6-4E1B-89C9-EE6E9FFDD238}"/>
              </a:ext>
            </a:extLst>
          </p:cNvPr>
          <p:cNvPicPr>
            <a:picLocks noChangeAspect="1"/>
          </p:cNvPicPr>
          <p:nvPr/>
        </p:nvPicPr>
        <p:blipFill>
          <a:blip r:embed="rId2"/>
          <a:stretch>
            <a:fillRect/>
          </a:stretch>
        </p:blipFill>
        <p:spPr>
          <a:xfrm>
            <a:off x="5519983" y="1240648"/>
            <a:ext cx="5280038" cy="3928055"/>
          </a:xfrm>
          <a:prstGeom prst="rect">
            <a:avLst/>
          </a:prstGeom>
        </p:spPr>
      </p:pic>
      <p:pic>
        <p:nvPicPr>
          <p:cNvPr id="11" name="Billede 10" descr="Et billede, der indeholder elektronik, kredsløb&#10;&#10;Automatisk genereret beskrivelse">
            <a:extLst>
              <a:ext uri="{FF2B5EF4-FFF2-40B4-BE49-F238E27FC236}">
                <a16:creationId xmlns:a16="http://schemas.microsoft.com/office/drawing/2014/main" id="{125FC67A-A0BA-482D-B531-30194E58C847}"/>
              </a:ext>
            </a:extLst>
          </p:cNvPr>
          <p:cNvPicPr>
            <a:picLocks noChangeAspect="1"/>
          </p:cNvPicPr>
          <p:nvPr/>
        </p:nvPicPr>
        <p:blipFill>
          <a:blip r:embed="rId3"/>
          <a:stretch>
            <a:fillRect/>
          </a:stretch>
        </p:blipFill>
        <p:spPr>
          <a:xfrm>
            <a:off x="4279668" y="1589962"/>
            <a:ext cx="7621064" cy="3229426"/>
          </a:xfrm>
          <a:prstGeom prst="rect">
            <a:avLst/>
          </a:prstGeom>
        </p:spPr>
      </p:pic>
      <p:pic>
        <p:nvPicPr>
          <p:cNvPr id="3" name="Billede 2">
            <a:extLst>
              <a:ext uri="{FF2B5EF4-FFF2-40B4-BE49-F238E27FC236}">
                <a16:creationId xmlns:a16="http://schemas.microsoft.com/office/drawing/2014/main" id="{5576BEAE-A802-41AD-A4DF-10970BCF4E70}"/>
              </a:ext>
            </a:extLst>
          </p:cNvPr>
          <p:cNvPicPr>
            <a:picLocks noChangeAspect="1"/>
          </p:cNvPicPr>
          <p:nvPr/>
        </p:nvPicPr>
        <p:blipFill>
          <a:blip r:embed="rId4"/>
          <a:stretch>
            <a:fillRect/>
          </a:stretch>
        </p:blipFill>
        <p:spPr>
          <a:xfrm>
            <a:off x="-1" y="2891513"/>
            <a:ext cx="9359347" cy="3966488"/>
          </a:xfrm>
          <a:prstGeom prst="rect">
            <a:avLst/>
          </a:prstGeom>
        </p:spPr>
      </p:pic>
      <p:sp>
        <p:nvSpPr>
          <p:cNvPr id="12" name="Rectangle 1">
            <a:extLst>
              <a:ext uri="{FF2B5EF4-FFF2-40B4-BE49-F238E27FC236}">
                <a16:creationId xmlns:a16="http://schemas.microsoft.com/office/drawing/2014/main" id="{C8BB8C70-6B12-5751-5447-8B184570B59E}"/>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4" name="Picture 2" descr="logo_hd.png">
            <a:extLst>
              <a:ext uri="{FF2B5EF4-FFF2-40B4-BE49-F238E27FC236}">
                <a16:creationId xmlns:a16="http://schemas.microsoft.com/office/drawing/2014/main" id="{8F2F9A8F-231F-3580-63E2-4C0562A02F37}"/>
              </a:ext>
            </a:extLst>
          </p:cNvPr>
          <p:cNvPicPr>
            <a:picLocks noChangeAspect="1"/>
          </p:cNvPicPr>
          <p:nvPr/>
        </p:nvPicPr>
        <p:blipFill>
          <a:blip r:embed="rId5"/>
          <a:stretch>
            <a:fillRect/>
          </a:stretch>
        </p:blipFill>
        <p:spPr>
          <a:xfrm>
            <a:off x="9601200" y="73152"/>
            <a:ext cx="2103120" cy="706047"/>
          </a:xfrm>
          <a:prstGeom prst="rect">
            <a:avLst/>
          </a:prstGeom>
        </p:spPr>
      </p:pic>
      <p:sp>
        <p:nvSpPr>
          <p:cNvPr id="17" name="TextBox 3">
            <a:extLst>
              <a:ext uri="{FF2B5EF4-FFF2-40B4-BE49-F238E27FC236}">
                <a16:creationId xmlns:a16="http://schemas.microsoft.com/office/drawing/2014/main" id="{38FFD1CD-82FB-AD6D-3E71-B9D70DA5843F}"/>
              </a:ext>
            </a:extLst>
          </p:cNvPr>
          <p:cNvSpPr txBox="1"/>
          <p:nvPr/>
        </p:nvSpPr>
        <p:spPr>
          <a:xfrm>
            <a:off x="548640" y="164592"/>
            <a:ext cx="4157035" cy="553998"/>
          </a:xfrm>
          <a:prstGeom prst="rect">
            <a:avLst/>
          </a:prstGeom>
          <a:noFill/>
        </p:spPr>
        <p:txBody>
          <a:bodyPr wrap="none">
            <a:spAutoFit/>
          </a:bodyPr>
          <a:lstStyle/>
          <a:p>
            <a:pPr>
              <a:defRPr sz="3000" b="1">
                <a:solidFill>
                  <a:srgbClr val="FFFFFF"/>
                </a:solidFill>
              </a:defRPr>
            </a:pPr>
            <a:r>
              <a:rPr lang="da-DK" dirty="0"/>
              <a:t>Power over </a:t>
            </a:r>
            <a:r>
              <a:rPr lang="da-DK" dirty="0" err="1"/>
              <a:t>ethernet</a:t>
            </a:r>
            <a:r>
              <a:rPr lang="da-DK" dirty="0"/>
              <a:t> - </a:t>
            </a:r>
            <a:r>
              <a:rPr lang="da-DK" dirty="0" err="1"/>
              <a:t>PoE</a:t>
            </a:r>
            <a:endParaRPr lang="da-DK" noProof="0" dirty="0"/>
          </a:p>
        </p:txBody>
      </p:sp>
      <p:pic>
        <p:nvPicPr>
          <p:cNvPr id="21" name="Billede 20">
            <a:extLst>
              <a:ext uri="{FF2B5EF4-FFF2-40B4-BE49-F238E27FC236}">
                <a16:creationId xmlns:a16="http://schemas.microsoft.com/office/drawing/2014/main" id="{D60A1360-C73F-9659-F01B-AAEC9F9D49AC}"/>
              </a:ext>
            </a:extLst>
          </p:cNvPr>
          <p:cNvPicPr>
            <a:picLocks noChangeAspect="1"/>
          </p:cNvPicPr>
          <p:nvPr/>
        </p:nvPicPr>
        <p:blipFill>
          <a:blip r:embed="rId6"/>
          <a:stretch>
            <a:fillRect/>
          </a:stretch>
        </p:blipFill>
        <p:spPr>
          <a:xfrm>
            <a:off x="6081787" y="1564571"/>
            <a:ext cx="5268590" cy="4712672"/>
          </a:xfrm>
          <a:prstGeom prst="rect">
            <a:avLst/>
          </a:prstGeom>
        </p:spPr>
      </p:pic>
      <p:sp>
        <p:nvSpPr>
          <p:cNvPr id="22" name="Tekstfelt 21">
            <a:extLst>
              <a:ext uri="{FF2B5EF4-FFF2-40B4-BE49-F238E27FC236}">
                <a16:creationId xmlns:a16="http://schemas.microsoft.com/office/drawing/2014/main" id="{E49BEECA-24AA-B42C-499A-AF515979C74E}"/>
              </a:ext>
            </a:extLst>
          </p:cNvPr>
          <p:cNvSpPr txBox="1"/>
          <p:nvPr/>
        </p:nvSpPr>
        <p:spPr>
          <a:xfrm>
            <a:off x="334130" y="1305341"/>
            <a:ext cx="5747657" cy="4524315"/>
          </a:xfrm>
          <a:prstGeom prst="rect">
            <a:avLst/>
          </a:prstGeom>
          <a:noFill/>
        </p:spPr>
        <p:txBody>
          <a:bodyPr wrap="square" rtlCol="0">
            <a:spAutoFit/>
          </a:bodyPr>
          <a:lstStyle/>
          <a:p>
            <a:r>
              <a:rPr lang="da-DK" dirty="0"/>
              <a:t>Vær opmærksom på kablet, helt billige patchkabler fra </a:t>
            </a:r>
            <a:r>
              <a:rPr lang="da-DK" dirty="0" err="1"/>
              <a:t>Temu</a:t>
            </a:r>
            <a:r>
              <a:rPr lang="da-DK" dirty="0"/>
              <a:t> kan godt være CCA (aluminium med et tyndt lag kobber udenpå). Det vil blive voldsomt varm, og er kraftigt frarådet.</a:t>
            </a:r>
          </a:p>
          <a:p>
            <a:endParaRPr lang="da-DK" dirty="0"/>
          </a:p>
          <a:p>
            <a:r>
              <a:rPr lang="da-DK" dirty="0" err="1"/>
              <a:t>PoE</a:t>
            </a:r>
            <a:r>
              <a:rPr lang="da-DK" dirty="0"/>
              <a:t>++ leverer 90W det er ikke voldsomt i en elektrikers verden, hvis man klipper et </a:t>
            </a:r>
            <a:r>
              <a:rPr lang="da-DK" dirty="0" err="1"/>
              <a:t>PoE</a:t>
            </a:r>
            <a:r>
              <a:rPr lang="da-DK" dirty="0"/>
              <a:t> kabel over vil man formentlig ikke engang mærke det, men i det man klipper det over og laver en kortslutning kan udstyret i den anden ende tage skade.</a:t>
            </a:r>
          </a:p>
          <a:p>
            <a:endParaRPr lang="da-DK" dirty="0"/>
          </a:p>
          <a:p>
            <a:r>
              <a:rPr lang="da-DK" dirty="0"/>
              <a:t>Derudover skal man også undgå at slukke eller genstarte  enheder ved at hive </a:t>
            </a:r>
            <a:r>
              <a:rPr lang="da-DK" dirty="0" err="1"/>
              <a:t>PoE</a:t>
            </a:r>
            <a:r>
              <a:rPr lang="da-DK" dirty="0"/>
              <a:t> kablet ud, i det øjeblik man gør det sker </a:t>
            </a:r>
            <a:r>
              <a:rPr lang="da-DK" dirty="0" err="1"/>
              <a:t>lysbue</a:t>
            </a:r>
            <a:r>
              <a:rPr lang="da-DK" dirty="0"/>
              <a:t>-effekten, hvor der opstår en mikroskopisk gnist mellem stikkets ben, som både </a:t>
            </a:r>
            <a:r>
              <a:rPr lang="da-DK" dirty="0" err="1"/>
              <a:t>beskadier</a:t>
            </a:r>
            <a:r>
              <a:rPr lang="da-DK" dirty="0"/>
              <a:t> RJ45 stikket og vægudtaget. Sluk </a:t>
            </a:r>
            <a:r>
              <a:rPr lang="da-DK" dirty="0" err="1"/>
              <a:t>PoE</a:t>
            </a:r>
            <a:r>
              <a:rPr lang="da-DK" dirty="0"/>
              <a:t> på </a:t>
            </a:r>
            <a:r>
              <a:rPr lang="da-DK" dirty="0" err="1"/>
              <a:t>switchen</a:t>
            </a:r>
            <a:r>
              <a:rPr lang="da-DK" dirty="0"/>
              <a:t>, eller sluk </a:t>
            </a:r>
            <a:r>
              <a:rPr lang="da-DK" dirty="0" err="1"/>
              <a:t>switchen</a:t>
            </a:r>
            <a:r>
              <a:rPr lang="da-DK" dirty="0"/>
              <a:t> hvis muligt. </a:t>
            </a:r>
          </a:p>
        </p:txBody>
      </p:sp>
    </p:spTree>
    <p:extLst>
      <p:ext uri="{BB962C8B-B14F-4D97-AF65-F5344CB8AC3E}">
        <p14:creationId xmlns:p14="http://schemas.microsoft.com/office/powerpoint/2010/main" val="30601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FE32A2B-0F63-6E9A-1624-B6E7BFAAA63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6FBEA14-2973-A002-8540-1F2ED57F986B}"/>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FF44BF72-3771-C5E5-0845-25CB62DA175B}"/>
              </a:ext>
            </a:extLst>
          </p:cNvPr>
          <p:cNvPicPr>
            <a:picLocks noChangeAspect="1"/>
          </p:cNvPicPr>
          <p:nvPr/>
        </p:nvPicPr>
        <p:blipFill>
          <a:blip r:embed="rId2"/>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4CFF569A-CADE-DAA3-317A-23C4299AF3A6}"/>
              </a:ext>
            </a:extLst>
          </p:cNvPr>
          <p:cNvSpPr txBox="1"/>
          <p:nvPr/>
        </p:nvSpPr>
        <p:spPr>
          <a:xfrm>
            <a:off x="548640" y="164592"/>
            <a:ext cx="3780394" cy="553998"/>
          </a:xfrm>
          <a:prstGeom prst="rect">
            <a:avLst/>
          </a:prstGeom>
          <a:noFill/>
        </p:spPr>
        <p:txBody>
          <a:bodyPr wrap="none">
            <a:spAutoFit/>
          </a:bodyPr>
          <a:lstStyle/>
          <a:p>
            <a:pPr>
              <a:defRPr sz="3000" b="1">
                <a:solidFill>
                  <a:srgbClr val="FFFFFF"/>
                </a:solidFill>
              </a:defRPr>
            </a:pPr>
            <a:r>
              <a:rPr lang="da-DK" noProof="0" dirty="0"/>
              <a:t>Introduktion til netværk</a:t>
            </a:r>
          </a:p>
        </p:txBody>
      </p:sp>
      <p:sp>
        <p:nvSpPr>
          <p:cNvPr id="6" name="Tekstfelt 5">
            <a:extLst>
              <a:ext uri="{FF2B5EF4-FFF2-40B4-BE49-F238E27FC236}">
                <a16:creationId xmlns:a16="http://schemas.microsoft.com/office/drawing/2014/main" id="{F0C75C18-FF76-A732-030E-6B6E94D6C21C}"/>
              </a:ext>
            </a:extLst>
          </p:cNvPr>
          <p:cNvSpPr txBox="1"/>
          <p:nvPr/>
        </p:nvSpPr>
        <p:spPr>
          <a:xfrm>
            <a:off x="261258" y="1025239"/>
            <a:ext cx="2462534" cy="523220"/>
          </a:xfrm>
          <a:prstGeom prst="rect">
            <a:avLst/>
          </a:prstGeom>
          <a:noFill/>
        </p:spPr>
        <p:txBody>
          <a:bodyPr wrap="none" rtlCol="0">
            <a:spAutoFit/>
          </a:bodyPr>
          <a:lstStyle/>
          <a:p>
            <a:r>
              <a:rPr lang="da-DK" sz="2800" b="1" dirty="0">
                <a:solidFill>
                  <a:srgbClr val="00437C"/>
                </a:solidFill>
              </a:rPr>
              <a:t>Usynlige medier</a:t>
            </a:r>
          </a:p>
        </p:txBody>
      </p:sp>
      <p:sp>
        <p:nvSpPr>
          <p:cNvPr id="7" name="Tekstfelt 6">
            <a:extLst>
              <a:ext uri="{FF2B5EF4-FFF2-40B4-BE49-F238E27FC236}">
                <a16:creationId xmlns:a16="http://schemas.microsoft.com/office/drawing/2014/main" id="{915893D2-AEB8-FB8E-1F1A-A49E95D57B54}"/>
              </a:ext>
            </a:extLst>
          </p:cNvPr>
          <p:cNvSpPr txBox="1"/>
          <p:nvPr/>
        </p:nvSpPr>
        <p:spPr>
          <a:xfrm>
            <a:off x="261258" y="1873698"/>
            <a:ext cx="2077813" cy="369332"/>
          </a:xfrm>
          <a:prstGeom prst="rect">
            <a:avLst/>
          </a:prstGeom>
          <a:noFill/>
        </p:spPr>
        <p:txBody>
          <a:bodyPr wrap="none" rtlCol="0">
            <a:spAutoFit/>
          </a:bodyPr>
          <a:lstStyle/>
          <a:p>
            <a:r>
              <a:rPr lang="da-DK" dirty="0"/>
              <a:t>Cellular (3G, 4G, 5G)</a:t>
            </a:r>
          </a:p>
        </p:txBody>
      </p:sp>
      <p:sp>
        <p:nvSpPr>
          <p:cNvPr id="11" name="Tekstfelt 10">
            <a:extLst>
              <a:ext uri="{FF2B5EF4-FFF2-40B4-BE49-F238E27FC236}">
                <a16:creationId xmlns:a16="http://schemas.microsoft.com/office/drawing/2014/main" id="{1061679A-9948-FA5B-B339-09866F28670F}"/>
              </a:ext>
            </a:extLst>
          </p:cNvPr>
          <p:cNvSpPr txBox="1"/>
          <p:nvPr/>
        </p:nvSpPr>
        <p:spPr>
          <a:xfrm>
            <a:off x="261257" y="2383603"/>
            <a:ext cx="559769" cy="369332"/>
          </a:xfrm>
          <a:prstGeom prst="rect">
            <a:avLst/>
          </a:prstGeom>
          <a:noFill/>
        </p:spPr>
        <p:txBody>
          <a:bodyPr wrap="none" rtlCol="0">
            <a:spAutoFit/>
          </a:bodyPr>
          <a:lstStyle/>
          <a:p>
            <a:r>
              <a:rPr lang="da-DK" dirty="0" err="1"/>
              <a:t>Wifi</a:t>
            </a:r>
            <a:endParaRPr lang="da-DK" dirty="0"/>
          </a:p>
        </p:txBody>
      </p:sp>
      <p:sp>
        <p:nvSpPr>
          <p:cNvPr id="13" name="Tekstfelt 12">
            <a:extLst>
              <a:ext uri="{FF2B5EF4-FFF2-40B4-BE49-F238E27FC236}">
                <a16:creationId xmlns:a16="http://schemas.microsoft.com/office/drawing/2014/main" id="{95C46C1B-503B-03CB-8922-7ABAD8C0B246}"/>
              </a:ext>
            </a:extLst>
          </p:cNvPr>
          <p:cNvSpPr txBox="1"/>
          <p:nvPr/>
        </p:nvSpPr>
        <p:spPr>
          <a:xfrm>
            <a:off x="233008" y="2893508"/>
            <a:ext cx="1101392" cy="369332"/>
          </a:xfrm>
          <a:prstGeom prst="rect">
            <a:avLst/>
          </a:prstGeom>
          <a:noFill/>
        </p:spPr>
        <p:txBody>
          <a:bodyPr wrap="none" rtlCol="0">
            <a:spAutoFit/>
          </a:bodyPr>
          <a:lstStyle/>
          <a:p>
            <a:r>
              <a:rPr lang="da-DK" dirty="0"/>
              <a:t>Bluetooth</a:t>
            </a:r>
          </a:p>
        </p:txBody>
      </p:sp>
      <p:sp>
        <p:nvSpPr>
          <p:cNvPr id="17" name="Tekstfelt 16">
            <a:extLst>
              <a:ext uri="{FF2B5EF4-FFF2-40B4-BE49-F238E27FC236}">
                <a16:creationId xmlns:a16="http://schemas.microsoft.com/office/drawing/2014/main" id="{A5B03B2F-3073-B7F4-0006-AA8AFA1C1A53}"/>
              </a:ext>
            </a:extLst>
          </p:cNvPr>
          <p:cNvSpPr txBox="1"/>
          <p:nvPr/>
        </p:nvSpPr>
        <p:spPr>
          <a:xfrm>
            <a:off x="233008" y="3429000"/>
            <a:ext cx="811761" cy="369332"/>
          </a:xfrm>
          <a:prstGeom prst="rect">
            <a:avLst/>
          </a:prstGeom>
          <a:noFill/>
        </p:spPr>
        <p:txBody>
          <a:bodyPr wrap="none" rtlCol="0">
            <a:spAutoFit/>
          </a:bodyPr>
          <a:lstStyle/>
          <a:p>
            <a:r>
              <a:rPr lang="da-DK" dirty="0"/>
              <a:t>Satellit</a:t>
            </a:r>
          </a:p>
        </p:txBody>
      </p:sp>
      <p:pic>
        <p:nvPicPr>
          <p:cNvPr id="5" name="Billede 4" descr="Cellular network - Wikipedia">
            <a:extLst>
              <a:ext uri="{FF2B5EF4-FFF2-40B4-BE49-F238E27FC236}">
                <a16:creationId xmlns:a16="http://schemas.microsoft.com/office/drawing/2014/main" id="{893272F5-4BD3-3F24-33C2-69EC8D4B80CF}"/>
              </a:ext>
            </a:extLst>
          </p:cNvPr>
          <p:cNvPicPr>
            <a:picLocks noChangeAspect="1"/>
          </p:cNvPicPr>
          <p:nvPr/>
        </p:nvPicPr>
        <p:blipFill>
          <a:blip r:embed="rId3"/>
          <a:stretch>
            <a:fillRect/>
          </a:stretch>
        </p:blipFill>
        <p:spPr>
          <a:xfrm>
            <a:off x="8117288" y="926262"/>
            <a:ext cx="3407771" cy="5143500"/>
          </a:xfrm>
          <a:prstGeom prst="rect">
            <a:avLst/>
          </a:prstGeom>
        </p:spPr>
      </p:pic>
      <p:pic>
        <p:nvPicPr>
          <p:cNvPr id="8" name="Billede 7" descr="12 Ways to Upgrade Your Wi-Fi and Make Your Internet Faster (2025) | WIRED">
            <a:extLst>
              <a:ext uri="{FF2B5EF4-FFF2-40B4-BE49-F238E27FC236}">
                <a16:creationId xmlns:a16="http://schemas.microsoft.com/office/drawing/2014/main" id="{C8AE3EDF-1250-50E3-3C99-368A15CF2546}"/>
              </a:ext>
            </a:extLst>
          </p:cNvPr>
          <p:cNvPicPr>
            <a:picLocks noChangeAspect="1"/>
          </p:cNvPicPr>
          <p:nvPr/>
        </p:nvPicPr>
        <p:blipFill>
          <a:blip r:embed="rId4"/>
          <a:stretch>
            <a:fillRect/>
          </a:stretch>
        </p:blipFill>
        <p:spPr>
          <a:xfrm>
            <a:off x="3372558" y="1286849"/>
            <a:ext cx="6647496" cy="5143500"/>
          </a:xfrm>
          <a:prstGeom prst="rect">
            <a:avLst/>
          </a:prstGeom>
        </p:spPr>
      </p:pic>
      <p:pic>
        <p:nvPicPr>
          <p:cNvPr id="9" name="Billede 8" descr="Hvad er Bluetooth? Alt om teknologiens muligheder">
            <a:extLst>
              <a:ext uri="{FF2B5EF4-FFF2-40B4-BE49-F238E27FC236}">
                <a16:creationId xmlns:a16="http://schemas.microsoft.com/office/drawing/2014/main" id="{7BDA42AE-92BE-BAAE-692A-10427EBF3F38}"/>
              </a:ext>
            </a:extLst>
          </p:cNvPr>
          <p:cNvPicPr>
            <a:picLocks noChangeAspect="1"/>
          </p:cNvPicPr>
          <p:nvPr/>
        </p:nvPicPr>
        <p:blipFill>
          <a:blip r:embed="rId5"/>
          <a:stretch>
            <a:fillRect/>
          </a:stretch>
        </p:blipFill>
        <p:spPr>
          <a:xfrm>
            <a:off x="3662189" y="1152524"/>
            <a:ext cx="7715250" cy="5143500"/>
          </a:xfrm>
          <a:prstGeom prst="rect">
            <a:avLst/>
          </a:prstGeom>
        </p:spPr>
      </p:pic>
      <p:pic>
        <p:nvPicPr>
          <p:cNvPr id="10" name="Billede 9" descr="How Satellite Internet Technology Works | Gravity NZ">
            <a:extLst>
              <a:ext uri="{FF2B5EF4-FFF2-40B4-BE49-F238E27FC236}">
                <a16:creationId xmlns:a16="http://schemas.microsoft.com/office/drawing/2014/main" id="{99DA6DD5-3EF8-DC21-5F72-97CD3BA5289F}"/>
              </a:ext>
            </a:extLst>
          </p:cNvPr>
          <p:cNvPicPr>
            <a:picLocks noChangeAspect="1"/>
          </p:cNvPicPr>
          <p:nvPr/>
        </p:nvPicPr>
        <p:blipFill>
          <a:blip r:embed="rId6"/>
          <a:stretch>
            <a:fillRect/>
          </a:stretch>
        </p:blipFill>
        <p:spPr>
          <a:xfrm>
            <a:off x="4890603" y="1133934"/>
            <a:ext cx="6429376" cy="5143500"/>
          </a:xfrm>
          <a:prstGeom prst="rect">
            <a:avLst/>
          </a:prstGeom>
        </p:spPr>
      </p:pic>
      <p:sp>
        <p:nvSpPr>
          <p:cNvPr id="12" name="Pladsholder til slidenummer 7">
            <a:extLst>
              <a:ext uri="{FF2B5EF4-FFF2-40B4-BE49-F238E27FC236}">
                <a16:creationId xmlns:a16="http://schemas.microsoft.com/office/drawing/2014/main" id="{F584B2B3-8A53-EA6E-B5C3-4E8C2B7C92B8}"/>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17</a:t>
            </a:fld>
            <a:endParaRPr lang="da-DK" dirty="0"/>
          </a:p>
        </p:txBody>
      </p:sp>
    </p:spTree>
    <p:extLst>
      <p:ext uri="{BB962C8B-B14F-4D97-AF65-F5344CB8AC3E}">
        <p14:creationId xmlns:p14="http://schemas.microsoft.com/office/powerpoint/2010/main" val="363519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nodeType="clickEffect">
                                  <p:stCondLst>
                                    <p:cond delay="0"/>
                                  </p:stCondLst>
                                  <p:childTnLst>
                                    <p:set>
                                      <p:cBhvr>
                                        <p:cTn id="29" dur="1" fill="hold">
                                          <p:stCondLst>
                                            <p:cond delay="0"/>
                                          </p:stCondLst>
                                        </p:cTn>
                                        <p:tgtEl>
                                          <p:spTgt spid="9"/>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0276BD5B-F5EC-4E4F-A135-C4D3B7D66BD7}"/>
              </a:ext>
            </a:extLst>
          </p:cNvPr>
          <p:cNvSpPr>
            <a:spLocks noGrp="1"/>
          </p:cNvSpPr>
          <p:nvPr>
            <p:ph type="sldNum" sz="quarter" idx="12"/>
          </p:nvPr>
        </p:nvSpPr>
        <p:spPr/>
        <p:txBody>
          <a:bodyPr rtlCol="0"/>
          <a:lstStyle/>
          <a:p>
            <a:pPr rtl="0"/>
            <a:fld id="{F470E458-E7C2-4395-B75D-476A174CEE45}" type="slidenum">
              <a:rPr lang="da-DK" smtClean="0"/>
              <a:t>18</a:t>
            </a:fld>
            <a:endParaRPr lang="da-DK"/>
          </a:p>
        </p:txBody>
      </p:sp>
      <p:pic>
        <p:nvPicPr>
          <p:cNvPr id="13" name="Billede 12" descr="Et billede, der indeholder computer, sidder, bord, åbn&#10;&#10;Automatisk genereret beskrivelse">
            <a:extLst>
              <a:ext uri="{FF2B5EF4-FFF2-40B4-BE49-F238E27FC236}">
                <a16:creationId xmlns:a16="http://schemas.microsoft.com/office/drawing/2014/main" id="{647789A7-C101-404A-9D54-0FBF4F172606}"/>
              </a:ext>
            </a:extLst>
          </p:cNvPr>
          <p:cNvPicPr>
            <a:picLocks noChangeAspect="1"/>
          </p:cNvPicPr>
          <p:nvPr/>
        </p:nvPicPr>
        <p:blipFill>
          <a:blip r:embed="rId3"/>
          <a:stretch>
            <a:fillRect/>
          </a:stretch>
        </p:blipFill>
        <p:spPr>
          <a:xfrm>
            <a:off x="4780073" y="2370110"/>
            <a:ext cx="2631854" cy="2117780"/>
          </a:xfrm>
          <a:prstGeom prst="rect">
            <a:avLst/>
          </a:prstGeom>
        </p:spPr>
      </p:pic>
      <p:sp>
        <p:nvSpPr>
          <p:cNvPr id="15" name="Tekstfelt 14">
            <a:extLst>
              <a:ext uri="{FF2B5EF4-FFF2-40B4-BE49-F238E27FC236}">
                <a16:creationId xmlns:a16="http://schemas.microsoft.com/office/drawing/2014/main" id="{E4FA1D53-D0DB-4E5F-93BD-EFA633F85F5B}"/>
              </a:ext>
            </a:extLst>
          </p:cNvPr>
          <p:cNvSpPr txBox="1"/>
          <p:nvPr/>
        </p:nvSpPr>
        <p:spPr>
          <a:xfrm>
            <a:off x="255495" y="1125416"/>
            <a:ext cx="4228582" cy="5355312"/>
          </a:xfrm>
          <a:prstGeom prst="rect">
            <a:avLst/>
          </a:prstGeom>
          <a:noFill/>
        </p:spPr>
        <p:txBody>
          <a:bodyPr wrap="square" rtlCol="0">
            <a:spAutoFit/>
          </a:bodyPr>
          <a:lstStyle/>
          <a:p>
            <a:r>
              <a:rPr lang="da-DK" b="1" dirty="0"/>
              <a:t>Dual band? 2,4GHz </a:t>
            </a:r>
            <a:r>
              <a:rPr lang="da-DK" b="1" dirty="0" err="1"/>
              <a:t>vs</a:t>
            </a:r>
            <a:r>
              <a:rPr lang="da-DK" b="1" dirty="0"/>
              <a:t> 5.0GHz</a:t>
            </a:r>
          </a:p>
          <a:p>
            <a:endParaRPr lang="da-DK" b="1" dirty="0"/>
          </a:p>
          <a:p>
            <a:pPr marL="285750" indent="-285750">
              <a:buFont typeface="Arial" panose="020B0604020202020204" pitchFamily="34" charset="0"/>
              <a:buChar char="•"/>
            </a:pPr>
            <a:r>
              <a:rPr lang="da-DK" b="1" dirty="0" err="1"/>
              <a:t>Frequency</a:t>
            </a:r>
            <a:r>
              <a:rPr lang="da-DK" b="1" dirty="0"/>
              <a:t> band</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2,4:</a:t>
            </a:r>
          </a:p>
          <a:p>
            <a:r>
              <a:rPr lang="da-DK" b="1" dirty="0"/>
              <a:t>Standarden </a:t>
            </a:r>
          </a:p>
          <a:p>
            <a:r>
              <a:rPr lang="da-DK" b="1" dirty="0"/>
              <a:t>Lang rækkevidde</a:t>
            </a:r>
          </a:p>
          <a:p>
            <a:r>
              <a:rPr lang="da-DK" b="1" dirty="0"/>
              <a:t>Men…</a:t>
            </a:r>
          </a:p>
          <a:p>
            <a:r>
              <a:rPr lang="da-DK" b="1" dirty="0"/>
              <a:t>langsom</a:t>
            </a:r>
          </a:p>
          <a:p>
            <a:r>
              <a:rPr lang="da-DK" b="1" dirty="0"/>
              <a:t>Den er også standard for alt andet og derfor overfyldt det meste af tiden.</a:t>
            </a:r>
          </a:p>
          <a:p>
            <a:endParaRPr lang="da-DK" b="1" dirty="0"/>
          </a:p>
          <a:p>
            <a:endParaRPr lang="da-DK" b="1" dirty="0"/>
          </a:p>
          <a:p>
            <a:pPr marL="285750" indent="-285750">
              <a:buFont typeface="Arial" panose="020B0604020202020204" pitchFamily="34" charset="0"/>
              <a:buChar char="•"/>
            </a:pPr>
            <a:r>
              <a:rPr lang="da-DK" b="1" dirty="0"/>
              <a:t>5,0:</a:t>
            </a:r>
          </a:p>
          <a:p>
            <a:r>
              <a:rPr lang="da-DK" b="1" dirty="0"/>
              <a:t>Kort rækkevidde</a:t>
            </a:r>
          </a:p>
          <a:p>
            <a:r>
              <a:rPr lang="da-DK" b="1" dirty="0"/>
              <a:t>Men meget mere plads på linjen.</a:t>
            </a:r>
          </a:p>
          <a:p>
            <a:r>
              <a:rPr lang="da-DK" b="1" dirty="0"/>
              <a:t>Og langt hurtigere </a:t>
            </a:r>
          </a:p>
          <a:p>
            <a:endParaRPr lang="da-DK" b="1" dirty="0"/>
          </a:p>
        </p:txBody>
      </p:sp>
      <p:pic>
        <p:nvPicPr>
          <p:cNvPr id="34" name="Picture 3">
            <a:extLst>
              <a:ext uri="{FF2B5EF4-FFF2-40B4-BE49-F238E27FC236}">
                <a16:creationId xmlns:a16="http://schemas.microsoft.com/office/drawing/2014/main" id="{6FFD60DE-FF3D-434F-96A2-FF017156D0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3038" y="867164"/>
            <a:ext cx="3276600" cy="4348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 name="Billede 35" descr="Et billede, der indeholder meter, forskellig, skærm, sort&#10;&#10;Automatisk genereret beskrivelse">
            <a:extLst>
              <a:ext uri="{FF2B5EF4-FFF2-40B4-BE49-F238E27FC236}">
                <a16:creationId xmlns:a16="http://schemas.microsoft.com/office/drawing/2014/main" id="{ED40F3E3-909B-43B6-83C8-B623AD66832D}"/>
              </a:ext>
            </a:extLst>
          </p:cNvPr>
          <p:cNvPicPr>
            <a:picLocks noChangeAspect="1"/>
          </p:cNvPicPr>
          <p:nvPr/>
        </p:nvPicPr>
        <p:blipFill>
          <a:blip r:embed="rId5"/>
          <a:stretch>
            <a:fillRect/>
          </a:stretch>
        </p:blipFill>
        <p:spPr>
          <a:xfrm>
            <a:off x="5535051" y="1642673"/>
            <a:ext cx="6096851" cy="2438740"/>
          </a:xfrm>
          <a:prstGeom prst="rect">
            <a:avLst/>
          </a:prstGeom>
        </p:spPr>
      </p:pic>
      <p:pic>
        <p:nvPicPr>
          <p:cNvPr id="38" name="Billede 37">
            <a:extLst>
              <a:ext uri="{FF2B5EF4-FFF2-40B4-BE49-F238E27FC236}">
                <a16:creationId xmlns:a16="http://schemas.microsoft.com/office/drawing/2014/main" id="{50E68750-1696-4874-AB0D-EF5CFDFEB8A1}"/>
              </a:ext>
            </a:extLst>
          </p:cNvPr>
          <p:cNvPicPr>
            <a:picLocks noChangeAspect="1"/>
          </p:cNvPicPr>
          <p:nvPr/>
        </p:nvPicPr>
        <p:blipFill>
          <a:blip r:embed="rId6"/>
          <a:stretch>
            <a:fillRect/>
          </a:stretch>
        </p:blipFill>
        <p:spPr>
          <a:xfrm>
            <a:off x="3545500" y="4487890"/>
            <a:ext cx="8324850" cy="2038350"/>
          </a:xfrm>
          <a:prstGeom prst="rect">
            <a:avLst/>
          </a:prstGeom>
        </p:spPr>
      </p:pic>
      <p:sp>
        <p:nvSpPr>
          <p:cNvPr id="3" name="Rectangle 1">
            <a:extLst>
              <a:ext uri="{FF2B5EF4-FFF2-40B4-BE49-F238E27FC236}">
                <a16:creationId xmlns:a16="http://schemas.microsoft.com/office/drawing/2014/main" id="{4B091567-7EC9-8DD8-8B7E-69057EDCA836}"/>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6" name="Picture 2" descr="logo_hd.png">
            <a:extLst>
              <a:ext uri="{FF2B5EF4-FFF2-40B4-BE49-F238E27FC236}">
                <a16:creationId xmlns:a16="http://schemas.microsoft.com/office/drawing/2014/main" id="{FA8CBC2C-1CCC-A22E-333B-F3AF5CC89AF1}"/>
              </a:ext>
            </a:extLst>
          </p:cNvPr>
          <p:cNvPicPr>
            <a:picLocks noChangeAspect="1"/>
          </p:cNvPicPr>
          <p:nvPr/>
        </p:nvPicPr>
        <p:blipFill>
          <a:blip r:embed="rId7"/>
          <a:stretch>
            <a:fillRect/>
          </a:stretch>
        </p:blipFill>
        <p:spPr>
          <a:xfrm>
            <a:off x="9601200" y="73152"/>
            <a:ext cx="2103120" cy="706047"/>
          </a:xfrm>
          <a:prstGeom prst="rect">
            <a:avLst/>
          </a:prstGeom>
        </p:spPr>
      </p:pic>
      <p:sp>
        <p:nvSpPr>
          <p:cNvPr id="8" name="TextBox 3">
            <a:extLst>
              <a:ext uri="{FF2B5EF4-FFF2-40B4-BE49-F238E27FC236}">
                <a16:creationId xmlns:a16="http://schemas.microsoft.com/office/drawing/2014/main" id="{273C5F8C-752C-61D1-10D5-19B3B1123BDB}"/>
              </a:ext>
            </a:extLst>
          </p:cNvPr>
          <p:cNvSpPr txBox="1"/>
          <p:nvPr/>
        </p:nvSpPr>
        <p:spPr>
          <a:xfrm>
            <a:off x="548640" y="164592"/>
            <a:ext cx="795411" cy="553998"/>
          </a:xfrm>
          <a:prstGeom prst="rect">
            <a:avLst/>
          </a:prstGeom>
          <a:noFill/>
        </p:spPr>
        <p:txBody>
          <a:bodyPr wrap="none">
            <a:spAutoFit/>
          </a:bodyPr>
          <a:lstStyle/>
          <a:p>
            <a:pPr>
              <a:defRPr sz="3000" b="1">
                <a:solidFill>
                  <a:srgbClr val="FFFFFF"/>
                </a:solidFill>
              </a:defRPr>
            </a:pPr>
            <a:r>
              <a:rPr lang="da-DK" dirty="0" err="1"/>
              <a:t>Wifi</a:t>
            </a:r>
            <a:endParaRPr lang="da-DK" noProof="0" dirty="0"/>
          </a:p>
        </p:txBody>
      </p:sp>
    </p:spTree>
    <p:extLst>
      <p:ext uri="{BB962C8B-B14F-4D97-AF65-F5344CB8AC3E}">
        <p14:creationId xmlns:p14="http://schemas.microsoft.com/office/powerpoint/2010/main" val="90280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0 0 L 0 0.34861 " pathEditMode="relative" rAng="0" ptsTypes="AA">
                                      <p:cBhvr>
                                        <p:cTn id="10" dur="2000" fill="hold"/>
                                        <p:tgtEl>
                                          <p:spTgt spid="13"/>
                                        </p:tgtEl>
                                        <p:attrNameLst>
                                          <p:attrName>ppt_x</p:attrName>
                                          <p:attrName>ppt_y</p:attrName>
                                        </p:attrNameLst>
                                      </p:cBhvr>
                                      <p:rCtr x="0" y="17431"/>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4"/>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1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5">
                                            <p:txEl>
                                              <p:pRg st="13" end="13"/>
                                            </p:txEl>
                                          </p:spTgt>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13"/>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5">
                                            <p:txEl>
                                              <p:pRg st="14" end="14"/>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5">
                                            <p:txEl>
                                              <p:pRg st="15" end="15"/>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da-DK" smtClean="0"/>
              <a:pPr rtl="0"/>
              <a:t>19</a:t>
            </a:fld>
            <a:endParaRPr lang="da-DK" dirty="0"/>
          </a:p>
        </p:txBody>
      </p:sp>
      <p:sp>
        <p:nvSpPr>
          <p:cNvPr id="29" name="Tekstfelt 28">
            <a:extLst>
              <a:ext uri="{FF2B5EF4-FFF2-40B4-BE49-F238E27FC236}">
                <a16:creationId xmlns:a16="http://schemas.microsoft.com/office/drawing/2014/main" id="{53A5F20E-6D72-4DC1-9C81-5CA68E9A6153}"/>
              </a:ext>
            </a:extLst>
          </p:cNvPr>
          <p:cNvSpPr txBox="1"/>
          <p:nvPr/>
        </p:nvSpPr>
        <p:spPr>
          <a:xfrm>
            <a:off x="249114" y="1133743"/>
            <a:ext cx="4461093" cy="523220"/>
          </a:xfrm>
          <a:prstGeom prst="rect">
            <a:avLst/>
          </a:prstGeom>
          <a:noFill/>
        </p:spPr>
        <p:txBody>
          <a:bodyPr wrap="none" rtlCol="0">
            <a:spAutoFit/>
          </a:bodyPr>
          <a:lstStyle/>
          <a:p>
            <a:r>
              <a:rPr lang="da-DK" sz="2800" dirty="0">
                <a:solidFill>
                  <a:srgbClr val="00437C"/>
                </a:solidFill>
              </a:rPr>
              <a:t>Materialer der forstyrrer </a:t>
            </a:r>
            <a:r>
              <a:rPr lang="da-DK" sz="2800" dirty="0" err="1">
                <a:solidFill>
                  <a:srgbClr val="00437C"/>
                </a:solidFill>
              </a:rPr>
              <a:t>Wifi</a:t>
            </a:r>
            <a:r>
              <a:rPr lang="da-DK" sz="2800" dirty="0">
                <a:solidFill>
                  <a:srgbClr val="00437C"/>
                </a:solidFill>
              </a:rPr>
              <a:t>:</a:t>
            </a:r>
          </a:p>
        </p:txBody>
      </p:sp>
      <p:sp>
        <p:nvSpPr>
          <p:cNvPr id="30" name="Tekstfelt 29">
            <a:extLst>
              <a:ext uri="{FF2B5EF4-FFF2-40B4-BE49-F238E27FC236}">
                <a16:creationId xmlns:a16="http://schemas.microsoft.com/office/drawing/2014/main" id="{13A7532D-0BD6-4DCC-998C-170CC9103F60}"/>
              </a:ext>
            </a:extLst>
          </p:cNvPr>
          <p:cNvSpPr txBox="1"/>
          <p:nvPr/>
        </p:nvSpPr>
        <p:spPr>
          <a:xfrm>
            <a:off x="249114" y="1656963"/>
            <a:ext cx="1383136" cy="523220"/>
          </a:xfrm>
          <a:prstGeom prst="rect">
            <a:avLst/>
          </a:prstGeom>
          <a:noFill/>
        </p:spPr>
        <p:txBody>
          <a:bodyPr wrap="none" rtlCol="0">
            <a:spAutoFit/>
          </a:bodyPr>
          <a:lstStyle/>
          <a:p>
            <a:r>
              <a:rPr lang="da-DK" sz="2800" dirty="0">
                <a:solidFill>
                  <a:srgbClr val="00437C"/>
                </a:solidFill>
              </a:rPr>
              <a:t>1: Metal</a:t>
            </a:r>
          </a:p>
        </p:txBody>
      </p:sp>
      <p:pic>
        <p:nvPicPr>
          <p:cNvPr id="6" name="Billede 5" descr="Et billede, der indeholder væg, indendørs, gulv, vindue&#10;&#10;Automatisk genereret beskrivelse">
            <a:extLst>
              <a:ext uri="{FF2B5EF4-FFF2-40B4-BE49-F238E27FC236}">
                <a16:creationId xmlns:a16="http://schemas.microsoft.com/office/drawing/2014/main" id="{AD5A2F42-083D-4338-9D7F-9D0428A25857}"/>
              </a:ext>
            </a:extLst>
          </p:cNvPr>
          <p:cNvPicPr>
            <a:picLocks noChangeAspect="1"/>
          </p:cNvPicPr>
          <p:nvPr/>
        </p:nvPicPr>
        <p:blipFill rotWithShape="1">
          <a:blip r:embed="rId3"/>
          <a:srcRect l="5613" r="5876"/>
          <a:stretch/>
        </p:blipFill>
        <p:spPr>
          <a:xfrm>
            <a:off x="4824249" y="866784"/>
            <a:ext cx="6519042" cy="5523843"/>
          </a:xfrm>
          <a:prstGeom prst="rect">
            <a:avLst/>
          </a:prstGeom>
        </p:spPr>
      </p:pic>
      <p:pic>
        <p:nvPicPr>
          <p:cNvPr id="9" name="Billede 8">
            <a:extLst>
              <a:ext uri="{FF2B5EF4-FFF2-40B4-BE49-F238E27FC236}">
                <a16:creationId xmlns:a16="http://schemas.microsoft.com/office/drawing/2014/main" id="{4BCC7055-166C-4FEB-A4F8-34DA2D485A51}"/>
              </a:ext>
            </a:extLst>
          </p:cNvPr>
          <p:cNvPicPr>
            <a:picLocks noChangeAspect="1"/>
          </p:cNvPicPr>
          <p:nvPr/>
        </p:nvPicPr>
        <p:blipFill>
          <a:blip r:embed="rId4"/>
          <a:stretch>
            <a:fillRect/>
          </a:stretch>
        </p:blipFill>
        <p:spPr>
          <a:xfrm>
            <a:off x="4483540" y="1699400"/>
            <a:ext cx="6859751" cy="3858610"/>
          </a:xfrm>
          <a:prstGeom prst="rect">
            <a:avLst/>
          </a:prstGeom>
        </p:spPr>
      </p:pic>
      <p:sp>
        <p:nvSpPr>
          <p:cNvPr id="38" name="Tekstfelt 37">
            <a:extLst>
              <a:ext uri="{FF2B5EF4-FFF2-40B4-BE49-F238E27FC236}">
                <a16:creationId xmlns:a16="http://schemas.microsoft.com/office/drawing/2014/main" id="{F2E4F326-209D-4FB0-A347-CF0958D89650}"/>
              </a:ext>
            </a:extLst>
          </p:cNvPr>
          <p:cNvSpPr txBox="1"/>
          <p:nvPr/>
        </p:nvSpPr>
        <p:spPr>
          <a:xfrm>
            <a:off x="231354" y="2051434"/>
            <a:ext cx="2660857" cy="523220"/>
          </a:xfrm>
          <a:prstGeom prst="rect">
            <a:avLst/>
          </a:prstGeom>
          <a:noFill/>
        </p:spPr>
        <p:txBody>
          <a:bodyPr wrap="none" rtlCol="0">
            <a:spAutoFit/>
          </a:bodyPr>
          <a:lstStyle/>
          <a:p>
            <a:r>
              <a:rPr lang="da-DK" sz="2800" dirty="0">
                <a:solidFill>
                  <a:srgbClr val="00437C"/>
                </a:solidFill>
              </a:rPr>
              <a:t>2: Beton/keramik</a:t>
            </a:r>
          </a:p>
        </p:txBody>
      </p:sp>
      <p:pic>
        <p:nvPicPr>
          <p:cNvPr id="11" name="Billede 10" descr="Et billede, der indeholder udendørs&#10;&#10;Automatisk genereret beskrivelse">
            <a:extLst>
              <a:ext uri="{FF2B5EF4-FFF2-40B4-BE49-F238E27FC236}">
                <a16:creationId xmlns:a16="http://schemas.microsoft.com/office/drawing/2014/main" id="{FCE1528F-D861-4E8A-A7BD-56D6F59782F6}"/>
              </a:ext>
            </a:extLst>
          </p:cNvPr>
          <p:cNvPicPr>
            <a:picLocks noChangeAspect="1"/>
          </p:cNvPicPr>
          <p:nvPr/>
        </p:nvPicPr>
        <p:blipFill>
          <a:blip r:embed="rId5"/>
          <a:stretch>
            <a:fillRect/>
          </a:stretch>
        </p:blipFill>
        <p:spPr>
          <a:xfrm>
            <a:off x="3092148" y="1133743"/>
            <a:ext cx="8635508" cy="4857473"/>
          </a:xfrm>
          <a:prstGeom prst="rect">
            <a:avLst/>
          </a:prstGeom>
        </p:spPr>
      </p:pic>
      <p:pic>
        <p:nvPicPr>
          <p:cNvPr id="13" name="Billede 12" descr="Et billede, der indeholder skjorte, luk&#10;&#10;Automatisk genereret beskrivelse">
            <a:extLst>
              <a:ext uri="{FF2B5EF4-FFF2-40B4-BE49-F238E27FC236}">
                <a16:creationId xmlns:a16="http://schemas.microsoft.com/office/drawing/2014/main" id="{3C75A29E-87F8-4579-B4BE-CC82154580E9}"/>
              </a:ext>
            </a:extLst>
          </p:cNvPr>
          <p:cNvPicPr>
            <a:picLocks noChangeAspect="1"/>
          </p:cNvPicPr>
          <p:nvPr/>
        </p:nvPicPr>
        <p:blipFill>
          <a:blip r:embed="rId6"/>
          <a:stretch>
            <a:fillRect/>
          </a:stretch>
        </p:blipFill>
        <p:spPr>
          <a:xfrm>
            <a:off x="5373964" y="381337"/>
            <a:ext cx="4572000" cy="6096000"/>
          </a:xfrm>
          <a:prstGeom prst="rect">
            <a:avLst/>
          </a:prstGeom>
        </p:spPr>
      </p:pic>
      <p:sp>
        <p:nvSpPr>
          <p:cNvPr id="41" name="Tekstfelt 40">
            <a:extLst>
              <a:ext uri="{FF2B5EF4-FFF2-40B4-BE49-F238E27FC236}">
                <a16:creationId xmlns:a16="http://schemas.microsoft.com/office/drawing/2014/main" id="{8162981E-E570-4158-8055-3973D58654D1}"/>
              </a:ext>
            </a:extLst>
          </p:cNvPr>
          <p:cNvSpPr txBox="1"/>
          <p:nvPr/>
        </p:nvSpPr>
        <p:spPr>
          <a:xfrm>
            <a:off x="231354" y="2441793"/>
            <a:ext cx="1156086" cy="523220"/>
          </a:xfrm>
          <a:prstGeom prst="rect">
            <a:avLst/>
          </a:prstGeom>
          <a:noFill/>
        </p:spPr>
        <p:txBody>
          <a:bodyPr wrap="none" rtlCol="0">
            <a:spAutoFit/>
          </a:bodyPr>
          <a:lstStyle/>
          <a:p>
            <a:r>
              <a:rPr lang="da-DK" sz="2800" dirty="0">
                <a:solidFill>
                  <a:srgbClr val="00437C"/>
                </a:solidFill>
              </a:rPr>
              <a:t>3: Glas</a:t>
            </a:r>
          </a:p>
        </p:txBody>
      </p:sp>
      <p:pic>
        <p:nvPicPr>
          <p:cNvPr id="16" name="Billede 15" descr="Et billede, der indeholder vindue, bygning, dør&#10;&#10;Automatisk genereret beskrivelse">
            <a:extLst>
              <a:ext uri="{FF2B5EF4-FFF2-40B4-BE49-F238E27FC236}">
                <a16:creationId xmlns:a16="http://schemas.microsoft.com/office/drawing/2014/main" id="{8E596206-676B-4C9A-9666-9BA7509C1007}"/>
              </a:ext>
            </a:extLst>
          </p:cNvPr>
          <p:cNvPicPr>
            <a:picLocks noChangeAspect="1"/>
          </p:cNvPicPr>
          <p:nvPr/>
        </p:nvPicPr>
        <p:blipFill>
          <a:blip r:embed="rId7"/>
          <a:stretch>
            <a:fillRect/>
          </a:stretch>
        </p:blipFill>
        <p:spPr>
          <a:xfrm>
            <a:off x="5475015" y="1566539"/>
            <a:ext cx="4876800" cy="3657600"/>
          </a:xfrm>
          <a:prstGeom prst="rect">
            <a:avLst/>
          </a:prstGeom>
        </p:spPr>
      </p:pic>
      <p:sp>
        <p:nvSpPr>
          <p:cNvPr id="43" name="Tekstfelt 42">
            <a:extLst>
              <a:ext uri="{FF2B5EF4-FFF2-40B4-BE49-F238E27FC236}">
                <a16:creationId xmlns:a16="http://schemas.microsoft.com/office/drawing/2014/main" id="{DC4F7ED7-211A-4B9C-A1F8-C6ECC044BD00}"/>
              </a:ext>
            </a:extLst>
          </p:cNvPr>
          <p:cNvSpPr txBox="1"/>
          <p:nvPr/>
        </p:nvSpPr>
        <p:spPr>
          <a:xfrm>
            <a:off x="231354" y="2802595"/>
            <a:ext cx="1429302" cy="523220"/>
          </a:xfrm>
          <a:prstGeom prst="rect">
            <a:avLst/>
          </a:prstGeom>
          <a:noFill/>
        </p:spPr>
        <p:txBody>
          <a:bodyPr wrap="none" rtlCol="0">
            <a:spAutoFit/>
          </a:bodyPr>
          <a:lstStyle/>
          <a:p>
            <a:r>
              <a:rPr lang="da-DK" sz="2800" dirty="0">
                <a:solidFill>
                  <a:srgbClr val="00437C"/>
                </a:solidFill>
              </a:rPr>
              <a:t>4: Vand?</a:t>
            </a:r>
          </a:p>
        </p:txBody>
      </p:sp>
      <p:pic>
        <p:nvPicPr>
          <p:cNvPr id="19" name="Billede 18" descr="Et billede, der indeholder tekst, indendørs, kolonne&#10;&#10;Automatisk genereret beskrivelse">
            <a:extLst>
              <a:ext uri="{FF2B5EF4-FFF2-40B4-BE49-F238E27FC236}">
                <a16:creationId xmlns:a16="http://schemas.microsoft.com/office/drawing/2014/main" id="{3EFBC5EF-F422-4023-B14E-1B6B4CEA3AE5}"/>
              </a:ext>
            </a:extLst>
          </p:cNvPr>
          <p:cNvPicPr>
            <a:picLocks noChangeAspect="1"/>
          </p:cNvPicPr>
          <p:nvPr/>
        </p:nvPicPr>
        <p:blipFill>
          <a:blip r:embed="rId8"/>
          <a:stretch>
            <a:fillRect/>
          </a:stretch>
        </p:blipFill>
        <p:spPr>
          <a:xfrm>
            <a:off x="6431922" y="668342"/>
            <a:ext cx="4090495" cy="5453993"/>
          </a:xfrm>
          <a:prstGeom prst="rect">
            <a:avLst/>
          </a:prstGeom>
        </p:spPr>
      </p:pic>
      <p:pic>
        <p:nvPicPr>
          <p:cNvPr id="23" name="Billede 22" descr="Et billede, der indeholder fartøj, akvarium, grøn, disk&#10;&#10;Automatisk genereret beskrivelse">
            <a:extLst>
              <a:ext uri="{FF2B5EF4-FFF2-40B4-BE49-F238E27FC236}">
                <a16:creationId xmlns:a16="http://schemas.microsoft.com/office/drawing/2014/main" id="{E37019F1-E5B3-432E-8D72-FBFB017661FB}"/>
              </a:ext>
            </a:extLst>
          </p:cNvPr>
          <p:cNvPicPr>
            <a:picLocks noChangeAspect="1"/>
          </p:cNvPicPr>
          <p:nvPr/>
        </p:nvPicPr>
        <p:blipFill>
          <a:blip r:embed="rId9"/>
          <a:stretch>
            <a:fillRect/>
          </a:stretch>
        </p:blipFill>
        <p:spPr>
          <a:xfrm>
            <a:off x="4613926" y="30217"/>
            <a:ext cx="6477000" cy="6477000"/>
          </a:xfrm>
          <a:prstGeom prst="rect">
            <a:avLst/>
          </a:prstGeom>
        </p:spPr>
      </p:pic>
      <p:sp>
        <p:nvSpPr>
          <p:cNvPr id="4" name="Rectangle 1">
            <a:extLst>
              <a:ext uri="{FF2B5EF4-FFF2-40B4-BE49-F238E27FC236}">
                <a16:creationId xmlns:a16="http://schemas.microsoft.com/office/drawing/2014/main" id="{838F4FDC-47F9-F79C-6112-A3AF69E67B6E}"/>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7" name="Picture 2" descr="logo_hd.png">
            <a:extLst>
              <a:ext uri="{FF2B5EF4-FFF2-40B4-BE49-F238E27FC236}">
                <a16:creationId xmlns:a16="http://schemas.microsoft.com/office/drawing/2014/main" id="{71C89D55-0B47-BBE0-B413-399F0E304F5C}"/>
              </a:ext>
            </a:extLst>
          </p:cNvPr>
          <p:cNvPicPr>
            <a:picLocks noChangeAspect="1"/>
          </p:cNvPicPr>
          <p:nvPr/>
        </p:nvPicPr>
        <p:blipFill>
          <a:blip r:embed="rId10"/>
          <a:stretch>
            <a:fillRect/>
          </a:stretch>
        </p:blipFill>
        <p:spPr>
          <a:xfrm>
            <a:off x="9601200" y="73152"/>
            <a:ext cx="2103120" cy="706047"/>
          </a:xfrm>
          <a:prstGeom prst="rect">
            <a:avLst/>
          </a:prstGeom>
        </p:spPr>
      </p:pic>
      <p:sp>
        <p:nvSpPr>
          <p:cNvPr id="12" name="TextBox 3">
            <a:extLst>
              <a:ext uri="{FF2B5EF4-FFF2-40B4-BE49-F238E27FC236}">
                <a16:creationId xmlns:a16="http://schemas.microsoft.com/office/drawing/2014/main" id="{518207E0-0D8F-337D-63F7-187278B309CA}"/>
              </a:ext>
            </a:extLst>
          </p:cNvPr>
          <p:cNvSpPr txBox="1"/>
          <p:nvPr/>
        </p:nvSpPr>
        <p:spPr>
          <a:xfrm>
            <a:off x="548640" y="164592"/>
            <a:ext cx="5512599" cy="553998"/>
          </a:xfrm>
          <a:prstGeom prst="rect">
            <a:avLst/>
          </a:prstGeom>
          <a:noFill/>
        </p:spPr>
        <p:txBody>
          <a:bodyPr wrap="none">
            <a:spAutoFit/>
          </a:bodyPr>
          <a:lstStyle/>
          <a:p>
            <a:pPr>
              <a:defRPr sz="3000" b="1">
                <a:solidFill>
                  <a:srgbClr val="FFFFFF"/>
                </a:solidFill>
              </a:defRPr>
            </a:pPr>
            <a:r>
              <a:rPr lang="da-DK" dirty="0" err="1"/>
              <a:t>Wifi</a:t>
            </a:r>
            <a:r>
              <a:rPr lang="da-DK" dirty="0"/>
              <a:t> - </a:t>
            </a:r>
            <a:r>
              <a:rPr lang="da-DK" dirty="0">
                <a:solidFill>
                  <a:schemeClr val="bg1"/>
                </a:solidFill>
              </a:rPr>
              <a:t>Elektromagnetisk interferens </a:t>
            </a:r>
            <a:endParaRPr lang="da-DK" noProof="0" dirty="0">
              <a:solidFill>
                <a:schemeClr val="bg1"/>
              </a:solidFill>
            </a:endParaRPr>
          </a:p>
        </p:txBody>
      </p:sp>
      <p:pic>
        <p:nvPicPr>
          <p:cNvPr id="15" name="Billede 14">
            <a:extLst>
              <a:ext uri="{FF2B5EF4-FFF2-40B4-BE49-F238E27FC236}">
                <a16:creationId xmlns:a16="http://schemas.microsoft.com/office/drawing/2014/main" id="{4818C28E-0D7F-BB0C-B707-0F4BA5CFD51A}"/>
              </a:ext>
            </a:extLst>
          </p:cNvPr>
          <p:cNvPicPr>
            <a:picLocks noChangeAspect="1"/>
          </p:cNvPicPr>
          <p:nvPr/>
        </p:nvPicPr>
        <p:blipFill>
          <a:blip r:embed="rId11"/>
          <a:stretch>
            <a:fillRect/>
          </a:stretch>
        </p:blipFill>
        <p:spPr>
          <a:xfrm>
            <a:off x="5200617" y="678421"/>
            <a:ext cx="6158000" cy="6158000"/>
          </a:xfrm>
          <a:prstGeom prst="rect">
            <a:avLst/>
          </a:prstGeom>
        </p:spPr>
      </p:pic>
    </p:spTree>
    <p:extLst>
      <p:ext uri="{BB962C8B-B14F-4D97-AF65-F5344CB8AC3E}">
        <p14:creationId xmlns:p14="http://schemas.microsoft.com/office/powerpoint/2010/main" val="1676853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3"/>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6"/>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3"/>
                                        </p:tgtEl>
                                        <p:attrNameLst>
                                          <p:attrName>style.visibility</p:attrName>
                                        </p:attrNameLst>
                                      </p:cBhvr>
                                      <p:to>
                                        <p:strVal val="visible"/>
                                      </p:to>
                                    </p:set>
                                  </p:childTnLst>
                                </p:cTn>
                              </p:par>
                              <p:par>
                                <p:cTn id="57" presetID="1" presetClass="exit" presetSubtype="0" fill="hold" nodeType="withEffect">
                                  <p:stCondLst>
                                    <p:cond delay="0"/>
                                  </p:stCondLst>
                                  <p:childTnLst>
                                    <p:set>
                                      <p:cBhvr>
                                        <p:cTn id="58"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8" grpId="0"/>
      <p:bldP spid="41"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254E7B-D252-288B-B1A7-41B042CB10F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5A8DAC6-0CED-2C36-397A-A3769128F1C9}"/>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BE757F36-2C6E-B1E9-41B9-93B41E4BB12A}"/>
              </a:ext>
            </a:extLst>
          </p:cNvPr>
          <p:cNvPicPr>
            <a:picLocks noChangeAspect="1"/>
          </p:cNvPicPr>
          <p:nvPr/>
        </p:nvPicPr>
        <p:blipFill>
          <a:blip r:embed="rId2"/>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EDF06E10-0989-7BF4-FF65-0B6ACA84E246}"/>
              </a:ext>
            </a:extLst>
          </p:cNvPr>
          <p:cNvSpPr txBox="1"/>
          <p:nvPr/>
        </p:nvSpPr>
        <p:spPr>
          <a:xfrm>
            <a:off x="548640" y="164592"/>
            <a:ext cx="2322752" cy="553998"/>
          </a:xfrm>
          <a:prstGeom prst="rect">
            <a:avLst/>
          </a:prstGeom>
          <a:noFill/>
        </p:spPr>
        <p:txBody>
          <a:bodyPr wrap="none">
            <a:spAutoFit/>
          </a:bodyPr>
          <a:lstStyle/>
          <a:p>
            <a:pPr>
              <a:defRPr sz="3000" b="1">
                <a:solidFill>
                  <a:srgbClr val="FFFFFF"/>
                </a:solidFill>
              </a:defRPr>
            </a:pPr>
            <a:r>
              <a:rPr lang="da-DK" dirty="0" err="1"/>
              <a:t>Wifi</a:t>
            </a:r>
            <a:r>
              <a:rPr lang="da-DK" dirty="0"/>
              <a:t> sikkerhed</a:t>
            </a:r>
            <a:endParaRPr lang="da-DK" noProof="0" dirty="0"/>
          </a:p>
        </p:txBody>
      </p:sp>
      <p:sp>
        <p:nvSpPr>
          <p:cNvPr id="8" name="Pladsholder til tekst 2">
            <a:extLst>
              <a:ext uri="{FF2B5EF4-FFF2-40B4-BE49-F238E27FC236}">
                <a16:creationId xmlns:a16="http://schemas.microsoft.com/office/drawing/2014/main" id="{B0BB2532-1E00-5084-34C8-0481F3FEC3F2}"/>
              </a:ext>
            </a:extLst>
          </p:cNvPr>
          <p:cNvSpPr txBox="1">
            <a:spLocks/>
          </p:cNvSpPr>
          <p:nvPr/>
        </p:nvSpPr>
        <p:spPr>
          <a:xfrm>
            <a:off x="181219" y="879231"/>
            <a:ext cx="4251138" cy="4123067"/>
          </a:xfrm>
          <a:prstGeom prst="rect">
            <a:avLst/>
          </a:prstGeom>
        </p:spPr>
        <p:txBody>
          <a:bodyPr rtlCol="0">
            <a:norm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b="1">
                <a:solidFill>
                  <a:schemeClr val="tx1"/>
                </a:solidFill>
              </a:rPr>
              <a:t>Public wi-fi</a:t>
            </a:r>
          </a:p>
          <a:p>
            <a:r>
              <a:rPr lang="da-DK" b="1">
                <a:solidFill>
                  <a:schemeClr val="tx1"/>
                </a:solidFill>
              </a:rPr>
              <a:t>VPN – tunnel</a:t>
            </a:r>
          </a:p>
          <a:p>
            <a:r>
              <a:rPr lang="da-DK" b="1">
                <a:solidFill>
                  <a:schemeClr val="tx1"/>
                </a:solidFill>
              </a:rPr>
              <a:t>Hjemme netværk:</a:t>
            </a:r>
          </a:p>
          <a:p>
            <a:r>
              <a:rPr lang="da-DK" b="1">
                <a:solidFill>
                  <a:schemeClr val="tx1"/>
                </a:solidFill>
              </a:rPr>
              <a:t>	Passwords </a:t>
            </a:r>
          </a:p>
          <a:p>
            <a:r>
              <a:rPr lang="da-DK" b="1">
                <a:solidFill>
                  <a:schemeClr val="tx1"/>
                </a:solidFill>
              </a:rPr>
              <a:t>	Encryption</a:t>
            </a:r>
          </a:p>
          <a:p>
            <a:r>
              <a:rPr lang="da-DK" b="1">
                <a:solidFill>
                  <a:schemeClr val="tx1"/>
                </a:solidFill>
              </a:rPr>
              <a:t>	WPS?</a:t>
            </a:r>
          </a:p>
          <a:p>
            <a:r>
              <a:rPr lang="da-DK" b="1">
                <a:solidFill>
                  <a:schemeClr val="tx1"/>
                </a:solidFill>
              </a:rPr>
              <a:t>	Remote management</a:t>
            </a:r>
          </a:p>
          <a:p>
            <a:r>
              <a:rPr lang="da-DK" b="1">
                <a:solidFill>
                  <a:schemeClr val="tx1"/>
                </a:solidFill>
              </a:rPr>
              <a:t>	SSID</a:t>
            </a:r>
          </a:p>
          <a:p>
            <a:r>
              <a:rPr lang="da-DK" b="1">
                <a:solidFill>
                  <a:schemeClr val="tx1"/>
                </a:solidFill>
              </a:rPr>
              <a:t>	MAC filtering</a:t>
            </a:r>
          </a:p>
        </p:txBody>
      </p:sp>
      <p:sp>
        <p:nvSpPr>
          <p:cNvPr id="9" name="Pladsholder til slidenummer 4">
            <a:extLst>
              <a:ext uri="{FF2B5EF4-FFF2-40B4-BE49-F238E27FC236}">
                <a16:creationId xmlns:a16="http://schemas.microsoft.com/office/drawing/2014/main" id="{0449D1FE-8673-DA87-BDC4-EA18E1AB26A1}"/>
              </a:ext>
            </a:extLst>
          </p:cNvPr>
          <p:cNvSpPr txBox="1">
            <a:spLocks/>
          </p:cNvSpPr>
          <p:nvPr/>
        </p:nvSpPr>
        <p:spPr>
          <a:xfrm>
            <a:off x="11042882" y="5976001"/>
            <a:ext cx="366756" cy="365125"/>
          </a:xfrm>
          <a:prstGeom prst="rect">
            <a:avLst/>
          </a:prstGeom>
          <a:noFill/>
        </p:spPr>
        <p:txBody>
          <a:bodyPr vert="horz" lIns="0" tIns="0" rIns="0" bIns="0" rtlCol="0" anchor="ctr"/>
          <a:lstStyle>
            <a:defPPr rtl="0">
              <a:defRPr lang="da-dk"/>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rgbClr val="FFFFFF"/>
                </a:solidFill>
              </a:rPr>
              <a:t>0</a:t>
            </a:r>
            <a:fld id="{F470E458-E7C2-4395-B75D-476A174CEE45}" type="slidenum">
              <a:rPr lang="da-DK" smtClean="0">
                <a:solidFill>
                  <a:srgbClr val="FFFFFF"/>
                </a:solidFill>
              </a:rPr>
              <a:pPr/>
              <a:t>20</a:t>
            </a:fld>
            <a:endParaRPr lang="da-DK">
              <a:solidFill>
                <a:srgbClr val="FFFFFF"/>
              </a:solidFill>
            </a:endParaRPr>
          </a:p>
        </p:txBody>
      </p:sp>
      <p:pic>
        <p:nvPicPr>
          <p:cNvPr id="10" name="Grafik 9" descr="Advarsel">
            <a:extLst>
              <a:ext uri="{FF2B5EF4-FFF2-40B4-BE49-F238E27FC236}">
                <a16:creationId xmlns:a16="http://schemas.microsoft.com/office/drawing/2014/main" id="{C174A3CC-886A-BDE4-8517-292EA3106D0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3742" y="3023768"/>
            <a:ext cx="556821" cy="556821"/>
          </a:xfrm>
          <a:prstGeom prst="rect">
            <a:avLst/>
          </a:prstGeom>
        </p:spPr>
      </p:pic>
      <p:pic>
        <p:nvPicPr>
          <p:cNvPr id="12" name="Grafik 11" descr="Tommelfinger op-tegn">
            <a:extLst>
              <a:ext uri="{FF2B5EF4-FFF2-40B4-BE49-F238E27FC236}">
                <a16:creationId xmlns:a16="http://schemas.microsoft.com/office/drawing/2014/main" id="{F100C4E3-2CC1-22B4-48C0-8EDB43CBC3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78344" y="2872178"/>
            <a:ext cx="556822" cy="556822"/>
          </a:xfrm>
          <a:prstGeom prst="rect">
            <a:avLst/>
          </a:prstGeom>
        </p:spPr>
      </p:pic>
      <p:sp>
        <p:nvSpPr>
          <p:cNvPr id="14" name="Tekstfelt 13">
            <a:extLst>
              <a:ext uri="{FF2B5EF4-FFF2-40B4-BE49-F238E27FC236}">
                <a16:creationId xmlns:a16="http://schemas.microsoft.com/office/drawing/2014/main" id="{BA61CFD4-F23C-CDDC-A75D-7151CA75F16A}"/>
              </a:ext>
            </a:extLst>
          </p:cNvPr>
          <p:cNvSpPr txBox="1"/>
          <p:nvPr/>
        </p:nvSpPr>
        <p:spPr>
          <a:xfrm>
            <a:off x="1095618" y="3023768"/>
            <a:ext cx="1557671" cy="1477328"/>
          </a:xfrm>
          <a:prstGeom prst="rect">
            <a:avLst/>
          </a:prstGeom>
          <a:noFill/>
        </p:spPr>
        <p:txBody>
          <a:bodyPr wrap="none" rtlCol="0">
            <a:spAutoFit/>
          </a:bodyPr>
          <a:lstStyle/>
          <a:p>
            <a:r>
              <a:rPr lang="da-DK" b="1"/>
              <a:t>WEP</a:t>
            </a:r>
          </a:p>
          <a:p>
            <a:endParaRPr lang="da-DK" b="1"/>
          </a:p>
          <a:p>
            <a:r>
              <a:rPr lang="da-DK" b="1"/>
              <a:t>WPA</a:t>
            </a:r>
          </a:p>
          <a:p>
            <a:endParaRPr lang="da-DK" b="1"/>
          </a:p>
          <a:p>
            <a:r>
              <a:rPr lang="da-DK" b="1"/>
              <a:t>Mixed Mode</a:t>
            </a:r>
          </a:p>
        </p:txBody>
      </p:sp>
      <p:pic>
        <p:nvPicPr>
          <p:cNvPr id="15" name="Grafik 14" descr="Advarsel">
            <a:extLst>
              <a:ext uri="{FF2B5EF4-FFF2-40B4-BE49-F238E27FC236}">
                <a16:creationId xmlns:a16="http://schemas.microsoft.com/office/drawing/2014/main" id="{6804D723-E478-9DD9-3ED2-8B8EA53BCF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3741" y="3494934"/>
            <a:ext cx="556821" cy="556821"/>
          </a:xfrm>
          <a:prstGeom prst="rect">
            <a:avLst/>
          </a:prstGeom>
        </p:spPr>
      </p:pic>
      <p:pic>
        <p:nvPicPr>
          <p:cNvPr id="16" name="Grafik 15" descr="Advarsel">
            <a:extLst>
              <a:ext uri="{FF2B5EF4-FFF2-40B4-BE49-F238E27FC236}">
                <a16:creationId xmlns:a16="http://schemas.microsoft.com/office/drawing/2014/main" id="{3A6E67A0-D634-23A6-4FFB-E4A5DB39A8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3741" y="3987832"/>
            <a:ext cx="556821" cy="556821"/>
          </a:xfrm>
          <a:prstGeom prst="rect">
            <a:avLst/>
          </a:prstGeom>
        </p:spPr>
      </p:pic>
      <p:sp>
        <p:nvSpPr>
          <p:cNvPr id="18" name="Tekstfelt 17">
            <a:extLst>
              <a:ext uri="{FF2B5EF4-FFF2-40B4-BE49-F238E27FC236}">
                <a16:creationId xmlns:a16="http://schemas.microsoft.com/office/drawing/2014/main" id="{B800D54F-3209-10EF-6298-87EA8A7DB2D6}"/>
              </a:ext>
            </a:extLst>
          </p:cNvPr>
          <p:cNvSpPr txBox="1"/>
          <p:nvPr/>
        </p:nvSpPr>
        <p:spPr>
          <a:xfrm>
            <a:off x="3335166" y="2965923"/>
            <a:ext cx="839461" cy="369332"/>
          </a:xfrm>
          <a:prstGeom prst="rect">
            <a:avLst/>
          </a:prstGeom>
          <a:noFill/>
        </p:spPr>
        <p:txBody>
          <a:bodyPr wrap="none" rtlCol="0">
            <a:spAutoFit/>
          </a:bodyPr>
          <a:lstStyle/>
          <a:p>
            <a:r>
              <a:rPr lang="da-DK" b="1"/>
              <a:t>WPA2</a:t>
            </a:r>
          </a:p>
        </p:txBody>
      </p:sp>
      <p:sp>
        <p:nvSpPr>
          <p:cNvPr id="19" name="Tekstfelt 18">
            <a:extLst>
              <a:ext uri="{FF2B5EF4-FFF2-40B4-BE49-F238E27FC236}">
                <a16:creationId xmlns:a16="http://schemas.microsoft.com/office/drawing/2014/main" id="{91DE9C95-E953-13B2-8737-4117BA256FB9}"/>
              </a:ext>
            </a:extLst>
          </p:cNvPr>
          <p:cNvSpPr txBox="1"/>
          <p:nvPr/>
        </p:nvSpPr>
        <p:spPr>
          <a:xfrm>
            <a:off x="1095618" y="5002298"/>
            <a:ext cx="4683614" cy="1338828"/>
          </a:xfrm>
          <a:prstGeom prst="rect">
            <a:avLst/>
          </a:prstGeom>
          <a:noFill/>
        </p:spPr>
        <p:txBody>
          <a:bodyPr wrap="square" rtlCol="0">
            <a:spAutoFit/>
          </a:bodyPr>
          <a:lstStyle/>
          <a:p>
            <a:r>
              <a:rPr lang="da-DK" sz="2100" b="1" err="1"/>
              <a:t>Anti</a:t>
            </a:r>
            <a:r>
              <a:rPr lang="da-DK" sz="2100" b="1"/>
              <a:t> virus software</a:t>
            </a:r>
          </a:p>
          <a:p>
            <a:r>
              <a:rPr lang="da-DK" sz="2100" b="1"/>
              <a:t>Lokal firewall</a:t>
            </a:r>
          </a:p>
          <a:p>
            <a:r>
              <a:rPr lang="da-DK" sz="2100" b="1"/>
              <a:t>Opdateringer – også kaffemaskinen</a:t>
            </a:r>
          </a:p>
          <a:p>
            <a:endParaRPr lang="da-DK"/>
          </a:p>
        </p:txBody>
      </p:sp>
      <p:sp>
        <p:nvSpPr>
          <p:cNvPr id="5" name="Pladsholder til slidenummer 7">
            <a:extLst>
              <a:ext uri="{FF2B5EF4-FFF2-40B4-BE49-F238E27FC236}">
                <a16:creationId xmlns:a16="http://schemas.microsoft.com/office/drawing/2014/main" id="{83AAE581-DA58-0E93-CCA3-1D7DF981BF92}"/>
              </a:ext>
            </a:extLst>
          </p:cNvPr>
          <p:cNvSpPr txBox="1">
            <a:spLocks/>
          </p:cNvSpPr>
          <p:nvPr/>
        </p:nvSpPr>
        <p:spPr>
          <a:xfrm>
            <a:off x="11727656" y="6277243"/>
            <a:ext cx="464344" cy="400188"/>
          </a:xfrm>
          <a:prstGeom prst="roundRect">
            <a:avLst>
              <a:gd name="adj" fmla="val 9526"/>
            </a:avLst>
          </a:prstGeom>
        </p:spPr>
        <p:txBody>
          <a:bodyPr rtlCol="0"/>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20</a:t>
            </a:fld>
            <a:endParaRPr lang="da-DK" dirty="0"/>
          </a:p>
        </p:txBody>
      </p:sp>
    </p:spTree>
    <p:extLst>
      <p:ext uri="{BB962C8B-B14F-4D97-AF65-F5344CB8AC3E}">
        <p14:creationId xmlns:p14="http://schemas.microsoft.com/office/powerpoint/2010/main" val="47946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0"/>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14"/>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5"/>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6"/>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12"/>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18"/>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8" grpId="0"/>
      <p:bldP spid="18" grpId="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BE25EFEB-8E37-456F-9070-5F147B05C57E}"/>
              </a:ext>
            </a:extLst>
          </p:cNvPr>
          <p:cNvSpPr>
            <a:spLocks noGrp="1"/>
          </p:cNvSpPr>
          <p:nvPr>
            <p:ph type="sldNum" sz="quarter" idx="12"/>
          </p:nvPr>
        </p:nvSpPr>
        <p:spPr/>
        <p:txBody>
          <a:bodyPr rtlCol="0"/>
          <a:lstStyle/>
          <a:p>
            <a:pPr rtl="0"/>
            <a:fld id="{F470E458-E7C2-4395-B75D-476A174CEE45}" type="slidenum">
              <a:rPr lang="da-DK" smtClean="0"/>
              <a:t>21</a:t>
            </a:fld>
            <a:endParaRPr lang="da-DK"/>
          </a:p>
        </p:txBody>
      </p:sp>
      <p:pic>
        <p:nvPicPr>
          <p:cNvPr id="25" name="Billede 24" descr="Et billede, der indeholder ur&#10;&#10;Automatisk genereret beskrivelse">
            <a:extLst>
              <a:ext uri="{FF2B5EF4-FFF2-40B4-BE49-F238E27FC236}">
                <a16:creationId xmlns:a16="http://schemas.microsoft.com/office/drawing/2014/main" id="{FC909DE5-16B4-4AE5-BC6D-CCC4AF06E6BD}"/>
              </a:ext>
            </a:extLst>
          </p:cNvPr>
          <p:cNvPicPr>
            <a:picLocks noChangeAspect="1"/>
          </p:cNvPicPr>
          <p:nvPr/>
        </p:nvPicPr>
        <p:blipFill>
          <a:blip r:embed="rId3"/>
          <a:stretch>
            <a:fillRect/>
          </a:stretch>
        </p:blipFill>
        <p:spPr>
          <a:xfrm>
            <a:off x="7531753" y="2241177"/>
            <a:ext cx="4067175" cy="4876800"/>
          </a:xfrm>
          <a:prstGeom prst="rect">
            <a:avLst/>
          </a:prstGeom>
        </p:spPr>
      </p:pic>
      <p:sp>
        <p:nvSpPr>
          <p:cNvPr id="26" name="Tekstfelt 25">
            <a:extLst>
              <a:ext uri="{FF2B5EF4-FFF2-40B4-BE49-F238E27FC236}">
                <a16:creationId xmlns:a16="http://schemas.microsoft.com/office/drawing/2014/main" id="{FFBBECA7-E5C7-4AF6-A750-DDFE8408196E}"/>
              </a:ext>
            </a:extLst>
          </p:cNvPr>
          <p:cNvSpPr txBox="1"/>
          <p:nvPr/>
        </p:nvSpPr>
        <p:spPr>
          <a:xfrm>
            <a:off x="8648508" y="1117312"/>
            <a:ext cx="3068469" cy="584775"/>
          </a:xfrm>
          <a:prstGeom prst="rect">
            <a:avLst/>
          </a:prstGeom>
          <a:noFill/>
        </p:spPr>
        <p:txBody>
          <a:bodyPr wrap="none" rtlCol="0">
            <a:spAutoFit/>
          </a:bodyPr>
          <a:lstStyle/>
          <a:p>
            <a:r>
              <a:rPr lang="da-DK" sz="3200" b="1" dirty="0"/>
              <a:t>  </a:t>
            </a:r>
            <a:r>
              <a:rPr lang="da-DK" sz="3200" b="1" dirty="0" err="1"/>
              <a:t>arald</a:t>
            </a:r>
            <a:r>
              <a:rPr lang="da-DK" sz="3200" b="1" dirty="0"/>
              <a:t>    </a:t>
            </a:r>
            <a:r>
              <a:rPr lang="da-DK" sz="3200" b="1" dirty="0" err="1"/>
              <a:t>låtand</a:t>
            </a:r>
            <a:endParaRPr lang="da-DK" sz="3200" b="1" dirty="0"/>
          </a:p>
        </p:txBody>
      </p:sp>
      <p:pic>
        <p:nvPicPr>
          <p:cNvPr id="28" name="Billede 27" descr="Et billede, der indeholder bord&#10;&#10;Automatisk genereret beskrivelse">
            <a:extLst>
              <a:ext uri="{FF2B5EF4-FFF2-40B4-BE49-F238E27FC236}">
                <a16:creationId xmlns:a16="http://schemas.microsoft.com/office/drawing/2014/main" id="{CEDA8C89-8587-44B5-9CD3-7873617F6B57}"/>
              </a:ext>
            </a:extLst>
          </p:cNvPr>
          <p:cNvPicPr>
            <a:picLocks noChangeAspect="1"/>
          </p:cNvPicPr>
          <p:nvPr/>
        </p:nvPicPr>
        <p:blipFill>
          <a:blip r:embed="rId4">
            <a:duotone>
              <a:schemeClr val="accent3">
                <a:shade val="45000"/>
                <a:satMod val="135000"/>
              </a:schemeClr>
              <a:prstClr val="white"/>
            </a:duotone>
          </a:blip>
          <a:stretch>
            <a:fillRect/>
          </a:stretch>
        </p:blipFill>
        <p:spPr>
          <a:xfrm>
            <a:off x="174260" y="1159938"/>
            <a:ext cx="1619476" cy="2162477"/>
          </a:xfrm>
          <a:prstGeom prst="rect">
            <a:avLst/>
          </a:prstGeom>
        </p:spPr>
      </p:pic>
      <p:pic>
        <p:nvPicPr>
          <p:cNvPr id="30" name="Billede 29" descr="Et billede, der indeholder bygning, bord&#10;&#10;Automatisk genereret beskrivelse">
            <a:extLst>
              <a:ext uri="{FF2B5EF4-FFF2-40B4-BE49-F238E27FC236}">
                <a16:creationId xmlns:a16="http://schemas.microsoft.com/office/drawing/2014/main" id="{272A1991-EF13-4F46-AB02-3299AB482A04}"/>
              </a:ext>
            </a:extLst>
          </p:cNvPr>
          <p:cNvPicPr>
            <a:picLocks noChangeAspect="1"/>
          </p:cNvPicPr>
          <p:nvPr/>
        </p:nvPicPr>
        <p:blipFill>
          <a:blip r:embed="rId5">
            <a:duotone>
              <a:schemeClr val="accent3">
                <a:shade val="45000"/>
                <a:satMod val="135000"/>
              </a:schemeClr>
              <a:prstClr val="white"/>
            </a:duotone>
          </a:blip>
          <a:stretch>
            <a:fillRect/>
          </a:stretch>
        </p:blipFill>
        <p:spPr>
          <a:xfrm>
            <a:off x="2393659" y="1136122"/>
            <a:ext cx="866896" cy="2210108"/>
          </a:xfrm>
          <a:prstGeom prst="rect">
            <a:avLst/>
          </a:prstGeom>
        </p:spPr>
      </p:pic>
      <p:pic>
        <p:nvPicPr>
          <p:cNvPr id="32" name="Billede 31" descr="Et billede, der indeholder bord, vindue&#10;&#10;Automatisk genereret beskrivelse">
            <a:extLst>
              <a:ext uri="{FF2B5EF4-FFF2-40B4-BE49-F238E27FC236}">
                <a16:creationId xmlns:a16="http://schemas.microsoft.com/office/drawing/2014/main" id="{F7F6E578-47BE-4B4D-B437-7D9A2EA35747}"/>
              </a:ext>
            </a:extLst>
          </p:cNvPr>
          <p:cNvPicPr>
            <a:picLocks noChangeAspect="1"/>
          </p:cNvPicPr>
          <p:nvPr/>
        </p:nvPicPr>
        <p:blipFill>
          <a:blip r:embed="rId6"/>
          <a:stretch>
            <a:fillRect/>
          </a:stretch>
        </p:blipFill>
        <p:spPr>
          <a:xfrm rot="1136633">
            <a:off x="8917499" y="1721088"/>
            <a:ext cx="1502924" cy="1247469"/>
          </a:xfrm>
          <a:prstGeom prst="rect">
            <a:avLst/>
          </a:prstGeom>
        </p:spPr>
      </p:pic>
      <p:pic>
        <p:nvPicPr>
          <p:cNvPr id="34" name="Billede 33">
            <a:extLst>
              <a:ext uri="{FF2B5EF4-FFF2-40B4-BE49-F238E27FC236}">
                <a16:creationId xmlns:a16="http://schemas.microsoft.com/office/drawing/2014/main" id="{43BA0F60-C961-4E4E-BB0D-3D488EC4CF28}"/>
              </a:ext>
            </a:extLst>
          </p:cNvPr>
          <p:cNvPicPr>
            <a:picLocks noChangeAspect="1"/>
          </p:cNvPicPr>
          <p:nvPr/>
        </p:nvPicPr>
        <p:blipFill>
          <a:blip r:embed="rId7"/>
          <a:stretch>
            <a:fillRect/>
          </a:stretch>
        </p:blipFill>
        <p:spPr>
          <a:xfrm>
            <a:off x="-3268384" y="2703819"/>
            <a:ext cx="3124636" cy="2514951"/>
          </a:xfrm>
          <a:prstGeom prst="rect">
            <a:avLst/>
          </a:prstGeom>
        </p:spPr>
      </p:pic>
      <p:pic>
        <p:nvPicPr>
          <p:cNvPr id="35" name="Billede 34">
            <a:extLst>
              <a:ext uri="{FF2B5EF4-FFF2-40B4-BE49-F238E27FC236}">
                <a16:creationId xmlns:a16="http://schemas.microsoft.com/office/drawing/2014/main" id="{2769A922-D72C-43B9-B9D0-C26451B28AAC}"/>
              </a:ext>
            </a:extLst>
          </p:cNvPr>
          <p:cNvPicPr>
            <a:picLocks noChangeAspect="1"/>
          </p:cNvPicPr>
          <p:nvPr/>
        </p:nvPicPr>
        <p:blipFill>
          <a:blip r:embed="rId7"/>
          <a:stretch>
            <a:fillRect/>
          </a:stretch>
        </p:blipFill>
        <p:spPr>
          <a:xfrm>
            <a:off x="-315542" y="2703820"/>
            <a:ext cx="3124636" cy="2514951"/>
          </a:xfrm>
          <a:prstGeom prst="rect">
            <a:avLst/>
          </a:prstGeom>
        </p:spPr>
      </p:pic>
      <p:sp>
        <p:nvSpPr>
          <p:cNvPr id="36" name="Tekstfelt 35">
            <a:extLst>
              <a:ext uri="{FF2B5EF4-FFF2-40B4-BE49-F238E27FC236}">
                <a16:creationId xmlns:a16="http://schemas.microsoft.com/office/drawing/2014/main" id="{6AD62B0C-0CD1-4355-8C27-D9360D6C98F3}"/>
              </a:ext>
            </a:extLst>
          </p:cNvPr>
          <p:cNvSpPr txBox="1"/>
          <p:nvPr/>
        </p:nvSpPr>
        <p:spPr>
          <a:xfrm>
            <a:off x="8567273" y="1117311"/>
            <a:ext cx="498855" cy="584775"/>
          </a:xfrm>
          <a:prstGeom prst="rect">
            <a:avLst/>
          </a:prstGeom>
          <a:noFill/>
        </p:spPr>
        <p:txBody>
          <a:bodyPr wrap="none" rtlCol="0">
            <a:spAutoFit/>
          </a:bodyPr>
          <a:lstStyle/>
          <a:p>
            <a:r>
              <a:rPr lang="da-DK" sz="3200" b="1" dirty="0"/>
              <a:t>H</a:t>
            </a:r>
          </a:p>
        </p:txBody>
      </p:sp>
      <p:sp>
        <p:nvSpPr>
          <p:cNvPr id="37" name="Tekstfelt 36">
            <a:extLst>
              <a:ext uri="{FF2B5EF4-FFF2-40B4-BE49-F238E27FC236}">
                <a16:creationId xmlns:a16="http://schemas.microsoft.com/office/drawing/2014/main" id="{FC00983F-DC55-46A0-82E0-366E4A820FF2}"/>
              </a:ext>
            </a:extLst>
          </p:cNvPr>
          <p:cNvSpPr txBox="1"/>
          <p:nvPr/>
        </p:nvSpPr>
        <p:spPr>
          <a:xfrm>
            <a:off x="9790647" y="1117311"/>
            <a:ext cx="447558" cy="584775"/>
          </a:xfrm>
          <a:prstGeom prst="rect">
            <a:avLst/>
          </a:prstGeom>
          <a:noFill/>
        </p:spPr>
        <p:txBody>
          <a:bodyPr wrap="none" rtlCol="0">
            <a:spAutoFit/>
          </a:bodyPr>
          <a:lstStyle/>
          <a:p>
            <a:r>
              <a:rPr lang="da-DK" sz="3200" b="1"/>
              <a:t>B</a:t>
            </a:r>
          </a:p>
        </p:txBody>
      </p:sp>
      <p:pic>
        <p:nvPicPr>
          <p:cNvPr id="39" name="Billede 38">
            <a:extLst>
              <a:ext uri="{FF2B5EF4-FFF2-40B4-BE49-F238E27FC236}">
                <a16:creationId xmlns:a16="http://schemas.microsoft.com/office/drawing/2014/main" id="{3EB54916-B2A9-412E-A61E-19F42171E165}"/>
              </a:ext>
            </a:extLst>
          </p:cNvPr>
          <p:cNvPicPr>
            <a:picLocks noChangeAspect="1"/>
          </p:cNvPicPr>
          <p:nvPr/>
        </p:nvPicPr>
        <p:blipFill>
          <a:blip r:embed="rId8"/>
          <a:stretch>
            <a:fillRect/>
          </a:stretch>
        </p:blipFill>
        <p:spPr>
          <a:xfrm>
            <a:off x="-1267693" y="567596"/>
            <a:ext cx="4535166" cy="3325789"/>
          </a:xfrm>
          <a:prstGeom prst="rect">
            <a:avLst/>
          </a:prstGeom>
        </p:spPr>
      </p:pic>
      <p:pic>
        <p:nvPicPr>
          <p:cNvPr id="41" name="Billede 40" descr="Et billede, der indeholder sort, indendørs, sidder, monitor&#10;&#10;Automatisk genereret beskrivelse">
            <a:extLst>
              <a:ext uri="{FF2B5EF4-FFF2-40B4-BE49-F238E27FC236}">
                <a16:creationId xmlns:a16="http://schemas.microsoft.com/office/drawing/2014/main" id="{8BC60B5A-EB14-47FD-8732-50B3E4AE511B}"/>
              </a:ext>
            </a:extLst>
          </p:cNvPr>
          <p:cNvPicPr>
            <a:picLocks noChangeAspect="1"/>
          </p:cNvPicPr>
          <p:nvPr/>
        </p:nvPicPr>
        <p:blipFill>
          <a:blip r:embed="rId9"/>
          <a:stretch>
            <a:fillRect/>
          </a:stretch>
        </p:blipFill>
        <p:spPr>
          <a:xfrm>
            <a:off x="6920802" y="2888367"/>
            <a:ext cx="537877" cy="868093"/>
          </a:xfrm>
          <a:prstGeom prst="rect">
            <a:avLst/>
          </a:prstGeom>
        </p:spPr>
      </p:pic>
      <p:pic>
        <p:nvPicPr>
          <p:cNvPr id="43" name="Billede 42" descr="Et billede, der indeholder tastatur, sidder, computer, bord&#10;&#10;Automatisk genereret beskrivelse">
            <a:extLst>
              <a:ext uri="{FF2B5EF4-FFF2-40B4-BE49-F238E27FC236}">
                <a16:creationId xmlns:a16="http://schemas.microsoft.com/office/drawing/2014/main" id="{DC3044A9-30EC-4133-B3B5-D31DBC61540A}"/>
              </a:ext>
            </a:extLst>
          </p:cNvPr>
          <p:cNvPicPr>
            <a:picLocks noChangeAspect="1"/>
          </p:cNvPicPr>
          <p:nvPr/>
        </p:nvPicPr>
        <p:blipFill>
          <a:blip r:embed="rId10"/>
          <a:stretch>
            <a:fillRect/>
          </a:stretch>
        </p:blipFill>
        <p:spPr>
          <a:xfrm>
            <a:off x="4855143" y="4287994"/>
            <a:ext cx="2082719" cy="1478558"/>
          </a:xfrm>
          <a:prstGeom prst="rect">
            <a:avLst/>
          </a:prstGeom>
        </p:spPr>
      </p:pic>
      <p:pic>
        <p:nvPicPr>
          <p:cNvPr id="45" name="Billede 44" descr="Et billede, der indeholder elektronik, indendørs, sort, sidder&#10;&#10;Automatisk genereret beskrivelse">
            <a:extLst>
              <a:ext uri="{FF2B5EF4-FFF2-40B4-BE49-F238E27FC236}">
                <a16:creationId xmlns:a16="http://schemas.microsoft.com/office/drawing/2014/main" id="{2C0A6A4F-4641-4418-9941-0C7CF62CD117}"/>
              </a:ext>
            </a:extLst>
          </p:cNvPr>
          <p:cNvPicPr>
            <a:picLocks noChangeAspect="1"/>
          </p:cNvPicPr>
          <p:nvPr/>
        </p:nvPicPr>
        <p:blipFill>
          <a:blip r:embed="rId11"/>
          <a:stretch>
            <a:fillRect/>
          </a:stretch>
        </p:blipFill>
        <p:spPr>
          <a:xfrm>
            <a:off x="3394830" y="2707872"/>
            <a:ext cx="1476262" cy="1229085"/>
          </a:xfrm>
          <a:prstGeom prst="rect">
            <a:avLst/>
          </a:prstGeom>
        </p:spPr>
      </p:pic>
      <p:pic>
        <p:nvPicPr>
          <p:cNvPr id="47" name="Billede 46">
            <a:extLst>
              <a:ext uri="{FF2B5EF4-FFF2-40B4-BE49-F238E27FC236}">
                <a16:creationId xmlns:a16="http://schemas.microsoft.com/office/drawing/2014/main" id="{36E5CEB7-D1C8-4CCC-8D1E-E73C264CA374}"/>
              </a:ext>
            </a:extLst>
          </p:cNvPr>
          <p:cNvPicPr>
            <a:picLocks noChangeAspect="1"/>
          </p:cNvPicPr>
          <p:nvPr/>
        </p:nvPicPr>
        <p:blipFill>
          <a:blip r:embed="rId12"/>
          <a:stretch>
            <a:fillRect/>
          </a:stretch>
        </p:blipFill>
        <p:spPr>
          <a:xfrm>
            <a:off x="5214772" y="1241270"/>
            <a:ext cx="1363462" cy="1103552"/>
          </a:xfrm>
          <a:prstGeom prst="rect">
            <a:avLst/>
          </a:prstGeom>
        </p:spPr>
      </p:pic>
      <p:sp>
        <p:nvSpPr>
          <p:cNvPr id="50" name="Tekstfelt 49">
            <a:extLst>
              <a:ext uri="{FF2B5EF4-FFF2-40B4-BE49-F238E27FC236}">
                <a16:creationId xmlns:a16="http://schemas.microsoft.com/office/drawing/2014/main" id="{FBCAD2E4-507C-40B0-8CEC-26C17A130C36}"/>
              </a:ext>
            </a:extLst>
          </p:cNvPr>
          <p:cNvSpPr txBox="1"/>
          <p:nvPr/>
        </p:nvSpPr>
        <p:spPr>
          <a:xfrm>
            <a:off x="255494" y="1409700"/>
            <a:ext cx="5077361" cy="2585323"/>
          </a:xfrm>
          <a:prstGeom prst="rect">
            <a:avLst/>
          </a:prstGeom>
          <a:noFill/>
        </p:spPr>
        <p:txBody>
          <a:bodyPr wrap="square" rtlCol="0">
            <a:spAutoFit/>
          </a:bodyPr>
          <a:lstStyle/>
          <a:p>
            <a:pPr marL="285750" indent="-285750">
              <a:buFont typeface="Arial" panose="020B0604020202020204" pitchFamily="34" charset="0"/>
              <a:buChar char="•"/>
            </a:pPr>
            <a:r>
              <a:rPr lang="da-DK" b="1" dirty="0"/>
              <a:t>2,4 GHz ~ 2,4 milliarder bølger pr. sekund.</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2,400 GHz – 2,485GHz skifter 26,6 gange i sekundet.</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1 milliwatt  </a:t>
            </a:r>
            <a:r>
              <a:rPr lang="da-DK" b="1" dirty="0" err="1"/>
              <a:t>vs</a:t>
            </a:r>
            <a:r>
              <a:rPr lang="da-DK" b="1" dirty="0"/>
              <a:t> laserpointer 5 milliwatt</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err="1"/>
              <a:t>Bluejacking</a:t>
            </a:r>
            <a:r>
              <a:rPr lang="da-DK" b="1" dirty="0"/>
              <a:t>?</a:t>
            </a:r>
          </a:p>
          <a:p>
            <a:pPr marL="285750" indent="-285750">
              <a:buFont typeface="Arial" panose="020B0604020202020204" pitchFamily="34" charset="0"/>
              <a:buChar char="•"/>
            </a:pPr>
            <a:endParaRPr lang="da-DK" b="1" dirty="0"/>
          </a:p>
        </p:txBody>
      </p:sp>
      <p:pic>
        <p:nvPicPr>
          <p:cNvPr id="52" name="Grafik 51" descr="Smartphone">
            <a:extLst>
              <a:ext uri="{FF2B5EF4-FFF2-40B4-BE49-F238E27FC236}">
                <a16:creationId xmlns:a16="http://schemas.microsoft.com/office/drawing/2014/main" id="{2F66546A-0A5E-4182-BA9A-7DF086C598D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896502" y="1124035"/>
            <a:ext cx="914400" cy="914400"/>
          </a:xfrm>
          <a:prstGeom prst="rect">
            <a:avLst/>
          </a:prstGeom>
        </p:spPr>
      </p:pic>
      <p:pic>
        <p:nvPicPr>
          <p:cNvPr id="53" name="Grafik 52" descr="Smartphone">
            <a:extLst>
              <a:ext uri="{FF2B5EF4-FFF2-40B4-BE49-F238E27FC236}">
                <a16:creationId xmlns:a16="http://schemas.microsoft.com/office/drawing/2014/main" id="{E6FAFF74-B707-497A-A70F-770F38C8FC8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896502" y="4594381"/>
            <a:ext cx="914400" cy="914400"/>
          </a:xfrm>
          <a:prstGeom prst="rect">
            <a:avLst/>
          </a:prstGeom>
        </p:spPr>
      </p:pic>
      <p:pic>
        <p:nvPicPr>
          <p:cNvPr id="54" name="Grafik 53" descr="Smartphone">
            <a:extLst>
              <a:ext uri="{FF2B5EF4-FFF2-40B4-BE49-F238E27FC236}">
                <a16:creationId xmlns:a16="http://schemas.microsoft.com/office/drawing/2014/main" id="{FC7BFA4C-2143-44C7-9F7B-28EBF21BC3C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686532" y="2721530"/>
            <a:ext cx="914400" cy="914400"/>
          </a:xfrm>
          <a:prstGeom prst="rect">
            <a:avLst/>
          </a:prstGeom>
        </p:spPr>
      </p:pic>
      <p:pic>
        <p:nvPicPr>
          <p:cNvPr id="55" name="Grafik 54" descr="Smartphone">
            <a:extLst>
              <a:ext uri="{FF2B5EF4-FFF2-40B4-BE49-F238E27FC236}">
                <a16:creationId xmlns:a16="http://schemas.microsoft.com/office/drawing/2014/main" id="{76E1D129-5757-42F3-AA6E-DDAD7CA896D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815565" y="1706026"/>
            <a:ext cx="914400" cy="914400"/>
          </a:xfrm>
          <a:prstGeom prst="rect">
            <a:avLst/>
          </a:prstGeom>
        </p:spPr>
      </p:pic>
      <p:pic>
        <p:nvPicPr>
          <p:cNvPr id="56" name="Grafik 55" descr="Smartphone">
            <a:extLst>
              <a:ext uri="{FF2B5EF4-FFF2-40B4-BE49-F238E27FC236}">
                <a16:creationId xmlns:a16="http://schemas.microsoft.com/office/drawing/2014/main" id="{863E9A19-0BA6-4995-8C5F-FF933F84481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810902" y="3903871"/>
            <a:ext cx="914400" cy="914400"/>
          </a:xfrm>
          <a:prstGeom prst="rect">
            <a:avLst/>
          </a:prstGeom>
        </p:spPr>
      </p:pic>
      <p:pic>
        <p:nvPicPr>
          <p:cNvPr id="57" name="Grafik 56" descr="Smartphone">
            <a:extLst>
              <a:ext uri="{FF2B5EF4-FFF2-40B4-BE49-F238E27FC236}">
                <a16:creationId xmlns:a16="http://schemas.microsoft.com/office/drawing/2014/main" id="{A34C32D3-AEB6-4EC4-B995-15D8149B2E0E}"/>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054846" y="3830794"/>
            <a:ext cx="914400" cy="914400"/>
          </a:xfrm>
          <a:prstGeom prst="rect">
            <a:avLst/>
          </a:prstGeom>
        </p:spPr>
      </p:pic>
      <p:pic>
        <p:nvPicPr>
          <p:cNvPr id="58" name="Grafik 57" descr="Smartphone">
            <a:extLst>
              <a:ext uri="{FF2B5EF4-FFF2-40B4-BE49-F238E27FC236}">
                <a16:creationId xmlns:a16="http://schemas.microsoft.com/office/drawing/2014/main" id="{7183AE94-C277-4357-9BD4-90CF529A5EC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308492" y="2740876"/>
            <a:ext cx="914400" cy="914400"/>
          </a:xfrm>
          <a:prstGeom prst="rect">
            <a:avLst/>
          </a:prstGeom>
        </p:spPr>
      </p:pic>
      <p:pic>
        <p:nvPicPr>
          <p:cNvPr id="59" name="Grafik 58" descr="Smartphone">
            <a:extLst>
              <a:ext uri="{FF2B5EF4-FFF2-40B4-BE49-F238E27FC236}">
                <a16:creationId xmlns:a16="http://schemas.microsoft.com/office/drawing/2014/main" id="{B61A5E14-FD2A-40B7-BD9B-338DB2E86AE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018378" y="1704000"/>
            <a:ext cx="914400" cy="914400"/>
          </a:xfrm>
          <a:prstGeom prst="rect">
            <a:avLst/>
          </a:prstGeom>
        </p:spPr>
      </p:pic>
      <p:cxnSp>
        <p:nvCxnSpPr>
          <p:cNvPr id="61" name="Lige pilforbindelse 60">
            <a:extLst>
              <a:ext uri="{FF2B5EF4-FFF2-40B4-BE49-F238E27FC236}">
                <a16:creationId xmlns:a16="http://schemas.microsoft.com/office/drawing/2014/main" id="{4BC79B82-0007-4D0F-B0B0-9B4EAB8BE2B6}"/>
              </a:ext>
            </a:extLst>
          </p:cNvPr>
          <p:cNvCxnSpPr>
            <a:cxnSpLocks/>
          </p:cNvCxnSpPr>
          <p:nvPr/>
        </p:nvCxnSpPr>
        <p:spPr>
          <a:xfrm>
            <a:off x="6357157" y="1988913"/>
            <a:ext cx="0" cy="2667000"/>
          </a:xfrm>
          <a:prstGeom prst="straightConnector1">
            <a:avLst/>
          </a:prstGeom>
          <a:ln w="57150">
            <a:headEnd type="triangle"/>
            <a:tailEnd type="triangle"/>
          </a:ln>
        </p:spPr>
        <p:style>
          <a:lnRef idx="1">
            <a:schemeClr val="accent3"/>
          </a:lnRef>
          <a:fillRef idx="0">
            <a:schemeClr val="accent3"/>
          </a:fillRef>
          <a:effectRef idx="0">
            <a:schemeClr val="accent3"/>
          </a:effectRef>
          <a:fontRef idx="minor">
            <a:schemeClr val="tx1"/>
          </a:fontRef>
        </p:style>
      </p:cxnSp>
      <p:sp>
        <p:nvSpPr>
          <p:cNvPr id="68" name="Ellipse 67">
            <a:extLst>
              <a:ext uri="{FF2B5EF4-FFF2-40B4-BE49-F238E27FC236}">
                <a16:creationId xmlns:a16="http://schemas.microsoft.com/office/drawing/2014/main" id="{379CF288-93DC-4BA2-9567-068B090C35E6}"/>
              </a:ext>
            </a:extLst>
          </p:cNvPr>
          <p:cNvSpPr/>
          <p:nvPr/>
        </p:nvSpPr>
        <p:spPr>
          <a:xfrm>
            <a:off x="5971242" y="2795898"/>
            <a:ext cx="817553" cy="817553"/>
          </a:xfrm>
          <a:prstGeom prst="ellipse">
            <a:avLst/>
          </a:prstGeom>
          <a:solidFill>
            <a:srgbClr val="FFFFFF"/>
          </a:solidFill>
          <a:ln>
            <a:solidFill>
              <a:srgbClr val="8D634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a:p>
        </p:txBody>
      </p:sp>
      <p:pic>
        <p:nvPicPr>
          <p:cNvPr id="67" name="Billede 66">
            <a:extLst>
              <a:ext uri="{FF2B5EF4-FFF2-40B4-BE49-F238E27FC236}">
                <a16:creationId xmlns:a16="http://schemas.microsoft.com/office/drawing/2014/main" id="{C8DFD316-CDD1-4841-9014-0FD60B518985}"/>
              </a:ext>
            </a:extLst>
          </p:cNvPr>
          <p:cNvPicPr>
            <a:picLocks noChangeAspect="1"/>
          </p:cNvPicPr>
          <p:nvPr/>
        </p:nvPicPr>
        <p:blipFill>
          <a:blip r:embed="rId8"/>
          <a:stretch>
            <a:fillRect/>
          </a:stretch>
        </p:blipFill>
        <p:spPr>
          <a:xfrm>
            <a:off x="5635849" y="2642719"/>
            <a:ext cx="1488338" cy="1091448"/>
          </a:xfrm>
          <a:prstGeom prst="rect">
            <a:avLst/>
          </a:prstGeom>
        </p:spPr>
      </p:pic>
      <p:pic>
        <p:nvPicPr>
          <p:cNvPr id="70" name="Billede 69" descr="Et billede, der indeholder bord, kage&#10;&#10;Automatisk genereret beskrivelse">
            <a:extLst>
              <a:ext uri="{FF2B5EF4-FFF2-40B4-BE49-F238E27FC236}">
                <a16:creationId xmlns:a16="http://schemas.microsoft.com/office/drawing/2014/main" id="{3707092E-392C-48CE-9F01-BA6F6A72E2AA}"/>
              </a:ext>
            </a:extLst>
          </p:cNvPr>
          <p:cNvPicPr>
            <a:picLocks noChangeAspect="1"/>
          </p:cNvPicPr>
          <p:nvPr/>
        </p:nvPicPr>
        <p:blipFill>
          <a:blip r:embed="rId14"/>
          <a:stretch>
            <a:fillRect/>
          </a:stretch>
        </p:blipFill>
        <p:spPr>
          <a:xfrm>
            <a:off x="2560521" y="6896361"/>
            <a:ext cx="5830114" cy="3105583"/>
          </a:xfrm>
          <a:prstGeom prst="rect">
            <a:avLst/>
          </a:prstGeom>
        </p:spPr>
      </p:pic>
      <p:sp>
        <p:nvSpPr>
          <p:cNvPr id="3" name="Rectangle 1">
            <a:extLst>
              <a:ext uri="{FF2B5EF4-FFF2-40B4-BE49-F238E27FC236}">
                <a16:creationId xmlns:a16="http://schemas.microsoft.com/office/drawing/2014/main" id="{2016B2DA-439B-C3CB-EA89-9AB183BAFFE0}"/>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6" name="Picture 2" descr="logo_hd.png">
            <a:extLst>
              <a:ext uri="{FF2B5EF4-FFF2-40B4-BE49-F238E27FC236}">
                <a16:creationId xmlns:a16="http://schemas.microsoft.com/office/drawing/2014/main" id="{2B605FEF-82A4-AF18-C4A5-27597C8388C4}"/>
              </a:ext>
            </a:extLst>
          </p:cNvPr>
          <p:cNvPicPr>
            <a:picLocks noChangeAspect="1"/>
          </p:cNvPicPr>
          <p:nvPr/>
        </p:nvPicPr>
        <p:blipFill>
          <a:blip r:embed="rId15"/>
          <a:stretch>
            <a:fillRect/>
          </a:stretch>
        </p:blipFill>
        <p:spPr>
          <a:xfrm>
            <a:off x="9601200" y="73152"/>
            <a:ext cx="2103120" cy="706047"/>
          </a:xfrm>
          <a:prstGeom prst="rect">
            <a:avLst/>
          </a:prstGeom>
        </p:spPr>
      </p:pic>
      <p:sp>
        <p:nvSpPr>
          <p:cNvPr id="8" name="TextBox 3">
            <a:extLst>
              <a:ext uri="{FF2B5EF4-FFF2-40B4-BE49-F238E27FC236}">
                <a16:creationId xmlns:a16="http://schemas.microsoft.com/office/drawing/2014/main" id="{CF9A4FA1-D8B4-6855-EB7F-C0B1F01C8039}"/>
              </a:ext>
            </a:extLst>
          </p:cNvPr>
          <p:cNvSpPr txBox="1"/>
          <p:nvPr/>
        </p:nvSpPr>
        <p:spPr>
          <a:xfrm>
            <a:off x="548640" y="164592"/>
            <a:ext cx="1682640" cy="553998"/>
          </a:xfrm>
          <a:prstGeom prst="rect">
            <a:avLst/>
          </a:prstGeom>
          <a:noFill/>
        </p:spPr>
        <p:txBody>
          <a:bodyPr wrap="none">
            <a:spAutoFit/>
          </a:bodyPr>
          <a:lstStyle/>
          <a:p>
            <a:pPr>
              <a:defRPr sz="3000" b="1">
                <a:solidFill>
                  <a:srgbClr val="FFFFFF"/>
                </a:solidFill>
              </a:defRPr>
            </a:pPr>
            <a:r>
              <a:rPr lang="da-DK" noProof="0" dirty="0"/>
              <a:t>Bluetooth</a:t>
            </a:r>
          </a:p>
        </p:txBody>
      </p:sp>
    </p:spTree>
    <p:extLst>
      <p:ext uri="{BB962C8B-B14F-4D97-AF65-F5344CB8AC3E}">
        <p14:creationId xmlns:p14="http://schemas.microsoft.com/office/powerpoint/2010/main" val="265913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
                                            <p:txEl>
                                              <p:pRg st="0" end="0"/>
                                            </p:txEl>
                                          </p:spTgt>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mph" presetSubtype="2" fill="hold" nodeType="clickEffect">
                                  <p:stCondLst>
                                    <p:cond delay="0"/>
                                  </p:stCondLst>
                                  <p:childTnLst>
                                    <p:animClr clrSpc="rgb" dir="cw">
                                      <p:cBhvr override="childStyle">
                                        <p:cTn id="24" dur="2000" fill="hold"/>
                                        <p:tgtEl>
                                          <p:spTgt spid="36">
                                            <p:txEl>
                                              <p:pRg st="0" end="0"/>
                                            </p:txEl>
                                          </p:spTgt>
                                        </p:tgtEl>
                                        <p:attrNameLst>
                                          <p:attrName>style.color</p:attrName>
                                        </p:attrNameLst>
                                      </p:cBhvr>
                                      <p:to>
                                        <a:srgbClr val="3399FF"/>
                                      </p:to>
                                    </p:animClr>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 presetClass="emph" presetSubtype="2" fill="hold" grpId="0" nodeType="clickEffect">
                                  <p:stCondLst>
                                    <p:cond delay="0"/>
                                  </p:stCondLst>
                                  <p:childTnLst>
                                    <p:animClr clrSpc="rgb" dir="cw">
                                      <p:cBhvr override="childStyle">
                                        <p:cTn id="30" dur="2000" fill="hold"/>
                                        <p:tgtEl>
                                          <p:spTgt spid="37"/>
                                        </p:tgtEl>
                                        <p:attrNameLst>
                                          <p:attrName>style.color</p:attrName>
                                        </p:attrNameLst>
                                      </p:cBhvr>
                                      <p:to>
                                        <a:srgbClr val="3399FF"/>
                                      </p:to>
                                    </p:animClr>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par>
                          <p:cTn id="33" fill="hold">
                            <p:stCondLst>
                              <p:cond delay="3000"/>
                            </p:stCondLst>
                            <p:childTnLst>
                              <p:par>
                                <p:cTn id="34" presetID="1"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childTnLst>
                                </p:cTn>
                              </p:par>
                            </p:childTnLst>
                          </p:cTn>
                        </p:par>
                        <p:par>
                          <p:cTn id="36" fill="hold">
                            <p:stCondLst>
                              <p:cond delay="3000"/>
                            </p:stCondLst>
                            <p:childTnLst>
                              <p:par>
                                <p:cTn id="37" presetID="35" presetClass="path" presetSubtype="0" accel="50000" decel="50000" fill="hold" nodeType="afterEffect">
                                  <p:stCondLst>
                                    <p:cond delay="0"/>
                                  </p:stCondLst>
                                  <p:childTnLst>
                                    <p:animMotion origin="layout" path="M 0 0 L -0.25 0 E" pathEditMode="relative" ptsTypes="">
                                      <p:cBhvr>
                                        <p:cTn id="38" dur="2000" fill="hold"/>
                                        <p:tgtEl>
                                          <p:spTgt spid="35"/>
                                        </p:tgtEl>
                                        <p:attrNameLst>
                                          <p:attrName>ppt_x</p:attrName>
                                          <p:attrName>ppt_y</p:attrName>
                                        </p:attrNameLst>
                                      </p:cBhvr>
                                    </p:animMotion>
                                  </p:childTnLst>
                                </p:cTn>
                              </p:par>
                            </p:childTnLst>
                          </p:cTn>
                        </p:par>
                      </p:childTnLst>
                    </p:cTn>
                  </p:par>
                  <p:par>
                    <p:cTn id="39" fill="hold">
                      <p:stCondLst>
                        <p:cond delay="indefinite"/>
                      </p:stCondLst>
                      <p:childTnLst>
                        <p:par>
                          <p:cTn id="40" fill="hold">
                            <p:stCondLst>
                              <p:cond delay="0"/>
                            </p:stCondLst>
                            <p:childTnLst>
                              <p:par>
                                <p:cTn id="41" presetID="35" presetClass="path" presetSubtype="0" accel="50000" decel="50000" fill="hold" nodeType="clickEffect">
                                  <p:stCondLst>
                                    <p:cond delay="0"/>
                                  </p:stCondLst>
                                  <p:childTnLst>
                                    <p:animMotion origin="layout" path="M -1.04167E-6 -1.85185E-6 L -0.12643 -1.85185E-6 " pathEditMode="relative" rAng="0" ptsTypes="AA">
                                      <p:cBhvr>
                                        <p:cTn id="42" dur="2000" fill="hold"/>
                                        <p:tgtEl>
                                          <p:spTgt spid="30"/>
                                        </p:tgtEl>
                                        <p:attrNameLst>
                                          <p:attrName>ppt_x</p:attrName>
                                          <p:attrName>ppt_y</p:attrName>
                                        </p:attrNameLst>
                                      </p:cBhvr>
                                      <p:rCtr x="-6328" y="0"/>
                                    </p:animMotion>
                                  </p:childTnLst>
                                </p:cTn>
                              </p:par>
                            </p:childTnLst>
                          </p:cTn>
                        </p:par>
                        <p:par>
                          <p:cTn id="43" fill="hold">
                            <p:stCondLst>
                              <p:cond delay="2000"/>
                            </p:stCondLst>
                            <p:childTnLst>
                              <p:par>
                                <p:cTn id="44" presetID="26" presetClass="emph" presetSubtype="0" repeatCount="indefinite" fill="hold" nodeType="afterEffect">
                                  <p:stCondLst>
                                    <p:cond delay="0"/>
                                  </p:stCondLst>
                                  <p:endCondLst>
                                    <p:cond evt="onNext" delay="0">
                                      <p:tgtEl>
                                        <p:sldTgt/>
                                      </p:tgtEl>
                                    </p:cond>
                                  </p:endCondLst>
                                  <p:childTnLst>
                                    <p:animEffect transition="out" filter="fade">
                                      <p:cBhvr>
                                        <p:cTn id="45" dur="500" tmFilter="0, 0; .2, .5; .8, .5; 1, 0"/>
                                        <p:tgtEl>
                                          <p:spTgt spid="28"/>
                                        </p:tgtEl>
                                      </p:cBhvr>
                                    </p:animEffect>
                                    <p:animScale>
                                      <p:cBhvr>
                                        <p:cTn id="46" dur="250" autoRev="1" fill="hold"/>
                                        <p:tgtEl>
                                          <p:spTgt spid="28"/>
                                        </p:tgtEl>
                                      </p:cBhvr>
                                      <p:by x="105000" y="105000"/>
                                    </p:animScale>
                                  </p:childTnLst>
                                </p:cTn>
                              </p:par>
                              <p:par>
                                <p:cTn id="47" presetID="26" presetClass="emph" presetSubtype="0" repeatCount="indefinite" fill="hold" nodeType="withEffect">
                                  <p:stCondLst>
                                    <p:cond delay="0"/>
                                  </p:stCondLst>
                                  <p:endCondLst>
                                    <p:cond evt="onNext" delay="0">
                                      <p:tgtEl>
                                        <p:sldTgt/>
                                      </p:tgtEl>
                                    </p:cond>
                                  </p:endCondLst>
                                  <p:childTnLst>
                                    <p:animEffect transition="out" filter="fade">
                                      <p:cBhvr>
                                        <p:cTn id="48" dur="500" tmFilter="0, 0; .2, .5; .8, .5; 1, 0"/>
                                        <p:tgtEl>
                                          <p:spTgt spid="30"/>
                                        </p:tgtEl>
                                      </p:cBhvr>
                                    </p:animEffect>
                                    <p:animScale>
                                      <p:cBhvr>
                                        <p:cTn id="49" dur="250" autoRev="1" fill="hold"/>
                                        <p:tgtEl>
                                          <p:spTgt spid="30"/>
                                        </p:tgtEl>
                                      </p:cBhvr>
                                      <p:by x="105000" y="105000"/>
                                    </p:animScale>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4"/>
                                        </p:tgtEl>
                                        <p:attrNameLst>
                                          <p:attrName>style.visibility</p:attrName>
                                        </p:attrNameLst>
                                      </p:cBhvr>
                                      <p:to>
                                        <p:strVal val="visible"/>
                                      </p:to>
                                    </p:set>
                                  </p:childTnLst>
                                </p:cTn>
                              </p:par>
                              <p:par>
                                <p:cTn id="54" presetID="63" presetClass="path" presetSubtype="0" accel="50000" decel="50000" fill="hold" nodeType="withEffect">
                                  <p:stCondLst>
                                    <p:cond delay="0"/>
                                  </p:stCondLst>
                                  <p:childTnLst>
                                    <p:animMotion origin="layout" path="M 3.95833E-6 3.7037E-6 L 0.24218 1.48148E-6 " pathEditMode="relative" rAng="0" ptsTypes="AA">
                                      <p:cBhvr>
                                        <p:cTn id="55" dur="2000" fill="hold"/>
                                        <p:tgtEl>
                                          <p:spTgt spid="34"/>
                                        </p:tgtEl>
                                        <p:attrNameLst>
                                          <p:attrName>ppt_x</p:attrName>
                                          <p:attrName>ppt_y</p:attrName>
                                        </p:attrNameLst>
                                      </p:cBhvr>
                                      <p:rCtr x="12096" y="162"/>
                                    </p:animMotion>
                                  </p:childTnLst>
                                </p:cTn>
                              </p:par>
                            </p:childTnLst>
                          </p:cTn>
                        </p:par>
                        <p:par>
                          <p:cTn id="56" fill="hold">
                            <p:stCondLst>
                              <p:cond delay="2000"/>
                            </p:stCondLst>
                            <p:childTnLst>
                              <p:par>
                                <p:cTn id="57" presetID="1" presetClass="exit" presetSubtype="0" fill="hold" nodeType="afterEffect">
                                  <p:stCondLst>
                                    <p:cond delay="1000"/>
                                  </p:stCondLst>
                                  <p:childTnLst>
                                    <p:set>
                                      <p:cBhvr>
                                        <p:cTn id="58" dur="1" fill="hold">
                                          <p:stCondLst>
                                            <p:cond delay="0"/>
                                          </p:stCondLst>
                                        </p:cTn>
                                        <p:tgtEl>
                                          <p:spTgt spid="34"/>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nodeType="clickEffect">
                                  <p:stCondLst>
                                    <p:cond delay="0"/>
                                  </p:stCondLst>
                                  <p:childTnLst>
                                    <p:set>
                                      <p:cBhvr>
                                        <p:cTn id="62" dur="1" fill="hold">
                                          <p:stCondLst>
                                            <p:cond delay="0"/>
                                          </p:stCondLst>
                                        </p:cTn>
                                        <p:tgtEl>
                                          <p:spTgt spid="2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30"/>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36">
                                            <p:txEl>
                                              <p:pRg st="0" end="0"/>
                                            </p:txEl>
                                          </p:spTgt>
                                        </p:tgtEl>
                                        <p:attrNameLst>
                                          <p:attrName>style.visibility</p:attrName>
                                        </p:attrNameLst>
                                      </p:cBhvr>
                                      <p:to>
                                        <p:strVal val="hidden"/>
                                      </p:to>
                                    </p:set>
                                  </p:childTnLst>
                                </p:cTn>
                              </p:par>
                              <p:par>
                                <p:cTn id="67" presetID="1" presetClass="exit" presetSubtype="0" fill="hold" grpId="2" nodeType="withEffect">
                                  <p:stCondLst>
                                    <p:cond delay="0"/>
                                  </p:stCondLst>
                                  <p:childTnLst>
                                    <p:set>
                                      <p:cBhvr>
                                        <p:cTn id="68" dur="1" fill="hold">
                                          <p:stCondLst>
                                            <p:cond delay="0"/>
                                          </p:stCondLst>
                                        </p:cTn>
                                        <p:tgtEl>
                                          <p:spTgt spid="37"/>
                                        </p:tgtEl>
                                        <p:attrNameLst>
                                          <p:attrName>style.visibility</p:attrName>
                                        </p:attrNameLst>
                                      </p:cBhvr>
                                      <p:to>
                                        <p:strVal val="hidden"/>
                                      </p:to>
                                    </p:set>
                                  </p:childTnLst>
                                </p:cTn>
                              </p:par>
                              <p:par>
                                <p:cTn id="69" presetID="1" presetClass="exit" presetSubtype="0" fill="hold" grpId="0" nodeType="withEffect">
                                  <p:stCondLst>
                                    <p:cond delay="0"/>
                                  </p:stCondLst>
                                  <p:childTnLst>
                                    <p:set>
                                      <p:cBhvr>
                                        <p:cTn id="70" dur="1" fill="hold">
                                          <p:stCondLst>
                                            <p:cond delay="0"/>
                                          </p:stCondLst>
                                        </p:cTn>
                                        <p:tgtEl>
                                          <p:spTgt spid="26">
                                            <p:txEl>
                                              <p:pRg st="0" end="0"/>
                                            </p:txEl>
                                          </p:spTgt>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3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3"/>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nodeType="clickEffect">
                                  <p:stCondLst>
                                    <p:cond delay="0"/>
                                  </p:stCondLst>
                                  <p:childTnLst>
                                    <p:set>
                                      <p:cBhvr>
                                        <p:cTn id="84" dur="1" fill="hold">
                                          <p:stCondLst>
                                            <p:cond delay="0"/>
                                          </p:stCondLst>
                                        </p:cTn>
                                        <p:tgtEl>
                                          <p:spTgt spid="39"/>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47"/>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45"/>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41"/>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43"/>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50">
                                            <p:txEl>
                                              <p:pRg st="2" end="2"/>
                                            </p:txEl>
                                          </p:spTgt>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50">
                                            <p:txEl>
                                              <p:pRg st="4" end="4"/>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50">
                                            <p:txEl>
                                              <p:pRg st="6" end="6"/>
                                            </p:txEl>
                                          </p:spTgt>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70"/>
                                        </p:tgtEl>
                                        <p:attrNameLst>
                                          <p:attrName>style.visibility</p:attrName>
                                        </p:attrNameLst>
                                      </p:cBhvr>
                                      <p:to>
                                        <p:strVal val="visible"/>
                                      </p:to>
                                    </p:set>
                                  </p:childTnLst>
                                </p:cTn>
                              </p:par>
                              <p:par>
                                <p:cTn id="111" presetID="64" presetClass="path" presetSubtype="0" accel="50000" decel="50000" fill="hold" nodeType="withEffect">
                                  <p:stCondLst>
                                    <p:cond delay="0"/>
                                  </p:stCondLst>
                                  <p:childTnLst>
                                    <p:animMotion origin="layout" path="M 1.45833E-6 -4.44444E-6 L 0.00234 -0.3912 " pathEditMode="relative" rAng="0" ptsTypes="AA">
                                      <p:cBhvr>
                                        <p:cTn id="112" dur="2000" fill="hold"/>
                                        <p:tgtEl>
                                          <p:spTgt spid="70"/>
                                        </p:tgtEl>
                                        <p:attrNameLst>
                                          <p:attrName>ppt_x</p:attrName>
                                          <p:attrName>ppt_y</p:attrName>
                                        </p:attrNameLst>
                                      </p:cBhvr>
                                      <p:rCtr x="117" y="-19560"/>
                                    </p:animMotion>
                                  </p:childTnLst>
                                </p:cTn>
                              </p:par>
                            </p:childTnLst>
                          </p:cTn>
                        </p:par>
                      </p:childTnLst>
                    </p:cTn>
                  </p:par>
                  <p:par>
                    <p:cTn id="113" fill="hold">
                      <p:stCondLst>
                        <p:cond delay="indefinite"/>
                      </p:stCondLst>
                      <p:childTnLst>
                        <p:par>
                          <p:cTn id="114" fill="hold">
                            <p:stCondLst>
                              <p:cond delay="0"/>
                            </p:stCondLst>
                            <p:childTnLst>
                              <p:par>
                                <p:cTn id="115" presetID="1" presetClass="entr" presetSubtype="0" fill="hold" nodeType="clickEffect">
                                  <p:stCondLst>
                                    <p:cond delay="0"/>
                                  </p:stCondLst>
                                  <p:childTnLst>
                                    <p:set>
                                      <p:cBhvr>
                                        <p:cTn id="116" dur="1" fill="hold">
                                          <p:stCondLst>
                                            <p:cond delay="0"/>
                                          </p:stCondLst>
                                        </p:cTn>
                                        <p:tgtEl>
                                          <p:spTgt spid="61"/>
                                        </p:tgtEl>
                                        <p:attrNameLst>
                                          <p:attrName>style.visibility</p:attrName>
                                        </p:attrNameLst>
                                      </p:cBhvr>
                                      <p:to>
                                        <p:strVal val="visible"/>
                                      </p:to>
                                    </p:set>
                                  </p:childTnLst>
                                </p:cTn>
                              </p:par>
                              <p:par>
                                <p:cTn id="117" presetID="1" presetClass="exit" presetSubtype="0" fill="hold" nodeType="withEffect">
                                  <p:stCondLst>
                                    <p:cond delay="0"/>
                                  </p:stCondLst>
                                  <p:childTnLst>
                                    <p:set>
                                      <p:cBhvr>
                                        <p:cTn id="118" dur="1" fill="hold">
                                          <p:stCondLst>
                                            <p:cond delay="0"/>
                                          </p:stCondLst>
                                        </p:cTn>
                                        <p:tgtEl>
                                          <p:spTgt spid="70"/>
                                        </p:tgtEl>
                                        <p:attrNameLst>
                                          <p:attrName>style.visibility</p:attrName>
                                        </p:attrNameLst>
                                      </p:cBhvr>
                                      <p:to>
                                        <p:strVal val="hidden"/>
                                      </p:to>
                                    </p:set>
                                  </p:childTnLst>
                                </p:cTn>
                              </p:par>
                              <p:par>
                                <p:cTn id="119" presetID="1" presetClass="entr" presetSubtype="0" fill="hold" nodeType="withEffect">
                                  <p:stCondLst>
                                    <p:cond delay="0"/>
                                  </p:stCondLst>
                                  <p:childTnLst>
                                    <p:set>
                                      <p:cBhvr>
                                        <p:cTn id="120" dur="1" fill="hold">
                                          <p:stCondLst>
                                            <p:cond delay="0"/>
                                          </p:stCondLst>
                                        </p:cTn>
                                        <p:tgtEl>
                                          <p:spTgt spid="52"/>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53"/>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67"/>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68"/>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nodeType="clickEffect">
                                  <p:stCondLst>
                                    <p:cond delay="0"/>
                                  </p:stCondLst>
                                  <p:childTnLst>
                                    <p:set>
                                      <p:cBhvr>
                                        <p:cTn id="130" dur="1" fill="hold">
                                          <p:stCondLst>
                                            <p:cond delay="0"/>
                                          </p:stCondLst>
                                        </p:cTn>
                                        <p:tgtEl>
                                          <p:spTgt spid="55"/>
                                        </p:tgtEl>
                                        <p:attrNameLst>
                                          <p:attrName>style.visibility</p:attrName>
                                        </p:attrNameLst>
                                      </p:cBhvr>
                                      <p:to>
                                        <p:strVal val="visible"/>
                                      </p:to>
                                    </p:set>
                                  </p:childTnLst>
                                </p:cTn>
                              </p:par>
                            </p:childTnLst>
                          </p:cTn>
                        </p:par>
                        <p:par>
                          <p:cTn id="131" fill="hold">
                            <p:stCondLst>
                              <p:cond delay="0"/>
                            </p:stCondLst>
                            <p:childTnLst>
                              <p:par>
                                <p:cTn id="132" presetID="1" presetClass="entr" presetSubtype="0" fill="hold" nodeType="afterEffect">
                                  <p:stCondLst>
                                    <p:cond delay="0"/>
                                  </p:stCondLst>
                                  <p:childTnLst>
                                    <p:set>
                                      <p:cBhvr>
                                        <p:cTn id="133" dur="1" fill="hold">
                                          <p:stCondLst>
                                            <p:cond delay="0"/>
                                          </p:stCondLst>
                                        </p:cTn>
                                        <p:tgtEl>
                                          <p:spTgt spid="54"/>
                                        </p:tgtEl>
                                        <p:attrNameLst>
                                          <p:attrName>style.visibility</p:attrName>
                                        </p:attrNameLst>
                                      </p:cBhvr>
                                      <p:to>
                                        <p:strVal val="visible"/>
                                      </p:to>
                                    </p:set>
                                  </p:childTnLst>
                                </p:cTn>
                              </p:par>
                            </p:childTnLst>
                          </p:cTn>
                        </p:par>
                        <p:par>
                          <p:cTn id="134" fill="hold">
                            <p:stCondLst>
                              <p:cond delay="0"/>
                            </p:stCondLst>
                            <p:childTnLst>
                              <p:par>
                                <p:cTn id="135" presetID="1" presetClass="entr" presetSubtype="0" fill="hold" nodeType="afterEffect">
                                  <p:stCondLst>
                                    <p:cond delay="0"/>
                                  </p:stCondLst>
                                  <p:childTnLst>
                                    <p:set>
                                      <p:cBhvr>
                                        <p:cTn id="136" dur="1" fill="hold">
                                          <p:stCondLst>
                                            <p:cond delay="0"/>
                                          </p:stCondLst>
                                        </p:cTn>
                                        <p:tgtEl>
                                          <p:spTgt spid="56"/>
                                        </p:tgtEl>
                                        <p:attrNameLst>
                                          <p:attrName>style.visibility</p:attrName>
                                        </p:attrNameLst>
                                      </p:cBhvr>
                                      <p:to>
                                        <p:strVal val="visible"/>
                                      </p:to>
                                    </p:set>
                                  </p:childTnLst>
                                </p:cTn>
                              </p:par>
                            </p:childTnLst>
                          </p:cTn>
                        </p:par>
                        <p:par>
                          <p:cTn id="137" fill="hold">
                            <p:stCondLst>
                              <p:cond delay="0"/>
                            </p:stCondLst>
                            <p:childTnLst>
                              <p:par>
                                <p:cTn id="138" presetID="1" presetClass="entr" presetSubtype="0" fill="hold" nodeType="afterEffect">
                                  <p:stCondLst>
                                    <p:cond delay="0"/>
                                  </p:stCondLst>
                                  <p:childTnLst>
                                    <p:set>
                                      <p:cBhvr>
                                        <p:cTn id="139" dur="1" fill="hold">
                                          <p:stCondLst>
                                            <p:cond delay="0"/>
                                          </p:stCondLst>
                                        </p:cTn>
                                        <p:tgtEl>
                                          <p:spTgt spid="57"/>
                                        </p:tgtEl>
                                        <p:attrNameLst>
                                          <p:attrName>style.visibility</p:attrName>
                                        </p:attrNameLst>
                                      </p:cBhvr>
                                      <p:to>
                                        <p:strVal val="visible"/>
                                      </p:to>
                                    </p:set>
                                  </p:childTnLst>
                                </p:cTn>
                              </p:par>
                            </p:childTnLst>
                          </p:cTn>
                        </p:par>
                        <p:par>
                          <p:cTn id="140" fill="hold">
                            <p:stCondLst>
                              <p:cond delay="0"/>
                            </p:stCondLst>
                            <p:childTnLst>
                              <p:par>
                                <p:cTn id="141" presetID="1" presetClass="entr" presetSubtype="0" fill="hold" nodeType="afterEffect">
                                  <p:stCondLst>
                                    <p:cond delay="0"/>
                                  </p:stCondLst>
                                  <p:childTnLst>
                                    <p:set>
                                      <p:cBhvr>
                                        <p:cTn id="142" dur="1" fill="hold">
                                          <p:stCondLst>
                                            <p:cond delay="0"/>
                                          </p:stCondLst>
                                        </p:cTn>
                                        <p:tgtEl>
                                          <p:spTgt spid="58"/>
                                        </p:tgtEl>
                                        <p:attrNameLst>
                                          <p:attrName>style.visibility</p:attrName>
                                        </p:attrNameLst>
                                      </p:cBhvr>
                                      <p:to>
                                        <p:strVal val="visible"/>
                                      </p:to>
                                    </p:set>
                                  </p:childTnLst>
                                </p:cTn>
                              </p:par>
                            </p:childTnLst>
                          </p:cTn>
                        </p:par>
                        <p:par>
                          <p:cTn id="143" fill="hold">
                            <p:stCondLst>
                              <p:cond delay="0"/>
                            </p:stCondLst>
                            <p:childTnLst>
                              <p:par>
                                <p:cTn id="144" presetID="1" presetClass="entr" presetSubtype="0" fill="hold" nodeType="afterEffect">
                                  <p:stCondLst>
                                    <p:cond delay="0"/>
                                  </p:stCondLst>
                                  <p:childTnLst>
                                    <p:set>
                                      <p:cBhvr>
                                        <p:cTn id="145"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uild="allAtOnce"/>
      <p:bldP spid="36" grpId="0" build="allAtOnce"/>
      <p:bldP spid="36" grpId="1" build="allAtOnce"/>
      <p:bldP spid="37" grpId="0"/>
      <p:bldP spid="37" grpId="1"/>
      <p:bldP spid="37" grpId="2"/>
      <p:bldP spid="6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da-DK" smtClean="0"/>
              <a:pPr rtl="0"/>
              <a:t>22</a:t>
            </a:fld>
            <a:endParaRPr lang="da-DK" dirty="0"/>
          </a:p>
        </p:txBody>
      </p:sp>
      <p:sp>
        <p:nvSpPr>
          <p:cNvPr id="26" name="Tekstfelt 25">
            <a:extLst>
              <a:ext uri="{FF2B5EF4-FFF2-40B4-BE49-F238E27FC236}">
                <a16:creationId xmlns:a16="http://schemas.microsoft.com/office/drawing/2014/main" id="{2B837ECD-2B92-4055-8667-7754EDF4A56A}"/>
              </a:ext>
            </a:extLst>
          </p:cNvPr>
          <p:cNvSpPr txBox="1"/>
          <p:nvPr/>
        </p:nvSpPr>
        <p:spPr>
          <a:xfrm>
            <a:off x="0" y="758941"/>
            <a:ext cx="4914900" cy="523220"/>
          </a:xfrm>
          <a:prstGeom prst="rect">
            <a:avLst/>
          </a:prstGeom>
          <a:noFill/>
        </p:spPr>
        <p:txBody>
          <a:bodyPr wrap="square">
            <a:spAutoFit/>
          </a:bodyPr>
          <a:lstStyle/>
          <a:p>
            <a:r>
              <a:rPr lang="da-DK" sz="2800" dirty="0">
                <a:solidFill>
                  <a:srgbClr val="00437C"/>
                </a:solidFill>
              </a:rPr>
              <a:t>Xbox controller – En speciel WIFI</a:t>
            </a:r>
          </a:p>
        </p:txBody>
      </p:sp>
      <p:pic>
        <p:nvPicPr>
          <p:cNvPr id="5" name="Billede 4">
            <a:extLst>
              <a:ext uri="{FF2B5EF4-FFF2-40B4-BE49-F238E27FC236}">
                <a16:creationId xmlns:a16="http://schemas.microsoft.com/office/drawing/2014/main" id="{A593D220-7FA9-4319-A9C3-A1013456871E}"/>
              </a:ext>
            </a:extLst>
          </p:cNvPr>
          <p:cNvPicPr>
            <a:picLocks noChangeAspect="1"/>
          </p:cNvPicPr>
          <p:nvPr/>
        </p:nvPicPr>
        <p:blipFill>
          <a:blip r:embed="rId3"/>
          <a:stretch>
            <a:fillRect/>
          </a:stretch>
        </p:blipFill>
        <p:spPr>
          <a:xfrm>
            <a:off x="-195943" y="1323312"/>
            <a:ext cx="11773689" cy="5412549"/>
          </a:xfrm>
          <a:prstGeom prst="rect">
            <a:avLst/>
          </a:prstGeom>
        </p:spPr>
      </p:pic>
      <p:sp>
        <p:nvSpPr>
          <p:cNvPr id="12" name="Rectangle 1">
            <a:extLst>
              <a:ext uri="{FF2B5EF4-FFF2-40B4-BE49-F238E27FC236}">
                <a16:creationId xmlns:a16="http://schemas.microsoft.com/office/drawing/2014/main" id="{E2F103B3-BBBA-4292-F8C0-47746806AE50}"/>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4" name="Picture 2" descr="logo_hd.png">
            <a:extLst>
              <a:ext uri="{FF2B5EF4-FFF2-40B4-BE49-F238E27FC236}">
                <a16:creationId xmlns:a16="http://schemas.microsoft.com/office/drawing/2014/main" id="{338C10AD-D73D-6DC0-1DCF-25DE9CF4C8F9}"/>
              </a:ext>
            </a:extLst>
          </p:cNvPr>
          <p:cNvPicPr>
            <a:picLocks noChangeAspect="1"/>
          </p:cNvPicPr>
          <p:nvPr/>
        </p:nvPicPr>
        <p:blipFill>
          <a:blip r:embed="rId4"/>
          <a:stretch>
            <a:fillRect/>
          </a:stretch>
        </p:blipFill>
        <p:spPr>
          <a:xfrm>
            <a:off x="9601200" y="73152"/>
            <a:ext cx="2103120" cy="706047"/>
          </a:xfrm>
          <a:prstGeom prst="rect">
            <a:avLst/>
          </a:prstGeom>
        </p:spPr>
      </p:pic>
      <p:sp>
        <p:nvSpPr>
          <p:cNvPr id="16" name="TextBox 3">
            <a:extLst>
              <a:ext uri="{FF2B5EF4-FFF2-40B4-BE49-F238E27FC236}">
                <a16:creationId xmlns:a16="http://schemas.microsoft.com/office/drawing/2014/main" id="{F566A29C-49FB-DAC4-4304-68F846C50B1C}"/>
              </a:ext>
            </a:extLst>
          </p:cNvPr>
          <p:cNvSpPr txBox="1"/>
          <p:nvPr/>
        </p:nvSpPr>
        <p:spPr>
          <a:xfrm>
            <a:off x="548640" y="164592"/>
            <a:ext cx="2721771" cy="553998"/>
          </a:xfrm>
          <a:prstGeom prst="rect">
            <a:avLst/>
          </a:prstGeom>
          <a:noFill/>
        </p:spPr>
        <p:txBody>
          <a:bodyPr wrap="none">
            <a:spAutoFit/>
          </a:bodyPr>
          <a:lstStyle/>
          <a:p>
            <a:pPr>
              <a:defRPr sz="3000" b="1">
                <a:solidFill>
                  <a:srgbClr val="FFFFFF"/>
                </a:solidFill>
              </a:defRPr>
            </a:pPr>
            <a:r>
              <a:rPr lang="da-DK" dirty="0"/>
              <a:t>Øvrig interferens</a:t>
            </a:r>
            <a:endParaRPr lang="da-DK" noProof="0" dirty="0"/>
          </a:p>
        </p:txBody>
      </p:sp>
    </p:spTree>
    <p:extLst>
      <p:ext uri="{BB962C8B-B14F-4D97-AF65-F5344CB8AC3E}">
        <p14:creationId xmlns:p14="http://schemas.microsoft.com/office/powerpoint/2010/main" val="15997343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E6AC9832-FB01-464A-9824-61887B77997E}"/>
              </a:ext>
            </a:extLst>
          </p:cNvPr>
          <p:cNvSpPr>
            <a:spLocks noGrp="1"/>
          </p:cNvSpPr>
          <p:nvPr>
            <p:ph type="sldNum" sz="quarter" idx="33"/>
          </p:nvPr>
        </p:nvSpPr>
        <p:spPr/>
        <p:txBody>
          <a:bodyPr rtlCol="0"/>
          <a:lstStyle/>
          <a:p>
            <a:pPr rtl="0"/>
            <a:fld id="{19B51A1E-902D-48AF-9020-955120F399B6}" type="slidenum">
              <a:rPr lang="da-DK" smtClean="0"/>
              <a:pPr rtl="0"/>
              <a:t>23</a:t>
            </a:fld>
            <a:endParaRPr lang="da-DK" dirty="0"/>
          </a:p>
        </p:txBody>
      </p:sp>
      <p:pic>
        <p:nvPicPr>
          <p:cNvPr id="40" name="Billede 39" descr="Et billede, der indeholder tekst, skærm, lys&#10;&#10;Automatisk genereret beskrivelse">
            <a:extLst>
              <a:ext uri="{FF2B5EF4-FFF2-40B4-BE49-F238E27FC236}">
                <a16:creationId xmlns:a16="http://schemas.microsoft.com/office/drawing/2014/main" id="{152F3C37-B127-4BCE-AF8F-348708BB0AB5}"/>
              </a:ext>
            </a:extLst>
          </p:cNvPr>
          <p:cNvPicPr>
            <a:picLocks noChangeAspect="1"/>
          </p:cNvPicPr>
          <p:nvPr/>
        </p:nvPicPr>
        <p:blipFill>
          <a:blip r:embed="rId3"/>
          <a:stretch>
            <a:fillRect/>
          </a:stretch>
        </p:blipFill>
        <p:spPr>
          <a:xfrm>
            <a:off x="8678" y="1413132"/>
            <a:ext cx="11788346" cy="5419287"/>
          </a:xfrm>
          <a:prstGeom prst="rect">
            <a:avLst/>
          </a:prstGeom>
        </p:spPr>
      </p:pic>
      <p:sp>
        <p:nvSpPr>
          <p:cNvPr id="41" name="Tekstfelt 40">
            <a:extLst>
              <a:ext uri="{FF2B5EF4-FFF2-40B4-BE49-F238E27FC236}">
                <a16:creationId xmlns:a16="http://schemas.microsoft.com/office/drawing/2014/main" id="{B076AAA6-B433-4EDB-ADAF-CFA85050F88C}"/>
              </a:ext>
            </a:extLst>
          </p:cNvPr>
          <p:cNvSpPr txBox="1"/>
          <p:nvPr/>
        </p:nvSpPr>
        <p:spPr>
          <a:xfrm>
            <a:off x="0" y="857252"/>
            <a:ext cx="2563786" cy="523220"/>
          </a:xfrm>
          <a:prstGeom prst="rect">
            <a:avLst/>
          </a:prstGeom>
          <a:noFill/>
        </p:spPr>
        <p:txBody>
          <a:bodyPr wrap="square">
            <a:spAutoFit/>
          </a:bodyPr>
          <a:lstStyle/>
          <a:p>
            <a:r>
              <a:rPr lang="da-DK" sz="2800" dirty="0">
                <a:solidFill>
                  <a:srgbClr val="00437C"/>
                </a:solidFill>
              </a:rPr>
              <a:t>Mikrobølgeovn</a:t>
            </a:r>
          </a:p>
        </p:txBody>
      </p:sp>
      <p:sp>
        <p:nvSpPr>
          <p:cNvPr id="3" name="Rectangle 1">
            <a:extLst>
              <a:ext uri="{FF2B5EF4-FFF2-40B4-BE49-F238E27FC236}">
                <a16:creationId xmlns:a16="http://schemas.microsoft.com/office/drawing/2014/main" id="{B964F072-D54B-083E-392D-B0062ABF0D7C}"/>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5" name="Picture 2" descr="logo_hd.png">
            <a:extLst>
              <a:ext uri="{FF2B5EF4-FFF2-40B4-BE49-F238E27FC236}">
                <a16:creationId xmlns:a16="http://schemas.microsoft.com/office/drawing/2014/main" id="{B904F515-DCF1-71A4-5732-1DD834216E39}"/>
              </a:ext>
            </a:extLst>
          </p:cNvPr>
          <p:cNvPicPr>
            <a:picLocks noChangeAspect="1"/>
          </p:cNvPicPr>
          <p:nvPr/>
        </p:nvPicPr>
        <p:blipFill>
          <a:blip r:embed="rId4"/>
          <a:stretch>
            <a:fillRect/>
          </a:stretch>
        </p:blipFill>
        <p:spPr>
          <a:xfrm>
            <a:off x="9601200" y="73152"/>
            <a:ext cx="2103120" cy="706047"/>
          </a:xfrm>
          <a:prstGeom prst="rect">
            <a:avLst/>
          </a:prstGeom>
        </p:spPr>
      </p:pic>
      <p:sp>
        <p:nvSpPr>
          <p:cNvPr id="7" name="TextBox 3">
            <a:extLst>
              <a:ext uri="{FF2B5EF4-FFF2-40B4-BE49-F238E27FC236}">
                <a16:creationId xmlns:a16="http://schemas.microsoft.com/office/drawing/2014/main" id="{E9556ECB-76E2-3E5D-106C-AFC10287EF7F}"/>
              </a:ext>
            </a:extLst>
          </p:cNvPr>
          <p:cNvSpPr txBox="1"/>
          <p:nvPr/>
        </p:nvSpPr>
        <p:spPr>
          <a:xfrm>
            <a:off x="548640" y="164592"/>
            <a:ext cx="2721771" cy="553998"/>
          </a:xfrm>
          <a:prstGeom prst="rect">
            <a:avLst/>
          </a:prstGeom>
          <a:noFill/>
        </p:spPr>
        <p:txBody>
          <a:bodyPr wrap="none">
            <a:spAutoFit/>
          </a:bodyPr>
          <a:lstStyle/>
          <a:p>
            <a:pPr>
              <a:defRPr sz="3000" b="1">
                <a:solidFill>
                  <a:srgbClr val="FFFFFF"/>
                </a:solidFill>
              </a:defRPr>
            </a:pPr>
            <a:r>
              <a:rPr lang="da-DK" dirty="0"/>
              <a:t>Øvrig interferens</a:t>
            </a:r>
            <a:endParaRPr lang="da-DK" noProof="0" dirty="0"/>
          </a:p>
        </p:txBody>
      </p:sp>
    </p:spTree>
    <p:extLst>
      <p:ext uri="{BB962C8B-B14F-4D97-AF65-F5344CB8AC3E}">
        <p14:creationId xmlns:p14="http://schemas.microsoft.com/office/powerpoint/2010/main" val="3939243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Pladsholder til slidenummer 8">
            <a:extLst>
              <a:ext uri="{FF2B5EF4-FFF2-40B4-BE49-F238E27FC236}">
                <a16:creationId xmlns:a16="http://schemas.microsoft.com/office/drawing/2014/main" id="{5433267A-B9C7-48F7-9182-89B949CACFF9}"/>
              </a:ext>
            </a:extLst>
          </p:cNvPr>
          <p:cNvSpPr txBox="1"/>
          <p:nvPr/>
        </p:nvSpPr>
        <p:spPr>
          <a:xfrm>
            <a:off x="11727655" y="6277246"/>
            <a:ext cx="464341" cy="400187"/>
          </a:xfrm>
          <a:prstGeom prst="rect">
            <a:avLst/>
          </a:prstGeom>
          <a:gradFill>
            <a:gsLst>
              <a:gs pos="0">
                <a:srgbClr val="404040"/>
              </a:gs>
              <a:gs pos="100000">
                <a:srgbClr val="000000"/>
              </a:gs>
            </a:gsLst>
            <a:lin ang="3000000"/>
          </a:gradFill>
          <a:ln w="6345" cap="flat">
            <a:solidFill>
              <a:srgbClr val="25C6E3"/>
            </a:solidFill>
            <a:prstDash val="solid"/>
            <a:miter/>
          </a:ln>
        </p:spPr>
        <p:txBody>
          <a:bodyPr vert="horz" wrap="square" lIns="0" tIns="0" rIns="0" bIns="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16BF113-2354-426A-83E4-D238C0D35B1D}" type="slidenum">
              <a:rPr/>
              <a:t>24</a:t>
            </a:fld>
            <a:endParaRPr lang="da-DK" sz="1200" b="0" i="1" u="none" strike="noStrike" kern="1200" cap="none" spc="0" baseline="0">
              <a:solidFill>
                <a:srgbClr val="FFFFFF"/>
              </a:solidFill>
              <a:uFillTx/>
              <a:latin typeface="Times New Roman" pitchFamily="18"/>
              <a:cs typeface="Times New Roman" pitchFamily="18"/>
            </a:endParaRPr>
          </a:p>
        </p:txBody>
      </p:sp>
      <p:pic>
        <p:nvPicPr>
          <p:cNvPr id="177" name="Billede 176" descr="Et billede, der indeholder tekst, skærm&#10;&#10;Automatisk genereret beskrivelse">
            <a:extLst>
              <a:ext uri="{FF2B5EF4-FFF2-40B4-BE49-F238E27FC236}">
                <a16:creationId xmlns:a16="http://schemas.microsoft.com/office/drawing/2014/main" id="{5942C1E1-7DDB-4DC9-A7BA-D1A1E4333353}"/>
              </a:ext>
            </a:extLst>
          </p:cNvPr>
          <p:cNvPicPr>
            <a:picLocks noChangeAspect="1"/>
          </p:cNvPicPr>
          <p:nvPr/>
        </p:nvPicPr>
        <p:blipFill>
          <a:blip r:embed="rId3"/>
          <a:stretch>
            <a:fillRect/>
          </a:stretch>
        </p:blipFill>
        <p:spPr>
          <a:xfrm>
            <a:off x="28016" y="1328536"/>
            <a:ext cx="11727655" cy="5391386"/>
          </a:xfrm>
          <a:prstGeom prst="rect">
            <a:avLst/>
          </a:prstGeom>
        </p:spPr>
      </p:pic>
      <p:sp>
        <p:nvSpPr>
          <p:cNvPr id="178" name="Tekstfelt 177">
            <a:extLst>
              <a:ext uri="{FF2B5EF4-FFF2-40B4-BE49-F238E27FC236}">
                <a16:creationId xmlns:a16="http://schemas.microsoft.com/office/drawing/2014/main" id="{E011E1CB-3678-4685-93F0-EB4C104A3FAD}"/>
              </a:ext>
            </a:extLst>
          </p:cNvPr>
          <p:cNvSpPr txBox="1"/>
          <p:nvPr/>
        </p:nvSpPr>
        <p:spPr>
          <a:xfrm>
            <a:off x="31133" y="762089"/>
            <a:ext cx="2646164" cy="523220"/>
          </a:xfrm>
          <a:prstGeom prst="rect">
            <a:avLst/>
          </a:prstGeom>
          <a:noFill/>
        </p:spPr>
        <p:txBody>
          <a:bodyPr wrap="square">
            <a:spAutoFit/>
          </a:bodyPr>
          <a:lstStyle/>
          <a:p>
            <a:r>
              <a:rPr lang="da-DK" sz="2800" dirty="0">
                <a:solidFill>
                  <a:srgbClr val="00437C"/>
                </a:solidFill>
              </a:rPr>
              <a:t>Bluetooth enhed</a:t>
            </a:r>
          </a:p>
        </p:txBody>
      </p:sp>
      <p:sp>
        <p:nvSpPr>
          <p:cNvPr id="3" name="Rectangle 1">
            <a:extLst>
              <a:ext uri="{FF2B5EF4-FFF2-40B4-BE49-F238E27FC236}">
                <a16:creationId xmlns:a16="http://schemas.microsoft.com/office/drawing/2014/main" id="{FB5A41BB-CCDF-81A8-AD46-35ED047D3692}"/>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5" name="Picture 2" descr="logo_hd.png">
            <a:extLst>
              <a:ext uri="{FF2B5EF4-FFF2-40B4-BE49-F238E27FC236}">
                <a16:creationId xmlns:a16="http://schemas.microsoft.com/office/drawing/2014/main" id="{BEABF978-87C5-2BBF-5311-1B39ED98B078}"/>
              </a:ext>
            </a:extLst>
          </p:cNvPr>
          <p:cNvPicPr>
            <a:picLocks noChangeAspect="1"/>
          </p:cNvPicPr>
          <p:nvPr/>
        </p:nvPicPr>
        <p:blipFill>
          <a:blip r:embed="rId4"/>
          <a:stretch>
            <a:fillRect/>
          </a:stretch>
        </p:blipFill>
        <p:spPr>
          <a:xfrm>
            <a:off x="9601200" y="73152"/>
            <a:ext cx="2103120" cy="706047"/>
          </a:xfrm>
          <a:prstGeom prst="rect">
            <a:avLst/>
          </a:prstGeom>
        </p:spPr>
      </p:pic>
      <p:sp>
        <p:nvSpPr>
          <p:cNvPr id="8" name="TextBox 3">
            <a:extLst>
              <a:ext uri="{FF2B5EF4-FFF2-40B4-BE49-F238E27FC236}">
                <a16:creationId xmlns:a16="http://schemas.microsoft.com/office/drawing/2014/main" id="{B8A55221-A8DD-DB3A-31C2-74DA057C0092}"/>
              </a:ext>
            </a:extLst>
          </p:cNvPr>
          <p:cNvSpPr txBox="1"/>
          <p:nvPr/>
        </p:nvSpPr>
        <p:spPr>
          <a:xfrm>
            <a:off x="548640" y="164592"/>
            <a:ext cx="2721771" cy="553998"/>
          </a:xfrm>
          <a:prstGeom prst="rect">
            <a:avLst/>
          </a:prstGeom>
          <a:noFill/>
        </p:spPr>
        <p:txBody>
          <a:bodyPr wrap="none">
            <a:spAutoFit/>
          </a:bodyPr>
          <a:lstStyle/>
          <a:p>
            <a:pPr>
              <a:defRPr sz="3000" b="1">
                <a:solidFill>
                  <a:srgbClr val="FFFFFF"/>
                </a:solidFill>
              </a:defRPr>
            </a:pPr>
            <a:r>
              <a:rPr lang="da-DK" dirty="0"/>
              <a:t>Øvrig interferens</a:t>
            </a:r>
            <a:endParaRPr lang="da-DK" noProof="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0276BD5B-F5EC-4E4F-A135-C4D3B7D66BD7}"/>
              </a:ext>
            </a:extLst>
          </p:cNvPr>
          <p:cNvSpPr>
            <a:spLocks noGrp="1"/>
          </p:cNvSpPr>
          <p:nvPr>
            <p:ph type="sldNum" sz="quarter" idx="12"/>
          </p:nvPr>
        </p:nvSpPr>
        <p:spPr/>
        <p:txBody>
          <a:bodyPr rtlCol="0"/>
          <a:lstStyle/>
          <a:p>
            <a:pPr rtl="0"/>
            <a:fld id="{F470E458-E7C2-4395-B75D-476A174CEE45}" type="slidenum">
              <a:rPr lang="da-DK" smtClean="0"/>
              <a:t>25</a:t>
            </a:fld>
            <a:endParaRPr lang="da-DK"/>
          </a:p>
        </p:txBody>
      </p:sp>
      <p:sp>
        <p:nvSpPr>
          <p:cNvPr id="5" name="Tekstfelt 4">
            <a:extLst>
              <a:ext uri="{FF2B5EF4-FFF2-40B4-BE49-F238E27FC236}">
                <a16:creationId xmlns:a16="http://schemas.microsoft.com/office/drawing/2014/main" id="{A7497E5E-FB90-4B30-8FCD-F27EE12D5C4D}"/>
              </a:ext>
            </a:extLst>
          </p:cNvPr>
          <p:cNvSpPr txBox="1"/>
          <p:nvPr/>
        </p:nvSpPr>
        <p:spPr>
          <a:xfrm>
            <a:off x="255496" y="1230923"/>
            <a:ext cx="5617766" cy="707886"/>
          </a:xfrm>
          <a:prstGeom prst="rect">
            <a:avLst/>
          </a:prstGeom>
          <a:noFill/>
        </p:spPr>
        <p:txBody>
          <a:bodyPr wrap="square" rtlCol="0">
            <a:spAutoFit/>
          </a:bodyPr>
          <a:lstStyle/>
          <a:p>
            <a:r>
              <a:rPr lang="da-DK" sz="2000" b="1"/>
              <a:t>Star: </a:t>
            </a:r>
            <a:r>
              <a:rPr lang="da-DK" sz="2000"/>
              <a:t>Alle end </a:t>
            </a:r>
            <a:r>
              <a:rPr lang="da-DK" sz="2000" err="1"/>
              <a:t>devices</a:t>
            </a:r>
            <a:r>
              <a:rPr lang="da-DK" sz="2000"/>
              <a:t> er forbundet til et centralt stykke udstyr fx en switch </a:t>
            </a:r>
          </a:p>
        </p:txBody>
      </p:sp>
      <p:sp>
        <p:nvSpPr>
          <p:cNvPr id="12" name="Tekstfelt 11">
            <a:extLst>
              <a:ext uri="{FF2B5EF4-FFF2-40B4-BE49-F238E27FC236}">
                <a16:creationId xmlns:a16="http://schemas.microsoft.com/office/drawing/2014/main" id="{84ADF8FB-426E-42B6-A693-2701446364DA}"/>
              </a:ext>
            </a:extLst>
          </p:cNvPr>
          <p:cNvSpPr txBox="1"/>
          <p:nvPr/>
        </p:nvSpPr>
        <p:spPr>
          <a:xfrm>
            <a:off x="255495" y="2368405"/>
            <a:ext cx="5441920" cy="1323439"/>
          </a:xfrm>
          <a:prstGeom prst="rect">
            <a:avLst/>
          </a:prstGeom>
          <a:noFill/>
        </p:spPr>
        <p:txBody>
          <a:bodyPr wrap="square" rtlCol="0">
            <a:spAutoFit/>
          </a:bodyPr>
          <a:lstStyle/>
          <a:p>
            <a:r>
              <a:rPr lang="da-DK" sz="2000" b="1"/>
              <a:t>Extended Star: E</a:t>
            </a:r>
            <a:r>
              <a:rPr lang="da-DK" sz="2000"/>
              <a:t>n star bliver </a:t>
            </a:r>
            <a:r>
              <a:rPr lang="da-DK" sz="2000" err="1"/>
              <a:t>extended</a:t>
            </a:r>
            <a:r>
              <a:rPr lang="da-DK" sz="2000"/>
              <a:t> når den bygges sammen med noget andet, fx en anden star, det er et eksempel på et hybrid netværk.</a:t>
            </a:r>
          </a:p>
        </p:txBody>
      </p:sp>
      <p:sp>
        <p:nvSpPr>
          <p:cNvPr id="69" name="Tekstfelt 68">
            <a:extLst>
              <a:ext uri="{FF2B5EF4-FFF2-40B4-BE49-F238E27FC236}">
                <a16:creationId xmlns:a16="http://schemas.microsoft.com/office/drawing/2014/main" id="{F4714A07-8663-44B7-8085-5BFCD4DCE016}"/>
              </a:ext>
            </a:extLst>
          </p:cNvPr>
          <p:cNvSpPr txBox="1"/>
          <p:nvPr/>
        </p:nvSpPr>
        <p:spPr>
          <a:xfrm>
            <a:off x="255495" y="3813664"/>
            <a:ext cx="5441920" cy="1015663"/>
          </a:xfrm>
          <a:prstGeom prst="rect">
            <a:avLst/>
          </a:prstGeom>
          <a:noFill/>
        </p:spPr>
        <p:txBody>
          <a:bodyPr wrap="square" rtlCol="0">
            <a:spAutoFit/>
          </a:bodyPr>
          <a:lstStyle/>
          <a:p>
            <a:r>
              <a:rPr lang="da-DK" sz="2000" b="1"/>
              <a:t>Bus: </a:t>
            </a:r>
            <a:r>
              <a:rPr lang="da-DK" sz="2000"/>
              <a:t>Alle enheder er kædet sammen. Kun en kan snakke af gangen mens alle de andre venter. </a:t>
            </a:r>
          </a:p>
        </p:txBody>
      </p:sp>
      <p:sp>
        <p:nvSpPr>
          <p:cNvPr id="70" name="Tekstfelt 69">
            <a:extLst>
              <a:ext uri="{FF2B5EF4-FFF2-40B4-BE49-F238E27FC236}">
                <a16:creationId xmlns:a16="http://schemas.microsoft.com/office/drawing/2014/main" id="{3D9E4B64-74B3-4E1B-ADAF-C7C5D560F14A}"/>
              </a:ext>
            </a:extLst>
          </p:cNvPr>
          <p:cNvSpPr txBox="1"/>
          <p:nvPr/>
        </p:nvSpPr>
        <p:spPr>
          <a:xfrm>
            <a:off x="260884" y="5258923"/>
            <a:ext cx="5441920" cy="1015663"/>
          </a:xfrm>
          <a:prstGeom prst="rect">
            <a:avLst/>
          </a:prstGeom>
          <a:noFill/>
        </p:spPr>
        <p:txBody>
          <a:bodyPr wrap="square" rtlCol="0">
            <a:spAutoFit/>
          </a:bodyPr>
          <a:lstStyle/>
          <a:p>
            <a:r>
              <a:rPr lang="da-DK" sz="2000" b="1"/>
              <a:t>Ring: </a:t>
            </a:r>
            <a:r>
              <a:rPr lang="da-DK" sz="2000"/>
              <a:t>Enhederne er forbundet til deres naboer i en ring, og der er så enhederne der sender data imellem hinanden</a:t>
            </a:r>
          </a:p>
        </p:txBody>
      </p:sp>
      <p:pic>
        <p:nvPicPr>
          <p:cNvPr id="3" name="Grafik 2" descr="Computer">
            <a:extLst>
              <a:ext uri="{FF2B5EF4-FFF2-40B4-BE49-F238E27FC236}">
                <a16:creationId xmlns:a16="http://schemas.microsoft.com/office/drawing/2014/main" id="{2E4275C6-B0AE-47BF-A26A-5BA9F70185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73963" y="3031167"/>
            <a:ext cx="914400" cy="914400"/>
          </a:xfrm>
          <a:prstGeom prst="rect">
            <a:avLst/>
          </a:prstGeom>
        </p:spPr>
      </p:pic>
      <p:pic>
        <p:nvPicPr>
          <p:cNvPr id="7" name="Grafik 6" descr="Dvd-afspiller">
            <a:extLst>
              <a:ext uri="{FF2B5EF4-FFF2-40B4-BE49-F238E27FC236}">
                <a16:creationId xmlns:a16="http://schemas.microsoft.com/office/drawing/2014/main" id="{90B2CA25-1127-4321-AD32-5EDA4309B8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35963" y="4165421"/>
            <a:ext cx="914400" cy="914400"/>
          </a:xfrm>
          <a:prstGeom prst="rect">
            <a:avLst/>
          </a:prstGeom>
        </p:spPr>
      </p:pic>
      <p:pic>
        <p:nvPicPr>
          <p:cNvPr id="37" name="Grafik 36" descr="Computer">
            <a:extLst>
              <a:ext uri="{FF2B5EF4-FFF2-40B4-BE49-F238E27FC236}">
                <a16:creationId xmlns:a16="http://schemas.microsoft.com/office/drawing/2014/main" id="{27E8951C-D9F0-4716-9622-33D44D8D37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7963" y="3031167"/>
            <a:ext cx="914400" cy="914400"/>
          </a:xfrm>
          <a:prstGeom prst="rect">
            <a:avLst/>
          </a:prstGeom>
        </p:spPr>
      </p:pic>
      <p:pic>
        <p:nvPicPr>
          <p:cNvPr id="38" name="Grafik 37" descr="Computer">
            <a:extLst>
              <a:ext uri="{FF2B5EF4-FFF2-40B4-BE49-F238E27FC236}">
                <a16:creationId xmlns:a16="http://schemas.microsoft.com/office/drawing/2014/main" id="{8DCA0721-EC23-4806-8B20-A8617ED39E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12363" y="4165421"/>
            <a:ext cx="914400" cy="914400"/>
          </a:xfrm>
          <a:prstGeom prst="rect">
            <a:avLst/>
          </a:prstGeom>
        </p:spPr>
      </p:pic>
      <p:pic>
        <p:nvPicPr>
          <p:cNvPr id="39" name="Grafik 38" descr="Computer">
            <a:extLst>
              <a:ext uri="{FF2B5EF4-FFF2-40B4-BE49-F238E27FC236}">
                <a16:creationId xmlns:a16="http://schemas.microsoft.com/office/drawing/2014/main" id="{572BF8B3-FCCD-48C8-98A0-AFF7958D51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59563" y="4165421"/>
            <a:ext cx="914400" cy="914400"/>
          </a:xfrm>
          <a:prstGeom prst="rect">
            <a:avLst/>
          </a:prstGeom>
        </p:spPr>
      </p:pic>
      <p:pic>
        <p:nvPicPr>
          <p:cNvPr id="47" name="Grafik 46" descr="Computer">
            <a:extLst>
              <a:ext uri="{FF2B5EF4-FFF2-40B4-BE49-F238E27FC236}">
                <a16:creationId xmlns:a16="http://schemas.microsoft.com/office/drawing/2014/main" id="{87B7C958-25B3-45F2-B782-3430CF8E2A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7963" y="5299675"/>
            <a:ext cx="914400" cy="914400"/>
          </a:xfrm>
          <a:prstGeom prst="rect">
            <a:avLst/>
          </a:prstGeom>
        </p:spPr>
      </p:pic>
      <p:pic>
        <p:nvPicPr>
          <p:cNvPr id="48" name="Grafik 47" descr="Computer">
            <a:extLst>
              <a:ext uri="{FF2B5EF4-FFF2-40B4-BE49-F238E27FC236}">
                <a16:creationId xmlns:a16="http://schemas.microsoft.com/office/drawing/2014/main" id="{46A9E657-2A70-409F-A712-FFC05F9ABE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73963" y="5299675"/>
            <a:ext cx="914400" cy="914400"/>
          </a:xfrm>
          <a:prstGeom prst="rect">
            <a:avLst/>
          </a:prstGeom>
        </p:spPr>
      </p:pic>
      <p:cxnSp>
        <p:nvCxnSpPr>
          <p:cNvPr id="52" name="Lige forbindelse 51">
            <a:extLst>
              <a:ext uri="{FF2B5EF4-FFF2-40B4-BE49-F238E27FC236}">
                <a16:creationId xmlns:a16="http://schemas.microsoft.com/office/drawing/2014/main" id="{0223F8C4-6EF1-490C-876D-E05C3E7A8322}"/>
              </a:ext>
            </a:extLst>
          </p:cNvPr>
          <p:cNvCxnSpPr>
            <a:cxnSpLocks/>
          </p:cNvCxnSpPr>
          <p:nvPr/>
        </p:nvCxnSpPr>
        <p:spPr>
          <a:xfrm flipH="1">
            <a:off x="9592367" y="3767134"/>
            <a:ext cx="462796" cy="635633"/>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3" name="Lige forbindelse 52">
            <a:extLst>
              <a:ext uri="{FF2B5EF4-FFF2-40B4-BE49-F238E27FC236}">
                <a16:creationId xmlns:a16="http://schemas.microsoft.com/office/drawing/2014/main" id="{B0B6173E-BFA4-49B6-AE69-B8B4DCA6CE6B}"/>
              </a:ext>
            </a:extLst>
          </p:cNvPr>
          <p:cNvCxnSpPr>
            <a:cxnSpLocks/>
          </p:cNvCxnSpPr>
          <p:nvPr/>
        </p:nvCxnSpPr>
        <p:spPr>
          <a:xfrm>
            <a:off x="8612959" y="3716967"/>
            <a:ext cx="440412" cy="78698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4" name="Lige forbindelse 53">
            <a:extLst>
              <a:ext uri="{FF2B5EF4-FFF2-40B4-BE49-F238E27FC236}">
                <a16:creationId xmlns:a16="http://schemas.microsoft.com/office/drawing/2014/main" id="{45FAE25A-DC7A-4D10-AABB-BAC26603413B}"/>
              </a:ext>
            </a:extLst>
          </p:cNvPr>
          <p:cNvCxnSpPr>
            <a:cxnSpLocks/>
            <a:stCxn id="7" idx="3"/>
            <a:endCxn id="38" idx="1"/>
          </p:cNvCxnSpPr>
          <p:nvPr/>
        </p:nvCxnSpPr>
        <p:spPr>
          <a:xfrm>
            <a:off x="9750363" y="4622621"/>
            <a:ext cx="762000"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8" name="Lige forbindelse 57">
            <a:extLst>
              <a:ext uri="{FF2B5EF4-FFF2-40B4-BE49-F238E27FC236}">
                <a16:creationId xmlns:a16="http://schemas.microsoft.com/office/drawing/2014/main" id="{2CF38F29-CAC5-42C3-B155-A587BC7C425A}"/>
              </a:ext>
            </a:extLst>
          </p:cNvPr>
          <p:cNvCxnSpPr>
            <a:cxnSpLocks/>
            <a:stCxn id="39" idx="3"/>
            <a:endCxn id="7" idx="1"/>
          </p:cNvCxnSpPr>
          <p:nvPr/>
        </p:nvCxnSpPr>
        <p:spPr>
          <a:xfrm>
            <a:off x="8073963" y="4622621"/>
            <a:ext cx="762000"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9" name="Lige forbindelse 58">
            <a:extLst>
              <a:ext uri="{FF2B5EF4-FFF2-40B4-BE49-F238E27FC236}">
                <a16:creationId xmlns:a16="http://schemas.microsoft.com/office/drawing/2014/main" id="{9A0FC2BE-8DAA-4F18-B298-2B676FF894BF}"/>
              </a:ext>
            </a:extLst>
          </p:cNvPr>
          <p:cNvCxnSpPr>
            <a:cxnSpLocks/>
          </p:cNvCxnSpPr>
          <p:nvPr/>
        </p:nvCxnSpPr>
        <p:spPr>
          <a:xfrm flipH="1">
            <a:off x="8484271" y="4732548"/>
            <a:ext cx="569100" cy="786215"/>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61" name="Lige forbindelse 60">
            <a:extLst>
              <a:ext uri="{FF2B5EF4-FFF2-40B4-BE49-F238E27FC236}">
                <a16:creationId xmlns:a16="http://schemas.microsoft.com/office/drawing/2014/main" id="{4B699C48-C0DA-4460-89EE-BDD3DBB4CA52}"/>
              </a:ext>
            </a:extLst>
          </p:cNvPr>
          <p:cNvCxnSpPr>
            <a:cxnSpLocks/>
          </p:cNvCxnSpPr>
          <p:nvPr/>
        </p:nvCxnSpPr>
        <p:spPr>
          <a:xfrm>
            <a:off x="9423179" y="4718746"/>
            <a:ext cx="631984" cy="84130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pic>
        <p:nvPicPr>
          <p:cNvPr id="65" name="Grafik 64" descr="Computer">
            <a:extLst>
              <a:ext uri="{FF2B5EF4-FFF2-40B4-BE49-F238E27FC236}">
                <a16:creationId xmlns:a16="http://schemas.microsoft.com/office/drawing/2014/main" id="{CF76E059-09E4-4A62-97AD-0EAD7F1F18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73963" y="1558385"/>
            <a:ext cx="914400" cy="914400"/>
          </a:xfrm>
          <a:prstGeom prst="rect">
            <a:avLst/>
          </a:prstGeom>
        </p:spPr>
      </p:pic>
      <p:pic>
        <p:nvPicPr>
          <p:cNvPr id="66" name="Grafik 65" descr="Dvd-afspiller">
            <a:extLst>
              <a:ext uri="{FF2B5EF4-FFF2-40B4-BE49-F238E27FC236}">
                <a16:creationId xmlns:a16="http://schemas.microsoft.com/office/drawing/2014/main" id="{7CDF0FAF-F164-49A4-A8FE-5733432FE2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35963" y="2692639"/>
            <a:ext cx="914400" cy="914400"/>
          </a:xfrm>
          <a:prstGeom prst="rect">
            <a:avLst/>
          </a:prstGeom>
        </p:spPr>
      </p:pic>
      <p:pic>
        <p:nvPicPr>
          <p:cNvPr id="67" name="Grafik 66" descr="Computer">
            <a:extLst>
              <a:ext uri="{FF2B5EF4-FFF2-40B4-BE49-F238E27FC236}">
                <a16:creationId xmlns:a16="http://schemas.microsoft.com/office/drawing/2014/main" id="{97071A85-4BE2-4852-AD2B-E1D7ACB764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97963" y="1558385"/>
            <a:ext cx="914400" cy="914400"/>
          </a:xfrm>
          <a:prstGeom prst="rect">
            <a:avLst/>
          </a:prstGeom>
        </p:spPr>
      </p:pic>
      <p:pic>
        <p:nvPicPr>
          <p:cNvPr id="68" name="Grafik 67" descr="Computer">
            <a:extLst>
              <a:ext uri="{FF2B5EF4-FFF2-40B4-BE49-F238E27FC236}">
                <a16:creationId xmlns:a16="http://schemas.microsoft.com/office/drawing/2014/main" id="{4AFEFEB0-E549-4D4B-A78C-94C2A301A45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12363" y="2692639"/>
            <a:ext cx="914400" cy="914400"/>
          </a:xfrm>
          <a:prstGeom prst="rect">
            <a:avLst/>
          </a:prstGeom>
        </p:spPr>
      </p:pic>
      <p:pic>
        <p:nvPicPr>
          <p:cNvPr id="71" name="Grafik 70" descr="Computer">
            <a:extLst>
              <a:ext uri="{FF2B5EF4-FFF2-40B4-BE49-F238E27FC236}">
                <a16:creationId xmlns:a16="http://schemas.microsoft.com/office/drawing/2014/main" id="{F06C6D1F-1E88-4E22-A437-066AFE0C4C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59563" y="2692639"/>
            <a:ext cx="914400" cy="914400"/>
          </a:xfrm>
          <a:prstGeom prst="rect">
            <a:avLst/>
          </a:prstGeom>
        </p:spPr>
      </p:pic>
      <p:cxnSp>
        <p:nvCxnSpPr>
          <p:cNvPr id="74" name="Lige forbindelse 73">
            <a:extLst>
              <a:ext uri="{FF2B5EF4-FFF2-40B4-BE49-F238E27FC236}">
                <a16:creationId xmlns:a16="http://schemas.microsoft.com/office/drawing/2014/main" id="{75413BC8-31AC-4B04-864A-242E4F9D2B72}"/>
              </a:ext>
            </a:extLst>
          </p:cNvPr>
          <p:cNvCxnSpPr>
            <a:cxnSpLocks/>
          </p:cNvCxnSpPr>
          <p:nvPr/>
        </p:nvCxnSpPr>
        <p:spPr>
          <a:xfrm flipH="1">
            <a:off x="9592367" y="2294352"/>
            <a:ext cx="462796" cy="635633"/>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75" name="Lige forbindelse 74">
            <a:extLst>
              <a:ext uri="{FF2B5EF4-FFF2-40B4-BE49-F238E27FC236}">
                <a16:creationId xmlns:a16="http://schemas.microsoft.com/office/drawing/2014/main" id="{07E23B95-B1E0-41C4-88E6-2B33728838EC}"/>
              </a:ext>
            </a:extLst>
          </p:cNvPr>
          <p:cNvCxnSpPr>
            <a:cxnSpLocks/>
          </p:cNvCxnSpPr>
          <p:nvPr/>
        </p:nvCxnSpPr>
        <p:spPr>
          <a:xfrm>
            <a:off x="8612959" y="2244185"/>
            <a:ext cx="440412" cy="78698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76" name="Lige forbindelse 75">
            <a:extLst>
              <a:ext uri="{FF2B5EF4-FFF2-40B4-BE49-F238E27FC236}">
                <a16:creationId xmlns:a16="http://schemas.microsoft.com/office/drawing/2014/main" id="{7C388C26-7D78-4475-95C7-D1A7B27982F9}"/>
              </a:ext>
            </a:extLst>
          </p:cNvPr>
          <p:cNvCxnSpPr>
            <a:cxnSpLocks/>
            <a:stCxn id="66" idx="3"/>
            <a:endCxn id="68" idx="1"/>
          </p:cNvCxnSpPr>
          <p:nvPr/>
        </p:nvCxnSpPr>
        <p:spPr>
          <a:xfrm>
            <a:off x="9750363" y="3149839"/>
            <a:ext cx="762000"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77" name="Lige forbindelse 76">
            <a:extLst>
              <a:ext uri="{FF2B5EF4-FFF2-40B4-BE49-F238E27FC236}">
                <a16:creationId xmlns:a16="http://schemas.microsoft.com/office/drawing/2014/main" id="{F9F4CDDB-5B10-4BC2-B800-66E60E1DE0AF}"/>
              </a:ext>
            </a:extLst>
          </p:cNvPr>
          <p:cNvCxnSpPr>
            <a:cxnSpLocks/>
            <a:stCxn id="71" idx="3"/>
            <a:endCxn id="66" idx="1"/>
          </p:cNvCxnSpPr>
          <p:nvPr/>
        </p:nvCxnSpPr>
        <p:spPr>
          <a:xfrm>
            <a:off x="8073963" y="3149839"/>
            <a:ext cx="762000"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79" name="Lige forbindelse 78">
            <a:extLst>
              <a:ext uri="{FF2B5EF4-FFF2-40B4-BE49-F238E27FC236}">
                <a16:creationId xmlns:a16="http://schemas.microsoft.com/office/drawing/2014/main" id="{49FED07C-0FD6-4C90-881C-DC9E8DF5B3BE}"/>
              </a:ext>
            </a:extLst>
          </p:cNvPr>
          <p:cNvCxnSpPr>
            <a:cxnSpLocks/>
          </p:cNvCxnSpPr>
          <p:nvPr/>
        </p:nvCxnSpPr>
        <p:spPr>
          <a:xfrm>
            <a:off x="9244943" y="3260300"/>
            <a:ext cx="0" cy="1197587"/>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pic>
        <p:nvPicPr>
          <p:cNvPr id="99" name="Grafik 98" descr="Computer">
            <a:extLst>
              <a:ext uri="{FF2B5EF4-FFF2-40B4-BE49-F238E27FC236}">
                <a16:creationId xmlns:a16="http://schemas.microsoft.com/office/drawing/2014/main" id="{B3A2EA26-6D23-4065-BD1F-ACD5582B73B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41559" y="4137817"/>
            <a:ext cx="914400" cy="914400"/>
          </a:xfrm>
          <a:prstGeom prst="rect">
            <a:avLst/>
          </a:prstGeom>
        </p:spPr>
      </p:pic>
      <p:cxnSp>
        <p:nvCxnSpPr>
          <p:cNvPr id="101" name="Lige forbindelse 100">
            <a:extLst>
              <a:ext uri="{FF2B5EF4-FFF2-40B4-BE49-F238E27FC236}">
                <a16:creationId xmlns:a16="http://schemas.microsoft.com/office/drawing/2014/main" id="{A0BD7490-4601-419D-B0B9-B0EB49AF94B7}"/>
              </a:ext>
            </a:extLst>
          </p:cNvPr>
          <p:cNvCxnSpPr>
            <a:cxnSpLocks/>
          </p:cNvCxnSpPr>
          <p:nvPr/>
        </p:nvCxnSpPr>
        <p:spPr>
          <a:xfrm flipH="1">
            <a:off x="6940703" y="5199782"/>
            <a:ext cx="4651104"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03" name="Lige forbindelse 102">
            <a:extLst>
              <a:ext uri="{FF2B5EF4-FFF2-40B4-BE49-F238E27FC236}">
                <a16:creationId xmlns:a16="http://schemas.microsoft.com/office/drawing/2014/main" id="{554EBCE1-E570-41CE-BF7A-72C675D234A8}"/>
              </a:ext>
            </a:extLst>
          </p:cNvPr>
          <p:cNvCxnSpPr>
            <a:cxnSpLocks/>
          </p:cNvCxnSpPr>
          <p:nvPr/>
        </p:nvCxnSpPr>
        <p:spPr>
          <a:xfrm>
            <a:off x="9163416" y="4858781"/>
            <a:ext cx="0" cy="38687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05" name="Lige forbindelse 104">
            <a:extLst>
              <a:ext uri="{FF2B5EF4-FFF2-40B4-BE49-F238E27FC236}">
                <a16:creationId xmlns:a16="http://schemas.microsoft.com/office/drawing/2014/main" id="{002567DC-A414-4A7D-92E2-AE905F9D8C86}"/>
              </a:ext>
            </a:extLst>
          </p:cNvPr>
          <p:cNvCxnSpPr>
            <a:cxnSpLocks/>
          </p:cNvCxnSpPr>
          <p:nvPr/>
        </p:nvCxnSpPr>
        <p:spPr>
          <a:xfrm>
            <a:off x="10821888" y="4874204"/>
            <a:ext cx="0" cy="38687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06" name="Lige forbindelse 105">
            <a:extLst>
              <a:ext uri="{FF2B5EF4-FFF2-40B4-BE49-F238E27FC236}">
                <a16:creationId xmlns:a16="http://schemas.microsoft.com/office/drawing/2014/main" id="{83325F6B-30FA-44F8-9E7B-552939363917}"/>
              </a:ext>
            </a:extLst>
          </p:cNvPr>
          <p:cNvCxnSpPr>
            <a:cxnSpLocks/>
          </p:cNvCxnSpPr>
          <p:nvPr/>
        </p:nvCxnSpPr>
        <p:spPr>
          <a:xfrm>
            <a:off x="9906207" y="5173176"/>
            <a:ext cx="0" cy="38687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07" name="Lige forbindelse 106">
            <a:extLst>
              <a:ext uri="{FF2B5EF4-FFF2-40B4-BE49-F238E27FC236}">
                <a16:creationId xmlns:a16="http://schemas.microsoft.com/office/drawing/2014/main" id="{22A40D7D-2A48-42FF-A0DB-A103FE5C0AF4}"/>
              </a:ext>
            </a:extLst>
          </p:cNvPr>
          <p:cNvCxnSpPr>
            <a:cxnSpLocks/>
          </p:cNvCxnSpPr>
          <p:nvPr/>
        </p:nvCxnSpPr>
        <p:spPr>
          <a:xfrm>
            <a:off x="8352751" y="5139397"/>
            <a:ext cx="0" cy="38687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08" name="Lige forbindelse 107">
            <a:extLst>
              <a:ext uri="{FF2B5EF4-FFF2-40B4-BE49-F238E27FC236}">
                <a16:creationId xmlns:a16="http://schemas.microsoft.com/office/drawing/2014/main" id="{D6E662AD-99D8-4B96-AEEA-B38FA8E72FC3}"/>
              </a:ext>
            </a:extLst>
          </p:cNvPr>
          <p:cNvCxnSpPr>
            <a:cxnSpLocks/>
          </p:cNvCxnSpPr>
          <p:nvPr/>
        </p:nvCxnSpPr>
        <p:spPr>
          <a:xfrm>
            <a:off x="7452439" y="4858781"/>
            <a:ext cx="0" cy="386872"/>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10" name="Lige forbindelse 109">
            <a:extLst>
              <a:ext uri="{FF2B5EF4-FFF2-40B4-BE49-F238E27FC236}">
                <a16:creationId xmlns:a16="http://schemas.microsoft.com/office/drawing/2014/main" id="{CDE0A2A7-7796-49FC-8821-1456BF71FC30}"/>
              </a:ext>
            </a:extLst>
          </p:cNvPr>
          <p:cNvCxnSpPr>
            <a:cxnSpLocks/>
            <a:stCxn id="48" idx="3"/>
            <a:endCxn id="47" idx="1"/>
          </p:cNvCxnSpPr>
          <p:nvPr/>
        </p:nvCxnSpPr>
        <p:spPr>
          <a:xfrm>
            <a:off x="8988363" y="5756875"/>
            <a:ext cx="609600"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11" name="Lige forbindelse 110">
            <a:extLst>
              <a:ext uri="{FF2B5EF4-FFF2-40B4-BE49-F238E27FC236}">
                <a16:creationId xmlns:a16="http://schemas.microsoft.com/office/drawing/2014/main" id="{9315C039-383A-4221-97F9-24D7884F0BF9}"/>
              </a:ext>
            </a:extLst>
          </p:cNvPr>
          <p:cNvCxnSpPr>
            <a:cxnSpLocks/>
          </p:cNvCxnSpPr>
          <p:nvPr/>
        </p:nvCxnSpPr>
        <p:spPr>
          <a:xfrm flipV="1">
            <a:off x="10185179" y="4922716"/>
            <a:ext cx="636709" cy="587329"/>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12" name="Lige forbindelse 111">
            <a:extLst>
              <a:ext uri="{FF2B5EF4-FFF2-40B4-BE49-F238E27FC236}">
                <a16:creationId xmlns:a16="http://schemas.microsoft.com/office/drawing/2014/main" id="{524BDE73-17D6-4B8B-94A0-4E54EEFFCF34}"/>
              </a:ext>
            </a:extLst>
          </p:cNvPr>
          <p:cNvCxnSpPr>
            <a:cxnSpLocks/>
          </p:cNvCxnSpPr>
          <p:nvPr/>
        </p:nvCxnSpPr>
        <p:spPr>
          <a:xfrm>
            <a:off x="10359963" y="3735197"/>
            <a:ext cx="609600" cy="66757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13" name="Lige forbindelse 112">
            <a:extLst>
              <a:ext uri="{FF2B5EF4-FFF2-40B4-BE49-F238E27FC236}">
                <a16:creationId xmlns:a16="http://schemas.microsoft.com/office/drawing/2014/main" id="{CD9B80C2-10B6-4647-9929-CE5BF4EBD3FB}"/>
              </a:ext>
            </a:extLst>
          </p:cNvPr>
          <p:cNvCxnSpPr>
            <a:cxnSpLocks/>
          </p:cNvCxnSpPr>
          <p:nvPr/>
        </p:nvCxnSpPr>
        <p:spPr>
          <a:xfrm>
            <a:off x="8988363" y="3519014"/>
            <a:ext cx="604004" cy="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14" name="Lige forbindelse 113">
            <a:extLst>
              <a:ext uri="{FF2B5EF4-FFF2-40B4-BE49-F238E27FC236}">
                <a16:creationId xmlns:a16="http://schemas.microsoft.com/office/drawing/2014/main" id="{0D949EDC-9E94-4C92-83EC-10221FFB245B}"/>
              </a:ext>
            </a:extLst>
          </p:cNvPr>
          <p:cNvCxnSpPr>
            <a:cxnSpLocks/>
          </p:cNvCxnSpPr>
          <p:nvPr/>
        </p:nvCxnSpPr>
        <p:spPr>
          <a:xfrm flipH="1">
            <a:off x="7452439" y="3641410"/>
            <a:ext cx="689854" cy="761357"/>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115" name="Lige forbindelse 114">
            <a:extLst>
              <a:ext uri="{FF2B5EF4-FFF2-40B4-BE49-F238E27FC236}">
                <a16:creationId xmlns:a16="http://schemas.microsoft.com/office/drawing/2014/main" id="{E9374724-7ECC-4C1E-BECD-7873172D82E4}"/>
              </a:ext>
            </a:extLst>
          </p:cNvPr>
          <p:cNvCxnSpPr>
            <a:cxnSpLocks/>
          </p:cNvCxnSpPr>
          <p:nvPr/>
        </p:nvCxnSpPr>
        <p:spPr>
          <a:xfrm>
            <a:off x="7511156" y="4930397"/>
            <a:ext cx="560009" cy="680300"/>
          </a:xfrm>
          <a:prstGeom prst="line">
            <a:avLst/>
          </a:prstGeom>
          <a:ln w="57150">
            <a:solidFill>
              <a:srgbClr val="9D0000"/>
            </a:solidFill>
          </a:ln>
        </p:spPr>
        <p:style>
          <a:lnRef idx="1">
            <a:schemeClr val="accent1"/>
          </a:lnRef>
          <a:fillRef idx="0">
            <a:schemeClr val="accent1"/>
          </a:fillRef>
          <a:effectRef idx="0">
            <a:schemeClr val="accent1"/>
          </a:effectRef>
          <a:fontRef idx="minor">
            <a:schemeClr val="tx1"/>
          </a:fontRef>
        </p:style>
      </p:cxnSp>
      <p:sp>
        <p:nvSpPr>
          <p:cNvPr id="6" name="Rectangle 1">
            <a:extLst>
              <a:ext uri="{FF2B5EF4-FFF2-40B4-BE49-F238E27FC236}">
                <a16:creationId xmlns:a16="http://schemas.microsoft.com/office/drawing/2014/main" id="{27E67E2F-D3C5-2CCE-3901-0A503A60A419}"/>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9" name="Picture 2" descr="logo_hd.png">
            <a:extLst>
              <a:ext uri="{FF2B5EF4-FFF2-40B4-BE49-F238E27FC236}">
                <a16:creationId xmlns:a16="http://schemas.microsoft.com/office/drawing/2014/main" id="{E4D4EB23-AC03-7C80-12A9-21ACAA5A664A}"/>
              </a:ext>
            </a:extLst>
          </p:cNvPr>
          <p:cNvPicPr>
            <a:picLocks noChangeAspect="1"/>
          </p:cNvPicPr>
          <p:nvPr/>
        </p:nvPicPr>
        <p:blipFill>
          <a:blip r:embed="rId5"/>
          <a:stretch>
            <a:fillRect/>
          </a:stretch>
        </p:blipFill>
        <p:spPr>
          <a:xfrm>
            <a:off x="9601200" y="73152"/>
            <a:ext cx="2103120" cy="706047"/>
          </a:xfrm>
          <a:prstGeom prst="rect">
            <a:avLst/>
          </a:prstGeom>
        </p:spPr>
      </p:pic>
      <p:sp>
        <p:nvSpPr>
          <p:cNvPr id="11" name="TextBox 3">
            <a:extLst>
              <a:ext uri="{FF2B5EF4-FFF2-40B4-BE49-F238E27FC236}">
                <a16:creationId xmlns:a16="http://schemas.microsoft.com/office/drawing/2014/main" id="{127FAACD-48D0-6262-91AE-841210F66B64}"/>
              </a:ext>
            </a:extLst>
          </p:cNvPr>
          <p:cNvSpPr txBox="1"/>
          <p:nvPr/>
        </p:nvSpPr>
        <p:spPr>
          <a:xfrm>
            <a:off x="487680" y="123928"/>
            <a:ext cx="2475871" cy="553998"/>
          </a:xfrm>
          <a:prstGeom prst="rect">
            <a:avLst/>
          </a:prstGeom>
          <a:noFill/>
        </p:spPr>
        <p:txBody>
          <a:bodyPr wrap="none">
            <a:spAutoFit/>
          </a:bodyPr>
          <a:lstStyle/>
          <a:p>
            <a:pPr>
              <a:defRPr sz="3000" b="1">
                <a:solidFill>
                  <a:srgbClr val="FFFFFF"/>
                </a:solidFill>
              </a:defRPr>
            </a:pPr>
            <a:r>
              <a:rPr lang="da-DK" dirty="0"/>
              <a:t>LAN </a:t>
            </a:r>
            <a:r>
              <a:rPr lang="da-DK" dirty="0" err="1"/>
              <a:t>Topologier</a:t>
            </a:r>
            <a:endParaRPr lang="da-DK" noProof="0" dirty="0"/>
          </a:p>
        </p:txBody>
      </p:sp>
    </p:spTree>
    <p:extLst>
      <p:ext uri="{BB962C8B-B14F-4D97-AF65-F5344CB8AC3E}">
        <p14:creationId xmlns:p14="http://schemas.microsoft.com/office/powerpoint/2010/main" val="180328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nodeType="clickEffect">
                                  <p:stCondLst>
                                    <p:cond delay="0"/>
                                  </p:stCondLst>
                                  <p:childTnLst>
                                    <p:set>
                                      <p:cBhvr>
                                        <p:cTn id="36" dur="1" fill="hold">
                                          <p:stCondLst>
                                            <p:cond delay="0"/>
                                          </p:stCondLst>
                                        </p:cTn>
                                        <p:tgtEl>
                                          <p:spTgt spid="37"/>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53"/>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52"/>
                                        </p:tgtEl>
                                        <p:attrNameLst>
                                          <p:attrName>style.visibility</p:attrName>
                                        </p:attrNameLst>
                                      </p:cBhvr>
                                      <p:to>
                                        <p:strVal val="hidden"/>
                                      </p:to>
                                    </p:set>
                                  </p:childTnLst>
                                </p:cTn>
                              </p:par>
                              <p:par>
                                <p:cTn id="43" presetID="1" presetClass="entr" presetSubtype="0" fill="hold" nodeType="withEffect">
                                  <p:stCondLst>
                                    <p:cond delay="0"/>
                                  </p:stCondLst>
                                  <p:childTnLst>
                                    <p:set>
                                      <p:cBhvr>
                                        <p:cTn id="44" dur="1" fill="hold">
                                          <p:stCondLst>
                                            <p:cond delay="0"/>
                                          </p:stCondLst>
                                        </p:cTn>
                                        <p:tgtEl>
                                          <p:spTgt spid="6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7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xit" presetSubtype="0" fill="hold" nodeType="clickEffect">
                                  <p:stCondLst>
                                    <p:cond delay="0"/>
                                  </p:stCondLst>
                                  <p:childTnLst>
                                    <p:set>
                                      <p:cBhvr>
                                        <p:cTn id="68" dur="1" fill="hold">
                                          <p:stCondLst>
                                            <p:cond delay="0"/>
                                          </p:stCondLst>
                                        </p:cTn>
                                        <p:tgtEl>
                                          <p:spTgt spid="65"/>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66"/>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67"/>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68"/>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71"/>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74"/>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75"/>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76"/>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77"/>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79"/>
                                        </p:tgtEl>
                                        <p:attrNameLst>
                                          <p:attrName>style.visibility</p:attrName>
                                        </p:attrNameLst>
                                      </p:cBhvr>
                                      <p:to>
                                        <p:strVal val="hidden"/>
                                      </p:to>
                                    </p:set>
                                  </p:childTnLst>
                                </p:cTn>
                              </p:par>
                              <p:par>
                                <p:cTn id="87" presetID="1" presetClass="exit" presetSubtype="0" fill="hold" nodeType="withEffect">
                                  <p:stCondLst>
                                    <p:cond delay="0"/>
                                  </p:stCondLst>
                                  <p:childTnLst>
                                    <p:set>
                                      <p:cBhvr>
                                        <p:cTn id="88" dur="1" fill="hold">
                                          <p:stCondLst>
                                            <p:cond delay="0"/>
                                          </p:stCondLst>
                                        </p:cTn>
                                        <p:tgtEl>
                                          <p:spTgt spid="7"/>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58"/>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54"/>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59"/>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61"/>
                                        </p:tgtEl>
                                        <p:attrNameLst>
                                          <p:attrName>style.visibility</p:attrName>
                                        </p:attrNameLst>
                                      </p:cBhvr>
                                      <p:to>
                                        <p:strVal val="hidden"/>
                                      </p:to>
                                    </p:set>
                                  </p:childTnLst>
                                </p:cTn>
                              </p:par>
                              <p:par>
                                <p:cTn id="97" presetID="1" presetClass="entr" presetSubtype="0" fill="hold" nodeType="withEffect">
                                  <p:stCondLst>
                                    <p:cond delay="0"/>
                                  </p:stCondLst>
                                  <p:childTnLst>
                                    <p:set>
                                      <p:cBhvr>
                                        <p:cTn id="98" dur="1" fill="hold">
                                          <p:stCondLst>
                                            <p:cond delay="0"/>
                                          </p:stCondLst>
                                        </p:cTn>
                                        <p:tgtEl>
                                          <p:spTgt spid="99"/>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1"/>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0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05"/>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06"/>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07"/>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08"/>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1" presetClass="exit" presetSubtype="0" fill="hold" nodeType="clickEffect">
                                  <p:stCondLst>
                                    <p:cond delay="0"/>
                                  </p:stCondLst>
                                  <p:childTnLst>
                                    <p:set>
                                      <p:cBhvr>
                                        <p:cTn id="116" dur="1" fill="hold">
                                          <p:stCondLst>
                                            <p:cond delay="0"/>
                                          </p:stCondLst>
                                        </p:cTn>
                                        <p:tgtEl>
                                          <p:spTgt spid="101"/>
                                        </p:tgtEl>
                                        <p:attrNameLst>
                                          <p:attrName>style.visibility</p:attrName>
                                        </p:attrNameLst>
                                      </p:cBhvr>
                                      <p:to>
                                        <p:strVal val="hidden"/>
                                      </p:to>
                                    </p:set>
                                  </p:childTnLst>
                                </p:cTn>
                              </p:par>
                              <p:par>
                                <p:cTn id="117" presetID="1" presetClass="exit" presetSubtype="0" fill="hold" nodeType="withEffect">
                                  <p:stCondLst>
                                    <p:cond delay="0"/>
                                  </p:stCondLst>
                                  <p:childTnLst>
                                    <p:set>
                                      <p:cBhvr>
                                        <p:cTn id="118" dur="1" fill="hold">
                                          <p:stCondLst>
                                            <p:cond delay="0"/>
                                          </p:stCondLst>
                                        </p:cTn>
                                        <p:tgtEl>
                                          <p:spTgt spid="108"/>
                                        </p:tgtEl>
                                        <p:attrNameLst>
                                          <p:attrName>style.visibility</p:attrName>
                                        </p:attrNameLst>
                                      </p:cBhvr>
                                      <p:to>
                                        <p:strVal val="hidden"/>
                                      </p:to>
                                    </p:set>
                                  </p:childTnLst>
                                </p:cTn>
                              </p:par>
                              <p:par>
                                <p:cTn id="119" presetID="1" presetClass="exit" presetSubtype="0" fill="hold" nodeType="withEffect">
                                  <p:stCondLst>
                                    <p:cond delay="0"/>
                                  </p:stCondLst>
                                  <p:childTnLst>
                                    <p:set>
                                      <p:cBhvr>
                                        <p:cTn id="120" dur="1" fill="hold">
                                          <p:stCondLst>
                                            <p:cond delay="0"/>
                                          </p:stCondLst>
                                        </p:cTn>
                                        <p:tgtEl>
                                          <p:spTgt spid="107"/>
                                        </p:tgtEl>
                                        <p:attrNameLst>
                                          <p:attrName>style.visibility</p:attrName>
                                        </p:attrNameLst>
                                      </p:cBhvr>
                                      <p:to>
                                        <p:strVal val="hidden"/>
                                      </p:to>
                                    </p:set>
                                  </p:childTnLst>
                                </p:cTn>
                              </p:par>
                              <p:par>
                                <p:cTn id="121" presetID="1" presetClass="exit" presetSubtype="0" fill="hold" nodeType="withEffect">
                                  <p:stCondLst>
                                    <p:cond delay="0"/>
                                  </p:stCondLst>
                                  <p:childTnLst>
                                    <p:set>
                                      <p:cBhvr>
                                        <p:cTn id="122" dur="1" fill="hold">
                                          <p:stCondLst>
                                            <p:cond delay="0"/>
                                          </p:stCondLst>
                                        </p:cTn>
                                        <p:tgtEl>
                                          <p:spTgt spid="103"/>
                                        </p:tgtEl>
                                        <p:attrNameLst>
                                          <p:attrName>style.visibility</p:attrName>
                                        </p:attrNameLst>
                                      </p:cBhvr>
                                      <p:to>
                                        <p:strVal val="hidden"/>
                                      </p:to>
                                    </p:set>
                                  </p:childTnLst>
                                </p:cTn>
                              </p:par>
                              <p:par>
                                <p:cTn id="123" presetID="1" presetClass="exit" presetSubtype="0" fill="hold" nodeType="withEffect">
                                  <p:stCondLst>
                                    <p:cond delay="0"/>
                                  </p:stCondLst>
                                  <p:childTnLst>
                                    <p:set>
                                      <p:cBhvr>
                                        <p:cTn id="124" dur="1" fill="hold">
                                          <p:stCondLst>
                                            <p:cond delay="0"/>
                                          </p:stCondLst>
                                        </p:cTn>
                                        <p:tgtEl>
                                          <p:spTgt spid="106"/>
                                        </p:tgtEl>
                                        <p:attrNameLst>
                                          <p:attrName>style.visibility</p:attrName>
                                        </p:attrNameLst>
                                      </p:cBhvr>
                                      <p:to>
                                        <p:strVal val="hidden"/>
                                      </p:to>
                                    </p:set>
                                  </p:childTnLst>
                                </p:cTn>
                              </p:par>
                              <p:par>
                                <p:cTn id="125" presetID="1" presetClass="exit" presetSubtype="0" fill="hold" nodeType="withEffect">
                                  <p:stCondLst>
                                    <p:cond delay="0"/>
                                  </p:stCondLst>
                                  <p:childTnLst>
                                    <p:set>
                                      <p:cBhvr>
                                        <p:cTn id="126" dur="1" fill="hold">
                                          <p:stCondLst>
                                            <p:cond delay="0"/>
                                          </p:stCondLst>
                                        </p:cTn>
                                        <p:tgtEl>
                                          <p:spTgt spid="105"/>
                                        </p:tgtEl>
                                        <p:attrNameLst>
                                          <p:attrName>style.visibility</p:attrName>
                                        </p:attrNameLst>
                                      </p:cBhvr>
                                      <p:to>
                                        <p:strVal val="hidden"/>
                                      </p:to>
                                    </p:set>
                                  </p:childTnLst>
                                </p:cTn>
                              </p:par>
                              <p:par>
                                <p:cTn id="127" presetID="1" presetClass="exit" presetSubtype="0" fill="hold" nodeType="withEffect">
                                  <p:stCondLst>
                                    <p:cond delay="0"/>
                                  </p:stCondLst>
                                  <p:childTnLst>
                                    <p:set>
                                      <p:cBhvr>
                                        <p:cTn id="128" dur="1" fill="hold">
                                          <p:stCondLst>
                                            <p:cond delay="0"/>
                                          </p:stCondLst>
                                        </p:cTn>
                                        <p:tgtEl>
                                          <p:spTgt spid="99"/>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3"/>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37"/>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10"/>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11"/>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12"/>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13"/>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14"/>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15"/>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7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0276BD5B-F5EC-4E4F-A135-C4D3B7D66BD7}"/>
              </a:ext>
            </a:extLst>
          </p:cNvPr>
          <p:cNvSpPr>
            <a:spLocks noGrp="1"/>
          </p:cNvSpPr>
          <p:nvPr>
            <p:ph type="sldNum" sz="quarter" idx="12"/>
          </p:nvPr>
        </p:nvSpPr>
        <p:spPr/>
        <p:txBody>
          <a:bodyPr rtlCol="0"/>
          <a:lstStyle/>
          <a:p>
            <a:pPr rtl="0"/>
            <a:fld id="{F470E458-E7C2-4395-B75D-476A174CEE45}" type="slidenum">
              <a:rPr lang="da-DK" smtClean="0"/>
              <a:t>26</a:t>
            </a:fld>
            <a:endParaRPr lang="da-DK"/>
          </a:p>
        </p:txBody>
      </p:sp>
      <p:sp>
        <p:nvSpPr>
          <p:cNvPr id="5" name="Tekstfelt 4">
            <a:extLst>
              <a:ext uri="{FF2B5EF4-FFF2-40B4-BE49-F238E27FC236}">
                <a16:creationId xmlns:a16="http://schemas.microsoft.com/office/drawing/2014/main" id="{A7497E5E-FB90-4B30-8FCD-F27EE12D5C4D}"/>
              </a:ext>
            </a:extLst>
          </p:cNvPr>
          <p:cNvSpPr txBox="1"/>
          <p:nvPr/>
        </p:nvSpPr>
        <p:spPr>
          <a:xfrm>
            <a:off x="255496" y="1230923"/>
            <a:ext cx="5617766" cy="707886"/>
          </a:xfrm>
          <a:prstGeom prst="rect">
            <a:avLst/>
          </a:prstGeom>
          <a:noFill/>
        </p:spPr>
        <p:txBody>
          <a:bodyPr wrap="square" rtlCol="0">
            <a:spAutoFit/>
          </a:bodyPr>
          <a:lstStyle/>
          <a:p>
            <a:r>
              <a:rPr lang="da-DK" sz="2000" b="1" err="1"/>
              <a:t>Point-to-point</a:t>
            </a:r>
            <a:r>
              <a:rPr lang="da-DK" sz="2000" b="1"/>
              <a:t>: </a:t>
            </a:r>
            <a:r>
              <a:rPr lang="da-DK" sz="2000"/>
              <a:t>Den simpleste topologi, består af et permanent link mellem punkt A og B</a:t>
            </a:r>
          </a:p>
        </p:txBody>
      </p:sp>
      <p:sp>
        <p:nvSpPr>
          <p:cNvPr id="12" name="Tekstfelt 11">
            <a:extLst>
              <a:ext uri="{FF2B5EF4-FFF2-40B4-BE49-F238E27FC236}">
                <a16:creationId xmlns:a16="http://schemas.microsoft.com/office/drawing/2014/main" id="{84ADF8FB-426E-42B6-A693-2701446364DA}"/>
              </a:ext>
            </a:extLst>
          </p:cNvPr>
          <p:cNvSpPr txBox="1"/>
          <p:nvPr/>
        </p:nvSpPr>
        <p:spPr>
          <a:xfrm>
            <a:off x="255495" y="2368405"/>
            <a:ext cx="5441920" cy="1015663"/>
          </a:xfrm>
          <a:prstGeom prst="rect">
            <a:avLst/>
          </a:prstGeom>
          <a:noFill/>
        </p:spPr>
        <p:txBody>
          <a:bodyPr wrap="square" rtlCol="0">
            <a:spAutoFit/>
          </a:bodyPr>
          <a:lstStyle/>
          <a:p>
            <a:r>
              <a:rPr lang="da-DK" sz="2000" b="1"/>
              <a:t>Hub and </a:t>
            </a:r>
            <a:r>
              <a:rPr lang="da-DK" sz="2000" b="1" err="1"/>
              <a:t>Spoke</a:t>
            </a:r>
            <a:r>
              <a:rPr lang="da-DK" sz="2000" b="1"/>
              <a:t>: </a:t>
            </a:r>
            <a:r>
              <a:rPr lang="da-DK" sz="2000"/>
              <a:t>En såkaldt star topologi, med et centralt site som har en </a:t>
            </a:r>
            <a:r>
              <a:rPr lang="da-DK" sz="2000" err="1"/>
              <a:t>point-to-point</a:t>
            </a:r>
            <a:r>
              <a:rPr lang="da-DK" sz="2000"/>
              <a:t> til alle sine branches </a:t>
            </a:r>
          </a:p>
        </p:txBody>
      </p:sp>
      <p:pic>
        <p:nvPicPr>
          <p:cNvPr id="8" name="Grafik 7" descr="Hus">
            <a:extLst>
              <a:ext uri="{FF2B5EF4-FFF2-40B4-BE49-F238E27FC236}">
                <a16:creationId xmlns:a16="http://schemas.microsoft.com/office/drawing/2014/main" id="{0AA0250A-12F6-48E5-B4C6-2E7F9A2FCC3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55240" y="2484846"/>
            <a:ext cx="914400" cy="914400"/>
          </a:xfrm>
          <a:prstGeom prst="rect">
            <a:avLst/>
          </a:prstGeom>
        </p:spPr>
      </p:pic>
      <p:pic>
        <p:nvPicPr>
          <p:cNvPr id="11" name="Grafik 10" descr="Hus">
            <a:extLst>
              <a:ext uri="{FF2B5EF4-FFF2-40B4-BE49-F238E27FC236}">
                <a16:creationId xmlns:a16="http://schemas.microsoft.com/office/drawing/2014/main" id="{D1159629-87E0-43D2-9EFF-8DF8BD615A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73124" y="2484846"/>
            <a:ext cx="914400" cy="914400"/>
          </a:xfrm>
          <a:prstGeom prst="rect">
            <a:avLst/>
          </a:prstGeom>
        </p:spPr>
      </p:pic>
      <p:cxnSp>
        <p:nvCxnSpPr>
          <p:cNvPr id="10" name="Lige forbindelse 9">
            <a:extLst>
              <a:ext uri="{FF2B5EF4-FFF2-40B4-BE49-F238E27FC236}">
                <a16:creationId xmlns:a16="http://schemas.microsoft.com/office/drawing/2014/main" id="{21C0AE82-8905-4EDE-9E8C-CF88EDB27C80}"/>
              </a:ext>
            </a:extLst>
          </p:cNvPr>
          <p:cNvCxnSpPr>
            <a:cxnSpLocks/>
            <a:endCxn id="11" idx="1"/>
          </p:cNvCxnSpPr>
          <p:nvPr/>
        </p:nvCxnSpPr>
        <p:spPr>
          <a:xfrm>
            <a:off x="8269640" y="2942046"/>
            <a:ext cx="1503484" cy="0"/>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pic>
        <p:nvPicPr>
          <p:cNvPr id="17" name="Grafik 16" descr="Hus">
            <a:extLst>
              <a:ext uri="{FF2B5EF4-FFF2-40B4-BE49-F238E27FC236}">
                <a16:creationId xmlns:a16="http://schemas.microsoft.com/office/drawing/2014/main" id="{F8AB869F-2C50-468D-ACC2-7F1D0116EF8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89198" y="3725585"/>
            <a:ext cx="914400" cy="914400"/>
          </a:xfrm>
          <a:prstGeom prst="rect">
            <a:avLst/>
          </a:prstGeom>
        </p:spPr>
      </p:pic>
      <p:pic>
        <p:nvPicPr>
          <p:cNvPr id="19" name="Grafik 18" descr="Bygning">
            <a:extLst>
              <a:ext uri="{FF2B5EF4-FFF2-40B4-BE49-F238E27FC236}">
                <a16:creationId xmlns:a16="http://schemas.microsoft.com/office/drawing/2014/main" id="{EB124F64-3FC4-47A8-A54C-351CE9A642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00463" y="3776216"/>
            <a:ext cx="914400" cy="914400"/>
          </a:xfrm>
          <a:prstGeom prst="rect">
            <a:avLst/>
          </a:prstGeom>
        </p:spPr>
      </p:pic>
      <p:cxnSp>
        <p:nvCxnSpPr>
          <p:cNvPr id="20" name="Lige forbindelse 19">
            <a:extLst>
              <a:ext uri="{FF2B5EF4-FFF2-40B4-BE49-F238E27FC236}">
                <a16:creationId xmlns:a16="http://schemas.microsoft.com/office/drawing/2014/main" id="{920B79ED-09F9-44B0-99CC-6464DDA2F6B6}"/>
              </a:ext>
            </a:extLst>
          </p:cNvPr>
          <p:cNvCxnSpPr>
            <a:cxnSpLocks/>
          </p:cNvCxnSpPr>
          <p:nvPr/>
        </p:nvCxnSpPr>
        <p:spPr>
          <a:xfrm>
            <a:off x="7355240" y="4282560"/>
            <a:ext cx="1503484" cy="0"/>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21" name="Lige forbindelse 20">
            <a:extLst>
              <a:ext uri="{FF2B5EF4-FFF2-40B4-BE49-F238E27FC236}">
                <a16:creationId xmlns:a16="http://schemas.microsoft.com/office/drawing/2014/main" id="{345FBB9A-677B-4353-8F68-8EA99CF1AA0F}"/>
              </a:ext>
            </a:extLst>
          </p:cNvPr>
          <p:cNvCxnSpPr>
            <a:cxnSpLocks/>
          </p:cNvCxnSpPr>
          <p:nvPr/>
        </p:nvCxnSpPr>
        <p:spPr>
          <a:xfrm>
            <a:off x="8087199" y="3244593"/>
            <a:ext cx="866042" cy="693914"/>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22" name="Lige forbindelse 21">
            <a:extLst>
              <a:ext uri="{FF2B5EF4-FFF2-40B4-BE49-F238E27FC236}">
                <a16:creationId xmlns:a16="http://schemas.microsoft.com/office/drawing/2014/main" id="{CA97B3CE-8FDA-4A0A-BF33-923B973340C2}"/>
              </a:ext>
            </a:extLst>
          </p:cNvPr>
          <p:cNvCxnSpPr>
            <a:cxnSpLocks/>
          </p:cNvCxnSpPr>
          <p:nvPr/>
        </p:nvCxnSpPr>
        <p:spPr>
          <a:xfrm flipV="1">
            <a:off x="8057524" y="4639986"/>
            <a:ext cx="895717" cy="834168"/>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23" name="Lige forbindelse 22">
            <a:extLst>
              <a:ext uri="{FF2B5EF4-FFF2-40B4-BE49-F238E27FC236}">
                <a16:creationId xmlns:a16="http://schemas.microsoft.com/office/drawing/2014/main" id="{3A019634-B379-48EB-95B9-5946DB8E4559}"/>
              </a:ext>
            </a:extLst>
          </p:cNvPr>
          <p:cNvCxnSpPr>
            <a:cxnSpLocks/>
          </p:cNvCxnSpPr>
          <p:nvPr/>
        </p:nvCxnSpPr>
        <p:spPr>
          <a:xfrm flipV="1">
            <a:off x="9354389" y="3244593"/>
            <a:ext cx="873738" cy="628891"/>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24" name="Lige forbindelse 23">
            <a:extLst>
              <a:ext uri="{FF2B5EF4-FFF2-40B4-BE49-F238E27FC236}">
                <a16:creationId xmlns:a16="http://schemas.microsoft.com/office/drawing/2014/main" id="{03A6AEF7-3D14-4C5A-AF8B-35E569F881D4}"/>
              </a:ext>
            </a:extLst>
          </p:cNvPr>
          <p:cNvCxnSpPr>
            <a:cxnSpLocks/>
          </p:cNvCxnSpPr>
          <p:nvPr/>
        </p:nvCxnSpPr>
        <p:spPr>
          <a:xfrm>
            <a:off x="9478582" y="4282560"/>
            <a:ext cx="1503484" cy="0"/>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pic>
        <p:nvPicPr>
          <p:cNvPr id="26" name="Grafik 25" descr="Hus">
            <a:extLst>
              <a:ext uri="{FF2B5EF4-FFF2-40B4-BE49-F238E27FC236}">
                <a16:creationId xmlns:a16="http://schemas.microsoft.com/office/drawing/2014/main" id="{AF62D794-3C05-4E1E-A6F6-F767267D34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30932" y="3725585"/>
            <a:ext cx="914400" cy="914400"/>
          </a:xfrm>
          <a:prstGeom prst="rect">
            <a:avLst/>
          </a:prstGeom>
        </p:spPr>
      </p:pic>
      <p:pic>
        <p:nvPicPr>
          <p:cNvPr id="32" name="Grafik 31" descr="Hus">
            <a:extLst>
              <a:ext uri="{FF2B5EF4-FFF2-40B4-BE49-F238E27FC236}">
                <a16:creationId xmlns:a16="http://schemas.microsoft.com/office/drawing/2014/main" id="{541C4EA2-BA95-4A9B-814C-613FB64FD5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73124" y="5116730"/>
            <a:ext cx="914400" cy="914400"/>
          </a:xfrm>
          <a:prstGeom prst="rect">
            <a:avLst/>
          </a:prstGeom>
        </p:spPr>
      </p:pic>
      <p:pic>
        <p:nvPicPr>
          <p:cNvPr id="33" name="Grafik 32" descr="Hus">
            <a:extLst>
              <a:ext uri="{FF2B5EF4-FFF2-40B4-BE49-F238E27FC236}">
                <a16:creationId xmlns:a16="http://schemas.microsoft.com/office/drawing/2014/main" id="{85D825B4-E5D8-4E82-B807-BD23A1DF3B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03598" y="5116730"/>
            <a:ext cx="914400" cy="914400"/>
          </a:xfrm>
          <a:prstGeom prst="rect">
            <a:avLst/>
          </a:prstGeom>
        </p:spPr>
      </p:pic>
      <p:cxnSp>
        <p:nvCxnSpPr>
          <p:cNvPr id="34" name="Lige forbindelse 33">
            <a:extLst>
              <a:ext uri="{FF2B5EF4-FFF2-40B4-BE49-F238E27FC236}">
                <a16:creationId xmlns:a16="http://schemas.microsoft.com/office/drawing/2014/main" id="{257FCFA0-3E5F-414D-8DAC-9268274BA68B}"/>
              </a:ext>
            </a:extLst>
          </p:cNvPr>
          <p:cNvCxnSpPr>
            <a:cxnSpLocks/>
          </p:cNvCxnSpPr>
          <p:nvPr/>
        </p:nvCxnSpPr>
        <p:spPr>
          <a:xfrm>
            <a:off x="9354389" y="4639985"/>
            <a:ext cx="782150" cy="746219"/>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pic>
        <p:nvPicPr>
          <p:cNvPr id="40" name="Grafik 39" descr="Hus">
            <a:extLst>
              <a:ext uri="{FF2B5EF4-FFF2-40B4-BE49-F238E27FC236}">
                <a16:creationId xmlns:a16="http://schemas.microsoft.com/office/drawing/2014/main" id="{CF81FC18-CFFF-4579-B7F5-0DDB1D14B08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70788" y="2304840"/>
            <a:ext cx="914400" cy="914400"/>
          </a:xfrm>
          <a:prstGeom prst="rect">
            <a:avLst/>
          </a:prstGeom>
        </p:spPr>
      </p:pic>
      <p:cxnSp>
        <p:nvCxnSpPr>
          <p:cNvPr id="41" name="Lige forbindelse 40">
            <a:extLst>
              <a:ext uri="{FF2B5EF4-FFF2-40B4-BE49-F238E27FC236}">
                <a16:creationId xmlns:a16="http://schemas.microsoft.com/office/drawing/2014/main" id="{BAE8A807-BB47-410A-A992-E12BE0303203}"/>
              </a:ext>
            </a:extLst>
          </p:cNvPr>
          <p:cNvCxnSpPr>
            <a:cxnSpLocks/>
          </p:cNvCxnSpPr>
          <p:nvPr/>
        </p:nvCxnSpPr>
        <p:spPr>
          <a:xfrm flipV="1">
            <a:off x="7925274" y="3078084"/>
            <a:ext cx="911885" cy="2241266"/>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42" name="Lige forbindelse 41">
            <a:extLst>
              <a:ext uri="{FF2B5EF4-FFF2-40B4-BE49-F238E27FC236}">
                <a16:creationId xmlns:a16="http://schemas.microsoft.com/office/drawing/2014/main" id="{6D32AE0B-7A23-431F-8A28-43474D2C8BC8}"/>
              </a:ext>
            </a:extLst>
          </p:cNvPr>
          <p:cNvCxnSpPr>
            <a:cxnSpLocks/>
          </p:cNvCxnSpPr>
          <p:nvPr/>
        </p:nvCxnSpPr>
        <p:spPr>
          <a:xfrm>
            <a:off x="7153017" y="4639985"/>
            <a:ext cx="659423" cy="834169"/>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43" name="Lige forbindelse 42">
            <a:extLst>
              <a:ext uri="{FF2B5EF4-FFF2-40B4-BE49-F238E27FC236}">
                <a16:creationId xmlns:a16="http://schemas.microsoft.com/office/drawing/2014/main" id="{0036AF2E-B1DF-46AC-9E4B-5C21C0128A76}"/>
              </a:ext>
            </a:extLst>
          </p:cNvPr>
          <p:cNvCxnSpPr>
            <a:cxnSpLocks/>
          </p:cNvCxnSpPr>
          <p:nvPr/>
        </p:nvCxnSpPr>
        <p:spPr>
          <a:xfrm flipV="1">
            <a:off x="7153017" y="2891416"/>
            <a:ext cx="1684142" cy="1047092"/>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44" name="Lige forbindelse 43">
            <a:extLst>
              <a:ext uri="{FF2B5EF4-FFF2-40B4-BE49-F238E27FC236}">
                <a16:creationId xmlns:a16="http://schemas.microsoft.com/office/drawing/2014/main" id="{D2870734-FDAB-4BCA-B609-F42DCFE70571}"/>
              </a:ext>
            </a:extLst>
          </p:cNvPr>
          <p:cNvCxnSpPr>
            <a:cxnSpLocks/>
          </p:cNvCxnSpPr>
          <p:nvPr/>
        </p:nvCxnSpPr>
        <p:spPr>
          <a:xfrm>
            <a:off x="9512886" y="3018990"/>
            <a:ext cx="1691868" cy="1163795"/>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45" name="Lige forbindelse 44">
            <a:extLst>
              <a:ext uri="{FF2B5EF4-FFF2-40B4-BE49-F238E27FC236}">
                <a16:creationId xmlns:a16="http://schemas.microsoft.com/office/drawing/2014/main" id="{59DEA2E3-A463-4DD5-8989-2574480E5780}"/>
              </a:ext>
            </a:extLst>
          </p:cNvPr>
          <p:cNvCxnSpPr>
            <a:cxnSpLocks/>
          </p:cNvCxnSpPr>
          <p:nvPr/>
        </p:nvCxnSpPr>
        <p:spPr>
          <a:xfrm flipV="1">
            <a:off x="10409256" y="4504826"/>
            <a:ext cx="795498" cy="930141"/>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46" name="Lige forbindelse 45">
            <a:extLst>
              <a:ext uri="{FF2B5EF4-FFF2-40B4-BE49-F238E27FC236}">
                <a16:creationId xmlns:a16="http://schemas.microsoft.com/office/drawing/2014/main" id="{DEEA2939-F03B-471E-BE12-0BD1ADA4EA04}"/>
              </a:ext>
            </a:extLst>
          </p:cNvPr>
          <p:cNvCxnSpPr>
            <a:cxnSpLocks/>
          </p:cNvCxnSpPr>
          <p:nvPr/>
        </p:nvCxnSpPr>
        <p:spPr>
          <a:xfrm>
            <a:off x="8111379" y="5756110"/>
            <a:ext cx="1855177" cy="0"/>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5" name="Lige forbindelse 54">
            <a:extLst>
              <a:ext uri="{FF2B5EF4-FFF2-40B4-BE49-F238E27FC236}">
                <a16:creationId xmlns:a16="http://schemas.microsoft.com/office/drawing/2014/main" id="{6880BA4B-E211-4B94-8CC1-E85669D4170D}"/>
              </a:ext>
            </a:extLst>
          </p:cNvPr>
          <p:cNvCxnSpPr>
            <a:cxnSpLocks/>
          </p:cNvCxnSpPr>
          <p:nvPr/>
        </p:nvCxnSpPr>
        <p:spPr>
          <a:xfrm flipV="1">
            <a:off x="8134407" y="4282560"/>
            <a:ext cx="3070347" cy="1219660"/>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6" name="Lige forbindelse 55">
            <a:extLst>
              <a:ext uri="{FF2B5EF4-FFF2-40B4-BE49-F238E27FC236}">
                <a16:creationId xmlns:a16="http://schemas.microsoft.com/office/drawing/2014/main" id="{BBEF933F-E8B9-43AF-9C33-4969F52FFC53}"/>
              </a:ext>
            </a:extLst>
          </p:cNvPr>
          <p:cNvCxnSpPr>
            <a:cxnSpLocks/>
          </p:cNvCxnSpPr>
          <p:nvPr/>
        </p:nvCxnSpPr>
        <p:spPr>
          <a:xfrm>
            <a:off x="7153017" y="4182785"/>
            <a:ext cx="3935655" cy="0"/>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57" name="Lige forbindelse 56">
            <a:extLst>
              <a:ext uri="{FF2B5EF4-FFF2-40B4-BE49-F238E27FC236}">
                <a16:creationId xmlns:a16="http://schemas.microsoft.com/office/drawing/2014/main" id="{011F63ED-9E22-459E-AAE4-1D354C5E79BB}"/>
              </a:ext>
            </a:extLst>
          </p:cNvPr>
          <p:cNvCxnSpPr>
            <a:cxnSpLocks/>
          </p:cNvCxnSpPr>
          <p:nvPr/>
        </p:nvCxnSpPr>
        <p:spPr>
          <a:xfrm>
            <a:off x="9289548" y="3124479"/>
            <a:ext cx="938579" cy="2194871"/>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cxnSp>
        <p:nvCxnSpPr>
          <p:cNvPr id="60" name="Lige forbindelse 59">
            <a:extLst>
              <a:ext uri="{FF2B5EF4-FFF2-40B4-BE49-F238E27FC236}">
                <a16:creationId xmlns:a16="http://schemas.microsoft.com/office/drawing/2014/main" id="{30F10ECF-7CB9-4CA6-9AD7-C8F7D85AEA7C}"/>
              </a:ext>
            </a:extLst>
          </p:cNvPr>
          <p:cNvCxnSpPr>
            <a:cxnSpLocks/>
          </p:cNvCxnSpPr>
          <p:nvPr/>
        </p:nvCxnSpPr>
        <p:spPr>
          <a:xfrm>
            <a:off x="7355240" y="4282560"/>
            <a:ext cx="2653626" cy="1155183"/>
          </a:xfrm>
          <a:prstGeom prst="line">
            <a:avLst/>
          </a:prstGeom>
          <a:ln w="76200">
            <a:solidFill>
              <a:srgbClr val="9D0000"/>
            </a:solidFill>
          </a:ln>
        </p:spPr>
        <p:style>
          <a:lnRef idx="1">
            <a:schemeClr val="accent1"/>
          </a:lnRef>
          <a:fillRef idx="0">
            <a:schemeClr val="accent1"/>
          </a:fillRef>
          <a:effectRef idx="0">
            <a:schemeClr val="accent1"/>
          </a:effectRef>
          <a:fontRef idx="minor">
            <a:schemeClr val="tx1"/>
          </a:fontRef>
        </p:style>
      </p:cxnSp>
      <p:sp>
        <p:nvSpPr>
          <p:cNvPr id="69" name="Tekstfelt 68">
            <a:extLst>
              <a:ext uri="{FF2B5EF4-FFF2-40B4-BE49-F238E27FC236}">
                <a16:creationId xmlns:a16="http://schemas.microsoft.com/office/drawing/2014/main" id="{F4714A07-8663-44B7-8085-5BFCD4DCE016}"/>
              </a:ext>
            </a:extLst>
          </p:cNvPr>
          <p:cNvSpPr txBox="1"/>
          <p:nvPr/>
        </p:nvSpPr>
        <p:spPr>
          <a:xfrm>
            <a:off x="255495" y="3813664"/>
            <a:ext cx="5441920" cy="1015663"/>
          </a:xfrm>
          <a:prstGeom prst="rect">
            <a:avLst/>
          </a:prstGeom>
          <a:noFill/>
        </p:spPr>
        <p:txBody>
          <a:bodyPr wrap="square" rtlCol="0">
            <a:spAutoFit/>
          </a:bodyPr>
          <a:lstStyle/>
          <a:p>
            <a:r>
              <a:rPr lang="da-DK" sz="2000" b="1" err="1"/>
              <a:t>Mesh</a:t>
            </a:r>
            <a:r>
              <a:rPr lang="da-DK" sz="2000" b="1"/>
              <a:t>: </a:t>
            </a:r>
            <a:r>
              <a:rPr lang="da-DK" sz="2000"/>
              <a:t>Sikrer en rigtig høj tilgængelighed, med kræver at alle adresser bliver forbundet til alle, hvilket er relativt dyrt.</a:t>
            </a:r>
          </a:p>
        </p:txBody>
      </p:sp>
      <p:sp>
        <p:nvSpPr>
          <p:cNvPr id="70" name="Tekstfelt 69">
            <a:extLst>
              <a:ext uri="{FF2B5EF4-FFF2-40B4-BE49-F238E27FC236}">
                <a16:creationId xmlns:a16="http://schemas.microsoft.com/office/drawing/2014/main" id="{3D9E4B64-74B3-4E1B-ADAF-C7C5D560F14A}"/>
              </a:ext>
            </a:extLst>
          </p:cNvPr>
          <p:cNvSpPr txBox="1"/>
          <p:nvPr/>
        </p:nvSpPr>
        <p:spPr>
          <a:xfrm>
            <a:off x="260884" y="5258923"/>
            <a:ext cx="5441920" cy="1015663"/>
          </a:xfrm>
          <a:prstGeom prst="rect">
            <a:avLst/>
          </a:prstGeom>
          <a:noFill/>
        </p:spPr>
        <p:txBody>
          <a:bodyPr wrap="square" rtlCol="0">
            <a:spAutoFit/>
          </a:bodyPr>
          <a:lstStyle/>
          <a:p>
            <a:r>
              <a:rPr lang="da-DK" sz="2000" b="1" err="1"/>
              <a:t>Hybrid:</a:t>
            </a:r>
            <a:r>
              <a:rPr lang="da-DK" sz="2000" err="1"/>
              <a:t>hvilket</a:t>
            </a:r>
            <a:r>
              <a:rPr lang="da-DK" sz="2000"/>
              <a:t> bare vil sige at det er en blanding af de ovenstående </a:t>
            </a:r>
            <a:r>
              <a:rPr lang="da-DK" sz="2000" err="1"/>
              <a:t>topologier</a:t>
            </a:r>
            <a:r>
              <a:rPr lang="da-DK" sz="2000"/>
              <a:t> bygget sammen</a:t>
            </a:r>
          </a:p>
        </p:txBody>
      </p:sp>
      <p:sp>
        <p:nvSpPr>
          <p:cNvPr id="3" name="Rectangle 1">
            <a:extLst>
              <a:ext uri="{FF2B5EF4-FFF2-40B4-BE49-F238E27FC236}">
                <a16:creationId xmlns:a16="http://schemas.microsoft.com/office/drawing/2014/main" id="{975C0322-F0BC-E39E-D0A0-A691D02521A2}"/>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7" name="Picture 2" descr="logo_hd.png">
            <a:extLst>
              <a:ext uri="{FF2B5EF4-FFF2-40B4-BE49-F238E27FC236}">
                <a16:creationId xmlns:a16="http://schemas.microsoft.com/office/drawing/2014/main" id="{A9B28CD5-7BC2-0AB0-5F54-BAB55FA65AE7}"/>
              </a:ext>
            </a:extLst>
          </p:cNvPr>
          <p:cNvPicPr>
            <a:picLocks noChangeAspect="1"/>
          </p:cNvPicPr>
          <p:nvPr/>
        </p:nvPicPr>
        <p:blipFill>
          <a:blip r:embed="rId5"/>
          <a:stretch>
            <a:fillRect/>
          </a:stretch>
        </p:blipFill>
        <p:spPr>
          <a:xfrm>
            <a:off x="9601200" y="73152"/>
            <a:ext cx="2103120" cy="706047"/>
          </a:xfrm>
          <a:prstGeom prst="rect">
            <a:avLst/>
          </a:prstGeom>
        </p:spPr>
      </p:pic>
      <p:sp>
        <p:nvSpPr>
          <p:cNvPr id="13" name="TextBox 3">
            <a:extLst>
              <a:ext uri="{FF2B5EF4-FFF2-40B4-BE49-F238E27FC236}">
                <a16:creationId xmlns:a16="http://schemas.microsoft.com/office/drawing/2014/main" id="{F4977734-94E2-FBBB-6F21-11CF17AADE2E}"/>
              </a:ext>
            </a:extLst>
          </p:cNvPr>
          <p:cNvSpPr txBox="1"/>
          <p:nvPr/>
        </p:nvSpPr>
        <p:spPr>
          <a:xfrm>
            <a:off x="487680" y="123928"/>
            <a:ext cx="2632067" cy="553998"/>
          </a:xfrm>
          <a:prstGeom prst="rect">
            <a:avLst/>
          </a:prstGeom>
          <a:noFill/>
        </p:spPr>
        <p:txBody>
          <a:bodyPr wrap="none">
            <a:spAutoFit/>
          </a:bodyPr>
          <a:lstStyle/>
          <a:p>
            <a:pPr>
              <a:defRPr sz="3000" b="1">
                <a:solidFill>
                  <a:srgbClr val="FFFFFF"/>
                </a:solidFill>
              </a:defRPr>
            </a:pPr>
            <a:r>
              <a:rPr lang="da-DK" noProof="0" dirty="0"/>
              <a:t>WAN </a:t>
            </a:r>
            <a:r>
              <a:rPr lang="da-DK" noProof="0" dirty="0" err="1"/>
              <a:t>Topologier</a:t>
            </a:r>
            <a:endParaRPr lang="da-DK" noProof="0" dirty="0"/>
          </a:p>
        </p:txBody>
      </p:sp>
    </p:spTree>
    <p:extLst>
      <p:ext uri="{BB962C8B-B14F-4D97-AF65-F5344CB8AC3E}">
        <p14:creationId xmlns:p14="http://schemas.microsoft.com/office/powerpoint/2010/main" val="71920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21"/>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0"/>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3"/>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24"/>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34"/>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22"/>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9"/>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8"/>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1"/>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4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1"/>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9">
                                            <p:txEl>
                                              <p:pRg st="0" end="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70">
                                            <p:txEl>
                                              <p:pRg st="0" end="0"/>
                                            </p:txEl>
                                          </p:spTgt>
                                        </p:tgtEl>
                                        <p:attrNameLst>
                                          <p:attrName>style.visibility</p:attrName>
                                        </p:attrNameLst>
                                      </p:cBhvr>
                                      <p:to>
                                        <p:strVal val="visible"/>
                                      </p:to>
                                    </p:set>
                                  </p:childTnLst>
                                </p:cTn>
                              </p:par>
                              <p:par>
                                <p:cTn id="99" presetID="1" presetClass="exit" presetSubtype="0" fill="hold" nodeType="withEffect">
                                  <p:stCondLst>
                                    <p:cond delay="0"/>
                                  </p:stCondLst>
                                  <p:childTnLst>
                                    <p:set>
                                      <p:cBhvr>
                                        <p:cTn id="100" dur="1" fill="hold">
                                          <p:stCondLst>
                                            <p:cond delay="0"/>
                                          </p:stCondLst>
                                        </p:cTn>
                                        <p:tgtEl>
                                          <p:spTgt spid="60"/>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56"/>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4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0276BD5B-F5EC-4E4F-A135-C4D3B7D66BD7}"/>
              </a:ext>
            </a:extLst>
          </p:cNvPr>
          <p:cNvSpPr>
            <a:spLocks noGrp="1"/>
          </p:cNvSpPr>
          <p:nvPr>
            <p:ph type="sldNum" sz="quarter" idx="12"/>
          </p:nvPr>
        </p:nvSpPr>
        <p:spPr/>
        <p:txBody>
          <a:bodyPr rtlCol="0"/>
          <a:lstStyle/>
          <a:p>
            <a:pPr rtl="0"/>
            <a:fld id="{F470E458-E7C2-4395-B75D-476A174CEE45}" type="slidenum">
              <a:rPr lang="da-DK" smtClean="0"/>
              <a:t>27</a:t>
            </a:fld>
            <a:endParaRPr lang="da-DK"/>
          </a:p>
        </p:txBody>
      </p:sp>
      <p:pic>
        <p:nvPicPr>
          <p:cNvPr id="3" name="Billede 2" descr="Et billede, der indeholder kort, tekst&#10;&#10;Automatisk genereret beskrivelse">
            <a:extLst>
              <a:ext uri="{FF2B5EF4-FFF2-40B4-BE49-F238E27FC236}">
                <a16:creationId xmlns:a16="http://schemas.microsoft.com/office/drawing/2014/main" id="{6430427D-3BFF-4E6D-BE46-C3F9B519F654}"/>
              </a:ext>
            </a:extLst>
          </p:cNvPr>
          <p:cNvPicPr>
            <a:picLocks noChangeAspect="1"/>
          </p:cNvPicPr>
          <p:nvPr/>
        </p:nvPicPr>
        <p:blipFill>
          <a:blip r:embed="rId3"/>
          <a:stretch>
            <a:fillRect/>
          </a:stretch>
        </p:blipFill>
        <p:spPr>
          <a:xfrm>
            <a:off x="7512866" y="700000"/>
            <a:ext cx="4679134" cy="6158000"/>
          </a:xfrm>
          <a:prstGeom prst="rect">
            <a:avLst/>
          </a:prstGeom>
        </p:spPr>
      </p:pic>
      <p:sp>
        <p:nvSpPr>
          <p:cNvPr id="5" name="Tekstfelt 4">
            <a:extLst>
              <a:ext uri="{FF2B5EF4-FFF2-40B4-BE49-F238E27FC236}">
                <a16:creationId xmlns:a16="http://schemas.microsoft.com/office/drawing/2014/main" id="{A7497E5E-FB90-4B30-8FCD-F27EE12D5C4D}"/>
              </a:ext>
            </a:extLst>
          </p:cNvPr>
          <p:cNvSpPr txBox="1"/>
          <p:nvPr/>
        </p:nvSpPr>
        <p:spPr>
          <a:xfrm>
            <a:off x="255496" y="1230923"/>
            <a:ext cx="5441920" cy="1323439"/>
          </a:xfrm>
          <a:prstGeom prst="rect">
            <a:avLst/>
          </a:prstGeom>
          <a:noFill/>
        </p:spPr>
        <p:txBody>
          <a:bodyPr wrap="square" rtlCol="0">
            <a:spAutoFit/>
          </a:bodyPr>
          <a:lstStyle/>
          <a:p>
            <a:r>
              <a:rPr lang="da-DK" sz="2000" b="1" err="1"/>
              <a:t>Physical</a:t>
            </a:r>
            <a:r>
              <a:rPr lang="da-DK" sz="2000" b="1"/>
              <a:t> </a:t>
            </a:r>
            <a:r>
              <a:rPr lang="da-DK" sz="2000" b="1" err="1"/>
              <a:t>Topology</a:t>
            </a:r>
            <a:r>
              <a:rPr lang="da-DK" sz="2000" b="1"/>
              <a:t> Diagram:</a:t>
            </a:r>
          </a:p>
          <a:p>
            <a:r>
              <a:rPr lang="da-DK" sz="2000"/>
              <a:t>Referer til det fysiske layout af de forskellige enheder i forhold til lokation, </a:t>
            </a:r>
            <a:r>
              <a:rPr lang="da-DK" sz="2000" err="1"/>
              <a:t>configurationer</a:t>
            </a:r>
            <a:r>
              <a:rPr lang="da-DK" sz="2000"/>
              <a:t> og kabler. </a:t>
            </a:r>
          </a:p>
        </p:txBody>
      </p:sp>
      <p:sp>
        <p:nvSpPr>
          <p:cNvPr id="12" name="Tekstfelt 11">
            <a:extLst>
              <a:ext uri="{FF2B5EF4-FFF2-40B4-BE49-F238E27FC236}">
                <a16:creationId xmlns:a16="http://schemas.microsoft.com/office/drawing/2014/main" id="{84ADF8FB-426E-42B6-A693-2701446364DA}"/>
              </a:ext>
            </a:extLst>
          </p:cNvPr>
          <p:cNvSpPr txBox="1"/>
          <p:nvPr/>
        </p:nvSpPr>
        <p:spPr>
          <a:xfrm>
            <a:off x="255495" y="2649415"/>
            <a:ext cx="5441920" cy="1015663"/>
          </a:xfrm>
          <a:prstGeom prst="rect">
            <a:avLst/>
          </a:prstGeom>
          <a:noFill/>
        </p:spPr>
        <p:txBody>
          <a:bodyPr wrap="square" rtlCol="0">
            <a:spAutoFit/>
          </a:bodyPr>
          <a:lstStyle/>
          <a:p>
            <a:r>
              <a:rPr lang="da-DK" sz="2000" b="1" dirty="0" err="1"/>
              <a:t>Logical</a:t>
            </a:r>
            <a:r>
              <a:rPr lang="da-DK" sz="2000" b="1" dirty="0"/>
              <a:t> </a:t>
            </a:r>
            <a:r>
              <a:rPr lang="da-DK" sz="2000" b="1" dirty="0" err="1"/>
              <a:t>Topology</a:t>
            </a:r>
            <a:r>
              <a:rPr lang="da-DK" sz="2000" b="1" dirty="0"/>
              <a:t> Diagram: </a:t>
            </a:r>
            <a:r>
              <a:rPr lang="da-DK" sz="2000" dirty="0"/>
              <a:t>giver det overordnede indblik i hvilken vej </a:t>
            </a:r>
            <a:r>
              <a:rPr lang="da-DK" sz="2000" dirty="0" err="1"/>
              <a:t>data’en</a:t>
            </a:r>
            <a:r>
              <a:rPr lang="da-DK" sz="2000" dirty="0"/>
              <a:t> rejser, viser udstyr, ip-adresser, porte osv.</a:t>
            </a:r>
          </a:p>
        </p:txBody>
      </p:sp>
      <p:sp>
        <p:nvSpPr>
          <p:cNvPr id="6" name="Rectangle 1">
            <a:extLst>
              <a:ext uri="{FF2B5EF4-FFF2-40B4-BE49-F238E27FC236}">
                <a16:creationId xmlns:a16="http://schemas.microsoft.com/office/drawing/2014/main" id="{AA36F5D4-4546-CD88-8EC9-CAE711D4AA3D}"/>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8" name="Picture 2" descr="logo_hd.png">
            <a:extLst>
              <a:ext uri="{FF2B5EF4-FFF2-40B4-BE49-F238E27FC236}">
                <a16:creationId xmlns:a16="http://schemas.microsoft.com/office/drawing/2014/main" id="{DF121976-1B9C-0C72-9BE8-763C59591E11}"/>
              </a:ext>
            </a:extLst>
          </p:cNvPr>
          <p:cNvPicPr>
            <a:picLocks noChangeAspect="1"/>
          </p:cNvPicPr>
          <p:nvPr/>
        </p:nvPicPr>
        <p:blipFill>
          <a:blip r:embed="rId4"/>
          <a:stretch>
            <a:fillRect/>
          </a:stretch>
        </p:blipFill>
        <p:spPr>
          <a:xfrm>
            <a:off x="9601200" y="73152"/>
            <a:ext cx="2103120" cy="706047"/>
          </a:xfrm>
          <a:prstGeom prst="rect">
            <a:avLst/>
          </a:prstGeom>
        </p:spPr>
      </p:pic>
      <p:sp>
        <p:nvSpPr>
          <p:cNvPr id="10" name="TextBox 3">
            <a:extLst>
              <a:ext uri="{FF2B5EF4-FFF2-40B4-BE49-F238E27FC236}">
                <a16:creationId xmlns:a16="http://schemas.microsoft.com/office/drawing/2014/main" id="{20AA24DE-F2EF-256A-821B-A6AD17585172}"/>
              </a:ext>
            </a:extLst>
          </p:cNvPr>
          <p:cNvSpPr txBox="1"/>
          <p:nvPr/>
        </p:nvSpPr>
        <p:spPr>
          <a:xfrm>
            <a:off x="487680" y="123928"/>
            <a:ext cx="3426964" cy="553998"/>
          </a:xfrm>
          <a:prstGeom prst="rect">
            <a:avLst/>
          </a:prstGeom>
          <a:noFill/>
        </p:spPr>
        <p:txBody>
          <a:bodyPr wrap="none">
            <a:spAutoFit/>
          </a:bodyPr>
          <a:lstStyle/>
          <a:p>
            <a:pPr>
              <a:defRPr sz="3000" b="1">
                <a:solidFill>
                  <a:srgbClr val="FFFFFF"/>
                </a:solidFill>
              </a:defRPr>
            </a:pPr>
            <a:r>
              <a:rPr lang="da-DK" dirty="0"/>
              <a:t>Topologi Diagrammer</a:t>
            </a:r>
            <a:endParaRPr lang="da-DK" noProof="0" dirty="0"/>
          </a:p>
        </p:txBody>
      </p:sp>
      <p:sp>
        <p:nvSpPr>
          <p:cNvPr id="11" name="Pladsholder til slidenummer 7">
            <a:extLst>
              <a:ext uri="{FF2B5EF4-FFF2-40B4-BE49-F238E27FC236}">
                <a16:creationId xmlns:a16="http://schemas.microsoft.com/office/drawing/2014/main" id="{8B5A60BF-3530-F245-2C38-F4F794FE1943}"/>
              </a:ext>
            </a:extLst>
          </p:cNvPr>
          <p:cNvSpPr txBox="1">
            <a:spLocks/>
          </p:cNvSpPr>
          <p:nvPr/>
        </p:nvSpPr>
        <p:spPr>
          <a:xfrm>
            <a:off x="11880056" y="6429643"/>
            <a:ext cx="464344" cy="400188"/>
          </a:xfrm>
          <a:prstGeom prst="roundRect">
            <a:avLst>
              <a:gd name="adj" fmla="val 9526"/>
            </a:avLst>
          </a:prstGeom>
        </p:spPr>
        <p:txBody>
          <a:bodyPr/>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27</a:t>
            </a:fld>
            <a:endParaRPr lang="da-DK" dirty="0"/>
          </a:p>
        </p:txBody>
      </p:sp>
    </p:spTree>
    <p:extLst>
      <p:ext uri="{BB962C8B-B14F-4D97-AF65-F5344CB8AC3E}">
        <p14:creationId xmlns:p14="http://schemas.microsoft.com/office/powerpoint/2010/main" val="1956118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EE0564B8-C1EB-4991-8C3C-008E4A77D22D}"/>
              </a:ext>
            </a:extLst>
          </p:cNvPr>
          <p:cNvSpPr>
            <a:spLocks noGrp="1"/>
          </p:cNvSpPr>
          <p:nvPr>
            <p:ph type="sldNum" sz="quarter" idx="12"/>
          </p:nvPr>
        </p:nvSpPr>
        <p:spPr>
          <a:xfrm>
            <a:off x="11784431" y="6317005"/>
            <a:ext cx="407569" cy="360426"/>
          </a:xfrm>
        </p:spPr>
        <p:txBody>
          <a:bodyPr/>
          <a:lstStyle/>
          <a:p>
            <a:pPr rtl="0"/>
            <a:fld id="{19B51A1E-902D-48AF-9020-955120F399B6}" type="slidenum">
              <a:rPr lang="da-DK" smtClean="0"/>
              <a:pPr rtl="0"/>
              <a:t>28</a:t>
            </a:fld>
            <a:endParaRPr lang="da-DK" dirty="0"/>
          </a:p>
        </p:txBody>
      </p:sp>
      <p:pic>
        <p:nvPicPr>
          <p:cNvPr id="7" name="Billede 6">
            <a:extLst>
              <a:ext uri="{FF2B5EF4-FFF2-40B4-BE49-F238E27FC236}">
                <a16:creationId xmlns:a16="http://schemas.microsoft.com/office/drawing/2014/main" id="{9BFD5C05-7E2F-44A4-823A-31AC5BA94AAB}"/>
              </a:ext>
            </a:extLst>
          </p:cNvPr>
          <p:cNvPicPr>
            <a:picLocks noChangeAspect="1"/>
          </p:cNvPicPr>
          <p:nvPr/>
        </p:nvPicPr>
        <p:blipFill>
          <a:blip r:embed="rId3"/>
          <a:stretch>
            <a:fillRect/>
          </a:stretch>
        </p:blipFill>
        <p:spPr>
          <a:xfrm>
            <a:off x="6263619" y="652250"/>
            <a:ext cx="5553639" cy="6205750"/>
          </a:xfrm>
          <a:prstGeom prst="rect">
            <a:avLst/>
          </a:prstGeom>
        </p:spPr>
      </p:pic>
      <p:pic>
        <p:nvPicPr>
          <p:cNvPr id="10" name="Billede 9">
            <a:extLst>
              <a:ext uri="{FF2B5EF4-FFF2-40B4-BE49-F238E27FC236}">
                <a16:creationId xmlns:a16="http://schemas.microsoft.com/office/drawing/2014/main" id="{169328F9-2888-4287-B67B-C258C4423CD6}"/>
              </a:ext>
            </a:extLst>
          </p:cNvPr>
          <p:cNvPicPr>
            <a:picLocks noChangeAspect="1"/>
          </p:cNvPicPr>
          <p:nvPr/>
        </p:nvPicPr>
        <p:blipFill>
          <a:blip r:embed="rId4"/>
          <a:stretch>
            <a:fillRect/>
          </a:stretch>
        </p:blipFill>
        <p:spPr>
          <a:xfrm>
            <a:off x="6283082" y="718591"/>
            <a:ext cx="5553638" cy="6032886"/>
          </a:xfrm>
          <a:prstGeom prst="rect">
            <a:avLst/>
          </a:prstGeom>
        </p:spPr>
      </p:pic>
      <p:sp>
        <p:nvSpPr>
          <p:cNvPr id="11" name="Tekstfelt 10">
            <a:extLst>
              <a:ext uri="{FF2B5EF4-FFF2-40B4-BE49-F238E27FC236}">
                <a16:creationId xmlns:a16="http://schemas.microsoft.com/office/drawing/2014/main" id="{CAD07ADF-F49F-4038-9FDF-0C16C579DB44}"/>
              </a:ext>
            </a:extLst>
          </p:cNvPr>
          <p:cNvSpPr txBox="1"/>
          <p:nvPr/>
        </p:nvSpPr>
        <p:spPr>
          <a:xfrm>
            <a:off x="179615" y="1165745"/>
            <a:ext cx="1710725" cy="369332"/>
          </a:xfrm>
          <a:prstGeom prst="rect">
            <a:avLst/>
          </a:prstGeom>
          <a:noFill/>
        </p:spPr>
        <p:txBody>
          <a:bodyPr wrap="none" rtlCol="0">
            <a:spAutoFit/>
          </a:bodyPr>
          <a:lstStyle/>
          <a:p>
            <a:r>
              <a:rPr lang="da-DK" dirty="0">
                <a:solidFill>
                  <a:srgbClr val="00437C"/>
                </a:solidFill>
              </a:rPr>
              <a:t>3-lags modellen </a:t>
            </a:r>
          </a:p>
        </p:txBody>
      </p:sp>
      <p:sp>
        <p:nvSpPr>
          <p:cNvPr id="12" name="Tekstfelt 11">
            <a:extLst>
              <a:ext uri="{FF2B5EF4-FFF2-40B4-BE49-F238E27FC236}">
                <a16:creationId xmlns:a16="http://schemas.microsoft.com/office/drawing/2014/main" id="{F3923C8F-A383-4F8D-A362-A34C8F0BFAF0}"/>
              </a:ext>
            </a:extLst>
          </p:cNvPr>
          <p:cNvSpPr txBox="1"/>
          <p:nvPr/>
        </p:nvSpPr>
        <p:spPr>
          <a:xfrm>
            <a:off x="5445398" y="1386780"/>
            <a:ext cx="650602" cy="369332"/>
          </a:xfrm>
          <a:prstGeom prst="rect">
            <a:avLst/>
          </a:prstGeom>
          <a:noFill/>
        </p:spPr>
        <p:txBody>
          <a:bodyPr wrap="square" rtlCol="0">
            <a:spAutoFit/>
          </a:bodyPr>
          <a:lstStyle/>
          <a:p>
            <a:r>
              <a:rPr lang="da-DK" dirty="0">
                <a:solidFill>
                  <a:srgbClr val="00437C"/>
                </a:solidFill>
              </a:rPr>
              <a:t>Core</a:t>
            </a:r>
          </a:p>
        </p:txBody>
      </p:sp>
      <p:sp>
        <p:nvSpPr>
          <p:cNvPr id="13" name="Tekstfelt 12">
            <a:extLst>
              <a:ext uri="{FF2B5EF4-FFF2-40B4-BE49-F238E27FC236}">
                <a16:creationId xmlns:a16="http://schemas.microsoft.com/office/drawing/2014/main" id="{EC33DEBC-168B-42EF-8E8E-B5D2E7D76D68}"/>
              </a:ext>
            </a:extLst>
          </p:cNvPr>
          <p:cNvSpPr txBox="1"/>
          <p:nvPr/>
        </p:nvSpPr>
        <p:spPr>
          <a:xfrm>
            <a:off x="4804367" y="3652826"/>
            <a:ext cx="1291633" cy="369332"/>
          </a:xfrm>
          <a:prstGeom prst="rect">
            <a:avLst/>
          </a:prstGeom>
          <a:noFill/>
        </p:spPr>
        <p:txBody>
          <a:bodyPr wrap="square" rtlCol="0">
            <a:spAutoFit/>
          </a:bodyPr>
          <a:lstStyle/>
          <a:p>
            <a:r>
              <a:rPr lang="da-DK" dirty="0">
                <a:solidFill>
                  <a:srgbClr val="00437C"/>
                </a:solidFill>
              </a:rPr>
              <a:t>Distribution</a:t>
            </a:r>
          </a:p>
        </p:txBody>
      </p:sp>
      <p:sp>
        <p:nvSpPr>
          <p:cNvPr id="14" name="Tekstfelt 13">
            <a:extLst>
              <a:ext uri="{FF2B5EF4-FFF2-40B4-BE49-F238E27FC236}">
                <a16:creationId xmlns:a16="http://schemas.microsoft.com/office/drawing/2014/main" id="{88A618F6-3AD5-486E-BAEC-BE13EC8D44EC}"/>
              </a:ext>
            </a:extLst>
          </p:cNvPr>
          <p:cNvSpPr txBox="1"/>
          <p:nvPr/>
        </p:nvSpPr>
        <p:spPr>
          <a:xfrm>
            <a:off x="5248709" y="6005092"/>
            <a:ext cx="847291" cy="369332"/>
          </a:xfrm>
          <a:prstGeom prst="rect">
            <a:avLst/>
          </a:prstGeom>
          <a:noFill/>
        </p:spPr>
        <p:txBody>
          <a:bodyPr wrap="square" rtlCol="0">
            <a:spAutoFit/>
          </a:bodyPr>
          <a:lstStyle/>
          <a:p>
            <a:r>
              <a:rPr lang="da-DK" dirty="0">
                <a:solidFill>
                  <a:srgbClr val="00437C"/>
                </a:solidFill>
              </a:rPr>
              <a:t>Access</a:t>
            </a:r>
          </a:p>
        </p:txBody>
      </p:sp>
      <p:sp>
        <p:nvSpPr>
          <p:cNvPr id="15" name="Tekstfelt 14">
            <a:extLst>
              <a:ext uri="{FF2B5EF4-FFF2-40B4-BE49-F238E27FC236}">
                <a16:creationId xmlns:a16="http://schemas.microsoft.com/office/drawing/2014/main" id="{0F3AB41D-7F5D-41E0-A1F3-661C2A5B2F1B}"/>
              </a:ext>
            </a:extLst>
          </p:cNvPr>
          <p:cNvSpPr txBox="1"/>
          <p:nvPr/>
        </p:nvSpPr>
        <p:spPr>
          <a:xfrm>
            <a:off x="179615" y="1718579"/>
            <a:ext cx="1217321" cy="369332"/>
          </a:xfrm>
          <a:prstGeom prst="rect">
            <a:avLst/>
          </a:prstGeom>
          <a:noFill/>
        </p:spPr>
        <p:txBody>
          <a:bodyPr wrap="none" rtlCol="0">
            <a:spAutoFit/>
          </a:bodyPr>
          <a:lstStyle/>
          <a:p>
            <a:r>
              <a:rPr lang="da-DK" dirty="0">
                <a:solidFill>
                  <a:srgbClr val="00437C"/>
                </a:solidFill>
              </a:rPr>
              <a:t>Redundans</a:t>
            </a:r>
          </a:p>
        </p:txBody>
      </p:sp>
      <p:cxnSp>
        <p:nvCxnSpPr>
          <p:cNvPr id="20" name="Lige forbindelse 19">
            <a:extLst>
              <a:ext uri="{FF2B5EF4-FFF2-40B4-BE49-F238E27FC236}">
                <a16:creationId xmlns:a16="http://schemas.microsoft.com/office/drawing/2014/main" id="{C3EB5151-C80C-4218-A456-0F268B5C983A}"/>
              </a:ext>
            </a:extLst>
          </p:cNvPr>
          <p:cNvCxnSpPr>
            <a:cxnSpLocks/>
          </p:cNvCxnSpPr>
          <p:nvPr/>
        </p:nvCxnSpPr>
        <p:spPr>
          <a:xfrm flipV="1">
            <a:off x="6812324" y="4022158"/>
            <a:ext cx="0" cy="229484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Lige forbindelse 21">
            <a:extLst>
              <a:ext uri="{FF2B5EF4-FFF2-40B4-BE49-F238E27FC236}">
                <a16:creationId xmlns:a16="http://schemas.microsoft.com/office/drawing/2014/main" id="{32B2EDF5-07F7-473D-BA10-76876F254738}"/>
              </a:ext>
            </a:extLst>
          </p:cNvPr>
          <p:cNvCxnSpPr>
            <a:cxnSpLocks/>
          </p:cNvCxnSpPr>
          <p:nvPr/>
        </p:nvCxnSpPr>
        <p:spPr>
          <a:xfrm>
            <a:off x="7151209" y="3880602"/>
            <a:ext cx="3726998" cy="2924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Tekstfelt 24">
            <a:extLst>
              <a:ext uri="{FF2B5EF4-FFF2-40B4-BE49-F238E27FC236}">
                <a16:creationId xmlns:a16="http://schemas.microsoft.com/office/drawing/2014/main" id="{E842F611-05B3-4515-BF6B-8AB1DCC0C5B1}"/>
              </a:ext>
            </a:extLst>
          </p:cNvPr>
          <p:cNvSpPr txBox="1"/>
          <p:nvPr/>
        </p:nvSpPr>
        <p:spPr>
          <a:xfrm>
            <a:off x="179615" y="2042327"/>
            <a:ext cx="1223412" cy="369332"/>
          </a:xfrm>
          <a:prstGeom prst="rect">
            <a:avLst/>
          </a:prstGeom>
          <a:noFill/>
        </p:spPr>
        <p:txBody>
          <a:bodyPr wrap="none" rtlCol="0">
            <a:spAutoFit/>
          </a:bodyPr>
          <a:lstStyle/>
          <a:p>
            <a:r>
              <a:rPr lang="da-DK" dirty="0" err="1">
                <a:solidFill>
                  <a:srgbClr val="00437C"/>
                </a:solidFill>
              </a:rPr>
              <a:t>Channeling</a:t>
            </a:r>
            <a:endParaRPr lang="da-DK" dirty="0">
              <a:solidFill>
                <a:srgbClr val="00437C"/>
              </a:solidFill>
            </a:endParaRPr>
          </a:p>
        </p:txBody>
      </p:sp>
      <p:sp>
        <p:nvSpPr>
          <p:cNvPr id="26" name="Ellipse 25">
            <a:extLst>
              <a:ext uri="{FF2B5EF4-FFF2-40B4-BE49-F238E27FC236}">
                <a16:creationId xmlns:a16="http://schemas.microsoft.com/office/drawing/2014/main" id="{B00A34A2-A172-4905-906D-CC6A3D056817}"/>
              </a:ext>
            </a:extLst>
          </p:cNvPr>
          <p:cNvSpPr/>
          <p:nvPr/>
        </p:nvSpPr>
        <p:spPr>
          <a:xfrm>
            <a:off x="8572849" y="3480326"/>
            <a:ext cx="935177" cy="85904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1" name="Tekstfelt 30">
            <a:extLst>
              <a:ext uri="{FF2B5EF4-FFF2-40B4-BE49-F238E27FC236}">
                <a16:creationId xmlns:a16="http://schemas.microsoft.com/office/drawing/2014/main" id="{FA363F7E-0F6D-41DA-B874-2138105FA95A}"/>
              </a:ext>
            </a:extLst>
          </p:cNvPr>
          <p:cNvSpPr txBox="1"/>
          <p:nvPr/>
        </p:nvSpPr>
        <p:spPr>
          <a:xfrm>
            <a:off x="173524" y="2410495"/>
            <a:ext cx="1937453" cy="369332"/>
          </a:xfrm>
          <a:prstGeom prst="rect">
            <a:avLst/>
          </a:prstGeom>
          <a:noFill/>
        </p:spPr>
        <p:txBody>
          <a:bodyPr wrap="none" rtlCol="0">
            <a:spAutoFit/>
          </a:bodyPr>
          <a:lstStyle/>
          <a:p>
            <a:r>
              <a:rPr lang="da-DK" dirty="0">
                <a:solidFill>
                  <a:srgbClr val="00437C"/>
                </a:solidFill>
              </a:rPr>
              <a:t>Fysisk adskilt / vlan</a:t>
            </a:r>
          </a:p>
        </p:txBody>
      </p:sp>
      <p:sp>
        <p:nvSpPr>
          <p:cNvPr id="24" name="Rectangle 1">
            <a:extLst>
              <a:ext uri="{FF2B5EF4-FFF2-40B4-BE49-F238E27FC236}">
                <a16:creationId xmlns:a16="http://schemas.microsoft.com/office/drawing/2014/main" id="{A4A64D9D-A825-9139-415C-044C7659E9C6}"/>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28" name="Picture 2" descr="logo_hd.png">
            <a:extLst>
              <a:ext uri="{FF2B5EF4-FFF2-40B4-BE49-F238E27FC236}">
                <a16:creationId xmlns:a16="http://schemas.microsoft.com/office/drawing/2014/main" id="{CA014F63-72FA-CA87-7AB2-FC0A7016C537}"/>
              </a:ext>
            </a:extLst>
          </p:cNvPr>
          <p:cNvPicPr>
            <a:picLocks noChangeAspect="1"/>
          </p:cNvPicPr>
          <p:nvPr/>
        </p:nvPicPr>
        <p:blipFill>
          <a:blip r:embed="rId5"/>
          <a:stretch>
            <a:fillRect/>
          </a:stretch>
        </p:blipFill>
        <p:spPr>
          <a:xfrm>
            <a:off x="9432839" y="16632"/>
            <a:ext cx="2271481" cy="762568"/>
          </a:xfrm>
          <a:prstGeom prst="rect">
            <a:avLst/>
          </a:prstGeom>
        </p:spPr>
      </p:pic>
      <p:sp>
        <p:nvSpPr>
          <p:cNvPr id="30" name="TextBox 3">
            <a:extLst>
              <a:ext uri="{FF2B5EF4-FFF2-40B4-BE49-F238E27FC236}">
                <a16:creationId xmlns:a16="http://schemas.microsoft.com/office/drawing/2014/main" id="{8F566636-784A-BAD4-E170-367C4437905A}"/>
              </a:ext>
            </a:extLst>
          </p:cNvPr>
          <p:cNvSpPr txBox="1"/>
          <p:nvPr/>
        </p:nvSpPr>
        <p:spPr>
          <a:xfrm>
            <a:off x="548640" y="164592"/>
            <a:ext cx="3780394" cy="553998"/>
          </a:xfrm>
          <a:prstGeom prst="rect">
            <a:avLst/>
          </a:prstGeom>
          <a:noFill/>
        </p:spPr>
        <p:txBody>
          <a:bodyPr wrap="none">
            <a:spAutoFit/>
          </a:bodyPr>
          <a:lstStyle/>
          <a:p>
            <a:pPr>
              <a:defRPr sz="3000" b="1">
                <a:solidFill>
                  <a:srgbClr val="FFFFFF"/>
                </a:solidFill>
              </a:defRPr>
            </a:pPr>
            <a:r>
              <a:rPr lang="da-DK" noProof="0" dirty="0"/>
              <a:t>Introduktion til netværk</a:t>
            </a:r>
          </a:p>
        </p:txBody>
      </p:sp>
    </p:spTree>
    <p:extLst>
      <p:ext uri="{BB962C8B-B14F-4D97-AF65-F5344CB8AC3E}">
        <p14:creationId xmlns:p14="http://schemas.microsoft.com/office/powerpoint/2010/main" val="80150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6" presetClass="emph" presetSubtype="0" repeatCount="indefinite" fill="hold" grpId="1" nodeType="clickEffect">
                                  <p:stCondLst>
                                    <p:cond delay="0"/>
                                  </p:stCondLst>
                                  <p:endCondLst>
                                    <p:cond evt="onNext" delay="0">
                                      <p:tgtEl>
                                        <p:sldTgt/>
                                      </p:tgtEl>
                                    </p:cond>
                                  </p:endCondLst>
                                  <p:childTnLst>
                                    <p:animEffect transition="out" filter="fade">
                                      <p:cBhvr>
                                        <p:cTn id="30" dur="500" tmFilter="0, 0; .2, .5; .8, .5; 1, 0"/>
                                        <p:tgtEl>
                                          <p:spTgt spid="15"/>
                                        </p:tgtEl>
                                      </p:cBhvr>
                                    </p:animEffect>
                                    <p:animScale>
                                      <p:cBhvr>
                                        <p:cTn id="31" dur="250" autoRev="1" fill="hold"/>
                                        <p:tgtEl>
                                          <p:spTgt spid="15"/>
                                        </p:tgtEl>
                                      </p:cBhvr>
                                      <p:by x="105000" y="105000"/>
                                    </p:animScale>
                                  </p:childTnLst>
                                </p:cTn>
                              </p:par>
                              <p:par>
                                <p:cTn id="32" presetID="1"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26" presetClass="emph" presetSubtype="0" repeatCount="indefinite" fill="hold" nodeType="withEffect">
                                  <p:stCondLst>
                                    <p:cond delay="0"/>
                                  </p:stCondLst>
                                  <p:endCondLst>
                                    <p:cond evt="onNext" delay="0">
                                      <p:tgtEl>
                                        <p:sldTgt/>
                                      </p:tgtEl>
                                    </p:cond>
                                  </p:endCondLst>
                                  <p:childTnLst>
                                    <p:animEffect transition="out" filter="fade">
                                      <p:cBhvr>
                                        <p:cTn id="35" dur="500" tmFilter="0, 0; .2, .5; .8, .5; 1, 0"/>
                                        <p:tgtEl>
                                          <p:spTgt spid="20"/>
                                        </p:tgtEl>
                                      </p:cBhvr>
                                    </p:animEffect>
                                    <p:animScale>
                                      <p:cBhvr>
                                        <p:cTn id="36" dur="250" autoRev="1" fill="hold"/>
                                        <p:tgtEl>
                                          <p:spTgt spid="20"/>
                                        </p:tgtEl>
                                      </p:cBhvr>
                                      <p:by x="105000" y="105000"/>
                                    </p:animScale>
                                  </p:childTnLst>
                                </p:cTn>
                              </p:par>
                              <p:par>
                                <p:cTn id="37" presetID="1"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26" presetClass="emph" presetSubtype="0" repeatCount="indefinite" fill="hold" nodeType="withEffect">
                                  <p:stCondLst>
                                    <p:cond delay="0"/>
                                  </p:stCondLst>
                                  <p:endCondLst>
                                    <p:cond evt="onNext" delay="0">
                                      <p:tgtEl>
                                        <p:sldTgt/>
                                      </p:tgtEl>
                                    </p:cond>
                                  </p:endCondLst>
                                  <p:childTnLst>
                                    <p:animEffect transition="out" filter="fade">
                                      <p:cBhvr>
                                        <p:cTn id="40" dur="500" tmFilter="0, 0; .2, .5; .8, .5; 1, 0"/>
                                        <p:tgtEl>
                                          <p:spTgt spid="22"/>
                                        </p:tgtEl>
                                      </p:cBhvr>
                                    </p:animEffect>
                                    <p:animScale>
                                      <p:cBhvr>
                                        <p:cTn id="41" dur="250" autoRev="1" fill="hold"/>
                                        <p:tgtEl>
                                          <p:spTgt spid="22"/>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childTnLst>
                                </p:cTn>
                              </p:par>
                              <p:par>
                                <p:cTn id="46" presetID="1" presetClass="exit" presetSubtype="0" fill="hold" nodeType="withEffect">
                                  <p:stCondLst>
                                    <p:cond delay="0"/>
                                  </p:stCondLst>
                                  <p:childTnLst>
                                    <p:set>
                                      <p:cBhvr>
                                        <p:cTn id="47" dur="1" fill="hold">
                                          <p:stCondLst>
                                            <p:cond delay="0"/>
                                          </p:stCondLst>
                                        </p:cTn>
                                        <p:tgtEl>
                                          <p:spTgt spid="22"/>
                                        </p:tgtEl>
                                        <p:attrNameLst>
                                          <p:attrName>style.visibility</p:attrName>
                                        </p:attrNameLst>
                                      </p:cBhvr>
                                      <p:to>
                                        <p:strVal val="hidden"/>
                                      </p:to>
                                    </p:set>
                                  </p:childTnLst>
                                </p:cTn>
                              </p:par>
                              <p:par>
                                <p:cTn id="48" presetID="1" presetClass="exit" presetSubtype="0" fill="hold" nodeType="withEffect">
                                  <p:stCondLst>
                                    <p:cond delay="0"/>
                                  </p:stCondLst>
                                  <p:childTnLst>
                                    <p:set>
                                      <p:cBhvr>
                                        <p:cTn id="49" dur="1" fill="hold">
                                          <p:stCondLst>
                                            <p:cond delay="0"/>
                                          </p:stCondLst>
                                        </p:cTn>
                                        <p:tgtEl>
                                          <p:spTgt spid="20"/>
                                        </p:tgtEl>
                                        <p:attrNameLst>
                                          <p:attrName>style.visibility</p:attrName>
                                        </p:attrNameLst>
                                      </p:cBhvr>
                                      <p:to>
                                        <p:strVal val="hidden"/>
                                      </p:to>
                                    </p:set>
                                  </p:childTnLst>
                                </p:cTn>
                              </p:par>
                              <p:par>
                                <p:cTn id="50" presetID="1"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5" grpId="1"/>
      <p:bldP spid="25" grpId="0"/>
      <p:bldP spid="26" grpId="0" animBg="1"/>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18E8C1AB-0F99-41C6-A57C-FF72B1D9CAEB}"/>
              </a:ext>
            </a:extLst>
          </p:cNvPr>
          <p:cNvSpPr>
            <a:spLocks noGrp="1"/>
          </p:cNvSpPr>
          <p:nvPr>
            <p:ph type="sldNum" sz="quarter" idx="12"/>
          </p:nvPr>
        </p:nvSpPr>
        <p:spPr/>
        <p:txBody>
          <a:bodyPr/>
          <a:lstStyle/>
          <a:p>
            <a:pPr rtl="0"/>
            <a:fld id="{19B51A1E-902D-48AF-9020-955120F399B6}" type="slidenum">
              <a:rPr lang="da-DK" smtClean="0"/>
              <a:pPr rtl="0"/>
              <a:t>29</a:t>
            </a:fld>
            <a:endParaRPr lang="da-DK" dirty="0"/>
          </a:p>
        </p:txBody>
      </p:sp>
      <p:pic>
        <p:nvPicPr>
          <p:cNvPr id="7" name="Billede 6">
            <a:extLst>
              <a:ext uri="{FF2B5EF4-FFF2-40B4-BE49-F238E27FC236}">
                <a16:creationId xmlns:a16="http://schemas.microsoft.com/office/drawing/2014/main" id="{7DB10DF0-0AD3-4602-AEF9-8FB9850B05E0}"/>
              </a:ext>
            </a:extLst>
          </p:cNvPr>
          <p:cNvPicPr>
            <a:picLocks noChangeAspect="1"/>
          </p:cNvPicPr>
          <p:nvPr/>
        </p:nvPicPr>
        <p:blipFill>
          <a:blip r:embed="rId3"/>
          <a:stretch>
            <a:fillRect/>
          </a:stretch>
        </p:blipFill>
        <p:spPr>
          <a:xfrm>
            <a:off x="0" y="390920"/>
            <a:ext cx="11829535" cy="5775323"/>
          </a:xfrm>
          <a:prstGeom prst="rect">
            <a:avLst/>
          </a:prstGeom>
        </p:spPr>
      </p:pic>
      <p:sp>
        <p:nvSpPr>
          <p:cNvPr id="3" name="Rectangle 1">
            <a:extLst>
              <a:ext uri="{FF2B5EF4-FFF2-40B4-BE49-F238E27FC236}">
                <a16:creationId xmlns:a16="http://schemas.microsoft.com/office/drawing/2014/main" id="{1BAECEC7-ADA1-8823-5323-D41FC07F84A7}"/>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6" name="Picture 2" descr="logo_hd.png">
            <a:extLst>
              <a:ext uri="{FF2B5EF4-FFF2-40B4-BE49-F238E27FC236}">
                <a16:creationId xmlns:a16="http://schemas.microsoft.com/office/drawing/2014/main" id="{FF1FBF50-8CBB-0E1C-BB21-FF139E09B328}"/>
              </a:ext>
            </a:extLst>
          </p:cNvPr>
          <p:cNvPicPr>
            <a:picLocks noChangeAspect="1"/>
          </p:cNvPicPr>
          <p:nvPr/>
        </p:nvPicPr>
        <p:blipFill>
          <a:blip r:embed="rId4"/>
          <a:stretch>
            <a:fillRect/>
          </a:stretch>
        </p:blipFill>
        <p:spPr>
          <a:xfrm>
            <a:off x="9432839" y="16632"/>
            <a:ext cx="2271481" cy="762568"/>
          </a:xfrm>
          <a:prstGeom prst="rect">
            <a:avLst/>
          </a:prstGeom>
        </p:spPr>
      </p:pic>
      <p:sp>
        <p:nvSpPr>
          <p:cNvPr id="9" name="TextBox 3">
            <a:extLst>
              <a:ext uri="{FF2B5EF4-FFF2-40B4-BE49-F238E27FC236}">
                <a16:creationId xmlns:a16="http://schemas.microsoft.com/office/drawing/2014/main" id="{CABFF01E-07A0-E229-B516-893A7AA15CD5}"/>
              </a:ext>
            </a:extLst>
          </p:cNvPr>
          <p:cNvSpPr txBox="1"/>
          <p:nvPr/>
        </p:nvSpPr>
        <p:spPr>
          <a:xfrm>
            <a:off x="548640" y="164592"/>
            <a:ext cx="3780394" cy="553998"/>
          </a:xfrm>
          <a:prstGeom prst="rect">
            <a:avLst/>
          </a:prstGeom>
          <a:noFill/>
        </p:spPr>
        <p:txBody>
          <a:bodyPr wrap="none">
            <a:spAutoFit/>
          </a:bodyPr>
          <a:lstStyle/>
          <a:p>
            <a:pPr>
              <a:defRPr sz="3000" b="1">
                <a:solidFill>
                  <a:srgbClr val="FFFFFF"/>
                </a:solidFill>
              </a:defRPr>
            </a:pPr>
            <a:r>
              <a:rPr lang="da-DK" noProof="0" dirty="0"/>
              <a:t>Introduktion til netværk</a:t>
            </a:r>
          </a:p>
        </p:txBody>
      </p:sp>
    </p:spTree>
    <p:extLst>
      <p:ext uri="{BB962C8B-B14F-4D97-AF65-F5344CB8AC3E}">
        <p14:creationId xmlns:p14="http://schemas.microsoft.com/office/powerpoint/2010/main" val="3772053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F38B74D4-D067-4574-BF39-3036DF43C82C}"/>
              </a:ext>
            </a:extLst>
          </p:cNvPr>
          <p:cNvSpPr>
            <a:spLocks noGrp="1"/>
          </p:cNvSpPr>
          <p:nvPr>
            <p:ph type="sldNum" sz="quarter" idx="33"/>
          </p:nvPr>
        </p:nvSpPr>
        <p:spPr/>
        <p:txBody>
          <a:bodyPr/>
          <a:lstStyle/>
          <a:p>
            <a:pPr rtl="0"/>
            <a:fld id="{19B51A1E-902D-48AF-9020-955120F399B6}" type="slidenum">
              <a:rPr lang="da-DK" noProof="0" smtClean="0"/>
              <a:pPr rtl="0"/>
              <a:t>30</a:t>
            </a:fld>
            <a:endParaRPr lang="da-DK" noProof="0" dirty="0"/>
          </a:p>
        </p:txBody>
      </p:sp>
      <p:pic>
        <p:nvPicPr>
          <p:cNvPr id="27" name="Billede 26">
            <a:extLst>
              <a:ext uri="{FF2B5EF4-FFF2-40B4-BE49-F238E27FC236}">
                <a16:creationId xmlns:a16="http://schemas.microsoft.com/office/drawing/2014/main" id="{69112D80-62B7-46F1-83C5-05DE0D814E7F}"/>
              </a:ext>
            </a:extLst>
          </p:cNvPr>
          <p:cNvPicPr>
            <a:picLocks noChangeAspect="1"/>
          </p:cNvPicPr>
          <p:nvPr/>
        </p:nvPicPr>
        <p:blipFill>
          <a:blip r:embed="rId2"/>
          <a:stretch>
            <a:fillRect/>
          </a:stretch>
        </p:blipFill>
        <p:spPr>
          <a:xfrm>
            <a:off x="2286000" y="1333500"/>
            <a:ext cx="7620000" cy="4191000"/>
          </a:xfrm>
          <a:prstGeom prst="rect">
            <a:avLst/>
          </a:prstGeom>
        </p:spPr>
      </p:pic>
      <p:pic>
        <p:nvPicPr>
          <p:cNvPr id="29" name="Billede 28" descr="Et billede, der indeholder skærmbillede&#10;&#10;Automatisk genereret beskrivelse">
            <a:extLst>
              <a:ext uri="{FF2B5EF4-FFF2-40B4-BE49-F238E27FC236}">
                <a16:creationId xmlns:a16="http://schemas.microsoft.com/office/drawing/2014/main" id="{BA92F59B-24EC-42E3-8051-40067BB2770B}"/>
              </a:ext>
            </a:extLst>
          </p:cNvPr>
          <p:cNvPicPr>
            <a:picLocks noChangeAspect="1"/>
          </p:cNvPicPr>
          <p:nvPr/>
        </p:nvPicPr>
        <p:blipFill>
          <a:blip r:embed="rId3"/>
          <a:stretch>
            <a:fillRect/>
          </a:stretch>
        </p:blipFill>
        <p:spPr>
          <a:xfrm>
            <a:off x="1359446" y="700000"/>
            <a:ext cx="9144000" cy="6858000"/>
          </a:xfrm>
          <a:prstGeom prst="rect">
            <a:avLst/>
          </a:prstGeom>
        </p:spPr>
      </p:pic>
      <p:sp>
        <p:nvSpPr>
          <p:cNvPr id="7" name="Rectangle 1">
            <a:extLst>
              <a:ext uri="{FF2B5EF4-FFF2-40B4-BE49-F238E27FC236}">
                <a16:creationId xmlns:a16="http://schemas.microsoft.com/office/drawing/2014/main" id="{E98B8BFB-58F3-A71E-F2C5-C03AB1036647}"/>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0" name="Picture 2" descr="logo_hd.png">
            <a:extLst>
              <a:ext uri="{FF2B5EF4-FFF2-40B4-BE49-F238E27FC236}">
                <a16:creationId xmlns:a16="http://schemas.microsoft.com/office/drawing/2014/main" id="{3746DAC5-ED59-F6A5-C9AC-41819FECDDDB}"/>
              </a:ext>
            </a:extLst>
          </p:cNvPr>
          <p:cNvPicPr>
            <a:picLocks noChangeAspect="1"/>
          </p:cNvPicPr>
          <p:nvPr/>
        </p:nvPicPr>
        <p:blipFill>
          <a:blip r:embed="rId4"/>
          <a:stretch>
            <a:fillRect/>
          </a:stretch>
        </p:blipFill>
        <p:spPr>
          <a:xfrm>
            <a:off x="9432839" y="16632"/>
            <a:ext cx="2271481" cy="762568"/>
          </a:xfrm>
          <a:prstGeom prst="rect">
            <a:avLst/>
          </a:prstGeom>
        </p:spPr>
      </p:pic>
      <p:sp>
        <p:nvSpPr>
          <p:cNvPr id="12" name="TextBox 3">
            <a:extLst>
              <a:ext uri="{FF2B5EF4-FFF2-40B4-BE49-F238E27FC236}">
                <a16:creationId xmlns:a16="http://schemas.microsoft.com/office/drawing/2014/main" id="{20220617-8EEA-868E-376E-3BE08DE81BB0}"/>
              </a:ext>
            </a:extLst>
          </p:cNvPr>
          <p:cNvSpPr txBox="1"/>
          <p:nvPr/>
        </p:nvSpPr>
        <p:spPr>
          <a:xfrm>
            <a:off x="548640" y="164592"/>
            <a:ext cx="1881412" cy="553998"/>
          </a:xfrm>
          <a:prstGeom prst="rect">
            <a:avLst/>
          </a:prstGeom>
          <a:noFill/>
        </p:spPr>
        <p:txBody>
          <a:bodyPr wrap="none">
            <a:spAutoFit/>
          </a:bodyPr>
          <a:lstStyle/>
          <a:p>
            <a:pPr>
              <a:defRPr sz="3000" b="1">
                <a:solidFill>
                  <a:srgbClr val="FFFFFF"/>
                </a:solidFill>
              </a:defRPr>
            </a:pPr>
            <a:r>
              <a:rPr lang="da-DK" noProof="0" dirty="0"/>
              <a:t>IP Adresser</a:t>
            </a:r>
          </a:p>
        </p:txBody>
      </p:sp>
    </p:spTree>
    <p:extLst>
      <p:ext uri="{BB962C8B-B14F-4D97-AF65-F5344CB8AC3E}">
        <p14:creationId xmlns:p14="http://schemas.microsoft.com/office/powerpoint/2010/main" val="356889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Pladsholder til slidenummer 4">
            <a:extLst>
              <a:ext uri="{FF2B5EF4-FFF2-40B4-BE49-F238E27FC236}">
                <a16:creationId xmlns:a16="http://schemas.microsoft.com/office/drawing/2014/main" id="{DC811F73-B28C-4378-BC5E-DCAE00565C95}"/>
              </a:ext>
            </a:extLst>
          </p:cNvPr>
          <p:cNvSpPr>
            <a:spLocks noGrp="1"/>
          </p:cNvSpPr>
          <p:nvPr>
            <p:ph type="sldNum" sz="quarter" idx="33"/>
          </p:nvPr>
        </p:nvSpPr>
        <p:spPr/>
        <p:txBody>
          <a:bodyPr/>
          <a:lstStyle/>
          <a:p>
            <a:pPr rtl="0"/>
            <a:fld id="{19B51A1E-902D-48AF-9020-955120F399B6}" type="slidenum">
              <a:rPr lang="da-DK" noProof="0" smtClean="0"/>
              <a:pPr rtl="0"/>
              <a:t>31</a:t>
            </a:fld>
            <a:endParaRPr lang="da-DK" noProof="0" dirty="0"/>
          </a:p>
        </p:txBody>
      </p:sp>
      <p:sp>
        <p:nvSpPr>
          <p:cNvPr id="7" name="Tekstfelt 6">
            <a:extLst>
              <a:ext uri="{FF2B5EF4-FFF2-40B4-BE49-F238E27FC236}">
                <a16:creationId xmlns:a16="http://schemas.microsoft.com/office/drawing/2014/main" id="{278913A1-7A97-4BA3-877D-F1299F51E867}"/>
              </a:ext>
            </a:extLst>
          </p:cNvPr>
          <p:cNvSpPr txBox="1"/>
          <p:nvPr/>
        </p:nvSpPr>
        <p:spPr>
          <a:xfrm>
            <a:off x="432000" y="1010961"/>
            <a:ext cx="6099932" cy="369332"/>
          </a:xfrm>
          <a:prstGeom prst="rect">
            <a:avLst/>
          </a:prstGeom>
          <a:noFill/>
        </p:spPr>
        <p:txBody>
          <a:bodyPr wrap="square">
            <a:spAutoFit/>
          </a:bodyPr>
          <a:lstStyle/>
          <a:p>
            <a:r>
              <a:rPr lang="da-DK" b="1" dirty="0">
                <a:solidFill>
                  <a:srgbClr val="00437C"/>
                </a:solidFill>
              </a:rPr>
              <a:t>Typer af kommunikation </a:t>
            </a:r>
            <a:endParaRPr lang="da-DK" dirty="0">
              <a:solidFill>
                <a:srgbClr val="00437C"/>
              </a:solidFill>
            </a:endParaRPr>
          </a:p>
        </p:txBody>
      </p:sp>
      <p:pic>
        <p:nvPicPr>
          <p:cNvPr id="9" name="Billede 8" descr="Et billede, der indeholder sløring, vektorgrafik&#10;&#10;Automatisk genereret beskrivelse">
            <a:extLst>
              <a:ext uri="{FF2B5EF4-FFF2-40B4-BE49-F238E27FC236}">
                <a16:creationId xmlns:a16="http://schemas.microsoft.com/office/drawing/2014/main" id="{4F19EAA4-4BB3-4C1F-9E21-64151805BDB2}"/>
              </a:ext>
            </a:extLst>
          </p:cNvPr>
          <p:cNvPicPr>
            <a:picLocks noChangeAspect="1"/>
          </p:cNvPicPr>
          <p:nvPr/>
        </p:nvPicPr>
        <p:blipFill>
          <a:blip r:embed="rId2"/>
          <a:stretch>
            <a:fillRect/>
          </a:stretch>
        </p:blipFill>
        <p:spPr>
          <a:xfrm>
            <a:off x="-128441" y="1942678"/>
            <a:ext cx="3528060" cy="2352040"/>
          </a:xfrm>
          <a:prstGeom prst="rect">
            <a:avLst/>
          </a:prstGeom>
        </p:spPr>
      </p:pic>
      <p:pic>
        <p:nvPicPr>
          <p:cNvPr id="11" name="Billede 10">
            <a:extLst>
              <a:ext uri="{FF2B5EF4-FFF2-40B4-BE49-F238E27FC236}">
                <a16:creationId xmlns:a16="http://schemas.microsoft.com/office/drawing/2014/main" id="{5FB958A3-0DFE-4A3A-A5A8-68247A8779BA}"/>
              </a:ext>
            </a:extLst>
          </p:cNvPr>
          <p:cNvPicPr>
            <a:picLocks noChangeAspect="1"/>
          </p:cNvPicPr>
          <p:nvPr/>
        </p:nvPicPr>
        <p:blipFill>
          <a:blip r:embed="rId3"/>
          <a:stretch>
            <a:fillRect/>
          </a:stretch>
        </p:blipFill>
        <p:spPr>
          <a:xfrm>
            <a:off x="-128443" y="4582915"/>
            <a:ext cx="3528062" cy="2352041"/>
          </a:xfrm>
          <a:prstGeom prst="rect">
            <a:avLst/>
          </a:prstGeom>
        </p:spPr>
      </p:pic>
      <p:pic>
        <p:nvPicPr>
          <p:cNvPr id="13" name="Billede 12">
            <a:extLst>
              <a:ext uri="{FF2B5EF4-FFF2-40B4-BE49-F238E27FC236}">
                <a16:creationId xmlns:a16="http://schemas.microsoft.com/office/drawing/2014/main" id="{09577434-35A7-4142-9D44-49499FD6D1A8}"/>
              </a:ext>
            </a:extLst>
          </p:cNvPr>
          <p:cNvPicPr>
            <a:picLocks noChangeAspect="1"/>
          </p:cNvPicPr>
          <p:nvPr/>
        </p:nvPicPr>
        <p:blipFill>
          <a:blip r:embed="rId4"/>
          <a:stretch>
            <a:fillRect/>
          </a:stretch>
        </p:blipFill>
        <p:spPr>
          <a:xfrm>
            <a:off x="8231940" y="1744883"/>
            <a:ext cx="3528061" cy="2352040"/>
          </a:xfrm>
          <a:prstGeom prst="rect">
            <a:avLst/>
          </a:prstGeom>
        </p:spPr>
      </p:pic>
      <p:pic>
        <p:nvPicPr>
          <p:cNvPr id="15" name="Billede 14">
            <a:extLst>
              <a:ext uri="{FF2B5EF4-FFF2-40B4-BE49-F238E27FC236}">
                <a16:creationId xmlns:a16="http://schemas.microsoft.com/office/drawing/2014/main" id="{3ECAEAD6-818E-4A9B-AE9F-A54D02F4E46C}"/>
              </a:ext>
            </a:extLst>
          </p:cNvPr>
          <p:cNvPicPr>
            <a:picLocks noChangeAspect="1"/>
          </p:cNvPicPr>
          <p:nvPr/>
        </p:nvPicPr>
        <p:blipFill>
          <a:blip r:embed="rId5"/>
          <a:stretch>
            <a:fillRect/>
          </a:stretch>
        </p:blipFill>
        <p:spPr>
          <a:xfrm>
            <a:off x="8231940" y="4582915"/>
            <a:ext cx="3528060" cy="2352040"/>
          </a:xfrm>
          <a:prstGeom prst="rect">
            <a:avLst/>
          </a:prstGeom>
        </p:spPr>
      </p:pic>
      <p:pic>
        <p:nvPicPr>
          <p:cNvPr id="17" name="Billede 16" descr="Et billede, der indeholder kort&#10;&#10;Automatisk genereret beskrivelse">
            <a:extLst>
              <a:ext uri="{FF2B5EF4-FFF2-40B4-BE49-F238E27FC236}">
                <a16:creationId xmlns:a16="http://schemas.microsoft.com/office/drawing/2014/main" id="{4A5C97A6-6B94-4F97-9AAE-E0757E0F10A1}"/>
              </a:ext>
            </a:extLst>
          </p:cNvPr>
          <p:cNvPicPr>
            <a:picLocks noChangeAspect="1"/>
          </p:cNvPicPr>
          <p:nvPr/>
        </p:nvPicPr>
        <p:blipFill>
          <a:blip r:embed="rId6"/>
          <a:stretch>
            <a:fillRect/>
          </a:stretch>
        </p:blipFill>
        <p:spPr>
          <a:xfrm>
            <a:off x="3861698" y="2968841"/>
            <a:ext cx="3938242" cy="2625495"/>
          </a:xfrm>
          <a:prstGeom prst="rect">
            <a:avLst/>
          </a:prstGeom>
        </p:spPr>
      </p:pic>
      <p:sp>
        <p:nvSpPr>
          <p:cNvPr id="19" name="Tekstfelt 18">
            <a:extLst>
              <a:ext uri="{FF2B5EF4-FFF2-40B4-BE49-F238E27FC236}">
                <a16:creationId xmlns:a16="http://schemas.microsoft.com/office/drawing/2014/main" id="{655974AB-2775-458F-9F5E-0DD229CA9351}"/>
              </a:ext>
            </a:extLst>
          </p:cNvPr>
          <p:cNvSpPr txBox="1"/>
          <p:nvPr/>
        </p:nvSpPr>
        <p:spPr>
          <a:xfrm>
            <a:off x="557480" y="1551206"/>
            <a:ext cx="2156214" cy="369332"/>
          </a:xfrm>
          <a:prstGeom prst="rect">
            <a:avLst/>
          </a:prstGeom>
          <a:noFill/>
        </p:spPr>
        <p:txBody>
          <a:bodyPr wrap="square">
            <a:spAutoFit/>
          </a:bodyPr>
          <a:lstStyle/>
          <a:p>
            <a:r>
              <a:rPr lang="da-DK" b="1" dirty="0" err="1">
                <a:solidFill>
                  <a:srgbClr val="00437C"/>
                </a:solidFill>
              </a:rPr>
              <a:t>Unicast</a:t>
            </a:r>
            <a:r>
              <a:rPr lang="da-DK" b="1" dirty="0">
                <a:solidFill>
                  <a:srgbClr val="00437C"/>
                </a:solidFill>
              </a:rPr>
              <a:t> (En –Til – En)</a:t>
            </a:r>
            <a:r>
              <a:rPr lang="da-DK" sz="1800" b="1" dirty="0">
                <a:solidFill>
                  <a:srgbClr val="00437C"/>
                </a:solidFill>
              </a:rPr>
              <a:t> </a:t>
            </a:r>
            <a:endParaRPr lang="da-DK" dirty="0">
              <a:solidFill>
                <a:srgbClr val="00437C"/>
              </a:solidFill>
            </a:endParaRPr>
          </a:p>
        </p:txBody>
      </p:sp>
      <p:sp>
        <p:nvSpPr>
          <p:cNvPr id="21" name="Tekstfelt 20">
            <a:extLst>
              <a:ext uri="{FF2B5EF4-FFF2-40B4-BE49-F238E27FC236}">
                <a16:creationId xmlns:a16="http://schemas.microsoft.com/office/drawing/2014/main" id="{85F06142-B359-4C28-BD99-D897A773AC66}"/>
              </a:ext>
            </a:extLst>
          </p:cNvPr>
          <p:cNvSpPr txBox="1"/>
          <p:nvPr/>
        </p:nvSpPr>
        <p:spPr>
          <a:xfrm>
            <a:off x="274366" y="4294718"/>
            <a:ext cx="2722442" cy="369332"/>
          </a:xfrm>
          <a:prstGeom prst="rect">
            <a:avLst/>
          </a:prstGeom>
          <a:noFill/>
        </p:spPr>
        <p:txBody>
          <a:bodyPr wrap="square">
            <a:spAutoFit/>
          </a:bodyPr>
          <a:lstStyle/>
          <a:p>
            <a:r>
              <a:rPr lang="da-DK" sz="1800" b="1" dirty="0">
                <a:solidFill>
                  <a:srgbClr val="00437C"/>
                </a:solidFill>
              </a:rPr>
              <a:t>Multicast (En – Til – Mange) </a:t>
            </a:r>
            <a:endParaRPr lang="da-DK" dirty="0">
              <a:solidFill>
                <a:srgbClr val="00437C"/>
              </a:solidFill>
            </a:endParaRPr>
          </a:p>
        </p:txBody>
      </p:sp>
      <p:sp>
        <p:nvSpPr>
          <p:cNvPr id="22" name="Tekstfelt 21">
            <a:extLst>
              <a:ext uri="{FF2B5EF4-FFF2-40B4-BE49-F238E27FC236}">
                <a16:creationId xmlns:a16="http://schemas.microsoft.com/office/drawing/2014/main" id="{9D95D253-7FEC-44F2-A8A6-D9254ACBD353}"/>
              </a:ext>
            </a:extLst>
          </p:cNvPr>
          <p:cNvSpPr txBox="1"/>
          <p:nvPr/>
        </p:nvSpPr>
        <p:spPr>
          <a:xfrm>
            <a:off x="8752322" y="1551206"/>
            <a:ext cx="2487295" cy="369332"/>
          </a:xfrm>
          <a:prstGeom prst="rect">
            <a:avLst/>
          </a:prstGeom>
          <a:noFill/>
        </p:spPr>
        <p:txBody>
          <a:bodyPr wrap="square">
            <a:spAutoFit/>
          </a:bodyPr>
          <a:lstStyle/>
          <a:p>
            <a:r>
              <a:rPr lang="da-DK" b="1" dirty="0">
                <a:solidFill>
                  <a:srgbClr val="00437C"/>
                </a:solidFill>
              </a:rPr>
              <a:t>Broadcast (En –Til – Alle)</a:t>
            </a:r>
            <a:r>
              <a:rPr lang="da-DK" sz="1800" b="1" dirty="0">
                <a:solidFill>
                  <a:srgbClr val="00437C"/>
                </a:solidFill>
              </a:rPr>
              <a:t> </a:t>
            </a:r>
            <a:endParaRPr lang="da-DK" dirty="0">
              <a:solidFill>
                <a:srgbClr val="00437C"/>
              </a:solidFill>
            </a:endParaRPr>
          </a:p>
        </p:txBody>
      </p:sp>
      <p:sp>
        <p:nvSpPr>
          <p:cNvPr id="23" name="Tekstfelt 22">
            <a:extLst>
              <a:ext uri="{FF2B5EF4-FFF2-40B4-BE49-F238E27FC236}">
                <a16:creationId xmlns:a16="http://schemas.microsoft.com/office/drawing/2014/main" id="{E6927C73-8EF1-4AB5-B9BE-D4E0311EE406}"/>
              </a:ext>
            </a:extLst>
          </p:cNvPr>
          <p:cNvSpPr txBox="1"/>
          <p:nvPr/>
        </p:nvSpPr>
        <p:spPr>
          <a:xfrm>
            <a:off x="8324800" y="4294718"/>
            <a:ext cx="3342338" cy="369332"/>
          </a:xfrm>
          <a:prstGeom prst="rect">
            <a:avLst/>
          </a:prstGeom>
          <a:noFill/>
        </p:spPr>
        <p:txBody>
          <a:bodyPr wrap="square">
            <a:spAutoFit/>
          </a:bodyPr>
          <a:lstStyle/>
          <a:p>
            <a:r>
              <a:rPr lang="da-DK" b="1" dirty="0" err="1">
                <a:solidFill>
                  <a:srgbClr val="00437C"/>
                </a:solidFill>
              </a:rPr>
              <a:t>Anycast</a:t>
            </a:r>
            <a:r>
              <a:rPr lang="da-DK" b="1" dirty="0">
                <a:solidFill>
                  <a:srgbClr val="00437C"/>
                </a:solidFill>
              </a:rPr>
              <a:t> (En –Til – første og bedste)</a:t>
            </a:r>
            <a:r>
              <a:rPr lang="da-DK" sz="1800" b="1" dirty="0">
                <a:solidFill>
                  <a:srgbClr val="00437C"/>
                </a:solidFill>
              </a:rPr>
              <a:t> </a:t>
            </a:r>
            <a:endParaRPr lang="da-DK" dirty="0">
              <a:solidFill>
                <a:srgbClr val="00437C"/>
              </a:solidFill>
            </a:endParaRPr>
          </a:p>
        </p:txBody>
      </p:sp>
      <p:sp>
        <p:nvSpPr>
          <p:cNvPr id="24" name="Tekstfelt 23">
            <a:extLst>
              <a:ext uri="{FF2B5EF4-FFF2-40B4-BE49-F238E27FC236}">
                <a16:creationId xmlns:a16="http://schemas.microsoft.com/office/drawing/2014/main" id="{76EB362D-4738-48C9-B2AE-BE6B90F859AF}"/>
              </a:ext>
            </a:extLst>
          </p:cNvPr>
          <p:cNvSpPr txBox="1"/>
          <p:nvPr/>
        </p:nvSpPr>
        <p:spPr>
          <a:xfrm>
            <a:off x="3861698" y="2749366"/>
            <a:ext cx="3938242" cy="369332"/>
          </a:xfrm>
          <a:prstGeom prst="rect">
            <a:avLst/>
          </a:prstGeom>
          <a:noFill/>
        </p:spPr>
        <p:txBody>
          <a:bodyPr wrap="square">
            <a:spAutoFit/>
          </a:bodyPr>
          <a:lstStyle/>
          <a:p>
            <a:r>
              <a:rPr lang="da-DK" b="1" dirty="0" err="1">
                <a:solidFill>
                  <a:srgbClr val="00437C"/>
                </a:solidFill>
              </a:rPr>
              <a:t>Geocast</a:t>
            </a:r>
            <a:r>
              <a:rPr lang="da-DK" b="1" dirty="0">
                <a:solidFill>
                  <a:srgbClr val="00437C"/>
                </a:solidFill>
              </a:rPr>
              <a:t> (En –Til – mange ud fra lokation )</a:t>
            </a:r>
            <a:r>
              <a:rPr lang="da-DK" sz="1800" b="1" dirty="0">
                <a:solidFill>
                  <a:srgbClr val="00437C"/>
                </a:solidFill>
              </a:rPr>
              <a:t> </a:t>
            </a:r>
            <a:endParaRPr lang="da-DK" dirty="0">
              <a:solidFill>
                <a:srgbClr val="00437C"/>
              </a:solidFill>
            </a:endParaRPr>
          </a:p>
        </p:txBody>
      </p:sp>
      <p:sp>
        <p:nvSpPr>
          <p:cNvPr id="8" name="Rectangle 1">
            <a:extLst>
              <a:ext uri="{FF2B5EF4-FFF2-40B4-BE49-F238E27FC236}">
                <a16:creationId xmlns:a16="http://schemas.microsoft.com/office/drawing/2014/main" id="{242852D4-115B-95BD-8250-5DFA6119D14A}"/>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2" name="Picture 2" descr="logo_hd.png">
            <a:extLst>
              <a:ext uri="{FF2B5EF4-FFF2-40B4-BE49-F238E27FC236}">
                <a16:creationId xmlns:a16="http://schemas.microsoft.com/office/drawing/2014/main" id="{60E81FEA-97D3-B7BE-83D5-308AF9CCD35A}"/>
              </a:ext>
            </a:extLst>
          </p:cNvPr>
          <p:cNvPicPr>
            <a:picLocks noChangeAspect="1"/>
          </p:cNvPicPr>
          <p:nvPr/>
        </p:nvPicPr>
        <p:blipFill>
          <a:blip r:embed="rId7"/>
          <a:stretch>
            <a:fillRect/>
          </a:stretch>
        </p:blipFill>
        <p:spPr>
          <a:xfrm>
            <a:off x="9601200" y="73152"/>
            <a:ext cx="2103120" cy="706047"/>
          </a:xfrm>
          <a:prstGeom prst="rect">
            <a:avLst/>
          </a:prstGeom>
        </p:spPr>
      </p:pic>
      <p:sp>
        <p:nvSpPr>
          <p:cNvPr id="16" name="TextBox 3">
            <a:extLst>
              <a:ext uri="{FF2B5EF4-FFF2-40B4-BE49-F238E27FC236}">
                <a16:creationId xmlns:a16="http://schemas.microsoft.com/office/drawing/2014/main" id="{A3209EC7-9376-93FF-6952-9F92BABC8CE3}"/>
              </a:ext>
            </a:extLst>
          </p:cNvPr>
          <p:cNvSpPr txBox="1"/>
          <p:nvPr/>
        </p:nvSpPr>
        <p:spPr>
          <a:xfrm>
            <a:off x="548640" y="164592"/>
            <a:ext cx="2776273" cy="553998"/>
          </a:xfrm>
          <a:prstGeom prst="rect">
            <a:avLst/>
          </a:prstGeom>
          <a:noFill/>
        </p:spPr>
        <p:txBody>
          <a:bodyPr wrap="none">
            <a:spAutoFit/>
          </a:bodyPr>
          <a:lstStyle/>
          <a:p>
            <a:pPr>
              <a:defRPr sz="3000" b="1">
                <a:solidFill>
                  <a:srgbClr val="FFFFFF"/>
                </a:solidFill>
              </a:defRPr>
            </a:pPr>
            <a:r>
              <a:rPr lang="da-DK" dirty="0"/>
              <a:t>Routing </a:t>
            </a:r>
            <a:r>
              <a:rPr lang="da-DK" dirty="0" err="1"/>
              <a:t>Schemes</a:t>
            </a:r>
            <a:endParaRPr lang="da-DK" noProof="0" dirty="0"/>
          </a:p>
        </p:txBody>
      </p:sp>
    </p:spTree>
    <p:extLst>
      <p:ext uri="{BB962C8B-B14F-4D97-AF65-F5344CB8AC3E}">
        <p14:creationId xmlns:p14="http://schemas.microsoft.com/office/powerpoint/2010/main" val="177625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P spid="23"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A8362C7-3603-E65F-1D9B-5DBF18A3FF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C9AB036-4FC0-07C2-5990-A1B30622A7E2}"/>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3" name="Picture 2" descr="logo_hd.png">
            <a:extLst>
              <a:ext uri="{FF2B5EF4-FFF2-40B4-BE49-F238E27FC236}">
                <a16:creationId xmlns:a16="http://schemas.microsoft.com/office/drawing/2014/main" id="{D92BB34F-3D18-2774-30E6-24C71DB8FB68}"/>
              </a:ext>
            </a:extLst>
          </p:cNvPr>
          <p:cNvPicPr>
            <a:picLocks noChangeAspect="1"/>
          </p:cNvPicPr>
          <p:nvPr/>
        </p:nvPicPr>
        <p:blipFill>
          <a:blip r:embed="rId2"/>
          <a:stretch>
            <a:fillRect/>
          </a:stretch>
        </p:blipFill>
        <p:spPr>
          <a:xfrm>
            <a:off x="9601200" y="73152"/>
            <a:ext cx="2103120" cy="706047"/>
          </a:xfrm>
          <a:prstGeom prst="rect">
            <a:avLst/>
          </a:prstGeom>
        </p:spPr>
      </p:pic>
      <p:sp>
        <p:nvSpPr>
          <p:cNvPr id="4" name="TextBox 3">
            <a:extLst>
              <a:ext uri="{FF2B5EF4-FFF2-40B4-BE49-F238E27FC236}">
                <a16:creationId xmlns:a16="http://schemas.microsoft.com/office/drawing/2014/main" id="{A924EF1D-80EE-6745-2054-0258BCB02741}"/>
              </a:ext>
            </a:extLst>
          </p:cNvPr>
          <p:cNvSpPr txBox="1"/>
          <p:nvPr/>
        </p:nvSpPr>
        <p:spPr>
          <a:xfrm>
            <a:off x="341031" y="73152"/>
            <a:ext cx="3151440" cy="553998"/>
          </a:xfrm>
          <a:prstGeom prst="rect">
            <a:avLst/>
          </a:prstGeom>
          <a:noFill/>
        </p:spPr>
        <p:txBody>
          <a:bodyPr wrap="none">
            <a:spAutoFit/>
          </a:bodyPr>
          <a:lstStyle/>
          <a:p>
            <a:pPr>
              <a:defRPr sz="3000" b="1">
                <a:solidFill>
                  <a:srgbClr val="FFFFFF"/>
                </a:solidFill>
              </a:defRPr>
            </a:pPr>
            <a:r>
              <a:rPr lang="da-DK" dirty="0"/>
              <a:t>Netværks sikkerhed</a:t>
            </a:r>
            <a:endParaRPr lang="da-DK" noProof="0" dirty="0"/>
          </a:p>
        </p:txBody>
      </p:sp>
      <p:sp>
        <p:nvSpPr>
          <p:cNvPr id="9" name="Pladsholder til slidenummer 4">
            <a:extLst>
              <a:ext uri="{FF2B5EF4-FFF2-40B4-BE49-F238E27FC236}">
                <a16:creationId xmlns:a16="http://schemas.microsoft.com/office/drawing/2014/main" id="{49726FF4-F29D-20FA-8F22-F2519710781E}"/>
              </a:ext>
            </a:extLst>
          </p:cNvPr>
          <p:cNvSpPr txBox="1">
            <a:spLocks/>
          </p:cNvSpPr>
          <p:nvPr/>
        </p:nvSpPr>
        <p:spPr>
          <a:xfrm>
            <a:off x="11042882" y="5976001"/>
            <a:ext cx="366756" cy="365125"/>
          </a:xfrm>
          <a:prstGeom prst="rect">
            <a:avLst/>
          </a:prstGeom>
          <a:noFill/>
        </p:spPr>
        <p:txBody>
          <a:bodyPr vert="horz" lIns="0" tIns="0" rIns="0" bIns="0" rtlCol="0" anchor="ctr"/>
          <a:lstStyle>
            <a:defPPr rtl="0">
              <a:defRPr lang="da-dk"/>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rgbClr val="FFFFFF"/>
                </a:solidFill>
              </a:rPr>
              <a:t>0</a:t>
            </a:r>
            <a:fld id="{F470E458-E7C2-4395-B75D-476A174CEE45}" type="slidenum">
              <a:rPr lang="da-DK" smtClean="0">
                <a:solidFill>
                  <a:srgbClr val="FFFFFF"/>
                </a:solidFill>
              </a:rPr>
              <a:pPr/>
              <a:t>32</a:t>
            </a:fld>
            <a:endParaRPr lang="da-DK">
              <a:solidFill>
                <a:srgbClr val="FFFFFF"/>
              </a:solidFill>
            </a:endParaRPr>
          </a:p>
        </p:txBody>
      </p:sp>
      <p:pic>
        <p:nvPicPr>
          <p:cNvPr id="7" name="Billede 6" descr="Famous Castle Sieges – Medieval History Highlights">
            <a:extLst>
              <a:ext uri="{FF2B5EF4-FFF2-40B4-BE49-F238E27FC236}">
                <a16:creationId xmlns:a16="http://schemas.microsoft.com/office/drawing/2014/main" id="{CF4FDF4E-1ACD-B182-A4C0-3901086F7D5C}"/>
              </a:ext>
            </a:extLst>
          </p:cNvPr>
          <p:cNvPicPr>
            <a:picLocks noChangeAspect="1"/>
          </p:cNvPicPr>
          <p:nvPr/>
        </p:nvPicPr>
        <p:blipFill>
          <a:blip r:embed="rId3"/>
          <a:stretch>
            <a:fillRect/>
          </a:stretch>
        </p:blipFill>
        <p:spPr>
          <a:xfrm>
            <a:off x="6203166" y="1966823"/>
            <a:ext cx="5795536" cy="4191740"/>
          </a:xfrm>
          <a:prstGeom prst="rect">
            <a:avLst/>
          </a:prstGeom>
        </p:spPr>
      </p:pic>
      <p:sp>
        <p:nvSpPr>
          <p:cNvPr id="11" name="Tekstfelt 10">
            <a:extLst>
              <a:ext uri="{FF2B5EF4-FFF2-40B4-BE49-F238E27FC236}">
                <a16:creationId xmlns:a16="http://schemas.microsoft.com/office/drawing/2014/main" id="{5730CCAC-3BFD-C2B9-4C92-9B998F922E02}"/>
              </a:ext>
            </a:extLst>
          </p:cNvPr>
          <p:cNvSpPr txBox="1"/>
          <p:nvPr/>
        </p:nvSpPr>
        <p:spPr>
          <a:xfrm>
            <a:off x="193298" y="1027304"/>
            <a:ext cx="5137828" cy="5632311"/>
          </a:xfrm>
          <a:prstGeom prst="rect">
            <a:avLst/>
          </a:prstGeom>
          <a:noFill/>
        </p:spPr>
        <p:txBody>
          <a:bodyPr wrap="square" rtlCol="0">
            <a:spAutoFit/>
          </a:bodyPr>
          <a:lstStyle/>
          <a:p>
            <a:r>
              <a:rPr lang="da-DK" b="1" dirty="0"/>
              <a:t>Et netværk er som udgangspunkt altid under angreb</a:t>
            </a:r>
          </a:p>
          <a:p>
            <a:endParaRPr lang="da-DK" b="1" dirty="0"/>
          </a:p>
          <a:p>
            <a:pPr marL="285750" indent="-285750">
              <a:buFont typeface="Arial" panose="020B0604020202020204" pitchFamily="34" charset="0"/>
              <a:buChar char="•"/>
            </a:pPr>
            <a:r>
              <a:rPr lang="da-DK" b="1" dirty="0"/>
              <a:t>Hold fjenden uden for muren, begræns fysisk adgang, hold døre lukkede.</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Hold enheder adskilt, alt på samme netværk kan kommunikere sammen, lad ikke gæster kunne tilgå fx overvågning, alarmer eller </a:t>
            </a:r>
            <a:r>
              <a:rPr lang="da-DK" b="1" dirty="0" err="1"/>
              <a:t>dankorterminaler</a:t>
            </a:r>
            <a:r>
              <a:rPr lang="da-DK" b="1" dirty="0"/>
              <a:t>.</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Skift altid standard adgangskoder, en kode er intet værd hvis alle kender den. Fx </a:t>
            </a:r>
            <a:r>
              <a:rPr lang="da-DK" b="1" dirty="0" err="1"/>
              <a:t>admin</a:t>
            </a:r>
            <a:r>
              <a:rPr lang="da-DK" b="1" dirty="0"/>
              <a:t>, P@ssw0rd!</a:t>
            </a:r>
          </a:p>
          <a:p>
            <a:endParaRPr lang="da-DK" b="1" dirty="0"/>
          </a:p>
          <a:p>
            <a:pPr marL="285750" indent="-285750">
              <a:buFont typeface="Arial" panose="020B0604020202020204" pitchFamily="34" charset="0"/>
              <a:buChar char="•"/>
            </a:pPr>
            <a:r>
              <a:rPr lang="da-DK" b="1" dirty="0"/>
              <a:t>Det er langt bedre at have en lang adgangskode frem for en kode med store og små bogstaver, tal og specialtegn. Længden er direkte lig med kompleksiteten.</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Brug aldrig offentlig </a:t>
            </a:r>
            <a:r>
              <a:rPr lang="da-DK" b="1" dirty="0" err="1"/>
              <a:t>wifi</a:t>
            </a:r>
            <a:r>
              <a:rPr lang="da-DK" b="1" dirty="0"/>
              <a:t> netværk eller gratis VPN til fortrolige ting, hverken professionelt eller privat, hellere lav et mobilt hotspot med telefonen.</a:t>
            </a:r>
          </a:p>
        </p:txBody>
      </p:sp>
      <p:sp>
        <p:nvSpPr>
          <p:cNvPr id="17" name="Tekstfelt 16">
            <a:extLst>
              <a:ext uri="{FF2B5EF4-FFF2-40B4-BE49-F238E27FC236}">
                <a16:creationId xmlns:a16="http://schemas.microsoft.com/office/drawing/2014/main" id="{9552F2C0-CA1C-7BFC-6E0F-148EA158D58D}"/>
              </a:ext>
            </a:extLst>
          </p:cNvPr>
          <p:cNvSpPr txBox="1"/>
          <p:nvPr/>
        </p:nvSpPr>
        <p:spPr>
          <a:xfrm>
            <a:off x="193298" y="1027304"/>
            <a:ext cx="6094562" cy="6186309"/>
          </a:xfrm>
          <a:prstGeom prst="rect">
            <a:avLst/>
          </a:prstGeom>
          <a:noFill/>
        </p:spPr>
        <p:txBody>
          <a:bodyPr wrap="square">
            <a:spAutoFit/>
          </a:bodyPr>
          <a:lstStyle/>
          <a:p>
            <a:pPr marL="285750" indent="-285750">
              <a:buFont typeface="Arial" panose="020B0604020202020204" pitchFamily="34" charset="0"/>
              <a:buChar char="•"/>
            </a:pPr>
            <a:r>
              <a:rPr lang="da-DK" b="1" dirty="0"/>
              <a:t>Man kan ikke hacke noget der er slukket. Hvorfor have printeren derhjemme tændt hvis man kun bruger den engang om året, det samme gælder også webcam eller en google home enhed.</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Opdateringer er den bedste beskyttelse, når en enhed beder om en opdatering, lukker den ofte et sikkerhedshul som hackere lige nu udnytter, så jo før den bliver installeret des bedre.</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Udskift gamle enheder der ikke længere modtager opdateringer fra producenten, da de aldrig vil blive beskyttet mod nyopståede trusler. </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r>
              <a:rPr lang="da-DK" b="1" dirty="0"/>
              <a:t>Stol aldrig blindt på hvad der foregår elektronisk, selvom du modtager en mail fra din chef der beder dig overføre penge fra firmakontoen, så ring hellere lige og få det bekræftet inden, hjemmesider kan også meget nemt forfalskes, så i stedet for at stole på links i en mail, så hellere tilgå den selv ved at søge på google. </a:t>
            </a:r>
          </a:p>
          <a:p>
            <a:pPr marL="285750" indent="-285750">
              <a:buFont typeface="Arial" panose="020B0604020202020204" pitchFamily="34" charset="0"/>
              <a:buChar char="•"/>
            </a:pPr>
            <a:endParaRPr lang="da-DK" b="1" dirty="0"/>
          </a:p>
          <a:p>
            <a:pPr marL="285750" indent="-285750">
              <a:buFont typeface="Arial" panose="020B0604020202020204" pitchFamily="34" charset="0"/>
              <a:buChar char="•"/>
            </a:pPr>
            <a:endParaRPr lang="da-DK" b="1" dirty="0"/>
          </a:p>
        </p:txBody>
      </p:sp>
      <p:sp>
        <p:nvSpPr>
          <p:cNvPr id="20" name="Pladsholder til slidenummer 7">
            <a:extLst>
              <a:ext uri="{FF2B5EF4-FFF2-40B4-BE49-F238E27FC236}">
                <a16:creationId xmlns:a16="http://schemas.microsoft.com/office/drawing/2014/main" id="{E720E5C8-BD0C-BEBA-D2D7-8C2C889B8311}"/>
              </a:ext>
            </a:extLst>
          </p:cNvPr>
          <p:cNvSpPr txBox="1">
            <a:spLocks/>
          </p:cNvSpPr>
          <p:nvPr/>
        </p:nvSpPr>
        <p:spPr>
          <a:xfrm>
            <a:off x="11727656" y="6277243"/>
            <a:ext cx="464344" cy="400188"/>
          </a:xfrm>
          <a:prstGeom prst="roundRect">
            <a:avLst>
              <a:gd name="adj" fmla="val 9526"/>
            </a:avLst>
          </a:prstGeom>
        </p:spPr>
        <p:txBody>
          <a:bodyPr/>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dirty="0"/>
          </a:p>
        </p:txBody>
      </p:sp>
      <p:sp>
        <p:nvSpPr>
          <p:cNvPr id="22" name="Pladsholder til slidenummer 7">
            <a:extLst>
              <a:ext uri="{FF2B5EF4-FFF2-40B4-BE49-F238E27FC236}">
                <a16:creationId xmlns:a16="http://schemas.microsoft.com/office/drawing/2014/main" id="{085C2847-B176-D4BC-E9FF-29F2DADC416D}"/>
              </a:ext>
            </a:extLst>
          </p:cNvPr>
          <p:cNvSpPr txBox="1">
            <a:spLocks/>
          </p:cNvSpPr>
          <p:nvPr/>
        </p:nvSpPr>
        <p:spPr>
          <a:xfrm>
            <a:off x="11704320" y="6285900"/>
            <a:ext cx="464344" cy="400188"/>
          </a:xfrm>
          <a:prstGeom prst="roundRect">
            <a:avLst>
              <a:gd name="adj" fmla="val 9526"/>
            </a:avLst>
          </a:prstGeom>
        </p:spPr>
        <p:txBody>
          <a:bodyPr/>
          <a:lstStyle>
            <a:defPPr rtl="0">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9B51A1E-902D-48AF-9020-955120F399B6}" type="slidenum">
              <a:rPr lang="da-DK" smtClean="0"/>
              <a:pPr/>
              <a:t>32</a:t>
            </a:fld>
            <a:endParaRPr lang="da-DK" dirty="0"/>
          </a:p>
        </p:txBody>
      </p:sp>
    </p:spTree>
    <p:extLst>
      <p:ext uri="{BB962C8B-B14F-4D97-AF65-F5344CB8AC3E}">
        <p14:creationId xmlns:p14="http://schemas.microsoft.com/office/powerpoint/2010/main" val="378711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ladsholder til billede 7">
            <a:extLst>
              <a:ext uri="{FF2B5EF4-FFF2-40B4-BE49-F238E27FC236}">
                <a16:creationId xmlns:a16="http://schemas.microsoft.com/office/drawing/2014/main" id="{177FEC3E-B2FE-9045-8D49-89B1E3D20CB1}"/>
              </a:ext>
            </a:extLst>
          </p:cNvPr>
          <p:cNvPicPr>
            <a:picLocks noGrp="1" noChangeAspect="1"/>
          </p:cNvPicPr>
          <p:nvPr>
            <p:ph type="pic" sz="quarter" idx="13"/>
          </p:nvPr>
        </p:nvPicPr>
        <p:blipFill>
          <a:blip r:embed="rId3"/>
          <a:srcRect/>
          <a:stretch/>
        </p:blipFill>
        <p:spPr>
          <a:xfrm>
            <a:off x="0" y="1044575"/>
            <a:ext cx="8687356" cy="5813425"/>
          </a:xfrm>
        </p:spPr>
      </p:pic>
      <p:sp>
        <p:nvSpPr>
          <p:cNvPr id="24" name="Tekstfelt 23" descr="Markeringsdel til titelfeltet">
            <a:extLst>
              <a:ext uri="{FF2B5EF4-FFF2-40B4-BE49-F238E27FC236}">
                <a16:creationId xmlns:a16="http://schemas.microsoft.com/office/drawing/2014/main" id="{993B1474-02E3-4509-B5C5-84427653BA68}"/>
              </a:ext>
              <a:ext uri="{C183D7F6-B498-43B3-948B-1728B52AA6E4}">
                <adec:decorative xmlns:adec="http://schemas.microsoft.com/office/drawing/2017/decorative" val="1"/>
              </a:ext>
            </a:extLst>
          </p:cNvPr>
          <p:cNvSpPr txBox="1">
            <a:spLocks/>
          </p:cNvSpPr>
          <p:nvPr/>
        </p:nvSpPr>
        <p:spPr>
          <a:xfrm>
            <a:off x="11387102" y="4209187"/>
            <a:ext cx="804898" cy="1859819"/>
          </a:xfrm>
          <a:custGeom>
            <a:avLst/>
            <a:gdLst>
              <a:gd name="connsiteX0" fmla="*/ 99480 w 804898"/>
              <a:gd name="connsiteY0" fmla="*/ 0 h 3140150"/>
              <a:gd name="connsiteX1" fmla="*/ 804898 w 804898"/>
              <a:gd name="connsiteY1" fmla="*/ 0 h 3140150"/>
              <a:gd name="connsiteX2" fmla="*/ 804898 w 804898"/>
              <a:gd name="connsiteY2" fmla="*/ 357262 h 3140150"/>
              <a:gd name="connsiteX3" fmla="*/ 804898 w 804898"/>
              <a:gd name="connsiteY3" fmla="*/ 2782888 h 3140150"/>
              <a:gd name="connsiteX4" fmla="*/ 804898 w 804898"/>
              <a:gd name="connsiteY4" fmla="*/ 3140150 h 3140150"/>
              <a:gd name="connsiteX5" fmla="*/ 99480 w 804898"/>
              <a:gd name="connsiteY5" fmla="*/ 3140150 h 3140150"/>
              <a:gd name="connsiteX6" fmla="*/ 0 w 804898"/>
              <a:gd name="connsiteY6" fmla="*/ 3013250 h 3140150"/>
              <a:gd name="connsiteX7" fmla="*/ 0 w 804898"/>
              <a:gd name="connsiteY7" fmla="*/ 2655988 h 3140150"/>
              <a:gd name="connsiteX8" fmla="*/ 0 w 804898"/>
              <a:gd name="connsiteY8" fmla="*/ 484162 h 3140150"/>
              <a:gd name="connsiteX9" fmla="*/ 0 w 804898"/>
              <a:gd name="connsiteY9" fmla="*/ 126900 h 3140150"/>
              <a:gd name="connsiteX10" fmla="*/ 99480 w 804898"/>
              <a:gd name="connsiteY10" fmla="*/ 0 h 314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04898" h="3140150">
                <a:moveTo>
                  <a:pt x="99480" y="0"/>
                </a:moveTo>
                <a:lnTo>
                  <a:pt x="804898" y="0"/>
                </a:lnTo>
                <a:lnTo>
                  <a:pt x="804898" y="357262"/>
                </a:lnTo>
                <a:lnTo>
                  <a:pt x="804898" y="2782888"/>
                </a:lnTo>
                <a:lnTo>
                  <a:pt x="804898" y="3140150"/>
                </a:lnTo>
                <a:lnTo>
                  <a:pt x="99480" y="3140150"/>
                </a:lnTo>
                <a:cubicBezTo>
                  <a:pt x="44539" y="3140150"/>
                  <a:pt x="0" y="3083334"/>
                  <a:pt x="0" y="3013250"/>
                </a:cubicBezTo>
                <a:lnTo>
                  <a:pt x="0" y="2655988"/>
                </a:lnTo>
                <a:lnTo>
                  <a:pt x="0" y="484162"/>
                </a:lnTo>
                <a:lnTo>
                  <a:pt x="0" y="126900"/>
                </a:lnTo>
                <a:cubicBezTo>
                  <a:pt x="0" y="56816"/>
                  <a:pt x="44539" y="0"/>
                  <a:pt x="99480" y="0"/>
                </a:cubicBezTo>
                <a:close/>
              </a:path>
            </a:pathLst>
          </a:custGeom>
          <a:gradFill>
            <a:gsLst>
              <a:gs pos="100000">
                <a:schemeClr val="tx1">
                  <a:lumMod val="75000"/>
                  <a:lumOff val="25000"/>
                </a:schemeClr>
              </a:gs>
              <a:gs pos="0">
                <a:schemeClr val="tx1"/>
              </a:gs>
            </a:gsLst>
            <a:lin ang="0" scaled="0"/>
          </a:gradFill>
          <a:ln w="3175">
            <a:solidFill>
              <a:schemeClr val="tx1">
                <a:lumMod val="85000"/>
                <a:lumOff val="15000"/>
              </a:schemeClr>
            </a:solidFill>
          </a:ln>
        </p:spPr>
        <p:txBody>
          <a:bodyPr vert="horz" wrap="square" lIns="180000" tIns="288000" rIns="180000" bIns="180000" rtlCol="0" anchor="t">
            <a:noAutofit/>
          </a:bodyPr>
          <a:lstStyle>
            <a:lvl1pPr algn="l" defTabSz="914400" rtl="0" eaLnBrk="1" latinLnBrk="0" hangingPunct="1">
              <a:lnSpc>
                <a:spcPts val="4000"/>
              </a:lnSpc>
              <a:spcBef>
                <a:spcPct val="0"/>
              </a:spcBef>
              <a:buNone/>
              <a:defRPr sz="5000" b="1" kern="1200" spc="-300">
                <a:solidFill>
                  <a:schemeClr val="bg1">
                    <a:lumMod val="95000"/>
                  </a:schemeClr>
                </a:solidFill>
                <a:latin typeface="+mj-lt"/>
                <a:ea typeface="+mj-ea"/>
                <a:cs typeface="+mj-cs"/>
              </a:defRPr>
            </a:lvl1pPr>
          </a:lstStyle>
          <a:p>
            <a:pPr rtl="0"/>
            <a:endParaRPr lang="da-DK" dirty="0"/>
          </a:p>
        </p:txBody>
      </p:sp>
      <p:sp>
        <p:nvSpPr>
          <p:cNvPr id="18" name="Ligebenet trekant 17" descr="Skygge til titelfeltet">
            <a:extLst>
              <a:ext uri="{FF2B5EF4-FFF2-40B4-BE49-F238E27FC236}">
                <a16:creationId xmlns:a16="http://schemas.microsoft.com/office/drawing/2014/main" id="{FAB4748B-F532-4C70-827A-5FEA8C084327}"/>
              </a:ext>
              <a:ext uri="{C183D7F6-B498-43B3-948B-1728B52AA6E4}">
                <adec:decorative xmlns:adec="http://schemas.microsoft.com/office/drawing/2017/decorative" val="1"/>
              </a:ext>
            </a:extLst>
          </p:cNvPr>
          <p:cNvSpPr/>
          <p:nvPr/>
        </p:nvSpPr>
        <p:spPr>
          <a:xfrm rot="10800000">
            <a:off x="11391864" y="5548307"/>
            <a:ext cx="450092" cy="424971"/>
          </a:xfrm>
          <a:prstGeom prst="triangle">
            <a:avLst>
              <a:gd name="adj" fmla="val 100000"/>
            </a:avLst>
          </a:prstGeom>
          <a:solidFill>
            <a:schemeClr val="accent1"/>
          </a:solidFill>
          <a:ln w="31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a-DK" dirty="0"/>
          </a:p>
        </p:txBody>
      </p:sp>
      <p:sp>
        <p:nvSpPr>
          <p:cNvPr id="3" name="Titel 2">
            <a:extLst>
              <a:ext uri="{FF2B5EF4-FFF2-40B4-BE49-F238E27FC236}">
                <a16:creationId xmlns:a16="http://schemas.microsoft.com/office/drawing/2014/main" id="{200B3D2B-613A-41BE-987D-E6A1324B456D}"/>
              </a:ext>
            </a:extLst>
          </p:cNvPr>
          <p:cNvSpPr>
            <a:spLocks noGrp="1"/>
          </p:cNvSpPr>
          <p:nvPr>
            <p:ph type="ctrTitle"/>
          </p:nvPr>
        </p:nvSpPr>
        <p:spPr>
          <a:xfrm>
            <a:off x="7425293" y="3695177"/>
            <a:ext cx="4459766" cy="2118247"/>
          </a:xfrm>
        </p:spPr>
        <p:txBody>
          <a:bodyPr rtlCol="0"/>
          <a:lstStyle/>
          <a:p>
            <a:pPr rtl="0">
              <a:lnSpc>
                <a:spcPts val="4500"/>
              </a:lnSpc>
            </a:pPr>
            <a:r>
              <a:rPr lang="da-DK" sz="4500" dirty="0"/>
              <a:t>Live Demo!</a:t>
            </a:r>
            <a:br>
              <a:rPr lang="da-DK" sz="4500" dirty="0"/>
            </a:br>
            <a:r>
              <a:rPr lang="da-DK" sz="4500" dirty="0"/>
              <a:t>Fejlfinding</a:t>
            </a:r>
            <a:br>
              <a:rPr lang="da-DK" sz="4500" dirty="0"/>
            </a:br>
            <a:br>
              <a:rPr lang="da-DK" sz="4500" dirty="0"/>
            </a:br>
            <a:endParaRPr lang="da-DK" sz="4500" dirty="0"/>
          </a:p>
        </p:txBody>
      </p:sp>
      <p:sp>
        <p:nvSpPr>
          <p:cNvPr id="5" name="Pladsholder til slidenummer 4">
            <a:extLst>
              <a:ext uri="{FF2B5EF4-FFF2-40B4-BE49-F238E27FC236}">
                <a16:creationId xmlns:a16="http://schemas.microsoft.com/office/drawing/2014/main" id="{BDD5A594-D852-43BB-B591-E9D9027253BD}"/>
              </a:ext>
            </a:extLst>
          </p:cNvPr>
          <p:cNvSpPr>
            <a:spLocks noGrp="1"/>
          </p:cNvSpPr>
          <p:nvPr>
            <p:ph type="sldNum" sz="quarter" idx="12"/>
          </p:nvPr>
        </p:nvSpPr>
        <p:spPr/>
        <p:txBody>
          <a:bodyPr rtlCol="0"/>
          <a:lstStyle/>
          <a:p>
            <a:pPr rtl="0"/>
            <a:fld id="{19B51A1E-902D-48AF-9020-955120F399B6}" type="slidenum">
              <a:rPr lang="da-DK" smtClean="0"/>
              <a:pPr rtl="0"/>
              <a:t>33</a:t>
            </a:fld>
            <a:endParaRPr lang="da-DK" dirty="0"/>
          </a:p>
        </p:txBody>
      </p:sp>
    </p:spTree>
    <p:extLst>
      <p:ext uri="{BB962C8B-B14F-4D97-AF65-F5344CB8AC3E}">
        <p14:creationId xmlns:p14="http://schemas.microsoft.com/office/powerpoint/2010/main" val="30881078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61F161-0A15-8374-1A75-8119D5870174}"/>
            </a:ext>
          </a:extLst>
        </p:cNvPr>
        <p:cNvGrpSpPr/>
        <p:nvPr/>
      </p:nvGrpSpPr>
      <p:grpSpPr>
        <a:xfrm>
          <a:off x="0" y="0"/>
          <a:ext cx="0" cy="0"/>
          <a:chOff x="0" y="0"/>
          <a:chExt cx="0" cy="0"/>
        </a:xfrm>
      </p:grpSpPr>
      <p:sp>
        <p:nvSpPr>
          <p:cNvPr id="8" name="Pladsholder til slidenummer 7">
            <a:extLst>
              <a:ext uri="{FF2B5EF4-FFF2-40B4-BE49-F238E27FC236}">
                <a16:creationId xmlns:a16="http://schemas.microsoft.com/office/drawing/2014/main" id="{2A34E5E5-CBE3-0411-F57C-8F76ED76225B}"/>
              </a:ext>
            </a:extLst>
          </p:cNvPr>
          <p:cNvSpPr>
            <a:spLocks noGrp="1"/>
          </p:cNvSpPr>
          <p:nvPr>
            <p:ph type="sldNum" sz="quarter" idx="33"/>
          </p:nvPr>
        </p:nvSpPr>
        <p:spPr/>
        <p:txBody>
          <a:bodyPr/>
          <a:lstStyle/>
          <a:p>
            <a:pPr rtl="0"/>
            <a:fld id="{19B51A1E-902D-48AF-9020-955120F399B6}" type="slidenum">
              <a:rPr lang="da-DK" noProof="0" smtClean="0"/>
              <a:pPr rtl="0"/>
              <a:t>34</a:t>
            </a:fld>
            <a:endParaRPr lang="da-DK" noProof="0" dirty="0"/>
          </a:p>
        </p:txBody>
      </p:sp>
      <p:sp>
        <p:nvSpPr>
          <p:cNvPr id="7" name="Rectangle 1">
            <a:extLst>
              <a:ext uri="{FF2B5EF4-FFF2-40B4-BE49-F238E27FC236}">
                <a16:creationId xmlns:a16="http://schemas.microsoft.com/office/drawing/2014/main" id="{ED4E02DA-BAEB-F19C-99A4-FCB82B35335B}"/>
              </a:ext>
            </a:extLst>
          </p:cNvPr>
          <p:cNvSpPr/>
          <p:nvPr/>
        </p:nvSpPr>
        <p:spPr>
          <a:xfrm>
            <a:off x="0" y="0"/>
            <a:ext cx="12191695" cy="700000"/>
          </a:xfrm>
          <a:prstGeom prst="rect">
            <a:avLst/>
          </a:prstGeom>
          <a:solidFill>
            <a:srgbClr val="0043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a-DK" noProof="0" dirty="0"/>
          </a:p>
        </p:txBody>
      </p:sp>
      <p:pic>
        <p:nvPicPr>
          <p:cNvPr id="10" name="Picture 2" descr="logo_hd.png">
            <a:extLst>
              <a:ext uri="{FF2B5EF4-FFF2-40B4-BE49-F238E27FC236}">
                <a16:creationId xmlns:a16="http://schemas.microsoft.com/office/drawing/2014/main" id="{B5C6DEDC-A029-4656-6682-E3F91F1CB2F6}"/>
              </a:ext>
            </a:extLst>
          </p:cNvPr>
          <p:cNvPicPr>
            <a:picLocks noChangeAspect="1"/>
          </p:cNvPicPr>
          <p:nvPr/>
        </p:nvPicPr>
        <p:blipFill>
          <a:blip r:embed="rId2"/>
          <a:stretch>
            <a:fillRect/>
          </a:stretch>
        </p:blipFill>
        <p:spPr>
          <a:xfrm>
            <a:off x="9432839" y="16632"/>
            <a:ext cx="2271481" cy="762568"/>
          </a:xfrm>
          <a:prstGeom prst="rect">
            <a:avLst/>
          </a:prstGeom>
        </p:spPr>
      </p:pic>
      <p:sp>
        <p:nvSpPr>
          <p:cNvPr id="12" name="TextBox 3">
            <a:extLst>
              <a:ext uri="{FF2B5EF4-FFF2-40B4-BE49-F238E27FC236}">
                <a16:creationId xmlns:a16="http://schemas.microsoft.com/office/drawing/2014/main" id="{1BFBAC96-441F-E6BF-C6D6-F8C2DB22045B}"/>
              </a:ext>
            </a:extLst>
          </p:cNvPr>
          <p:cNvSpPr txBox="1"/>
          <p:nvPr/>
        </p:nvSpPr>
        <p:spPr>
          <a:xfrm>
            <a:off x="548640" y="164592"/>
            <a:ext cx="2700035" cy="553998"/>
          </a:xfrm>
          <a:prstGeom prst="rect">
            <a:avLst/>
          </a:prstGeom>
          <a:noFill/>
        </p:spPr>
        <p:txBody>
          <a:bodyPr wrap="none">
            <a:spAutoFit/>
          </a:bodyPr>
          <a:lstStyle/>
          <a:p>
            <a:pPr>
              <a:defRPr sz="3000" b="1">
                <a:solidFill>
                  <a:srgbClr val="FFFFFF"/>
                </a:solidFill>
              </a:defRPr>
            </a:pPr>
            <a:r>
              <a:rPr lang="da-DK" dirty="0"/>
              <a:t>Begrebsafklaring</a:t>
            </a:r>
            <a:endParaRPr lang="da-DK" noProof="0" dirty="0"/>
          </a:p>
        </p:txBody>
      </p:sp>
      <p:sp>
        <p:nvSpPr>
          <p:cNvPr id="2" name="Pladsholder til indhold 9">
            <a:extLst>
              <a:ext uri="{FF2B5EF4-FFF2-40B4-BE49-F238E27FC236}">
                <a16:creationId xmlns:a16="http://schemas.microsoft.com/office/drawing/2014/main" id="{46B4BCD5-4A0F-A4B7-FF25-396E23642197}"/>
              </a:ext>
            </a:extLst>
          </p:cNvPr>
          <p:cNvSpPr>
            <a:spLocks noGrp="1"/>
          </p:cNvSpPr>
          <p:nvPr>
            <p:ph idx="1"/>
          </p:nvPr>
        </p:nvSpPr>
        <p:spPr>
          <a:xfrm>
            <a:off x="592200" y="864592"/>
            <a:ext cx="3600000" cy="4679250"/>
          </a:xfrm>
        </p:spPr>
        <p:txBody>
          <a:bodyPr/>
          <a:lstStyle/>
          <a:p>
            <a:pPr marL="0" indent="0">
              <a:buNone/>
            </a:pPr>
            <a:r>
              <a:rPr lang="da-DK" b="1" dirty="0">
                <a:solidFill>
                  <a:srgbClr val="00437C"/>
                </a:solidFill>
              </a:rPr>
              <a:t>Router: </a:t>
            </a:r>
            <a:r>
              <a:rPr lang="da-DK" dirty="0">
                <a:solidFill>
                  <a:srgbClr val="00437C"/>
                </a:solidFill>
              </a:rPr>
              <a:t>Det stykke udstyr der sidder i udkanten af et lokalt netværk og forbinder det med det store stygge internet (snakker kun IP-adresser). </a:t>
            </a:r>
          </a:p>
          <a:p>
            <a:pPr marL="0" indent="0">
              <a:buNone/>
            </a:pPr>
            <a:endParaRPr lang="da-DK" dirty="0">
              <a:solidFill>
                <a:srgbClr val="00437C"/>
              </a:solidFill>
            </a:endParaRPr>
          </a:p>
          <a:p>
            <a:pPr marL="0" indent="0">
              <a:buNone/>
            </a:pPr>
            <a:r>
              <a:rPr lang="da-DK" b="1" dirty="0">
                <a:solidFill>
                  <a:srgbClr val="00437C"/>
                </a:solidFill>
              </a:rPr>
              <a:t>Switch: </a:t>
            </a:r>
            <a:r>
              <a:rPr lang="da-DK" dirty="0">
                <a:solidFill>
                  <a:srgbClr val="00437C"/>
                </a:solidFill>
              </a:rPr>
              <a:t>Forbinder enheder på det lokale netværk (snakker kun med Mac-Adresser.</a:t>
            </a:r>
          </a:p>
          <a:p>
            <a:pPr marL="0" indent="0">
              <a:buNone/>
            </a:pPr>
            <a:endParaRPr lang="da-DK" dirty="0">
              <a:solidFill>
                <a:srgbClr val="00437C"/>
              </a:solidFill>
            </a:endParaRPr>
          </a:p>
          <a:p>
            <a:pPr marL="0" indent="0">
              <a:buNone/>
            </a:pPr>
            <a:r>
              <a:rPr lang="da-DK" b="1" dirty="0">
                <a:solidFill>
                  <a:srgbClr val="00437C"/>
                </a:solidFill>
              </a:rPr>
              <a:t>Hub: </a:t>
            </a:r>
            <a:r>
              <a:rPr lang="da-DK" dirty="0">
                <a:solidFill>
                  <a:srgbClr val="00437C"/>
                </a:solidFill>
              </a:rPr>
              <a:t>Ældre version af en switch, men uden nogen mac-tabel, videresender indkomne trafik til alle andre porte end hvor det kom ind.</a:t>
            </a:r>
          </a:p>
          <a:p>
            <a:pPr marL="0" indent="0">
              <a:buNone/>
            </a:pPr>
            <a:endParaRPr lang="da-DK" dirty="0">
              <a:solidFill>
                <a:srgbClr val="00437C"/>
              </a:solidFill>
            </a:endParaRPr>
          </a:p>
          <a:p>
            <a:pPr marL="0" indent="0">
              <a:buNone/>
            </a:pPr>
            <a:r>
              <a:rPr lang="da-DK" b="1" dirty="0">
                <a:solidFill>
                  <a:srgbClr val="00437C"/>
                </a:solidFill>
              </a:rPr>
              <a:t>Modem: </a:t>
            </a:r>
            <a:r>
              <a:rPr lang="da-DK" dirty="0">
                <a:solidFill>
                  <a:srgbClr val="00437C"/>
                </a:solidFill>
              </a:rPr>
              <a:t>Et stykke hardware der omsætter digitale signaler fra en computer til lyde som kan sendes over en telefon forbindelse.</a:t>
            </a:r>
          </a:p>
          <a:p>
            <a:pPr marL="0" indent="0">
              <a:buNone/>
            </a:pPr>
            <a:endParaRPr lang="da-DK" dirty="0">
              <a:solidFill>
                <a:srgbClr val="00437C"/>
              </a:solidFill>
            </a:endParaRPr>
          </a:p>
          <a:p>
            <a:pPr marL="0" indent="0">
              <a:buNone/>
            </a:pPr>
            <a:endParaRPr lang="da-DK" dirty="0">
              <a:solidFill>
                <a:srgbClr val="00437C"/>
              </a:solidFill>
            </a:endParaRPr>
          </a:p>
        </p:txBody>
      </p:sp>
      <p:sp>
        <p:nvSpPr>
          <p:cNvPr id="3" name="Pladsholder til tekst 16">
            <a:extLst>
              <a:ext uri="{FF2B5EF4-FFF2-40B4-BE49-F238E27FC236}">
                <a16:creationId xmlns:a16="http://schemas.microsoft.com/office/drawing/2014/main" id="{59A4A533-8C77-E251-BB65-8B0D400E4C8E}"/>
              </a:ext>
            </a:extLst>
          </p:cNvPr>
          <p:cNvSpPr txBox="1">
            <a:spLocks/>
          </p:cNvSpPr>
          <p:nvPr/>
        </p:nvSpPr>
        <p:spPr>
          <a:xfrm>
            <a:off x="4455900" y="700000"/>
            <a:ext cx="3600450" cy="6840978"/>
          </a:xfrm>
          <a:prstGeom prst="rect">
            <a:avLst/>
          </a:prstGeom>
          <a:noFill/>
        </p:spPr>
        <p:txBody>
          <a:bodyPr vert="horz" lIns="0" tIns="0" rIns="0" bIns="0" rtlCol="0" anchor="ctr"/>
          <a:lstStyle>
            <a:defPPr rtl="0">
              <a:defRPr lang="da-dk"/>
            </a:defPPr>
            <a:lvl1pPr marL="0" algn="l" defTabSz="914400" rtl="0" eaLnBrk="1" latinLnBrk="0" hangingPunct="1">
              <a:defRPr sz="12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sz="1800" b="1" dirty="0">
              <a:solidFill>
                <a:srgbClr val="00437C"/>
              </a:solidFill>
            </a:endParaRPr>
          </a:p>
          <a:p>
            <a:endParaRPr lang="da-DK" sz="1800" b="1" dirty="0">
              <a:solidFill>
                <a:srgbClr val="00437C"/>
              </a:solidFill>
            </a:endParaRPr>
          </a:p>
          <a:p>
            <a:r>
              <a:rPr lang="da-DK" sz="1800" b="1" dirty="0">
                <a:solidFill>
                  <a:srgbClr val="00437C"/>
                </a:solidFill>
              </a:rPr>
              <a:t>Mac-Adresse: </a:t>
            </a:r>
            <a:r>
              <a:rPr lang="da-DK" sz="1800" dirty="0">
                <a:solidFill>
                  <a:srgbClr val="00437C"/>
                </a:solidFill>
              </a:rPr>
              <a:t>unik identitet på ethvert netkort i hele verden, tilsvarende stelnummeret på en bil.</a:t>
            </a:r>
          </a:p>
          <a:p>
            <a:endParaRPr lang="da-DK" sz="1800" b="1" dirty="0">
              <a:solidFill>
                <a:srgbClr val="00437C"/>
              </a:solidFill>
            </a:endParaRPr>
          </a:p>
          <a:p>
            <a:r>
              <a:rPr lang="da-DK" sz="1800" b="1" dirty="0">
                <a:solidFill>
                  <a:srgbClr val="00437C"/>
                </a:solidFill>
              </a:rPr>
              <a:t>IP-adresse: </a:t>
            </a:r>
            <a:r>
              <a:rPr lang="da-DK" sz="1800" dirty="0">
                <a:solidFill>
                  <a:srgbClr val="00437C"/>
                </a:solidFill>
              </a:rPr>
              <a:t>en identitet der tildeles enten manuelt eller automatisk for at klienter kan kommunikere på </a:t>
            </a:r>
            <a:r>
              <a:rPr lang="da-DK" sz="1800" dirty="0" err="1">
                <a:solidFill>
                  <a:srgbClr val="00437C"/>
                </a:solidFill>
              </a:rPr>
              <a:t>internetttet</a:t>
            </a:r>
            <a:r>
              <a:rPr lang="da-DK" sz="1800" dirty="0">
                <a:solidFill>
                  <a:srgbClr val="00437C"/>
                </a:solidFill>
              </a:rPr>
              <a:t>.</a:t>
            </a:r>
            <a:endParaRPr lang="da-DK" sz="1800" b="1" dirty="0">
              <a:solidFill>
                <a:srgbClr val="00437C"/>
              </a:solidFill>
            </a:endParaRPr>
          </a:p>
          <a:p>
            <a:endParaRPr lang="da-DK" sz="1800" b="1" dirty="0">
              <a:solidFill>
                <a:srgbClr val="00437C"/>
              </a:solidFill>
            </a:endParaRPr>
          </a:p>
          <a:p>
            <a:r>
              <a:rPr lang="da-DK" sz="1800" b="1" dirty="0">
                <a:solidFill>
                  <a:srgbClr val="00437C"/>
                </a:solidFill>
              </a:rPr>
              <a:t>DHCP: </a:t>
            </a:r>
            <a:r>
              <a:rPr lang="da-DK" sz="1800" dirty="0">
                <a:solidFill>
                  <a:srgbClr val="00437C"/>
                </a:solidFill>
              </a:rPr>
              <a:t>(Dynamic Host Configuration </a:t>
            </a:r>
            <a:r>
              <a:rPr lang="da-DK" sz="1800" dirty="0" err="1">
                <a:solidFill>
                  <a:srgbClr val="00437C"/>
                </a:solidFill>
              </a:rPr>
              <a:t>protocol</a:t>
            </a:r>
            <a:r>
              <a:rPr lang="da-DK" sz="1800" dirty="0">
                <a:solidFill>
                  <a:srgbClr val="00437C"/>
                </a:solidFill>
              </a:rPr>
              <a:t>) </a:t>
            </a:r>
            <a:r>
              <a:rPr lang="da-DK" sz="1800" b="1" dirty="0">
                <a:solidFill>
                  <a:srgbClr val="00437C"/>
                </a:solidFill>
              </a:rPr>
              <a:t> </a:t>
            </a:r>
            <a:r>
              <a:rPr lang="da-DK" sz="1800" dirty="0">
                <a:solidFill>
                  <a:srgbClr val="00437C"/>
                </a:solidFill>
              </a:rPr>
              <a:t>Tildeler automatisk ip-adresser på det lokale netværk.</a:t>
            </a:r>
          </a:p>
          <a:p>
            <a:endParaRPr lang="da-DK" sz="1800" dirty="0">
              <a:solidFill>
                <a:srgbClr val="00437C"/>
              </a:solidFill>
            </a:endParaRPr>
          </a:p>
          <a:p>
            <a:r>
              <a:rPr lang="da-DK" sz="1800" b="1" dirty="0">
                <a:solidFill>
                  <a:srgbClr val="00437C"/>
                </a:solidFill>
              </a:rPr>
              <a:t>DNS: </a:t>
            </a:r>
            <a:r>
              <a:rPr lang="da-DK" sz="1800" dirty="0">
                <a:solidFill>
                  <a:srgbClr val="00437C"/>
                </a:solidFill>
              </a:rPr>
              <a:t>(Domain </a:t>
            </a:r>
            <a:r>
              <a:rPr lang="da-DK" sz="1800" dirty="0" err="1">
                <a:solidFill>
                  <a:srgbClr val="00437C"/>
                </a:solidFill>
              </a:rPr>
              <a:t>Name</a:t>
            </a:r>
            <a:r>
              <a:rPr lang="da-DK" sz="1800" dirty="0">
                <a:solidFill>
                  <a:srgbClr val="00437C"/>
                </a:solidFill>
              </a:rPr>
              <a:t> System)</a:t>
            </a:r>
            <a:r>
              <a:rPr lang="da-DK" sz="1800" b="1" dirty="0">
                <a:solidFill>
                  <a:srgbClr val="00437C"/>
                </a:solidFill>
              </a:rPr>
              <a:t> </a:t>
            </a:r>
            <a:r>
              <a:rPr lang="da-DK" sz="1800" dirty="0">
                <a:solidFill>
                  <a:srgbClr val="00437C"/>
                </a:solidFill>
              </a:rPr>
              <a:t>”Oversætter” URL-adresser (fx </a:t>
            </a:r>
            <a:r>
              <a:rPr lang="da-DK" sz="1800" dirty="0">
                <a:solidFill>
                  <a:srgbClr val="00437C"/>
                </a:solidFill>
                <a:hlinkClick r:id="rId3">
                  <a:extLst>
                    <a:ext uri="{A12FA001-AC4F-418D-AE19-62706E023703}">
                      <ahyp:hlinkClr xmlns:ahyp="http://schemas.microsoft.com/office/drawing/2018/hyperlinkcolor" val="tx"/>
                    </a:ext>
                  </a:extLst>
                </a:hlinkClick>
              </a:rPr>
              <a:t>www.Facebook.com</a:t>
            </a:r>
            <a:r>
              <a:rPr lang="da-DK" sz="1800" dirty="0">
                <a:solidFill>
                  <a:srgbClr val="00437C"/>
                </a:solidFill>
              </a:rPr>
              <a:t>) til en ip-adresse: 31.13.72.36.</a:t>
            </a:r>
          </a:p>
          <a:p>
            <a:endParaRPr lang="da-DK" sz="1800" dirty="0">
              <a:solidFill>
                <a:srgbClr val="00437C"/>
              </a:solidFill>
            </a:endParaRPr>
          </a:p>
          <a:p>
            <a:r>
              <a:rPr lang="da-DK" sz="1800" b="1" dirty="0">
                <a:solidFill>
                  <a:srgbClr val="00437C"/>
                </a:solidFill>
              </a:rPr>
              <a:t>Default gateway: </a:t>
            </a:r>
            <a:r>
              <a:rPr lang="da-DK" sz="1800" dirty="0">
                <a:solidFill>
                  <a:srgbClr val="00437C"/>
                </a:solidFill>
              </a:rPr>
              <a:t>Hjælp til at finde vej ud af netværket (ud på det store stygge internet).</a:t>
            </a:r>
          </a:p>
          <a:p>
            <a:endParaRPr lang="da-DK" sz="1800" dirty="0">
              <a:solidFill>
                <a:srgbClr val="00437C"/>
              </a:solidFill>
            </a:endParaRPr>
          </a:p>
          <a:p>
            <a:endParaRPr lang="da-DK" sz="1800" dirty="0">
              <a:solidFill>
                <a:srgbClr val="00437C"/>
              </a:solidFill>
            </a:endParaRPr>
          </a:p>
          <a:p>
            <a:endParaRPr lang="da-DK" sz="1800" dirty="0">
              <a:solidFill>
                <a:srgbClr val="00437C"/>
              </a:solidFill>
            </a:endParaRPr>
          </a:p>
          <a:p>
            <a:endParaRPr lang="da-DK" sz="1800" dirty="0">
              <a:solidFill>
                <a:srgbClr val="00437C"/>
              </a:solidFill>
            </a:endParaRPr>
          </a:p>
          <a:p>
            <a:endParaRPr lang="da-DK" sz="1800" dirty="0">
              <a:solidFill>
                <a:srgbClr val="00437C"/>
              </a:solidFill>
            </a:endParaRPr>
          </a:p>
        </p:txBody>
      </p:sp>
      <p:sp>
        <p:nvSpPr>
          <p:cNvPr id="4" name="Pladsholder til tekst 17">
            <a:extLst>
              <a:ext uri="{FF2B5EF4-FFF2-40B4-BE49-F238E27FC236}">
                <a16:creationId xmlns:a16="http://schemas.microsoft.com/office/drawing/2014/main" id="{6E7ED4E8-F699-938C-9552-56B26AEDF9D8}"/>
              </a:ext>
            </a:extLst>
          </p:cNvPr>
          <p:cNvSpPr txBox="1">
            <a:spLocks/>
          </p:cNvSpPr>
          <p:nvPr/>
        </p:nvSpPr>
        <p:spPr>
          <a:xfrm>
            <a:off x="8320050" y="795832"/>
            <a:ext cx="3600450" cy="5538212"/>
          </a:xfrm>
          <a:prstGeom prst="rect">
            <a:avLst/>
          </a:prstGeom>
        </p:spPr>
        <p:txBody>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da-DK" b="1" dirty="0">
                <a:solidFill>
                  <a:srgbClr val="00437C"/>
                </a:solidFill>
              </a:rPr>
              <a:t>Circuit-</a:t>
            </a:r>
            <a:r>
              <a:rPr lang="da-DK" b="1" dirty="0" err="1">
                <a:solidFill>
                  <a:srgbClr val="00437C"/>
                </a:solidFill>
              </a:rPr>
              <a:t>switching</a:t>
            </a:r>
            <a:r>
              <a:rPr lang="da-DK" b="1" dirty="0">
                <a:solidFill>
                  <a:srgbClr val="00437C"/>
                </a:solidFill>
              </a:rPr>
              <a:t>: </a:t>
            </a:r>
            <a:r>
              <a:rPr lang="da-DK" dirty="0">
                <a:solidFill>
                  <a:srgbClr val="00437C"/>
                </a:solidFill>
              </a:rPr>
              <a:t>Åbner en 1 -1 forbindelse så </a:t>
            </a:r>
            <a:r>
              <a:rPr lang="da-DK" dirty="0" err="1">
                <a:solidFill>
                  <a:srgbClr val="00437C"/>
                </a:solidFill>
              </a:rPr>
              <a:t>dataen</a:t>
            </a:r>
            <a:r>
              <a:rPr lang="da-DK" dirty="0">
                <a:solidFill>
                  <a:srgbClr val="00437C"/>
                </a:solidFill>
              </a:rPr>
              <a:t> kan gå gennem uden afbrydelser (fx gammeldags telefon central).</a:t>
            </a:r>
          </a:p>
          <a:p>
            <a:pPr marL="0" indent="0">
              <a:buFont typeface="Arial" panose="020B0604020202020204" pitchFamily="34" charset="0"/>
              <a:buNone/>
            </a:pPr>
            <a:endParaRPr lang="da-DK" dirty="0">
              <a:solidFill>
                <a:srgbClr val="00437C"/>
              </a:solidFill>
            </a:endParaRPr>
          </a:p>
          <a:p>
            <a:pPr marL="0" indent="0">
              <a:buFont typeface="Arial" panose="020B0604020202020204" pitchFamily="34" charset="0"/>
              <a:buNone/>
            </a:pPr>
            <a:r>
              <a:rPr lang="da-DK" b="1" dirty="0" err="1">
                <a:solidFill>
                  <a:srgbClr val="00437C"/>
                </a:solidFill>
              </a:rPr>
              <a:t>Packet-switching</a:t>
            </a:r>
            <a:r>
              <a:rPr lang="da-DK" b="1" dirty="0">
                <a:solidFill>
                  <a:srgbClr val="00437C"/>
                </a:solidFill>
              </a:rPr>
              <a:t>: </a:t>
            </a:r>
            <a:r>
              <a:rPr lang="da-DK" dirty="0">
                <a:solidFill>
                  <a:srgbClr val="00437C"/>
                </a:solidFill>
              </a:rPr>
              <a:t>Hugger </a:t>
            </a:r>
            <a:r>
              <a:rPr lang="da-DK" dirty="0" err="1">
                <a:solidFill>
                  <a:srgbClr val="00437C"/>
                </a:solidFill>
              </a:rPr>
              <a:t>data’en</a:t>
            </a:r>
            <a:r>
              <a:rPr lang="da-DK" dirty="0">
                <a:solidFill>
                  <a:srgbClr val="00437C"/>
                </a:solidFill>
              </a:rPr>
              <a:t> ud i små bidder kaldet ”</a:t>
            </a:r>
            <a:r>
              <a:rPr lang="da-DK" dirty="0" err="1">
                <a:solidFill>
                  <a:srgbClr val="00437C"/>
                </a:solidFill>
              </a:rPr>
              <a:t>packets</a:t>
            </a:r>
            <a:r>
              <a:rPr lang="da-DK" dirty="0">
                <a:solidFill>
                  <a:srgbClr val="00437C"/>
                </a:solidFill>
              </a:rPr>
              <a:t>” så de nemt kan blandes med den øvrige trafik over den samme forbindelse. </a:t>
            </a:r>
          </a:p>
          <a:p>
            <a:pPr marL="0" indent="0">
              <a:buFont typeface="Arial" panose="020B0604020202020204" pitchFamily="34" charset="0"/>
              <a:buNone/>
            </a:pPr>
            <a:endParaRPr lang="da-DK" dirty="0">
              <a:solidFill>
                <a:srgbClr val="00437C"/>
              </a:solidFill>
            </a:endParaRPr>
          </a:p>
          <a:p>
            <a:pPr marL="0" indent="0">
              <a:buNone/>
            </a:pPr>
            <a:r>
              <a:rPr lang="da-DK" b="1" dirty="0">
                <a:solidFill>
                  <a:srgbClr val="00437C"/>
                </a:solidFill>
              </a:rPr>
              <a:t>HTTP: </a:t>
            </a:r>
            <a:r>
              <a:rPr lang="da-DK" dirty="0">
                <a:solidFill>
                  <a:srgbClr val="00437C"/>
                </a:solidFill>
              </a:rPr>
              <a:t>(</a:t>
            </a:r>
            <a:r>
              <a:rPr lang="da-DK" dirty="0" err="1">
                <a:solidFill>
                  <a:srgbClr val="00437C"/>
                </a:solidFill>
              </a:rPr>
              <a:t>HyperText</a:t>
            </a:r>
            <a:r>
              <a:rPr lang="da-DK" dirty="0">
                <a:solidFill>
                  <a:srgbClr val="00437C"/>
                </a:solidFill>
              </a:rPr>
              <a:t> Transfer Protocol) den </a:t>
            </a:r>
            <a:r>
              <a:rPr lang="da-DK" dirty="0" err="1">
                <a:solidFill>
                  <a:srgbClr val="00437C"/>
                </a:solidFill>
              </a:rPr>
              <a:t>protocol</a:t>
            </a:r>
            <a:r>
              <a:rPr lang="da-DK" dirty="0">
                <a:solidFill>
                  <a:srgbClr val="00437C"/>
                </a:solidFill>
              </a:rPr>
              <a:t> vi snakker over når vi er ude og surfe på nettet</a:t>
            </a:r>
          </a:p>
          <a:p>
            <a:pPr marL="0" indent="0">
              <a:buNone/>
            </a:pPr>
            <a:endParaRPr lang="da-DK" b="1" dirty="0">
              <a:solidFill>
                <a:srgbClr val="00437C"/>
              </a:solidFill>
            </a:endParaRPr>
          </a:p>
          <a:p>
            <a:pPr marL="0" indent="0">
              <a:buNone/>
            </a:pPr>
            <a:r>
              <a:rPr lang="da-DK" b="1" dirty="0">
                <a:solidFill>
                  <a:srgbClr val="00437C"/>
                </a:solidFill>
              </a:rPr>
              <a:t>FTP: </a:t>
            </a:r>
            <a:r>
              <a:rPr lang="da-DK" dirty="0">
                <a:solidFill>
                  <a:srgbClr val="00437C"/>
                </a:solidFill>
              </a:rPr>
              <a:t>(File Transfer Protocol) Den protokol når det er filer der skal sendes fra A – B billeder, dokumenter osv. </a:t>
            </a:r>
          </a:p>
          <a:p>
            <a:pPr marL="0" indent="0">
              <a:buFont typeface="Arial" panose="020B0604020202020204" pitchFamily="34" charset="0"/>
              <a:buNone/>
            </a:pPr>
            <a:endParaRPr lang="da-DK" dirty="0">
              <a:solidFill>
                <a:srgbClr val="00437C"/>
              </a:solidFill>
            </a:endParaRPr>
          </a:p>
          <a:p>
            <a:pPr marL="0" indent="0">
              <a:buFont typeface="Arial" panose="020B0604020202020204" pitchFamily="34" charset="0"/>
              <a:buNone/>
            </a:pPr>
            <a:endParaRPr lang="da-DK" dirty="0">
              <a:solidFill>
                <a:srgbClr val="00437C"/>
              </a:solidFill>
            </a:endParaRPr>
          </a:p>
        </p:txBody>
      </p:sp>
    </p:spTree>
    <p:extLst>
      <p:ext uri="{BB962C8B-B14F-4D97-AF65-F5344CB8AC3E}">
        <p14:creationId xmlns:p14="http://schemas.microsoft.com/office/powerpoint/2010/main" val="243400483"/>
      </p:ext>
    </p:extLst>
  </p:cSld>
  <p:clrMapOvr>
    <a:masterClrMapping/>
  </p:clrMapOvr>
</p:sld>
</file>

<file path=ppt/theme/theme1.xml><?xml version="1.0" encoding="utf-8"?>
<a:theme xmlns:a="http://schemas.openxmlformats.org/drawingml/2006/main" name="Office-tema">
  <a:themeElements>
    <a:clrScheme name="Custom 129">
      <a:dk1>
        <a:sysClr val="windowText" lastClr="000000"/>
      </a:dk1>
      <a:lt1>
        <a:srgbClr val="FFFFFF"/>
      </a:lt1>
      <a:dk2>
        <a:srgbClr val="3F3F3F"/>
      </a:dk2>
      <a:lt2>
        <a:srgbClr val="F2F2F2"/>
      </a:lt2>
      <a:accent1>
        <a:srgbClr val="25C6E3"/>
      </a:accent1>
      <a:accent2>
        <a:srgbClr val="E80554"/>
      </a:accent2>
      <a:accent3>
        <a:srgbClr val="A9E26F"/>
      </a:accent3>
      <a:accent4>
        <a:srgbClr val="EAD000"/>
      </a:accent4>
      <a:accent5>
        <a:srgbClr val="1A0F49"/>
      </a:accent5>
      <a:accent6>
        <a:srgbClr val="FF4A01"/>
      </a:accent6>
      <a:hlink>
        <a:srgbClr val="25C6E3"/>
      </a:hlink>
      <a:folHlink>
        <a:srgbClr val="25C6E3"/>
      </a:folHlink>
    </a:clrScheme>
    <a:fontScheme name="Custom 147">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19715640_TF16411253.potx" id="{44BC1C0B-9D07-458F-BC3C-26E28F8F0F55}" vid="{0529EAF3-CEB6-47F9-995A-2C624BACEC8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178C1932FCA6D479D25809825878E3C" ma:contentTypeVersion="11" ma:contentTypeDescription="Opret et nyt dokument." ma:contentTypeScope="" ma:versionID="ec6f578ff1f4b74b32a8ef5683dedf28">
  <xsd:schema xmlns:xsd="http://www.w3.org/2001/XMLSchema" xmlns:xs="http://www.w3.org/2001/XMLSchema" xmlns:p="http://schemas.microsoft.com/office/2006/metadata/properties" xmlns:ns3="b1ef3bbd-3e56-4c80-bfad-1314065d52ab" xmlns:ns4="860e1e99-bb8b-4e27-99d2-bfcbb214d7b1" targetNamespace="http://schemas.microsoft.com/office/2006/metadata/properties" ma:root="true" ma:fieldsID="ade8d45f8c7ea99462cb282019890a9a" ns3:_="" ns4:_="">
    <xsd:import namespace="b1ef3bbd-3e56-4c80-bfad-1314065d52ab"/>
    <xsd:import namespace="860e1e99-bb8b-4e27-99d2-bfcbb214d7b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ef3bbd-3e56-4c80-bfad-1314065d52ab"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t med detaljer" ma:description="" ma:internalName="SharedWithDetails" ma:readOnly="true">
      <xsd:simpleType>
        <xsd:restriction base="dms:Note">
          <xsd:maxLength value="255"/>
        </xsd:restriction>
      </xsd:simpleType>
    </xsd:element>
    <xsd:element name="SharingHintHash" ma:index="10" nillable="true" ma:displayName="Hashværdi for deling"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0e1e99-bb8b-4e27-99d2-bfcbb214d7b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FE346F6-70B6-4C10-B07A-E688349FC9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ef3bbd-3e56-4c80-bfad-1314065d52ab"/>
    <ds:schemaRef ds:uri="860e1e99-bb8b-4e27-99d2-bfcbb214d7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0D0C6E3-A19B-4722-B74B-1679CDAA4E45}">
  <ds:schemaRefs>
    <ds:schemaRef ds:uri="http://schemas.microsoft.com/sharepoint/v3/contenttype/forms"/>
  </ds:schemaRefs>
</ds:datastoreItem>
</file>

<file path=customXml/itemProps3.xml><?xml version="1.0" encoding="utf-8"?>
<ds:datastoreItem xmlns:ds="http://schemas.openxmlformats.org/officeDocument/2006/customXml" ds:itemID="{9D8A50AA-654B-45CA-B6AD-FDA9E9535EF9}">
  <ds:schemaRefs>
    <ds:schemaRef ds:uri="b1ef3bbd-3e56-4c80-bfad-1314065d52ab"/>
    <ds:schemaRef ds:uri="http://www.w3.org/XML/1998/namespace"/>
    <ds:schemaRef ds:uri="http://schemas.microsoft.com/office/2006/metadata/propertie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860e1e99-bb8b-4e27-99d2-bfcbb214d7b1"/>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2412</TotalTime>
  <Words>2257</Words>
  <Application>Microsoft Office PowerPoint</Application>
  <PresentationFormat>Widescreen</PresentationFormat>
  <Paragraphs>409</Paragraphs>
  <Slides>34</Slides>
  <Notes>25</Notes>
  <HiddenSlides>0</HiddenSlides>
  <MMClips>0</MMClips>
  <ScaleCrop>false</ScaleCrop>
  <HeadingPairs>
    <vt:vector size="4" baseType="variant">
      <vt:variant>
        <vt:lpstr>Tema</vt:lpstr>
      </vt:variant>
      <vt:variant>
        <vt:i4>1</vt:i4>
      </vt:variant>
      <vt:variant>
        <vt:lpstr>Slidetitler</vt:lpstr>
      </vt:variant>
      <vt:variant>
        <vt:i4>34</vt:i4>
      </vt:variant>
    </vt:vector>
  </HeadingPairs>
  <TitlesOfParts>
    <vt:vector size="35" baseType="lpstr">
      <vt:lpstr>Office-tema</vt:lpstr>
      <vt:lpstr>Kommunikationsnetværk</vt:lpstr>
      <vt:lpstr>Hej!</vt:lpstr>
      <vt:lpstr>PowerPoint-præsentation</vt:lpstr>
      <vt:lpstr>Overblik og baggrund </vt:lpstr>
      <vt:lpstr>PowerPoint-præsentation</vt:lpstr>
      <vt:lpstr>PowerPoint-præsentation</vt:lpstr>
      <vt:lpstr> Hvordan virker det så?  </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Live Demo! Fejlfinding  </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Netværk</dc:title>
  <dc:creator/>
  <cp:lastModifiedBy>Pauli Nicolai Egeberg Hansen</cp:lastModifiedBy>
  <cp:revision>12</cp:revision>
  <dcterms:created xsi:type="dcterms:W3CDTF">2020-03-31T00:18:07Z</dcterms:created>
  <dcterms:modified xsi:type="dcterms:W3CDTF">2026-09-23T11:33:25Z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0x0101001178C1932FCA6D479D25809825878E3C</vt:lpwstr>
  </property>
</Properties>
</file>