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3"/>
  </p:sldMasterIdLst>
  <p:notesMasterIdLst>
    <p:notesMasterId r:id="rId26"/>
  </p:notesMasterIdLst>
  <p:handoutMasterIdLst>
    <p:handoutMasterId r:id="rId27"/>
  </p:handoutMasterIdLst>
  <p:sldIdLst>
    <p:sldId id="298" r:id="rId4"/>
    <p:sldId id="256" r:id="rId5"/>
    <p:sldId id="277" r:id="rId6"/>
    <p:sldId id="257" r:id="rId7"/>
    <p:sldId id="258" r:id="rId8"/>
    <p:sldId id="263" r:id="rId9"/>
    <p:sldId id="271" r:id="rId10"/>
    <p:sldId id="272" r:id="rId11"/>
    <p:sldId id="259" r:id="rId12"/>
    <p:sldId id="261" r:id="rId13"/>
    <p:sldId id="262" r:id="rId14"/>
    <p:sldId id="273" r:id="rId15"/>
    <p:sldId id="274" r:id="rId16"/>
    <p:sldId id="278" r:id="rId17"/>
    <p:sldId id="282" r:id="rId18"/>
    <p:sldId id="279" r:id="rId19"/>
    <p:sldId id="275" r:id="rId20"/>
    <p:sldId id="280" r:id="rId21"/>
    <p:sldId id="300" r:id="rId22"/>
    <p:sldId id="299" r:id="rId23"/>
    <p:sldId id="285" r:id="rId24"/>
    <p:sldId id="296" r:id="rId25"/>
  </p:sldIdLst>
  <p:sldSz cx="12192000" cy="6858000"/>
  <p:notesSz cx="6858000" cy="9144000"/>
  <p:defaultTextStyle>
    <a:defPPr rtl="0">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08740BB-7E2B-427F-BABB-16DA664E9CCB}" v="1" dt="2026-09-29T05:27:20.126"/>
  </p1510:revLst>
</p1510:revInfo>
</file>

<file path=ppt/tableStyles.xml><?xml version="1.0" encoding="utf-8"?>
<a:tblStyleLst xmlns:a="http://schemas.openxmlformats.org/drawingml/2006/main" def="{073A0DAA-6AF3-43AB-8588-CEC1D06C72B9}"/>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0" autoAdjust="0"/>
    <p:restoredTop sz="94574" autoAdjust="0"/>
  </p:normalViewPr>
  <p:slideViewPr>
    <p:cSldViewPr snapToGrid="0">
      <p:cViewPr varScale="1">
        <p:scale>
          <a:sx n="120" d="100"/>
          <a:sy n="120" d="100"/>
        </p:scale>
        <p:origin x="120" y="252"/>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89" d="100"/>
          <a:sy n="89" d="100"/>
        </p:scale>
        <p:origin x="2154" y="7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notesMaster" Target="notesMasters/notesMaster1.xml"/><Relationship Id="rId3" Type="http://schemas.openxmlformats.org/officeDocument/2006/relationships/slideMaster" Target="slideMasters/slideMaster1.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microsoft.com/office/2016/11/relationships/changesInfo" Target="changesInfos/changesInfo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handoutMaster" Target="handoutMasters/handoutMaster1.xml"/><Relationship Id="rId30" Type="http://schemas.openxmlformats.org/officeDocument/2006/relationships/theme" Target="theme/theme1.xml"/><Relationship Id="rId8"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ael Petersen" userId="fd20b59d-f6d4-47f4-903a-61945254ea0f" providerId="ADAL" clId="{1DC6C7D4-74EB-4B8B-B615-C694EE85B9B0}"/>
    <pc:docChg chg="modSld">
      <pc:chgData name="Michael Petersen" userId="fd20b59d-f6d4-47f4-903a-61945254ea0f" providerId="ADAL" clId="{1DC6C7D4-74EB-4B8B-B615-C694EE85B9B0}" dt="2026-09-29T05:27:20.126" v="0" actId="6549"/>
      <pc:docMkLst>
        <pc:docMk/>
      </pc:docMkLst>
      <pc:sldChg chg="modSp">
        <pc:chgData name="Michael Petersen" userId="fd20b59d-f6d4-47f4-903a-61945254ea0f" providerId="ADAL" clId="{1DC6C7D4-74EB-4B8B-B615-C694EE85B9B0}" dt="2026-09-29T05:27:20.126" v="0" actId="6549"/>
        <pc:sldMkLst>
          <pc:docMk/>
          <pc:sldMk cId="3190092434" sldId="275"/>
        </pc:sldMkLst>
        <pc:spChg chg="mod">
          <ac:chgData name="Michael Petersen" userId="fd20b59d-f6d4-47f4-903a-61945254ea0f" providerId="ADAL" clId="{1DC6C7D4-74EB-4B8B-B615-C694EE85B9B0}" dt="2026-09-29T05:27:20.126" v="0" actId="6549"/>
          <ac:spMkLst>
            <pc:docMk/>
            <pc:sldMk cId="3190092434" sldId="275"/>
            <ac:spMk id="3"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a:extLst>
              <a:ext uri="{FF2B5EF4-FFF2-40B4-BE49-F238E27FC236}">
                <a16:creationId xmlns:a16="http://schemas.microsoft.com/office/drawing/2014/main" id="{B76F666D-E0C2-435B-BAA8-9287F9E5D3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da-DK"/>
          </a:p>
        </p:txBody>
      </p:sp>
      <p:sp>
        <p:nvSpPr>
          <p:cNvPr id="3" name="Pladsholder til dato 2">
            <a:extLst>
              <a:ext uri="{FF2B5EF4-FFF2-40B4-BE49-F238E27FC236}">
                <a16:creationId xmlns:a16="http://schemas.microsoft.com/office/drawing/2014/main" id="{19FEBCAF-CB3F-4928-91AA-D61472F880C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55E61672-F5C5-4779-82D0-2CB512266C83}" type="datetime1">
              <a:rPr lang="da-DK" smtClean="0"/>
              <a:t>29-09-2026</a:t>
            </a:fld>
            <a:endParaRPr lang="da-DK"/>
          </a:p>
        </p:txBody>
      </p:sp>
      <p:sp>
        <p:nvSpPr>
          <p:cNvPr id="4" name="Pladsholder til sidefod 3">
            <a:extLst>
              <a:ext uri="{FF2B5EF4-FFF2-40B4-BE49-F238E27FC236}">
                <a16:creationId xmlns:a16="http://schemas.microsoft.com/office/drawing/2014/main" id="{69256698-63C6-4CCC-81CB-EA5604C30F1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da-DK"/>
          </a:p>
        </p:txBody>
      </p:sp>
      <p:sp>
        <p:nvSpPr>
          <p:cNvPr id="5" name="Pladsholder til slidenummer 4">
            <a:extLst>
              <a:ext uri="{FF2B5EF4-FFF2-40B4-BE49-F238E27FC236}">
                <a16:creationId xmlns:a16="http://schemas.microsoft.com/office/drawing/2014/main" id="{B2467FDA-05D7-4760-A373-5D6AEAAF427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682C0B10-7CAE-41E4-AB02-7E8B1FF2B898}" type="slidenum">
              <a:rPr lang="da-DK" smtClean="0"/>
              <a:t>‹nr.›</a:t>
            </a:fld>
            <a:endParaRPr lang="da-DK"/>
          </a:p>
        </p:txBody>
      </p:sp>
    </p:spTree>
    <p:extLst>
      <p:ext uri="{BB962C8B-B14F-4D97-AF65-F5344CB8AC3E}">
        <p14:creationId xmlns:p14="http://schemas.microsoft.com/office/powerpoint/2010/main" val="368753759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da-DK" noProof="0"/>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3BF2FAAE-175D-4D44-9F42-88DCE56028D1}" type="datetime1">
              <a:rPr lang="da-DK" noProof="0" smtClean="0"/>
              <a:t>29-09-2026</a:t>
            </a:fld>
            <a:endParaRPr lang="da-DK" noProof="0"/>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da-DK" noProof="0"/>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da-DK" noProof="0"/>
              <a:t>Rediger teksttypografier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da-DK" noProof="0"/>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8530193B-564F-4854-8A52-728F3FB19C85}" type="slidenum">
              <a:rPr lang="da-DK" noProof="0" smtClean="0"/>
              <a:t>‹nr.›</a:t>
            </a:fld>
            <a:endParaRPr lang="da-DK" noProof="0"/>
          </a:p>
        </p:txBody>
      </p:sp>
    </p:spTree>
    <p:extLst>
      <p:ext uri="{BB962C8B-B14F-4D97-AF65-F5344CB8AC3E}">
        <p14:creationId xmlns:p14="http://schemas.microsoft.com/office/powerpoint/2010/main" val="360381651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10"/>
          </p:nvPr>
        </p:nvSpPr>
        <p:spPr/>
        <p:txBody>
          <a:bodyPr/>
          <a:lstStyle/>
          <a:p>
            <a:pPr rtl="0"/>
            <a:fld id="{8530193B-564F-4854-8A52-728F3FB19C85}" type="slidenum">
              <a:rPr lang="da-DK" smtClean="0"/>
              <a:t>1</a:t>
            </a:fld>
            <a:endParaRPr lang="da-DK"/>
          </a:p>
        </p:txBody>
      </p:sp>
    </p:spTree>
    <p:extLst>
      <p:ext uri="{BB962C8B-B14F-4D97-AF65-F5344CB8AC3E}">
        <p14:creationId xmlns:p14="http://schemas.microsoft.com/office/powerpoint/2010/main" val="30901165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da-DK" dirty="0"/>
          </a:p>
        </p:txBody>
      </p:sp>
      <p:sp>
        <p:nvSpPr>
          <p:cNvPr id="4" name="Slide Number Placeholder 3"/>
          <p:cNvSpPr>
            <a:spLocks noGrp="1"/>
          </p:cNvSpPr>
          <p:nvPr>
            <p:ph type="sldNum" sz="quarter" idx="10"/>
          </p:nvPr>
        </p:nvSpPr>
        <p:spPr/>
        <p:txBody>
          <a:bodyPr/>
          <a:lstStyle/>
          <a:p>
            <a:fld id="{18142172-561C-498F-A16F-0ECF3FE32495}" type="slidenum">
              <a:rPr lang="da-DK" smtClean="0"/>
              <a:t>2</a:t>
            </a:fld>
            <a:endParaRPr lang="da-DK" dirty="0"/>
          </a:p>
        </p:txBody>
      </p:sp>
    </p:spTree>
    <p:extLst>
      <p:ext uri="{BB962C8B-B14F-4D97-AF65-F5344CB8AC3E}">
        <p14:creationId xmlns:p14="http://schemas.microsoft.com/office/powerpoint/2010/main" val="10966305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10"/>
          </p:nvPr>
        </p:nvSpPr>
        <p:spPr/>
        <p:txBody>
          <a:bodyPr/>
          <a:lstStyle/>
          <a:p>
            <a:pPr rtl="0"/>
            <a:fld id="{8530193B-564F-4854-8A52-728F3FB19C85}" type="slidenum">
              <a:rPr lang="da-DK" smtClean="0"/>
              <a:t>21</a:t>
            </a:fld>
            <a:endParaRPr lang="da-DK"/>
          </a:p>
        </p:txBody>
      </p:sp>
    </p:spTree>
    <p:extLst>
      <p:ext uri="{BB962C8B-B14F-4D97-AF65-F5344CB8AC3E}">
        <p14:creationId xmlns:p14="http://schemas.microsoft.com/office/powerpoint/2010/main" val="35124849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10"/>
          </p:nvPr>
        </p:nvSpPr>
        <p:spPr/>
        <p:txBody>
          <a:bodyPr/>
          <a:lstStyle/>
          <a:p>
            <a:pPr rtl="0"/>
            <a:fld id="{8530193B-564F-4854-8A52-728F3FB19C85}" type="slidenum">
              <a:rPr lang="da-DK" smtClean="0"/>
              <a:t>22</a:t>
            </a:fld>
            <a:endParaRPr lang="da-DK"/>
          </a:p>
        </p:txBody>
      </p:sp>
    </p:spTree>
    <p:extLst>
      <p:ext uri="{BB962C8B-B14F-4D97-AF65-F5344CB8AC3E}">
        <p14:creationId xmlns:p14="http://schemas.microsoft.com/office/powerpoint/2010/main" val="12576408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slide">
    <p:bg>
      <p:bgPr>
        <a:solidFill>
          <a:schemeClr val="bg1">
            <a:lumMod val="95000"/>
          </a:schemeClr>
        </a:solidFill>
        <a:effectLst/>
      </p:bgPr>
    </p:bg>
    <p:spTree>
      <p:nvGrpSpPr>
        <p:cNvPr id="1" name=""/>
        <p:cNvGrpSpPr/>
        <p:nvPr/>
      </p:nvGrpSpPr>
      <p:grpSpPr>
        <a:xfrm>
          <a:off x="0" y="0"/>
          <a:ext cx="0" cy="0"/>
          <a:chOff x="0" y="0"/>
          <a:chExt cx="0" cy="0"/>
        </a:xfrm>
      </p:grpSpPr>
      <p:sp>
        <p:nvSpPr>
          <p:cNvPr id="41" name="Pladsholder til billede 40">
            <a:extLst>
              <a:ext uri="{FF2B5EF4-FFF2-40B4-BE49-F238E27FC236}">
                <a16:creationId xmlns:a16="http://schemas.microsoft.com/office/drawing/2014/main" id="{EB7F0EE8-BE52-4A79-8FC8-4A2487FA01FC}"/>
              </a:ext>
            </a:extLst>
          </p:cNvPr>
          <p:cNvSpPr>
            <a:spLocks noGrp="1"/>
          </p:cNvSpPr>
          <p:nvPr>
            <p:ph type="pic" sz="quarter" idx="10" hasCustomPrompt="1"/>
          </p:nvPr>
        </p:nvSpPr>
        <p:spPr>
          <a:xfrm>
            <a:off x="0" y="0"/>
            <a:ext cx="9780588" cy="6804025"/>
          </a:xfrm>
          <a:solidFill>
            <a:schemeClr val="bg1">
              <a:lumMod val="85000"/>
            </a:schemeClr>
          </a:solidFill>
        </p:spPr>
        <p:txBody>
          <a:bodyPr tIns="1728000" rtlCol="0" anchor="t"/>
          <a:lstStyle>
            <a:lvl1pPr marL="0" indent="0" algn="ctr">
              <a:buNone/>
              <a:defRPr sz="1200" i="1">
                <a:latin typeface="Times New Roman" panose="02020603050405020304" pitchFamily="18" charset="0"/>
                <a:cs typeface="Times New Roman" panose="02020603050405020304" pitchFamily="18" charset="0"/>
              </a:defRPr>
            </a:lvl1pPr>
          </a:lstStyle>
          <a:p>
            <a:pPr rtl="0"/>
            <a:r>
              <a:rPr lang="da-DK" noProof="0"/>
              <a:t>Indsæt eller træk og slip billedet her</a:t>
            </a:r>
          </a:p>
        </p:txBody>
      </p:sp>
      <p:sp>
        <p:nvSpPr>
          <p:cNvPr id="2" name="Titel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3200400" y="2811053"/>
            <a:ext cx="8991600" cy="1261295"/>
          </a:xfrm>
          <a:solidFill>
            <a:schemeClr val="bg1"/>
          </a:solidFill>
        </p:spPr>
        <p:txBody>
          <a:bodyPr vert="horz" lIns="180000" tIns="180000" rIns="252000" bIns="180000" rtlCol="0" anchor="t">
            <a:noAutofit/>
          </a:bodyPr>
          <a:lstStyle>
            <a:lvl1pPr algn="r">
              <a:defRPr lang="en-ZA" sz="4700" b="1" spc="-300" dirty="0"/>
            </a:lvl1pPr>
          </a:lstStyle>
          <a:p>
            <a:pPr lvl="0" algn="r" rtl="0"/>
            <a:r>
              <a:rPr lang="da-DK" noProof="0"/>
              <a:t>Klik for at redigere præsentationstitlen</a:t>
            </a:r>
          </a:p>
        </p:txBody>
      </p:sp>
      <p:sp>
        <p:nvSpPr>
          <p:cNvPr id="3" name="Undertitel 2">
            <a:extLst>
              <a:ext uri="{FF2B5EF4-FFF2-40B4-BE49-F238E27FC236}">
                <a16:creationId xmlns:a16="http://schemas.microsoft.com/office/drawing/2014/main" id="{C9980B88-3F4A-4688-9ED0-17EF37E62D93}"/>
              </a:ext>
            </a:extLst>
          </p:cNvPr>
          <p:cNvSpPr>
            <a:spLocks noGrp="1"/>
          </p:cNvSpPr>
          <p:nvPr>
            <p:ph type="subTitle" idx="1"/>
          </p:nvPr>
        </p:nvSpPr>
        <p:spPr>
          <a:xfrm>
            <a:off x="3200400" y="4061039"/>
            <a:ext cx="6580188" cy="580921"/>
          </a:xfrm>
          <a:solidFill>
            <a:schemeClr val="tx1">
              <a:alpha val="80000"/>
            </a:schemeClr>
          </a:solidFill>
        </p:spPr>
        <p:txBody>
          <a:bodyPr vert="horz" lIns="180000" tIns="180000" rIns="180000" bIns="180000" rtlCol="0">
            <a:noAutofit/>
          </a:bodyPr>
          <a:lstStyle>
            <a:lvl1pPr marL="0" indent="0" algn="r">
              <a:buNone/>
              <a:defRPr lang="en-ZA" dirty="0">
                <a:solidFill>
                  <a:schemeClr val="bg1"/>
                </a:solidFill>
              </a:defRPr>
            </a:lvl1pPr>
          </a:lstStyle>
          <a:p>
            <a:pPr marL="266700" lvl="0" indent="-266700" algn="ctr" rtl="0"/>
            <a:r>
              <a:rPr lang="da-DK" noProof="0"/>
              <a:t>Klik for at redigere undertiteltypografien i masteren</a:t>
            </a:r>
          </a:p>
        </p:txBody>
      </p:sp>
      <p:sp>
        <p:nvSpPr>
          <p:cNvPr id="13" name="Rektangel 12">
            <a:extLst>
              <a:ext uri="{FF2B5EF4-FFF2-40B4-BE49-F238E27FC236}">
                <a16:creationId xmlns:a16="http://schemas.microsoft.com/office/drawing/2014/main" id="{EC0FBB1B-4F0E-4365-BF27-3150FC6C3B90}"/>
              </a:ext>
            </a:extLst>
          </p:cNvPr>
          <p:cNvSpPr/>
          <p:nvPr userDrawn="1"/>
        </p:nvSpPr>
        <p:spPr>
          <a:xfrm>
            <a:off x="9780103" y="6803351"/>
            <a:ext cx="1979897" cy="5465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a-DK" noProof="0"/>
          </a:p>
        </p:txBody>
      </p:sp>
      <p:sp>
        <p:nvSpPr>
          <p:cNvPr id="14" name="Rektangel 13">
            <a:extLst>
              <a:ext uri="{FF2B5EF4-FFF2-40B4-BE49-F238E27FC236}">
                <a16:creationId xmlns:a16="http://schemas.microsoft.com/office/drawing/2014/main" id="{7A13D8A8-6C3D-4527-959D-41C3213F7F02}"/>
              </a:ext>
            </a:extLst>
          </p:cNvPr>
          <p:cNvSpPr/>
          <p:nvPr userDrawn="1"/>
        </p:nvSpPr>
        <p:spPr>
          <a:xfrm>
            <a:off x="0" y="6803351"/>
            <a:ext cx="9780104" cy="54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a-DK" noProof="0"/>
          </a:p>
        </p:txBody>
      </p:sp>
      <p:sp>
        <p:nvSpPr>
          <p:cNvPr id="15" name="Rektangel 14">
            <a:extLst>
              <a:ext uri="{FF2B5EF4-FFF2-40B4-BE49-F238E27FC236}">
                <a16:creationId xmlns:a16="http://schemas.microsoft.com/office/drawing/2014/main" id="{9504A767-1C0B-484E-BF7D-CD42D30A52EE}"/>
              </a:ext>
            </a:extLst>
          </p:cNvPr>
          <p:cNvSpPr/>
          <p:nvPr userDrawn="1"/>
        </p:nvSpPr>
        <p:spPr>
          <a:xfrm>
            <a:off x="11760000" y="6803351"/>
            <a:ext cx="432000" cy="54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a-DK" noProof="0"/>
          </a:p>
        </p:txBody>
      </p:sp>
      <p:sp>
        <p:nvSpPr>
          <p:cNvPr id="8" name="Rektangel 7">
            <a:extLst>
              <a:ext uri="{FF2B5EF4-FFF2-40B4-BE49-F238E27FC236}">
                <a16:creationId xmlns:a16="http://schemas.microsoft.com/office/drawing/2014/main" id="{51DD44D8-4A8F-4693-B90A-166855B29D25}"/>
              </a:ext>
            </a:extLst>
          </p:cNvPr>
          <p:cNvSpPr/>
          <p:nvPr userDrawn="1"/>
        </p:nvSpPr>
        <p:spPr>
          <a:xfrm>
            <a:off x="9780588" y="2698612"/>
            <a:ext cx="2411412" cy="1148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a-DK" noProof="0"/>
          </a:p>
        </p:txBody>
      </p:sp>
    </p:spTree>
    <p:extLst>
      <p:ext uri="{BB962C8B-B14F-4D97-AF65-F5344CB8AC3E}">
        <p14:creationId xmlns:p14="http://schemas.microsoft.com/office/powerpoint/2010/main" val="1334038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lideopdeling 1">
    <p:bg>
      <p:bgPr>
        <a:solidFill>
          <a:schemeClr val="bg1">
            <a:lumMod val="95000"/>
          </a:schemeClr>
        </a:solidFill>
        <a:effectLst/>
      </p:bgPr>
    </p:bg>
    <p:spTree>
      <p:nvGrpSpPr>
        <p:cNvPr id="1" name=""/>
        <p:cNvGrpSpPr/>
        <p:nvPr/>
      </p:nvGrpSpPr>
      <p:grpSpPr>
        <a:xfrm>
          <a:off x="0" y="0"/>
          <a:ext cx="0" cy="0"/>
          <a:chOff x="0" y="0"/>
          <a:chExt cx="0" cy="0"/>
        </a:xfrm>
      </p:grpSpPr>
      <p:sp>
        <p:nvSpPr>
          <p:cNvPr id="41" name="Pladsholder til billede 40">
            <a:extLst>
              <a:ext uri="{FF2B5EF4-FFF2-40B4-BE49-F238E27FC236}">
                <a16:creationId xmlns:a16="http://schemas.microsoft.com/office/drawing/2014/main" id="{EB7F0EE8-BE52-4A79-8FC8-4A2487FA01FC}"/>
              </a:ext>
            </a:extLst>
          </p:cNvPr>
          <p:cNvSpPr>
            <a:spLocks noGrp="1"/>
          </p:cNvSpPr>
          <p:nvPr>
            <p:ph type="pic" sz="quarter" idx="10" hasCustomPrompt="1"/>
          </p:nvPr>
        </p:nvSpPr>
        <p:spPr>
          <a:xfrm>
            <a:off x="0" y="0"/>
            <a:ext cx="9780588" cy="6371351"/>
          </a:xfrm>
          <a:solidFill>
            <a:schemeClr val="bg1">
              <a:lumMod val="85000"/>
            </a:schemeClr>
          </a:solidFill>
        </p:spPr>
        <p:txBody>
          <a:bodyPr rtlCol="0" anchor="ctr"/>
          <a:lstStyle>
            <a:lvl1pPr marL="0" indent="0" algn="ctr">
              <a:buNone/>
              <a:defRPr sz="1200" i="1">
                <a:latin typeface="Times New Roman" panose="02020603050405020304" pitchFamily="18" charset="0"/>
                <a:cs typeface="Times New Roman" panose="02020603050405020304" pitchFamily="18" charset="0"/>
              </a:defRPr>
            </a:lvl1pPr>
          </a:lstStyle>
          <a:p>
            <a:pPr rtl="0"/>
            <a:r>
              <a:rPr lang="da-DK" noProof="0"/>
              <a:t>Indsæt eller træk og slip </a:t>
            </a:r>
            <a:br>
              <a:rPr lang="da-DK" noProof="0"/>
            </a:br>
            <a:r>
              <a:rPr lang="da-DK" noProof="0"/>
              <a:t>billedet her</a:t>
            </a:r>
          </a:p>
        </p:txBody>
      </p:sp>
      <p:sp>
        <p:nvSpPr>
          <p:cNvPr id="2" name="Titel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6235700" y="2204792"/>
            <a:ext cx="5956300" cy="1944000"/>
          </a:xfrm>
          <a:solidFill>
            <a:schemeClr val="bg1"/>
          </a:solidFill>
        </p:spPr>
        <p:txBody>
          <a:bodyPr vert="horz" lIns="180000" tIns="180000" rIns="252000" bIns="180000" rtlCol="0" anchor="t">
            <a:noAutofit/>
          </a:bodyPr>
          <a:lstStyle>
            <a:lvl1pPr algn="r">
              <a:defRPr lang="en-ZA" sz="5700" b="1" spc="-300" dirty="0"/>
            </a:lvl1pPr>
          </a:lstStyle>
          <a:p>
            <a:pPr lvl="0" algn="r" rtl="0"/>
            <a:r>
              <a:rPr lang="da-DK" noProof="0"/>
              <a:t>Klik for at redigere sektionsopdelingen</a:t>
            </a:r>
          </a:p>
        </p:txBody>
      </p:sp>
      <p:sp>
        <p:nvSpPr>
          <p:cNvPr id="7" name="Undertitel 2">
            <a:extLst>
              <a:ext uri="{FF2B5EF4-FFF2-40B4-BE49-F238E27FC236}">
                <a16:creationId xmlns:a16="http://schemas.microsoft.com/office/drawing/2014/main" id="{9E4D4535-D519-40ED-B8A4-2EA1276BB652}"/>
              </a:ext>
            </a:extLst>
          </p:cNvPr>
          <p:cNvSpPr>
            <a:spLocks noGrp="1"/>
          </p:cNvSpPr>
          <p:nvPr>
            <p:ph type="body" sz="quarter" idx="13" hasCustomPrompt="1"/>
          </p:nvPr>
        </p:nvSpPr>
        <p:spPr>
          <a:xfrm>
            <a:off x="6235700" y="4148860"/>
            <a:ext cx="5956300" cy="1100565"/>
          </a:xfrm>
          <a:solidFill>
            <a:schemeClr val="tx1">
              <a:alpha val="80000"/>
            </a:schemeClr>
          </a:solidFill>
        </p:spPr>
        <p:txBody>
          <a:bodyPr lIns="180000" tIns="180000" rIns="252000" bIns="180000" rtlCol="0"/>
          <a:lstStyle>
            <a:lvl1pPr marL="0" indent="0" algn="r">
              <a:buNone/>
              <a:defRPr sz="1800">
                <a:solidFill>
                  <a:schemeClr val="bg1"/>
                </a:solidFill>
              </a:defRPr>
            </a:lvl1pPr>
            <a:lvl2pPr marL="266700" indent="0" algn="r">
              <a:buNone/>
              <a:defRPr sz="1800">
                <a:solidFill>
                  <a:schemeClr val="bg1"/>
                </a:solidFill>
              </a:defRPr>
            </a:lvl2pPr>
            <a:lvl3pPr marL="542925" indent="0" algn="r">
              <a:buNone/>
              <a:defRPr sz="1800">
                <a:solidFill>
                  <a:schemeClr val="bg1"/>
                </a:solidFill>
              </a:defRPr>
            </a:lvl3pPr>
            <a:lvl4pPr marL="809625" indent="0" algn="r">
              <a:buNone/>
              <a:defRPr sz="1800">
                <a:solidFill>
                  <a:schemeClr val="bg1"/>
                </a:solidFill>
              </a:defRPr>
            </a:lvl4pPr>
            <a:lvl5pPr marL="1076325" indent="0" algn="r">
              <a:buNone/>
              <a:defRPr sz="1800">
                <a:solidFill>
                  <a:schemeClr val="bg1"/>
                </a:solidFill>
              </a:defRPr>
            </a:lvl5pPr>
          </a:lstStyle>
          <a:p>
            <a:pPr lvl="0" rtl="0"/>
            <a:r>
              <a:rPr lang="da-DK" noProof="0"/>
              <a:t>Klik for at redigere undertiteltypografien i masteren</a:t>
            </a:r>
          </a:p>
        </p:txBody>
      </p:sp>
      <p:sp>
        <p:nvSpPr>
          <p:cNvPr id="4" name="Pladsholder til sidefod 3">
            <a:extLst>
              <a:ext uri="{FF2B5EF4-FFF2-40B4-BE49-F238E27FC236}">
                <a16:creationId xmlns:a16="http://schemas.microsoft.com/office/drawing/2014/main" id="{6816FE98-6A12-44EC-8485-8B5EFABDF9B2}"/>
              </a:ext>
            </a:extLst>
          </p:cNvPr>
          <p:cNvSpPr>
            <a:spLocks noGrp="1"/>
          </p:cNvSpPr>
          <p:nvPr>
            <p:ph type="ftr" sz="quarter" idx="11"/>
          </p:nvPr>
        </p:nvSpPr>
        <p:spPr/>
        <p:txBody>
          <a:bodyPr rtlCol="0"/>
          <a:lstStyle/>
          <a:p>
            <a:pPr rtl="0"/>
            <a:r>
              <a:rPr lang="da-DK" noProof="0"/>
              <a:t>Tilføj en sidefod</a:t>
            </a:r>
          </a:p>
        </p:txBody>
      </p:sp>
      <p:sp>
        <p:nvSpPr>
          <p:cNvPr id="8" name="Rektangel 7">
            <a:extLst>
              <a:ext uri="{FF2B5EF4-FFF2-40B4-BE49-F238E27FC236}">
                <a16:creationId xmlns:a16="http://schemas.microsoft.com/office/drawing/2014/main" id="{51DD44D8-4A8F-4693-B90A-166855B29D25}"/>
              </a:ext>
            </a:extLst>
          </p:cNvPr>
          <p:cNvSpPr/>
          <p:nvPr userDrawn="1"/>
        </p:nvSpPr>
        <p:spPr>
          <a:xfrm>
            <a:off x="9780588" y="5247782"/>
            <a:ext cx="2411412" cy="1148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a-DK" noProof="0"/>
          </a:p>
        </p:txBody>
      </p:sp>
      <p:sp>
        <p:nvSpPr>
          <p:cNvPr id="13" name="Rektangel 12">
            <a:extLst>
              <a:ext uri="{FF2B5EF4-FFF2-40B4-BE49-F238E27FC236}">
                <a16:creationId xmlns:a16="http://schemas.microsoft.com/office/drawing/2014/main" id="{EC0FBB1B-4F0E-4365-BF27-3150FC6C3B90}"/>
              </a:ext>
            </a:extLst>
          </p:cNvPr>
          <p:cNvSpPr/>
          <p:nvPr userDrawn="1"/>
        </p:nvSpPr>
        <p:spPr>
          <a:xfrm>
            <a:off x="9780103" y="6803351"/>
            <a:ext cx="1979897" cy="5465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a-DK" noProof="0"/>
          </a:p>
        </p:txBody>
      </p:sp>
      <p:sp>
        <p:nvSpPr>
          <p:cNvPr id="14" name="Rektangel 13">
            <a:extLst>
              <a:ext uri="{FF2B5EF4-FFF2-40B4-BE49-F238E27FC236}">
                <a16:creationId xmlns:a16="http://schemas.microsoft.com/office/drawing/2014/main" id="{7A13D8A8-6C3D-4527-959D-41C3213F7F02}"/>
              </a:ext>
            </a:extLst>
          </p:cNvPr>
          <p:cNvSpPr/>
          <p:nvPr userDrawn="1"/>
        </p:nvSpPr>
        <p:spPr>
          <a:xfrm>
            <a:off x="0" y="6803351"/>
            <a:ext cx="9780104" cy="54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a-DK" noProof="0"/>
          </a:p>
        </p:txBody>
      </p:sp>
      <p:sp>
        <p:nvSpPr>
          <p:cNvPr id="15" name="Rektangel 14">
            <a:extLst>
              <a:ext uri="{FF2B5EF4-FFF2-40B4-BE49-F238E27FC236}">
                <a16:creationId xmlns:a16="http://schemas.microsoft.com/office/drawing/2014/main" id="{9504A767-1C0B-484E-BF7D-CD42D30A52EE}"/>
              </a:ext>
            </a:extLst>
          </p:cNvPr>
          <p:cNvSpPr/>
          <p:nvPr userDrawn="1"/>
        </p:nvSpPr>
        <p:spPr>
          <a:xfrm>
            <a:off x="11760000" y="6803351"/>
            <a:ext cx="432000" cy="54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a-DK" noProof="0"/>
          </a:p>
        </p:txBody>
      </p:sp>
      <p:sp>
        <p:nvSpPr>
          <p:cNvPr id="5" name="Pladsholder til slidenummer 4">
            <a:extLst>
              <a:ext uri="{FF2B5EF4-FFF2-40B4-BE49-F238E27FC236}">
                <a16:creationId xmlns:a16="http://schemas.microsoft.com/office/drawing/2014/main" id="{F50EF489-F21B-4E7C-9A44-D3CC8DC34F5F}"/>
              </a:ext>
            </a:extLst>
          </p:cNvPr>
          <p:cNvSpPr>
            <a:spLocks noGrp="1"/>
          </p:cNvSpPr>
          <p:nvPr>
            <p:ph type="sldNum" sz="quarter" idx="12"/>
          </p:nvPr>
        </p:nvSpPr>
        <p:spPr/>
        <p:txBody>
          <a:bodyPr rtlCol="0"/>
          <a:lstStyle/>
          <a:p>
            <a:pPr rtl="0"/>
            <a:fld id="{19B51A1E-902D-48AF-9020-955120F399B6}" type="slidenum">
              <a:rPr lang="da-DK" noProof="0" smtClean="0"/>
              <a:pPr rtl="0"/>
              <a:t>‹nr.›</a:t>
            </a:fld>
            <a:endParaRPr lang="da-DK" noProof="0"/>
          </a:p>
        </p:txBody>
      </p:sp>
    </p:spTree>
    <p:extLst>
      <p:ext uri="{BB962C8B-B14F-4D97-AF65-F5344CB8AC3E}">
        <p14:creationId xmlns:p14="http://schemas.microsoft.com/office/powerpoint/2010/main" val="24371590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lideopdeling 2">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41" name="Pladsholder til billede 40">
            <a:extLst>
              <a:ext uri="{FF2B5EF4-FFF2-40B4-BE49-F238E27FC236}">
                <a16:creationId xmlns:a16="http://schemas.microsoft.com/office/drawing/2014/main" id="{EB7F0EE8-BE52-4A79-8FC8-4A2487FA01FC}"/>
              </a:ext>
            </a:extLst>
          </p:cNvPr>
          <p:cNvSpPr>
            <a:spLocks noGrp="1"/>
          </p:cNvSpPr>
          <p:nvPr>
            <p:ph type="pic" sz="quarter" idx="10" hasCustomPrompt="1"/>
          </p:nvPr>
        </p:nvSpPr>
        <p:spPr>
          <a:xfrm>
            <a:off x="2411412" y="0"/>
            <a:ext cx="9780588" cy="6371351"/>
          </a:xfrm>
          <a:solidFill>
            <a:schemeClr val="bg1">
              <a:lumMod val="85000"/>
            </a:schemeClr>
          </a:solidFill>
        </p:spPr>
        <p:txBody>
          <a:bodyPr rtlCol="0" anchor="ctr"/>
          <a:lstStyle>
            <a:lvl1pPr marL="0" indent="0" algn="ctr">
              <a:buNone/>
              <a:defRPr sz="1200" i="1">
                <a:latin typeface="Times New Roman" panose="02020603050405020304" pitchFamily="18" charset="0"/>
                <a:cs typeface="Times New Roman" panose="02020603050405020304" pitchFamily="18" charset="0"/>
              </a:defRPr>
            </a:lvl1pPr>
          </a:lstStyle>
          <a:p>
            <a:pPr rtl="0"/>
            <a:r>
              <a:rPr lang="da-DK" noProof="0"/>
              <a:t>Indsæt eller træk og slip </a:t>
            </a:r>
            <a:br>
              <a:rPr lang="da-DK" noProof="0"/>
            </a:br>
            <a:r>
              <a:rPr lang="da-DK" noProof="0"/>
              <a:t>billedet her</a:t>
            </a:r>
          </a:p>
        </p:txBody>
      </p:sp>
      <p:sp>
        <p:nvSpPr>
          <p:cNvPr id="3" name="Titel 1">
            <a:extLst>
              <a:ext uri="{FF2B5EF4-FFF2-40B4-BE49-F238E27FC236}">
                <a16:creationId xmlns:a16="http://schemas.microsoft.com/office/drawing/2014/main" id="{E473AB13-DFF9-4538-9907-E261659E0E01}"/>
              </a:ext>
            </a:extLst>
          </p:cNvPr>
          <p:cNvSpPr>
            <a:spLocks noGrp="1"/>
          </p:cNvSpPr>
          <p:nvPr>
            <p:ph type="title" hasCustomPrompt="1"/>
          </p:nvPr>
        </p:nvSpPr>
        <p:spPr>
          <a:xfrm>
            <a:off x="-1700" y="2156226"/>
            <a:ext cx="5958000" cy="1958400"/>
          </a:xfrm>
          <a:solidFill>
            <a:schemeClr val="bg1"/>
          </a:solidFill>
        </p:spPr>
        <p:txBody>
          <a:bodyPr lIns="252000" tIns="180000" rIns="180000" bIns="180000" rtlCol="0"/>
          <a:lstStyle>
            <a:lvl1pPr>
              <a:defRPr sz="5700" b="1" spc="-300">
                <a:solidFill>
                  <a:schemeClr val="tx1">
                    <a:lumMod val="75000"/>
                    <a:lumOff val="25000"/>
                  </a:schemeClr>
                </a:solidFill>
                <a:latin typeface="+mj-lt"/>
              </a:defRPr>
            </a:lvl1pPr>
          </a:lstStyle>
          <a:p>
            <a:pPr rtl="0"/>
            <a:r>
              <a:rPr lang="da-DK" noProof="0"/>
              <a:t>Klik for at redigere sektionsopdelingen</a:t>
            </a:r>
          </a:p>
        </p:txBody>
      </p:sp>
      <p:sp>
        <p:nvSpPr>
          <p:cNvPr id="7" name="Undertitel 2">
            <a:extLst>
              <a:ext uri="{FF2B5EF4-FFF2-40B4-BE49-F238E27FC236}">
                <a16:creationId xmlns:a16="http://schemas.microsoft.com/office/drawing/2014/main" id="{9E4D4535-D519-40ED-B8A4-2EA1276BB652}"/>
              </a:ext>
            </a:extLst>
          </p:cNvPr>
          <p:cNvSpPr>
            <a:spLocks noGrp="1"/>
          </p:cNvSpPr>
          <p:nvPr>
            <p:ph type="body" sz="quarter" idx="13" hasCustomPrompt="1"/>
          </p:nvPr>
        </p:nvSpPr>
        <p:spPr>
          <a:xfrm>
            <a:off x="0" y="4110760"/>
            <a:ext cx="5956300" cy="1100565"/>
          </a:xfrm>
          <a:solidFill>
            <a:schemeClr val="tx1">
              <a:alpha val="80000"/>
            </a:schemeClr>
          </a:solidFill>
        </p:spPr>
        <p:txBody>
          <a:bodyPr lIns="252000" tIns="180000" rIns="180000" bIns="180000" rtlCol="0"/>
          <a:lstStyle>
            <a:lvl1pPr marL="0" indent="0" algn="l">
              <a:buNone/>
              <a:defRPr sz="1800">
                <a:solidFill>
                  <a:schemeClr val="bg1"/>
                </a:solidFill>
              </a:defRPr>
            </a:lvl1pPr>
            <a:lvl2pPr marL="266700" indent="0" algn="r">
              <a:buNone/>
              <a:defRPr sz="1800">
                <a:solidFill>
                  <a:schemeClr val="bg1"/>
                </a:solidFill>
              </a:defRPr>
            </a:lvl2pPr>
            <a:lvl3pPr marL="542925" indent="0" algn="r">
              <a:buNone/>
              <a:defRPr sz="1800">
                <a:solidFill>
                  <a:schemeClr val="bg1"/>
                </a:solidFill>
              </a:defRPr>
            </a:lvl3pPr>
            <a:lvl4pPr marL="809625" indent="0" algn="r">
              <a:buNone/>
              <a:defRPr sz="1800">
                <a:solidFill>
                  <a:schemeClr val="bg1"/>
                </a:solidFill>
              </a:defRPr>
            </a:lvl4pPr>
            <a:lvl5pPr marL="1076325" indent="0" algn="r">
              <a:buNone/>
              <a:defRPr sz="1800">
                <a:solidFill>
                  <a:schemeClr val="bg1"/>
                </a:solidFill>
              </a:defRPr>
            </a:lvl5pPr>
          </a:lstStyle>
          <a:p>
            <a:pPr lvl="0" rtl="0"/>
            <a:r>
              <a:rPr lang="da-DK" noProof="0"/>
              <a:t>Klik for at redigere undertiteltypografien i masteren</a:t>
            </a:r>
          </a:p>
        </p:txBody>
      </p:sp>
      <p:sp>
        <p:nvSpPr>
          <p:cNvPr id="4" name="Pladsholder til sidefod 3">
            <a:extLst>
              <a:ext uri="{FF2B5EF4-FFF2-40B4-BE49-F238E27FC236}">
                <a16:creationId xmlns:a16="http://schemas.microsoft.com/office/drawing/2014/main" id="{6816FE98-6A12-44EC-8485-8B5EFABDF9B2}"/>
              </a:ext>
            </a:extLst>
          </p:cNvPr>
          <p:cNvSpPr>
            <a:spLocks noGrp="1"/>
          </p:cNvSpPr>
          <p:nvPr>
            <p:ph type="ftr" sz="quarter" idx="11"/>
          </p:nvPr>
        </p:nvSpPr>
        <p:spPr/>
        <p:txBody>
          <a:bodyPr rtlCol="0"/>
          <a:lstStyle/>
          <a:p>
            <a:pPr rtl="0"/>
            <a:r>
              <a:rPr lang="da-DK" noProof="0"/>
              <a:t>Tilføj en sidefod</a:t>
            </a:r>
          </a:p>
        </p:txBody>
      </p:sp>
      <p:sp>
        <p:nvSpPr>
          <p:cNvPr id="8" name="Rektangel 7">
            <a:extLst>
              <a:ext uri="{FF2B5EF4-FFF2-40B4-BE49-F238E27FC236}">
                <a16:creationId xmlns:a16="http://schemas.microsoft.com/office/drawing/2014/main" id="{51DD44D8-4A8F-4693-B90A-166855B29D25}"/>
              </a:ext>
            </a:extLst>
          </p:cNvPr>
          <p:cNvSpPr/>
          <p:nvPr userDrawn="1"/>
        </p:nvSpPr>
        <p:spPr>
          <a:xfrm>
            <a:off x="0" y="5209682"/>
            <a:ext cx="2411412" cy="1148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rtl="0"/>
            <a:endParaRPr lang="da-DK" noProof="0"/>
          </a:p>
        </p:txBody>
      </p:sp>
      <p:sp>
        <p:nvSpPr>
          <p:cNvPr id="13" name="Rektangel 12">
            <a:extLst>
              <a:ext uri="{FF2B5EF4-FFF2-40B4-BE49-F238E27FC236}">
                <a16:creationId xmlns:a16="http://schemas.microsoft.com/office/drawing/2014/main" id="{EC0FBB1B-4F0E-4365-BF27-3150FC6C3B90}"/>
              </a:ext>
            </a:extLst>
          </p:cNvPr>
          <p:cNvSpPr/>
          <p:nvPr userDrawn="1"/>
        </p:nvSpPr>
        <p:spPr>
          <a:xfrm>
            <a:off x="9780103" y="6803351"/>
            <a:ext cx="1979897" cy="5465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a-DK" noProof="0"/>
          </a:p>
        </p:txBody>
      </p:sp>
      <p:sp>
        <p:nvSpPr>
          <p:cNvPr id="14" name="Rektangel 13">
            <a:extLst>
              <a:ext uri="{FF2B5EF4-FFF2-40B4-BE49-F238E27FC236}">
                <a16:creationId xmlns:a16="http://schemas.microsoft.com/office/drawing/2014/main" id="{7A13D8A8-6C3D-4527-959D-41C3213F7F02}"/>
              </a:ext>
            </a:extLst>
          </p:cNvPr>
          <p:cNvSpPr/>
          <p:nvPr userDrawn="1"/>
        </p:nvSpPr>
        <p:spPr>
          <a:xfrm>
            <a:off x="0" y="6803351"/>
            <a:ext cx="9780104" cy="54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a-DK" noProof="0"/>
          </a:p>
        </p:txBody>
      </p:sp>
      <p:sp>
        <p:nvSpPr>
          <p:cNvPr id="15" name="Rektangel 14">
            <a:extLst>
              <a:ext uri="{FF2B5EF4-FFF2-40B4-BE49-F238E27FC236}">
                <a16:creationId xmlns:a16="http://schemas.microsoft.com/office/drawing/2014/main" id="{9504A767-1C0B-484E-BF7D-CD42D30A52EE}"/>
              </a:ext>
            </a:extLst>
          </p:cNvPr>
          <p:cNvSpPr/>
          <p:nvPr userDrawn="1"/>
        </p:nvSpPr>
        <p:spPr>
          <a:xfrm>
            <a:off x="11760000" y="6803351"/>
            <a:ext cx="432000" cy="54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a-DK" noProof="0"/>
          </a:p>
        </p:txBody>
      </p:sp>
      <p:sp>
        <p:nvSpPr>
          <p:cNvPr id="5" name="Pladsholder til slidenummer 4">
            <a:extLst>
              <a:ext uri="{FF2B5EF4-FFF2-40B4-BE49-F238E27FC236}">
                <a16:creationId xmlns:a16="http://schemas.microsoft.com/office/drawing/2014/main" id="{F50EF489-F21B-4E7C-9A44-D3CC8DC34F5F}"/>
              </a:ext>
            </a:extLst>
          </p:cNvPr>
          <p:cNvSpPr>
            <a:spLocks noGrp="1"/>
          </p:cNvSpPr>
          <p:nvPr>
            <p:ph type="sldNum" sz="quarter" idx="12"/>
          </p:nvPr>
        </p:nvSpPr>
        <p:spPr/>
        <p:txBody>
          <a:bodyPr rtlCol="0"/>
          <a:lstStyle/>
          <a:p>
            <a:pPr rtl="0"/>
            <a:fld id="{19B51A1E-902D-48AF-9020-955120F399B6}" type="slidenum">
              <a:rPr lang="da-DK" noProof="0" smtClean="0"/>
              <a:pPr rtl="0"/>
              <a:t>‹nr.›</a:t>
            </a:fld>
            <a:endParaRPr lang="da-DK" noProof="0"/>
          </a:p>
        </p:txBody>
      </p:sp>
    </p:spTree>
    <p:extLst>
      <p:ext uri="{BB962C8B-B14F-4D97-AF65-F5344CB8AC3E}">
        <p14:creationId xmlns:p14="http://schemas.microsoft.com/office/powerpoint/2010/main" val="22828585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kst til billedlayout 1">
    <p:spTree>
      <p:nvGrpSpPr>
        <p:cNvPr id="1" name=""/>
        <p:cNvGrpSpPr/>
        <p:nvPr/>
      </p:nvGrpSpPr>
      <p:grpSpPr>
        <a:xfrm>
          <a:off x="0" y="0"/>
          <a:ext cx="0" cy="0"/>
          <a:chOff x="0" y="0"/>
          <a:chExt cx="0" cy="0"/>
        </a:xfrm>
      </p:grpSpPr>
      <p:sp>
        <p:nvSpPr>
          <p:cNvPr id="7" name="Pladsholder til billede 6">
            <a:extLst>
              <a:ext uri="{FF2B5EF4-FFF2-40B4-BE49-F238E27FC236}">
                <a16:creationId xmlns:a16="http://schemas.microsoft.com/office/drawing/2014/main" id="{890ED7CE-A9D2-4D19-B978-56BFB74E657C}"/>
              </a:ext>
            </a:extLst>
          </p:cNvPr>
          <p:cNvSpPr>
            <a:spLocks noGrp="1"/>
          </p:cNvSpPr>
          <p:nvPr>
            <p:ph type="pic" sz="quarter" idx="14" hasCustomPrompt="1"/>
          </p:nvPr>
        </p:nvSpPr>
        <p:spPr>
          <a:xfrm>
            <a:off x="6096000" y="-1"/>
            <a:ext cx="6096000" cy="6371351"/>
          </a:xfrm>
          <a:solidFill>
            <a:schemeClr val="bg1">
              <a:lumMod val="95000"/>
            </a:schemeClr>
          </a:solidFill>
        </p:spPr>
        <p:txBody>
          <a:bodyPr tIns="1584000" rtlCol="0" anchor="t"/>
          <a:lstStyle>
            <a:lvl1pPr marL="0" indent="0" algn="ctr">
              <a:buNone/>
              <a:defRPr sz="1200" i="1">
                <a:latin typeface="Times New Roman" panose="02020603050405020304" pitchFamily="18" charset="0"/>
                <a:cs typeface="Times New Roman" panose="02020603050405020304" pitchFamily="18" charset="0"/>
              </a:defRPr>
            </a:lvl1pPr>
          </a:lstStyle>
          <a:p>
            <a:pPr rtl="0"/>
            <a:r>
              <a:rPr lang="da-DK" noProof="0"/>
              <a:t>Indsæt eller træk og slip billedet</a:t>
            </a:r>
          </a:p>
        </p:txBody>
      </p:sp>
      <p:sp>
        <p:nvSpPr>
          <p:cNvPr id="2" name="Titel 1">
            <a:extLst>
              <a:ext uri="{FF2B5EF4-FFF2-40B4-BE49-F238E27FC236}">
                <a16:creationId xmlns:a16="http://schemas.microsoft.com/office/drawing/2014/main" id="{40EE479C-D1F6-4BAC-80D2-90EF74E3261A}"/>
              </a:ext>
            </a:extLst>
          </p:cNvPr>
          <p:cNvSpPr>
            <a:spLocks noGrp="1"/>
          </p:cNvSpPr>
          <p:nvPr>
            <p:ph type="title" hasCustomPrompt="1"/>
          </p:nvPr>
        </p:nvSpPr>
        <p:spPr>
          <a:xfrm>
            <a:off x="7111800" y="3802899"/>
            <a:ext cx="4648200" cy="985000"/>
          </a:xfrm>
          <a:solidFill>
            <a:schemeClr val="bg1"/>
          </a:solidFill>
        </p:spPr>
        <p:txBody>
          <a:bodyPr lIns="180000" tIns="180000" rIns="180000" bIns="180000" rtlCol="0"/>
          <a:lstStyle>
            <a:lvl1pPr algn="r">
              <a:defRPr sz="4200" b="1" spc="-300">
                <a:solidFill>
                  <a:schemeClr val="tx1">
                    <a:lumMod val="75000"/>
                    <a:lumOff val="25000"/>
                  </a:schemeClr>
                </a:solidFill>
              </a:defRPr>
            </a:lvl1pPr>
          </a:lstStyle>
          <a:p>
            <a:pPr rtl="0"/>
            <a:r>
              <a:rPr lang="da-DK" noProof="0"/>
              <a:t>Rediger titlen på siden</a:t>
            </a:r>
          </a:p>
        </p:txBody>
      </p:sp>
      <p:sp>
        <p:nvSpPr>
          <p:cNvPr id="10" name="Undertitel 2">
            <a:extLst>
              <a:ext uri="{FF2B5EF4-FFF2-40B4-BE49-F238E27FC236}">
                <a16:creationId xmlns:a16="http://schemas.microsoft.com/office/drawing/2014/main" id="{3FAEED1D-0E66-4F74-9455-675F5CB7EAD4}"/>
              </a:ext>
            </a:extLst>
          </p:cNvPr>
          <p:cNvSpPr>
            <a:spLocks noGrp="1"/>
          </p:cNvSpPr>
          <p:nvPr>
            <p:ph type="body" sz="quarter" idx="32" hasCustomPrompt="1"/>
          </p:nvPr>
        </p:nvSpPr>
        <p:spPr>
          <a:xfrm>
            <a:off x="7111800" y="4787900"/>
            <a:ext cx="4648200" cy="1162800"/>
          </a:xfrm>
          <a:solidFill>
            <a:schemeClr val="tx1">
              <a:alpha val="80000"/>
            </a:schemeClr>
          </a:solidFill>
        </p:spPr>
        <p:txBody>
          <a:bodyPr lIns="180000" tIns="180000" rIns="180000" bIns="180000" rtlCol="0"/>
          <a:lstStyle>
            <a:lvl1pPr marL="0" indent="0" algn="r">
              <a:buNone/>
              <a:defRPr>
                <a:solidFill>
                  <a:schemeClr val="bg1"/>
                </a:solidFill>
              </a:defRPr>
            </a:lvl1pPr>
            <a:lvl2pPr marL="266700" indent="0">
              <a:buNone/>
              <a:defRPr/>
            </a:lvl2pPr>
            <a:lvl3pPr marL="542925" indent="0">
              <a:buNone/>
              <a:defRPr/>
            </a:lvl3pPr>
            <a:lvl4pPr marL="809625" indent="0">
              <a:buNone/>
              <a:defRPr/>
            </a:lvl4pPr>
            <a:lvl5pPr marL="1076325" indent="0">
              <a:buNone/>
              <a:defRPr/>
            </a:lvl5pPr>
          </a:lstStyle>
          <a:p>
            <a:pPr lvl="0" rtl="0"/>
            <a:r>
              <a:rPr lang="da-DK" noProof="0"/>
              <a:t>Undertitel</a:t>
            </a:r>
          </a:p>
        </p:txBody>
      </p:sp>
      <p:sp>
        <p:nvSpPr>
          <p:cNvPr id="3" name="Pladsholder til indhold 2">
            <a:extLst>
              <a:ext uri="{FF2B5EF4-FFF2-40B4-BE49-F238E27FC236}">
                <a16:creationId xmlns:a16="http://schemas.microsoft.com/office/drawing/2014/main" id="{A22238F2-C6EC-476F-8371-119AECBA5622}"/>
              </a:ext>
            </a:extLst>
          </p:cNvPr>
          <p:cNvSpPr>
            <a:spLocks noGrp="1"/>
          </p:cNvSpPr>
          <p:nvPr>
            <p:ph sz="half" idx="1" hasCustomPrompt="1"/>
          </p:nvPr>
        </p:nvSpPr>
        <p:spPr>
          <a:xfrm>
            <a:off x="432000" y="2668686"/>
            <a:ext cx="5472000" cy="2999426"/>
          </a:xfrm>
        </p:spPr>
        <p:txBody>
          <a:bodyPr rtlCol="0" anchor="b"/>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da-DK" noProof="0"/>
              <a:t>Rediger teksttypografier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sidefod 3">
            <a:extLst>
              <a:ext uri="{FF2B5EF4-FFF2-40B4-BE49-F238E27FC236}">
                <a16:creationId xmlns:a16="http://schemas.microsoft.com/office/drawing/2014/main" id="{57847F90-9DB6-4832-9EB7-393AADAE8B70}"/>
              </a:ext>
            </a:extLst>
          </p:cNvPr>
          <p:cNvSpPr>
            <a:spLocks noGrp="1"/>
          </p:cNvSpPr>
          <p:nvPr>
            <p:ph type="ftr" sz="quarter" idx="13"/>
          </p:nvPr>
        </p:nvSpPr>
        <p:spPr/>
        <p:txBody>
          <a:bodyPr rtlCol="0"/>
          <a:lstStyle/>
          <a:p>
            <a:pPr rtl="0"/>
            <a:r>
              <a:rPr lang="da-DK" noProof="0"/>
              <a:t>Tilføj en sidefod</a:t>
            </a:r>
          </a:p>
        </p:txBody>
      </p:sp>
      <p:sp>
        <p:nvSpPr>
          <p:cNvPr id="5" name="Pladsholder til slidenummer 4">
            <a:extLst>
              <a:ext uri="{FF2B5EF4-FFF2-40B4-BE49-F238E27FC236}">
                <a16:creationId xmlns:a16="http://schemas.microsoft.com/office/drawing/2014/main" id="{0505ED12-A431-4761-87A4-F05164BE0221}"/>
              </a:ext>
            </a:extLst>
          </p:cNvPr>
          <p:cNvSpPr>
            <a:spLocks noGrp="1"/>
          </p:cNvSpPr>
          <p:nvPr>
            <p:ph type="sldNum" sz="quarter" idx="33"/>
          </p:nvPr>
        </p:nvSpPr>
        <p:spPr/>
        <p:txBody>
          <a:bodyPr rtlCol="0"/>
          <a:lstStyle/>
          <a:p>
            <a:pPr rtl="0"/>
            <a:fld id="{19B51A1E-902D-48AF-9020-955120F399B6}" type="slidenum">
              <a:rPr lang="da-DK" noProof="0" smtClean="0"/>
              <a:pPr rtl="0"/>
              <a:t>‹nr.›</a:t>
            </a:fld>
            <a:endParaRPr lang="da-DK" noProof="0"/>
          </a:p>
        </p:txBody>
      </p:sp>
      <p:sp>
        <p:nvSpPr>
          <p:cNvPr id="8" name="Rektangel 7">
            <a:extLst>
              <a:ext uri="{FF2B5EF4-FFF2-40B4-BE49-F238E27FC236}">
                <a16:creationId xmlns:a16="http://schemas.microsoft.com/office/drawing/2014/main" id="{1508F53F-6AA2-4060-904A-BC90211DC043}"/>
              </a:ext>
            </a:extLst>
          </p:cNvPr>
          <p:cNvSpPr/>
          <p:nvPr userDrawn="1"/>
        </p:nvSpPr>
        <p:spPr>
          <a:xfrm>
            <a:off x="9348588" y="3700775"/>
            <a:ext cx="2411412" cy="1148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rtl="0"/>
            <a:endParaRPr lang="da-DK" noProof="0"/>
          </a:p>
        </p:txBody>
      </p:sp>
    </p:spTree>
    <p:extLst>
      <p:ext uri="{BB962C8B-B14F-4D97-AF65-F5344CB8AC3E}">
        <p14:creationId xmlns:p14="http://schemas.microsoft.com/office/powerpoint/2010/main" val="13501039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kst til billedlayout 2">
    <p:spTree>
      <p:nvGrpSpPr>
        <p:cNvPr id="1" name=""/>
        <p:cNvGrpSpPr/>
        <p:nvPr/>
      </p:nvGrpSpPr>
      <p:grpSpPr>
        <a:xfrm>
          <a:off x="0" y="0"/>
          <a:ext cx="0" cy="0"/>
          <a:chOff x="0" y="0"/>
          <a:chExt cx="0" cy="0"/>
        </a:xfrm>
      </p:grpSpPr>
      <p:sp>
        <p:nvSpPr>
          <p:cNvPr id="7" name="Pladsholder til billede 6">
            <a:extLst>
              <a:ext uri="{FF2B5EF4-FFF2-40B4-BE49-F238E27FC236}">
                <a16:creationId xmlns:a16="http://schemas.microsoft.com/office/drawing/2014/main" id="{890ED7CE-A9D2-4D19-B978-56BFB74E657C}"/>
              </a:ext>
            </a:extLst>
          </p:cNvPr>
          <p:cNvSpPr>
            <a:spLocks noGrp="1"/>
          </p:cNvSpPr>
          <p:nvPr>
            <p:ph type="pic" sz="quarter" idx="14" hasCustomPrompt="1"/>
          </p:nvPr>
        </p:nvSpPr>
        <p:spPr>
          <a:xfrm>
            <a:off x="0" y="-1"/>
            <a:ext cx="6096000" cy="6371351"/>
          </a:xfrm>
          <a:solidFill>
            <a:schemeClr val="bg1">
              <a:lumMod val="95000"/>
            </a:schemeClr>
          </a:solidFill>
        </p:spPr>
        <p:txBody>
          <a:bodyPr tIns="1584000" rtlCol="0" anchor="t"/>
          <a:lstStyle>
            <a:lvl1pPr marL="0" indent="0" algn="ctr">
              <a:buNone/>
              <a:defRPr sz="1200" i="1">
                <a:latin typeface="Times New Roman" panose="02020603050405020304" pitchFamily="18" charset="0"/>
                <a:cs typeface="Times New Roman" panose="02020603050405020304" pitchFamily="18" charset="0"/>
              </a:defRPr>
            </a:lvl1pPr>
          </a:lstStyle>
          <a:p>
            <a:pPr rtl="0"/>
            <a:r>
              <a:rPr lang="da-DK" noProof="0"/>
              <a:t>Indsæt eller træk og slip billedet</a:t>
            </a:r>
          </a:p>
        </p:txBody>
      </p:sp>
      <p:sp>
        <p:nvSpPr>
          <p:cNvPr id="2" name="Titel 1">
            <a:extLst>
              <a:ext uri="{FF2B5EF4-FFF2-40B4-BE49-F238E27FC236}">
                <a16:creationId xmlns:a16="http://schemas.microsoft.com/office/drawing/2014/main" id="{40EE479C-D1F6-4BAC-80D2-90EF74E3261A}"/>
              </a:ext>
            </a:extLst>
          </p:cNvPr>
          <p:cNvSpPr>
            <a:spLocks noGrp="1"/>
          </p:cNvSpPr>
          <p:nvPr>
            <p:ph type="title" hasCustomPrompt="1"/>
          </p:nvPr>
        </p:nvSpPr>
        <p:spPr>
          <a:xfrm>
            <a:off x="5118100" y="1869795"/>
            <a:ext cx="6641900" cy="1124345"/>
          </a:xfrm>
          <a:solidFill>
            <a:schemeClr val="bg1">
              <a:lumMod val="95000"/>
            </a:schemeClr>
          </a:solidFill>
        </p:spPr>
        <p:txBody>
          <a:bodyPr lIns="180000" tIns="180000" rIns="180000" bIns="180000" rtlCol="0"/>
          <a:lstStyle>
            <a:lvl1pPr algn="l">
              <a:defRPr sz="4200" b="1" spc="-300">
                <a:solidFill>
                  <a:schemeClr val="tx1">
                    <a:lumMod val="75000"/>
                    <a:lumOff val="25000"/>
                  </a:schemeClr>
                </a:solidFill>
              </a:defRPr>
            </a:lvl1pPr>
          </a:lstStyle>
          <a:p>
            <a:pPr rtl="0"/>
            <a:r>
              <a:rPr lang="da-DK" noProof="0"/>
              <a:t>Klik for at redigere titlen på siden</a:t>
            </a:r>
          </a:p>
        </p:txBody>
      </p:sp>
      <p:sp>
        <p:nvSpPr>
          <p:cNvPr id="10" name="Undertitel 2">
            <a:extLst>
              <a:ext uri="{FF2B5EF4-FFF2-40B4-BE49-F238E27FC236}">
                <a16:creationId xmlns:a16="http://schemas.microsoft.com/office/drawing/2014/main" id="{3FAEED1D-0E66-4F74-9455-675F5CB7EAD4}"/>
              </a:ext>
            </a:extLst>
          </p:cNvPr>
          <p:cNvSpPr>
            <a:spLocks noGrp="1"/>
          </p:cNvSpPr>
          <p:nvPr>
            <p:ph type="body" sz="quarter" idx="32" hasCustomPrompt="1"/>
          </p:nvPr>
        </p:nvSpPr>
        <p:spPr>
          <a:xfrm>
            <a:off x="5118334" y="2994141"/>
            <a:ext cx="6641626" cy="590155"/>
          </a:xfrm>
          <a:solidFill>
            <a:schemeClr val="tx1">
              <a:alpha val="80000"/>
            </a:schemeClr>
          </a:solidFill>
        </p:spPr>
        <p:txBody>
          <a:bodyPr lIns="180000" tIns="180000" rIns="180000" bIns="180000" rtlCol="0"/>
          <a:lstStyle>
            <a:lvl1pPr marL="0" indent="0" algn="l">
              <a:buNone/>
              <a:defRPr>
                <a:solidFill>
                  <a:schemeClr val="bg1"/>
                </a:solidFill>
              </a:defRPr>
            </a:lvl1pPr>
            <a:lvl2pPr marL="266700" indent="0">
              <a:buNone/>
              <a:defRPr/>
            </a:lvl2pPr>
            <a:lvl3pPr marL="542925" indent="0">
              <a:buNone/>
              <a:defRPr/>
            </a:lvl3pPr>
            <a:lvl4pPr marL="809625" indent="0">
              <a:buNone/>
              <a:defRPr/>
            </a:lvl4pPr>
            <a:lvl5pPr marL="1076325" indent="0">
              <a:buNone/>
              <a:defRPr/>
            </a:lvl5pPr>
          </a:lstStyle>
          <a:p>
            <a:pPr lvl="0" rtl="0"/>
            <a:r>
              <a:rPr lang="da-DK" noProof="0"/>
              <a:t>Undertitel</a:t>
            </a:r>
          </a:p>
        </p:txBody>
      </p:sp>
      <p:sp>
        <p:nvSpPr>
          <p:cNvPr id="3" name="Pladsholder til indhold 2">
            <a:extLst>
              <a:ext uri="{FF2B5EF4-FFF2-40B4-BE49-F238E27FC236}">
                <a16:creationId xmlns:a16="http://schemas.microsoft.com/office/drawing/2014/main" id="{A22238F2-C6EC-476F-8371-119AECBA5622}"/>
              </a:ext>
            </a:extLst>
          </p:cNvPr>
          <p:cNvSpPr>
            <a:spLocks noGrp="1"/>
          </p:cNvSpPr>
          <p:nvPr>
            <p:ph sz="half" idx="1" hasCustomPrompt="1"/>
          </p:nvPr>
        </p:nvSpPr>
        <p:spPr>
          <a:xfrm>
            <a:off x="6288000" y="3763648"/>
            <a:ext cx="5472000" cy="2428351"/>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da-DK" noProof="0"/>
              <a:t>Rediger teksttypografier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sidefod 3">
            <a:extLst>
              <a:ext uri="{FF2B5EF4-FFF2-40B4-BE49-F238E27FC236}">
                <a16:creationId xmlns:a16="http://schemas.microsoft.com/office/drawing/2014/main" id="{57847F90-9DB6-4832-9EB7-393AADAE8B70}"/>
              </a:ext>
            </a:extLst>
          </p:cNvPr>
          <p:cNvSpPr>
            <a:spLocks noGrp="1"/>
          </p:cNvSpPr>
          <p:nvPr>
            <p:ph type="ftr" sz="quarter" idx="13"/>
          </p:nvPr>
        </p:nvSpPr>
        <p:spPr/>
        <p:txBody>
          <a:bodyPr rtlCol="0"/>
          <a:lstStyle/>
          <a:p>
            <a:pPr rtl="0"/>
            <a:r>
              <a:rPr lang="da-DK" noProof="0"/>
              <a:t>Tilføj en sidefod</a:t>
            </a:r>
          </a:p>
        </p:txBody>
      </p:sp>
      <p:sp>
        <p:nvSpPr>
          <p:cNvPr id="5" name="Pladsholder til slidenummer 4">
            <a:extLst>
              <a:ext uri="{FF2B5EF4-FFF2-40B4-BE49-F238E27FC236}">
                <a16:creationId xmlns:a16="http://schemas.microsoft.com/office/drawing/2014/main" id="{0505ED12-A431-4761-87A4-F05164BE0221}"/>
              </a:ext>
            </a:extLst>
          </p:cNvPr>
          <p:cNvSpPr>
            <a:spLocks noGrp="1"/>
          </p:cNvSpPr>
          <p:nvPr>
            <p:ph type="sldNum" sz="quarter" idx="33"/>
          </p:nvPr>
        </p:nvSpPr>
        <p:spPr/>
        <p:txBody>
          <a:bodyPr rtlCol="0"/>
          <a:lstStyle/>
          <a:p>
            <a:pPr rtl="0"/>
            <a:fld id="{19B51A1E-902D-48AF-9020-955120F399B6}" type="slidenum">
              <a:rPr lang="da-DK" noProof="0" smtClean="0"/>
              <a:pPr rtl="0"/>
              <a:t>‹nr.›</a:t>
            </a:fld>
            <a:endParaRPr lang="da-DK" noProof="0"/>
          </a:p>
        </p:txBody>
      </p:sp>
      <p:sp>
        <p:nvSpPr>
          <p:cNvPr id="8" name="Rektangel 7">
            <a:extLst>
              <a:ext uri="{FF2B5EF4-FFF2-40B4-BE49-F238E27FC236}">
                <a16:creationId xmlns:a16="http://schemas.microsoft.com/office/drawing/2014/main" id="{FA5285E0-8F27-49C4-AADF-92A3B72D41FD}"/>
              </a:ext>
            </a:extLst>
          </p:cNvPr>
          <p:cNvSpPr/>
          <p:nvPr userDrawn="1"/>
        </p:nvSpPr>
        <p:spPr>
          <a:xfrm>
            <a:off x="9775824" y="1762069"/>
            <a:ext cx="1984175" cy="1148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rtl="0"/>
            <a:endParaRPr lang="da-DK" noProof="0"/>
          </a:p>
        </p:txBody>
      </p:sp>
    </p:spTree>
    <p:extLst>
      <p:ext uri="{BB962C8B-B14F-4D97-AF65-F5344CB8AC3E}">
        <p14:creationId xmlns:p14="http://schemas.microsoft.com/office/powerpoint/2010/main" val="3843892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F288DD7-6DAF-436D-B04A-EBCCAA36917C}"/>
              </a:ext>
            </a:extLst>
          </p:cNvPr>
          <p:cNvSpPr>
            <a:spLocks noGrp="1"/>
          </p:cNvSpPr>
          <p:nvPr>
            <p:ph type="title" hasCustomPrompt="1"/>
          </p:nvPr>
        </p:nvSpPr>
        <p:spPr>
          <a:xfrm>
            <a:off x="432000" y="432000"/>
            <a:ext cx="11340000" cy="432000"/>
          </a:xfrm>
        </p:spPr>
        <p:txBody>
          <a:bodyPr rtlCol="0"/>
          <a:lstStyle>
            <a:lvl1pPr>
              <a:defRPr>
                <a:solidFill>
                  <a:schemeClr val="tx1">
                    <a:lumMod val="75000"/>
                    <a:lumOff val="25000"/>
                  </a:schemeClr>
                </a:solidFill>
              </a:defRPr>
            </a:lvl1pPr>
          </a:lstStyle>
          <a:p>
            <a:pPr rtl="0"/>
            <a:r>
              <a:rPr lang="da-DK" noProof="0"/>
              <a:t>Klik for at redigere titlen på siden</a:t>
            </a:r>
          </a:p>
        </p:txBody>
      </p:sp>
      <p:sp>
        <p:nvSpPr>
          <p:cNvPr id="9" name="Undertitel 2">
            <a:extLst>
              <a:ext uri="{FF2B5EF4-FFF2-40B4-BE49-F238E27FC236}">
                <a16:creationId xmlns:a16="http://schemas.microsoft.com/office/drawing/2014/main" id="{E4633398-8EC3-417B-BEA6-101D8F224678}"/>
              </a:ext>
            </a:extLst>
          </p:cNvPr>
          <p:cNvSpPr>
            <a:spLocks noGrp="1"/>
          </p:cNvSpPr>
          <p:nvPr>
            <p:ph type="body" sz="quarter" idx="32" hasCustomPrompt="1"/>
          </p:nvPr>
        </p:nvSpPr>
        <p:spPr>
          <a:xfrm>
            <a:off x="431800" y="1008000"/>
            <a:ext cx="11339513" cy="360000"/>
          </a:xfrm>
        </p:spPr>
        <p:txBody>
          <a:bodyPr rtlCol="0"/>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rtl="0"/>
            <a:r>
              <a:rPr lang="da-DK" noProof="0"/>
              <a:t>Undertitel</a:t>
            </a:r>
          </a:p>
        </p:txBody>
      </p:sp>
      <p:sp>
        <p:nvSpPr>
          <p:cNvPr id="3" name="Sammenligning – Pladsholder til venstre 1">
            <a:extLst>
              <a:ext uri="{FF2B5EF4-FFF2-40B4-BE49-F238E27FC236}">
                <a16:creationId xmlns:a16="http://schemas.microsoft.com/office/drawing/2014/main" id="{9322B50D-6A7D-41C6-BA57-613BC231DF36}"/>
              </a:ext>
            </a:extLst>
          </p:cNvPr>
          <p:cNvSpPr>
            <a:spLocks noGrp="1"/>
          </p:cNvSpPr>
          <p:nvPr>
            <p:ph type="body" idx="1" hasCustomPrompt="1"/>
          </p:nvPr>
        </p:nvSpPr>
        <p:spPr>
          <a:xfrm>
            <a:off x="432000" y="1515834"/>
            <a:ext cx="5472000" cy="360000"/>
          </a:xfrm>
        </p:spPr>
        <p:txBody>
          <a:bodyPr rtlCol="0" anchor="t"/>
          <a:lstStyle>
            <a:lvl1pPr marL="0" indent="0">
              <a:buNone/>
              <a:defRPr sz="2400" b="1">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Rediger teksttypografier i master</a:t>
            </a:r>
          </a:p>
        </p:txBody>
      </p:sp>
      <p:sp>
        <p:nvSpPr>
          <p:cNvPr id="4" name="Pladsholder til indhold 2">
            <a:extLst>
              <a:ext uri="{FF2B5EF4-FFF2-40B4-BE49-F238E27FC236}">
                <a16:creationId xmlns:a16="http://schemas.microsoft.com/office/drawing/2014/main" id="{9FD584DA-F775-47B8-A1D7-6556AD5FCBD2}"/>
              </a:ext>
            </a:extLst>
          </p:cNvPr>
          <p:cNvSpPr>
            <a:spLocks noGrp="1"/>
          </p:cNvSpPr>
          <p:nvPr>
            <p:ph sz="half" idx="2" hasCustomPrompt="1"/>
          </p:nvPr>
        </p:nvSpPr>
        <p:spPr>
          <a:xfrm>
            <a:off x="432000" y="2023668"/>
            <a:ext cx="5472000" cy="4168332"/>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da-DK" noProof="0"/>
              <a:t>Rediger teksttypografier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12" name="Sammenligning – Pladsholder til venstre 2">
            <a:extLst>
              <a:ext uri="{FF2B5EF4-FFF2-40B4-BE49-F238E27FC236}">
                <a16:creationId xmlns:a16="http://schemas.microsoft.com/office/drawing/2014/main" id="{78A963F8-6F6E-440E-B3B3-DDE13C083A36}"/>
              </a:ext>
            </a:extLst>
          </p:cNvPr>
          <p:cNvSpPr>
            <a:spLocks noGrp="1"/>
          </p:cNvSpPr>
          <p:nvPr>
            <p:ph type="body" sz="quarter" idx="13" hasCustomPrompt="1"/>
          </p:nvPr>
        </p:nvSpPr>
        <p:spPr>
          <a:xfrm>
            <a:off x="6300000" y="1516359"/>
            <a:ext cx="5472000" cy="358775"/>
          </a:xfrm>
        </p:spPr>
        <p:txBody>
          <a:bodyPr rtlCol="0"/>
          <a:lstStyle>
            <a:lvl1pPr marL="0" indent="0">
              <a:buNone/>
              <a:defRPr sz="2400" b="1"/>
            </a:lvl1pPr>
          </a:lstStyle>
          <a:p>
            <a:pPr lvl="0" rtl="0"/>
            <a:r>
              <a:rPr lang="da-DK" noProof="0"/>
              <a:t>Rediger teksttypografier i master</a:t>
            </a:r>
          </a:p>
        </p:txBody>
      </p:sp>
      <p:sp>
        <p:nvSpPr>
          <p:cNvPr id="8" name="Pladsholder til tekst 4">
            <a:extLst>
              <a:ext uri="{FF2B5EF4-FFF2-40B4-BE49-F238E27FC236}">
                <a16:creationId xmlns:a16="http://schemas.microsoft.com/office/drawing/2014/main" id="{DF0A5256-B267-47DA-858A-0F3867CB6139}"/>
              </a:ext>
            </a:extLst>
          </p:cNvPr>
          <p:cNvSpPr>
            <a:spLocks noGrp="1"/>
          </p:cNvSpPr>
          <p:nvPr>
            <p:ph type="body" sz="quarter" idx="12" hasCustomPrompt="1"/>
          </p:nvPr>
        </p:nvSpPr>
        <p:spPr>
          <a:xfrm>
            <a:off x="6299887" y="2020359"/>
            <a:ext cx="5472113" cy="4170891"/>
          </a:xfrm>
        </p:spPr>
        <p:txBody>
          <a:bodyPr rtlCol="0"/>
          <a:lstStyle/>
          <a:p>
            <a:pPr lvl="0" rtl="0"/>
            <a:r>
              <a:rPr lang="da-DK" noProof="0"/>
              <a:t>Rediger teksttypografier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a:extLst>
              <a:ext uri="{FF2B5EF4-FFF2-40B4-BE49-F238E27FC236}">
                <a16:creationId xmlns:a16="http://schemas.microsoft.com/office/drawing/2014/main" id="{646B8F99-FAB0-4B33-87ED-9FF46D11A907}"/>
              </a:ext>
            </a:extLst>
          </p:cNvPr>
          <p:cNvSpPr>
            <a:spLocks noGrp="1"/>
          </p:cNvSpPr>
          <p:nvPr>
            <p:ph type="ftr" sz="quarter" idx="14"/>
          </p:nvPr>
        </p:nvSpPr>
        <p:spPr/>
        <p:txBody>
          <a:bodyPr rtlCol="0"/>
          <a:lstStyle/>
          <a:p>
            <a:pPr rtl="0"/>
            <a:r>
              <a:rPr lang="da-DK" noProof="0"/>
              <a:t>Tilføj en sidefod</a:t>
            </a:r>
          </a:p>
        </p:txBody>
      </p:sp>
      <p:sp>
        <p:nvSpPr>
          <p:cNvPr id="6" name="Pladsholder til slidenummer 5">
            <a:extLst>
              <a:ext uri="{FF2B5EF4-FFF2-40B4-BE49-F238E27FC236}">
                <a16:creationId xmlns:a16="http://schemas.microsoft.com/office/drawing/2014/main" id="{18733E7E-50D2-4F6C-9DF2-CF4C98C4B847}"/>
              </a:ext>
            </a:extLst>
          </p:cNvPr>
          <p:cNvSpPr>
            <a:spLocks noGrp="1"/>
          </p:cNvSpPr>
          <p:nvPr>
            <p:ph type="sldNum" sz="quarter" idx="33"/>
          </p:nvPr>
        </p:nvSpPr>
        <p:spPr/>
        <p:txBody>
          <a:bodyPr rtlCol="0"/>
          <a:lstStyle/>
          <a:p>
            <a:pPr rtl="0"/>
            <a:fld id="{19B51A1E-902D-48AF-9020-955120F399B6}" type="slidenum">
              <a:rPr lang="da-DK" noProof="0" smtClean="0"/>
              <a:pPr rtl="0"/>
              <a:t>‹nr.›</a:t>
            </a:fld>
            <a:endParaRPr lang="da-DK" noProof="0"/>
          </a:p>
        </p:txBody>
      </p:sp>
    </p:spTree>
    <p:extLst>
      <p:ext uri="{BB962C8B-B14F-4D97-AF65-F5344CB8AC3E}">
        <p14:creationId xmlns:p14="http://schemas.microsoft.com/office/powerpoint/2010/main" val="25099557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tort billede">
    <p:spTree>
      <p:nvGrpSpPr>
        <p:cNvPr id="1" name=""/>
        <p:cNvGrpSpPr/>
        <p:nvPr/>
      </p:nvGrpSpPr>
      <p:grpSpPr>
        <a:xfrm>
          <a:off x="0" y="0"/>
          <a:ext cx="0" cy="0"/>
          <a:chOff x="0" y="0"/>
          <a:chExt cx="0" cy="0"/>
        </a:xfrm>
      </p:grpSpPr>
      <p:sp>
        <p:nvSpPr>
          <p:cNvPr id="7" name="Pladsholder til billede 6">
            <a:extLst>
              <a:ext uri="{FF2B5EF4-FFF2-40B4-BE49-F238E27FC236}">
                <a16:creationId xmlns:a16="http://schemas.microsoft.com/office/drawing/2014/main" id="{890ED7CE-A9D2-4D19-B978-56BFB74E657C}"/>
              </a:ext>
            </a:extLst>
          </p:cNvPr>
          <p:cNvSpPr>
            <a:spLocks noGrp="1"/>
          </p:cNvSpPr>
          <p:nvPr>
            <p:ph type="pic" sz="quarter" idx="14" hasCustomPrompt="1"/>
          </p:nvPr>
        </p:nvSpPr>
        <p:spPr>
          <a:xfrm>
            <a:off x="0" y="1"/>
            <a:ext cx="12192000" cy="6371350"/>
          </a:xfrm>
          <a:solidFill>
            <a:schemeClr val="bg1">
              <a:lumMod val="85000"/>
            </a:schemeClr>
          </a:solidFill>
        </p:spPr>
        <p:txBody>
          <a:bodyPr rtlCol="0" anchor="ctr"/>
          <a:lstStyle>
            <a:lvl1pPr marL="0" indent="0" algn="ctr">
              <a:buNone/>
              <a:defRPr sz="1200" i="1">
                <a:latin typeface="Times New Roman" panose="02020603050405020304" pitchFamily="18" charset="0"/>
                <a:cs typeface="Times New Roman" panose="02020603050405020304" pitchFamily="18" charset="0"/>
              </a:defRPr>
            </a:lvl1pPr>
          </a:lstStyle>
          <a:p>
            <a:pPr rtl="0"/>
            <a:r>
              <a:rPr lang="da-DK" noProof="0"/>
              <a:t>Indsæt eller træk og slip billedet</a:t>
            </a:r>
          </a:p>
        </p:txBody>
      </p:sp>
      <p:sp>
        <p:nvSpPr>
          <p:cNvPr id="3" name="Pladsholder til indhold 2">
            <a:extLst>
              <a:ext uri="{FF2B5EF4-FFF2-40B4-BE49-F238E27FC236}">
                <a16:creationId xmlns:a16="http://schemas.microsoft.com/office/drawing/2014/main" id="{A22238F2-C6EC-476F-8371-119AECBA5622}"/>
              </a:ext>
            </a:extLst>
          </p:cNvPr>
          <p:cNvSpPr>
            <a:spLocks noGrp="1"/>
          </p:cNvSpPr>
          <p:nvPr>
            <p:ph sz="half" idx="1" hasCustomPrompt="1"/>
          </p:nvPr>
        </p:nvSpPr>
        <p:spPr>
          <a:xfrm>
            <a:off x="6096000" y="5359400"/>
            <a:ext cx="5664000" cy="565899"/>
          </a:xfrm>
          <a:solidFill>
            <a:schemeClr val="tx1"/>
          </a:solidFill>
        </p:spPr>
        <p:txBody>
          <a:bodyPr lIns="180000" tIns="180000" rIns="180000" bIns="180000" rtlCol="0" anchor="ctr"/>
          <a:lstStyle>
            <a:lvl1pPr marL="0" indent="0" algn="r">
              <a:buNone/>
              <a:defRPr>
                <a:solidFill>
                  <a:schemeClr val="bg1"/>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da-DK" noProof="0"/>
              <a:t>Angiv billedtekst</a:t>
            </a:r>
          </a:p>
        </p:txBody>
      </p:sp>
      <p:sp>
        <p:nvSpPr>
          <p:cNvPr id="4" name="Pladsholder til sidefod 3">
            <a:extLst>
              <a:ext uri="{FF2B5EF4-FFF2-40B4-BE49-F238E27FC236}">
                <a16:creationId xmlns:a16="http://schemas.microsoft.com/office/drawing/2014/main" id="{57847F90-9DB6-4832-9EB7-393AADAE8B70}"/>
              </a:ext>
            </a:extLst>
          </p:cNvPr>
          <p:cNvSpPr>
            <a:spLocks noGrp="1"/>
          </p:cNvSpPr>
          <p:nvPr>
            <p:ph type="ftr" sz="quarter" idx="13"/>
          </p:nvPr>
        </p:nvSpPr>
        <p:spPr/>
        <p:txBody>
          <a:bodyPr rtlCol="0"/>
          <a:lstStyle/>
          <a:p>
            <a:pPr rtl="0"/>
            <a:r>
              <a:rPr lang="da-DK" noProof="0"/>
              <a:t>Tilføj en sidefod</a:t>
            </a:r>
          </a:p>
        </p:txBody>
      </p:sp>
      <p:sp>
        <p:nvSpPr>
          <p:cNvPr id="2" name="Pladsholder til slidenummer 1">
            <a:extLst>
              <a:ext uri="{FF2B5EF4-FFF2-40B4-BE49-F238E27FC236}">
                <a16:creationId xmlns:a16="http://schemas.microsoft.com/office/drawing/2014/main" id="{8B3D119C-DBF5-4B4F-BE38-7BD7B5C8A5D0}"/>
              </a:ext>
            </a:extLst>
          </p:cNvPr>
          <p:cNvSpPr>
            <a:spLocks noGrp="1"/>
          </p:cNvSpPr>
          <p:nvPr>
            <p:ph type="sldNum" sz="quarter" idx="15"/>
          </p:nvPr>
        </p:nvSpPr>
        <p:spPr/>
        <p:txBody>
          <a:bodyPr rtlCol="0"/>
          <a:lstStyle/>
          <a:p>
            <a:pPr rtl="0"/>
            <a:fld id="{19B51A1E-902D-48AF-9020-955120F399B6}" type="slidenum">
              <a:rPr lang="da-DK" noProof="0" smtClean="0"/>
              <a:pPr rtl="0"/>
              <a:t>‹nr.›</a:t>
            </a:fld>
            <a:endParaRPr lang="da-DK" noProof="0"/>
          </a:p>
        </p:txBody>
      </p:sp>
      <p:sp>
        <p:nvSpPr>
          <p:cNvPr id="5" name="Titel 4">
            <a:extLst>
              <a:ext uri="{FF2B5EF4-FFF2-40B4-BE49-F238E27FC236}">
                <a16:creationId xmlns:a16="http://schemas.microsoft.com/office/drawing/2014/main" id="{7F8E7C83-06D7-4C5B-85B7-0E5713B4FAB3}"/>
              </a:ext>
            </a:extLst>
          </p:cNvPr>
          <p:cNvSpPr>
            <a:spLocks noGrp="1"/>
          </p:cNvSpPr>
          <p:nvPr>
            <p:ph type="title" hasCustomPrompt="1"/>
          </p:nvPr>
        </p:nvSpPr>
        <p:spPr/>
        <p:txBody>
          <a:bodyPr rtlCol="0"/>
          <a:lstStyle/>
          <a:p>
            <a:pPr rtl="0"/>
            <a:r>
              <a:rPr lang="da-DK" noProof="0"/>
              <a:t>Klik for at redigere titeltypografier i master</a:t>
            </a:r>
          </a:p>
        </p:txBody>
      </p:sp>
    </p:spTree>
    <p:extLst>
      <p:ext uri="{BB962C8B-B14F-4D97-AF65-F5344CB8AC3E}">
        <p14:creationId xmlns:p14="http://schemas.microsoft.com/office/powerpoint/2010/main" val="19877846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ak">
    <p:bg>
      <p:bgPr>
        <a:solidFill>
          <a:schemeClr val="bg1">
            <a:lumMod val="95000"/>
          </a:schemeClr>
        </a:solidFill>
        <a:effectLst/>
      </p:bgPr>
    </p:bg>
    <p:spTree>
      <p:nvGrpSpPr>
        <p:cNvPr id="1" name=""/>
        <p:cNvGrpSpPr/>
        <p:nvPr/>
      </p:nvGrpSpPr>
      <p:grpSpPr>
        <a:xfrm>
          <a:off x="0" y="0"/>
          <a:ext cx="0" cy="0"/>
          <a:chOff x="0" y="0"/>
          <a:chExt cx="0" cy="0"/>
        </a:xfrm>
      </p:grpSpPr>
      <p:sp>
        <p:nvSpPr>
          <p:cNvPr id="41" name="Pladsholder til billede 40">
            <a:extLst>
              <a:ext uri="{FF2B5EF4-FFF2-40B4-BE49-F238E27FC236}">
                <a16:creationId xmlns:a16="http://schemas.microsoft.com/office/drawing/2014/main" id="{EB7F0EE8-BE52-4A79-8FC8-4A2487FA01FC}"/>
              </a:ext>
            </a:extLst>
          </p:cNvPr>
          <p:cNvSpPr>
            <a:spLocks noGrp="1"/>
          </p:cNvSpPr>
          <p:nvPr>
            <p:ph type="pic" sz="quarter" idx="10" hasCustomPrompt="1"/>
          </p:nvPr>
        </p:nvSpPr>
        <p:spPr>
          <a:xfrm>
            <a:off x="0" y="0"/>
            <a:ext cx="9780102" cy="6804025"/>
          </a:xfrm>
          <a:solidFill>
            <a:schemeClr val="bg1">
              <a:lumMod val="85000"/>
            </a:schemeClr>
          </a:solidFill>
        </p:spPr>
        <p:txBody>
          <a:bodyPr tIns="0" rtlCol="0" anchor="ctr"/>
          <a:lstStyle>
            <a:lvl1pPr marL="0" indent="0" algn="ctr">
              <a:buNone/>
              <a:defRPr sz="1200" i="1">
                <a:latin typeface="Times New Roman" panose="02020603050405020304" pitchFamily="18" charset="0"/>
                <a:cs typeface="Times New Roman" panose="02020603050405020304" pitchFamily="18" charset="0"/>
              </a:defRPr>
            </a:lvl1pPr>
          </a:lstStyle>
          <a:p>
            <a:pPr rtl="0"/>
            <a:r>
              <a:rPr lang="da-DK" noProof="0"/>
              <a:t>Indsæt eller træk og slip billedet her</a:t>
            </a:r>
          </a:p>
        </p:txBody>
      </p:sp>
      <p:sp>
        <p:nvSpPr>
          <p:cNvPr id="2" name="Titel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8458200" y="2798354"/>
            <a:ext cx="3733800" cy="1013684"/>
          </a:xfrm>
          <a:solidFill>
            <a:schemeClr val="bg1"/>
          </a:solidFill>
        </p:spPr>
        <p:txBody>
          <a:bodyPr vert="horz" lIns="180000" tIns="180000" rIns="252000" bIns="180000" rtlCol="0" anchor="t">
            <a:noAutofit/>
          </a:bodyPr>
          <a:lstStyle>
            <a:lvl1pPr algn="r">
              <a:defRPr lang="en-ZA" sz="6000" b="1" spc="-300" dirty="0"/>
            </a:lvl1pPr>
          </a:lstStyle>
          <a:p>
            <a:pPr lvl="0" algn="r" rtl="0"/>
            <a:r>
              <a:rPr lang="da-DK" noProof="0"/>
              <a:t>Tak</a:t>
            </a:r>
          </a:p>
        </p:txBody>
      </p:sp>
      <p:sp>
        <p:nvSpPr>
          <p:cNvPr id="9" name="Pladsholder til tekst 5">
            <a:extLst>
              <a:ext uri="{FF2B5EF4-FFF2-40B4-BE49-F238E27FC236}">
                <a16:creationId xmlns:a16="http://schemas.microsoft.com/office/drawing/2014/main" id="{52FA7FC9-E40E-4144-84E4-34E3722E9A6D}"/>
              </a:ext>
            </a:extLst>
          </p:cNvPr>
          <p:cNvSpPr>
            <a:spLocks noGrp="1"/>
          </p:cNvSpPr>
          <p:nvPr>
            <p:ph type="body" sz="quarter" idx="15" hasCustomPrompt="1"/>
          </p:nvPr>
        </p:nvSpPr>
        <p:spPr>
          <a:xfrm>
            <a:off x="8458200" y="3957705"/>
            <a:ext cx="2910342" cy="316800"/>
          </a:xfrm>
          <a:solidFill>
            <a:schemeClr val="tx1">
              <a:lumMod val="75000"/>
              <a:lumOff val="25000"/>
            </a:schemeClr>
          </a:solidFill>
        </p:spPr>
        <p:txBody>
          <a:bodyPr rIns="72000" rtlCol="0" anchor="ctr"/>
          <a:lstStyle>
            <a:lvl1pPr marL="0" indent="0" algn="r">
              <a:buNone/>
              <a:defRPr sz="1400">
                <a:solidFill>
                  <a:schemeClr val="bg1"/>
                </a:solidFill>
              </a:defRPr>
            </a:lvl1pPr>
            <a:lvl2pPr marL="266700" indent="0">
              <a:buNone/>
              <a:defRPr/>
            </a:lvl2pPr>
            <a:lvl3pPr marL="542925" indent="0">
              <a:buNone/>
              <a:defRPr/>
            </a:lvl3pPr>
            <a:lvl4pPr marL="809625" indent="0">
              <a:buNone/>
              <a:defRPr/>
            </a:lvl4pPr>
            <a:lvl5pPr marL="1076325" indent="0">
              <a:buNone/>
              <a:defRPr/>
            </a:lvl5pPr>
          </a:lstStyle>
          <a:p>
            <a:pPr lvl="0" rtl="0"/>
            <a:r>
              <a:rPr lang="da-DK" noProof="0"/>
              <a:t>Fulde navn</a:t>
            </a:r>
          </a:p>
        </p:txBody>
      </p:sp>
      <p:sp>
        <p:nvSpPr>
          <p:cNvPr id="10" name="Pladsholder til tekst 6">
            <a:extLst>
              <a:ext uri="{FF2B5EF4-FFF2-40B4-BE49-F238E27FC236}">
                <a16:creationId xmlns:a16="http://schemas.microsoft.com/office/drawing/2014/main" id="{97289182-4FE6-4A18-9775-4588D5801CF6}"/>
              </a:ext>
            </a:extLst>
          </p:cNvPr>
          <p:cNvSpPr>
            <a:spLocks noGrp="1"/>
          </p:cNvSpPr>
          <p:nvPr>
            <p:ph type="body" sz="quarter" idx="16" hasCustomPrompt="1"/>
          </p:nvPr>
        </p:nvSpPr>
        <p:spPr>
          <a:xfrm>
            <a:off x="8458200" y="4306722"/>
            <a:ext cx="2910342" cy="316800"/>
          </a:xfrm>
          <a:solidFill>
            <a:schemeClr val="tx1">
              <a:lumMod val="75000"/>
              <a:lumOff val="25000"/>
            </a:schemeClr>
          </a:solidFill>
        </p:spPr>
        <p:txBody>
          <a:bodyPr rIns="72000" rtlCol="0" anchor="ctr"/>
          <a:lstStyle>
            <a:lvl1pPr marL="0" indent="0" algn="r">
              <a:buNone/>
              <a:defRPr sz="1400">
                <a:solidFill>
                  <a:schemeClr val="bg1"/>
                </a:solidFill>
              </a:defRPr>
            </a:lvl1pPr>
            <a:lvl2pPr marL="266700" indent="0">
              <a:buNone/>
              <a:defRPr/>
            </a:lvl2pPr>
            <a:lvl3pPr marL="542925" indent="0">
              <a:buNone/>
              <a:defRPr/>
            </a:lvl3pPr>
            <a:lvl4pPr marL="809625" indent="0">
              <a:buNone/>
              <a:defRPr/>
            </a:lvl4pPr>
            <a:lvl5pPr marL="1076325" indent="0">
              <a:buNone/>
              <a:defRPr/>
            </a:lvl5pPr>
          </a:lstStyle>
          <a:p>
            <a:pPr lvl="0" rtl="0"/>
            <a:r>
              <a:rPr lang="da-DK" noProof="0"/>
              <a:t>Telefonnummer</a:t>
            </a:r>
          </a:p>
        </p:txBody>
      </p:sp>
      <p:sp>
        <p:nvSpPr>
          <p:cNvPr id="11" name="Pladsholder til tekst 7">
            <a:extLst>
              <a:ext uri="{FF2B5EF4-FFF2-40B4-BE49-F238E27FC236}">
                <a16:creationId xmlns:a16="http://schemas.microsoft.com/office/drawing/2014/main" id="{BD4E94C7-6CAF-4FEE-9E02-D3D3A2AC5EAF}"/>
              </a:ext>
            </a:extLst>
          </p:cNvPr>
          <p:cNvSpPr>
            <a:spLocks noGrp="1"/>
          </p:cNvSpPr>
          <p:nvPr>
            <p:ph type="body" sz="quarter" idx="17" hasCustomPrompt="1"/>
          </p:nvPr>
        </p:nvSpPr>
        <p:spPr>
          <a:xfrm>
            <a:off x="8458200" y="4655739"/>
            <a:ext cx="2910342" cy="316800"/>
          </a:xfrm>
          <a:solidFill>
            <a:schemeClr val="tx1">
              <a:lumMod val="75000"/>
              <a:lumOff val="25000"/>
            </a:schemeClr>
          </a:solidFill>
        </p:spPr>
        <p:txBody>
          <a:bodyPr rIns="72000" rtlCol="0" anchor="ctr"/>
          <a:lstStyle>
            <a:lvl1pPr marL="0" indent="0" algn="r">
              <a:buNone/>
              <a:defRPr sz="1400">
                <a:solidFill>
                  <a:schemeClr val="bg1"/>
                </a:solidFill>
              </a:defRPr>
            </a:lvl1pPr>
            <a:lvl2pPr marL="266700" indent="0">
              <a:buNone/>
              <a:defRPr/>
            </a:lvl2pPr>
            <a:lvl3pPr marL="542925" indent="0">
              <a:buNone/>
              <a:defRPr/>
            </a:lvl3pPr>
            <a:lvl4pPr marL="809625" indent="0">
              <a:buNone/>
              <a:defRPr/>
            </a:lvl4pPr>
            <a:lvl5pPr marL="1076325" indent="0">
              <a:buNone/>
              <a:defRPr/>
            </a:lvl5pPr>
          </a:lstStyle>
          <a:p>
            <a:pPr lvl="0" rtl="0"/>
            <a:r>
              <a:rPr lang="da-DK" noProof="0"/>
              <a:t>Mail eller kaldenavn på sociale medier</a:t>
            </a:r>
          </a:p>
        </p:txBody>
      </p:sp>
      <p:sp>
        <p:nvSpPr>
          <p:cNvPr id="12" name="Pladsholder til tekst 8">
            <a:extLst>
              <a:ext uri="{FF2B5EF4-FFF2-40B4-BE49-F238E27FC236}">
                <a16:creationId xmlns:a16="http://schemas.microsoft.com/office/drawing/2014/main" id="{0DE421A3-3C59-48FC-BC3B-007ADFBEB4FE}"/>
              </a:ext>
            </a:extLst>
          </p:cNvPr>
          <p:cNvSpPr>
            <a:spLocks noGrp="1"/>
          </p:cNvSpPr>
          <p:nvPr>
            <p:ph type="body" sz="quarter" idx="18" hasCustomPrompt="1"/>
          </p:nvPr>
        </p:nvSpPr>
        <p:spPr>
          <a:xfrm>
            <a:off x="8458200" y="5004756"/>
            <a:ext cx="2910342" cy="316800"/>
          </a:xfrm>
          <a:solidFill>
            <a:schemeClr val="tx1">
              <a:lumMod val="75000"/>
              <a:lumOff val="25000"/>
            </a:schemeClr>
          </a:solidFill>
        </p:spPr>
        <p:txBody>
          <a:bodyPr rIns="72000" rtlCol="0" anchor="ctr"/>
          <a:lstStyle>
            <a:lvl1pPr marL="0" indent="0" algn="r">
              <a:buNone/>
              <a:defRPr sz="1400">
                <a:solidFill>
                  <a:schemeClr val="bg1"/>
                </a:solidFill>
              </a:defRPr>
            </a:lvl1pPr>
            <a:lvl2pPr marL="266700" indent="0">
              <a:buNone/>
              <a:defRPr/>
            </a:lvl2pPr>
            <a:lvl3pPr marL="542925" indent="0">
              <a:buNone/>
              <a:defRPr/>
            </a:lvl3pPr>
            <a:lvl4pPr marL="809625" indent="0">
              <a:buNone/>
              <a:defRPr/>
            </a:lvl4pPr>
            <a:lvl5pPr marL="1076325" indent="0">
              <a:buNone/>
              <a:defRPr/>
            </a:lvl5pPr>
          </a:lstStyle>
          <a:p>
            <a:pPr lvl="0" rtl="0"/>
            <a:r>
              <a:rPr lang="da-DK" noProof="0"/>
              <a:t>Firmaets websted</a:t>
            </a:r>
          </a:p>
        </p:txBody>
      </p:sp>
      <p:sp>
        <p:nvSpPr>
          <p:cNvPr id="15" name="Rektangel 14">
            <a:extLst>
              <a:ext uri="{FF2B5EF4-FFF2-40B4-BE49-F238E27FC236}">
                <a16:creationId xmlns:a16="http://schemas.microsoft.com/office/drawing/2014/main" id="{9504A767-1C0B-484E-BF7D-CD42D30A52EE}"/>
              </a:ext>
            </a:extLst>
          </p:cNvPr>
          <p:cNvSpPr/>
          <p:nvPr userDrawn="1"/>
        </p:nvSpPr>
        <p:spPr>
          <a:xfrm>
            <a:off x="11760000" y="6803351"/>
            <a:ext cx="432000" cy="54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a-DK" noProof="0"/>
          </a:p>
        </p:txBody>
      </p:sp>
      <p:sp>
        <p:nvSpPr>
          <p:cNvPr id="14" name="Rektangel 13">
            <a:extLst>
              <a:ext uri="{FF2B5EF4-FFF2-40B4-BE49-F238E27FC236}">
                <a16:creationId xmlns:a16="http://schemas.microsoft.com/office/drawing/2014/main" id="{7A13D8A8-6C3D-4527-959D-41C3213F7F02}"/>
              </a:ext>
            </a:extLst>
          </p:cNvPr>
          <p:cNvSpPr/>
          <p:nvPr userDrawn="1"/>
        </p:nvSpPr>
        <p:spPr>
          <a:xfrm>
            <a:off x="0" y="6803351"/>
            <a:ext cx="9780104" cy="54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a-DK" noProof="0"/>
          </a:p>
        </p:txBody>
      </p:sp>
      <p:sp>
        <p:nvSpPr>
          <p:cNvPr id="13" name="Rektangel 12">
            <a:extLst>
              <a:ext uri="{FF2B5EF4-FFF2-40B4-BE49-F238E27FC236}">
                <a16:creationId xmlns:a16="http://schemas.microsoft.com/office/drawing/2014/main" id="{EC0FBB1B-4F0E-4365-BF27-3150FC6C3B90}"/>
              </a:ext>
            </a:extLst>
          </p:cNvPr>
          <p:cNvSpPr/>
          <p:nvPr userDrawn="1"/>
        </p:nvSpPr>
        <p:spPr>
          <a:xfrm>
            <a:off x="9780103" y="6803351"/>
            <a:ext cx="1979897" cy="5465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a-DK" noProof="0"/>
          </a:p>
        </p:txBody>
      </p:sp>
      <p:sp>
        <p:nvSpPr>
          <p:cNvPr id="8" name="Rektangel 7">
            <a:extLst>
              <a:ext uri="{FF2B5EF4-FFF2-40B4-BE49-F238E27FC236}">
                <a16:creationId xmlns:a16="http://schemas.microsoft.com/office/drawing/2014/main" id="{51DD44D8-4A8F-4693-B90A-166855B29D25}"/>
              </a:ext>
            </a:extLst>
          </p:cNvPr>
          <p:cNvSpPr/>
          <p:nvPr userDrawn="1"/>
        </p:nvSpPr>
        <p:spPr>
          <a:xfrm>
            <a:off x="8458200" y="2685912"/>
            <a:ext cx="3733800" cy="1148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a-DK" noProof="0"/>
          </a:p>
        </p:txBody>
      </p:sp>
      <p:sp>
        <p:nvSpPr>
          <p:cNvPr id="5" name="Pladsholder til slidenummer 4">
            <a:extLst>
              <a:ext uri="{FF2B5EF4-FFF2-40B4-BE49-F238E27FC236}">
                <a16:creationId xmlns:a16="http://schemas.microsoft.com/office/drawing/2014/main" id="{222FB6A7-1E80-487C-93E6-DCAA8751EF21}"/>
              </a:ext>
            </a:extLst>
          </p:cNvPr>
          <p:cNvSpPr>
            <a:spLocks noGrp="1"/>
          </p:cNvSpPr>
          <p:nvPr>
            <p:ph type="sldNum" sz="quarter" idx="20"/>
          </p:nvPr>
        </p:nvSpPr>
        <p:spPr/>
        <p:txBody>
          <a:bodyPr rtlCol="0"/>
          <a:lstStyle/>
          <a:p>
            <a:pPr rtl="0"/>
            <a:fld id="{19B51A1E-902D-48AF-9020-955120F399B6}" type="slidenum">
              <a:rPr lang="da-DK" noProof="0" smtClean="0"/>
              <a:pPr rtl="0"/>
              <a:t>‹nr.›</a:t>
            </a:fld>
            <a:endParaRPr lang="da-DK" noProof="0"/>
          </a:p>
        </p:txBody>
      </p:sp>
    </p:spTree>
    <p:extLst>
      <p:ext uri="{BB962C8B-B14F-4D97-AF65-F5344CB8AC3E}">
        <p14:creationId xmlns:p14="http://schemas.microsoft.com/office/powerpoint/2010/main" val="2049663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el og indho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FF4C50-933F-41F9-AD11-BD02410AA7D5}"/>
              </a:ext>
            </a:extLst>
          </p:cNvPr>
          <p:cNvSpPr>
            <a:spLocks noGrp="1"/>
          </p:cNvSpPr>
          <p:nvPr>
            <p:ph type="title" hasCustomPrompt="1"/>
          </p:nvPr>
        </p:nvSpPr>
        <p:spPr/>
        <p:txBody>
          <a:bodyPr rtlCol="0"/>
          <a:lstStyle>
            <a:lvl1pPr>
              <a:defRPr>
                <a:solidFill>
                  <a:schemeClr val="tx1">
                    <a:lumMod val="75000"/>
                    <a:lumOff val="25000"/>
                  </a:schemeClr>
                </a:solidFill>
              </a:defRPr>
            </a:lvl1pPr>
          </a:lstStyle>
          <a:p>
            <a:pPr rtl="0"/>
            <a:r>
              <a:rPr lang="da-DK" noProof="0"/>
              <a:t>Klik for at redigere titlen på siden</a:t>
            </a:r>
          </a:p>
        </p:txBody>
      </p:sp>
      <p:sp>
        <p:nvSpPr>
          <p:cNvPr id="7" name="Undertitel 2">
            <a:extLst>
              <a:ext uri="{FF2B5EF4-FFF2-40B4-BE49-F238E27FC236}">
                <a16:creationId xmlns:a16="http://schemas.microsoft.com/office/drawing/2014/main" id="{E97A9A62-1AA6-47A9-A1A0-54196823744C}"/>
              </a:ext>
            </a:extLst>
          </p:cNvPr>
          <p:cNvSpPr>
            <a:spLocks noGrp="1"/>
          </p:cNvSpPr>
          <p:nvPr>
            <p:ph type="body" sz="quarter" idx="32" hasCustomPrompt="1"/>
          </p:nvPr>
        </p:nvSpPr>
        <p:spPr>
          <a:xfrm>
            <a:off x="431800" y="1008000"/>
            <a:ext cx="11339513" cy="360000"/>
          </a:xfrm>
        </p:spPr>
        <p:txBody>
          <a:bodyPr rtlCol="0"/>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rtl="0"/>
            <a:r>
              <a:rPr lang="da-DK" noProof="0"/>
              <a:t>Undertitel</a:t>
            </a:r>
          </a:p>
        </p:txBody>
      </p:sp>
      <p:sp>
        <p:nvSpPr>
          <p:cNvPr id="3" name="Pladsholder til indhold 2">
            <a:extLst>
              <a:ext uri="{FF2B5EF4-FFF2-40B4-BE49-F238E27FC236}">
                <a16:creationId xmlns:a16="http://schemas.microsoft.com/office/drawing/2014/main" id="{B1948E38-8FB0-4E51-A01C-C88794372E50}"/>
              </a:ext>
            </a:extLst>
          </p:cNvPr>
          <p:cNvSpPr>
            <a:spLocks noGrp="1"/>
          </p:cNvSpPr>
          <p:nvPr>
            <p:ph idx="1" hasCustomPrompt="1"/>
          </p:nvPr>
        </p:nvSpPr>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da-DK" noProof="0"/>
              <a:t>Rediger teksttypografier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sidefod 3">
            <a:extLst>
              <a:ext uri="{FF2B5EF4-FFF2-40B4-BE49-F238E27FC236}">
                <a16:creationId xmlns:a16="http://schemas.microsoft.com/office/drawing/2014/main" id="{E8FE0EB3-0FF4-4285-B9D3-90A5751B7BBF}"/>
              </a:ext>
            </a:extLst>
          </p:cNvPr>
          <p:cNvSpPr>
            <a:spLocks noGrp="1"/>
          </p:cNvSpPr>
          <p:nvPr>
            <p:ph type="ftr" sz="quarter" idx="12"/>
          </p:nvPr>
        </p:nvSpPr>
        <p:spPr/>
        <p:txBody>
          <a:bodyPr rtlCol="0"/>
          <a:lstStyle/>
          <a:p>
            <a:pPr rtl="0"/>
            <a:r>
              <a:rPr lang="da-DK" noProof="0"/>
              <a:t>Tilføj en sidefod</a:t>
            </a:r>
          </a:p>
        </p:txBody>
      </p:sp>
      <p:sp>
        <p:nvSpPr>
          <p:cNvPr id="5" name="Pladsholder til slidenummer 4">
            <a:extLst>
              <a:ext uri="{FF2B5EF4-FFF2-40B4-BE49-F238E27FC236}">
                <a16:creationId xmlns:a16="http://schemas.microsoft.com/office/drawing/2014/main" id="{C8DE0AAD-6FBD-416B-A91A-21F2B737919E}"/>
              </a:ext>
            </a:extLst>
          </p:cNvPr>
          <p:cNvSpPr>
            <a:spLocks noGrp="1"/>
          </p:cNvSpPr>
          <p:nvPr>
            <p:ph type="sldNum" sz="quarter" idx="33"/>
          </p:nvPr>
        </p:nvSpPr>
        <p:spPr/>
        <p:txBody>
          <a:bodyPr rtlCol="0"/>
          <a:lstStyle/>
          <a:p>
            <a:pPr rtl="0"/>
            <a:fld id="{19B51A1E-902D-48AF-9020-955120F399B6}" type="slidenum">
              <a:rPr lang="da-DK" noProof="0" smtClean="0"/>
              <a:pPr rtl="0"/>
              <a:t>‹nr.›</a:t>
            </a:fld>
            <a:endParaRPr lang="da-DK" noProof="0"/>
          </a:p>
        </p:txBody>
      </p:sp>
    </p:spTree>
    <p:extLst>
      <p:ext uri="{BB962C8B-B14F-4D97-AF65-F5344CB8AC3E}">
        <p14:creationId xmlns:p14="http://schemas.microsoft.com/office/powerpoint/2010/main" val="17345016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o indho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0EE479C-D1F6-4BAC-80D2-90EF74E3261A}"/>
              </a:ext>
            </a:extLst>
          </p:cNvPr>
          <p:cNvSpPr>
            <a:spLocks noGrp="1"/>
          </p:cNvSpPr>
          <p:nvPr>
            <p:ph type="title" hasCustomPrompt="1"/>
          </p:nvPr>
        </p:nvSpPr>
        <p:spPr>
          <a:xfrm>
            <a:off x="432000" y="432000"/>
            <a:ext cx="11340000" cy="432000"/>
          </a:xfrm>
        </p:spPr>
        <p:txBody>
          <a:bodyPr rtlCol="0"/>
          <a:lstStyle>
            <a:lvl1pPr>
              <a:defRPr>
                <a:solidFill>
                  <a:schemeClr val="tx1">
                    <a:lumMod val="75000"/>
                    <a:lumOff val="25000"/>
                  </a:schemeClr>
                </a:solidFill>
              </a:defRPr>
            </a:lvl1pPr>
          </a:lstStyle>
          <a:p>
            <a:pPr rtl="0"/>
            <a:r>
              <a:rPr lang="da-DK" noProof="0"/>
              <a:t>Klik for at redigere titlen på siden</a:t>
            </a:r>
          </a:p>
        </p:txBody>
      </p:sp>
      <p:sp>
        <p:nvSpPr>
          <p:cNvPr id="7" name="Undertitel 2">
            <a:extLst>
              <a:ext uri="{FF2B5EF4-FFF2-40B4-BE49-F238E27FC236}">
                <a16:creationId xmlns:a16="http://schemas.microsoft.com/office/drawing/2014/main" id="{7DEBF36F-ADC5-48FF-BFAF-3BED06924FD3}"/>
              </a:ext>
            </a:extLst>
          </p:cNvPr>
          <p:cNvSpPr>
            <a:spLocks noGrp="1"/>
          </p:cNvSpPr>
          <p:nvPr>
            <p:ph type="body" sz="quarter" idx="32" hasCustomPrompt="1"/>
          </p:nvPr>
        </p:nvSpPr>
        <p:spPr>
          <a:xfrm>
            <a:off x="431800" y="1008000"/>
            <a:ext cx="11339513" cy="360000"/>
          </a:xfrm>
        </p:spPr>
        <p:txBody>
          <a:bodyPr rtlCol="0"/>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rtl="0"/>
            <a:r>
              <a:rPr lang="da-DK" noProof="0"/>
              <a:t>Undertitel</a:t>
            </a:r>
          </a:p>
        </p:txBody>
      </p:sp>
      <p:sp>
        <p:nvSpPr>
          <p:cNvPr id="3" name="Pladsholder til indhold 2">
            <a:extLst>
              <a:ext uri="{FF2B5EF4-FFF2-40B4-BE49-F238E27FC236}">
                <a16:creationId xmlns:a16="http://schemas.microsoft.com/office/drawing/2014/main" id="{A22238F2-C6EC-476F-8371-119AECBA5622}"/>
              </a:ext>
            </a:extLst>
          </p:cNvPr>
          <p:cNvSpPr>
            <a:spLocks noGrp="1"/>
          </p:cNvSpPr>
          <p:nvPr>
            <p:ph sz="half" idx="1" hasCustomPrompt="1"/>
          </p:nvPr>
        </p:nvSpPr>
        <p:spPr>
          <a:xfrm>
            <a:off x="432000" y="1512000"/>
            <a:ext cx="5472000" cy="4680000"/>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da-DK" noProof="0"/>
              <a:t>Rediger teksttypografier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tekst 4">
            <a:extLst>
              <a:ext uri="{FF2B5EF4-FFF2-40B4-BE49-F238E27FC236}">
                <a16:creationId xmlns:a16="http://schemas.microsoft.com/office/drawing/2014/main" id="{7867C73D-EE16-41D1-B7CE-A35C765E3B8D}"/>
              </a:ext>
            </a:extLst>
          </p:cNvPr>
          <p:cNvSpPr>
            <a:spLocks noGrp="1"/>
          </p:cNvSpPr>
          <p:nvPr>
            <p:ph type="body" sz="quarter" idx="12" hasCustomPrompt="1"/>
          </p:nvPr>
        </p:nvSpPr>
        <p:spPr>
          <a:xfrm>
            <a:off x="6299887" y="1511250"/>
            <a:ext cx="5472113" cy="4680000"/>
          </a:xfrm>
        </p:spPr>
        <p:txBody>
          <a:bodyPr rtlCol="0"/>
          <a:lstStyle/>
          <a:p>
            <a:pPr lvl="0" rtl="0"/>
            <a:r>
              <a:rPr lang="da-DK" noProof="0"/>
              <a:t>Rediger teksttypografier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sidefod 3">
            <a:extLst>
              <a:ext uri="{FF2B5EF4-FFF2-40B4-BE49-F238E27FC236}">
                <a16:creationId xmlns:a16="http://schemas.microsoft.com/office/drawing/2014/main" id="{57847F90-9DB6-4832-9EB7-393AADAE8B70}"/>
              </a:ext>
            </a:extLst>
          </p:cNvPr>
          <p:cNvSpPr>
            <a:spLocks noGrp="1"/>
          </p:cNvSpPr>
          <p:nvPr>
            <p:ph type="ftr" sz="quarter" idx="13"/>
          </p:nvPr>
        </p:nvSpPr>
        <p:spPr/>
        <p:txBody>
          <a:bodyPr rtlCol="0"/>
          <a:lstStyle/>
          <a:p>
            <a:pPr rtl="0"/>
            <a:r>
              <a:rPr lang="da-DK" noProof="0"/>
              <a:t>Tilføj en sidefod</a:t>
            </a:r>
          </a:p>
        </p:txBody>
      </p:sp>
      <p:sp>
        <p:nvSpPr>
          <p:cNvPr id="5" name="Pladsholder til slidenummer 4">
            <a:extLst>
              <a:ext uri="{FF2B5EF4-FFF2-40B4-BE49-F238E27FC236}">
                <a16:creationId xmlns:a16="http://schemas.microsoft.com/office/drawing/2014/main" id="{F64CFC6C-1D8B-46C9-B0F7-A8BD88D8AB46}"/>
              </a:ext>
            </a:extLst>
          </p:cNvPr>
          <p:cNvSpPr>
            <a:spLocks noGrp="1"/>
          </p:cNvSpPr>
          <p:nvPr>
            <p:ph type="sldNum" sz="quarter" idx="33"/>
          </p:nvPr>
        </p:nvSpPr>
        <p:spPr/>
        <p:txBody>
          <a:bodyPr rtlCol="0"/>
          <a:lstStyle/>
          <a:p>
            <a:pPr rtl="0"/>
            <a:fld id="{19B51A1E-902D-48AF-9020-955120F399B6}" type="slidenum">
              <a:rPr lang="da-DK" noProof="0" smtClean="0"/>
              <a:pPr rtl="0"/>
              <a:t>‹nr.›</a:t>
            </a:fld>
            <a:endParaRPr lang="da-DK" noProof="0"/>
          </a:p>
        </p:txBody>
      </p:sp>
    </p:spTree>
    <p:extLst>
      <p:ext uri="{BB962C8B-B14F-4D97-AF65-F5344CB8AC3E}">
        <p14:creationId xmlns:p14="http://schemas.microsoft.com/office/powerpoint/2010/main" val="8915521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 kolonn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FF4C50-933F-41F9-AD11-BD02410AA7D5}"/>
              </a:ext>
            </a:extLst>
          </p:cNvPr>
          <p:cNvSpPr>
            <a:spLocks noGrp="1"/>
          </p:cNvSpPr>
          <p:nvPr>
            <p:ph type="title" hasCustomPrompt="1"/>
          </p:nvPr>
        </p:nvSpPr>
        <p:spPr>
          <a:xfrm>
            <a:off x="432000" y="432000"/>
            <a:ext cx="11340000" cy="432000"/>
          </a:xfrm>
        </p:spPr>
        <p:txBody>
          <a:bodyPr rtlCol="0"/>
          <a:lstStyle>
            <a:lvl1pPr>
              <a:defRPr>
                <a:solidFill>
                  <a:schemeClr val="tx1">
                    <a:lumMod val="75000"/>
                    <a:lumOff val="25000"/>
                  </a:schemeClr>
                </a:solidFill>
              </a:defRPr>
            </a:lvl1pPr>
          </a:lstStyle>
          <a:p>
            <a:pPr rtl="0"/>
            <a:r>
              <a:rPr lang="da-DK" noProof="0"/>
              <a:t>Klik for at redigere titlen på siden</a:t>
            </a:r>
          </a:p>
        </p:txBody>
      </p:sp>
      <p:sp>
        <p:nvSpPr>
          <p:cNvPr id="9" name="Undertitel 2">
            <a:extLst>
              <a:ext uri="{FF2B5EF4-FFF2-40B4-BE49-F238E27FC236}">
                <a16:creationId xmlns:a16="http://schemas.microsoft.com/office/drawing/2014/main" id="{F94EB5D3-F8CB-4E76-8D7E-FF441818EECB}"/>
              </a:ext>
            </a:extLst>
          </p:cNvPr>
          <p:cNvSpPr>
            <a:spLocks noGrp="1"/>
          </p:cNvSpPr>
          <p:nvPr>
            <p:ph type="body" sz="quarter" idx="32" hasCustomPrompt="1"/>
          </p:nvPr>
        </p:nvSpPr>
        <p:spPr>
          <a:xfrm>
            <a:off x="431800" y="1008000"/>
            <a:ext cx="11339513" cy="360000"/>
          </a:xfrm>
        </p:spPr>
        <p:txBody>
          <a:bodyPr rtlCol="0"/>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rtl="0"/>
            <a:r>
              <a:rPr lang="da-DK" noProof="0"/>
              <a:t>Undertitel</a:t>
            </a:r>
          </a:p>
        </p:txBody>
      </p:sp>
      <p:sp>
        <p:nvSpPr>
          <p:cNvPr id="3" name="Pladsholder til indhold 2">
            <a:extLst>
              <a:ext uri="{FF2B5EF4-FFF2-40B4-BE49-F238E27FC236}">
                <a16:creationId xmlns:a16="http://schemas.microsoft.com/office/drawing/2014/main" id="{B1948E38-8FB0-4E51-A01C-C88794372E50}"/>
              </a:ext>
            </a:extLst>
          </p:cNvPr>
          <p:cNvSpPr>
            <a:spLocks noGrp="1"/>
          </p:cNvSpPr>
          <p:nvPr>
            <p:ph idx="1" hasCustomPrompt="1"/>
          </p:nvPr>
        </p:nvSpPr>
        <p:spPr>
          <a:xfrm>
            <a:off x="432000" y="1512000"/>
            <a:ext cx="3600000" cy="4679250"/>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da-DK" noProof="0"/>
              <a:t>Rediger teksttypografier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tekst 4">
            <a:extLst>
              <a:ext uri="{FF2B5EF4-FFF2-40B4-BE49-F238E27FC236}">
                <a16:creationId xmlns:a16="http://schemas.microsoft.com/office/drawing/2014/main" id="{16A38E24-EB1C-472F-B631-5DF32F9C4CF5}"/>
              </a:ext>
            </a:extLst>
          </p:cNvPr>
          <p:cNvSpPr>
            <a:spLocks noGrp="1"/>
          </p:cNvSpPr>
          <p:nvPr>
            <p:ph type="body" sz="quarter" idx="12" hasCustomPrompt="1"/>
          </p:nvPr>
        </p:nvSpPr>
        <p:spPr>
          <a:xfrm>
            <a:off x="4301550" y="1511476"/>
            <a:ext cx="3600450" cy="4679249"/>
          </a:xfrm>
        </p:spPr>
        <p:txBody>
          <a:bodyPr rtlCol="0"/>
          <a:lstStyle/>
          <a:p>
            <a:pPr lvl="0" rtl="0"/>
            <a:r>
              <a:rPr lang="da-DK" noProof="0"/>
              <a:t>Rediger teksttypografier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11" name="Pladsholder til tekst 5">
            <a:extLst>
              <a:ext uri="{FF2B5EF4-FFF2-40B4-BE49-F238E27FC236}">
                <a16:creationId xmlns:a16="http://schemas.microsoft.com/office/drawing/2014/main" id="{5B4A252E-78C9-4F76-98A4-A4B580AD072A}"/>
              </a:ext>
            </a:extLst>
          </p:cNvPr>
          <p:cNvSpPr>
            <a:spLocks noGrp="1"/>
          </p:cNvSpPr>
          <p:nvPr>
            <p:ph type="body" sz="quarter" idx="13" hasCustomPrompt="1"/>
          </p:nvPr>
        </p:nvSpPr>
        <p:spPr>
          <a:xfrm>
            <a:off x="8171550" y="1511475"/>
            <a:ext cx="3600450" cy="4679250"/>
          </a:xfrm>
        </p:spPr>
        <p:txBody>
          <a:bodyPr rtlCol="0"/>
          <a:lstStyle/>
          <a:p>
            <a:pPr lvl="0" rtl="0"/>
            <a:r>
              <a:rPr lang="da-DK" noProof="0"/>
              <a:t>Rediger teksttypografier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sidefod 3">
            <a:extLst>
              <a:ext uri="{FF2B5EF4-FFF2-40B4-BE49-F238E27FC236}">
                <a16:creationId xmlns:a16="http://schemas.microsoft.com/office/drawing/2014/main" id="{6D4BCA97-F31B-451D-82F8-6E000DF2118A}"/>
              </a:ext>
            </a:extLst>
          </p:cNvPr>
          <p:cNvSpPr>
            <a:spLocks noGrp="1"/>
          </p:cNvSpPr>
          <p:nvPr>
            <p:ph type="ftr" sz="quarter" idx="14"/>
          </p:nvPr>
        </p:nvSpPr>
        <p:spPr/>
        <p:txBody>
          <a:bodyPr rtlCol="0"/>
          <a:lstStyle/>
          <a:p>
            <a:pPr rtl="0"/>
            <a:r>
              <a:rPr lang="da-DK" noProof="0"/>
              <a:t>Tilføj en sidefod</a:t>
            </a:r>
          </a:p>
        </p:txBody>
      </p:sp>
      <p:sp>
        <p:nvSpPr>
          <p:cNvPr id="6" name="Pladsholder til slidenummer 5">
            <a:extLst>
              <a:ext uri="{FF2B5EF4-FFF2-40B4-BE49-F238E27FC236}">
                <a16:creationId xmlns:a16="http://schemas.microsoft.com/office/drawing/2014/main" id="{0817AAC4-A657-4D75-A527-0307AFF2B17B}"/>
              </a:ext>
            </a:extLst>
          </p:cNvPr>
          <p:cNvSpPr>
            <a:spLocks noGrp="1"/>
          </p:cNvSpPr>
          <p:nvPr>
            <p:ph type="sldNum" sz="quarter" idx="15"/>
          </p:nvPr>
        </p:nvSpPr>
        <p:spPr/>
        <p:txBody>
          <a:bodyPr rtlCol="0"/>
          <a:lstStyle/>
          <a:p>
            <a:pPr rtl="0"/>
            <a:fld id="{19B51A1E-902D-48AF-9020-955120F399B6}" type="slidenum">
              <a:rPr lang="da-DK" noProof="0" smtClean="0"/>
              <a:pPr rtl="0"/>
              <a:t>‹nr.›</a:t>
            </a:fld>
            <a:endParaRPr lang="da-DK" noProof="0"/>
          </a:p>
        </p:txBody>
      </p:sp>
    </p:spTree>
    <p:extLst>
      <p:ext uri="{BB962C8B-B14F-4D97-AF65-F5344CB8AC3E}">
        <p14:creationId xmlns:p14="http://schemas.microsoft.com/office/powerpoint/2010/main" val="26543880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5 kolonn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FF4C50-933F-41F9-AD11-BD02410AA7D5}"/>
              </a:ext>
            </a:extLst>
          </p:cNvPr>
          <p:cNvSpPr>
            <a:spLocks noGrp="1"/>
          </p:cNvSpPr>
          <p:nvPr>
            <p:ph type="title" hasCustomPrompt="1"/>
          </p:nvPr>
        </p:nvSpPr>
        <p:spPr>
          <a:xfrm>
            <a:off x="432000" y="432000"/>
            <a:ext cx="11340000" cy="432000"/>
          </a:xfrm>
        </p:spPr>
        <p:txBody>
          <a:bodyPr rtlCol="0"/>
          <a:lstStyle>
            <a:lvl1pPr>
              <a:defRPr>
                <a:solidFill>
                  <a:schemeClr val="tx1">
                    <a:lumMod val="75000"/>
                    <a:lumOff val="25000"/>
                  </a:schemeClr>
                </a:solidFill>
              </a:defRPr>
            </a:lvl1pPr>
          </a:lstStyle>
          <a:p>
            <a:pPr rtl="0"/>
            <a:r>
              <a:rPr lang="da-DK" noProof="0"/>
              <a:t>Klik for at redigere titlen på siden</a:t>
            </a:r>
          </a:p>
        </p:txBody>
      </p:sp>
      <p:sp>
        <p:nvSpPr>
          <p:cNvPr id="10" name="Undertitel 2">
            <a:extLst>
              <a:ext uri="{FF2B5EF4-FFF2-40B4-BE49-F238E27FC236}">
                <a16:creationId xmlns:a16="http://schemas.microsoft.com/office/drawing/2014/main" id="{9D7ACCB5-9A86-4F46-89E2-B79F48C9EC1D}"/>
              </a:ext>
            </a:extLst>
          </p:cNvPr>
          <p:cNvSpPr>
            <a:spLocks noGrp="1"/>
          </p:cNvSpPr>
          <p:nvPr>
            <p:ph type="body" sz="quarter" idx="32" hasCustomPrompt="1"/>
          </p:nvPr>
        </p:nvSpPr>
        <p:spPr>
          <a:xfrm>
            <a:off x="431800" y="1008000"/>
            <a:ext cx="11339513" cy="360000"/>
          </a:xfrm>
        </p:spPr>
        <p:txBody>
          <a:bodyPr rtlCol="0"/>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rtl="0"/>
            <a:r>
              <a:rPr lang="da-DK" noProof="0"/>
              <a:t>Undertitel</a:t>
            </a:r>
          </a:p>
        </p:txBody>
      </p:sp>
      <p:sp>
        <p:nvSpPr>
          <p:cNvPr id="3" name="Pladsholder til indhold 2">
            <a:extLst>
              <a:ext uri="{FF2B5EF4-FFF2-40B4-BE49-F238E27FC236}">
                <a16:creationId xmlns:a16="http://schemas.microsoft.com/office/drawing/2014/main" id="{B1948E38-8FB0-4E51-A01C-C88794372E50}"/>
              </a:ext>
            </a:extLst>
          </p:cNvPr>
          <p:cNvSpPr>
            <a:spLocks noGrp="1"/>
          </p:cNvSpPr>
          <p:nvPr>
            <p:ph idx="1" hasCustomPrompt="1"/>
          </p:nvPr>
        </p:nvSpPr>
        <p:spPr>
          <a:xfrm>
            <a:off x="432000" y="1512000"/>
            <a:ext cx="2160000" cy="4679250"/>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da-DK" noProof="0"/>
              <a:t>Rediger teksttypografier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tekst 4">
            <a:extLst>
              <a:ext uri="{FF2B5EF4-FFF2-40B4-BE49-F238E27FC236}">
                <a16:creationId xmlns:a16="http://schemas.microsoft.com/office/drawing/2014/main" id="{1F5B3657-F2AE-455A-BF81-1A0C2ACECD20}"/>
              </a:ext>
            </a:extLst>
          </p:cNvPr>
          <p:cNvSpPr>
            <a:spLocks noGrp="1"/>
          </p:cNvSpPr>
          <p:nvPr>
            <p:ph type="body" sz="quarter" idx="12" hasCustomPrompt="1"/>
          </p:nvPr>
        </p:nvSpPr>
        <p:spPr>
          <a:xfrm>
            <a:off x="2726412" y="1512000"/>
            <a:ext cx="2160588" cy="4679250"/>
          </a:xfrm>
        </p:spPr>
        <p:txBody>
          <a:bodyPr rtlCol="0"/>
          <a:lstStyle/>
          <a:p>
            <a:pPr lvl="0" rtl="0"/>
            <a:r>
              <a:rPr lang="da-DK" noProof="0"/>
              <a:t>Rediger teksttypografier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13" name="Pladsholder til tekst 5">
            <a:extLst>
              <a:ext uri="{FF2B5EF4-FFF2-40B4-BE49-F238E27FC236}">
                <a16:creationId xmlns:a16="http://schemas.microsoft.com/office/drawing/2014/main" id="{6A983D98-E0AB-429A-9EC2-B50D4216D691}"/>
              </a:ext>
            </a:extLst>
          </p:cNvPr>
          <p:cNvSpPr>
            <a:spLocks noGrp="1"/>
          </p:cNvSpPr>
          <p:nvPr>
            <p:ph type="body" sz="quarter" idx="13" hasCustomPrompt="1"/>
          </p:nvPr>
        </p:nvSpPr>
        <p:spPr>
          <a:xfrm>
            <a:off x="5021412" y="1512000"/>
            <a:ext cx="2160588" cy="4679250"/>
          </a:xfrm>
        </p:spPr>
        <p:txBody>
          <a:bodyPr rtlCol="0"/>
          <a:lstStyle/>
          <a:p>
            <a:pPr lvl="0" rtl="0"/>
            <a:r>
              <a:rPr lang="da-DK" noProof="0"/>
              <a:t>Rediger teksttypografier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15" name="Pladsholder til tekst 6">
            <a:extLst>
              <a:ext uri="{FF2B5EF4-FFF2-40B4-BE49-F238E27FC236}">
                <a16:creationId xmlns:a16="http://schemas.microsoft.com/office/drawing/2014/main" id="{755213BF-EF6D-45DC-A01B-DE6C2F23A6D2}"/>
              </a:ext>
            </a:extLst>
          </p:cNvPr>
          <p:cNvSpPr>
            <a:spLocks noGrp="1"/>
          </p:cNvSpPr>
          <p:nvPr>
            <p:ph type="body" sz="quarter" idx="14" hasCustomPrompt="1"/>
          </p:nvPr>
        </p:nvSpPr>
        <p:spPr>
          <a:xfrm>
            <a:off x="7316412" y="1507535"/>
            <a:ext cx="2160588" cy="4679250"/>
          </a:xfrm>
        </p:spPr>
        <p:txBody>
          <a:bodyPr rtlCol="0"/>
          <a:lstStyle/>
          <a:p>
            <a:pPr lvl="0" rtl="0"/>
            <a:r>
              <a:rPr lang="da-DK" noProof="0"/>
              <a:t>Rediger teksttypografier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17" name="Pladsholder til tekst 7">
            <a:extLst>
              <a:ext uri="{FF2B5EF4-FFF2-40B4-BE49-F238E27FC236}">
                <a16:creationId xmlns:a16="http://schemas.microsoft.com/office/drawing/2014/main" id="{77D6BBBA-F4A3-45D4-91BC-A405FFDC7C3D}"/>
              </a:ext>
            </a:extLst>
          </p:cNvPr>
          <p:cNvSpPr>
            <a:spLocks noGrp="1"/>
          </p:cNvSpPr>
          <p:nvPr>
            <p:ph type="body" sz="quarter" idx="15" hasCustomPrompt="1"/>
          </p:nvPr>
        </p:nvSpPr>
        <p:spPr>
          <a:xfrm>
            <a:off x="9611412" y="1507535"/>
            <a:ext cx="2160588" cy="4683715"/>
          </a:xfrm>
        </p:spPr>
        <p:txBody>
          <a:bodyPr rtlCol="0"/>
          <a:lstStyle/>
          <a:p>
            <a:pPr lvl="0" rtl="0"/>
            <a:r>
              <a:rPr lang="da-DK" noProof="0"/>
              <a:t>Rediger teksttypografier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sidefod 3">
            <a:extLst>
              <a:ext uri="{FF2B5EF4-FFF2-40B4-BE49-F238E27FC236}">
                <a16:creationId xmlns:a16="http://schemas.microsoft.com/office/drawing/2014/main" id="{2D09234E-176D-4BBF-9391-7B6F018C51AB}"/>
              </a:ext>
            </a:extLst>
          </p:cNvPr>
          <p:cNvSpPr>
            <a:spLocks noGrp="1"/>
          </p:cNvSpPr>
          <p:nvPr>
            <p:ph type="ftr" sz="quarter" idx="16"/>
          </p:nvPr>
        </p:nvSpPr>
        <p:spPr/>
        <p:txBody>
          <a:bodyPr rtlCol="0"/>
          <a:lstStyle/>
          <a:p>
            <a:pPr rtl="0"/>
            <a:r>
              <a:rPr lang="da-DK" noProof="0"/>
              <a:t>Tilføj en sidefod</a:t>
            </a:r>
          </a:p>
        </p:txBody>
      </p:sp>
      <p:sp>
        <p:nvSpPr>
          <p:cNvPr id="6" name="Pladsholder til slidenummer 5">
            <a:extLst>
              <a:ext uri="{FF2B5EF4-FFF2-40B4-BE49-F238E27FC236}">
                <a16:creationId xmlns:a16="http://schemas.microsoft.com/office/drawing/2014/main" id="{009ABD5E-B8F1-4246-B167-09138760AD7D}"/>
              </a:ext>
            </a:extLst>
          </p:cNvPr>
          <p:cNvSpPr>
            <a:spLocks noGrp="1"/>
          </p:cNvSpPr>
          <p:nvPr>
            <p:ph type="sldNum" sz="quarter" idx="33"/>
          </p:nvPr>
        </p:nvSpPr>
        <p:spPr/>
        <p:txBody>
          <a:bodyPr rtlCol="0"/>
          <a:lstStyle/>
          <a:p>
            <a:pPr rtl="0"/>
            <a:fld id="{19B51A1E-902D-48AF-9020-955120F399B6}" type="slidenum">
              <a:rPr lang="da-DK" noProof="0" smtClean="0"/>
              <a:pPr rtl="0"/>
              <a:t>‹nr.›</a:t>
            </a:fld>
            <a:endParaRPr lang="da-DK" noProof="0"/>
          </a:p>
        </p:txBody>
      </p:sp>
    </p:spTree>
    <p:extLst>
      <p:ext uri="{BB962C8B-B14F-4D97-AF65-F5344CB8AC3E}">
        <p14:creationId xmlns:p14="http://schemas.microsoft.com/office/powerpoint/2010/main" val="9748372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FC626A5-4FF6-42BD-858A-AE4B2C23A6BC}"/>
              </a:ext>
            </a:extLst>
          </p:cNvPr>
          <p:cNvSpPr>
            <a:spLocks noGrp="1"/>
          </p:cNvSpPr>
          <p:nvPr>
            <p:ph type="title" hasCustomPrompt="1"/>
          </p:nvPr>
        </p:nvSpPr>
        <p:spPr/>
        <p:txBody>
          <a:bodyPr rtlCol="0"/>
          <a:lstStyle>
            <a:lvl1pPr>
              <a:defRPr>
                <a:solidFill>
                  <a:schemeClr val="tx1">
                    <a:lumMod val="75000"/>
                    <a:lumOff val="25000"/>
                  </a:schemeClr>
                </a:solidFill>
              </a:defRPr>
            </a:lvl1pPr>
          </a:lstStyle>
          <a:p>
            <a:pPr rtl="0"/>
            <a:r>
              <a:rPr lang="da-DK" noProof="0"/>
              <a:t>Klik for at redigere titlen på siden</a:t>
            </a:r>
          </a:p>
        </p:txBody>
      </p:sp>
      <p:sp>
        <p:nvSpPr>
          <p:cNvPr id="5" name="Undertitel 2">
            <a:extLst>
              <a:ext uri="{FF2B5EF4-FFF2-40B4-BE49-F238E27FC236}">
                <a16:creationId xmlns:a16="http://schemas.microsoft.com/office/drawing/2014/main" id="{10727B06-56A8-44A2-B6C2-9ED183D107F3}"/>
              </a:ext>
            </a:extLst>
          </p:cNvPr>
          <p:cNvSpPr>
            <a:spLocks noGrp="1"/>
          </p:cNvSpPr>
          <p:nvPr>
            <p:ph type="body" sz="quarter" idx="32" hasCustomPrompt="1"/>
          </p:nvPr>
        </p:nvSpPr>
        <p:spPr>
          <a:xfrm>
            <a:off x="431800" y="1008000"/>
            <a:ext cx="11339513" cy="360000"/>
          </a:xfrm>
        </p:spPr>
        <p:txBody>
          <a:bodyPr rtlCol="0"/>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rtl="0"/>
            <a:r>
              <a:rPr lang="da-DK" noProof="0"/>
              <a:t>Undertitel</a:t>
            </a:r>
          </a:p>
        </p:txBody>
      </p:sp>
      <p:sp>
        <p:nvSpPr>
          <p:cNvPr id="3" name="Pladsholder til sidefod 2">
            <a:extLst>
              <a:ext uri="{FF2B5EF4-FFF2-40B4-BE49-F238E27FC236}">
                <a16:creationId xmlns:a16="http://schemas.microsoft.com/office/drawing/2014/main" id="{08CCB8C2-B6A2-4C69-8D3A-57420A034BA4}"/>
              </a:ext>
            </a:extLst>
          </p:cNvPr>
          <p:cNvSpPr>
            <a:spLocks noGrp="1"/>
          </p:cNvSpPr>
          <p:nvPr>
            <p:ph type="ftr" sz="quarter" idx="12"/>
          </p:nvPr>
        </p:nvSpPr>
        <p:spPr/>
        <p:txBody>
          <a:bodyPr rtlCol="0"/>
          <a:lstStyle/>
          <a:p>
            <a:pPr rtl="0"/>
            <a:r>
              <a:rPr lang="da-DK" noProof="0"/>
              <a:t>Tilføj en sidefod</a:t>
            </a:r>
          </a:p>
        </p:txBody>
      </p:sp>
      <p:sp>
        <p:nvSpPr>
          <p:cNvPr id="4" name="Pladsholder til slidenummer 3">
            <a:extLst>
              <a:ext uri="{FF2B5EF4-FFF2-40B4-BE49-F238E27FC236}">
                <a16:creationId xmlns:a16="http://schemas.microsoft.com/office/drawing/2014/main" id="{853CF994-8B2C-443F-B695-7378DD360DAA}"/>
              </a:ext>
            </a:extLst>
          </p:cNvPr>
          <p:cNvSpPr>
            <a:spLocks noGrp="1"/>
          </p:cNvSpPr>
          <p:nvPr>
            <p:ph type="sldNum" sz="quarter" idx="33"/>
          </p:nvPr>
        </p:nvSpPr>
        <p:spPr/>
        <p:txBody>
          <a:bodyPr rtlCol="0"/>
          <a:lstStyle/>
          <a:p>
            <a:pPr rtl="0"/>
            <a:fld id="{19B51A1E-902D-48AF-9020-955120F399B6}" type="slidenum">
              <a:rPr lang="da-DK" noProof="0" smtClean="0"/>
              <a:pPr rtl="0"/>
              <a:t>‹nr.›</a:t>
            </a:fld>
            <a:endParaRPr lang="da-DK" noProof="0"/>
          </a:p>
        </p:txBody>
      </p:sp>
    </p:spTree>
    <p:extLst>
      <p:ext uri="{BB962C8B-B14F-4D97-AF65-F5344CB8AC3E}">
        <p14:creationId xmlns:p14="http://schemas.microsoft.com/office/powerpoint/2010/main" val="15058552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om">
    <p:spTree>
      <p:nvGrpSpPr>
        <p:cNvPr id="1" name=""/>
        <p:cNvGrpSpPr/>
        <p:nvPr/>
      </p:nvGrpSpPr>
      <p:grpSpPr>
        <a:xfrm>
          <a:off x="0" y="0"/>
          <a:ext cx="0" cy="0"/>
          <a:chOff x="0" y="0"/>
          <a:chExt cx="0" cy="0"/>
        </a:xfrm>
      </p:grpSpPr>
      <p:sp>
        <p:nvSpPr>
          <p:cNvPr id="2" name="Pladsholder til sidefod 1">
            <a:extLst>
              <a:ext uri="{FF2B5EF4-FFF2-40B4-BE49-F238E27FC236}">
                <a16:creationId xmlns:a16="http://schemas.microsoft.com/office/drawing/2014/main" id="{16D0504D-4610-4E9E-A2DB-8B701F044BBC}"/>
              </a:ext>
            </a:extLst>
          </p:cNvPr>
          <p:cNvSpPr>
            <a:spLocks noGrp="1"/>
          </p:cNvSpPr>
          <p:nvPr>
            <p:ph type="ftr" sz="quarter" idx="12"/>
          </p:nvPr>
        </p:nvSpPr>
        <p:spPr/>
        <p:txBody>
          <a:bodyPr rtlCol="0"/>
          <a:lstStyle/>
          <a:p>
            <a:pPr rtl="0"/>
            <a:r>
              <a:rPr lang="da-DK"/>
              <a:t>Tilføj en sidefod</a:t>
            </a:r>
            <a:endParaRPr lang="da-DK" dirty="0"/>
          </a:p>
        </p:txBody>
      </p:sp>
      <p:sp>
        <p:nvSpPr>
          <p:cNvPr id="3" name="Pladsholder til slidenummer 2">
            <a:extLst>
              <a:ext uri="{FF2B5EF4-FFF2-40B4-BE49-F238E27FC236}">
                <a16:creationId xmlns:a16="http://schemas.microsoft.com/office/drawing/2014/main" id="{A95CDFA7-DEA3-4BBE-8D70-0AF654A1E6FF}"/>
              </a:ext>
            </a:extLst>
          </p:cNvPr>
          <p:cNvSpPr>
            <a:spLocks noGrp="1"/>
          </p:cNvSpPr>
          <p:nvPr>
            <p:ph type="sldNum" sz="quarter" idx="13"/>
          </p:nvPr>
        </p:nvSpPr>
        <p:spPr/>
        <p:txBody>
          <a:bodyPr rtlCol="0"/>
          <a:lstStyle/>
          <a:p>
            <a:pPr rtl="0"/>
            <a:fld id="{19B51A1E-902D-48AF-9020-955120F399B6}" type="slidenum">
              <a:rPr lang="da-DK" smtClean="0"/>
              <a:pPr rtl="0"/>
              <a:t>‹nr.›</a:t>
            </a:fld>
            <a:endParaRPr lang="da-DK" dirty="0"/>
          </a:p>
        </p:txBody>
      </p:sp>
      <p:sp>
        <p:nvSpPr>
          <p:cNvPr id="4" name="Titel 3">
            <a:extLst>
              <a:ext uri="{FF2B5EF4-FFF2-40B4-BE49-F238E27FC236}">
                <a16:creationId xmlns:a16="http://schemas.microsoft.com/office/drawing/2014/main" id="{90694D9D-C633-4D52-965E-E5BBD9883037}"/>
              </a:ext>
            </a:extLst>
          </p:cNvPr>
          <p:cNvSpPr>
            <a:spLocks noGrp="1"/>
          </p:cNvSpPr>
          <p:nvPr>
            <p:ph type="title" hasCustomPrompt="1"/>
          </p:nvPr>
        </p:nvSpPr>
        <p:spPr/>
        <p:txBody>
          <a:bodyPr rtlCol="0"/>
          <a:lstStyle/>
          <a:p>
            <a:pPr rtl="0"/>
            <a:r>
              <a:rPr lang="da-DK"/>
              <a:t>Klik for at redigere titeltypografier i master</a:t>
            </a:r>
            <a:endParaRPr lang="da-DK" dirty="0"/>
          </a:p>
        </p:txBody>
      </p:sp>
    </p:spTree>
    <p:extLst>
      <p:ext uri="{BB962C8B-B14F-4D97-AF65-F5344CB8AC3E}">
        <p14:creationId xmlns:p14="http://schemas.microsoft.com/office/powerpoint/2010/main" val="11397670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cSld name="Titelside Hvi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2130426"/>
            <a:ext cx="10363200" cy="1470025"/>
          </a:xfrm>
        </p:spPr>
        <p:txBody>
          <a:bodyPr/>
          <a:lstStyle/>
          <a:p>
            <a:r>
              <a:rPr lang="da-DK" dirty="0"/>
              <a:t>Klik for at redigere titel</a:t>
            </a:r>
          </a:p>
        </p:txBody>
      </p:sp>
      <p:sp>
        <p:nvSpPr>
          <p:cNvPr id="3" name="Subtitle 2"/>
          <p:cNvSpPr>
            <a:spLocks noGrp="1"/>
          </p:cNvSpPr>
          <p:nvPr>
            <p:ph type="subTitle" idx="1" hasCustomPrompt="1"/>
          </p:nvPr>
        </p:nvSpPr>
        <p:spPr>
          <a:xfrm>
            <a:off x="1828800" y="3611708"/>
            <a:ext cx="8534400" cy="1752600"/>
          </a:xfrm>
        </p:spPr>
        <p:txBody>
          <a:bodyPr>
            <a:normAutofit/>
          </a:bodyPr>
          <a:lstStyle>
            <a:lvl1pPr marL="0" indent="0" algn="ctr">
              <a:buNone/>
              <a:defRPr sz="2500" baseline="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dirty="0"/>
              <a:t>Klik for at redigere undertitel</a:t>
            </a:r>
          </a:p>
        </p:txBody>
      </p:sp>
      <p:sp>
        <p:nvSpPr>
          <p:cNvPr id="4" name="Date Placeholder 3"/>
          <p:cNvSpPr>
            <a:spLocks noGrp="1"/>
          </p:cNvSpPr>
          <p:nvPr>
            <p:ph type="dt" sz="half" idx="10"/>
          </p:nvPr>
        </p:nvSpPr>
        <p:spPr/>
        <p:txBody>
          <a:bodyPr/>
          <a:lstStyle/>
          <a:p>
            <a:fld id="{5717C96A-6E35-4E14-BFEB-96BB76663CAA}" type="datetime1">
              <a:rPr lang="da-DK" smtClean="0"/>
              <a:t>29-09-2026</a:t>
            </a:fld>
            <a:endParaRPr lang="da-DK" dirty="0"/>
          </a:p>
        </p:txBody>
      </p:sp>
      <p:sp>
        <p:nvSpPr>
          <p:cNvPr id="5" name="Footer Placeholder 4"/>
          <p:cNvSpPr>
            <a:spLocks noGrp="1"/>
          </p:cNvSpPr>
          <p:nvPr>
            <p:ph type="ftr" sz="quarter" idx="11"/>
          </p:nvPr>
        </p:nvSpPr>
        <p:spPr/>
        <p:txBody>
          <a:bodyPr/>
          <a:lstStyle/>
          <a:p>
            <a:endParaRPr lang="da-DK" dirty="0"/>
          </a:p>
        </p:txBody>
      </p:sp>
      <p:sp>
        <p:nvSpPr>
          <p:cNvPr id="6" name="Slide Number Placeholder 5"/>
          <p:cNvSpPr>
            <a:spLocks noGrp="1"/>
          </p:cNvSpPr>
          <p:nvPr>
            <p:ph type="sldNum" sz="quarter" idx="12"/>
          </p:nvPr>
        </p:nvSpPr>
        <p:spPr/>
        <p:txBody>
          <a:bodyPr/>
          <a:lstStyle/>
          <a:p>
            <a:fld id="{C77B015D-11EB-1E49-9304-16E10FEA7424}" type="slidenum">
              <a:rPr lang="da-DK" smtClean="0"/>
              <a:t>‹nr.›</a:t>
            </a:fld>
            <a:endParaRPr lang="da-DK" dirty="0"/>
          </a:p>
        </p:txBody>
      </p:sp>
    </p:spTree>
    <p:extLst>
      <p:ext uri="{BB962C8B-B14F-4D97-AF65-F5344CB8AC3E}">
        <p14:creationId xmlns:p14="http://schemas.microsoft.com/office/powerpoint/2010/main" val="36101429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1_Titel og indhold">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da-DK" dirty="0"/>
              <a:t>Klik for at redigere titel</a:t>
            </a:r>
          </a:p>
        </p:txBody>
      </p:sp>
      <p:sp>
        <p:nvSpPr>
          <p:cNvPr id="3" name="Content Placeholder 2"/>
          <p:cNvSpPr>
            <a:spLocks noGrp="1"/>
          </p:cNvSpPr>
          <p:nvPr>
            <p:ph idx="1" hasCustomPrompt="1"/>
          </p:nvPr>
        </p:nvSpPr>
        <p:spPr/>
        <p:txBody>
          <a:bodyPr/>
          <a:lstStyle>
            <a:lvl1pPr>
              <a:defRPr baseline="0"/>
            </a:lvl1pPr>
          </a:lstStyle>
          <a:p>
            <a:pPr lvl="0"/>
            <a:r>
              <a:rPr lang="da-DK" dirty="0"/>
              <a:t>Klik for at redigere</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4" name="Date Placeholder 3"/>
          <p:cNvSpPr>
            <a:spLocks noGrp="1"/>
          </p:cNvSpPr>
          <p:nvPr>
            <p:ph type="dt" sz="half" idx="10"/>
          </p:nvPr>
        </p:nvSpPr>
        <p:spPr/>
        <p:txBody>
          <a:bodyPr/>
          <a:lstStyle/>
          <a:p>
            <a:fld id="{8AA2E0F1-A556-4503-8BC6-95BA4EE33E01}" type="datetime1">
              <a:rPr lang="da-DK" smtClean="0"/>
              <a:t>29-09-2026</a:t>
            </a:fld>
            <a:endParaRPr lang="da-DK" dirty="0"/>
          </a:p>
        </p:txBody>
      </p:sp>
      <p:sp>
        <p:nvSpPr>
          <p:cNvPr id="5" name="Footer Placeholder 4"/>
          <p:cNvSpPr>
            <a:spLocks noGrp="1"/>
          </p:cNvSpPr>
          <p:nvPr>
            <p:ph type="ftr" sz="quarter" idx="11"/>
          </p:nvPr>
        </p:nvSpPr>
        <p:spPr/>
        <p:txBody>
          <a:bodyPr/>
          <a:lstStyle/>
          <a:p>
            <a:endParaRPr lang="da-DK" dirty="0"/>
          </a:p>
        </p:txBody>
      </p:sp>
      <p:sp>
        <p:nvSpPr>
          <p:cNvPr id="6" name="Slide Number Placeholder 5"/>
          <p:cNvSpPr>
            <a:spLocks noGrp="1"/>
          </p:cNvSpPr>
          <p:nvPr>
            <p:ph type="sldNum" sz="quarter" idx="12"/>
          </p:nvPr>
        </p:nvSpPr>
        <p:spPr/>
        <p:txBody>
          <a:bodyPr/>
          <a:lstStyle/>
          <a:p>
            <a:fld id="{C77B015D-11EB-1E49-9304-16E10FEA7424}" type="slidenum">
              <a:rPr lang="da-DK" smtClean="0"/>
              <a:t>‹nr.›</a:t>
            </a:fld>
            <a:endParaRPr lang="da-DK" dirty="0"/>
          </a:p>
        </p:txBody>
      </p:sp>
    </p:spTree>
    <p:extLst>
      <p:ext uri="{BB962C8B-B14F-4D97-AF65-F5344CB8AC3E}">
        <p14:creationId xmlns:p14="http://schemas.microsoft.com/office/powerpoint/2010/main" val="21015506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3EB0D177-9AA4-42F4-9CD7-CD206217CA6D}"/>
              </a:ext>
            </a:extLst>
          </p:cNvPr>
          <p:cNvSpPr/>
          <p:nvPr userDrawn="1"/>
        </p:nvSpPr>
        <p:spPr>
          <a:xfrm>
            <a:off x="9780101" y="6371351"/>
            <a:ext cx="1979897" cy="43199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a-DK" noProof="0"/>
          </a:p>
        </p:txBody>
      </p:sp>
      <p:sp>
        <p:nvSpPr>
          <p:cNvPr id="28" name="Rektangel 27">
            <a:extLst>
              <a:ext uri="{FF2B5EF4-FFF2-40B4-BE49-F238E27FC236}">
                <a16:creationId xmlns:a16="http://schemas.microsoft.com/office/drawing/2014/main" id="{C825DB53-D610-4A40-AFDC-EBC47DB613CE}"/>
              </a:ext>
            </a:extLst>
          </p:cNvPr>
          <p:cNvSpPr/>
          <p:nvPr userDrawn="1"/>
        </p:nvSpPr>
        <p:spPr>
          <a:xfrm>
            <a:off x="9780103" y="6803351"/>
            <a:ext cx="1979897" cy="5465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a-DK" noProof="0"/>
          </a:p>
        </p:txBody>
      </p:sp>
      <p:sp>
        <p:nvSpPr>
          <p:cNvPr id="31" name="Kombinationstegning: Figur 30">
            <a:extLst>
              <a:ext uri="{FF2B5EF4-FFF2-40B4-BE49-F238E27FC236}">
                <a16:creationId xmlns:a16="http://schemas.microsoft.com/office/drawing/2014/main" id="{C2B9A6A4-83D0-40B1-8B15-964C84BF0705}"/>
              </a:ext>
            </a:extLst>
          </p:cNvPr>
          <p:cNvSpPr/>
          <p:nvPr userDrawn="1"/>
        </p:nvSpPr>
        <p:spPr>
          <a:xfrm>
            <a:off x="0" y="6371351"/>
            <a:ext cx="9780102" cy="432000"/>
          </a:xfrm>
          <a:custGeom>
            <a:avLst/>
            <a:gdLst>
              <a:gd name="connsiteX0" fmla="*/ 0 w 9780102"/>
              <a:gd name="connsiteY0" fmla="*/ 0 h 432000"/>
              <a:gd name="connsiteX1" fmla="*/ 9780102 w 9780102"/>
              <a:gd name="connsiteY1" fmla="*/ 0 h 432000"/>
              <a:gd name="connsiteX2" fmla="*/ 9780102 w 9780102"/>
              <a:gd name="connsiteY2" fmla="*/ 432000 h 432000"/>
              <a:gd name="connsiteX3" fmla="*/ 0 w 9780102"/>
              <a:gd name="connsiteY3" fmla="*/ 432000 h 432000"/>
            </a:gdLst>
            <a:ahLst/>
            <a:cxnLst>
              <a:cxn ang="0">
                <a:pos x="connsiteX0" y="connsiteY0"/>
              </a:cxn>
              <a:cxn ang="0">
                <a:pos x="connsiteX1" y="connsiteY1"/>
              </a:cxn>
              <a:cxn ang="0">
                <a:pos x="connsiteX2" y="connsiteY2"/>
              </a:cxn>
              <a:cxn ang="0">
                <a:pos x="connsiteX3" y="connsiteY3"/>
              </a:cxn>
            </a:cxnLst>
            <a:rect l="l" t="t" r="r" b="b"/>
            <a:pathLst>
              <a:path w="9780102" h="432000">
                <a:moveTo>
                  <a:pt x="0" y="0"/>
                </a:moveTo>
                <a:lnTo>
                  <a:pt x="9780102" y="0"/>
                </a:lnTo>
                <a:lnTo>
                  <a:pt x="9780102" y="432000"/>
                </a:lnTo>
                <a:lnTo>
                  <a:pt x="0" y="43200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a-DK" noProof="0"/>
          </a:p>
        </p:txBody>
      </p:sp>
      <p:sp>
        <p:nvSpPr>
          <p:cNvPr id="2" name="Pladsholder til titel 1">
            <a:extLst>
              <a:ext uri="{FF2B5EF4-FFF2-40B4-BE49-F238E27FC236}">
                <a16:creationId xmlns:a16="http://schemas.microsoft.com/office/drawing/2014/main" id="{090F41A2-6535-4CA6-81E4-026A5B56D9D7}"/>
              </a:ext>
            </a:extLst>
          </p:cNvPr>
          <p:cNvSpPr>
            <a:spLocks noGrp="1"/>
          </p:cNvSpPr>
          <p:nvPr>
            <p:ph type="title"/>
          </p:nvPr>
        </p:nvSpPr>
        <p:spPr>
          <a:xfrm>
            <a:off x="432000" y="432000"/>
            <a:ext cx="11328000" cy="432000"/>
          </a:xfrm>
          <a:prstGeom prst="rect">
            <a:avLst/>
          </a:prstGeom>
        </p:spPr>
        <p:txBody>
          <a:bodyPr vert="horz" lIns="0" tIns="0" rIns="0" bIns="0" rtlCol="0" anchor="ctr">
            <a:noAutofit/>
          </a:bodyPr>
          <a:lstStyle/>
          <a:p>
            <a:pPr rtl="0"/>
            <a:r>
              <a:rPr lang="da-DK" noProof="0"/>
              <a:t>Klik for at redigere titlen på siden</a:t>
            </a:r>
          </a:p>
        </p:txBody>
      </p:sp>
      <p:sp>
        <p:nvSpPr>
          <p:cNvPr id="3" name="Pladsholder til tekst 2">
            <a:extLst>
              <a:ext uri="{FF2B5EF4-FFF2-40B4-BE49-F238E27FC236}">
                <a16:creationId xmlns:a16="http://schemas.microsoft.com/office/drawing/2014/main" id="{213AB95C-7DD4-4796-80E4-1B7466A2A037}"/>
              </a:ext>
            </a:extLst>
          </p:cNvPr>
          <p:cNvSpPr>
            <a:spLocks noGrp="1"/>
          </p:cNvSpPr>
          <p:nvPr>
            <p:ph type="body" idx="1"/>
          </p:nvPr>
        </p:nvSpPr>
        <p:spPr>
          <a:xfrm>
            <a:off x="432000" y="1512000"/>
            <a:ext cx="11328000" cy="4679250"/>
          </a:xfrm>
          <a:prstGeom prst="rect">
            <a:avLst/>
          </a:prstGeom>
        </p:spPr>
        <p:txBody>
          <a:bodyPr vert="horz" lIns="0" tIns="0" rIns="0" bIns="0" rtlCol="0">
            <a:noAutofit/>
          </a:bodyPr>
          <a:lstStyle/>
          <a:p>
            <a:pPr lvl="0" rtl="0"/>
            <a:r>
              <a:rPr lang="da-DK" noProof="0"/>
              <a:t>Rediger teksttypografier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sidefod 4">
            <a:extLst>
              <a:ext uri="{FF2B5EF4-FFF2-40B4-BE49-F238E27FC236}">
                <a16:creationId xmlns:a16="http://schemas.microsoft.com/office/drawing/2014/main" id="{58879C91-B77F-4273-9A27-A3535FB889DB}"/>
              </a:ext>
            </a:extLst>
          </p:cNvPr>
          <p:cNvSpPr>
            <a:spLocks noGrp="1"/>
          </p:cNvSpPr>
          <p:nvPr>
            <p:ph type="ftr" sz="quarter" idx="3"/>
          </p:nvPr>
        </p:nvSpPr>
        <p:spPr>
          <a:xfrm>
            <a:off x="432000" y="6439820"/>
            <a:ext cx="5664000" cy="295062"/>
          </a:xfrm>
          <a:prstGeom prst="rect">
            <a:avLst/>
          </a:prstGeom>
          <a:noFill/>
        </p:spPr>
        <p:txBody>
          <a:bodyPr vert="horz" lIns="0" tIns="0" rIns="0" bIns="0" rtlCol="0" anchor="ctr"/>
          <a:lstStyle>
            <a:lvl1pPr algn="l">
              <a:defRPr sz="1200">
                <a:solidFill>
                  <a:schemeClr val="tx1">
                    <a:lumMod val="75000"/>
                    <a:lumOff val="25000"/>
                  </a:schemeClr>
                </a:solidFill>
              </a:defRPr>
            </a:lvl1pPr>
          </a:lstStyle>
          <a:p>
            <a:pPr rtl="0"/>
            <a:r>
              <a:rPr lang="da-DK" noProof="0"/>
              <a:t>Tilføj en sidefod</a:t>
            </a:r>
          </a:p>
        </p:txBody>
      </p:sp>
      <p:sp>
        <p:nvSpPr>
          <p:cNvPr id="6" name="Pladsholder til slidenummer 5">
            <a:extLst>
              <a:ext uri="{FF2B5EF4-FFF2-40B4-BE49-F238E27FC236}">
                <a16:creationId xmlns:a16="http://schemas.microsoft.com/office/drawing/2014/main" id="{5ECA3099-A94F-4C3E-BC29-780EDD38F722}"/>
              </a:ext>
            </a:extLst>
          </p:cNvPr>
          <p:cNvSpPr>
            <a:spLocks noGrp="1"/>
          </p:cNvSpPr>
          <p:nvPr>
            <p:ph type="sldNum" sz="quarter" idx="4"/>
          </p:nvPr>
        </p:nvSpPr>
        <p:spPr>
          <a:xfrm>
            <a:off x="11760000" y="6371351"/>
            <a:ext cx="432000" cy="432000"/>
          </a:xfrm>
          <a:prstGeom prst="rect">
            <a:avLst/>
          </a:prstGeom>
          <a:solidFill>
            <a:schemeClr val="tx1">
              <a:lumMod val="75000"/>
              <a:lumOff val="25000"/>
            </a:schemeClr>
          </a:solidFill>
        </p:spPr>
        <p:txBody>
          <a:bodyPr vert="horz" lIns="0" tIns="0" rIns="0" bIns="0" rtlCol="0" anchor="ctr"/>
          <a:lstStyle>
            <a:lvl1pPr algn="ctr">
              <a:defRPr sz="1200">
                <a:solidFill>
                  <a:schemeClr val="bg1"/>
                </a:solidFill>
                <a:latin typeface="+mj-lt"/>
              </a:defRPr>
            </a:lvl1pPr>
          </a:lstStyle>
          <a:p>
            <a:pPr rtl="0"/>
            <a:fld id="{19B51A1E-902D-48AF-9020-955120F399B6}" type="slidenum">
              <a:rPr lang="da-DK" noProof="0" smtClean="0"/>
              <a:pPr rtl="0"/>
              <a:t>‹nr.›</a:t>
            </a:fld>
            <a:endParaRPr lang="da-DK" noProof="0"/>
          </a:p>
        </p:txBody>
      </p:sp>
      <p:sp>
        <p:nvSpPr>
          <p:cNvPr id="4" name="Tekstfelt 3">
            <a:extLst>
              <a:ext uri="{FF2B5EF4-FFF2-40B4-BE49-F238E27FC236}">
                <a16:creationId xmlns:a16="http://schemas.microsoft.com/office/drawing/2014/main" id="{34FDC6F9-37F9-4E25-AECA-D307B8421C73}"/>
              </a:ext>
            </a:extLst>
          </p:cNvPr>
          <p:cNvSpPr txBox="1"/>
          <p:nvPr userDrawn="1"/>
        </p:nvSpPr>
        <p:spPr>
          <a:xfrm>
            <a:off x="10243100" y="6422491"/>
            <a:ext cx="1053900" cy="380860"/>
          </a:xfrm>
          <a:prstGeom prst="rect">
            <a:avLst/>
          </a:prstGeom>
          <a:noFill/>
        </p:spPr>
        <p:txBody>
          <a:bodyPr wrap="square" tIns="108000" bIns="0" rtlCol="0" anchor="ctr">
            <a:spAutoFit/>
          </a:bodyPr>
          <a:lstStyle/>
          <a:p>
            <a:pPr algn="r" rtl="0">
              <a:lnSpc>
                <a:spcPts val="1000"/>
              </a:lnSpc>
            </a:pPr>
            <a:r>
              <a:rPr lang="da-DK" sz="2500" b="1" i="0" spc="-100" noProof="0">
                <a:solidFill>
                  <a:schemeClr val="accent1"/>
                </a:solidFill>
                <a:latin typeface="+mj-lt"/>
              </a:rPr>
              <a:t>TREY</a:t>
            </a:r>
            <a:r>
              <a:rPr lang="da-DK" sz="1600" b="1" i="0" spc="-100" noProof="0">
                <a:solidFill>
                  <a:schemeClr val="accent1"/>
                </a:solidFill>
                <a:latin typeface="+mj-lt"/>
              </a:rPr>
              <a:t> </a:t>
            </a:r>
            <a:br>
              <a:rPr lang="da-DK" sz="1600" b="1" i="0" spc="-100" baseline="0" noProof="0">
                <a:solidFill>
                  <a:schemeClr val="accent1"/>
                </a:solidFill>
                <a:latin typeface="+mj-lt"/>
              </a:rPr>
            </a:br>
            <a:r>
              <a:rPr lang="da-DK" sz="1200" b="0" i="0" spc="140" noProof="0">
                <a:solidFill>
                  <a:schemeClr val="tx1">
                    <a:lumMod val="75000"/>
                    <a:lumOff val="25000"/>
                  </a:schemeClr>
                </a:solidFill>
                <a:latin typeface="+mj-lt"/>
              </a:rPr>
              <a:t>research</a:t>
            </a:r>
          </a:p>
        </p:txBody>
      </p:sp>
      <p:sp>
        <p:nvSpPr>
          <p:cNvPr id="9" name="Rektangel 8">
            <a:extLst>
              <a:ext uri="{FF2B5EF4-FFF2-40B4-BE49-F238E27FC236}">
                <a16:creationId xmlns:a16="http://schemas.microsoft.com/office/drawing/2014/main" id="{4BC39664-EB8B-4A32-915A-D4308F792772}"/>
              </a:ext>
            </a:extLst>
          </p:cNvPr>
          <p:cNvSpPr/>
          <p:nvPr userDrawn="1"/>
        </p:nvSpPr>
        <p:spPr>
          <a:xfrm>
            <a:off x="0" y="6803351"/>
            <a:ext cx="9780104" cy="54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a-DK" noProof="0"/>
          </a:p>
        </p:txBody>
      </p:sp>
      <p:sp>
        <p:nvSpPr>
          <p:cNvPr id="29" name="Rektangel 28">
            <a:extLst>
              <a:ext uri="{FF2B5EF4-FFF2-40B4-BE49-F238E27FC236}">
                <a16:creationId xmlns:a16="http://schemas.microsoft.com/office/drawing/2014/main" id="{9B49670D-8F18-44A8-B217-67B412095C0D}"/>
              </a:ext>
            </a:extLst>
          </p:cNvPr>
          <p:cNvSpPr/>
          <p:nvPr userDrawn="1"/>
        </p:nvSpPr>
        <p:spPr>
          <a:xfrm>
            <a:off x="11760000" y="6803351"/>
            <a:ext cx="432000" cy="54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a-DK" noProof="0"/>
          </a:p>
        </p:txBody>
      </p:sp>
      <p:cxnSp>
        <p:nvCxnSpPr>
          <p:cNvPr id="18" name="Lige forbindelse 17">
            <a:extLst>
              <a:ext uri="{FF2B5EF4-FFF2-40B4-BE49-F238E27FC236}">
                <a16:creationId xmlns:a16="http://schemas.microsoft.com/office/drawing/2014/main" id="{030FA059-EC32-4FFF-9673-48849B2FA43A}"/>
              </a:ext>
            </a:extLst>
          </p:cNvPr>
          <p:cNvCxnSpPr>
            <a:cxnSpLocks/>
          </p:cNvCxnSpPr>
          <p:nvPr userDrawn="1"/>
        </p:nvCxnSpPr>
        <p:spPr>
          <a:xfrm flipH="1">
            <a:off x="1" y="6371351"/>
            <a:ext cx="12191999"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6163275"/>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63" r:id="rId3"/>
    <p:sldLayoutId id="2147483658" r:id="rId4"/>
    <p:sldLayoutId id="2147483666" r:id="rId5"/>
    <p:sldLayoutId id="2147483659" r:id="rId6"/>
    <p:sldLayoutId id="2147483660" r:id="rId7"/>
    <p:sldLayoutId id="2147483664" r:id="rId8"/>
    <p:sldLayoutId id="2147483650" r:id="rId9"/>
    <p:sldLayoutId id="2147483652" r:id="rId10"/>
    <p:sldLayoutId id="2147483656" r:id="rId11"/>
    <p:sldLayoutId id="2147483657" r:id="rId12"/>
    <p:sldLayoutId id="2147483654" r:id="rId13"/>
    <p:sldLayoutId id="2147483655" r:id="rId14"/>
    <p:sldLayoutId id="2147483667" r:id="rId15"/>
    <p:sldLayoutId id="2147483668" r:id="rId16"/>
  </p:sldLayoutIdLst>
  <p:hf hdr="0" dt="0"/>
  <p:txStyles>
    <p:titleStyle>
      <a:lvl1pPr algn="l" defTabSz="914400" rtl="0" eaLnBrk="1" latinLnBrk="0" hangingPunct="1">
        <a:lnSpc>
          <a:spcPct val="90000"/>
        </a:lnSpc>
        <a:spcBef>
          <a:spcPct val="0"/>
        </a:spcBef>
        <a:buNone/>
        <a:defRPr sz="3200" b="1" kern="1200" spc="-150">
          <a:solidFill>
            <a:schemeClr val="tx1">
              <a:lumMod val="75000"/>
              <a:lumOff val="25000"/>
            </a:schemeClr>
          </a:solidFill>
          <a:latin typeface="+mj-lt"/>
          <a:ea typeface="+mj-ea"/>
          <a:cs typeface="+mj-cs"/>
        </a:defRPr>
      </a:lvl1pPr>
    </p:titleStyle>
    <p:bodyStyle>
      <a:lvl1pPr marL="266700" indent="-266700" algn="l" defTabSz="914400" rtl="0" eaLnBrk="1" latinLnBrk="0" hangingPunct="1">
        <a:lnSpc>
          <a:spcPct val="90000"/>
        </a:lnSpc>
        <a:spcBef>
          <a:spcPts val="1000"/>
        </a:spcBef>
        <a:buFont typeface="Arial" panose="020B0604020202020204" pitchFamily="34" charset="0"/>
        <a:buChar char="•"/>
        <a:defRPr sz="1800" kern="1200">
          <a:solidFill>
            <a:schemeClr val="tx1">
              <a:lumMod val="75000"/>
              <a:lumOff val="25000"/>
            </a:schemeClr>
          </a:solidFill>
          <a:latin typeface="+mn-lt"/>
          <a:ea typeface="+mn-ea"/>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13.svg"/><Relationship Id="rId2" Type="http://schemas.openxmlformats.org/officeDocument/2006/relationships/notesSlide" Target="../notesSlides/notesSlide4.xml"/><Relationship Id="rId1" Type="http://schemas.openxmlformats.org/officeDocument/2006/relationships/slideLayout" Target="../slideLayouts/slideLayout8.xml"/><Relationship Id="rId6" Type="http://schemas.openxmlformats.org/officeDocument/2006/relationships/image" Target="../media/image12.svg"/><Relationship Id="rId5" Type="http://schemas.openxmlformats.org/officeDocument/2006/relationships/image" Target="../media/image11.svg"/><Relationship Id="rId4" Type="http://schemas.openxmlformats.org/officeDocument/2006/relationships/image" Target="../media/image10.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ladsholder til billede 11" descr="Hænder, der samles i en cirkel">
            <a:extLst>
              <a:ext uri="{FF2B5EF4-FFF2-40B4-BE49-F238E27FC236}">
                <a16:creationId xmlns:a16="http://schemas.microsoft.com/office/drawing/2014/main" id="{AA8A1CBA-9BB5-2246-9F4B-98EAD7C90158}"/>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sp>
        <p:nvSpPr>
          <p:cNvPr id="3" name="Titel 2">
            <a:extLst>
              <a:ext uri="{FF2B5EF4-FFF2-40B4-BE49-F238E27FC236}">
                <a16:creationId xmlns:a16="http://schemas.microsoft.com/office/drawing/2014/main" id="{200B3D2B-613A-41BE-987D-E6A1324B456D}"/>
              </a:ext>
            </a:extLst>
          </p:cNvPr>
          <p:cNvSpPr>
            <a:spLocks noGrp="1"/>
          </p:cNvSpPr>
          <p:nvPr>
            <p:ph type="ctrTitle"/>
          </p:nvPr>
        </p:nvSpPr>
        <p:spPr>
          <a:xfrm>
            <a:off x="8372723" y="637679"/>
            <a:ext cx="3628445" cy="1261295"/>
          </a:xfrm>
        </p:spPr>
        <p:txBody>
          <a:bodyPr rtlCol="0"/>
          <a:lstStyle/>
          <a:p>
            <a:pPr rtl="0"/>
            <a:r>
              <a:rPr lang="da-DK" sz="6000" dirty="0"/>
              <a:t>Ansøgning</a:t>
            </a:r>
          </a:p>
        </p:txBody>
      </p:sp>
      <p:sp>
        <p:nvSpPr>
          <p:cNvPr id="4" name="Undertitel 3">
            <a:extLst>
              <a:ext uri="{FF2B5EF4-FFF2-40B4-BE49-F238E27FC236}">
                <a16:creationId xmlns:a16="http://schemas.microsoft.com/office/drawing/2014/main" id="{4772945D-CA91-4CFE-8EB7-941C7618C994}"/>
              </a:ext>
            </a:extLst>
          </p:cNvPr>
          <p:cNvSpPr>
            <a:spLocks noGrp="1"/>
          </p:cNvSpPr>
          <p:nvPr>
            <p:ph type="subTitle" idx="1"/>
          </p:nvPr>
        </p:nvSpPr>
        <p:spPr>
          <a:xfrm>
            <a:off x="6838122" y="4061039"/>
            <a:ext cx="2942466" cy="580921"/>
          </a:xfrm>
        </p:spPr>
        <p:txBody>
          <a:bodyPr rtlCol="0"/>
          <a:lstStyle/>
          <a:p>
            <a:pPr rtl="0"/>
            <a:r>
              <a:rPr lang="da-DK" dirty="0"/>
              <a:t>Læreplads og praktikplads</a:t>
            </a:r>
          </a:p>
        </p:txBody>
      </p:sp>
      <p:sp>
        <p:nvSpPr>
          <p:cNvPr id="51" name="Tekstfelt 50">
            <a:extLst>
              <a:ext uri="{FF2B5EF4-FFF2-40B4-BE49-F238E27FC236}">
                <a16:creationId xmlns:a16="http://schemas.microsoft.com/office/drawing/2014/main" id="{66C1DE0A-7865-466B-B5D7-781C92357026}"/>
              </a:ext>
            </a:extLst>
          </p:cNvPr>
          <p:cNvSpPr txBox="1"/>
          <p:nvPr/>
        </p:nvSpPr>
        <p:spPr>
          <a:xfrm>
            <a:off x="10284923" y="4241800"/>
            <a:ext cx="1402741" cy="394389"/>
          </a:xfrm>
          <a:prstGeom prst="rect">
            <a:avLst/>
          </a:prstGeom>
          <a:noFill/>
        </p:spPr>
        <p:txBody>
          <a:bodyPr wrap="square" tIns="108000" bIns="0" rtlCol="0" anchor="ctr">
            <a:spAutoFit/>
          </a:bodyPr>
          <a:lstStyle/>
          <a:p>
            <a:pPr algn="ctr" rtl="0">
              <a:lnSpc>
                <a:spcPts val="1000"/>
              </a:lnSpc>
            </a:pPr>
            <a:r>
              <a:rPr lang="da-DK" sz="3600" b="1" i="0" spc="-100" dirty="0">
                <a:solidFill>
                  <a:schemeClr val="tx1">
                    <a:lumMod val="75000"/>
                    <a:lumOff val="25000"/>
                  </a:schemeClr>
                </a:solidFill>
                <a:latin typeface="+mj-lt"/>
              </a:rPr>
              <a:t>TREY</a:t>
            </a:r>
            <a:r>
              <a:rPr lang="da-DK" sz="2400" b="1" i="0" spc="-100" dirty="0">
                <a:solidFill>
                  <a:schemeClr val="tx1">
                    <a:lumMod val="75000"/>
                    <a:lumOff val="25000"/>
                  </a:schemeClr>
                </a:solidFill>
                <a:latin typeface="+mj-lt"/>
              </a:rPr>
              <a:t> </a:t>
            </a:r>
            <a:br>
              <a:rPr lang="da-DK" sz="2400" b="1" i="0" spc="-100" baseline="0" dirty="0">
                <a:solidFill>
                  <a:schemeClr val="tx1">
                    <a:lumMod val="75000"/>
                    <a:lumOff val="25000"/>
                  </a:schemeClr>
                </a:solidFill>
                <a:latin typeface="+mj-lt"/>
              </a:rPr>
            </a:br>
            <a:r>
              <a:rPr lang="da-DK" b="0" i="0" spc="140" dirty="0">
                <a:solidFill>
                  <a:schemeClr val="tx1">
                    <a:lumMod val="75000"/>
                    <a:lumOff val="25000"/>
                  </a:schemeClr>
                </a:solidFill>
                <a:latin typeface="+mj-lt"/>
              </a:rPr>
              <a:t>research</a:t>
            </a:r>
          </a:p>
        </p:txBody>
      </p:sp>
    </p:spTree>
    <p:extLst>
      <p:ext uri="{BB962C8B-B14F-4D97-AF65-F5344CB8AC3E}">
        <p14:creationId xmlns:p14="http://schemas.microsoft.com/office/powerpoint/2010/main" val="39899232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da-DK" sz="4800" dirty="0"/>
              <a:t>Den personlige ansøgning</a:t>
            </a:r>
          </a:p>
        </p:txBody>
      </p:sp>
      <p:sp>
        <p:nvSpPr>
          <p:cNvPr id="6" name="Subtitle 5"/>
          <p:cNvSpPr>
            <a:spLocks noGrp="1"/>
          </p:cNvSpPr>
          <p:nvPr>
            <p:ph type="subTitle" idx="1"/>
          </p:nvPr>
        </p:nvSpPr>
        <p:spPr>
          <a:xfrm>
            <a:off x="2895600" y="3902299"/>
            <a:ext cx="6400800" cy="1462009"/>
          </a:xfrm>
        </p:spPr>
        <p:txBody>
          <a:bodyPr>
            <a:normAutofit lnSpcReduction="10000"/>
          </a:bodyPr>
          <a:lstStyle/>
          <a:p>
            <a:r>
              <a:rPr lang="da-DK" sz="5400" dirty="0">
                <a:ln w="0"/>
                <a:solidFill>
                  <a:schemeClr val="accent1"/>
                </a:solidFill>
                <a:effectLst>
                  <a:outerShdw blurRad="38100" dist="25400" dir="5400000" algn="ctr" rotWithShape="0">
                    <a:srgbClr val="6E747A">
                      <a:alpha val="43000"/>
                    </a:srgbClr>
                  </a:outerShdw>
                </a:effectLst>
              </a:rPr>
              <a:t>DIN vej til jobsamtalen</a:t>
            </a:r>
            <a:endParaRPr lang="da-DK" sz="5400" dirty="0">
              <a:solidFill>
                <a:schemeClr val="tx1"/>
              </a:solidFill>
            </a:endParaRPr>
          </a:p>
        </p:txBody>
      </p:sp>
      <p:sp>
        <p:nvSpPr>
          <p:cNvPr id="2" name="Slide Number Placeholder 1"/>
          <p:cNvSpPr>
            <a:spLocks noGrp="1"/>
          </p:cNvSpPr>
          <p:nvPr>
            <p:ph type="sldNum" sz="quarter" idx="12"/>
          </p:nvPr>
        </p:nvSpPr>
        <p:spPr/>
        <p:txBody>
          <a:bodyPr/>
          <a:lstStyle/>
          <a:p>
            <a:fld id="{C77B015D-11EB-1E49-9304-16E10FEA7424}" type="slidenum">
              <a:rPr lang="da-DK" smtClean="0"/>
              <a:t>2</a:t>
            </a:fld>
            <a:endParaRPr lang="da-DK" dirty="0"/>
          </a:p>
        </p:txBody>
      </p:sp>
      <p:pic>
        <p:nvPicPr>
          <p:cNvPr id="1026" name="Picture 2" descr="Slut din ansøgning af med saft og kraft">
            <a:extLst>
              <a:ext uri="{FF2B5EF4-FFF2-40B4-BE49-F238E27FC236}">
                <a16:creationId xmlns:a16="http://schemas.microsoft.com/office/drawing/2014/main" id="{150AD4F2-986D-FD83-B480-3A78C076DE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96955" y="686071"/>
            <a:ext cx="4487422" cy="2524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85017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914400" y="714704"/>
            <a:ext cx="10363200" cy="1429406"/>
          </a:xfrm>
        </p:spPr>
        <p:txBody>
          <a:bodyPr/>
          <a:lstStyle/>
          <a:p>
            <a:r>
              <a:rPr lang="da-DK" dirty="0"/>
              <a:t>DAGENS MÅL</a:t>
            </a:r>
          </a:p>
        </p:txBody>
      </p:sp>
      <p:sp>
        <p:nvSpPr>
          <p:cNvPr id="3" name="Undertitel 2"/>
          <p:cNvSpPr>
            <a:spLocks noGrp="1"/>
          </p:cNvSpPr>
          <p:nvPr>
            <p:ph type="subTitle" idx="1"/>
          </p:nvPr>
        </p:nvSpPr>
        <p:spPr>
          <a:xfrm>
            <a:off x="914400" y="2144110"/>
            <a:ext cx="10363200" cy="4078014"/>
          </a:xfrm>
        </p:spPr>
        <p:txBody>
          <a:bodyPr/>
          <a:lstStyle/>
          <a:p>
            <a:pPr marL="457200" indent="-457200">
              <a:buAutoNum type="arabicParenR"/>
            </a:pPr>
            <a:r>
              <a:rPr lang="da-DK" dirty="0"/>
              <a:t>LEGO KLODSEN- HVAD ER DET?</a:t>
            </a:r>
          </a:p>
          <a:p>
            <a:endParaRPr lang="da-DK" dirty="0"/>
          </a:p>
          <a:p>
            <a:r>
              <a:rPr lang="da-DK" dirty="0">
                <a:solidFill>
                  <a:srgbClr val="FF0000"/>
                </a:solidFill>
              </a:rPr>
              <a:t>2)</a:t>
            </a:r>
            <a:r>
              <a:rPr lang="da-DK" dirty="0"/>
              <a:t> HVILKEN TYPE ANSØGNING GIVER SUCCES?</a:t>
            </a:r>
          </a:p>
          <a:p>
            <a:endParaRPr lang="da-DK" dirty="0"/>
          </a:p>
          <a:p>
            <a:r>
              <a:rPr lang="da-DK" dirty="0">
                <a:solidFill>
                  <a:srgbClr val="FF0000"/>
                </a:solidFill>
              </a:rPr>
              <a:t>3) </a:t>
            </a:r>
            <a:r>
              <a:rPr lang="da-DK" dirty="0"/>
              <a:t>HVILKEN TYPE LÆRLING FÅR LÆREPLADSEN?</a:t>
            </a:r>
          </a:p>
          <a:p>
            <a:endParaRPr lang="da-DK" dirty="0"/>
          </a:p>
          <a:p>
            <a:r>
              <a:rPr lang="da-DK" dirty="0">
                <a:solidFill>
                  <a:srgbClr val="FF0000"/>
                </a:solidFill>
              </a:rPr>
              <a:t>4) </a:t>
            </a:r>
            <a:r>
              <a:rPr lang="da-DK" dirty="0"/>
              <a:t>MOTIVATIONSAFSNIT</a:t>
            </a:r>
          </a:p>
        </p:txBody>
      </p:sp>
      <p:sp>
        <p:nvSpPr>
          <p:cNvPr id="4" name="Pladsholder til slidenummer 3"/>
          <p:cNvSpPr>
            <a:spLocks noGrp="1"/>
          </p:cNvSpPr>
          <p:nvPr>
            <p:ph type="sldNum" sz="quarter" idx="12"/>
          </p:nvPr>
        </p:nvSpPr>
        <p:spPr/>
        <p:txBody>
          <a:bodyPr/>
          <a:lstStyle/>
          <a:p>
            <a:fld id="{C77B015D-11EB-1E49-9304-16E10FEA7424}" type="slidenum">
              <a:rPr lang="da-DK" smtClean="0"/>
              <a:t>3</a:t>
            </a:fld>
            <a:endParaRPr lang="da-DK" dirty="0"/>
          </a:p>
        </p:txBody>
      </p:sp>
    </p:spTree>
    <p:extLst>
      <p:ext uri="{BB962C8B-B14F-4D97-AF65-F5344CB8AC3E}">
        <p14:creationId xmlns:p14="http://schemas.microsoft.com/office/powerpoint/2010/main" val="13428751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noAutofit/>
          </a:bodyPr>
          <a:lstStyle/>
          <a:p>
            <a:r>
              <a:rPr lang="da-DK" sz="4800" dirty="0"/>
              <a:t>Hvad er formålet med en ansøgning</a:t>
            </a:r>
            <a:br>
              <a:rPr lang="da-DK" sz="4800" dirty="0"/>
            </a:br>
            <a:endParaRPr lang="da-DK" sz="4800" dirty="0"/>
          </a:p>
        </p:txBody>
      </p:sp>
      <p:sp>
        <p:nvSpPr>
          <p:cNvPr id="3" name="Undertitel 2"/>
          <p:cNvSpPr>
            <a:spLocks noGrp="1"/>
          </p:cNvSpPr>
          <p:nvPr>
            <p:ph type="subTitle" idx="1"/>
          </p:nvPr>
        </p:nvSpPr>
        <p:spPr/>
        <p:txBody>
          <a:bodyPr/>
          <a:lstStyle/>
          <a:p>
            <a:r>
              <a:rPr lang="da-DK" sz="4400" dirty="0"/>
              <a:t>At skaffe dig en samtale i virksomheden</a:t>
            </a:r>
            <a:r>
              <a:rPr lang="da-DK" dirty="0"/>
              <a:t>.</a:t>
            </a:r>
          </a:p>
          <a:p>
            <a:endParaRPr lang="da-DK" dirty="0"/>
          </a:p>
        </p:txBody>
      </p:sp>
      <p:sp>
        <p:nvSpPr>
          <p:cNvPr id="4" name="Pladsholder til slidenummer 3"/>
          <p:cNvSpPr>
            <a:spLocks noGrp="1"/>
          </p:cNvSpPr>
          <p:nvPr>
            <p:ph type="sldNum" sz="quarter" idx="12"/>
          </p:nvPr>
        </p:nvSpPr>
        <p:spPr/>
        <p:txBody>
          <a:bodyPr/>
          <a:lstStyle/>
          <a:p>
            <a:fld id="{C77B015D-11EB-1E49-9304-16E10FEA7424}" type="slidenum">
              <a:rPr lang="da-DK" smtClean="0"/>
              <a:t>4</a:t>
            </a:fld>
            <a:endParaRPr lang="da-DK" dirty="0"/>
          </a:p>
        </p:txBody>
      </p:sp>
    </p:spTree>
    <p:extLst>
      <p:ext uri="{BB962C8B-B14F-4D97-AF65-F5344CB8AC3E}">
        <p14:creationId xmlns:p14="http://schemas.microsoft.com/office/powerpoint/2010/main" val="1886414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2209800" y="811370"/>
            <a:ext cx="7772400" cy="2086377"/>
          </a:xfrm>
        </p:spPr>
        <p:txBody>
          <a:bodyPr>
            <a:noAutofit/>
          </a:bodyPr>
          <a:lstStyle/>
          <a:p>
            <a:r>
              <a:rPr lang="da-DK" sz="4800" dirty="0"/>
              <a:t>Hvad er forskellen på en ansøgning og et CV</a:t>
            </a:r>
          </a:p>
        </p:txBody>
      </p:sp>
      <p:sp>
        <p:nvSpPr>
          <p:cNvPr id="3" name="Undertitel 2"/>
          <p:cNvSpPr>
            <a:spLocks noGrp="1"/>
          </p:cNvSpPr>
          <p:nvPr>
            <p:ph type="subTitle" idx="1"/>
          </p:nvPr>
        </p:nvSpPr>
        <p:spPr>
          <a:xfrm>
            <a:off x="2689538" y="3611708"/>
            <a:ext cx="6400800" cy="1752600"/>
          </a:xfrm>
        </p:spPr>
        <p:txBody>
          <a:bodyPr>
            <a:normAutofit fontScale="92500"/>
          </a:bodyPr>
          <a:lstStyle/>
          <a:p>
            <a:r>
              <a:rPr lang="da-DK" sz="3600" dirty="0"/>
              <a:t>CV’et: Hvad </a:t>
            </a:r>
            <a:r>
              <a:rPr lang="da-DK" sz="3600" b="1" dirty="0"/>
              <a:t>har</a:t>
            </a:r>
            <a:r>
              <a:rPr lang="da-DK" sz="3600" dirty="0"/>
              <a:t> du lavet tidligere?</a:t>
            </a:r>
          </a:p>
          <a:p>
            <a:r>
              <a:rPr lang="da-DK" sz="3600" dirty="0"/>
              <a:t>Ansøgning: Hvad </a:t>
            </a:r>
            <a:r>
              <a:rPr lang="da-DK" sz="3600" b="1" dirty="0"/>
              <a:t>vil </a:t>
            </a:r>
            <a:r>
              <a:rPr lang="da-DK" sz="3600" dirty="0"/>
              <a:t>du lave fremover?</a:t>
            </a:r>
          </a:p>
        </p:txBody>
      </p:sp>
      <p:sp>
        <p:nvSpPr>
          <p:cNvPr id="4" name="Pladsholder til slidenummer 3"/>
          <p:cNvSpPr>
            <a:spLocks noGrp="1"/>
          </p:cNvSpPr>
          <p:nvPr>
            <p:ph type="sldNum" sz="quarter" idx="12"/>
          </p:nvPr>
        </p:nvSpPr>
        <p:spPr/>
        <p:txBody>
          <a:bodyPr/>
          <a:lstStyle/>
          <a:p>
            <a:fld id="{C77B015D-11EB-1E49-9304-16E10FEA7424}" type="slidenum">
              <a:rPr lang="da-DK" smtClean="0"/>
              <a:t>5</a:t>
            </a:fld>
            <a:endParaRPr lang="da-DK" dirty="0"/>
          </a:p>
        </p:txBody>
      </p:sp>
      <p:sp>
        <p:nvSpPr>
          <p:cNvPr id="5" name="Venstrepil 4"/>
          <p:cNvSpPr/>
          <p:nvPr/>
        </p:nvSpPr>
        <p:spPr>
          <a:xfrm>
            <a:off x="2902041" y="3600450"/>
            <a:ext cx="1674253" cy="610941"/>
          </a:xfrm>
          <a:prstGeom prst="leftArrow">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nchorCtr="0">
            <a:noAutofit/>
          </a:bodyPr>
          <a:lstStyle/>
          <a:p>
            <a:pPr marL="171450" indent="-171450" algn="ctr">
              <a:buClr>
                <a:schemeClr val="accent1"/>
              </a:buClr>
              <a:buFont typeface="Arial" panose="020B0604020202020204" pitchFamily="34" charset="0"/>
              <a:buChar char="•"/>
            </a:pPr>
            <a:endParaRPr lang="da-DK" sz="1200" dirty="0" err="1">
              <a:solidFill>
                <a:schemeClr val="tx1"/>
              </a:solidFill>
            </a:endParaRPr>
          </a:p>
        </p:txBody>
      </p:sp>
      <p:sp>
        <p:nvSpPr>
          <p:cNvPr id="6" name="Venstrepil 5"/>
          <p:cNvSpPr/>
          <p:nvPr/>
        </p:nvSpPr>
        <p:spPr>
          <a:xfrm>
            <a:off x="3739166" y="3905921"/>
            <a:ext cx="927279" cy="45719"/>
          </a:xfrm>
          <a:prstGeom prst="leftArrow">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nchorCtr="0">
            <a:noAutofit/>
          </a:bodyPr>
          <a:lstStyle/>
          <a:p>
            <a:pPr marL="171450" indent="-171450" algn="ctr">
              <a:buClr>
                <a:schemeClr val="accent1"/>
              </a:buClr>
              <a:buFont typeface="Arial" panose="020B0604020202020204" pitchFamily="34" charset="0"/>
              <a:buChar char="•"/>
            </a:pPr>
            <a:endParaRPr lang="da-DK" sz="1200" dirty="0" err="1">
              <a:solidFill>
                <a:schemeClr val="tx1"/>
              </a:solidFill>
            </a:endParaRPr>
          </a:p>
        </p:txBody>
      </p:sp>
      <p:sp>
        <p:nvSpPr>
          <p:cNvPr id="7" name="Venstrepil 6"/>
          <p:cNvSpPr/>
          <p:nvPr/>
        </p:nvSpPr>
        <p:spPr>
          <a:xfrm flipV="1">
            <a:off x="3288407" y="3706297"/>
            <a:ext cx="914398" cy="399244"/>
          </a:xfrm>
          <a:prstGeom prst="leftArrow">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nchorCtr="0">
            <a:noAutofit/>
          </a:bodyPr>
          <a:lstStyle/>
          <a:p>
            <a:pPr marL="171450" indent="-171450" algn="ctr">
              <a:buClr>
                <a:schemeClr val="accent1"/>
              </a:buClr>
              <a:buFont typeface="Arial" panose="020B0604020202020204" pitchFamily="34" charset="0"/>
              <a:buChar char="•"/>
            </a:pPr>
            <a:endParaRPr lang="da-DK" sz="1200" dirty="0" err="1">
              <a:solidFill>
                <a:schemeClr val="tx1"/>
              </a:solidFill>
            </a:endParaRPr>
          </a:p>
        </p:txBody>
      </p:sp>
    </p:spTree>
    <p:extLst>
      <p:ext uri="{BB962C8B-B14F-4D97-AF65-F5344CB8AC3E}">
        <p14:creationId xmlns:p14="http://schemas.microsoft.com/office/powerpoint/2010/main" val="835714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2209800" y="1622738"/>
            <a:ext cx="7772400" cy="437882"/>
          </a:xfrm>
        </p:spPr>
        <p:txBody>
          <a:bodyPr>
            <a:noAutofit/>
          </a:bodyPr>
          <a:lstStyle/>
          <a:p>
            <a:r>
              <a:rPr lang="da-DK" sz="4800" dirty="0"/>
              <a:t>Hvad er det første skridt, når du skal lave en ansøgning</a:t>
            </a:r>
          </a:p>
        </p:txBody>
      </p:sp>
      <p:sp>
        <p:nvSpPr>
          <p:cNvPr id="3" name="Undertitel 2"/>
          <p:cNvSpPr>
            <a:spLocks noGrp="1"/>
          </p:cNvSpPr>
          <p:nvPr>
            <p:ph type="subTitle" idx="1"/>
          </p:nvPr>
        </p:nvSpPr>
        <p:spPr>
          <a:xfrm>
            <a:off x="2209800" y="3477296"/>
            <a:ext cx="7772400" cy="1887012"/>
          </a:xfrm>
        </p:spPr>
        <p:txBody>
          <a:bodyPr/>
          <a:lstStyle/>
          <a:p>
            <a:r>
              <a:rPr lang="da-DK" sz="3600" dirty="0"/>
              <a:t>Du skal finde en virksomhed at søge hos!</a:t>
            </a:r>
          </a:p>
          <a:p>
            <a:endParaRPr lang="da-DK" sz="3600" dirty="0"/>
          </a:p>
          <a:p>
            <a:endParaRPr lang="da-DK" dirty="0"/>
          </a:p>
        </p:txBody>
      </p:sp>
      <p:sp>
        <p:nvSpPr>
          <p:cNvPr id="4" name="Pladsholder til slidenummer 3"/>
          <p:cNvSpPr>
            <a:spLocks noGrp="1"/>
          </p:cNvSpPr>
          <p:nvPr>
            <p:ph type="sldNum" sz="quarter" idx="12"/>
          </p:nvPr>
        </p:nvSpPr>
        <p:spPr/>
        <p:txBody>
          <a:bodyPr/>
          <a:lstStyle/>
          <a:p>
            <a:fld id="{C77B015D-11EB-1E49-9304-16E10FEA7424}" type="slidenum">
              <a:rPr lang="da-DK" smtClean="0"/>
              <a:t>6</a:t>
            </a:fld>
            <a:endParaRPr lang="da-DK" dirty="0"/>
          </a:p>
        </p:txBody>
      </p:sp>
    </p:spTree>
    <p:extLst>
      <p:ext uri="{BB962C8B-B14F-4D97-AF65-F5344CB8AC3E}">
        <p14:creationId xmlns:p14="http://schemas.microsoft.com/office/powerpoint/2010/main" val="2900125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a-DK" sz="4800" dirty="0"/>
              <a:t>Hvordan kontakter du elektriker virksomheder</a:t>
            </a:r>
          </a:p>
        </p:txBody>
      </p:sp>
      <p:sp>
        <p:nvSpPr>
          <p:cNvPr id="3" name="Pladsholder til indhold 2"/>
          <p:cNvSpPr>
            <a:spLocks noGrp="1"/>
          </p:cNvSpPr>
          <p:nvPr>
            <p:ph idx="1"/>
          </p:nvPr>
        </p:nvSpPr>
        <p:spPr>
          <a:xfrm>
            <a:off x="609600" y="2446985"/>
            <a:ext cx="10972800" cy="3679179"/>
          </a:xfrm>
        </p:spPr>
        <p:txBody>
          <a:bodyPr>
            <a:normAutofit/>
          </a:bodyPr>
          <a:lstStyle/>
          <a:p>
            <a:pPr marL="3657600" lvl="8" indent="0">
              <a:buNone/>
            </a:pPr>
            <a:r>
              <a:rPr lang="da-DK" sz="9600" b="1" dirty="0"/>
              <a:t>Ring!!!</a:t>
            </a:r>
          </a:p>
          <a:p>
            <a:pPr marL="3657600" lvl="8" indent="0">
              <a:buNone/>
            </a:pPr>
            <a:r>
              <a:rPr lang="da-DK" sz="9600" b="1" dirty="0"/>
              <a:t>Møde op!!!</a:t>
            </a:r>
          </a:p>
          <a:p>
            <a:pPr lvl="8"/>
            <a:endParaRPr lang="da-DK" sz="4400" b="1" dirty="0"/>
          </a:p>
        </p:txBody>
      </p:sp>
      <p:sp>
        <p:nvSpPr>
          <p:cNvPr id="4" name="Pladsholder til slidenummer 3"/>
          <p:cNvSpPr>
            <a:spLocks noGrp="1"/>
          </p:cNvSpPr>
          <p:nvPr>
            <p:ph type="sldNum" sz="quarter" idx="12"/>
          </p:nvPr>
        </p:nvSpPr>
        <p:spPr/>
        <p:txBody>
          <a:bodyPr/>
          <a:lstStyle/>
          <a:p>
            <a:fld id="{C77B015D-11EB-1E49-9304-16E10FEA7424}" type="slidenum">
              <a:rPr lang="da-DK" smtClean="0"/>
              <a:t>7</a:t>
            </a:fld>
            <a:endParaRPr lang="da-DK" dirty="0"/>
          </a:p>
        </p:txBody>
      </p:sp>
    </p:spTree>
    <p:extLst>
      <p:ext uri="{BB962C8B-B14F-4D97-AF65-F5344CB8AC3E}">
        <p14:creationId xmlns:p14="http://schemas.microsoft.com/office/powerpoint/2010/main" val="31752403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a-DK" sz="4800" dirty="0"/>
              <a:t>Hvad skal du spørge om</a:t>
            </a:r>
          </a:p>
        </p:txBody>
      </p:sp>
      <p:sp>
        <p:nvSpPr>
          <p:cNvPr id="3" name="Pladsholder til indhold 2"/>
          <p:cNvSpPr>
            <a:spLocks noGrp="1"/>
          </p:cNvSpPr>
          <p:nvPr>
            <p:ph idx="1"/>
          </p:nvPr>
        </p:nvSpPr>
        <p:spPr/>
        <p:txBody>
          <a:bodyPr/>
          <a:lstStyle/>
          <a:p>
            <a:r>
              <a:rPr lang="da-DK" dirty="0"/>
              <a:t>Lav lidt research inden du ringer.</a:t>
            </a:r>
          </a:p>
          <a:p>
            <a:r>
              <a:rPr lang="da-DK" dirty="0"/>
              <a:t>Fin deres website.</a:t>
            </a:r>
          </a:p>
          <a:p>
            <a:r>
              <a:rPr lang="da-DK" dirty="0"/>
              <a:t>Stil ikke spørgsmål, som du kan finde svaret på inden på deres website.</a:t>
            </a:r>
          </a:p>
          <a:p>
            <a:pPr marL="0" indent="0">
              <a:buNone/>
            </a:pPr>
            <a:r>
              <a:rPr lang="da-DK" b="1" dirty="0"/>
              <a:t>Spørg f.eks. Om: </a:t>
            </a:r>
          </a:p>
          <a:p>
            <a:r>
              <a:rPr lang="da-DK" dirty="0"/>
              <a:t>Hvad prioriterer virksomheden højst, når de søger lærlinge?</a:t>
            </a:r>
          </a:p>
          <a:p>
            <a:r>
              <a:rPr lang="da-DK" dirty="0"/>
              <a:t>Hvad skal du lægge vægt på i din ansøgning og dit CV?</a:t>
            </a:r>
          </a:p>
          <a:p>
            <a:r>
              <a:rPr lang="da-DK" dirty="0"/>
              <a:t>Hvad oplever de som virksomhedens største udfordringer?</a:t>
            </a:r>
          </a:p>
          <a:p>
            <a:r>
              <a:rPr lang="da-DK" dirty="0"/>
              <a:t>Er der nogle andre opgaver, som virksomheden begynder at byde ind på, end dem, som er beskrevet på hjemmesiden? </a:t>
            </a:r>
          </a:p>
        </p:txBody>
      </p:sp>
      <p:sp>
        <p:nvSpPr>
          <p:cNvPr id="4" name="Pladsholder til slidenummer 3"/>
          <p:cNvSpPr>
            <a:spLocks noGrp="1"/>
          </p:cNvSpPr>
          <p:nvPr>
            <p:ph type="sldNum" sz="quarter" idx="12"/>
          </p:nvPr>
        </p:nvSpPr>
        <p:spPr/>
        <p:txBody>
          <a:bodyPr/>
          <a:lstStyle/>
          <a:p>
            <a:fld id="{C77B015D-11EB-1E49-9304-16E10FEA7424}" type="slidenum">
              <a:rPr lang="da-DK" smtClean="0"/>
              <a:t>8</a:t>
            </a:fld>
            <a:endParaRPr lang="da-DK" dirty="0"/>
          </a:p>
        </p:txBody>
      </p:sp>
    </p:spTree>
    <p:extLst>
      <p:ext uri="{BB962C8B-B14F-4D97-AF65-F5344CB8AC3E}">
        <p14:creationId xmlns:p14="http://schemas.microsoft.com/office/powerpoint/2010/main" val="3484213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981200" y="1609860"/>
            <a:ext cx="8229600" cy="1159098"/>
          </a:xfrm>
        </p:spPr>
        <p:txBody>
          <a:bodyPr>
            <a:noAutofit/>
          </a:bodyPr>
          <a:lstStyle/>
          <a:p>
            <a:r>
              <a:rPr lang="da-DK" sz="4800" dirty="0"/>
              <a:t>Hvilken type ansøgning efterspørger virksomhederne</a:t>
            </a:r>
          </a:p>
        </p:txBody>
      </p:sp>
      <p:sp>
        <p:nvSpPr>
          <p:cNvPr id="3" name="Pladsholder til indhold 2"/>
          <p:cNvSpPr>
            <a:spLocks noGrp="1"/>
          </p:cNvSpPr>
          <p:nvPr>
            <p:ph idx="1"/>
          </p:nvPr>
        </p:nvSpPr>
        <p:spPr>
          <a:xfrm>
            <a:off x="1981200" y="3734873"/>
            <a:ext cx="8229600" cy="2391290"/>
          </a:xfrm>
        </p:spPr>
        <p:txBody>
          <a:bodyPr>
            <a:normAutofit/>
          </a:bodyPr>
          <a:lstStyle/>
          <a:p>
            <a:r>
              <a:rPr lang="da-DK" sz="3200" dirty="0"/>
              <a:t>Den personlige ansøgning.</a:t>
            </a:r>
          </a:p>
          <a:p>
            <a:pPr marL="0" indent="0">
              <a:buNone/>
            </a:pPr>
            <a:r>
              <a:rPr lang="da-DK" sz="3200" dirty="0"/>
              <a:t>   </a:t>
            </a:r>
          </a:p>
          <a:p>
            <a:pPr>
              <a:buFont typeface="Arial" panose="020B0604020202020204" pitchFamily="34" charset="0"/>
              <a:buChar char="•"/>
            </a:pPr>
            <a:r>
              <a:rPr lang="da-DK" sz="3200" dirty="0"/>
              <a:t>Den målrettede ansøgning.</a:t>
            </a:r>
          </a:p>
        </p:txBody>
      </p:sp>
      <p:sp>
        <p:nvSpPr>
          <p:cNvPr id="4" name="Pladsholder til slidenummer 3"/>
          <p:cNvSpPr>
            <a:spLocks noGrp="1"/>
          </p:cNvSpPr>
          <p:nvPr>
            <p:ph type="sldNum" sz="quarter" idx="12"/>
          </p:nvPr>
        </p:nvSpPr>
        <p:spPr/>
        <p:txBody>
          <a:bodyPr/>
          <a:lstStyle/>
          <a:p>
            <a:fld id="{C77B015D-11EB-1E49-9304-16E10FEA7424}" type="slidenum">
              <a:rPr lang="da-DK" smtClean="0"/>
              <a:t>9</a:t>
            </a:fld>
            <a:endParaRPr lang="da-DK" dirty="0"/>
          </a:p>
        </p:txBody>
      </p:sp>
    </p:spTree>
    <p:extLst>
      <p:ext uri="{BB962C8B-B14F-4D97-AF65-F5344CB8AC3E}">
        <p14:creationId xmlns:p14="http://schemas.microsoft.com/office/powerpoint/2010/main" val="1478844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2209800" y="1017432"/>
            <a:ext cx="7772400" cy="1236372"/>
          </a:xfrm>
        </p:spPr>
        <p:txBody>
          <a:bodyPr>
            <a:noAutofit/>
          </a:bodyPr>
          <a:lstStyle/>
          <a:p>
            <a:r>
              <a:rPr lang="da-DK" sz="4800" dirty="0"/>
              <a:t>Hvordan gøres en ansøgning personlig</a:t>
            </a:r>
          </a:p>
        </p:txBody>
      </p:sp>
      <p:sp>
        <p:nvSpPr>
          <p:cNvPr id="3" name="Undertitel 2"/>
          <p:cNvSpPr>
            <a:spLocks noGrp="1"/>
          </p:cNvSpPr>
          <p:nvPr>
            <p:ph type="subTitle" idx="1"/>
          </p:nvPr>
        </p:nvSpPr>
        <p:spPr>
          <a:xfrm>
            <a:off x="2209800" y="2640168"/>
            <a:ext cx="7772400" cy="3618964"/>
          </a:xfrm>
        </p:spPr>
        <p:txBody>
          <a:bodyPr/>
          <a:lstStyle/>
          <a:p>
            <a:pPr marL="342900" indent="-342900">
              <a:buFont typeface="Arial" panose="020B0604020202020204" pitchFamily="34" charset="0"/>
              <a:buChar char="•"/>
            </a:pPr>
            <a:r>
              <a:rPr lang="da-DK" sz="3600" dirty="0"/>
              <a:t>Sproget –”show </a:t>
            </a:r>
            <a:r>
              <a:rPr lang="da-DK" sz="3600" dirty="0" err="1"/>
              <a:t>them</a:t>
            </a:r>
            <a:r>
              <a:rPr lang="da-DK" sz="3600" dirty="0"/>
              <a:t>, </a:t>
            </a:r>
            <a:r>
              <a:rPr lang="da-DK" sz="3600" dirty="0" err="1"/>
              <a:t>don’t</a:t>
            </a:r>
            <a:r>
              <a:rPr lang="da-DK" sz="3600" dirty="0"/>
              <a:t> </a:t>
            </a:r>
            <a:r>
              <a:rPr lang="da-DK" sz="3600" dirty="0" err="1"/>
              <a:t>tell</a:t>
            </a:r>
            <a:r>
              <a:rPr lang="da-DK" sz="3600" dirty="0"/>
              <a:t> </a:t>
            </a:r>
            <a:r>
              <a:rPr lang="da-DK" sz="3600" dirty="0" err="1"/>
              <a:t>them</a:t>
            </a:r>
            <a:r>
              <a:rPr lang="da-DK" sz="3600" dirty="0"/>
              <a:t>”!!!</a:t>
            </a:r>
          </a:p>
          <a:p>
            <a:pPr marL="342900" indent="-342900" algn="just">
              <a:buFont typeface="Arial" panose="020B0604020202020204" pitchFamily="34" charset="0"/>
              <a:buChar char="•"/>
            </a:pPr>
            <a:r>
              <a:rPr lang="da-DK" sz="2000" dirty="0"/>
              <a:t>Eks: ”</a:t>
            </a:r>
            <a:r>
              <a:rPr lang="da-DK" sz="2000" i="1" dirty="0"/>
              <a:t>Jeg er den type, som smider mine aviser ud i datoorden, og mine sokker er sorteret efter farverne i skuffen. På jobbet betyder det, at I får en medarbejder, der har styr på detaljerne, at både mit fysiske skrivebord og det virtuelle på computeren er ryddet pænt op. Samtidig vil i ikke opleve, at mails forsvinder i mængden, da jeg selvfølgelig arbejder med sortering i mapper og efter farver.”</a:t>
            </a:r>
            <a:endParaRPr lang="da-DK" sz="2000" dirty="0"/>
          </a:p>
          <a:p>
            <a:endParaRPr lang="da-DK" sz="2000" dirty="0"/>
          </a:p>
          <a:p>
            <a:endParaRPr lang="da-DK" dirty="0"/>
          </a:p>
        </p:txBody>
      </p:sp>
      <p:sp>
        <p:nvSpPr>
          <p:cNvPr id="4" name="Pladsholder til slidenummer 3"/>
          <p:cNvSpPr>
            <a:spLocks noGrp="1"/>
          </p:cNvSpPr>
          <p:nvPr>
            <p:ph type="sldNum" sz="quarter" idx="12"/>
          </p:nvPr>
        </p:nvSpPr>
        <p:spPr/>
        <p:txBody>
          <a:bodyPr/>
          <a:lstStyle/>
          <a:p>
            <a:fld id="{C77B015D-11EB-1E49-9304-16E10FEA7424}" type="slidenum">
              <a:rPr lang="da-DK" smtClean="0"/>
              <a:t>10</a:t>
            </a:fld>
            <a:endParaRPr lang="da-DK" dirty="0"/>
          </a:p>
        </p:txBody>
      </p:sp>
    </p:spTree>
    <p:extLst>
      <p:ext uri="{BB962C8B-B14F-4D97-AF65-F5344CB8AC3E}">
        <p14:creationId xmlns:p14="http://schemas.microsoft.com/office/powerpoint/2010/main" val="7371181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981200" y="1571224"/>
            <a:ext cx="8229600" cy="730649"/>
          </a:xfrm>
        </p:spPr>
        <p:txBody>
          <a:bodyPr>
            <a:noAutofit/>
          </a:bodyPr>
          <a:lstStyle/>
          <a:p>
            <a:r>
              <a:rPr lang="da-DK" sz="4800" dirty="0"/>
              <a:t>Den personlige ansøgnings virkemidler</a:t>
            </a:r>
            <a:br>
              <a:rPr lang="da-DK" sz="4800" dirty="0"/>
            </a:br>
            <a:endParaRPr lang="da-DK" sz="4800" dirty="0"/>
          </a:p>
        </p:txBody>
      </p:sp>
      <p:sp>
        <p:nvSpPr>
          <p:cNvPr id="3" name="Pladsholder til indhold 2"/>
          <p:cNvSpPr>
            <a:spLocks noGrp="1"/>
          </p:cNvSpPr>
          <p:nvPr>
            <p:ph idx="1"/>
          </p:nvPr>
        </p:nvSpPr>
        <p:spPr>
          <a:xfrm>
            <a:off x="1981200" y="2743201"/>
            <a:ext cx="8229600" cy="3382963"/>
          </a:xfrm>
        </p:spPr>
        <p:txBody>
          <a:bodyPr>
            <a:normAutofit/>
          </a:bodyPr>
          <a:lstStyle/>
          <a:p>
            <a:r>
              <a:rPr lang="da-DK" sz="3200" dirty="0"/>
              <a:t>Sprog: Nutid- aktivt sprog</a:t>
            </a:r>
          </a:p>
          <a:p>
            <a:r>
              <a:rPr lang="da-DK" sz="3200" dirty="0"/>
              <a:t>Form, farver og grafik</a:t>
            </a:r>
          </a:p>
          <a:p>
            <a:r>
              <a:rPr lang="da-DK" sz="3200" dirty="0"/>
              <a:t>Opsætning: f.eks. inddeling i afsnit, brug af bulletpoints i enkelte afsnit.</a:t>
            </a:r>
          </a:p>
          <a:p>
            <a:r>
              <a:rPr lang="da-DK" sz="3200" dirty="0"/>
              <a:t>PAR-historien</a:t>
            </a:r>
          </a:p>
          <a:p>
            <a:r>
              <a:rPr lang="da-DK" sz="3200" dirty="0"/>
              <a:t>Billede</a:t>
            </a:r>
          </a:p>
        </p:txBody>
      </p:sp>
      <p:sp>
        <p:nvSpPr>
          <p:cNvPr id="4" name="Pladsholder til slidenummer 3"/>
          <p:cNvSpPr>
            <a:spLocks noGrp="1"/>
          </p:cNvSpPr>
          <p:nvPr>
            <p:ph type="sldNum" sz="quarter" idx="12"/>
          </p:nvPr>
        </p:nvSpPr>
        <p:spPr/>
        <p:txBody>
          <a:bodyPr/>
          <a:lstStyle/>
          <a:p>
            <a:fld id="{C77B015D-11EB-1E49-9304-16E10FEA7424}" type="slidenum">
              <a:rPr lang="da-DK" smtClean="0"/>
              <a:t>11</a:t>
            </a:fld>
            <a:endParaRPr lang="da-DK" dirty="0"/>
          </a:p>
        </p:txBody>
      </p:sp>
    </p:spTree>
    <p:extLst>
      <p:ext uri="{BB962C8B-B14F-4D97-AF65-F5344CB8AC3E}">
        <p14:creationId xmlns:p14="http://schemas.microsoft.com/office/powerpoint/2010/main" val="37463402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ctrTitle"/>
          </p:nvPr>
        </p:nvSpPr>
        <p:spPr>
          <a:xfrm>
            <a:off x="914400" y="1035312"/>
            <a:ext cx="10363200" cy="1284695"/>
          </a:xfrm>
        </p:spPr>
        <p:txBody>
          <a:bodyPr/>
          <a:lstStyle/>
          <a:p>
            <a:r>
              <a:rPr lang="da-DK" dirty="0"/>
              <a:t>Hvilken lærling vil mestrene have ?</a:t>
            </a:r>
          </a:p>
        </p:txBody>
      </p:sp>
      <p:sp>
        <p:nvSpPr>
          <p:cNvPr id="7" name="Undertitel 6"/>
          <p:cNvSpPr>
            <a:spLocks noGrp="1"/>
          </p:cNvSpPr>
          <p:nvPr>
            <p:ph type="subTitle" idx="1"/>
          </p:nvPr>
        </p:nvSpPr>
        <p:spPr>
          <a:xfrm>
            <a:off x="1524000" y="3515410"/>
            <a:ext cx="9144000" cy="3145271"/>
          </a:xfrm>
        </p:spPr>
        <p:txBody>
          <a:bodyPr/>
          <a:lstStyle/>
          <a:p>
            <a:endParaRPr lang="da-DK" dirty="0"/>
          </a:p>
        </p:txBody>
      </p:sp>
      <p:pic>
        <p:nvPicPr>
          <p:cNvPr id="8" name="Billed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90846" y="2962634"/>
            <a:ext cx="4572000" cy="3150719"/>
          </a:xfrm>
          <a:prstGeom prst="rect">
            <a:avLst/>
          </a:prstGeom>
        </p:spPr>
      </p:pic>
    </p:spTree>
    <p:extLst>
      <p:ext uri="{BB962C8B-B14F-4D97-AF65-F5344CB8AC3E}">
        <p14:creationId xmlns:p14="http://schemas.microsoft.com/office/powerpoint/2010/main" val="3631881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914400" y="837398"/>
            <a:ext cx="10363200" cy="1347537"/>
          </a:xfrm>
        </p:spPr>
        <p:txBody>
          <a:bodyPr>
            <a:normAutofit/>
          </a:bodyPr>
          <a:lstStyle/>
          <a:p>
            <a:r>
              <a:rPr lang="da-DK" sz="7200" dirty="0"/>
              <a:t>Hvis du var mester…..</a:t>
            </a:r>
          </a:p>
        </p:txBody>
      </p:sp>
      <p:sp>
        <p:nvSpPr>
          <p:cNvPr id="3" name="Undertitel 2"/>
          <p:cNvSpPr>
            <a:spLocks noGrp="1"/>
          </p:cNvSpPr>
          <p:nvPr>
            <p:ph type="subTitle" idx="1"/>
          </p:nvPr>
        </p:nvSpPr>
        <p:spPr>
          <a:xfrm>
            <a:off x="635267" y="2017986"/>
            <a:ext cx="11104788" cy="4294583"/>
          </a:xfrm>
        </p:spPr>
        <p:txBody>
          <a:bodyPr>
            <a:normAutofit/>
          </a:bodyPr>
          <a:lstStyle/>
          <a:p>
            <a:pPr marL="457200" indent="-457200">
              <a:buFont typeface="Arial" panose="020B0604020202020204" pitchFamily="34" charset="0"/>
              <a:buChar char="•"/>
            </a:pPr>
            <a:endParaRPr lang="da-DK" sz="6000" dirty="0">
              <a:solidFill>
                <a:schemeClr val="tx1"/>
              </a:solidFill>
            </a:endParaRPr>
          </a:p>
          <a:p>
            <a:pPr marL="457200" indent="-457200">
              <a:buFont typeface="Arial" panose="020B0604020202020204" pitchFamily="34" charset="0"/>
              <a:buChar char="•"/>
            </a:pPr>
            <a:r>
              <a:rPr lang="da-DK" sz="6000" dirty="0">
                <a:solidFill>
                  <a:schemeClr val="tx1"/>
                </a:solidFill>
              </a:rPr>
              <a:t>Hvordan skulle din lærling være?</a:t>
            </a:r>
          </a:p>
          <a:p>
            <a:endParaRPr lang="da-DK" sz="2400" dirty="0">
              <a:solidFill>
                <a:schemeClr val="tx1"/>
              </a:solidFill>
            </a:endParaRPr>
          </a:p>
        </p:txBody>
      </p:sp>
      <p:pic>
        <p:nvPicPr>
          <p:cNvPr id="5" name="Billed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27519" y="4052236"/>
            <a:ext cx="2143125" cy="1982804"/>
          </a:xfrm>
          <a:prstGeom prst="rect">
            <a:avLst/>
          </a:prstGeom>
        </p:spPr>
      </p:pic>
    </p:spTree>
    <p:extLst>
      <p:ext uri="{BB962C8B-B14F-4D97-AF65-F5344CB8AC3E}">
        <p14:creationId xmlns:p14="http://schemas.microsoft.com/office/powerpoint/2010/main" val="16308289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981199" y="638084"/>
            <a:ext cx="8229600" cy="764589"/>
          </a:xfrm>
        </p:spPr>
        <p:txBody>
          <a:bodyPr/>
          <a:lstStyle/>
          <a:p>
            <a:r>
              <a:rPr lang="da-DK" dirty="0"/>
              <a:t>Ansøgningen</a:t>
            </a:r>
          </a:p>
        </p:txBody>
      </p:sp>
      <p:sp>
        <p:nvSpPr>
          <p:cNvPr id="3" name="Pladsholder til indhold 2"/>
          <p:cNvSpPr>
            <a:spLocks noGrp="1"/>
          </p:cNvSpPr>
          <p:nvPr>
            <p:ph idx="1"/>
          </p:nvPr>
        </p:nvSpPr>
        <p:spPr>
          <a:xfrm>
            <a:off x="1981199" y="1402673"/>
            <a:ext cx="8229600" cy="4873841"/>
          </a:xfrm>
        </p:spPr>
        <p:txBody>
          <a:bodyPr/>
          <a:lstStyle/>
          <a:p>
            <a:r>
              <a:rPr lang="da-DK" sz="1600" dirty="0"/>
              <a:t>Overskrift: Se mig!</a:t>
            </a:r>
          </a:p>
          <a:p>
            <a:r>
              <a:rPr lang="da-DK" sz="1600" dirty="0"/>
              <a:t>  Indledning: </a:t>
            </a:r>
          </a:p>
          <a:p>
            <a:pPr lvl="1"/>
            <a:r>
              <a:rPr lang="da-DK" sz="1050" dirty="0"/>
              <a:t>Hvor har du set opslaget?</a:t>
            </a:r>
          </a:p>
          <a:p>
            <a:pPr lvl="1"/>
            <a:r>
              <a:rPr lang="da-DK" sz="1050" dirty="0"/>
              <a:t>Hvem talte du med?</a:t>
            </a:r>
          </a:p>
          <a:p>
            <a:pPr lvl="1"/>
            <a:r>
              <a:rPr lang="da-DK" sz="1050" dirty="0"/>
              <a:t>Hvordan har du fået kendskab til virksomheden</a:t>
            </a:r>
            <a:r>
              <a:rPr lang="da-DK" sz="1200" dirty="0"/>
              <a:t>?</a:t>
            </a:r>
          </a:p>
          <a:p>
            <a:pPr lvl="1"/>
            <a:r>
              <a:rPr lang="da-DK" sz="1600" dirty="0"/>
              <a:t>Motivation:</a:t>
            </a:r>
          </a:p>
          <a:p>
            <a:pPr lvl="1"/>
            <a:r>
              <a:rPr lang="da-DK" sz="1050" dirty="0"/>
              <a:t>Hvorfor vil DU gerne være i virksomheden?</a:t>
            </a:r>
          </a:p>
          <a:p>
            <a:pPr lvl="1"/>
            <a:r>
              <a:rPr lang="da-DK" sz="1050" dirty="0"/>
              <a:t>Hvad kan DU gøre for dem?</a:t>
            </a:r>
          </a:p>
          <a:p>
            <a:pPr lvl="1"/>
            <a:r>
              <a:rPr lang="da-DK" sz="1050" dirty="0"/>
              <a:t>Hvorfor vil DU </a:t>
            </a:r>
            <a:r>
              <a:rPr lang="da-DK" sz="1050"/>
              <a:t>være elektriker?</a:t>
            </a:r>
            <a:endParaRPr lang="da-DK" sz="1050" dirty="0"/>
          </a:p>
          <a:p>
            <a:pPr lvl="1"/>
            <a:r>
              <a:rPr lang="da-DK" sz="1600" dirty="0"/>
              <a:t>Krav/kvalifikationer:</a:t>
            </a:r>
          </a:p>
          <a:p>
            <a:pPr lvl="1"/>
            <a:r>
              <a:rPr lang="da-DK" sz="1000" dirty="0"/>
              <a:t>Hvad kan DU tilbyde virksomheden?</a:t>
            </a:r>
          </a:p>
          <a:p>
            <a:pPr lvl="1"/>
            <a:r>
              <a:rPr lang="da-DK" sz="1000" dirty="0"/>
              <a:t>Hvordan opfylder DU kravene i stillingsopslaget?</a:t>
            </a:r>
          </a:p>
          <a:p>
            <a:pPr lvl="1"/>
            <a:r>
              <a:rPr lang="da-DK" sz="1600" dirty="0"/>
              <a:t>Personlige kompetencer:</a:t>
            </a:r>
          </a:p>
          <a:p>
            <a:pPr lvl="1"/>
            <a:r>
              <a:rPr lang="da-DK" sz="1000" dirty="0"/>
              <a:t>Hvordan er du?</a:t>
            </a:r>
          </a:p>
          <a:p>
            <a:pPr lvl="1"/>
            <a:r>
              <a:rPr lang="da-DK" sz="1000" b="1" dirty="0"/>
              <a:t>Gør ansøgningen personlig:</a:t>
            </a:r>
          </a:p>
          <a:p>
            <a:pPr lvl="2"/>
            <a:r>
              <a:rPr lang="da-DK" sz="1000" b="1" dirty="0"/>
              <a:t>PARE-Historie: P: </a:t>
            </a:r>
            <a:r>
              <a:rPr lang="da-DK" sz="1000" dirty="0"/>
              <a:t>Hvori bestod problemet?</a:t>
            </a:r>
          </a:p>
          <a:p>
            <a:pPr lvl="4"/>
            <a:r>
              <a:rPr lang="da-DK" sz="1000" b="1" dirty="0"/>
              <a:t>  A: </a:t>
            </a:r>
            <a:r>
              <a:rPr lang="da-DK" sz="1000" dirty="0"/>
              <a:t>Hvordan agerede du?</a:t>
            </a:r>
          </a:p>
          <a:p>
            <a:pPr lvl="4"/>
            <a:r>
              <a:rPr lang="da-DK" sz="1000" b="1" dirty="0"/>
              <a:t>  R: </a:t>
            </a:r>
            <a:r>
              <a:rPr lang="da-DK" sz="1000" dirty="0"/>
              <a:t>Hvad blev resultatet?</a:t>
            </a:r>
          </a:p>
          <a:p>
            <a:pPr lvl="4"/>
            <a:r>
              <a:rPr lang="da-DK" sz="1000" b="1" dirty="0"/>
              <a:t>  E: </a:t>
            </a:r>
            <a:r>
              <a:rPr lang="da-DK" sz="1000" dirty="0"/>
              <a:t>Hvilke egenskaber brugte du?</a:t>
            </a:r>
            <a:endParaRPr lang="da-DK" sz="1000" b="1" dirty="0"/>
          </a:p>
          <a:p>
            <a:pPr lvl="1">
              <a:buFont typeface="Arial" panose="020B0604020202020204" pitchFamily="34" charset="0"/>
              <a:buChar char="•"/>
            </a:pPr>
            <a:r>
              <a:rPr lang="da-DK" sz="1600" dirty="0"/>
              <a:t>Afslutning/åbning:</a:t>
            </a:r>
          </a:p>
          <a:p>
            <a:pPr lvl="1">
              <a:buFont typeface="Arial" panose="020B0604020202020204" pitchFamily="34" charset="0"/>
              <a:buChar char="•"/>
            </a:pPr>
            <a:r>
              <a:rPr lang="da-DK" sz="1000" dirty="0"/>
              <a:t>Flere fordele kan uddybes ved samtale</a:t>
            </a:r>
          </a:p>
          <a:p>
            <a:pPr lvl="1">
              <a:buFont typeface="Arial" panose="020B0604020202020204" pitchFamily="34" charset="0"/>
              <a:buChar char="•"/>
            </a:pPr>
            <a:r>
              <a:rPr lang="da-DK" sz="1000" dirty="0"/>
              <a:t>Opfølgning på ansøgning.</a:t>
            </a:r>
          </a:p>
        </p:txBody>
      </p:sp>
      <p:sp>
        <p:nvSpPr>
          <p:cNvPr id="4" name="Pladsholder til diasnummer 3"/>
          <p:cNvSpPr>
            <a:spLocks noGrp="1"/>
          </p:cNvSpPr>
          <p:nvPr>
            <p:ph type="sldNum" sz="quarter" idx="12"/>
          </p:nvPr>
        </p:nvSpPr>
        <p:spPr/>
        <p:txBody>
          <a:bodyPr/>
          <a:lstStyle/>
          <a:p>
            <a:fld id="{C77B015D-11EB-1E49-9304-16E10FEA7424}" type="slidenum">
              <a:rPr lang="da-DK" smtClean="0"/>
              <a:t>14</a:t>
            </a:fld>
            <a:endParaRPr lang="da-DK" dirty="0"/>
          </a:p>
        </p:txBody>
      </p:sp>
    </p:spTree>
    <p:extLst>
      <p:ext uri="{BB962C8B-B14F-4D97-AF65-F5344CB8AC3E}">
        <p14:creationId xmlns:p14="http://schemas.microsoft.com/office/powerpoint/2010/main" val="6025480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09600" y="0"/>
            <a:ext cx="10972800" cy="599090"/>
          </a:xfrm>
        </p:spPr>
        <p:txBody>
          <a:bodyPr/>
          <a:lstStyle/>
          <a:p>
            <a:r>
              <a:rPr lang="da-DK" dirty="0"/>
              <a:t>CV</a:t>
            </a:r>
          </a:p>
        </p:txBody>
      </p:sp>
      <p:sp>
        <p:nvSpPr>
          <p:cNvPr id="3" name="Pladsholder til indhold 2"/>
          <p:cNvSpPr>
            <a:spLocks noGrp="1"/>
          </p:cNvSpPr>
          <p:nvPr>
            <p:ph idx="1"/>
          </p:nvPr>
        </p:nvSpPr>
        <p:spPr>
          <a:xfrm>
            <a:off x="725474" y="861501"/>
            <a:ext cx="10856926" cy="5264664"/>
          </a:xfrm>
        </p:spPr>
        <p:txBody>
          <a:bodyPr>
            <a:normAutofit fontScale="47500" lnSpcReduction="20000"/>
          </a:bodyPr>
          <a:lstStyle/>
          <a:p>
            <a:r>
              <a:rPr lang="da-DK" sz="1400" dirty="0"/>
              <a:t>Din kontaktoplysninger</a:t>
            </a:r>
            <a:endParaRPr lang="da-DK" sz="900" dirty="0"/>
          </a:p>
          <a:p>
            <a:r>
              <a:rPr lang="da-DK" sz="900" dirty="0"/>
              <a:t>Navn</a:t>
            </a:r>
          </a:p>
          <a:p>
            <a:r>
              <a:rPr lang="da-DK" sz="900" dirty="0"/>
              <a:t>Adresse</a:t>
            </a:r>
          </a:p>
          <a:p>
            <a:r>
              <a:rPr lang="da-DK" sz="900" dirty="0"/>
              <a:t>Telefon</a:t>
            </a:r>
          </a:p>
          <a:p>
            <a:r>
              <a:rPr lang="da-DK" sz="900" dirty="0" err="1"/>
              <a:t>Email</a:t>
            </a:r>
            <a:endParaRPr lang="da-DK" sz="1400" dirty="0"/>
          </a:p>
          <a:p>
            <a:endParaRPr lang="da-DK" sz="1400" dirty="0"/>
          </a:p>
          <a:p>
            <a:endParaRPr lang="da-DK" sz="1400" dirty="0"/>
          </a:p>
          <a:p>
            <a:r>
              <a:rPr lang="da-DK" sz="1400" b="1" dirty="0"/>
              <a:t>Resume</a:t>
            </a:r>
          </a:p>
          <a:p>
            <a:r>
              <a:rPr lang="da-DK" sz="1400" dirty="0"/>
              <a:t>Kort beskrivelse af dig selv og nogle få af dine kompetencer.</a:t>
            </a:r>
          </a:p>
          <a:p>
            <a:endParaRPr lang="da-DK" sz="1400" dirty="0"/>
          </a:p>
          <a:p>
            <a:r>
              <a:rPr lang="da-DK" sz="1400" b="1" dirty="0"/>
              <a:t>Uddannelse</a:t>
            </a:r>
          </a:p>
          <a:p>
            <a:r>
              <a:rPr lang="da-DK" sz="1400" dirty="0"/>
              <a:t>Relevante uddannelser for stillinger</a:t>
            </a:r>
          </a:p>
          <a:p>
            <a:r>
              <a:rPr lang="da-DK" sz="1400" dirty="0"/>
              <a:t>Skrive den aktuelle eller sidst gennemførte uddannelse øverst.</a:t>
            </a:r>
          </a:p>
          <a:p>
            <a:endParaRPr lang="da-DK" sz="1400" dirty="0"/>
          </a:p>
          <a:p>
            <a:r>
              <a:rPr lang="da-DK" sz="1400" b="1" dirty="0"/>
              <a:t>Erhvervserfaring</a:t>
            </a:r>
          </a:p>
          <a:p>
            <a:r>
              <a:rPr lang="da-DK" sz="1400" dirty="0"/>
              <a:t>Relevant erhvervserfaring:</a:t>
            </a:r>
          </a:p>
          <a:p>
            <a:pPr marL="0" indent="0">
              <a:buNone/>
            </a:pPr>
            <a:r>
              <a:rPr lang="da-DK" sz="1400" dirty="0"/>
              <a:t>        Dit nuværende job eller dit sidste job skal stå øverst:</a:t>
            </a:r>
          </a:p>
          <a:p>
            <a:pPr marL="0" indent="0">
              <a:buNone/>
            </a:pPr>
            <a:endParaRPr lang="da-DK" sz="1400" dirty="0"/>
          </a:p>
          <a:p>
            <a:pPr>
              <a:buFont typeface="Arial" panose="020B0604020202020204" pitchFamily="34" charset="0"/>
              <a:buChar char="•"/>
            </a:pPr>
            <a:r>
              <a:rPr lang="da-DK" sz="1400" dirty="0"/>
              <a:t>	Nævn dine arbejdsopgaver- har du haft ansvar for noget/nogen?</a:t>
            </a:r>
          </a:p>
          <a:p>
            <a:r>
              <a:rPr lang="da-DK" sz="1400" dirty="0"/>
              <a:t>erhvervserfaring-vær bevidst om, hvad du har lært i dit job, </a:t>
            </a:r>
          </a:p>
          <a:p>
            <a:pPr marL="0" indent="0">
              <a:buNone/>
            </a:pPr>
            <a:r>
              <a:rPr lang="da-DK" sz="1400" dirty="0"/>
              <a:t>        hvordan gavner det din kommende virksomhed?? Hvad kan DU bidrage med?</a:t>
            </a:r>
          </a:p>
          <a:p>
            <a:pPr>
              <a:buFont typeface="Arial" panose="020B0604020202020204" pitchFamily="34" charset="0"/>
              <a:buChar char="•"/>
            </a:pPr>
            <a:endParaRPr lang="da-DK" sz="1400" dirty="0"/>
          </a:p>
          <a:p>
            <a:pPr>
              <a:buFont typeface="Arial" panose="020B0604020202020204" pitchFamily="34" charset="0"/>
              <a:buChar char="•"/>
            </a:pPr>
            <a:r>
              <a:rPr lang="da-DK" sz="1400" dirty="0"/>
              <a:t>   </a:t>
            </a:r>
            <a:r>
              <a:rPr lang="da-DK" sz="1400" b="1" dirty="0"/>
              <a:t>It- kvalifikationer</a:t>
            </a:r>
          </a:p>
          <a:p>
            <a:pPr>
              <a:buFont typeface="Arial" panose="020B0604020202020204" pitchFamily="34" charset="0"/>
              <a:buChar char="•"/>
            </a:pPr>
            <a:r>
              <a:rPr lang="da-DK" sz="1400" dirty="0"/>
              <a:t>Hvad kan du inden for IT?</a:t>
            </a:r>
          </a:p>
          <a:p>
            <a:pPr>
              <a:buFont typeface="Arial" panose="020B0604020202020204" pitchFamily="34" charset="0"/>
              <a:buChar char="•"/>
            </a:pPr>
            <a:endParaRPr lang="da-DK" sz="1400" b="1" dirty="0"/>
          </a:p>
          <a:p>
            <a:pPr>
              <a:buFont typeface="Arial" panose="020B0604020202020204" pitchFamily="34" charset="0"/>
              <a:buChar char="•"/>
            </a:pPr>
            <a:r>
              <a:rPr lang="da-DK" sz="1400" b="1" dirty="0"/>
              <a:t>Fritid</a:t>
            </a:r>
          </a:p>
          <a:p>
            <a:pPr>
              <a:buFont typeface="Arial" panose="020B0604020202020204" pitchFamily="34" charset="0"/>
              <a:buChar char="•"/>
            </a:pPr>
            <a:r>
              <a:rPr lang="da-DK" sz="1400" dirty="0"/>
              <a:t>Hvad laver du i din fritid?</a:t>
            </a:r>
          </a:p>
        </p:txBody>
      </p:sp>
      <p:sp>
        <p:nvSpPr>
          <p:cNvPr id="4" name="Pladsholder til slidenummer 3"/>
          <p:cNvSpPr>
            <a:spLocks noGrp="1"/>
          </p:cNvSpPr>
          <p:nvPr>
            <p:ph type="sldNum" sz="quarter" idx="12"/>
          </p:nvPr>
        </p:nvSpPr>
        <p:spPr/>
        <p:txBody>
          <a:bodyPr/>
          <a:lstStyle/>
          <a:p>
            <a:fld id="{C77B015D-11EB-1E49-9304-16E10FEA7424}" type="slidenum">
              <a:rPr lang="da-DK" smtClean="0"/>
              <a:pPr/>
              <a:t>15</a:t>
            </a:fld>
            <a:endParaRPr lang="da-DK" dirty="0"/>
          </a:p>
        </p:txBody>
      </p:sp>
    </p:spTree>
    <p:extLst>
      <p:ext uri="{BB962C8B-B14F-4D97-AF65-F5344CB8AC3E}">
        <p14:creationId xmlns:p14="http://schemas.microsoft.com/office/powerpoint/2010/main" val="36363908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Eksempel på motivationsafsnit</a:t>
            </a:r>
          </a:p>
        </p:txBody>
      </p:sp>
      <p:sp>
        <p:nvSpPr>
          <p:cNvPr id="3" name="Pladsholder til indhold 2"/>
          <p:cNvSpPr>
            <a:spLocks noGrp="1"/>
          </p:cNvSpPr>
          <p:nvPr>
            <p:ph idx="1"/>
          </p:nvPr>
        </p:nvSpPr>
        <p:spPr/>
        <p:txBody>
          <a:bodyPr/>
          <a:lstStyle/>
          <a:p>
            <a:pPr marL="0" indent="0">
              <a:buNone/>
            </a:pPr>
            <a:r>
              <a:rPr lang="da-DK" i="1" dirty="0"/>
              <a:t>”Da en væsentlig del af mine interesser er at arbejde med mine hænder og løse komplicerede og teknisk krævende opgaver, er elektrikerfaget det oplagte valg for mig.</a:t>
            </a:r>
          </a:p>
          <a:p>
            <a:pPr marL="0" indent="0">
              <a:buNone/>
            </a:pPr>
            <a:r>
              <a:rPr lang="da-DK" i="1" dirty="0"/>
              <a:t>Desuden er det en branche i konstant udvikling og med dette følger naturligvis ansvar for at kunne tilpasse sig, og det kan jeg.</a:t>
            </a:r>
          </a:p>
          <a:p>
            <a:pPr marL="0" indent="0">
              <a:buNone/>
            </a:pPr>
            <a:r>
              <a:rPr lang="da-DK" i="1" dirty="0"/>
              <a:t>Altså er alle byggestenene for en interessant og udfordrende hverdag tilstede, og det er lige præcis derfor, at jeg har valgt at uddanne mig som elektriker.”</a:t>
            </a:r>
          </a:p>
          <a:p>
            <a:pPr marL="0" indent="0">
              <a:buNone/>
            </a:pPr>
            <a:endParaRPr lang="da-DK" i="1" dirty="0"/>
          </a:p>
        </p:txBody>
      </p:sp>
      <p:sp>
        <p:nvSpPr>
          <p:cNvPr id="4" name="Pladsholder til diasnummer 3"/>
          <p:cNvSpPr>
            <a:spLocks noGrp="1"/>
          </p:cNvSpPr>
          <p:nvPr>
            <p:ph type="sldNum" sz="quarter" idx="12"/>
          </p:nvPr>
        </p:nvSpPr>
        <p:spPr/>
        <p:txBody>
          <a:bodyPr/>
          <a:lstStyle/>
          <a:p>
            <a:fld id="{C77B015D-11EB-1E49-9304-16E10FEA7424}" type="slidenum">
              <a:rPr lang="da-DK" smtClean="0"/>
              <a:t>16</a:t>
            </a:fld>
            <a:endParaRPr lang="da-DK" dirty="0"/>
          </a:p>
        </p:txBody>
      </p:sp>
    </p:spTree>
    <p:extLst>
      <p:ext uri="{BB962C8B-B14F-4D97-AF65-F5344CB8AC3E}">
        <p14:creationId xmlns:p14="http://schemas.microsoft.com/office/powerpoint/2010/main" val="41398525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914400" y="309282"/>
            <a:ext cx="10363200" cy="1653989"/>
          </a:xfrm>
        </p:spPr>
        <p:txBody>
          <a:bodyPr>
            <a:normAutofit/>
          </a:bodyPr>
          <a:lstStyle/>
          <a:p>
            <a:r>
              <a:rPr lang="da-DK" sz="7200" b="1" dirty="0"/>
              <a:t>LEGO-KLODSEN…</a:t>
            </a:r>
          </a:p>
        </p:txBody>
      </p:sp>
      <p:sp>
        <p:nvSpPr>
          <p:cNvPr id="3" name="Undertitel 2"/>
          <p:cNvSpPr>
            <a:spLocks noGrp="1"/>
          </p:cNvSpPr>
          <p:nvPr>
            <p:ph type="subTitle" idx="1"/>
          </p:nvPr>
        </p:nvSpPr>
        <p:spPr>
          <a:xfrm>
            <a:off x="914400" y="1963271"/>
            <a:ext cx="10363200" cy="4746811"/>
          </a:xfrm>
        </p:spPr>
        <p:txBody>
          <a:bodyPr>
            <a:normAutofit/>
          </a:bodyPr>
          <a:lstStyle/>
          <a:p>
            <a:r>
              <a:rPr lang="da-DK" dirty="0"/>
              <a:t>Opgave 1: Find en virksomhed (Google ”elektriker –postnummer”)</a:t>
            </a:r>
          </a:p>
          <a:p>
            <a:pPr marL="457200" indent="-457200">
              <a:buFont typeface="Arial" panose="020B0604020202020204" pitchFamily="34" charset="0"/>
              <a:buChar char="•"/>
            </a:pPr>
            <a:r>
              <a:rPr lang="da-DK" dirty="0"/>
              <a:t>5 min.</a:t>
            </a:r>
          </a:p>
          <a:p>
            <a:endParaRPr lang="da-DK" dirty="0"/>
          </a:p>
          <a:p>
            <a:r>
              <a:rPr lang="da-DK" dirty="0"/>
              <a:t>Opgave 2: Skriv dit motivationsafsnit</a:t>
            </a:r>
          </a:p>
          <a:p>
            <a:pPr marL="457200" indent="-457200">
              <a:buFont typeface="+mj-lt"/>
              <a:buAutoNum type="arabicPeriod"/>
            </a:pPr>
            <a:r>
              <a:rPr lang="da-DK" dirty="0"/>
              <a:t>Hvorfor vil DU være lærling i DEN virksomhed?</a:t>
            </a:r>
          </a:p>
          <a:p>
            <a:endParaRPr lang="da-DK" dirty="0"/>
          </a:p>
          <a:p>
            <a:r>
              <a:rPr lang="da-DK" dirty="0">
                <a:solidFill>
                  <a:srgbClr val="FF0000"/>
                </a:solidFill>
              </a:rPr>
              <a:t>2.</a:t>
            </a:r>
            <a:r>
              <a:rPr lang="da-DK" dirty="0"/>
              <a:t> Hvorfor vil DU være elektriker?</a:t>
            </a:r>
          </a:p>
          <a:p>
            <a:r>
              <a:rPr lang="da-DK" sz="3000" b="1" dirty="0">
                <a:solidFill>
                  <a:schemeClr val="tx1"/>
                </a:solidFill>
              </a:rPr>
              <a:t>Skriv dit motivationsafsnit 20 min</a:t>
            </a:r>
            <a:r>
              <a:rPr lang="da-DK" sz="4800" b="1" dirty="0">
                <a:solidFill>
                  <a:schemeClr val="tx1"/>
                </a:solidFill>
              </a:rPr>
              <a:t>.</a:t>
            </a:r>
          </a:p>
        </p:txBody>
      </p:sp>
    </p:spTree>
    <p:extLst>
      <p:ext uri="{BB962C8B-B14F-4D97-AF65-F5344CB8AC3E}">
        <p14:creationId xmlns:p14="http://schemas.microsoft.com/office/powerpoint/2010/main" val="3190092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1000"/>
                                        <p:tgtEl>
                                          <p:spTgt spid="3">
                                            <p:txEl>
                                              <p:pRg st="6" end="6"/>
                                            </p:txEl>
                                          </p:spTgt>
                                        </p:tgtEl>
                                      </p:cBhvr>
                                    </p:animEffect>
                                    <p:anim calcmode="lin" valueType="num">
                                      <p:cBhvr>
                                        <p:cTn id="3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1000"/>
                                        <p:tgtEl>
                                          <p:spTgt spid="3">
                                            <p:txEl>
                                              <p:pRg st="7" end="7"/>
                                            </p:txEl>
                                          </p:spTgt>
                                        </p:tgtEl>
                                      </p:cBhvr>
                                    </p:animEffect>
                                    <p:anim calcmode="lin" valueType="num">
                                      <p:cBhvr>
                                        <p:cTn id="43"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914400" y="798786"/>
            <a:ext cx="10363200" cy="1355835"/>
          </a:xfrm>
        </p:spPr>
        <p:txBody>
          <a:bodyPr/>
          <a:lstStyle/>
          <a:p>
            <a:r>
              <a:rPr lang="da-DK" dirty="0"/>
              <a:t>Er du blevet klogere….</a:t>
            </a:r>
          </a:p>
        </p:txBody>
      </p:sp>
      <p:sp>
        <p:nvSpPr>
          <p:cNvPr id="3" name="Undertitel 2"/>
          <p:cNvSpPr>
            <a:spLocks noGrp="1"/>
          </p:cNvSpPr>
          <p:nvPr>
            <p:ph type="subTitle" idx="1"/>
          </p:nvPr>
        </p:nvSpPr>
        <p:spPr>
          <a:xfrm>
            <a:off x="914400" y="1755229"/>
            <a:ext cx="10363200" cy="3609080"/>
          </a:xfrm>
        </p:spPr>
        <p:txBody>
          <a:bodyPr/>
          <a:lstStyle/>
          <a:p>
            <a:pPr marL="457200" indent="-457200">
              <a:buAutoNum type="arabicParenR"/>
            </a:pPr>
            <a:r>
              <a:rPr lang="da-DK" dirty="0"/>
              <a:t>Hvad betyder LEGO KLODSEN?</a:t>
            </a:r>
          </a:p>
          <a:p>
            <a:pPr marL="457200" indent="-457200">
              <a:buAutoNum type="arabicParenR"/>
            </a:pPr>
            <a:endParaRPr lang="da-DK" dirty="0"/>
          </a:p>
          <a:p>
            <a:pPr marL="457200" indent="-457200">
              <a:buAutoNum type="arabicParenR"/>
            </a:pPr>
            <a:r>
              <a:rPr lang="da-DK" dirty="0"/>
              <a:t>Hvilken type ansøgning vil virksomhederne have?</a:t>
            </a:r>
          </a:p>
          <a:p>
            <a:r>
              <a:rPr lang="da-DK" dirty="0"/>
              <a:t>Og hvorfor?</a:t>
            </a:r>
          </a:p>
          <a:p>
            <a:endParaRPr lang="da-DK" dirty="0"/>
          </a:p>
          <a:p>
            <a:r>
              <a:rPr lang="da-DK" dirty="0">
                <a:solidFill>
                  <a:srgbClr val="FF0000"/>
                </a:solidFill>
              </a:rPr>
              <a:t>3) </a:t>
            </a:r>
            <a:r>
              <a:rPr lang="da-DK" dirty="0"/>
              <a:t>Hvilken type lærling vil mester have?</a:t>
            </a:r>
          </a:p>
          <a:p>
            <a:endParaRPr lang="da-DK" dirty="0"/>
          </a:p>
          <a:p>
            <a:endParaRPr lang="da-DK" dirty="0"/>
          </a:p>
        </p:txBody>
      </p:sp>
      <p:sp>
        <p:nvSpPr>
          <p:cNvPr id="4" name="Pladsholder til slidenummer 3"/>
          <p:cNvSpPr>
            <a:spLocks noGrp="1"/>
          </p:cNvSpPr>
          <p:nvPr>
            <p:ph type="sldNum" sz="quarter" idx="12"/>
          </p:nvPr>
        </p:nvSpPr>
        <p:spPr/>
        <p:txBody>
          <a:bodyPr/>
          <a:lstStyle/>
          <a:p>
            <a:fld id="{C77B015D-11EB-1E49-9304-16E10FEA7424}" type="slidenum">
              <a:rPr lang="da-DK" smtClean="0"/>
              <a:t>18</a:t>
            </a:fld>
            <a:endParaRPr lang="da-DK" dirty="0"/>
          </a:p>
        </p:txBody>
      </p:sp>
    </p:spTree>
    <p:extLst>
      <p:ext uri="{BB962C8B-B14F-4D97-AF65-F5344CB8AC3E}">
        <p14:creationId xmlns:p14="http://schemas.microsoft.com/office/powerpoint/2010/main" val="1409269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2E1FBD13-9EBC-7E51-8871-BE05E7C70A42}"/>
              </a:ext>
            </a:extLst>
          </p:cNvPr>
          <p:cNvSpPr>
            <a:spLocks noGrp="1"/>
          </p:cNvSpPr>
          <p:nvPr>
            <p:ph type="title"/>
          </p:nvPr>
        </p:nvSpPr>
        <p:spPr>
          <a:xfrm>
            <a:off x="432000" y="432000"/>
            <a:ext cx="11340000" cy="432000"/>
          </a:xfrm>
        </p:spPr>
        <p:txBody>
          <a:bodyPr vert="horz" lIns="0" tIns="0" rIns="0" bIns="0" rtlCol="0" anchor="ctr">
            <a:normAutofit/>
          </a:bodyPr>
          <a:lstStyle/>
          <a:p>
            <a:r>
              <a:rPr lang="da-DK" sz="3000" b="1" kern="1200" spc="-150">
                <a:latin typeface="+mj-lt"/>
                <a:ea typeface="+mj-ea"/>
                <a:cs typeface="+mj-cs"/>
              </a:rPr>
              <a:t>Legoklodsen</a:t>
            </a:r>
          </a:p>
        </p:txBody>
      </p:sp>
      <p:sp>
        <p:nvSpPr>
          <p:cNvPr id="3079" name="Text Placeholder 2">
            <a:extLst>
              <a:ext uri="{FF2B5EF4-FFF2-40B4-BE49-F238E27FC236}">
                <a16:creationId xmlns:a16="http://schemas.microsoft.com/office/drawing/2014/main" id="{8D1B751D-FDC6-36BC-40C0-CF2F0658B5DA}"/>
              </a:ext>
            </a:extLst>
          </p:cNvPr>
          <p:cNvSpPr>
            <a:spLocks noGrp="1"/>
          </p:cNvSpPr>
          <p:nvPr>
            <p:ph type="body" sz="quarter" idx="32"/>
          </p:nvPr>
        </p:nvSpPr>
        <p:spPr>
          <a:xfrm>
            <a:off x="431800" y="1008000"/>
            <a:ext cx="11339513" cy="360000"/>
          </a:xfrm>
        </p:spPr>
        <p:txBody>
          <a:bodyPr/>
          <a:lstStyle/>
          <a:p>
            <a:r>
              <a:rPr lang="en-US" dirty="0"/>
              <a:t>Se muligheder</a:t>
            </a:r>
          </a:p>
        </p:txBody>
      </p:sp>
      <p:pic>
        <p:nvPicPr>
          <p:cNvPr id="3074" name="Picture 2" descr="LEGO STORAGE - LEGO STORAGE HEAD (LARGE) - opbevaringskasser - bright yellow - 0">
            <a:extLst>
              <a:ext uri="{FF2B5EF4-FFF2-40B4-BE49-F238E27FC236}">
                <a16:creationId xmlns:a16="http://schemas.microsoft.com/office/drawing/2014/main" id="{63B0E26A-2320-D63F-FC51-A5D86ABE1A22}"/>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377900" y="1512000"/>
            <a:ext cx="3580200" cy="4680000"/>
          </a:xfrm>
          <a:prstGeom prst="rect">
            <a:avLst/>
          </a:prstGeom>
          <a:solidFill>
            <a:srgbClr val="FFFFFF"/>
          </a:solidFill>
        </p:spPr>
      </p:pic>
      <p:sp>
        <p:nvSpPr>
          <p:cNvPr id="6" name="Tekstfelt 5">
            <a:extLst>
              <a:ext uri="{FF2B5EF4-FFF2-40B4-BE49-F238E27FC236}">
                <a16:creationId xmlns:a16="http://schemas.microsoft.com/office/drawing/2014/main" id="{CE38CC62-A2BC-2D79-E063-382027FD249A}"/>
              </a:ext>
            </a:extLst>
          </p:cNvPr>
          <p:cNvSpPr txBox="1"/>
          <p:nvPr/>
        </p:nvSpPr>
        <p:spPr>
          <a:xfrm>
            <a:off x="6299887" y="1511250"/>
            <a:ext cx="5472113" cy="4680000"/>
          </a:xfrm>
          <a:prstGeom prst="rect">
            <a:avLst/>
          </a:prstGeom>
        </p:spPr>
        <p:txBody>
          <a:bodyPr vert="horz" lIns="0" tIns="0" rIns="0" bIns="0" rtlCol="0">
            <a:normAutofit/>
          </a:bodyPr>
          <a:lstStyle/>
          <a:p>
            <a:pPr>
              <a:lnSpc>
                <a:spcPct val="90000"/>
              </a:lnSpc>
              <a:spcAft>
                <a:spcPts val="600"/>
              </a:spcAft>
              <a:buFont typeface="Arial" panose="020B0604020202020204" pitchFamily="34" charset="0"/>
              <a:buChar char="•"/>
            </a:pPr>
            <a:r>
              <a:rPr lang="da-DK" b="0" i="0">
                <a:solidFill>
                  <a:schemeClr val="tx1">
                    <a:lumMod val="75000"/>
                    <a:lumOff val="25000"/>
                  </a:schemeClr>
                </a:solidFill>
                <a:effectLst/>
              </a:rPr>
              <a:t>”Der er nemlig uanede muligheder for at bygge med de små klodser, der kan sættes sammen med hinanden i det uendelige. Det er netop Legos evne og trang til at stimulere læring, kreativitet og fantasi, som har været afgørende for, at Lego flere gange er blevet fremhævet som en væsentlig opfindelse.”</a:t>
            </a:r>
            <a:endParaRPr lang="da-DK">
              <a:solidFill>
                <a:schemeClr val="tx1">
                  <a:lumMod val="75000"/>
                  <a:lumOff val="25000"/>
                </a:schemeClr>
              </a:solidFill>
            </a:endParaRPr>
          </a:p>
        </p:txBody>
      </p:sp>
      <p:sp>
        <p:nvSpPr>
          <p:cNvPr id="2" name="Pladsholder til sidefod 1">
            <a:extLst>
              <a:ext uri="{FF2B5EF4-FFF2-40B4-BE49-F238E27FC236}">
                <a16:creationId xmlns:a16="http://schemas.microsoft.com/office/drawing/2014/main" id="{C2D2278E-80A3-A24E-E92F-05113B1021D8}"/>
              </a:ext>
            </a:extLst>
          </p:cNvPr>
          <p:cNvSpPr>
            <a:spLocks noGrp="1"/>
          </p:cNvSpPr>
          <p:nvPr>
            <p:ph type="ftr" sz="quarter" idx="13"/>
          </p:nvPr>
        </p:nvSpPr>
        <p:spPr>
          <a:xfrm>
            <a:off x="432000" y="6439820"/>
            <a:ext cx="5664000" cy="295062"/>
          </a:xfrm>
        </p:spPr>
        <p:txBody>
          <a:bodyPr vert="horz" lIns="0" tIns="0" rIns="0" bIns="0" rtlCol="0" anchor="ctr">
            <a:normAutofit/>
          </a:bodyPr>
          <a:lstStyle/>
          <a:p>
            <a:pPr>
              <a:spcAft>
                <a:spcPts val="600"/>
              </a:spcAft>
            </a:pPr>
            <a:r>
              <a:rPr lang="da-DK" kern="1200">
                <a:latin typeface="+mn-lt"/>
                <a:ea typeface="+mn-ea"/>
                <a:cs typeface="+mn-cs"/>
              </a:rPr>
              <a:t>Tilføj en sidefod</a:t>
            </a:r>
          </a:p>
        </p:txBody>
      </p:sp>
      <p:sp>
        <p:nvSpPr>
          <p:cNvPr id="3" name="Pladsholder til slidenummer 2">
            <a:extLst>
              <a:ext uri="{FF2B5EF4-FFF2-40B4-BE49-F238E27FC236}">
                <a16:creationId xmlns:a16="http://schemas.microsoft.com/office/drawing/2014/main" id="{ACBF006A-8682-0685-F0E4-5B29CDD76508}"/>
              </a:ext>
            </a:extLst>
          </p:cNvPr>
          <p:cNvSpPr>
            <a:spLocks noGrp="1"/>
          </p:cNvSpPr>
          <p:nvPr>
            <p:ph type="sldNum" sz="quarter" idx="33"/>
          </p:nvPr>
        </p:nvSpPr>
        <p:spPr>
          <a:xfrm>
            <a:off x="11760000" y="6371351"/>
            <a:ext cx="432000" cy="432000"/>
          </a:xfrm>
        </p:spPr>
        <p:txBody>
          <a:bodyPr vert="horz" lIns="0" tIns="0" rIns="0" bIns="0" rtlCol="0" anchor="ctr">
            <a:normAutofit/>
          </a:bodyPr>
          <a:lstStyle/>
          <a:p>
            <a:pPr>
              <a:spcAft>
                <a:spcPts val="600"/>
              </a:spcAft>
            </a:pPr>
            <a:fld id="{19B51A1E-902D-48AF-9020-955120F399B6}" type="slidenum">
              <a:rPr lang="da-DK" smtClean="0"/>
              <a:pPr>
                <a:spcAft>
                  <a:spcPts val="600"/>
                </a:spcAft>
              </a:pPr>
              <a:t>19</a:t>
            </a:fld>
            <a:endParaRPr lang="da-DK"/>
          </a:p>
        </p:txBody>
      </p:sp>
      <p:pic>
        <p:nvPicPr>
          <p:cNvPr id="3076" name="Picture 4" descr="LEGO® Pick and Build | LEGO klodser | Officiel LEGO® Shop DK">
            <a:extLst>
              <a:ext uri="{FF2B5EF4-FFF2-40B4-BE49-F238E27FC236}">
                <a16:creationId xmlns:a16="http://schemas.microsoft.com/office/drawing/2014/main" id="{C1F6A2EB-2614-E6DD-04D0-56C942CF23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57338" y="3373500"/>
            <a:ext cx="3571875" cy="2476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8511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ctrTitle"/>
          </p:nvPr>
        </p:nvSpPr>
        <p:spPr/>
        <p:txBody>
          <a:bodyPr>
            <a:noAutofit/>
          </a:bodyPr>
          <a:lstStyle/>
          <a:p>
            <a:r>
              <a:rPr lang="da-DK" sz="7200" dirty="0"/>
              <a:t>Hvad er dit næste skridt mod lærepladsen?</a:t>
            </a:r>
          </a:p>
        </p:txBody>
      </p:sp>
      <p:sp>
        <p:nvSpPr>
          <p:cNvPr id="7" name="Undertitel 6"/>
          <p:cNvSpPr>
            <a:spLocks noGrp="1"/>
          </p:cNvSpPr>
          <p:nvPr>
            <p:ph type="subTitle" idx="1"/>
          </p:nvPr>
        </p:nvSpPr>
        <p:spPr>
          <a:xfrm>
            <a:off x="6748424" y="5395715"/>
            <a:ext cx="1277136" cy="717917"/>
          </a:xfrm>
        </p:spPr>
        <p:txBody>
          <a:bodyPr>
            <a:normAutofit/>
          </a:bodyPr>
          <a:lstStyle/>
          <a:p>
            <a:r>
              <a:rPr lang="da-DK" dirty="0"/>
              <a:t>Se MIG</a:t>
            </a:r>
          </a:p>
          <a:p>
            <a:endParaRPr lang="da-DK" dirty="0"/>
          </a:p>
        </p:txBody>
      </p:sp>
      <p:sp>
        <p:nvSpPr>
          <p:cNvPr id="4" name="Pladsholder til slidenummer 3"/>
          <p:cNvSpPr>
            <a:spLocks noGrp="1"/>
          </p:cNvSpPr>
          <p:nvPr>
            <p:ph type="sldNum" sz="quarter" idx="12"/>
          </p:nvPr>
        </p:nvSpPr>
        <p:spPr/>
        <p:txBody>
          <a:bodyPr/>
          <a:lstStyle/>
          <a:p>
            <a:fld id="{C77B015D-11EB-1E49-9304-16E10FEA7424}" type="slidenum">
              <a:rPr lang="da-DK" smtClean="0"/>
              <a:pPr/>
              <a:t>20</a:t>
            </a:fld>
            <a:endParaRPr lang="da-DK" dirty="0"/>
          </a:p>
        </p:txBody>
      </p:sp>
      <p:pic>
        <p:nvPicPr>
          <p:cNvPr id="1026" name="Picture 2" descr="Hvordan skriver man en praktikansøgning? [Guide og eksempel] - Jofibo">
            <a:extLst>
              <a:ext uri="{FF2B5EF4-FFF2-40B4-BE49-F238E27FC236}">
                <a16:creationId xmlns:a16="http://schemas.microsoft.com/office/drawing/2014/main" id="{FB680C61-54CB-96F3-8528-8C8A642BE9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99470" y="4010179"/>
            <a:ext cx="4193060" cy="22013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69129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ladsholder til billede 11" descr="mødelokale">
            <a:extLst>
              <a:ext uri="{FF2B5EF4-FFF2-40B4-BE49-F238E27FC236}">
                <a16:creationId xmlns:a16="http://schemas.microsoft.com/office/drawing/2014/main" id="{8F5AE0D5-C196-A947-8AFE-449A48B26153}"/>
              </a:ext>
            </a:extLst>
          </p:cNvPr>
          <p:cNvPicPr>
            <a:picLocks noGrp="1" noChangeAspect="1"/>
          </p:cNvPicPr>
          <p:nvPr>
            <p:ph type="pic" sz="quarter" idx="14"/>
          </p:nvPr>
        </p:nvPicPr>
        <p:blipFill>
          <a:blip r:embed="rId3" cstate="screen">
            <a:extLst>
              <a:ext uri="{28A0092B-C50C-407E-A947-70E740481C1C}">
                <a14:useLocalDpi xmlns:a14="http://schemas.microsoft.com/office/drawing/2010/main"/>
              </a:ext>
            </a:extLst>
          </a:blip>
          <a:srcRect t="45" b="45"/>
          <a:stretch>
            <a:fillRect/>
          </a:stretch>
        </p:blipFill>
        <p:spPr/>
      </p:pic>
      <p:sp>
        <p:nvSpPr>
          <p:cNvPr id="4" name="Pladsholder til indhold 3">
            <a:extLst>
              <a:ext uri="{FF2B5EF4-FFF2-40B4-BE49-F238E27FC236}">
                <a16:creationId xmlns:a16="http://schemas.microsoft.com/office/drawing/2014/main" id="{3B86E961-B76E-423F-995E-11B31E921437}"/>
              </a:ext>
            </a:extLst>
          </p:cNvPr>
          <p:cNvSpPr>
            <a:spLocks noGrp="1"/>
          </p:cNvSpPr>
          <p:nvPr>
            <p:ph sz="half" idx="1"/>
          </p:nvPr>
        </p:nvSpPr>
        <p:spPr>
          <a:xfrm>
            <a:off x="10384402" y="5359400"/>
            <a:ext cx="1375597" cy="565899"/>
          </a:xfrm>
        </p:spPr>
        <p:txBody>
          <a:bodyPr rtlCol="0"/>
          <a:lstStyle/>
          <a:p>
            <a:pPr rtl="0"/>
            <a:r>
              <a:rPr lang="da-DK" dirty="0"/>
              <a:t>Samtalen</a:t>
            </a:r>
          </a:p>
        </p:txBody>
      </p:sp>
      <p:sp>
        <p:nvSpPr>
          <p:cNvPr id="6" name="Pladsholder til slidenummer 5">
            <a:extLst>
              <a:ext uri="{FF2B5EF4-FFF2-40B4-BE49-F238E27FC236}">
                <a16:creationId xmlns:a16="http://schemas.microsoft.com/office/drawing/2014/main" id="{70202D98-AA1E-41BB-B94E-180311759C13}"/>
              </a:ext>
            </a:extLst>
          </p:cNvPr>
          <p:cNvSpPr>
            <a:spLocks noGrp="1"/>
          </p:cNvSpPr>
          <p:nvPr>
            <p:ph type="sldNum" sz="quarter" idx="15"/>
          </p:nvPr>
        </p:nvSpPr>
        <p:spPr/>
        <p:txBody>
          <a:bodyPr rtlCol="0"/>
          <a:lstStyle/>
          <a:p>
            <a:pPr rtl="0"/>
            <a:fld id="{19B51A1E-902D-48AF-9020-955120F399B6}" type="slidenum">
              <a:rPr lang="da-DK" smtClean="0"/>
              <a:pPr rtl="0"/>
              <a:t>21</a:t>
            </a:fld>
            <a:endParaRPr lang="da-DK"/>
          </a:p>
        </p:txBody>
      </p:sp>
      <p:sp>
        <p:nvSpPr>
          <p:cNvPr id="11" name="Title 10" hidden="1">
            <a:extLst>
              <a:ext uri="{FF2B5EF4-FFF2-40B4-BE49-F238E27FC236}">
                <a16:creationId xmlns:a16="http://schemas.microsoft.com/office/drawing/2014/main" id="{C5462610-1D7E-437B-B516-F30D9A789B9B}"/>
              </a:ext>
            </a:extLst>
          </p:cNvPr>
          <p:cNvSpPr>
            <a:spLocks noGrp="1"/>
          </p:cNvSpPr>
          <p:nvPr>
            <p:ph type="title"/>
          </p:nvPr>
        </p:nvSpPr>
        <p:spPr/>
        <p:txBody>
          <a:bodyPr rtlCol="0"/>
          <a:lstStyle/>
          <a:p>
            <a:pPr rtl="0"/>
            <a:r>
              <a:rPr lang="da-DK"/>
              <a:t>Large image</a:t>
            </a:r>
            <a:endParaRPr lang="da-DK" dirty="0"/>
          </a:p>
        </p:txBody>
      </p:sp>
    </p:spTree>
    <p:extLst>
      <p:ext uri="{BB962C8B-B14F-4D97-AF65-F5344CB8AC3E}">
        <p14:creationId xmlns:p14="http://schemas.microsoft.com/office/powerpoint/2010/main" val="6652193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ladsholder til billede 31" descr="klappen i hænderne">
            <a:extLst>
              <a:ext uri="{FF2B5EF4-FFF2-40B4-BE49-F238E27FC236}">
                <a16:creationId xmlns:a16="http://schemas.microsoft.com/office/drawing/2014/main" id="{AAB6EE12-FEF8-FB41-A909-0DA61D7725C7}"/>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sp>
        <p:nvSpPr>
          <p:cNvPr id="14" name="Titel 13">
            <a:extLst>
              <a:ext uri="{FF2B5EF4-FFF2-40B4-BE49-F238E27FC236}">
                <a16:creationId xmlns:a16="http://schemas.microsoft.com/office/drawing/2014/main" id="{6C38D7A9-9299-4108-BB08-026F4B9CAE7B}"/>
              </a:ext>
            </a:extLst>
          </p:cNvPr>
          <p:cNvSpPr>
            <a:spLocks noGrp="1"/>
          </p:cNvSpPr>
          <p:nvPr>
            <p:ph type="ctrTitle"/>
          </p:nvPr>
        </p:nvSpPr>
        <p:spPr/>
        <p:txBody>
          <a:bodyPr rtlCol="0"/>
          <a:lstStyle/>
          <a:p>
            <a:pPr rtl="0"/>
            <a:r>
              <a:rPr lang="da-DK" dirty="0"/>
              <a:t>Tak</a:t>
            </a:r>
          </a:p>
        </p:txBody>
      </p:sp>
      <p:sp>
        <p:nvSpPr>
          <p:cNvPr id="4" name="Pladsholder til tekst 3">
            <a:extLst>
              <a:ext uri="{FF2B5EF4-FFF2-40B4-BE49-F238E27FC236}">
                <a16:creationId xmlns:a16="http://schemas.microsoft.com/office/drawing/2014/main" id="{60828E04-9C2A-4859-8050-C2DF67A249CB}"/>
              </a:ext>
            </a:extLst>
          </p:cNvPr>
          <p:cNvSpPr>
            <a:spLocks noGrp="1"/>
          </p:cNvSpPr>
          <p:nvPr>
            <p:ph type="body" sz="quarter" idx="15"/>
          </p:nvPr>
        </p:nvSpPr>
        <p:spPr/>
        <p:txBody>
          <a:bodyPr rtlCol="0"/>
          <a:lstStyle/>
          <a:p>
            <a:pPr rtl="0"/>
            <a:r>
              <a:rPr lang="da-DK" sz="1800" dirty="0"/>
              <a:t>Michael Petersen</a:t>
            </a:r>
          </a:p>
        </p:txBody>
      </p:sp>
      <p:pic>
        <p:nvPicPr>
          <p:cNvPr id="8" name="Grafik 7" descr="Bruger" title="Ikon – oplægsholderens navn">
            <a:extLst>
              <a:ext uri="{FF2B5EF4-FFF2-40B4-BE49-F238E27FC236}">
                <a16:creationId xmlns:a16="http://schemas.microsoft.com/office/drawing/2014/main" id="{111541C4-DB03-4E53-994D-499C7D73C4DF}"/>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1485495" y="4006655"/>
            <a:ext cx="218900" cy="218900"/>
          </a:xfrm>
          <a:prstGeom prst="rect">
            <a:avLst/>
          </a:prstGeom>
        </p:spPr>
      </p:pic>
      <p:sp>
        <p:nvSpPr>
          <p:cNvPr id="5" name="Pladsholder til tekst 4">
            <a:extLst>
              <a:ext uri="{FF2B5EF4-FFF2-40B4-BE49-F238E27FC236}">
                <a16:creationId xmlns:a16="http://schemas.microsoft.com/office/drawing/2014/main" id="{11265965-2271-4C1C-BD0A-6F85F80FF9A6}"/>
              </a:ext>
            </a:extLst>
          </p:cNvPr>
          <p:cNvSpPr>
            <a:spLocks noGrp="1"/>
          </p:cNvSpPr>
          <p:nvPr>
            <p:ph type="body" sz="quarter" idx="16"/>
          </p:nvPr>
        </p:nvSpPr>
        <p:spPr/>
        <p:txBody>
          <a:bodyPr rtlCol="0"/>
          <a:lstStyle/>
          <a:p>
            <a:pPr rtl="0"/>
            <a:r>
              <a:rPr lang="da-DK" sz="1800" dirty="0"/>
              <a:t>+45 25 23 57 65</a:t>
            </a:r>
          </a:p>
        </p:txBody>
      </p:sp>
      <p:pic>
        <p:nvPicPr>
          <p:cNvPr id="10" name="Grafik 9" descr="Smartphone" title="Ikon – oplægsholderens telefonnummer">
            <a:extLst>
              <a:ext uri="{FF2B5EF4-FFF2-40B4-BE49-F238E27FC236}">
                <a16:creationId xmlns:a16="http://schemas.microsoft.com/office/drawing/2014/main" id="{A29DE31C-E099-4579-BB03-675E0A40C5F2}"/>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1485495" y="4355103"/>
            <a:ext cx="218900" cy="218900"/>
          </a:xfrm>
          <a:prstGeom prst="rect">
            <a:avLst/>
          </a:prstGeom>
        </p:spPr>
      </p:pic>
      <p:sp>
        <p:nvSpPr>
          <p:cNvPr id="6" name="Pladsholder til tekst 5">
            <a:extLst>
              <a:ext uri="{FF2B5EF4-FFF2-40B4-BE49-F238E27FC236}">
                <a16:creationId xmlns:a16="http://schemas.microsoft.com/office/drawing/2014/main" id="{50A3BCC3-A277-4C0B-9EBA-EB53990D8EBD}"/>
              </a:ext>
            </a:extLst>
          </p:cNvPr>
          <p:cNvSpPr>
            <a:spLocks noGrp="1"/>
          </p:cNvSpPr>
          <p:nvPr>
            <p:ph type="body" sz="quarter" idx="17"/>
          </p:nvPr>
        </p:nvSpPr>
        <p:spPr/>
        <p:txBody>
          <a:bodyPr rtlCol="0"/>
          <a:lstStyle/>
          <a:p>
            <a:pPr rtl="0"/>
            <a:r>
              <a:rPr lang="da-DK" sz="1800" dirty="0"/>
              <a:t>mipe@eucsj.dk</a:t>
            </a:r>
          </a:p>
        </p:txBody>
      </p:sp>
      <p:pic>
        <p:nvPicPr>
          <p:cNvPr id="9" name="Grafik 8" descr="Konvolut" title="Ikon – oplægsholderens mailadresse">
            <a:extLst>
              <a:ext uri="{FF2B5EF4-FFF2-40B4-BE49-F238E27FC236}">
                <a16:creationId xmlns:a16="http://schemas.microsoft.com/office/drawing/2014/main" id="{773C1382-ACE1-460F-A1B6-AB761A7D2E6B}"/>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1485495" y="4703551"/>
            <a:ext cx="218900" cy="218900"/>
          </a:xfrm>
          <a:prstGeom prst="rect">
            <a:avLst/>
          </a:prstGeom>
        </p:spPr>
      </p:pic>
      <p:sp>
        <p:nvSpPr>
          <p:cNvPr id="16" name="Pladsholder til tekst 15">
            <a:extLst>
              <a:ext uri="{FF2B5EF4-FFF2-40B4-BE49-F238E27FC236}">
                <a16:creationId xmlns:a16="http://schemas.microsoft.com/office/drawing/2014/main" id="{FD8A1232-50A8-4535-AAF9-7F4180EAA0DD}"/>
              </a:ext>
            </a:extLst>
          </p:cNvPr>
          <p:cNvSpPr>
            <a:spLocks noGrp="1"/>
          </p:cNvSpPr>
          <p:nvPr>
            <p:ph type="body" sz="quarter" idx="18"/>
          </p:nvPr>
        </p:nvSpPr>
        <p:spPr/>
        <p:txBody>
          <a:bodyPr rtlCol="0"/>
          <a:lstStyle/>
          <a:p>
            <a:pPr rtl="0"/>
            <a:r>
              <a:rPr lang="da-DK" sz="1800" dirty="0"/>
              <a:t>www.eucsj.dk</a:t>
            </a:r>
          </a:p>
        </p:txBody>
      </p:sp>
      <p:pic>
        <p:nvPicPr>
          <p:cNvPr id="11" name="Grafik 10" descr="Link">
            <a:extLst>
              <a:ext uri="{FF2B5EF4-FFF2-40B4-BE49-F238E27FC236}">
                <a16:creationId xmlns:a16="http://schemas.microsoft.com/office/drawing/2014/main" id="{0718E6E0-05A2-479C-AEA8-1A385EB73474}"/>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11472552" y="5040763"/>
            <a:ext cx="244786" cy="244786"/>
          </a:xfrm>
          <a:prstGeom prst="rect">
            <a:avLst/>
          </a:prstGeom>
        </p:spPr>
      </p:pic>
      <p:sp>
        <p:nvSpPr>
          <p:cNvPr id="12" name="Pladsholder til slidenummer 11">
            <a:extLst>
              <a:ext uri="{FF2B5EF4-FFF2-40B4-BE49-F238E27FC236}">
                <a16:creationId xmlns:a16="http://schemas.microsoft.com/office/drawing/2014/main" id="{91814EC9-246A-4C6E-941E-5774FE72F08E}"/>
              </a:ext>
            </a:extLst>
          </p:cNvPr>
          <p:cNvSpPr>
            <a:spLocks noGrp="1"/>
          </p:cNvSpPr>
          <p:nvPr>
            <p:ph type="sldNum" sz="quarter" idx="20"/>
          </p:nvPr>
        </p:nvSpPr>
        <p:spPr/>
        <p:txBody>
          <a:bodyPr rtlCol="0"/>
          <a:lstStyle/>
          <a:p>
            <a:pPr rtl="0"/>
            <a:fld id="{19B51A1E-902D-48AF-9020-955120F399B6}" type="slidenum">
              <a:rPr lang="da-DK" smtClean="0"/>
              <a:pPr rtl="0"/>
              <a:t>22</a:t>
            </a:fld>
            <a:endParaRPr lang="da-DK"/>
          </a:p>
        </p:txBody>
      </p:sp>
    </p:spTree>
    <p:extLst>
      <p:ext uri="{BB962C8B-B14F-4D97-AF65-F5344CB8AC3E}">
        <p14:creationId xmlns:p14="http://schemas.microsoft.com/office/powerpoint/2010/main" val="4153678306"/>
      </p:ext>
    </p:extLst>
  </p:cSld>
  <p:clrMapOvr>
    <a:masterClrMapping/>
  </p:clrMapOvr>
</p:sld>
</file>

<file path=ppt/theme/theme1.xml><?xml version="1.0" encoding="utf-8"?>
<a:theme xmlns:a="http://schemas.openxmlformats.org/drawingml/2006/main" name="Office-tema">
  <a:themeElements>
    <a:clrScheme name="Custom 129">
      <a:dk1>
        <a:sysClr val="windowText" lastClr="000000"/>
      </a:dk1>
      <a:lt1>
        <a:srgbClr val="FFFFFF"/>
      </a:lt1>
      <a:dk2>
        <a:srgbClr val="3F3F3F"/>
      </a:dk2>
      <a:lt2>
        <a:srgbClr val="F2F2F2"/>
      </a:lt2>
      <a:accent1>
        <a:srgbClr val="25C6E3"/>
      </a:accent1>
      <a:accent2>
        <a:srgbClr val="E80554"/>
      </a:accent2>
      <a:accent3>
        <a:srgbClr val="A9E26F"/>
      </a:accent3>
      <a:accent4>
        <a:srgbClr val="EAD000"/>
      </a:accent4>
      <a:accent5>
        <a:srgbClr val="1A0F49"/>
      </a:accent5>
      <a:accent6>
        <a:srgbClr val="FF4A01"/>
      </a:accent6>
      <a:hlink>
        <a:srgbClr val="25C6E3"/>
      </a:hlink>
      <a:folHlink>
        <a:srgbClr val="25C6E3"/>
      </a:folHlink>
    </a:clrScheme>
    <a:fontScheme name="Custom 149">
      <a:majorFont>
        <a:latin typeface="Corbel"/>
        <a:ea typeface=""/>
        <a:cs typeface=""/>
      </a:majorFont>
      <a:minorFont>
        <a:latin typeface="Candar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_19715646_TF16411250.potx" id="{CEE10520-150A-4B92-BA1A-7A78A2B9F689}" vid="{C1BFC342-F07A-41F9-A93A-1624EE5016DE}"/>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EEA25CC0A0AC24199CDC46C25B8B0BC" ma:contentTypeVersion="9" ma:contentTypeDescription="Create a new document." ma:contentTypeScope="" ma:versionID="76e25e1730b4532ab1d5e5b131a96a5a">
  <xsd:schema xmlns:xsd="http://www.w3.org/2001/XMLSchema" xmlns:xs="http://www.w3.org/2001/XMLSchema" xmlns:p="http://schemas.microsoft.com/office/2006/metadata/properties" xmlns:ns1="http://schemas.microsoft.com/sharepoint/v3" xmlns:ns2="6dc4bcd6-49db-4c07-9060-8acfc67cef9f" xmlns:ns3="fb0879af-3eba-417a-a55a-ffe6dcd6ca77" targetNamespace="http://schemas.microsoft.com/office/2006/metadata/properties" ma:root="true" ma:fieldsID="ad1e9281a84c4949647088091c718de3" ns1:_="" ns2:_="" ns3:_="">
    <xsd:import namespace="http://schemas.microsoft.com/sharepoint/v3"/>
    <xsd:import namespace="6dc4bcd6-49db-4c07-9060-8acfc67cef9f"/>
    <xsd:import namespace="fb0879af-3eba-417a-a55a-ffe6dcd6ca77"/>
    <xsd:element name="properties">
      <xsd:complexType>
        <xsd:sequence>
          <xsd:element name="documentManagement">
            <xsd:complexType>
              <xsd:all>
                <xsd:element ref="ns2:MediaServiceMetadata" minOccurs="0"/>
                <xsd:element ref="ns2:MediaServiceFastMetadata" minOccurs="0"/>
                <xsd:element ref="ns2:MediaServiceOCR" minOccurs="0"/>
                <xsd:element ref="ns3:SharedWithUsers" minOccurs="0"/>
                <xsd:element ref="ns3:SharedWithDetails" minOccurs="0"/>
                <xsd:element ref="ns3:LastSharedByUser" minOccurs="0"/>
                <xsd:element ref="ns3:LastSharedByTime"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5" nillable="true" ma:displayName="Unified Compliance Policy Properties" ma:hidden="true" ma:internalName="_ip_UnifiedCompliancePolicyProperties">
      <xsd:simpleType>
        <xsd:restriction base="dms:Note"/>
      </xsd:simpleType>
    </xsd:element>
    <xsd:element name="_ip_UnifiedCompliancePolicyUIAction" ma:index="1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dc4bcd6-49db-4c07-9060-8acfc67cef9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b0879af-3eba-417a-a55a-ffe6dcd6ca77"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LastSharedByUser" ma:index="13" nillable="true" ma:displayName="Last Shared By User" ma:hidden="true" ma:internalName="LastSharedByUser" ma:readOnly="true">
      <xsd:simpleType>
        <xsd:restriction base="dms:Note"/>
      </xsd:simpleType>
    </xsd:element>
    <xsd:element name="LastSharedByTime" ma:index="14" nillable="true" ma:displayName="Last Shared By Time" ma:hidden="true" ma:internalName="LastSharedByTime" ma:readOnly="tru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B2218FC-8412-44B9-9E82-D51F1F531141}">
  <ds:schemaRefs>
    <ds:schemaRef ds:uri="http://purl.org/dc/elements/1.1/"/>
    <ds:schemaRef ds:uri="http://schemas.microsoft.com/sharepoint/v3"/>
    <ds:schemaRef ds:uri="http://schemas.microsoft.com/office/2006/documentManagement/types"/>
    <ds:schemaRef ds:uri="fb0879af-3eba-417a-a55a-ffe6dcd6ca77"/>
    <ds:schemaRef ds:uri="http://schemas.microsoft.com/office/2006/metadata/properties"/>
    <ds:schemaRef ds:uri="http://schemas.microsoft.com/office/infopath/2007/PartnerControls"/>
    <ds:schemaRef ds:uri="6dc4bcd6-49db-4c07-9060-8acfc67cef9f"/>
    <ds:schemaRef ds:uri="http://www.w3.org/XML/1998/namespace"/>
    <ds:schemaRef ds:uri="http://schemas.openxmlformats.org/package/2006/metadata/core-properties"/>
    <ds:schemaRef ds:uri="http://purl.org/dc/dcmitype/"/>
    <ds:schemaRef ds:uri="http://purl.org/dc/terms/"/>
  </ds:schemaRefs>
</ds:datastoreItem>
</file>

<file path=customXml/itemProps2.xml><?xml version="1.0" encoding="utf-8"?>
<ds:datastoreItem xmlns:ds="http://schemas.openxmlformats.org/officeDocument/2006/customXml" ds:itemID="{B64A4C9D-F801-4923-BC6D-E0006F51233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dc4bcd6-49db-4c07-9060-8acfc67cef9f"/>
    <ds:schemaRef ds:uri="fb0879af-3eba-417a-a55a-ffe6dcd6ca7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{8DBC7914-4E54-4B35-9DEE-90058350921D}tf16411250_win32</Template>
  <TotalTime>24</TotalTime>
  <Words>876</Words>
  <Application>Microsoft Office PowerPoint</Application>
  <PresentationFormat>Widescreen</PresentationFormat>
  <Paragraphs>155</Paragraphs>
  <Slides>22</Slides>
  <Notes>4</Notes>
  <HiddenSlides>0</HiddenSlides>
  <MMClips>0</MMClips>
  <ScaleCrop>false</ScaleCrop>
  <HeadingPairs>
    <vt:vector size="6" baseType="variant">
      <vt:variant>
        <vt:lpstr>Benyttede skrifttyper</vt:lpstr>
      </vt:variant>
      <vt:variant>
        <vt:i4>5</vt:i4>
      </vt:variant>
      <vt:variant>
        <vt:lpstr>Tema</vt:lpstr>
      </vt:variant>
      <vt:variant>
        <vt:i4>1</vt:i4>
      </vt:variant>
      <vt:variant>
        <vt:lpstr>Slidetitler</vt:lpstr>
      </vt:variant>
      <vt:variant>
        <vt:i4>22</vt:i4>
      </vt:variant>
    </vt:vector>
  </HeadingPairs>
  <TitlesOfParts>
    <vt:vector size="28" baseType="lpstr">
      <vt:lpstr>Arial</vt:lpstr>
      <vt:lpstr>Calibri</vt:lpstr>
      <vt:lpstr>Candara</vt:lpstr>
      <vt:lpstr>Corbel</vt:lpstr>
      <vt:lpstr>Times New Roman</vt:lpstr>
      <vt:lpstr>Office-tema</vt:lpstr>
      <vt:lpstr>Ansøgning</vt:lpstr>
      <vt:lpstr>Den personlige ansøgning</vt:lpstr>
      <vt:lpstr>DAGENS MÅL</vt:lpstr>
      <vt:lpstr>Hvad er formålet med en ansøgning </vt:lpstr>
      <vt:lpstr>Hvad er forskellen på en ansøgning og et CV</vt:lpstr>
      <vt:lpstr>Hvad er det første skridt, når du skal lave en ansøgning</vt:lpstr>
      <vt:lpstr>Hvordan kontakter du elektriker virksomheder</vt:lpstr>
      <vt:lpstr>Hvad skal du spørge om</vt:lpstr>
      <vt:lpstr>Hvilken type ansøgning efterspørger virksomhederne</vt:lpstr>
      <vt:lpstr>Hvordan gøres en ansøgning personlig</vt:lpstr>
      <vt:lpstr>Den personlige ansøgnings virkemidler </vt:lpstr>
      <vt:lpstr>Hvilken lærling vil mestrene have ?</vt:lpstr>
      <vt:lpstr>Hvis du var mester…..</vt:lpstr>
      <vt:lpstr>Ansøgningen</vt:lpstr>
      <vt:lpstr>CV</vt:lpstr>
      <vt:lpstr>Eksempel på motivationsafsnit</vt:lpstr>
      <vt:lpstr>LEGO-KLODSEN…</vt:lpstr>
      <vt:lpstr>Er du blevet klogere….</vt:lpstr>
      <vt:lpstr>Legoklodsen</vt:lpstr>
      <vt:lpstr>Hvad er dit næste skridt mod lærepladsen?</vt:lpstr>
      <vt:lpstr>Large image</vt:lpstr>
      <vt:lpstr>Tak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Ansøgning</dc:title>
  <dc:creator>Michael Petersen</dc:creator>
  <cp:lastModifiedBy>Michael Petersen</cp:lastModifiedBy>
  <cp:revision>1</cp:revision>
  <dcterms:created xsi:type="dcterms:W3CDTF">2023-09-14T08:30:34Z</dcterms:created>
  <dcterms:modified xsi:type="dcterms:W3CDTF">2026-09-29T05:31:49Z</dcterms:modified>
</cp:coreProperties>
</file>