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510528"/>
            <a:ext cx="4389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TØMRER • DIGITAL STRUKTUR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0789920" y="6510528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1325880"/>
            <a:ext cx="10698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Mappestruktur i OneDrive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49808" y="205740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CE6F2"/>
                </a:solidFill>
              </a:rPr>
              <a:t>Find det igen – også på H3, H4 og til svendeprøven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749808" y="2788920"/>
            <a:ext cx="2834640" cy="0"/>
          </a:xfrm>
          <a:prstGeom prst="line">
            <a:avLst/>
          </a:prstGeom>
          <a:noFill/>
          <a:ln w="50800">
            <a:solidFill>
              <a:srgbClr val="E67E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49808" y="306324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67E22"/>
                </a:solidFill>
              </a:rPr>
              <a:t>5–10 min. oplæg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49808" y="370332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</a:rPr>
              <a:t>Målet: én enkel struktur, som virker fra GF2 til sidste hovedforløb.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A5F"/>
                </a:solidFill>
              </a:rPr>
              <a:t>Problemet: alt i én mappe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914400"/>
            <a:ext cx="10789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7280"/>
                </a:solidFill>
              </a:rPr>
              <a:t>Det virker fint i starten – men bliver hurtigt uoverskueligt.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731520" y="1600200"/>
            <a:ext cx="23774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2700" dist="50800" dir="2700000">
              <a:srgbClr val="D1D5DB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41248" y="1709928"/>
            <a:ext cx="256032" cy="164592"/>
          </a:xfrm>
          <a:prstGeom prst="rect">
            <a:avLst/>
          </a:prstGeom>
          <a:solidFill>
            <a:srgbClr val="B42318"/>
          </a:solidFill>
          <a:ln w="12700">
            <a:solidFill>
              <a:srgbClr val="B4231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41248" y="1810512"/>
            <a:ext cx="384048" cy="210312"/>
          </a:xfrm>
          <a:prstGeom prst="rect">
            <a:avLst/>
          </a:prstGeom>
          <a:solidFill>
            <a:srgbClr val="B42318"/>
          </a:solidFill>
          <a:ln w="12700">
            <a:solidFill>
              <a:srgbClr val="B4231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25880" y="1764792"/>
            <a:ext cx="1664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</a:rPr>
              <a:t>Tømrer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3703320" y="1417320"/>
            <a:ext cx="2011680" cy="4389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76472" y="1536192"/>
            <a:ext cx="18470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F2937"/>
                </a:solidFill>
              </a:rPr>
              <a:t>Opgave.docx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852160" y="1417320"/>
            <a:ext cx="2011680" cy="4389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25312" y="1536192"/>
            <a:ext cx="18470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F2937"/>
                </a:solidFill>
              </a:rPr>
              <a:t>Tegning.pdf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001000" y="1417320"/>
            <a:ext cx="2011680" cy="4389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74152" y="1536192"/>
            <a:ext cx="18470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F2937"/>
                </a:solidFill>
              </a:rPr>
              <a:t>IMG_4281.jpg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703320" y="2039112"/>
            <a:ext cx="2011680" cy="4389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776472" y="2157984"/>
            <a:ext cx="18470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F2937"/>
                </a:solidFill>
              </a:rPr>
              <a:t>H1-opgave-final2.docx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852160" y="2039112"/>
            <a:ext cx="2011680" cy="4389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25312" y="2157984"/>
            <a:ext cx="18470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F2937"/>
                </a:solidFill>
              </a:rPr>
              <a:t>noter.pdf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8001000" y="2039112"/>
            <a:ext cx="2011680" cy="4389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074152" y="2157984"/>
            <a:ext cx="18470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F2937"/>
                </a:solidFill>
              </a:rPr>
              <a:t>rapport NY.docx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703320" y="2660904"/>
            <a:ext cx="2011680" cy="4389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776472" y="2779776"/>
            <a:ext cx="18470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F2937"/>
                </a:solidFill>
              </a:rPr>
              <a:t>IMG_5123.jpg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5852160" y="2660904"/>
            <a:ext cx="2011680" cy="4389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925312" y="2779776"/>
            <a:ext cx="18470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F2937"/>
                </a:solidFill>
              </a:rPr>
              <a:t>beregning.xlsx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8001000" y="2660904"/>
            <a:ext cx="2011680" cy="4389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074152" y="2779776"/>
            <a:ext cx="18470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F2937"/>
                </a:solidFill>
              </a:rPr>
              <a:t>aflevering.pdf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49808" y="4160520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3A5F"/>
                </a:solidFill>
              </a:rPr>
              <a:t>Hvad sker der efter 1–2 år?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914400" y="461772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</a:rPr>
              <a:t>• Du kan ikke huske, hvilket forløb filen hører til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914400" y="5001768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</a:rPr>
              <a:t>• Du får flere versioner af samme fil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914400" y="5385816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</a:rPr>
              <a:t>• Det tager unødvendig tid at finde dokumentation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914400" y="5769864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</a:rPr>
              <a:t>• Du risikerer at aflevere den forkerte fil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A5F"/>
                </a:solidFill>
              </a:rPr>
              <a:t>Start med én hovedmappe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914400"/>
            <a:ext cx="10789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7280"/>
                </a:solidFill>
              </a:rPr>
              <a:t>Del derefter uddannelsen op i de forløb, du faktisk går på.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777240" y="1463040"/>
            <a:ext cx="201168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2700" dist="50800" dir="2700000">
              <a:srgbClr val="D1D5DB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86968" y="1572768"/>
            <a:ext cx="256032" cy="16459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86968" y="1673352"/>
            <a:ext cx="384048" cy="21031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0" y="1627632"/>
            <a:ext cx="12984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</a:rPr>
              <a:t>Tømrer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1783080" y="2029968"/>
            <a:ext cx="0" cy="475488"/>
          </a:xfrm>
          <a:prstGeom prst="line">
            <a:avLst/>
          </a:prstGeom>
          <a:noFill/>
          <a:ln w="25400">
            <a:solidFill>
              <a:srgbClr val="94A3B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68680" y="2697480"/>
            <a:ext cx="292608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2700" dist="50800" dir="2700000">
              <a:srgbClr val="D1D5DB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978408" y="2807208"/>
            <a:ext cx="256032" cy="164592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78408" y="2907792"/>
            <a:ext cx="384048" cy="210312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63040" y="2862072"/>
            <a:ext cx="22128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</a:rPr>
              <a:t>GF2 – 20 uger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526280" y="2697480"/>
            <a:ext cx="292608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2700" dist="50800" dir="2700000">
              <a:srgbClr val="D1D5DB">
                <a:alpha val="15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636008" y="2807208"/>
            <a:ext cx="256032" cy="16459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36008" y="2907792"/>
            <a:ext cx="384048" cy="21031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120640" y="2862072"/>
            <a:ext cx="22128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</a:rPr>
              <a:t>H1 – 6 uger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183880" y="2697480"/>
            <a:ext cx="292608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2700" dist="50800" dir="2700000">
              <a:srgbClr val="D1D5DB">
                <a:alpha val="15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293608" y="2807208"/>
            <a:ext cx="256032" cy="16459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293608" y="2907792"/>
            <a:ext cx="384048" cy="21031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778240" y="2862072"/>
            <a:ext cx="22128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</a:rPr>
              <a:t>H2 – 6 uger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68680" y="3703320"/>
            <a:ext cx="292608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2700" dist="50800" dir="2700000">
              <a:srgbClr val="D1D5DB">
                <a:alpha val="15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978408" y="3813048"/>
            <a:ext cx="256032" cy="16459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78408" y="3913632"/>
            <a:ext cx="384048" cy="21031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463040" y="3867912"/>
            <a:ext cx="22128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</a:rPr>
              <a:t>H3 – 6 uger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4526280" y="3703320"/>
            <a:ext cx="292608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2700" dist="50800" dir="2700000">
              <a:srgbClr val="D1D5DB">
                <a:alpha val="15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636008" y="3813048"/>
            <a:ext cx="256032" cy="16459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636008" y="3913632"/>
            <a:ext cx="384048" cy="21031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120640" y="3867912"/>
            <a:ext cx="22128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</a:rPr>
              <a:t>H4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8183880" y="3703320"/>
            <a:ext cx="292608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2700" dist="50800" dir="2700000">
              <a:srgbClr val="D1D5DB">
                <a:alpha val="15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8293608" y="3813048"/>
            <a:ext cx="256032" cy="16459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293608" y="3913632"/>
            <a:ext cx="384048" cy="21031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778240" y="3867912"/>
            <a:ext cx="22128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</a:rPr>
              <a:t>H5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822960" y="51663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3A5F"/>
                </a:solidFill>
              </a:rPr>
              <a:t>Fordel: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1691640" y="5138928"/>
            <a:ext cx="9509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</a:rPr>
              <a:t>Når du åbner H2, ser du kun det, der hører til H2. Det gør søgning, aflevering og dokumentation langt nemmere.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4069080" y="5806440"/>
            <a:ext cx="3840480" cy="384048"/>
          </a:xfrm>
          <a:prstGeom prst="roundRect">
            <a:avLst>
              <a:gd name="adj" fmla="val 19048"/>
            </a:avLst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114800" y="5888736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Én mappe pr. skoleforløb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A5F"/>
                </a:solidFill>
              </a:rPr>
              <a:t>Inde i hvert forløb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914400"/>
            <a:ext cx="10789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7280"/>
                </a:solidFill>
              </a:rPr>
              <a:t>Brug de samme undermapper hver gang – så ved du altid, hvor tingene ligger.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685800" y="1325880"/>
            <a:ext cx="228600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2700" dist="50800" dir="2700000">
              <a:srgbClr val="D1D5DB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95528" y="1435608"/>
            <a:ext cx="256032" cy="164592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95528" y="1536192"/>
            <a:ext cx="384048" cy="210312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80160" y="1490472"/>
            <a:ext cx="15727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</a:rPr>
              <a:t>H1 – 6 uger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1828800" y="1892808"/>
            <a:ext cx="0" cy="347472"/>
          </a:xfrm>
          <a:prstGeom prst="line">
            <a:avLst/>
          </a:prstGeom>
          <a:noFill/>
          <a:ln w="25400">
            <a:solidFill>
              <a:srgbClr val="94A3B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2960" y="2514600"/>
            <a:ext cx="306324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2700" dist="50800" dir="2700000">
              <a:srgbClr val="D1D5DB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932688" y="2624328"/>
            <a:ext cx="256032" cy="16459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32688" y="2724912"/>
            <a:ext cx="384048" cy="21031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17320" y="2679192"/>
            <a:ext cx="2350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</a:rPr>
              <a:t>01 Opgaver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896112" y="317296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Alt du arbejder på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26280" y="2514600"/>
            <a:ext cx="306324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2700" dist="50800" dir="2700000">
              <a:srgbClr val="D1D5DB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636008" y="2624328"/>
            <a:ext cx="256032" cy="16459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636008" y="2724912"/>
            <a:ext cx="384048" cy="21031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120640" y="2679192"/>
            <a:ext cx="2350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</a:rPr>
              <a:t>02 Tegninger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99432" y="317296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PDF, CAD, skitser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8229600" y="2514600"/>
            <a:ext cx="306324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2700" dist="50800" dir="2700000">
              <a:srgbClr val="D1D5DB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339328" y="2624328"/>
            <a:ext cx="256032" cy="16459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339328" y="2724912"/>
            <a:ext cx="384048" cy="21031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823960" y="2679192"/>
            <a:ext cx="2350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</a:rPr>
              <a:t>03 Materialer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8302752" y="317296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Slides, kompendier, links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822960" y="3749040"/>
            <a:ext cx="306324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2700" dist="50800" dir="2700000">
              <a:srgbClr val="D1D5DB">
                <a:alpha val="15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932688" y="3858768"/>
            <a:ext cx="256032" cy="16459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32688" y="3959352"/>
            <a:ext cx="384048" cy="21031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417320" y="3913632"/>
            <a:ext cx="2350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</a:rPr>
              <a:t>04 Billeder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896112" y="440740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Fotos fra værksted/projekt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526280" y="3749040"/>
            <a:ext cx="306324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2700" dist="50800" dir="2700000">
              <a:srgbClr val="D1D5DB">
                <a:alpha val="15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4636008" y="3858768"/>
            <a:ext cx="256032" cy="16459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636008" y="3959352"/>
            <a:ext cx="384048" cy="21031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120640" y="3913632"/>
            <a:ext cx="2350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</a:rPr>
              <a:t>05 Dokumentation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4599432" y="440740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Beregninger, KS, noter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8229600" y="3749040"/>
            <a:ext cx="306324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2700" dist="50800" dir="2700000">
              <a:srgbClr val="D1D5DB">
                <a:alpha val="15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8339328" y="3858768"/>
            <a:ext cx="256032" cy="16459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339328" y="3959352"/>
            <a:ext cx="384048" cy="21031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823960" y="3913632"/>
            <a:ext cx="23500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</a:rPr>
              <a:t>06 Afleveret</a:t>
            </a:r>
            <a:endParaRPr lang="en-US" sz="1250" dirty="0"/>
          </a:p>
        </p:txBody>
      </p:sp>
      <p:sp>
        <p:nvSpPr>
          <p:cNvPr id="38" name="Text 36"/>
          <p:cNvSpPr/>
          <p:nvPr/>
        </p:nvSpPr>
        <p:spPr>
          <a:xfrm>
            <a:off x="8302752" y="4407408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Kun den endelige version</a:t>
            </a:r>
            <a:endParaRPr lang="en-US" sz="1050" dirty="0"/>
          </a:p>
        </p:txBody>
      </p:sp>
      <p:sp>
        <p:nvSpPr>
          <p:cNvPr id="39" name="Text 37"/>
          <p:cNvSpPr/>
          <p:nvPr/>
        </p:nvSpPr>
        <p:spPr>
          <a:xfrm>
            <a:off x="868680" y="5349240"/>
            <a:ext cx="10332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7D32"/>
                </a:solidFill>
              </a:rPr>
              <a:t>TIP: Nummerér mapperne 01, 02, 03 … så står de altid i samme rækkefølge.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A5F"/>
                </a:solidFill>
              </a:rPr>
              <a:t>Giv filerne navne, der giver mening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914400"/>
            <a:ext cx="10789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7280"/>
                </a:solidFill>
              </a:rPr>
              <a:t>“Dokument1”, “ny”, “final2” og “IMG_4582” fortæller næsten ingenting.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22960" y="15087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42318"/>
                </a:solidFill>
              </a:rPr>
              <a:t>Dårligt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400800" y="15087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7D32"/>
                </a:solidFill>
              </a:rPr>
              <a:t>Bedre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22960" y="2011680"/>
            <a:ext cx="4297680" cy="475488"/>
          </a:xfrm>
          <a:prstGeom prst="roundRect">
            <a:avLst/>
          </a:prstGeom>
          <a:solidFill>
            <a:srgbClr val="FFF5F3"/>
          </a:solidFill>
          <a:ln w="12700">
            <a:solidFill>
              <a:srgbClr val="F0B4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87552" y="2148840"/>
            <a:ext cx="3977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</a:rPr>
              <a:t>Dokument1.docx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22960" y="2670048"/>
            <a:ext cx="4297680" cy="475488"/>
          </a:xfrm>
          <a:prstGeom prst="roundRect">
            <a:avLst/>
          </a:prstGeom>
          <a:solidFill>
            <a:srgbClr val="FFF5F3"/>
          </a:solidFill>
          <a:ln w="12700">
            <a:solidFill>
              <a:srgbClr val="F0B4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7552" y="2807208"/>
            <a:ext cx="3977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</a:rPr>
              <a:t>opgave ny.pdf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22960" y="3328416"/>
            <a:ext cx="4297680" cy="475488"/>
          </a:xfrm>
          <a:prstGeom prst="roundRect">
            <a:avLst/>
          </a:prstGeom>
          <a:solidFill>
            <a:srgbClr val="FFF5F3"/>
          </a:solidFill>
          <a:ln w="12700">
            <a:solidFill>
              <a:srgbClr val="F0B4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87552" y="3465576"/>
            <a:ext cx="3977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</a:rPr>
              <a:t>final2.pdf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22960" y="3986784"/>
            <a:ext cx="4297680" cy="475488"/>
          </a:xfrm>
          <a:prstGeom prst="roundRect">
            <a:avLst/>
          </a:prstGeom>
          <a:solidFill>
            <a:srgbClr val="FFF5F3"/>
          </a:solidFill>
          <a:ln w="12700">
            <a:solidFill>
              <a:srgbClr val="F0B4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87552" y="4123944"/>
            <a:ext cx="3977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</a:rPr>
              <a:t>IMG_4582.jpg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00800" y="2011680"/>
            <a:ext cx="4846320" cy="475488"/>
          </a:xfrm>
          <a:prstGeom prst="roundRect">
            <a:avLst/>
          </a:prstGeom>
          <a:solidFill>
            <a:srgbClr val="F2FAF2"/>
          </a:solidFill>
          <a:ln w="12700">
            <a:solidFill>
              <a:srgbClr val="A9D5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65392" y="2148840"/>
            <a:ext cx="4526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</a:rPr>
              <a:t>H1_Tagkonstruktion_beregning.docx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0" y="2670048"/>
            <a:ext cx="4846320" cy="475488"/>
          </a:xfrm>
          <a:prstGeom prst="roundRect">
            <a:avLst/>
          </a:prstGeom>
          <a:solidFill>
            <a:srgbClr val="F2FAF2"/>
          </a:solidFill>
          <a:ln w="12700">
            <a:solidFill>
              <a:srgbClr val="A9D5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65392" y="2807208"/>
            <a:ext cx="4526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</a:rPr>
              <a:t>H1_Tagkonstruktion_aflevering.pdf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400800" y="3328416"/>
            <a:ext cx="4846320" cy="475488"/>
          </a:xfrm>
          <a:prstGeom prst="roundRect">
            <a:avLst/>
          </a:prstGeom>
          <a:solidFill>
            <a:srgbClr val="F2FAF2"/>
          </a:solidFill>
          <a:ln w="12700">
            <a:solidFill>
              <a:srgbClr val="A9D5A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65392" y="3465576"/>
            <a:ext cx="4526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</a:rPr>
              <a:t>H2_Trappe_Tegning_A3.pdf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400800" y="3986784"/>
            <a:ext cx="4846320" cy="475488"/>
          </a:xfrm>
          <a:prstGeom prst="roundRect">
            <a:avLst/>
          </a:prstGeom>
          <a:solidFill>
            <a:srgbClr val="F2FAF2"/>
          </a:solidFill>
          <a:ln w="12700">
            <a:solidFill>
              <a:srgbClr val="A9D5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65392" y="4123944"/>
            <a:ext cx="4526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</a:rPr>
              <a:t>H2_Trappe_foto_samling.jpg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2148840" y="5074920"/>
            <a:ext cx="7955280" cy="777240"/>
          </a:xfrm>
          <a:prstGeom prst="roundRect">
            <a:avLst/>
          </a:prstGeom>
          <a:solidFill>
            <a:srgbClr val="E9EEF4"/>
          </a:solidFill>
          <a:ln w="12700">
            <a:solidFill>
              <a:srgbClr val="CFD8E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926080" y="528523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E3A5F"/>
                </a:solidFill>
              </a:rPr>
              <a:t>FORLØB  +  EMNE  +  TYPE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A5F"/>
                </a:solidFill>
              </a:rPr>
              <a:t>5 regler der gør det enkelt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914400"/>
            <a:ext cx="10789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7280"/>
                </a:solidFill>
              </a:rPr>
              <a:t>Det behøver ikke være perfekt – bare konsekvent.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822960" y="1417320"/>
            <a:ext cx="493776" cy="493776"/>
          </a:xfrm>
          <a:prstGeom prst="ellipse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" y="1517904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554480" y="141732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5F"/>
                </a:solidFill>
              </a:rPr>
              <a:t>Én hovedmappe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554480" y="1746504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</a:rPr>
              <a:t>Tømrer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22960" y="2313432"/>
            <a:ext cx="493776" cy="493776"/>
          </a:xfrm>
          <a:prstGeom prst="ellipse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32688" y="2414016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554480" y="231343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5F"/>
                </a:solidFill>
              </a:rPr>
              <a:t>Én mappe pr. forløb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554480" y="2642616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</a:rPr>
              <a:t>GF2, H1, H2, H3 …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22960" y="3209544"/>
            <a:ext cx="493776" cy="493776"/>
          </a:xfrm>
          <a:prstGeom prst="ellipse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32688" y="3310128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554480" y="3209544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5F"/>
                </a:solidFill>
              </a:rPr>
              <a:t>Samme undermapper hver gang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554480" y="3538728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</a:rPr>
              <a:t>Opgaver, Tegninger, Materialer, Billeder, Dokumentation, Afleveret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22960" y="4105656"/>
            <a:ext cx="493776" cy="493776"/>
          </a:xfrm>
          <a:prstGeom prst="ellipse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32688" y="4206240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554480" y="4105656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5F"/>
                </a:solidFill>
              </a:rPr>
              <a:t>Brug tydelige filnavne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554480" y="4434840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</a:rPr>
              <a:t>Forløb + emne + type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22960" y="5001768"/>
            <a:ext cx="493776" cy="493776"/>
          </a:xfrm>
          <a:prstGeom prst="ellipse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32688" y="5102352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554480" y="5001768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3A5F"/>
                </a:solidFill>
              </a:rPr>
              <a:t>Gem kun færdige filer i “Afleveret”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554480" y="533095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</a:rPr>
              <a:t>Så er der aldrig tvivl om den rigtige version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E3A5F"/>
                </a:solidFill>
              </a:rPr>
              <a:t>2 minutters oprydning – gør det nu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612648" y="914400"/>
            <a:ext cx="10789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7280"/>
                </a:solidFill>
              </a:rPr>
              <a:t>Åbn OneDrive og lav strukturen, mens den stadig er nem at rydde op i.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822960" y="1417320"/>
            <a:ext cx="438912" cy="43891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3A5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508760" y="1490472"/>
            <a:ext cx="9784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</a:rPr>
              <a:t>Opret mappen “Tømrer” hvis du ikke allerede har den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22960" y="2203704"/>
            <a:ext cx="438912" cy="43891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3A5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508760" y="2276856"/>
            <a:ext cx="9784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</a:rPr>
              <a:t>Opret GF2, H1, H2, H3, H4 og H5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22960" y="2990088"/>
            <a:ext cx="438912" cy="43891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508760" y="3063240"/>
            <a:ext cx="9784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</a:rPr>
              <a:t>Lav de samme 6 undermapper i det forløb, du er på nu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22960" y="3776472"/>
            <a:ext cx="438912" cy="43891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3A5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508760" y="3849624"/>
            <a:ext cx="9784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</a:rPr>
              <a:t>Flyt mindst 5 eksisterende filer til den rigtige mappe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22960" y="4562856"/>
            <a:ext cx="438912" cy="43891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3A5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508760" y="4636008"/>
            <a:ext cx="9784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</a:rPr>
              <a:t>Omdøb mindst 2 filer, så navnet fortæller hvad de indeholder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2057400" y="5577840"/>
            <a:ext cx="8046720" cy="640080"/>
          </a:xfrm>
          <a:prstGeom prst="round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331720" y="5769864"/>
            <a:ext cx="7498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God struktur = mindre tid på at lede og mere tid på at arbejde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EUC Sjælland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Mappestruktur – find dine filer igen</dc:title>
  <dc:subject>Mappestruktur i OneDrive for tømrerelever</dc:subject>
  <dc:creator>OpenAI</dc:creator>
  <cp:lastModifiedBy>OpenAI</cp:lastModifiedBy>
  <cp:revision>1</cp:revision>
  <dcterms:created xsi:type="dcterms:W3CDTF">2026-09-21T19:20:18Z</dcterms:created>
  <dcterms:modified xsi:type="dcterms:W3CDTF">2026-09-21T19:20:18Z</dcterms:modified>
</cp:coreProperties>
</file>